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0" r:id="rId6"/>
    <p:sldMasterId id="2147483735" r:id="rId7"/>
    <p:sldMasterId id="2147483793" r:id="rId8"/>
  </p:sldMasterIdLst>
  <p:notesMasterIdLst>
    <p:notesMasterId r:id="rId28"/>
  </p:notesMasterIdLst>
  <p:sldIdLst>
    <p:sldId id="276" r:id="rId9"/>
    <p:sldId id="274" r:id="rId10"/>
    <p:sldId id="258" r:id="rId11"/>
    <p:sldId id="259" r:id="rId12"/>
    <p:sldId id="260" r:id="rId13"/>
    <p:sldId id="261" r:id="rId14"/>
    <p:sldId id="262" r:id="rId15"/>
    <p:sldId id="264" r:id="rId16"/>
    <p:sldId id="263" r:id="rId17"/>
    <p:sldId id="272" r:id="rId18"/>
    <p:sldId id="273" r:id="rId19"/>
    <p:sldId id="265" r:id="rId20"/>
    <p:sldId id="266" r:id="rId21"/>
    <p:sldId id="271" r:id="rId22"/>
    <p:sldId id="267" r:id="rId23"/>
    <p:sldId id="268" r:id="rId24"/>
    <p:sldId id="277" r:id="rId25"/>
    <p:sldId id="269" r:id="rId26"/>
    <p:sldId id="270" r:id="rId2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675"/>
    <a:srgbClr val="CC9900"/>
    <a:srgbClr val="DD2238"/>
    <a:srgbClr val="404040"/>
    <a:srgbClr val="C00000"/>
    <a:srgbClr val="C9A534"/>
    <a:srgbClr val="EFEAA3"/>
    <a:srgbClr val="C19A33"/>
    <a:srgbClr val="7B0012"/>
    <a:srgbClr val="BE1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F660B-1A1F-4EBB-90F7-F76D815E2EE0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4518C-A5E5-41D8-8811-948FA764F7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881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8EFF0-47B8-452C-8198-4BEBF33B9015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94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E444E-B141-44F4-9072-D6949E49D5B2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19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35F9-B7D8-45FB-B6C6-9CCCB9B89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72C7A-E809-4FCC-9392-65E2FE908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EE89D-BC16-4678-A516-14B8369C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A3274-9474-4936-B513-DA7A4230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18C13-280D-42CC-B374-24F237DD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071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EDF4-78F1-406F-AA57-010332D1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3899C-24CF-4CCA-A90D-7F1F2C248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FB4BC-654A-472F-8FB9-3FEA27F1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6CA60-3148-4B52-A700-4840C43C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741D3-CA97-43A4-85FB-7F5E5F2D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56609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965621" y="2947814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356937" y="1606927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0563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3832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 5"/>
          <p:cNvSpPr>
            <a:spLocks noGrp="1"/>
          </p:cNvSpPr>
          <p:nvPr>
            <p:ph type="pic" sz="quarter" idx="11"/>
          </p:nvPr>
        </p:nvSpPr>
        <p:spPr>
          <a:xfrm>
            <a:off x="2226874" y="1559759"/>
            <a:ext cx="3896056" cy="3896056"/>
          </a:xfrm>
          <a:custGeom>
            <a:avLst/>
            <a:gdLst>
              <a:gd name="connsiteX0" fmla="*/ 1948028 w 3896056"/>
              <a:gd name="connsiteY0" fmla="*/ 0 h 3896056"/>
              <a:gd name="connsiteX1" fmla="*/ 3896056 w 3896056"/>
              <a:gd name="connsiteY1" fmla="*/ 1948028 h 3896056"/>
              <a:gd name="connsiteX2" fmla="*/ 1948028 w 3896056"/>
              <a:gd name="connsiteY2" fmla="*/ 3896056 h 3896056"/>
              <a:gd name="connsiteX3" fmla="*/ 0 w 3896056"/>
              <a:gd name="connsiteY3" fmla="*/ 1948028 h 389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6056" h="3896056">
                <a:moveTo>
                  <a:pt x="1948028" y="0"/>
                </a:moveTo>
                <a:lnTo>
                  <a:pt x="3896056" y="1948028"/>
                </a:lnTo>
                <a:lnTo>
                  <a:pt x="1948028" y="3896056"/>
                </a:lnTo>
                <a:lnTo>
                  <a:pt x="0" y="19480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3475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3"/>
          <p:cNvSpPr>
            <a:spLocks noGrp="1"/>
          </p:cNvSpPr>
          <p:nvPr>
            <p:ph type="pic" sz="quarter" idx="14"/>
          </p:nvPr>
        </p:nvSpPr>
        <p:spPr>
          <a:xfrm flipH="1">
            <a:off x="0" y="0"/>
            <a:ext cx="3167029" cy="5273273"/>
          </a:xfrm>
          <a:custGeom>
            <a:avLst/>
            <a:gdLst>
              <a:gd name="connsiteX0" fmla="*/ 2636637 w 3167029"/>
              <a:gd name="connsiteY0" fmla="*/ 0 h 5273273"/>
              <a:gd name="connsiteX1" fmla="*/ 3167029 w 3167029"/>
              <a:gd name="connsiteY1" fmla="*/ 530392 h 5273273"/>
              <a:gd name="connsiteX2" fmla="*/ 3167029 w 3167029"/>
              <a:gd name="connsiteY2" fmla="*/ 4742881 h 5273273"/>
              <a:gd name="connsiteX3" fmla="*/ 2636637 w 3167029"/>
              <a:gd name="connsiteY3" fmla="*/ 5273273 h 5273273"/>
              <a:gd name="connsiteX4" fmla="*/ 0 w 3167029"/>
              <a:gd name="connsiteY4" fmla="*/ 2636637 h 527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029" h="5273273">
                <a:moveTo>
                  <a:pt x="2636637" y="0"/>
                </a:moveTo>
                <a:lnTo>
                  <a:pt x="3167029" y="530392"/>
                </a:lnTo>
                <a:lnTo>
                  <a:pt x="3167029" y="4742881"/>
                </a:lnTo>
                <a:lnTo>
                  <a:pt x="2636637" y="5273273"/>
                </a:lnTo>
                <a:lnTo>
                  <a:pt x="0" y="26366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521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Grp="1"/>
          </p:cNvSpPr>
          <p:nvPr>
            <p:ph type="pic" sz="quarter" idx="10"/>
          </p:nvPr>
        </p:nvSpPr>
        <p:spPr>
          <a:xfrm>
            <a:off x="4935861" y="1813184"/>
            <a:ext cx="2320276" cy="2320276"/>
          </a:xfrm>
          <a:custGeom>
            <a:avLst/>
            <a:gdLst>
              <a:gd name="connsiteX0" fmla="*/ 1160138 w 2320276"/>
              <a:gd name="connsiteY0" fmla="*/ 0 h 2320276"/>
              <a:gd name="connsiteX1" fmla="*/ 2320276 w 2320276"/>
              <a:gd name="connsiteY1" fmla="*/ 1160138 h 2320276"/>
              <a:gd name="connsiteX2" fmla="*/ 1160138 w 2320276"/>
              <a:gd name="connsiteY2" fmla="*/ 2320276 h 2320276"/>
              <a:gd name="connsiteX3" fmla="*/ 0 w 2320276"/>
              <a:gd name="connsiteY3" fmla="*/ 1160138 h 23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76" h="2320276">
                <a:moveTo>
                  <a:pt x="1160138" y="0"/>
                </a:moveTo>
                <a:lnTo>
                  <a:pt x="2320276" y="1160138"/>
                </a:lnTo>
                <a:lnTo>
                  <a:pt x="1160138" y="2320276"/>
                </a:lnTo>
                <a:lnTo>
                  <a:pt x="0" y="116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Freeform 14"/>
          <p:cNvSpPr>
            <a:spLocks noGrp="1"/>
          </p:cNvSpPr>
          <p:nvPr>
            <p:ph type="pic" sz="quarter" idx="11"/>
          </p:nvPr>
        </p:nvSpPr>
        <p:spPr>
          <a:xfrm>
            <a:off x="1690395" y="1813184"/>
            <a:ext cx="2320276" cy="2320276"/>
          </a:xfrm>
          <a:custGeom>
            <a:avLst/>
            <a:gdLst>
              <a:gd name="connsiteX0" fmla="*/ 1160138 w 2320276"/>
              <a:gd name="connsiteY0" fmla="*/ 0 h 2320276"/>
              <a:gd name="connsiteX1" fmla="*/ 2320276 w 2320276"/>
              <a:gd name="connsiteY1" fmla="*/ 1160138 h 2320276"/>
              <a:gd name="connsiteX2" fmla="*/ 1160138 w 2320276"/>
              <a:gd name="connsiteY2" fmla="*/ 2320276 h 2320276"/>
              <a:gd name="connsiteX3" fmla="*/ 0 w 2320276"/>
              <a:gd name="connsiteY3" fmla="*/ 1160138 h 23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76" h="2320276">
                <a:moveTo>
                  <a:pt x="1160138" y="0"/>
                </a:moveTo>
                <a:lnTo>
                  <a:pt x="2320276" y="1160138"/>
                </a:lnTo>
                <a:lnTo>
                  <a:pt x="1160138" y="2320276"/>
                </a:lnTo>
                <a:lnTo>
                  <a:pt x="0" y="116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Freeform 12"/>
          <p:cNvSpPr>
            <a:spLocks noGrp="1"/>
          </p:cNvSpPr>
          <p:nvPr>
            <p:ph type="pic" sz="quarter" idx="12"/>
          </p:nvPr>
        </p:nvSpPr>
        <p:spPr>
          <a:xfrm>
            <a:off x="8181327" y="1813184"/>
            <a:ext cx="2320276" cy="2320276"/>
          </a:xfrm>
          <a:custGeom>
            <a:avLst/>
            <a:gdLst>
              <a:gd name="connsiteX0" fmla="*/ 1160138 w 2320276"/>
              <a:gd name="connsiteY0" fmla="*/ 0 h 2320276"/>
              <a:gd name="connsiteX1" fmla="*/ 2320276 w 2320276"/>
              <a:gd name="connsiteY1" fmla="*/ 1160138 h 2320276"/>
              <a:gd name="connsiteX2" fmla="*/ 1160138 w 2320276"/>
              <a:gd name="connsiteY2" fmla="*/ 2320276 h 2320276"/>
              <a:gd name="connsiteX3" fmla="*/ 0 w 2320276"/>
              <a:gd name="connsiteY3" fmla="*/ 1160138 h 23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76" h="2320276">
                <a:moveTo>
                  <a:pt x="1160138" y="0"/>
                </a:moveTo>
                <a:lnTo>
                  <a:pt x="2320276" y="1160138"/>
                </a:lnTo>
                <a:lnTo>
                  <a:pt x="1160138" y="2320276"/>
                </a:lnTo>
                <a:lnTo>
                  <a:pt x="0" y="116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2158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Grp="1"/>
          </p:cNvSpPr>
          <p:nvPr>
            <p:ph type="pic" sz="quarter" idx="10"/>
          </p:nvPr>
        </p:nvSpPr>
        <p:spPr>
          <a:xfrm>
            <a:off x="3854039" y="2500603"/>
            <a:ext cx="1978089" cy="1978089"/>
          </a:xfrm>
          <a:custGeom>
            <a:avLst/>
            <a:gdLst>
              <a:gd name="connsiteX0" fmla="*/ 1160138 w 2320276"/>
              <a:gd name="connsiteY0" fmla="*/ 0 h 2320276"/>
              <a:gd name="connsiteX1" fmla="*/ 2320276 w 2320276"/>
              <a:gd name="connsiteY1" fmla="*/ 1160138 h 2320276"/>
              <a:gd name="connsiteX2" fmla="*/ 1160138 w 2320276"/>
              <a:gd name="connsiteY2" fmla="*/ 2320276 h 2320276"/>
              <a:gd name="connsiteX3" fmla="*/ 0 w 2320276"/>
              <a:gd name="connsiteY3" fmla="*/ 1160138 h 23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76" h="2320276">
                <a:moveTo>
                  <a:pt x="1160138" y="0"/>
                </a:moveTo>
                <a:lnTo>
                  <a:pt x="2320276" y="1160138"/>
                </a:lnTo>
                <a:lnTo>
                  <a:pt x="1160138" y="2320276"/>
                </a:lnTo>
                <a:lnTo>
                  <a:pt x="0" y="116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Freeform 14"/>
          <p:cNvSpPr>
            <a:spLocks noGrp="1"/>
          </p:cNvSpPr>
          <p:nvPr>
            <p:ph type="pic" sz="quarter" idx="11"/>
          </p:nvPr>
        </p:nvSpPr>
        <p:spPr>
          <a:xfrm>
            <a:off x="1226231" y="2500603"/>
            <a:ext cx="1978089" cy="1978089"/>
          </a:xfrm>
          <a:custGeom>
            <a:avLst/>
            <a:gdLst>
              <a:gd name="connsiteX0" fmla="*/ 1160138 w 2320276"/>
              <a:gd name="connsiteY0" fmla="*/ 0 h 2320276"/>
              <a:gd name="connsiteX1" fmla="*/ 2320276 w 2320276"/>
              <a:gd name="connsiteY1" fmla="*/ 1160138 h 2320276"/>
              <a:gd name="connsiteX2" fmla="*/ 1160138 w 2320276"/>
              <a:gd name="connsiteY2" fmla="*/ 2320276 h 2320276"/>
              <a:gd name="connsiteX3" fmla="*/ 0 w 2320276"/>
              <a:gd name="connsiteY3" fmla="*/ 1160138 h 23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76" h="2320276">
                <a:moveTo>
                  <a:pt x="1160138" y="0"/>
                </a:moveTo>
                <a:lnTo>
                  <a:pt x="2320276" y="1160138"/>
                </a:lnTo>
                <a:lnTo>
                  <a:pt x="1160138" y="2320276"/>
                </a:lnTo>
                <a:lnTo>
                  <a:pt x="0" y="116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Freeform 12"/>
          <p:cNvSpPr>
            <a:spLocks noGrp="1"/>
          </p:cNvSpPr>
          <p:nvPr>
            <p:ph type="pic" sz="quarter" idx="12"/>
          </p:nvPr>
        </p:nvSpPr>
        <p:spPr>
          <a:xfrm>
            <a:off x="9039743" y="2500603"/>
            <a:ext cx="1978089" cy="1978089"/>
          </a:xfrm>
          <a:custGeom>
            <a:avLst/>
            <a:gdLst>
              <a:gd name="connsiteX0" fmla="*/ 1160138 w 2320276"/>
              <a:gd name="connsiteY0" fmla="*/ 0 h 2320276"/>
              <a:gd name="connsiteX1" fmla="*/ 2320276 w 2320276"/>
              <a:gd name="connsiteY1" fmla="*/ 1160138 h 2320276"/>
              <a:gd name="connsiteX2" fmla="*/ 1160138 w 2320276"/>
              <a:gd name="connsiteY2" fmla="*/ 2320276 h 2320276"/>
              <a:gd name="connsiteX3" fmla="*/ 0 w 2320276"/>
              <a:gd name="connsiteY3" fmla="*/ 1160138 h 23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76" h="2320276">
                <a:moveTo>
                  <a:pt x="1160138" y="0"/>
                </a:moveTo>
                <a:lnTo>
                  <a:pt x="2320276" y="1160138"/>
                </a:lnTo>
                <a:lnTo>
                  <a:pt x="1160138" y="2320276"/>
                </a:lnTo>
                <a:lnTo>
                  <a:pt x="0" y="116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Freeform 4"/>
          <p:cNvSpPr>
            <a:spLocks noGrp="1"/>
          </p:cNvSpPr>
          <p:nvPr>
            <p:ph type="pic" sz="quarter" idx="13"/>
          </p:nvPr>
        </p:nvSpPr>
        <p:spPr>
          <a:xfrm>
            <a:off x="6446891" y="2500603"/>
            <a:ext cx="1978089" cy="1978089"/>
          </a:xfrm>
          <a:custGeom>
            <a:avLst/>
            <a:gdLst>
              <a:gd name="connsiteX0" fmla="*/ 1160138 w 2320276"/>
              <a:gd name="connsiteY0" fmla="*/ 0 h 2320276"/>
              <a:gd name="connsiteX1" fmla="*/ 2320276 w 2320276"/>
              <a:gd name="connsiteY1" fmla="*/ 1160138 h 2320276"/>
              <a:gd name="connsiteX2" fmla="*/ 1160138 w 2320276"/>
              <a:gd name="connsiteY2" fmla="*/ 2320276 h 2320276"/>
              <a:gd name="connsiteX3" fmla="*/ 0 w 2320276"/>
              <a:gd name="connsiteY3" fmla="*/ 1160138 h 23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76" h="2320276">
                <a:moveTo>
                  <a:pt x="1160138" y="0"/>
                </a:moveTo>
                <a:lnTo>
                  <a:pt x="2320276" y="1160138"/>
                </a:lnTo>
                <a:lnTo>
                  <a:pt x="1160138" y="2320276"/>
                </a:lnTo>
                <a:lnTo>
                  <a:pt x="0" y="116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102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 noGrp="1"/>
          </p:cNvSpPr>
          <p:nvPr>
            <p:ph type="pic" sz="quarter" idx="11"/>
          </p:nvPr>
        </p:nvSpPr>
        <p:spPr>
          <a:xfrm>
            <a:off x="5369019" y="1558210"/>
            <a:ext cx="1978089" cy="1978089"/>
          </a:xfrm>
          <a:custGeom>
            <a:avLst/>
            <a:gdLst>
              <a:gd name="connsiteX0" fmla="*/ 1160138 w 2320276"/>
              <a:gd name="connsiteY0" fmla="*/ 0 h 2320276"/>
              <a:gd name="connsiteX1" fmla="*/ 2320276 w 2320276"/>
              <a:gd name="connsiteY1" fmla="*/ 1160138 h 2320276"/>
              <a:gd name="connsiteX2" fmla="*/ 1160138 w 2320276"/>
              <a:gd name="connsiteY2" fmla="*/ 2320276 h 2320276"/>
              <a:gd name="connsiteX3" fmla="*/ 0 w 2320276"/>
              <a:gd name="connsiteY3" fmla="*/ 1160138 h 23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76" h="2320276">
                <a:moveTo>
                  <a:pt x="1160138" y="0"/>
                </a:moveTo>
                <a:lnTo>
                  <a:pt x="2320276" y="1160138"/>
                </a:lnTo>
                <a:lnTo>
                  <a:pt x="1160138" y="2320276"/>
                </a:lnTo>
                <a:lnTo>
                  <a:pt x="0" y="116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Freeform 5"/>
          <p:cNvSpPr>
            <a:spLocks noGrp="1"/>
          </p:cNvSpPr>
          <p:nvPr>
            <p:ph type="pic" sz="quarter" idx="12"/>
          </p:nvPr>
        </p:nvSpPr>
        <p:spPr>
          <a:xfrm>
            <a:off x="5369018" y="3716692"/>
            <a:ext cx="1978089" cy="1978089"/>
          </a:xfrm>
          <a:custGeom>
            <a:avLst/>
            <a:gdLst>
              <a:gd name="connsiteX0" fmla="*/ 1160138 w 2320276"/>
              <a:gd name="connsiteY0" fmla="*/ 0 h 2320276"/>
              <a:gd name="connsiteX1" fmla="*/ 2320276 w 2320276"/>
              <a:gd name="connsiteY1" fmla="*/ 1160138 h 2320276"/>
              <a:gd name="connsiteX2" fmla="*/ 1160138 w 2320276"/>
              <a:gd name="connsiteY2" fmla="*/ 2320276 h 2320276"/>
              <a:gd name="connsiteX3" fmla="*/ 0 w 2320276"/>
              <a:gd name="connsiteY3" fmla="*/ 1160138 h 23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76" h="2320276">
                <a:moveTo>
                  <a:pt x="1160138" y="0"/>
                </a:moveTo>
                <a:lnTo>
                  <a:pt x="2320276" y="1160138"/>
                </a:lnTo>
                <a:lnTo>
                  <a:pt x="1160138" y="2320276"/>
                </a:lnTo>
                <a:lnTo>
                  <a:pt x="0" y="116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645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40666" y="4328237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60259" y="3255994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21073" y="3255994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01480" y="4328237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979852" y="4328237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81887" y="3255994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899445" y="3255994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3936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23006" y="3051920"/>
            <a:ext cx="3726243" cy="3726243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90407" y="2229558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805864" y="2229558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556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41621" y="1874621"/>
            <a:ext cx="3108759" cy="3108759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E268BE-7054-4562-B1B9-2368563B0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5E3DC-2576-4989-AA80-3A234E31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12E38-832D-459F-84A1-7ACF1C9E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67E61-0ED9-4BE2-9617-0D61CDE4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85D1-77C3-44AC-A133-70B1D10B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43871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27021" y="1495426"/>
            <a:ext cx="4068979" cy="4068979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96000" y="1495425"/>
            <a:ext cx="4068979" cy="4068979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485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49056" y="3144416"/>
            <a:ext cx="3335166" cy="3335166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895241" y="2035126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62053" y="2035126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32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761768" y="1927481"/>
            <a:ext cx="2526406" cy="2526406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Freeform 9"/>
          <p:cNvSpPr>
            <a:spLocks noGrp="1"/>
          </p:cNvSpPr>
          <p:nvPr>
            <p:ph type="pic" sz="quarter" idx="13"/>
          </p:nvPr>
        </p:nvSpPr>
        <p:spPr>
          <a:xfrm>
            <a:off x="9024972" y="554048"/>
            <a:ext cx="3167029" cy="5273273"/>
          </a:xfrm>
          <a:custGeom>
            <a:avLst/>
            <a:gdLst>
              <a:gd name="connsiteX0" fmla="*/ 2636637 w 3167029"/>
              <a:gd name="connsiteY0" fmla="*/ 0 h 5273273"/>
              <a:gd name="connsiteX1" fmla="*/ 3167029 w 3167029"/>
              <a:gd name="connsiteY1" fmla="*/ 530392 h 5273273"/>
              <a:gd name="connsiteX2" fmla="*/ 3167029 w 3167029"/>
              <a:gd name="connsiteY2" fmla="*/ 4742881 h 5273273"/>
              <a:gd name="connsiteX3" fmla="*/ 2636637 w 3167029"/>
              <a:gd name="connsiteY3" fmla="*/ 5273273 h 5273273"/>
              <a:gd name="connsiteX4" fmla="*/ 0 w 3167029"/>
              <a:gd name="connsiteY4" fmla="*/ 2636637 h 527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029" h="5273273">
                <a:moveTo>
                  <a:pt x="2636637" y="0"/>
                </a:moveTo>
                <a:lnTo>
                  <a:pt x="3167029" y="530392"/>
                </a:lnTo>
                <a:lnTo>
                  <a:pt x="3167029" y="4742881"/>
                </a:lnTo>
                <a:lnTo>
                  <a:pt x="2636637" y="5273273"/>
                </a:lnTo>
                <a:lnTo>
                  <a:pt x="0" y="26366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1" name="Freeform 10"/>
          <p:cNvSpPr>
            <a:spLocks noGrp="1"/>
          </p:cNvSpPr>
          <p:nvPr>
            <p:ph type="pic" sz="quarter" idx="14"/>
          </p:nvPr>
        </p:nvSpPr>
        <p:spPr>
          <a:xfrm flipH="1">
            <a:off x="0" y="554048"/>
            <a:ext cx="3167029" cy="5273273"/>
          </a:xfrm>
          <a:custGeom>
            <a:avLst/>
            <a:gdLst>
              <a:gd name="connsiteX0" fmla="*/ 2636637 w 3167029"/>
              <a:gd name="connsiteY0" fmla="*/ 0 h 5273273"/>
              <a:gd name="connsiteX1" fmla="*/ 3167029 w 3167029"/>
              <a:gd name="connsiteY1" fmla="*/ 530392 h 5273273"/>
              <a:gd name="connsiteX2" fmla="*/ 3167029 w 3167029"/>
              <a:gd name="connsiteY2" fmla="*/ 4742881 h 5273273"/>
              <a:gd name="connsiteX3" fmla="*/ 2636637 w 3167029"/>
              <a:gd name="connsiteY3" fmla="*/ 5273273 h 5273273"/>
              <a:gd name="connsiteX4" fmla="*/ 0 w 3167029"/>
              <a:gd name="connsiteY4" fmla="*/ 2636637 h 527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029" h="5273273">
                <a:moveTo>
                  <a:pt x="2636637" y="0"/>
                </a:moveTo>
                <a:lnTo>
                  <a:pt x="3167029" y="530392"/>
                </a:lnTo>
                <a:lnTo>
                  <a:pt x="3167029" y="4742881"/>
                </a:lnTo>
                <a:lnTo>
                  <a:pt x="2636637" y="5273273"/>
                </a:lnTo>
                <a:lnTo>
                  <a:pt x="0" y="26366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91833" y="1927481"/>
            <a:ext cx="2526406" cy="2526406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4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595582" cy="6858000"/>
          </a:xfrm>
          <a:custGeom>
            <a:avLst/>
            <a:gdLst>
              <a:gd name="connsiteX0" fmla="*/ 0 w 5595582"/>
              <a:gd name="connsiteY0" fmla="*/ 0 h 6858000"/>
              <a:gd name="connsiteX1" fmla="*/ 1956486 w 5595582"/>
              <a:gd name="connsiteY1" fmla="*/ 0 h 6858000"/>
              <a:gd name="connsiteX2" fmla="*/ 5595582 w 5595582"/>
              <a:gd name="connsiteY2" fmla="*/ 3639096 h 6858000"/>
              <a:gd name="connsiteX3" fmla="*/ 2376677 w 5595582"/>
              <a:gd name="connsiteY3" fmla="*/ 6858000 h 6858000"/>
              <a:gd name="connsiteX4" fmla="*/ 0 w 559558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5582" h="6858000">
                <a:moveTo>
                  <a:pt x="0" y="0"/>
                </a:moveTo>
                <a:lnTo>
                  <a:pt x="1956486" y="0"/>
                </a:lnTo>
                <a:lnTo>
                  <a:pt x="5595582" y="3639096"/>
                </a:lnTo>
                <a:lnTo>
                  <a:pt x="237667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92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595582" cy="6858000"/>
          </a:xfrm>
          <a:custGeom>
            <a:avLst/>
            <a:gdLst>
              <a:gd name="connsiteX0" fmla="*/ 0 w 5595582"/>
              <a:gd name="connsiteY0" fmla="*/ 0 h 6858000"/>
              <a:gd name="connsiteX1" fmla="*/ 1956486 w 5595582"/>
              <a:gd name="connsiteY1" fmla="*/ 0 h 6858000"/>
              <a:gd name="connsiteX2" fmla="*/ 5595582 w 5595582"/>
              <a:gd name="connsiteY2" fmla="*/ 3639096 h 6858000"/>
              <a:gd name="connsiteX3" fmla="*/ 2376677 w 5595582"/>
              <a:gd name="connsiteY3" fmla="*/ 6858000 h 6858000"/>
              <a:gd name="connsiteX4" fmla="*/ 0 w 559558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5582" h="6858000">
                <a:moveTo>
                  <a:pt x="0" y="0"/>
                </a:moveTo>
                <a:lnTo>
                  <a:pt x="1956486" y="0"/>
                </a:lnTo>
                <a:lnTo>
                  <a:pt x="5595582" y="3639096"/>
                </a:lnTo>
                <a:lnTo>
                  <a:pt x="237667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7" name="Freeform 6"/>
          <p:cNvSpPr>
            <a:spLocks noGrp="1"/>
          </p:cNvSpPr>
          <p:nvPr>
            <p:ph type="pic" sz="quarter" idx="16"/>
          </p:nvPr>
        </p:nvSpPr>
        <p:spPr>
          <a:xfrm>
            <a:off x="2925455" y="1436879"/>
            <a:ext cx="3984239" cy="3984239"/>
          </a:xfrm>
          <a:custGeom>
            <a:avLst/>
            <a:gdLst>
              <a:gd name="connsiteX0" fmla="*/ 1992120 w 3984239"/>
              <a:gd name="connsiteY0" fmla="*/ 0 h 3984239"/>
              <a:gd name="connsiteX1" fmla="*/ 3984239 w 3984239"/>
              <a:gd name="connsiteY1" fmla="*/ 1992120 h 3984239"/>
              <a:gd name="connsiteX2" fmla="*/ 1992120 w 3984239"/>
              <a:gd name="connsiteY2" fmla="*/ 3984239 h 3984239"/>
              <a:gd name="connsiteX3" fmla="*/ 0 w 3984239"/>
              <a:gd name="connsiteY3" fmla="*/ 1992120 h 3984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4239" h="3984239">
                <a:moveTo>
                  <a:pt x="1992120" y="0"/>
                </a:moveTo>
                <a:lnTo>
                  <a:pt x="3984239" y="1992120"/>
                </a:lnTo>
                <a:lnTo>
                  <a:pt x="1992120" y="3984239"/>
                </a:lnTo>
                <a:lnTo>
                  <a:pt x="0" y="1992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646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5"/>
          </p:nvPr>
        </p:nvSpPr>
        <p:spPr>
          <a:xfrm flipH="1">
            <a:off x="6596418" y="0"/>
            <a:ext cx="5595582" cy="6858000"/>
          </a:xfrm>
          <a:custGeom>
            <a:avLst/>
            <a:gdLst>
              <a:gd name="connsiteX0" fmla="*/ 0 w 5595582"/>
              <a:gd name="connsiteY0" fmla="*/ 0 h 6858000"/>
              <a:gd name="connsiteX1" fmla="*/ 1956486 w 5595582"/>
              <a:gd name="connsiteY1" fmla="*/ 0 h 6858000"/>
              <a:gd name="connsiteX2" fmla="*/ 5595582 w 5595582"/>
              <a:gd name="connsiteY2" fmla="*/ 3639096 h 6858000"/>
              <a:gd name="connsiteX3" fmla="*/ 2376677 w 5595582"/>
              <a:gd name="connsiteY3" fmla="*/ 6858000 h 6858000"/>
              <a:gd name="connsiteX4" fmla="*/ 0 w 559558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5582" h="6858000">
                <a:moveTo>
                  <a:pt x="0" y="0"/>
                </a:moveTo>
                <a:lnTo>
                  <a:pt x="1956486" y="0"/>
                </a:lnTo>
                <a:lnTo>
                  <a:pt x="5595582" y="3639096"/>
                </a:lnTo>
                <a:lnTo>
                  <a:pt x="237667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36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69895" cy="3434947"/>
          </a:xfrm>
          <a:custGeom>
            <a:avLst/>
            <a:gdLst>
              <a:gd name="connsiteX0" fmla="*/ 0 w 6869895"/>
              <a:gd name="connsiteY0" fmla="*/ 0 h 3434947"/>
              <a:gd name="connsiteX1" fmla="*/ 6869895 w 6869895"/>
              <a:gd name="connsiteY1" fmla="*/ 0 h 3434947"/>
              <a:gd name="connsiteX2" fmla="*/ 3434948 w 6869895"/>
              <a:gd name="connsiteY2" fmla="*/ 3434947 h 343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9895" h="3434947">
                <a:moveTo>
                  <a:pt x="0" y="0"/>
                </a:moveTo>
                <a:lnTo>
                  <a:pt x="6869895" y="0"/>
                </a:lnTo>
                <a:lnTo>
                  <a:pt x="3434948" y="34349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369154" y="2537537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49561" y="3609780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529968" y="2537537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173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761768" y="1927481"/>
            <a:ext cx="2526406" cy="2526406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Freeform 9"/>
          <p:cNvSpPr>
            <a:spLocks noGrp="1"/>
          </p:cNvSpPr>
          <p:nvPr>
            <p:ph type="pic" sz="quarter" idx="13"/>
          </p:nvPr>
        </p:nvSpPr>
        <p:spPr>
          <a:xfrm>
            <a:off x="9024972" y="554048"/>
            <a:ext cx="3167029" cy="5273273"/>
          </a:xfrm>
          <a:custGeom>
            <a:avLst/>
            <a:gdLst>
              <a:gd name="connsiteX0" fmla="*/ 2636637 w 3167029"/>
              <a:gd name="connsiteY0" fmla="*/ 0 h 5273273"/>
              <a:gd name="connsiteX1" fmla="*/ 3167029 w 3167029"/>
              <a:gd name="connsiteY1" fmla="*/ 530392 h 5273273"/>
              <a:gd name="connsiteX2" fmla="*/ 3167029 w 3167029"/>
              <a:gd name="connsiteY2" fmla="*/ 4742881 h 5273273"/>
              <a:gd name="connsiteX3" fmla="*/ 2636637 w 3167029"/>
              <a:gd name="connsiteY3" fmla="*/ 5273273 h 5273273"/>
              <a:gd name="connsiteX4" fmla="*/ 0 w 3167029"/>
              <a:gd name="connsiteY4" fmla="*/ 2636637 h 527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029" h="5273273">
                <a:moveTo>
                  <a:pt x="2636637" y="0"/>
                </a:moveTo>
                <a:lnTo>
                  <a:pt x="3167029" y="530392"/>
                </a:lnTo>
                <a:lnTo>
                  <a:pt x="3167029" y="4742881"/>
                </a:lnTo>
                <a:lnTo>
                  <a:pt x="2636637" y="5273273"/>
                </a:lnTo>
                <a:lnTo>
                  <a:pt x="0" y="26366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1" name="Freeform 10"/>
          <p:cNvSpPr>
            <a:spLocks noGrp="1"/>
          </p:cNvSpPr>
          <p:nvPr>
            <p:ph type="pic" sz="quarter" idx="14"/>
          </p:nvPr>
        </p:nvSpPr>
        <p:spPr>
          <a:xfrm flipH="1">
            <a:off x="0" y="554048"/>
            <a:ext cx="3167029" cy="5273273"/>
          </a:xfrm>
          <a:custGeom>
            <a:avLst/>
            <a:gdLst>
              <a:gd name="connsiteX0" fmla="*/ 2636637 w 3167029"/>
              <a:gd name="connsiteY0" fmla="*/ 0 h 5273273"/>
              <a:gd name="connsiteX1" fmla="*/ 3167029 w 3167029"/>
              <a:gd name="connsiteY1" fmla="*/ 530392 h 5273273"/>
              <a:gd name="connsiteX2" fmla="*/ 3167029 w 3167029"/>
              <a:gd name="connsiteY2" fmla="*/ 4742881 h 5273273"/>
              <a:gd name="connsiteX3" fmla="*/ 2636637 w 3167029"/>
              <a:gd name="connsiteY3" fmla="*/ 5273273 h 5273273"/>
              <a:gd name="connsiteX4" fmla="*/ 0 w 3167029"/>
              <a:gd name="connsiteY4" fmla="*/ 2636637 h 527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029" h="5273273">
                <a:moveTo>
                  <a:pt x="2636637" y="0"/>
                </a:moveTo>
                <a:lnTo>
                  <a:pt x="3167029" y="530392"/>
                </a:lnTo>
                <a:lnTo>
                  <a:pt x="3167029" y="4742881"/>
                </a:lnTo>
                <a:lnTo>
                  <a:pt x="2636637" y="5273273"/>
                </a:lnTo>
                <a:lnTo>
                  <a:pt x="0" y="26366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91833" y="1927481"/>
            <a:ext cx="2526406" cy="2526406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869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 noGrp="1"/>
          </p:cNvSpPr>
          <p:nvPr>
            <p:ph type="pic" sz="quarter" idx="13"/>
          </p:nvPr>
        </p:nvSpPr>
        <p:spPr>
          <a:xfrm>
            <a:off x="4112794" y="0"/>
            <a:ext cx="8079206" cy="6858000"/>
          </a:xfrm>
          <a:custGeom>
            <a:avLst/>
            <a:gdLst>
              <a:gd name="connsiteX0" fmla="*/ 4889424 w 8079206"/>
              <a:gd name="connsiteY0" fmla="*/ 0 h 6858000"/>
              <a:gd name="connsiteX1" fmla="*/ 7456982 w 8079206"/>
              <a:gd name="connsiteY1" fmla="*/ 0 h 6858000"/>
              <a:gd name="connsiteX2" fmla="*/ 8079206 w 8079206"/>
              <a:gd name="connsiteY2" fmla="*/ 622225 h 6858000"/>
              <a:gd name="connsiteX3" fmla="*/ 8079206 w 8079206"/>
              <a:gd name="connsiteY3" fmla="*/ 6858000 h 6858000"/>
              <a:gd name="connsiteX4" fmla="*/ 1968577 w 8079206"/>
              <a:gd name="connsiteY4" fmla="*/ 6858000 h 6858000"/>
              <a:gd name="connsiteX5" fmla="*/ 0 w 8079206"/>
              <a:gd name="connsiteY5" fmla="*/ 48894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9206" h="6858000">
                <a:moveTo>
                  <a:pt x="4889424" y="0"/>
                </a:moveTo>
                <a:lnTo>
                  <a:pt x="7456982" y="0"/>
                </a:lnTo>
                <a:lnTo>
                  <a:pt x="8079206" y="622225"/>
                </a:lnTo>
                <a:lnTo>
                  <a:pt x="8079206" y="6858000"/>
                </a:lnTo>
                <a:lnTo>
                  <a:pt x="1968577" y="6858000"/>
                </a:lnTo>
                <a:lnTo>
                  <a:pt x="0" y="48894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275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Freeform 9"/>
          <p:cNvSpPr>
            <a:spLocks noGrp="1"/>
          </p:cNvSpPr>
          <p:nvPr>
            <p:ph type="pic" sz="quarter" idx="13"/>
          </p:nvPr>
        </p:nvSpPr>
        <p:spPr>
          <a:xfrm>
            <a:off x="6915149" y="-855652"/>
            <a:ext cx="5276851" cy="8786240"/>
          </a:xfrm>
          <a:custGeom>
            <a:avLst/>
            <a:gdLst>
              <a:gd name="connsiteX0" fmla="*/ 2636637 w 3167029"/>
              <a:gd name="connsiteY0" fmla="*/ 0 h 5273273"/>
              <a:gd name="connsiteX1" fmla="*/ 3167029 w 3167029"/>
              <a:gd name="connsiteY1" fmla="*/ 530392 h 5273273"/>
              <a:gd name="connsiteX2" fmla="*/ 3167029 w 3167029"/>
              <a:gd name="connsiteY2" fmla="*/ 4742881 h 5273273"/>
              <a:gd name="connsiteX3" fmla="*/ 2636637 w 3167029"/>
              <a:gd name="connsiteY3" fmla="*/ 5273273 h 5273273"/>
              <a:gd name="connsiteX4" fmla="*/ 0 w 3167029"/>
              <a:gd name="connsiteY4" fmla="*/ 2636637 h 527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029" h="5273273">
                <a:moveTo>
                  <a:pt x="2636637" y="0"/>
                </a:moveTo>
                <a:lnTo>
                  <a:pt x="3167029" y="530392"/>
                </a:lnTo>
                <a:lnTo>
                  <a:pt x="3167029" y="4742881"/>
                </a:lnTo>
                <a:lnTo>
                  <a:pt x="2636637" y="5273273"/>
                </a:lnTo>
                <a:lnTo>
                  <a:pt x="0" y="26366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01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02280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33476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367481" y="2533480"/>
            <a:ext cx="1467994" cy="1467577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03597" y="2533480"/>
            <a:ext cx="1467994" cy="1467577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05414" y="2533480"/>
            <a:ext cx="1467994" cy="1467577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41531" y="2533480"/>
            <a:ext cx="1467994" cy="1467577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150"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96000" y="2096180"/>
            <a:ext cx="5489121" cy="3939268"/>
          </a:xfrm>
          <a:custGeom>
            <a:avLst/>
            <a:gdLst>
              <a:gd name="connsiteX0" fmla="*/ 304800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429000 h 6858000"/>
              <a:gd name="connsiteX3" fmla="*/ 6096000 w 6096000"/>
              <a:gd name="connsiteY3" fmla="*/ 6858000 h 6858000"/>
              <a:gd name="connsiteX4" fmla="*/ 3048000 w 6096000"/>
              <a:gd name="connsiteY4" fmla="*/ 6858000 h 6858000"/>
              <a:gd name="connsiteX5" fmla="*/ 0 w 6096000"/>
              <a:gd name="connsiteY5" fmla="*/ 6858000 h 6858000"/>
              <a:gd name="connsiteX6" fmla="*/ 0 w 6096000"/>
              <a:gd name="connsiteY6" fmla="*/ 3429000 h 6858000"/>
              <a:gd name="connsiteX7" fmla="*/ 0 w 6096000"/>
              <a:gd name="connsiteY7" fmla="*/ 0 h 6858000"/>
              <a:gd name="connsiteX8" fmla="*/ 3048000 w 6096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6858000">
                <a:moveTo>
                  <a:pt x="304800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6096000" y="6858000"/>
                </a:lnTo>
                <a:lnTo>
                  <a:pt x="3048000" y="6858000"/>
                </a:lnTo>
                <a:lnTo>
                  <a:pt x="0" y="6858000"/>
                </a:lnTo>
                <a:lnTo>
                  <a:pt x="0" y="3429000"/>
                </a:lnTo>
                <a:lnTo>
                  <a:pt x="0" y="0"/>
                </a:lnTo>
                <a:lnTo>
                  <a:pt x="304800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91849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17761" y="2096180"/>
            <a:ext cx="5489121" cy="3939268"/>
          </a:xfrm>
          <a:custGeom>
            <a:avLst/>
            <a:gdLst>
              <a:gd name="connsiteX0" fmla="*/ 304800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429000 h 6858000"/>
              <a:gd name="connsiteX3" fmla="*/ 6096000 w 6096000"/>
              <a:gd name="connsiteY3" fmla="*/ 6858000 h 6858000"/>
              <a:gd name="connsiteX4" fmla="*/ 3048000 w 6096000"/>
              <a:gd name="connsiteY4" fmla="*/ 6858000 h 6858000"/>
              <a:gd name="connsiteX5" fmla="*/ 0 w 6096000"/>
              <a:gd name="connsiteY5" fmla="*/ 6858000 h 6858000"/>
              <a:gd name="connsiteX6" fmla="*/ 0 w 6096000"/>
              <a:gd name="connsiteY6" fmla="*/ 3429000 h 6858000"/>
              <a:gd name="connsiteX7" fmla="*/ 0 w 6096000"/>
              <a:gd name="connsiteY7" fmla="*/ 0 h 6858000"/>
              <a:gd name="connsiteX8" fmla="*/ 3048000 w 6096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6858000">
                <a:moveTo>
                  <a:pt x="304800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6096000" y="6858000"/>
                </a:lnTo>
                <a:lnTo>
                  <a:pt x="3048000" y="6858000"/>
                </a:lnTo>
                <a:lnTo>
                  <a:pt x="0" y="6858000"/>
                </a:lnTo>
                <a:lnTo>
                  <a:pt x="0" y="3429000"/>
                </a:lnTo>
                <a:lnTo>
                  <a:pt x="0" y="0"/>
                </a:lnTo>
                <a:lnTo>
                  <a:pt x="304800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85888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mo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39054" y="1847528"/>
            <a:ext cx="4113892" cy="4114674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12753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mo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2989" y="3713584"/>
            <a:ext cx="2884261" cy="2884809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id-ID" dirty="0"/>
          </a:p>
        </p:txBody>
      </p:sp>
      <p:sp>
        <p:nvSpPr>
          <p:cNvPr id="4" name="Freeform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595582" cy="6858000"/>
          </a:xfrm>
          <a:custGeom>
            <a:avLst/>
            <a:gdLst>
              <a:gd name="connsiteX0" fmla="*/ 0 w 5595582"/>
              <a:gd name="connsiteY0" fmla="*/ 0 h 6858000"/>
              <a:gd name="connsiteX1" fmla="*/ 1956486 w 5595582"/>
              <a:gd name="connsiteY1" fmla="*/ 0 h 6858000"/>
              <a:gd name="connsiteX2" fmla="*/ 5595582 w 5595582"/>
              <a:gd name="connsiteY2" fmla="*/ 3639096 h 6858000"/>
              <a:gd name="connsiteX3" fmla="*/ 2376677 w 5595582"/>
              <a:gd name="connsiteY3" fmla="*/ 6858000 h 6858000"/>
              <a:gd name="connsiteX4" fmla="*/ 0 w 559558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5582" h="6858000">
                <a:moveTo>
                  <a:pt x="0" y="0"/>
                </a:moveTo>
                <a:lnTo>
                  <a:pt x="1956486" y="0"/>
                </a:lnTo>
                <a:lnTo>
                  <a:pt x="5595582" y="3639096"/>
                </a:lnTo>
                <a:lnTo>
                  <a:pt x="237667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298548" y="3713584"/>
            <a:ext cx="2884261" cy="2884809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88110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 Triangle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502416" y="411982"/>
            <a:ext cx="4603270" cy="6139543"/>
          </a:xfrm>
          <a:custGeom>
            <a:avLst/>
            <a:gdLst>
              <a:gd name="connsiteX0" fmla="*/ 3107277 w 4603270"/>
              <a:gd name="connsiteY0" fmla="*/ 3147557 h 6139543"/>
              <a:gd name="connsiteX1" fmla="*/ 4603270 w 4603270"/>
              <a:gd name="connsiteY1" fmla="*/ 4643550 h 6139543"/>
              <a:gd name="connsiteX2" fmla="*/ 3107277 w 4603270"/>
              <a:gd name="connsiteY2" fmla="*/ 6139543 h 6139543"/>
              <a:gd name="connsiteX3" fmla="*/ 1611283 w 4603270"/>
              <a:gd name="connsiteY3" fmla="*/ 4643550 h 6139543"/>
              <a:gd name="connsiteX4" fmla="*/ 1495994 w 4603270"/>
              <a:gd name="connsiteY4" fmla="*/ 1573779 h 6139543"/>
              <a:gd name="connsiteX5" fmla="*/ 2991987 w 4603270"/>
              <a:gd name="connsiteY5" fmla="*/ 3069772 h 6139543"/>
              <a:gd name="connsiteX6" fmla="*/ 1495994 w 4603270"/>
              <a:gd name="connsiteY6" fmla="*/ 4565765 h 6139543"/>
              <a:gd name="connsiteX7" fmla="*/ 0 w 4603270"/>
              <a:gd name="connsiteY7" fmla="*/ 3069772 h 6139543"/>
              <a:gd name="connsiteX8" fmla="*/ 3107277 w 4603270"/>
              <a:gd name="connsiteY8" fmla="*/ 0 h 6139543"/>
              <a:gd name="connsiteX9" fmla="*/ 4603270 w 4603270"/>
              <a:gd name="connsiteY9" fmla="*/ 1495994 h 6139543"/>
              <a:gd name="connsiteX10" fmla="*/ 3107277 w 4603270"/>
              <a:gd name="connsiteY10" fmla="*/ 2991986 h 6139543"/>
              <a:gd name="connsiteX11" fmla="*/ 1611283 w 4603270"/>
              <a:gd name="connsiteY11" fmla="*/ 1495994 h 613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3270" h="6139543">
                <a:moveTo>
                  <a:pt x="3107277" y="3147557"/>
                </a:moveTo>
                <a:lnTo>
                  <a:pt x="4603270" y="4643550"/>
                </a:lnTo>
                <a:lnTo>
                  <a:pt x="3107277" y="6139543"/>
                </a:lnTo>
                <a:lnTo>
                  <a:pt x="1611283" y="4643550"/>
                </a:lnTo>
                <a:close/>
                <a:moveTo>
                  <a:pt x="1495994" y="1573779"/>
                </a:moveTo>
                <a:lnTo>
                  <a:pt x="2991987" y="3069772"/>
                </a:lnTo>
                <a:lnTo>
                  <a:pt x="1495994" y="4565765"/>
                </a:lnTo>
                <a:lnTo>
                  <a:pt x="0" y="3069772"/>
                </a:lnTo>
                <a:close/>
                <a:moveTo>
                  <a:pt x="3107277" y="0"/>
                </a:moveTo>
                <a:lnTo>
                  <a:pt x="4603270" y="1495994"/>
                </a:lnTo>
                <a:lnTo>
                  <a:pt x="3107277" y="2991986"/>
                </a:lnTo>
                <a:lnTo>
                  <a:pt x="1611283" y="1495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872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121319" y="352140"/>
            <a:ext cx="4790629" cy="4790629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5"/>
          </p:nvPr>
        </p:nvSpPr>
        <p:spPr>
          <a:xfrm>
            <a:off x="3373866" y="0"/>
            <a:ext cx="4785187" cy="2392593"/>
          </a:xfrm>
          <a:custGeom>
            <a:avLst/>
            <a:gdLst>
              <a:gd name="connsiteX0" fmla="*/ 0 w 4785187"/>
              <a:gd name="connsiteY0" fmla="*/ 0 h 2392593"/>
              <a:gd name="connsiteX1" fmla="*/ 4785187 w 4785187"/>
              <a:gd name="connsiteY1" fmla="*/ 0 h 2392593"/>
              <a:gd name="connsiteX2" fmla="*/ 2392593 w 4785187"/>
              <a:gd name="connsiteY2" fmla="*/ 2392593 h 239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5187" h="2392593">
                <a:moveTo>
                  <a:pt x="0" y="0"/>
                </a:moveTo>
                <a:lnTo>
                  <a:pt x="4785187" y="0"/>
                </a:lnTo>
                <a:lnTo>
                  <a:pt x="2392593" y="23925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Freeform 11"/>
          <p:cNvSpPr>
            <a:spLocks noGrp="1"/>
          </p:cNvSpPr>
          <p:nvPr>
            <p:ph type="pic" sz="quarter" idx="16"/>
          </p:nvPr>
        </p:nvSpPr>
        <p:spPr>
          <a:xfrm>
            <a:off x="8874214" y="0"/>
            <a:ext cx="3317786" cy="2392594"/>
          </a:xfrm>
          <a:custGeom>
            <a:avLst/>
            <a:gdLst>
              <a:gd name="connsiteX0" fmla="*/ 0 w 3317786"/>
              <a:gd name="connsiteY0" fmla="*/ 0 h 2392594"/>
              <a:gd name="connsiteX1" fmla="*/ 3317786 w 3317786"/>
              <a:gd name="connsiteY1" fmla="*/ 0 h 2392594"/>
              <a:gd name="connsiteX2" fmla="*/ 3317786 w 3317786"/>
              <a:gd name="connsiteY2" fmla="*/ 1467402 h 2392594"/>
              <a:gd name="connsiteX3" fmla="*/ 2392594 w 3317786"/>
              <a:gd name="connsiteY3" fmla="*/ 2392594 h 239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786" h="2392594">
                <a:moveTo>
                  <a:pt x="0" y="0"/>
                </a:moveTo>
                <a:lnTo>
                  <a:pt x="3317786" y="0"/>
                </a:lnTo>
                <a:lnTo>
                  <a:pt x="3317786" y="1467402"/>
                </a:lnTo>
                <a:lnTo>
                  <a:pt x="2392594" y="23925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Freeform 14"/>
          <p:cNvSpPr>
            <a:spLocks noGrp="1"/>
          </p:cNvSpPr>
          <p:nvPr>
            <p:ph type="pic" sz="quarter" idx="17"/>
          </p:nvPr>
        </p:nvSpPr>
        <p:spPr>
          <a:xfrm>
            <a:off x="11621672" y="2177126"/>
            <a:ext cx="570328" cy="1140656"/>
          </a:xfrm>
          <a:custGeom>
            <a:avLst/>
            <a:gdLst>
              <a:gd name="connsiteX0" fmla="*/ 570328 w 570328"/>
              <a:gd name="connsiteY0" fmla="*/ 0 h 1140656"/>
              <a:gd name="connsiteX1" fmla="*/ 570328 w 570328"/>
              <a:gd name="connsiteY1" fmla="*/ 1140656 h 1140656"/>
              <a:gd name="connsiteX2" fmla="*/ 0 w 570328"/>
              <a:gd name="connsiteY2" fmla="*/ 570328 h 114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328" h="1140656">
                <a:moveTo>
                  <a:pt x="570328" y="0"/>
                </a:moveTo>
                <a:lnTo>
                  <a:pt x="570328" y="1140656"/>
                </a:lnTo>
                <a:lnTo>
                  <a:pt x="0" y="5703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8"/>
          </p:nvPr>
        </p:nvSpPr>
        <p:spPr>
          <a:xfrm>
            <a:off x="8871497" y="3102314"/>
            <a:ext cx="3320503" cy="3755686"/>
          </a:xfrm>
          <a:custGeom>
            <a:avLst/>
            <a:gdLst>
              <a:gd name="connsiteX0" fmla="*/ 2395315 w 3320503"/>
              <a:gd name="connsiteY0" fmla="*/ 0 h 3755686"/>
              <a:gd name="connsiteX1" fmla="*/ 3320503 w 3320503"/>
              <a:gd name="connsiteY1" fmla="*/ 925189 h 3755686"/>
              <a:gd name="connsiteX2" fmla="*/ 3320503 w 3320503"/>
              <a:gd name="connsiteY2" fmla="*/ 3755686 h 3755686"/>
              <a:gd name="connsiteX3" fmla="*/ 1360372 w 3320503"/>
              <a:gd name="connsiteY3" fmla="*/ 3755686 h 3755686"/>
              <a:gd name="connsiteX4" fmla="*/ 0 w 3320503"/>
              <a:gd name="connsiteY4" fmla="*/ 2395315 h 375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0503" h="3755686">
                <a:moveTo>
                  <a:pt x="2395315" y="0"/>
                </a:moveTo>
                <a:lnTo>
                  <a:pt x="3320503" y="925189"/>
                </a:lnTo>
                <a:lnTo>
                  <a:pt x="3320503" y="3755686"/>
                </a:lnTo>
                <a:lnTo>
                  <a:pt x="1360372" y="3755686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190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1277332" y="352139"/>
            <a:ext cx="4790629" cy="4790629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5"/>
          </p:nvPr>
        </p:nvSpPr>
        <p:spPr>
          <a:xfrm>
            <a:off x="4032949" y="0"/>
            <a:ext cx="4785187" cy="2392593"/>
          </a:xfrm>
          <a:custGeom>
            <a:avLst/>
            <a:gdLst>
              <a:gd name="connsiteX0" fmla="*/ 0 w 4785187"/>
              <a:gd name="connsiteY0" fmla="*/ 0 h 2392593"/>
              <a:gd name="connsiteX1" fmla="*/ 4785187 w 4785187"/>
              <a:gd name="connsiteY1" fmla="*/ 0 h 2392593"/>
              <a:gd name="connsiteX2" fmla="*/ 2392593 w 4785187"/>
              <a:gd name="connsiteY2" fmla="*/ 2392593 h 239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5187" h="2392593">
                <a:moveTo>
                  <a:pt x="0" y="0"/>
                </a:moveTo>
                <a:lnTo>
                  <a:pt x="4785187" y="0"/>
                </a:lnTo>
                <a:lnTo>
                  <a:pt x="2392593" y="23925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Freeform 11"/>
          <p:cNvSpPr>
            <a:spLocks noGrp="1"/>
          </p:cNvSpPr>
          <p:nvPr>
            <p:ph type="pic" sz="quarter" idx="16"/>
          </p:nvPr>
        </p:nvSpPr>
        <p:spPr>
          <a:xfrm flipH="1">
            <a:off x="0" y="0"/>
            <a:ext cx="3317786" cy="2392594"/>
          </a:xfrm>
          <a:custGeom>
            <a:avLst/>
            <a:gdLst>
              <a:gd name="connsiteX0" fmla="*/ 0 w 3317786"/>
              <a:gd name="connsiteY0" fmla="*/ 0 h 2392594"/>
              <a:gd name="connsiteX1" fmla="*/ 3317786 w 3317786"/>
              <a:gd name="connsiteY1" fmla="*/ 0 h 2392594"/>
              <a:gd name="connsiteX2" fmla="*/ 3317786 w 3317786"/>
              <a:gd name="connsiteY2" fmla="*/ 1467402 h 2392594"/>
              <a:gd name="connsiteX3" fmla="*/ 2392594 w 3317786"/>
              <a:gd name="connsiteY3" fmla="*/ 2392594 h 239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786" h="2392594">
                <a:moveTo>
                  <a:pt x="0" y="0"/>
                </a:moveTo>
                <a:lnTo>
                  <a:pt x="3317786" y="0"/>
                </a:lnTo>
                <a:lnTo>
                  <a:pt x="3317786" y="1467402"/>
                </a:lnTo>
                <a:lnTo>
                  <a:pt x="2392594" y="23925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Freeform 14"/>
          <p:cNvSpPr>
            <a:spLocks noGrp="1"/>
          </p:cNvSpPr>
          <p:nvPr>
            <p:ph type="pic" sz="quarter" idx="17"/>
          </p:nvPr>
        </p:nvSpPr>
        <p:spPr>
          <a:xfrm flipH="1">
            <a:off x="-8159" y="2177927"/>
            <a:ext cx="570328" cy="1140656"/>
          </a:xfrm>
          <a:custGeom>
            <a:avLst/>
            <a:gdLst>
              <a:gd name="connsiteX0" fmla="*/ 570328 w 570328"/>
              <a:gd name="connsiteY0" fmla="*/ 0 h 1140656"/>
              <a:gd name="connsiteX1" fmla="*/ 570328 w 570328"/>
              <a:gd name="connsiteY1" fmla="*/ 1140656 h 1140656"/>
              <a:gd name="connsiteX2" fmla="*/ 0 w 570328"/>
              <a:gd name="connsiteY2" fmla="*/ 570328 h 114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328" h="1140656">
                <a:moveTo>
                  <a:pt x="570328" y="0"/>
                </a:moveTo>
                <a:lnTo>
                  <a:pt x="570328" y="1140656"/>
                </a:lnTo>
                <a:lnTo>
                  <a:pt x="0" y="5703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8"/>
          </p:nvPr>
        </p:nvSpPr>
        <p:spPr>
          <a:xfrm flipH="1">
            <a:off x="-2717" y="3103915"/>
            <a:ext cx="3320503" cy="3755686"/>
          </a:xfrm>
          <a:custGeom>
            <a:avLst/>
            <a:gdLst>
              <a:gd name="connsiteX0" fmla="*/ 2395315 w 3320503"/>
              <a:gd name="connsiteY0" fmla="*/ 0 h 3755686"/>
              <a:gd name="connsiteX1" fmla="*/ 3320503 w 3320503"/>
              <a:gd name="connsiteY1" fmla="*/ 925189 h 3755686"/>
              <a:gd name="connsiteX2" fmla="*/ 3320503 w 3320503"/>
              <a:gd name="connsiteY2" fmla="*/ 3755686 h 3755686"/>
              <a:gd name="connsiteX3" fmla="*/ 1360372 w 3320503"/>
              <a:gd name="connsiteY3" fmla="*/ 3755686 h 3755686"/>
              <a:gd name="connsiteX4" fmla="*/ 0 w 3320503"/>
              <a:gd name="connsiteY4" fmla="*/ 2395315 h 375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0503" h="3755686">
                <a:moveTo>
                  <a:pt x="2395315" y="0"/>
                </a:moveTo>
                <a:lnTo>
                  <a:pt x="3320503" y="925189"/>
                </a:lnTo>
                <a:lnTo>
                  <a:pt x="3320503" y="3755686"/>
                </a:lnTo>
                <a:lnTo>
                  <a:pt x="1360372" y="3755686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1745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410648" y="249681"/>
            <a:ext cx="3370705" cy="3370705"/>
          </a:xfrm>
          <a:custGeom>
            <a:avLst/>
            <a:gdLst>
              <a:gd name="connsiteX0" fmla="*/ 1685353 w 3370705"/>
              <a:gd name="connsiteY0" fmla="*/ 0 h 3370705"/>
              <a:gd name="connsiteX1" fmla="*/ 3370705 w 3370705"/>
              <a:gd name="connsiteY1" fmla="*/ 1685353 h 3370705"/>
              <a:gd name="connsiteX2" fmla="*/ 1685353 w 3370705"/>
              <a:gd name="connsiteY2" fmla="*/ 3370705 h 3370705"/>
              <a:gd name="connsiteX3" fmla="*/ 0 w 3370705"/>
              <a:gd name="connsiteY3" fmla="*/ 1685353 h 33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705" h="3370705">
                <a:moveTo>
                  <a:pt x="1685353" y="0"/>
                </a:moveTo>
                <a:lnTo>
                  <a:pt x="3370705" y="1685353"/>
                </a:lnTo>
                <a:lnTo>
                  <a:pt x="1685353" y="3370705"/>
                </a:lnTo>
                <a:lnTo>
                  <a:pt x="0" y="168535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Freeform 6"/>
          <p:cNvSpPr>
            <a:spLocks noGrp="1"/>
          </p:cNvSpPr>
          <p:nvPr>
            <p:ph type="pic" sz="quarter" idx="13"/>
          </p:nvPr>
        </p:nvSpPr>
        <p:spPr>
          <a:xfrm>
            <a:off x="2475615" y="1"/>
            <a:ext cx="3370705" cy="1685353"/>
          </a:xfrm>
          <a:custGeom>
            <a:avLst/>
            <a:gdLst>
              <a:gd name="connsiteX0" fmla="*/ 1 w 3370705"/>
              <a:gd name="connsiteY0" fmla="*/ 0 h 1685353"/>
              <a:gd name="connsiteX1" fmla="*/ 3370704 w 3370705"/>
              <a:gd name="connsiteY1" fmla="*/ 0 h 1685353"/>
              <a:gd name="connsiteX2" fmla="*/ 3370705 w 3370705"/>
              <a:gd name="connsiteY2" fmla="*/ 1 h 1685353"/>
              <a:gd name="connsiteX3" fmla="*/ 1685352 w 3370705"/>
              <a:gd name="connsiteY3" fmla="*/ 1685353 h 1685353"/>
              <a:gd name="connsiteX4" fmla="*/ 0 w 3370705"/>
              <a:gd name="connsiteY4" fmla="*/ 1 h 168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705" h="1685353">
                <a:moveTo>
                  <a:pt x="1" y="0"/>
                </a:moveTo>
                <a:lnTo>
                  <a:pt x="3370704" y="0"/>
                </a:lnTo>
                <a:lnTo>
                  <a:pt x="3370705" y="1"/>
                </a:lnTo>
                <a:lnTo>
                  <a:pt x="1685352" y="1685353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0" name="Freeform 9"/>
          <p:cNvSpPr>
            <a:spLocks noGrp="1"/>
          </p:cNvSpPr>
          <p:nvPr>
            <p:ph type="pic" sz="quarter" idx="14"/>
          </p:nvPr>
        </p:nvSpPr>
        <p:spPr>
          <a:xfrm>
            <a:off x="6345682" y="1"/>
            <a:ext cx="3370705" cy="1685353"/>
          </a:xfrm>
          <a:custGeom>
            <a:avLst/>
            <a:gdLst>
              <a:gd name="connsiteX0" fmla="*/ 1 w 3370705"/>
              <a:gd name="connsiteY0" fmla="*/ 0 h 1685353"/>
              <a:gd name="connsiteX1" fmla="*/ 3370704 w 3370705"/>
              <a:gd name="connsiteY1" fmla="*/ 0 h 1685353"/>
              <a:gd name="connsiteX2" fmla="*/ 3370705 w 3370705"/>
              <a:gd name="connsiteY2" fmla="*/ 1 h 1685353"/>
              <a:gd name="connsiteX3" fmla="*/ 1685352 w 3370705"/>
              <a:gd name="connsiteY3" fmla="*/ 1685353 h 1685353"/>
              <a:gd name="connsiteX4" fmla="*/ 0 w 3370705"/>
              <a:gd name="connsiteY4" fmla="*/ 1 h 168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705" h="1685353">
                <a:moveTo>
                  <a:pt x="1" y="0"/>
                </a:moveTo>
                <a:lnTo>
                  <a:pt x="3370704" y="0"/>
                </a:lnTo>
                <a:lnTo>
                  <a:pt x="3370705" y="1"/>
                </a:lnTo>
                <a:lnTo>
                  <a:pt x="1685352" y="1685353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06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148479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5387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685015" y="3183392"/>
            <a:ext cx="1670436" cy="1611294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196841" y="3183392"/>
            <a:ext cx="1670436" cy="1611294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708667" y="3183392"/>
            <a:ext cx="1670436" cy="1611294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4359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flipH="1">
            <a:off x="5290456" y="0"/>
            <a:ext cx="6901543" cy="6858000"/>
          </a:xfrm>
          <a:prstGeom prst="rtTriangl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6849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709365" y="1036983"/>
            <a:ext cx="2272749" cy="2272749"/>
          </a:xfrm>
          <a:prstGeom prst="diamond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67036" y="1036983"/>
            <a:ext cx="2272749" cy="2272749"/>
          </a:xfrm>
          <a:prstGeom prst="diamond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709365" y="3548269"/>
            <a:ext cx="2272749" cy="2272749"/>
          </a:xfrm>
          <a:prstGeom prst="diamond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67036" y="3548269"/>
            <a:ext cx="2272749" cy="2272749"/>
          </a:xfrm>
          <a:prstGeom prst="diamond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5709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899490" y="1362076"/>
            <a:ext cx="3252582" cy="3252582"/>
          </a:xfrm>
          <a:prstGeom prst="diamond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2623515" y="3095626"/>
            <a:ext cx="3252582" cy="3252582"/>
          </a:xfrm>
          <a:prstGeom prst="diamond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4347540" y="1362076"/>
            <a:ext cx="3252582" cy="3252582"/>
          </a:xfrm>
          <a:prstGeom prst="diamond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71565" y="3095626"/>
            <a:ext cx="3252582" cy="3252582"/>
          </a:xfrm>
          <a:prstGeom prst="diamond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7795590" y="1362076"/>
            <a:ext cx="3252582" cy="3252582"/>
          </a:xfrm>
          <a:prstGeom prst="diamond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723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420380"/>
            <a:ext cx="4023360" cy="34290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23360" y="3420380"/>
            <a:ext cx="4023360" cy="3429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4111" y="3420380"/>
            <a:ext cx="4147889" cy="3429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4961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787523"/>
            <a:ext cx="4023360" cy="34290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23360" y="1787523"/>
            <a:ext cx="4023360" cy="3429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4111" y="1787523"/>
            <a:ext cx="4147889" cy="3429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3245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Meet the team o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12192000" cy="6857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338776" y="1177290"/>
            <a:ext cx="2522553" cy="44805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26506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910022" y="2328736"/>
            <a:ext cx="1895589" cy="1893888"/>
          </a:xfrm>
          <a:prstGeom prst="diamond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428590" y="2328736"/>
            <a:ext cx="1895589" cy="1893888"/>
          </a:xfrm>
          <a:prstGeom prst="diamond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8928223" y="2328736"/>
            <a:ext cx="1895589" cy="1893888"/>
          </a:xfrm>
          <a:prstGeom prst="diamond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392359" y="2328736"/>
            <a:ext cx="1895589" cy="1893888"/>
          </a:xfrm>
          <a:prstGeom prst="diamond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352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Meet the team o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3403" y="1754155"/>
            <a:ext cx="10565195" cy="334969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518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1" cy="445588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3435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18332" y="0"/>
            <a:ext cx="4070111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40221" y="0"/>
            <a:ext cx="4051779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9197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Meet the team o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12192000" cy="6857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802072" y="1029259"/>
            <a:ext cx="3474205" cy="462859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89212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Projects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59"/>
          <p:cNvSpPr>
            <a:spLocks noGrp="1"/>
          </p:cNvSpPr>
          <p:nvPr>
            <p:ph type="pic" sz="quarter" idx="17"/>
          </p:nvPr>
        </p:nvSpPr>
        <p:spPr>
          <a:xfrm>
            <a:off x="4290224" y="2228985"/>
            <a:ext cx="3619781" cy="2276552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-14652"/>
            <a:ext cx="12192000" cy="3462702"/>
          </a:xfrm>
          <a:custGeom>
            <a:avLst/>
            <a:gdLst>
              <a:gd name="connsiteX0" fmla="*/ 0 w 5223934"/>
              <a:gd name="connsiteY0" fmla="*/ 0 h 2175933"/>
              <a:gd name="connsiteX1" fmla="*/ 5223934 w 5223934"/>
              <a:gd name="connsiteY1" fmla="*/ 0 h 2175933"/>
              <a:gd name="connsiteX2" fmla="*/ 5223934 w 5223934"/>
              <a:gd name="connsiteY2" fmla="*/ 2175933 h 2175933"/>
              <a:gd name="connsiteX3" fmla="*/ 0 w 5223934"/>
              <a:gd name="connsiteY3" fmla="*/ 2175933 h 217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3934" h="2175933">
                <a:moveTo>
                  <a:pt x="0" y="0"/>
                </a:moveTo>
                <a:lnTo>
                  <a:pt x="5223934" y="0"/>
                </a:lnTo>
                <a:lnTo>
                  <a:pt x="5223934" y="2175933"/>
                </a:lnTo>
                <a:lnTo>
                  <a:pt x="0" y="21759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0061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25449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483013"/>
            <a:ext cx="12192000" cy="137498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1285" y="467360"/>
            <a:ext cx="11161183" cy="3170632"/>
          </a:xfrm>
        </p:spPr>
        <p:txBody>
          <a:bodyPr anchor="b" anchorCtr="0">
            <a:noAutofit/>
          </a:bodyPr>
          <a:lstStyle>
            <a:lvl1pPr algn="l">
              <a:lnSpc>
                <a:spcPct val="70000"/>
              </a:lnSpc>
              <a:defRPr sz="8000" baseline="0"/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1285" y="3665389"/>
            <a:ext cx="11161183" cy="1170771"/>
          </a:xfrm>
        </p:spPr>
        <p:txBody>
          <a:bodyPr>
            <a:normAutofit/>
          </a:bodyPr>
          <a:lstStyle>
            <a:lvl1pPr marL="0" indent="0" algn="l">
              <a:buNone/>
              <a:defRPr sz="2667" spc="-40" baseline="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or Date of Presentation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531285" y="5621443"/>
            <a:ext cx="5564716" cy="1070611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600" kern="1200" spc="-40" baseline="0" dirty="0" smtClean="0">
                <a:solidFill>
                  <a:schemeClr val="tx1">
                    <a:tint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0" indent="0" algn="l" defTabSz="121917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600" kern="1200" spc="-40" baseline="0" dirty="0" smtClean="0">
                <a:solidFill>
                  <a:schemeClr val="tx1">
                    <a:tint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0" indent="0" algn="l" defTabSz="121917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600" kern="1200" spc="-40" baseline="0" dirty="0" smtClean="0">
                <a:solidFill>
                  <a:schemeClr val="tx1">
                    <a:tint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0" indent="0" algn="l" defTabSz="121917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600" kern="1200" spc="-40" baseline="0" dirty="0" smtClean="0">
                <a:solidFill>
                  <a:schemeClr val="tx1">
                    <a:tint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0" indent="0" algn="l" defTabSz="121917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600" kern="1200" spc="-40" baseline="0" dirty="0">
                <a:solidFill>
                  <a:schemeClr val="tx1">
                    <a:tint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r>
              <a:rPr lang="en-US" dirty="0"/>
              <a:t>First and Lastname</a:t>
            </a:r>
          </a:p>
          <a:p>
            <a:pPr lvl="0"/>
            <a:r>
              <a:rPr lang="en-US" dirty="0"/>
              <a:t>email@emailaddress.com</a:t>
            </a:r>
          </a:p>
          <a:p>
            <a:pPr lvl="0"/>
            <a:r>
              <a:rPr lang="en-US" dirty="0"/>
              <a:t>555.555.1212</a:t>
            </a:r>
          </a:p>
        </p:txBody>
      </p:sp>
    </p:spTree>
    <p:extLst>
      <p:ext uri="{BB962C8B-B14F-4D97-AF65-F5344CB8AC3E}">
        <p14:creationId xmlns:p14="http://schemas.microsoft.com/office/powerpoint/2010/main" val="186541866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1285" y="2119367"/>
            <a:ext cx="11161183" cy="738664"/>
          </a:xfrm>
        </p:spPr>
        <p:txBody>
          <a:bodyPr anchor="b" anchorCtr="0"/>
          <a:lstStyle>
            <a:lvl1pPr algn="ctr">
              <a:lnSpc>
                <a:spcPct val="75000"/>
              </a:lnSpc>
              <a:defRPr sz="6400" baseline="0"/>
            </a:lvl1pPr>
          </a:lstStyle>
          <a:p>
            <a:r>
              <a:rPr lang="en-US" dirty="0"/>
              <a:t>Main 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1285" y="2789802"/>
            <a:ext cx="11161183" cy="813975"/>
          </a:xfrm>
        </p:spPr>
        <p:txBody>
          <a:bodyPr>
            <a:normAutofit/>
          </a:bodyPr>
          <a:lstStyle>
            <a:lvl1pPr marL="0" indent="0" algn="ctr">
              <a:buNone/>
              <a:defRPr sz="2667" spc="-40" baseline="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Icon or Logo Can be Centered Below Subheading</a:t>
            </a:r>
          </a:p>
        </p:txBody>
      </p:sp>
    </p:spTree>
    <p:extLst>
      <p:ext uri="{BB962C8B-B14F-4D97-AF65-F5344CB8AC3E}">
        <p14:creationId xmlns:p14="http://schemas.microsoft.com/office/powerpoint/2010/main" val="348781686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1285" y="2894696"/>
            <a:ext cx="11161183" cy="692497"/>
          </a:xfrm>
        </p:spPr>
        <p:txBody>
          <a:bodyPr anchor="b" anchorCtr="0"/>
          <a:lstStyle>
            <a:lvl1pPr algn="l">
              <a:lnSpc>
                <a:spcPct val="75000"/>
              </a:lnSpc>
              <a:defRPr sz="6000" baseline="0"/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1285" y="3512989"/>
            <a:ext cx="11161183" cy="1752600"/>
          </a:xfrm>
        </p:spPr>
        <p:txBody>
          <a:bodyPr>
            <a:normAutofit/>
          </a:bodyPr>
          <a:lstStyle>
            <a:lvl1pPr marL="0" indent="0" algn="l">
              <a:buNone/>
              <a:defRPr sz="4000" spc="-40" baseline="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96835616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284" y="3664630"/>
            <a:ext cx="10363200" cy="1066959"/>
          </a:xfrm>
        </p:spPr>
        <p:txBody>
          <a:bodyPr anchor="t"/>
          <a:lstStyle>
            <a:lvl1pPr algn="l">
              <a:lnSpc>
                <a:spcPct val="65000"/>
              </a:lnSpc>
              <a:defRPr sz="5333" b="1" cap="all"/>
            </a:lvl1pPr>
          </a:lstStyle>
          <a:p>
            <a:r>
              <a:rPr lang="en-US" dirty="0"/>
              <a:t>Section header slide text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284" y="1997817"/>
            <a:ext cx="10363200" cy="1500187"/>
          </a:xfrm>
        </p:spPr>
        <p:txBody>
          <a:bodyPr anchor="b"/>
          <a:lstStyle>
            <a:lvl1pPr marL="0" indent="0">
              <a:buNone/>
              <a:defRPr sz="2667" baseline="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Eyebrow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770179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1285" y="2015746"/>
            <a:ext cx="11161183" cy="1754327"/>
          </a:xfrm>
        </p:spPr>
        <p:txBody>
          <a:bodyPr anchor="b" anchorCtr="0"/>
          <a:lstStyle>
            <a:lvl1pPr algn="ctr">
              <a:lnSpc>
                <a:spcPct val="75000"/>
              </a:lnSpc>
              <a:defRPr sz="15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1285" y="3512989"/>
            <a:ext cx="11161183" cy="1752600"/>
          </a:xfrm>
        </p:spPr>
        <p:txBody>
          <a:bodyPr>
            <a:normAutofit/>
          </a:bodyPr>
          <a:lstStyle>
            <a:lvl1pPr marL="0" indent="0" algn="ctr">
              <a:buNone/>
              <a:defRPr sz="5467" spc="-40" baseline="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4126504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410" y="2006600"/>
            <a:ext cx="11161183" cy="2844803"/>
          </a:xfrm>
        </p:spPr>
        <p:txBody>
          <a:bodyPr wrap="square" anchor="ctr" anchorCtr="0">
            <a:normAutofit/>
          </a:bodyPr>
          <a:lstStyle>
            <a:lvl1pPr algn="ctr">
              <a:lnSpc>
                <a:spcPct val="75000"/>
              </a:lnSpc>
              <a:defRPr sz="26266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895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108699" cy="4190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108699" y="0"/>
            <a:ext cx="6083301" cy="4190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8087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47921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551433"/>
            <a:ext cx="11167872" cy="4835527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544720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_No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47921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115485"/>
            <a:ext cx="11167872" cy="5271475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485480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47921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551433"/>
            <a:ext cx="11167872" cy="4835527"/>
          </a:xfrm>
        </p:spPr>
        <p:txBody>
          <a:bodyPr numCol="2" spcCol="228600"/>
          <a:lstStyle>
            <a:lvl1pPr>
              <a:defRPr sz="2400" baseline="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7427482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s_No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47921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115485"/>
            <a:ext cx="11167872" cy="5271475"/>
          </a:xfrm>
        </p:spPr>
        <p:txBody>
          <a:bodyPr numCol="2" spcCol="228600"/>
          <a:lstStyle>
            <a:lvl1pPr>
              <a:defRPr sz="2400" baseline="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559081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Left/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47921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0720" y="1600200"/>
            <a:ext cx="4661747" cy="4433821"/>
          </a:xfrm>
        </p:spPr>
        <p:txBody>
          <a:bodyPr/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  <a:lvl2pPr marL="0" indent="0">
              <a:buFontTx/>
              <a:buNone/>
              <a:defRPr sz="2133"/>
            </a:lvl2pPr>
            <a:lvl3pPr marL="230712" indent="-230712">
              <a:defRPr sz="2133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61907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531281" y="1600200"/>
            <a:ext cx="5991440" cy="44338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0247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47921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61907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531283" y="1600200"/>
            <a:ext cx="5390776" cy="443382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6301691" y="1600200"/>
            <a:ext cx="5390776" cy="44338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484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5950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64" y="1562099"/>
            <a:ext cx="5384800" cy="4769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136" y="1562099"/>
            <a:ext cx="5384800" cy="47696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144411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_Content_No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5950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64" y="1115485"/>
            <a:ext cx="5384800" cy="521622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136" y="1115485"/>
            <a:ext cx="5384800" cy="521622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74563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88869" cy="5950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064" y="1535113"/>
            <a:ext cx="5386917" cy="639763"/>
          </a:xfrm>
        </p:spPr>
        <p:txBody>
          <a:bodyPr anchor="b"/>
          <a:lstStyle>
            <a:lvl1pPr marL="0" indent="0">
              <a:lnSpc>
                <a:spcPct val="75000"/>
              </a:lnSpc>
              <a:buNone/>
              <a:defRPr sz="3200" b="0">
                <a:solidFill>
                  <a:schemeClr val="accent1"/>
                </a:solidFill>
                <a:latin typeface="+mj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064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1901" y="1535113"/>
            <a:ext cx="5389033" cy="639763"/>
          </a:xfrm>
        </p:spPr>
        <p:txBody>
          <a:bodyPr anchor="b"/>
          <a:lstStyle>
            <a:lvl1pPr marL="0" indent="0">
              <a:lnSpc>
                <a:spcPct val="75000"/>
              </a:lnSpc>
              <a:buNone/>
              <a:defRPr sz="3200" b="0">
                <a:solidFill>
                  <a:schemeClr val="accent1"/>
                </a:solidFill>
                <a:latin typeface="+mj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1901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3170382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5950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49718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81600" y="0"/>
            <a:ext cx="35052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686800" y="0"/>
            <a:ext cx="35052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830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No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5950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97799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5950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20496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2064" y="3197351"/>
            <a:ext cx="213360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12064" y="3562095"/>
            <a:ext cx="213360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3179064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0632" y="3197351"/>
            <a:ext cx="213360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0632" y="3562095"/>
            <a:ext cx="2133600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437632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029200" y="3197351"/>
            <a:ext cx="213360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029200" y="3562095"/>
            <a:ext cx="213360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696200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87768" y="3197351"/>
            <a:ext cx="213360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287768" y="3562095"/>
            <a:ext cx="213360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546336" y="3197351"/>
            <a:ext cx="213360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546336" y="3562095"/>
            <a:ext cx="213360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60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9954768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36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5950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200912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2064" y="3197351"/>
            <a:ext cx="2694432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12064" y="3562095"/>
            <a:ext cx="2694432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025392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336544" y="3197351"/>
            <a:ext cx="2694432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336544" y="3562095"/>
            <a:ext cx="2694432" cy="2191512"/>
          </a:xfrm>
        </p:spPr>
        <p:txBody>
          <a:bodyPr anchor="t" anchorCtr="0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849872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61024" y="3197351"/>
            <a:ext cx="2694432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161024" y="3562095"/>
            <a:ext cx="2694432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674352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985504" y="3197351"/>
            <a:ext cx="2694432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985504" y="3562095"/>
            <a:ext cx="2694432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04267398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5950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658112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FontTx/>
              <a:buNone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2064" y="3197351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12064" y="3562095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437632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lang="en-US" sz="2400" dirty="0">
                <a:solidFill>
                  <a:schemeClr val="tx1"/>
                </a:solidFill>
              </a:defRPr>
            </a:lvl1pPr>
          </a:lstStyle>
          <a:p>
            <a:pPr marL="0" lvl="0"/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89120" y="3197351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89120" y="3562095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314688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FontTx/>
              <a:buNone/>
            </a:pP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266176" y="3197351"/>
            <a:ext cx="341376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266176" y="3562095"/>
            <a:ext cx="341376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05232855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5950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535936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2064" y="3197351"/>
            <a:ext cx="536448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12064" y="3562095"/>
            <a:ext cx="536448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339328" y="1628903"/>
            <a:ext cx="1316736" cy="131673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315456" y="3197351"/>
            <a:ext cx="5364480" cy="32918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267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315456" y="3562095"/>
            <a:ext cx="5364480" cy="219151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800"/>
              </a:spcBef>
              <a:buFontTx/>
              <a:buNone/>
              <a:defRPr sz="1867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2624517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6378" y="2255519"/>
            <a:ext cx="2035175" cy="20351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FontTx/>
              <a:buNone/>
            </a:pP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412914" y="2255520"/>
            <a:ext cx="7478607" cy="2045547"/>
          </a:xfrm>
        </p:spPr>
        <p:txBody>
          <a:bodyPr anchor="ctr" anchorCtr="0"/>
          <a:lstStyle>
            <a:lvl1pPr marL="0" indent="0">
              <a:lnSpc>
                <a:spcPct val="70000"/>
              </a:lnSpc>
              <a:buNone/>
              <a:defRPr sz="3200" cap="all" baseline="0">
                <a:solidFill>
                  <a:schemeClr val="accent1"/>
                </a:solidFill>
                <a:latin typeface="Rockwell Extra Bold" pitchFamily="18" charset="0"/>
              </a:defRPr>
            </a:lvl1pPr>
            <a:lvl2pPr marL="0" indent="0">
              <a:lnSpc>
                <a:spcPct val="92000"/>
              </a:lnSpc>
              <a:spcBef>
                <a:spcPts val="533"/>
              </a:spcBef>
              <a:buNone/>
              <a:defRPr sz="2133" baseline="0"/>
            </a:lvl2pPr>
            <a:lvl3pPr marL="230712" indent="-230712">
              <a:defRPr sz="2133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597164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77952"/>
            <a:ext cx="11167872" cy="5950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2064" y="878163"/>
            <a:ext cx="11167872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grpSp>
        <p:nvGrpSpPr>
          <p:cNvPr id="5235" name="Group 5234"/>
          <p:cNvGrpSpPr/>
          <p:nvPr userDrawn="1"/>
        </p:nvGrpSpPr>
        <p:grpSpPr bwMode="black">
          <a:xfrm>
            <a:off x="-4233" y="1"/>
            <a:ext cx="12196233" cy="6608233"/>
            <a:chOff x="-3175" y="0"/>
            <a:chExt cx="9147175" cy="4956175"/>
          </a:xfrm>
          <a:solidFill>
            <a:srgbClr val="FFFFFF">
              <a:alpha val="14902"/>
            </a:srgbClr>
          </a:solidFill>
        </p:grpSpPr>
        <p:sp>
          <p:nvSpPr>
            <p:cNvPr id="5121" name="Freeform 6"/>
            <p:cNvSpPr>
              <a:spLocks/>
            </p:cNvSpPr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23" name="Freeform 7"/>
            <p:cNvSpPr>
              <a:spLocks/>
            </p:cNvSpPr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24" name="Freeform 8"/>
            <p:cNvSpPr>
              <a:spLocks/>
            </p:cNvSpPr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25" name="Freeform 9"/>
            <p:cNvSpPr>
              <a:spLocks/>
            </p:cNvSpPr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26" name="Freeform 10"/>
            <p:cNvSpPr>
              <a:spLocks/>
            </p:cNvSpPr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27" name="Freeform 11"/>
            <p:cNvSpPr>
              <a:spLocks/>
            </p:cNvSpPr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28" name="Freeform 12"/>
            <p:cNvSpPr>
              <a:spLocks/>
            </p:cNvSpPr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29" name="Freeform 13"/>
            <p:cNvSpPr>
              <a:spLocks/>
            </p:cNvSpPr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0" name="Freeform 14"/>
            <p:cNvSpPr>
              <a:spLocks/>
            </p:cNvSpPr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1" name="Freeform 15"/>
            <p:cNvSpPr>
              <a:spLocks/>
            </p:cNvSpPr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2" name="Freeform 16"/>
            <p:cNvSpPr>
              <a:spLocks/>
            </p:cNvSpPr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3" name="Freeform 17"/>
            <p:cNvSpPr>
              <a:spLocks/>
            </p:cNvSpPr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4" name="Freeform 18"/>
            <p:cNvSpPr>
              <a:spLocks/>
            </p:cNvSpPr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5" name="Freeform 19"/>
            <p:cNvSpPr>
              <a:spLocks/>
            </p:cNvSpPr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6" name="Freeform 20"/>
            <p:cNvSpPr>
              <a:spLocks/>
            </p:cNvSpPr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7" name="Freeform 21"/>
            <p:cNvSpPr>
              <a:spLocks/>
            </p:cNvSpPr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8" name="Freeform 22"/>
            <p:cNvSpPr>
              <a:spLocks/>
            </p:cNvSpPr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39" name="Freeform 23"/>
            <p:cNvSpPr>
              <a:spLocks/>
            </p:cNvSpPr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0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1" name="Freeform 25"/>
            <p:cNvSpPr>
              <a:spLocks/>
            </p:cNvSpPr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2" name="Freeform 26"/>
            <p:cNvSpPr>
              <a:spLocks/>
            </p:cNvSpPr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3" name="Freeform 27"/>
            <p:cNvSpPr>
              <a:spLocks/>
            </p:cNvSpPr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4" name="Freeform 28"/>
            <p:cNvSpPr>
              <a:spLocks/>
            </p:cNvSpPr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5" name="Freeform 29"/>
            <p:cNvSpPr>
              <a:spLocks/>
            </p:cNvSpPr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6" name="Freeform 30"/>
            <p:cNvSpPr>
              <a:spLocks/>
            </p:cNvSpPr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7" name="Freeform 31"/>
            <p:cNvSpPr>
              <a:spLocks/>
            </p:cNvSpPr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8" name="Freeform 32"/>
            <p:cNvSpPr>
              <a:spLocks/>
            </p:cNvSpPr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49" name="Freeform 33"/>
            <p:cNvSpPr>
              <a:spLocks/>
            </p:cNvSpPr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0" name="Freeform 34"/>
            <p:cNvSpPr>
              <a:spLocks/>
            </p:cNvSpPr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1" name="Freeform 35"/>
            <p:cNvSpPr>
              <a:spLocks/>
            </p:cNvSpPr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17" name="Freeform 36"/>
            <p:cNvSpPr>
              <a:spLocks/>
            </p:cNvSpPr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18" name="Freeform 37"/>
            <p:cNvSpPr>
              <a:spLocks/>
            </p:cNvSpPr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19" name="Freeform 38"/>
            <p:cNvSpPr>
              <a:spLocks/>
            </p:cNvSpPr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0" name="Freeform 39"/>
            <p:cNvSpPr>
              <a:spLocks/>
            </p:cNvSpPr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1" name="Freeform 40"/>
            <p:cNvSpPr>
              <a:spLocks/>
            </p:cNvSpPr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2" name="Freeform 41"/>
            <p:cNvSpPr>
              <a:spLocks/>
            </p:cNvSpPr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3" name="Freeform 42"/>
            <p:cNvSpPr>
              <a:spLocks/>
            </p:cNvSpPr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4" name="Freeform 43"/>
            <p:cNvSpPr>
              <a:spLocks/>
            </p:cNvSpPr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5" name="Freeform 44"/>
            <p:cNvSpPr>
              <a:spLocks/>
            </p:cNvSpPr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6" name="Freeform 45"/>
            <p:cNvSpPr>
              <a:spLocks/>
            </p:cNvSpPr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7" name="Freeform 46"/>
            <p:cNvSpPr>
              <a:spLocks/>
            </p:cNvSpPr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8" name="Freeform 47"/>
            <p:cNvSpPr>
              <a:spLocks/>
            </p:cNvSpPr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29" name="Freeform 48"/>
            <p:cNvSpPr>
              <a:spLocks/>
            </p:cNvSpPr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30" name="Freeform 49"/>
            <p:cNvSpPr>
              <a:spLocks/>
            </p:cNvSpPr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31" name="Freeform 50"/>
            <p:cNvSpPr>
              <a:spLocks/>
            </p:cNvSpPr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32" name="Freeform 51"/>
            <p:cNvSpPr>
              <a:spLocks/>
            </p:cNvSpPr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33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34" name="Freeform 53"/>
            <p:cNvSpPr>
              <a:spLocks/>
            </p:cNvSpPr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735" name="Freeform 54"/>
            <p:cNvSpPr>
              <a:spLocks/>
            </p:cNvSpPr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2" name="Freeform 55"/>
            <p:cNvSpPr>
              <a:spLocks/>
            </p:cNvSpPr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3" name="Freeform 56"/>
            <p:cNvSpPr>
              <a:spLocks/>
            </p:cNvSpPr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4" name="Freeform 57"/>
            <p:cNvSpPr>
              <a:spLocks/>
            </p:cNvSpPr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5" name="Freeform 58"/>
            <p:cNvSpPr>
              <a:spLocks/>
            </p:cNvSpPr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6" name="Freeform 59"/>
            <p:cNvSpPr>
              <a:spLocks/>
            </p:cNvSpPr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7" name="Freeform 60"/>
            <p:cNvSpPr>
              <a:spLocks/>
            </p:cNvSpPr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8" name="Freeform 61"/>
            <p:cNvSpPr>
              <a:spLocks/>
            </p:cNvSpPr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59" name="Freeform 62"/>
            <p:cNvSpPr>
              <a:spLocks/>
            </p:cNvSpPr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0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1" name="Freeform 64"/>
            <p:cNvSpPr>
              <a:spLocks/>
            </p:cNvSpPr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2" name="Freeform 65"/>
            <p:cNvSpPr>
              <a:spLocks/>
            </p:cNvSpPr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3" name="Freeform 66"/>
            <p:cNvSpPr>
              <a:spLocks/>
            </p:cNvSpPr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4" name="Freeform 67"/>
            <p:cNvSpPr>
              <a:spLocks/>
            </p:cNvSpPr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5" name="Freeform 68"/>
            <p:cNvSpPr>
              <a:spLocks/>
            </p:cNvSpPr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6" name="Freeform 69"/>
            <p:cNvSpPr>
              <a:spLocks/>
            </p:cNvSpPr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7" name="Freeform 70"/>
            <p:cNvSpPr>
              <a:spLocks/>
            </p:cNvSpPr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8" name="Freeform 71"/>
            <p:cNvSpPr>
              <a:spLocks/>
            </p:cNvSpPr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69" name="Freeform 72"/>
            <p:cNvSpPr>
              <a:spLocks/>
            </p:cNvSpPr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0" name="Freeform 73"/>
            <p:cNvSpPr>
              <a:spLocks/>
            </p:cNvSpPr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1" name="Freeform 74"/>
            <p:cNvSpPr>
              <a:spLocks/>
            </p:cNvSpPr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2" name="Freeform 75"/>
            <p:cNvSpPr>
              <a:spLocks/>
            </p:cNvSpPr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3" name="Freeform 76"/>
            <p:cNvSpPr>
              <a:spLocks/>
            </p:cNvSpPr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4" name="Freeform 77"/>
            <p:cNvSpPr>
              <a:spLocks/>
            </p:cNvSpPr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5" name="Freeform 78"/>
            <p:cNvSpPr>
              <a:spLocks/>
            </p:cNvSpPr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6" name="Freeform 79"/>
            <p:cNvSpPr>
              <a:spLocks/>
            </p:cNvSpPr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7" name="Freeform 80"/>
            <p:cNvSpPr>
              <a:spLocks/>
            </p:cNvSpPr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8" name="Freeform 81"/>
            <p:cNvSpPr>
              <a:spLocks/>
            </p:cNvSpPr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79" name="Freeform 82"/>
            <p:cNvSpPr>
              <a:spLocks/>
            </p:cNvSpPr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0" name="Freeform 83"/>
            <p:cNvSpPr>
              <a:spLocks/>
            </p:cNvSpPr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1" name="Freeform 84"/>
            <p:cNvSpPr>
              <a:spLocks/>
            </p:cNvSpPr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2" name="Freeform 85"/>
            <p:cNvSpPr>
              <a:spLocks/>
            </p:cNvSpPr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3" name="Freeform 86"/>
            <p:cNvSpPr>
              <a:spLocks/>
            </p:cNvSpPr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4" name="Freeform 87"/>
            <p:cNvSpPr>
              <a:spLocks/>
            </p:cNvSpPr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5" name="Freeform 88"/>
            <p:cNvSpPr>
              <a:spLocks/>
            </p:cNvSpPr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6" name="Freeform 89"/>
            <p:cNvSpPr>
              <a:spLocks/>
            </p:cNvSpPr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7" name="Freeform 90"/>
            <p:cNvSpPr>
              <a:spLocks/>
            </p:cNvSpPr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8" name="Freeform 91"/>
            <p:cNvSpPr>
              <a:spLocks/>
            </p:cNvSpPr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89" name="Freeform 92"/>
            <p:cNvSpPr>
              <a:spLocks/>
            </p:cNvSpPr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0" name="Freeform 93"/>
            <p:cNvSpPr>
              <a:spLocks/>
            </p:cNvSpPr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1" name="Freeform 94"/>
            <p:cNvSpPr>
              <a:spLocks/>
            </p:cNvSpPr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2" name="Freeform 95"/>
            <p:cNvSpPr>
              <a:spLocks/>
            </p:cNvSpPr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3" name="Freeform 96"/>
            <p:cNvSpPr>
              <a:spLocks/>
            </p:cNvSpPr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4" name="Freeform 97"/>
            <p:cNvSpPr>
              <a:spLocks/>
            </p:cNvSpPr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5" name="Freeform 98"/>
            <p:cNvSpPr>
              <a:spLocks/>
            </p:cNvSpPr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6" name="Freeform 99"/>
            <p:cNvSpPr>
              <a:spLocks/>
            </p:cNvSpPr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7" name="Freeform 100"/>
            <p:cNvSpPr>
              <a:spLocks/>
            </p:cNvSpPr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8" name="Freeform 101"/>
            <p:cNvSpPr>
              <a:spLocks/>
            </p:cNvSpPr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199" name="Freeform 102"/>
            <p:cNvSpPr>
              <a:spLocks/>
            </p:cNvSpPr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0" name="Freeform 103"/>
            <p:cNvSpPr>
              <a:spLocks/>
            </p:cNvSpPr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1" name="Freeform 104"/>
            <p:cNvSpPr>
              <a:spLocks/>
            </p:cNvSpPr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2" name="Freeform 105"/>
            <p:cNvSpPr>
              <a:spLocks/>
            </p:cNvSpPr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3" name="Freeform 106"/>
            <p:cNvSpPr>
              <a:spLocks/>
            </p:cNvSpPr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4" name="Freeform 107"/>
            <p:cNvSpPr>
              <a:spLocks/>
            </p:cNvSpPr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5" name="Freeform 108"/>
            <p:cNvSpPr>
              <a:spLocks/>
            </p:cNvSpPr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6" name="Freeform 109"/>
            <p:cNvSpPr>
              <a:spLocks/>
            </p:cNvSpPr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7" name="Freeform 110"/>
            <p:cNvSpPr>
              <a:spLocks/>
            </p:cNvSpPr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8" name="Freeform 111"/>
            <p:cNvSpPr>
              <a:spLocks/>
            </p:cNvSpPr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09" name="Freeform 112"/>
            <p:cNvSpPr>
              <a:spLocks/>
            </p:cNvSpPr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0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1" name="Freeform 114"/>
            <p:cNvSpPr>
              <a:spLocks/>
            </p:cNvSpPr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2" name="Freeform 115"/>
            <p:cNvSpPr>
              <a:spLocks/>
            </p:cNvSpPr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3" name="Freeform 116"/>
            <p:cNvSpPr>
              <a:spLocks/>
            </p:cNvSpPr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4" name="Freeform 117"/>
            <p:cNvSpPr>
              <a:spLocks/>
            </p:cNvSpPr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5" name="Freeform 118"/>
            <p:cNvSpPr>
              <a:spLocks/>
            </p:cNvSpPr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6" name="Freeform 119"/>
            <p:cNvSpPr>
              <a:spLocks/>
            </p:cNvSpPr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7" name="Freeform 120"/>
            <p:cNvSpPr>
              <a:spLocks/>
            </p:cNvSpPr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8" name="Freeform 121"/>
            <p:cNvSpPr>
              <a:spLocks/>
            </p:cNvSpPr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19" name="Freeform 122"/>
            <p:cNvSpPr>
              <a:spLocks/>
            </p:cNvSpPr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0" name="Freeform 123"/>
            <p:cNvSpPr>
              <a:spLocks/>
            </p:cNvSpPr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1" name="Freeform 124"/>
            <p:cNvSpPr>
              <a:spLocks/>
            </p:cNvSpPr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2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3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4" name="Freeform 127"/>
            <p:cNvSpPr>
              <a:spLocks/>
            </p:cNvSpPr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5" name="Freeform 128"/>
            <p:cNvSpPr>
              <a:spLocks/>
            </p:cNvSpPr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6" name="Freeform 129"/>
            <p:cNvSpPr>
              <a:spLocks/>
            </p:cNvSpPr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7" name="Freeform 130"/>
            <p:cNvSpPr>
              <a:spLocks/>
            </p:cNvSpPr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8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29" name="Freeform 132"/>
            <p:cNvSpPr>
              <a:spLocks/>
            </p:cNvSpPr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30" name="Freeform 133"/>
            <p:cNvSpPr>
              <a:spLocks/>
            </p:cNvSpPr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31" name="Freeform 134"/>
            <p:cNvSpPr>
              <a:spLocks/>
            </p:cNvSpPr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32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33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5234" name="Freeform 137"/>
            <p:cNvSpPr>
              <a:spLocks/>
            </p:cNvSpPr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8867065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_No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361"/>
          <p:cNvGrpSpPr/>
          <p:nvPr userDrawn="1"/>
        </p:nvGrpSpPr>
        <p:grpSpPr bwMode="black">
          <a:xfrm>
            <a:off x="-4233" y="1"/>
            <a:ext cx="12196233" cy="6608233"/>
            <a:chOff x="-3175" y="0"/>
            <a:chExt cx="9147175" cy="4956175"/>
          </a:xfrm>
          <a:solidFill>
            <a:srgbClr val="FFFFFF">
              <a:alpha val="14902"/>
            </a:srgbClr>
          </a:solidFill>
        </p:grpSpPr>
        <p:sp>
          <p:nvSpPr>
            <p:cNvPr id="363" name="Freeform 6"/>
            <p:cNvSpPr>
              <a:spLocks/>
            </p:cNvSpPr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64" name="Freeform 7"/>
            <p:cNvSpPr>
              <a:spLocks/>
            </p:cNvSpPr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65" name="Freeform 8"/>
            <p:cNvSpPr>
              <a:spLocks/>
            </p:cNvSpPr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66" name="Freeform 9"/>
            <p:cNvSpPr>
              <a:spLocks/>
            </p:cNvSpPr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67" name="Freeform 10"/>
            <p:cNvSpPr>
              <a:spLocks/>
            </p:cNvSpPr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68" name="Freeform 11"/>
            <p:cNvSpPr>
              <a:spLocks/>
            </p:cNvSpPr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69" name="Freeform 12"/>
            <p:cNvSpPr>
              <a:spLocks/>
            </p:cNvSpPr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0" name="Freeform 13"/>
            <p:cNvSpPr>
              <a:spLocks/>
            </p:cNvSpPr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1" name="Freeform 14"/>
            <p:cNvSpPr>
              <a:spLocks/>
            </p:cNvSpPr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2" name="Freeform 15"/>
            <p:cNvSpPr>
              <a:spLocks/>
            </p:cNvSpPr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3" name="Freeform 16"/>
            <p:cNvSpPr>
              <a:spLocks/>
            </p:cNvSpPr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4" name="Freeform 17"/>
            <p:cNvSpPr>
              <a:spLocks/>
            </p:cNvSpPr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5" name="Freeform 18"/>
            <p:cNvSpPr>
              <a:spLocks/>
            </p:cNvSpPr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6" name="Freeform 19"/>
            <p:cNvSpPr>
              <a:spLocks/>
            </p:cNvSpPr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7" name="Freeform 20"/>
            <p:cNvSpPr>
              <a:spLocks/>
            </p:cNvSpPr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8" name="Freeform 21"/>
            <p:cNvSpPr>
              <a:spLocks/>
            </p:cNvSpPr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79" name="Freeform 22"/>
            <p:cNvSpPr>
              <a:spLocks/>
            </p:cNvSpPr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0" name="Freeform 23"/>
            <p:cNvSpPr>
              <a:spLocks/>
            </p:cNvSpPr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1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2" name="Freeform 25"/>
            <p:cNvSpPr>
              <a:spLocks/>
            </p:cNvSpPr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3" name="Freeform 26"/>
            <p:cNvSpPr>
              <a:spLocks/>
            </p:cNvSpPr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4" name="Freeform 27"/>
            <p:cNvSpPr>
              <a:spLocks/>
            </p:cNvSpPr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5" name="Freeform 28"/>
            <p:cNvSpPr>
              <a:spLocks/>
            </p:cNvSpPr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6" name="Freeform 29"/>
            <p:cNvSpPr>
              <a:spLocks/>
            </p:cNvSpPr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7" name="Freeform 30"/>
            <p:cNvSpPr>
              <a:spLocks/>
            </p:cNvSpPr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8" name="Freeform 31"/>
            <p:cNvSpPr>
              <a:spLocks/>
            </p:cNvSpPr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89" name="Freeform 32"/>
            <p:cNvSpPr>
              <a:spLocks/>
            </p:cNvSpPr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0" name="Freeform 33"/>
            <p:cNvSpPr>
              <a:spLocks/>
            </p:cNvSpPr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1" name="Freeform 34"/>
            <p:cNvSpPr>
              <a:spLocks/>
            </p:cNvSpPr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2" name="Freeform 35"/>
            <p:cNvSpPr>
              <a:spLocks/>
            </p:cNvSpPr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3" name="Freeform 36"/>
            <p:cNvSpPr>
              <a:spLocks/>
            </p:cNvSpPr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4" name="Freeform 37"/>
            <p:cNvSpPr>
              <a:spLocks/>
            </p:cNvSpPr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5" name="Freeform 38"/>
            <p:cNvSpPr>
              <a:spLocks/>
            </p:cNvSpPr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6" name="Freeform 39"/>
            <p:cNvSpPr>
              <a:spLocks/>
            </p:cNvSpPr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7" name="Freeform 40"/>
            <p:cNvSpPr>
              <a:spLocks/>
            </p:cNvSpPr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8" name="Freeform 41"/>
            <p:cNvSpPr>
              <a:spLocks/>
            </p:cNvSpPr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399" name="Freeform 42"/>
            <p:cNvSpPr>
              <a:spLocks/>
            </p:cNvSpPr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0" name="Freeform 43"/>
            <p:cNvSpPr>
              <a:spLocks/>
            </p:cNvSpPr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1" name="Freeform 44"/>
            <p:cNvSpPr>
              <a:spLocks/>
            </p:cNvSpPr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2" name="Freeform 45"/>
            <p:cNvSpPr>
              <a:spLocks/>
            </p:cNvSpPr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3" name="Freeform 46"/>
            <p:cNvSpPr>
              <a:spLocks/>
            </p:cNvSpPr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4" name="Freeform 47"/>
            <p:cNvSpPr>
              <a:spLocks/>
            </p:cNvSpPr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5" name="Freeform 48"/>
            <p:cNvSpPr>
              <a:spLocks/>
            </p:cNvSpPr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6" name="Freeform 49"/>
            <p:cNvSpPr>
              <a:spLocks/>
            </p:cNvSpPr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7" name="Freeform 50"/>
            <p:cNvSpPr>
              <a:spLocks/>
            </p:cNvSpPr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8" name="Freeform 51"/>
            <p:cNvSpPr>
              <a:spLocks/>
            </p:cNvSpPr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09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0" name="Freeform 53"/>
            <p:cNvSpPr>
              <a:spLocks/>
            </p:cNvSpPr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1" name="Freeform 54"/>
            <p:cNvSpPr>
              <a:spLocks/>
            </p:cNvSpPr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2" name="Freeform 55"/>
            <p:cNvSpPr>
              <a:spLocks/>
            </p:cNvSpPr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3" name="Freeform 56"/>
            <p:cNvSpPr>
              <a:spLocks/>
            </p:cNvSpPr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4" name="Freeform 57"/>
            <p:cNvSpPr>
              <a:spLocks/>
            </p:cNvSpPr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5" name="Freeform 58"/>
            <p:cNvSpPr>
              <a:spLocks/>
            </p:cNvSpPr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6" name="Freeform 59"/>
            <p:cNvSpPr>
              <a:spLocks/>
            </p:cNvSpPr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7" name="Freeform 60"/>
            <p:cNvSpPr>
              <a:spLocks/>
            </p:cNvSpPr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8" name="Freeform 61"/>
            <p:cNvSpPr>
              <a:spLocks/>
            </p:cNvSpPr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19" name="Freeform 62"/>
            <p:cNvSpPr>
              <a:spLocks/>
            </p:cNvSpPr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0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1" name="Freeform 64"/>
            <p:cNvSpPr>
              <a:spLocks/>
            </p:cNvSpPr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2" name="Freeform 65"/>
            <p:cNvSpPr>
              <a:spLocks/>
            </p:cNvSpPr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3" name="Freeform 66"/>
            <p:cNvSpPr>
              <a:spLocks/>
            </p:cNvSpPr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4" name="Freeform 67"/>
            <p:cNvSpPr>
              <a:spLocks/>
            </p:cNvSpPr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5" name="Freeform 68"/>
            <p:cNvSpPr>
              <a:spLocks/>
            </p:cNvSpPr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6" name="Freeform 69"/>
            <p:cNvSpPr>
              <a:spLocks/>
            </p:cNvSpPr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7" name="Freeform 70"/>
            <p:cNvSpPr>
              <a:spLocks/>
            </p:cNvSpPr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8" name="Freeform 71"/>
            <p:cNvSpPr>
              <a:spLocks/>
            </p:cNvSpPr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29" name="Freeform 72"/>
            <p:cNvSpPr>
              <a:spLocks/>
            </p:cNvSpPr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0" name="Freeform 73"/>
            <p:cNvSpPr>
              <a:spLocks/>
            </p:cNvSpPr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1" name="Freeform 74"/>
            <p:cNvSpPr>
              <a:spLocks/>
            </p:cNvSpPr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2" name="Freeform 75"/>
            <p:cNvSpPr>
              <a:spLocks/>
            </p:cNvSpPr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3" name="Freeform 76"/>
            <p:cNvSpPr>
              <a:spLocks/>
            </p:cNvSpPr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4" name="Freeform 77"/>
            <p:cNvSpPr>
              <a:spLocks/>
            </p:cNvSpPr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5" name="Freeform 78"/>
            <p:cNvSpPr>
              <a:spLocks/>
            </p:cNvSpPr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6" name="Freeform 79"/>
            <p:cNvSpPr>
              <a:spLocks/>
            </p:cNvSpPr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7" name="Freeform 80"/>
            <p:cNvSpPr>
              <a:spLocks/>
            </p:cNvSpPr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8" name="Freeform 81"/>
            <p:cNvSpPr>
              <a:spLocks/>
            </p:cNvSpPr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39" name="Freeform 82"/>
            <p:cNvSpPr>
              <a:spLocks/>
            </p:cNvSpPr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0" name="Freeform 83"/>
            <p:cNvSpPr>
              <a:spLocks/>
            </p:cNvSpPr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1" name="Freeform 84"/>
            <p:cNvSpPr>
              <a:spLocks/>
            </p:cNvSpPr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2" name="Freeform 85"/>
            <p:cNvSpPr>
              <a:spLocks/>
            </p:cNvSpPr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3" name="Freeform 86"/>
            <p:cNvSpPr>
              <a:spLocks/>
            </p:cNvSpPr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4" name="Freeform 87"/>
            <p:cNvSpPr>
              <a:spLocks/>
            </p:cNvSpPr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5" name="Freeform 88"/>
            <p:cNvSpPr>
              <a:spLocks/>
            </p:cNvSpPr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6" name="Freeform 89"/>
            <p:cNvSpPr>
              <a:spLocks/>
            </p:cNvSpPr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7" name="Freeform 90"/>
            <p:cNvSpPr>
              <a:spLocks/>
            </p:cNvSpPr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8" name="Freeform 91"/>
            <p:cNvSpPr>
              <a:spLocks/>
            </p:cNvSpPr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49" name="Freeform 92"/>
            <p:cNvSpPr>
              <a:spLocks/>
            </p:cNvSpPr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0" name="Freeform 93"/>
            <p:cNvSpPr>
              <a:spLocks/>
            </p:cNvSpPr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1" name="Freeform 94"/>
            <p:cNvSpPr>
              <a:spLocks/>
            </p:cNvSpPr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2" name="Freeform 95"/>
            <p:cNvSpPr>
              <a:spLocks/>
            </p:cNvSpPr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3" name="Freeform 96"/>
            <p:cNvSpPr>
              <a:spLocks/>
            </p:cNvSpPr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4" name="Freeform 97"/>
            <p:cNvSpPr>
              <a:spLocks/>
            </p:cNvSpPr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5" name="Freeform 98"/>
            <p:cNvSpPr>
              <a:spLocks/>
            </p:cNvSpPr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6" name="Freeform 99"/>
            <p:cNvSpPr>
              <a:spLocks/>
            </p:cNvSpPr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7" name="Freeform 100"/>
            <p:cNvSpPr>
              <a:spLocks/>
            </p:cNvSpPr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8" name="Freeform 101"/>
            <p:cNvSpPr>
              <a:spLocks/>
            </p:cNvSpPr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59" name="Freeform 102"/>
            <p:cNvSpPr>
              <a:spLocks/>
            </p:cNvSpPr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0" name="Freeform 103"/>
            <p:cNvSpPr>
              <a:spLocks/>
            </p:cNvSpPr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1" name="Freeform 104"/>
            <p:cNvSpPr>
              <a:spLocks/>
            </p:cNvSpPr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2" name="Freeform 105"/>
            <p:cNvSpPr>
              <a:spLocks/>
            </p:cNvSpPr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3" name="Freeform 106"/>
            <p:cNvSpPr>
              <a:spLocks/>
            </p:cNvSpPr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4" name="Freeform 107"/>
            <p:cNvSpPr>
              <a:spLocks/>
            </p:cNvSpPr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5" name="Freeform 108"/>
            <p:cNvSpPr>
              <a:spLocks/>
            </p:cNvSpPr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6" name="Freeform 109"/>
            <p:cNvSpPr>
              <a:spLocks/>
            </p:cNvSpPr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7" name="Freeform 110"/>
            <p:cNvSpPr>
              <a:spLocks/>
            </p:cNvSpPr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8" name="Freeform 111"/>
            <p:cNvSpPr>
              <a:spLocks/>
            </p:cNvSpPr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69" name="Freeform 112"/>
            <p:cNvSpPr>
              <a:spLocks/>
            </p:cNvSpPr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0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1" name="Freeform 114"/>
            <p:cNvSpPr>
              <a:spLocks/>
            </p:cNvSpPr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2" name="Freeform 115"/>
            <p:cNvSpPr>
              <a:spLocks/>
            </p:cNvSpPr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3" name="Freeform 116"/>
            <p:cNvSpPr>
              <a:spLocks/>
            </p:cNvSpPr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4" name="Freeform 117"/>
            <p:cNvSpPr>
              <a:spLocks/>
            </p:cNvSpPr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5" name="Freeform 118"/>
            <p:cNvSpPr>
              <a:spLocks/>
            </p:cNvSpPr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6" name="Freeform 119"/>
            <p:cNvSpPr>
              <a:spLocks/>
            </p:cNvSpPr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7" name="Freeform 120"/>
            <p:cNvSpPr>
              <a:spLocks/>
            </p:cNvSpPr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8" name="Freeform 121"/>
            <p:cNvSpPr>
              <a:spLocks/>
            </p:cNvSpPr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79" name="Freeform 122"/>
            <p:cNvSpPr>
              <a:spLocks/>
            </p:cNvSpPr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0" name="Freeform 123"/>
            <p:cNvSpPr>
              <a:spLocks/>
            </p:cNvSpPr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1" name="Freeform 124"/>
            <p:cNvSpPr>
              <a:spLocks/>
            </p:cNvSpPr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2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3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4" name="Freeform 127"/>
            <p:cNvSpPr>
              <a:spLocks/>
            </p:cNvSpPr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5" name="Freeform 128"/>
            <p:cNvSpPr>
              <a:spLocks/>
            </p:cNvSpPr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6" name="Freeform 129"/>
            <p:cNvSpPr>
              <a:spLocks/>
            </p:cNvSpPr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7" name="Freeform 130"/>
            <p:cNvSpPr>
              <a:spLocks/>
            </p:cNvSpPr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8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89" name="Freeform 132"/>
            <p:cNvSpPr>
              <a:spLocks/>
            </p:cNvSpPr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90" name="Freeform 133"/>
            <p:cNvSpPr>
              <a:spLocks/>
            </p:cNvSpPr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91" name="Freeform 134"/>
            <p:cNvSpPr>
              <a:spLocks/>
            </p:cNvSpPr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92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93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  <p:sp>
          <p:nvSpPr>
            <p:cNvPr id="494" name="Freeform 137"/>
            <p:cNvSpPr>
              <a:spLocks/>
            </p:cNvSpPr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86780414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321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648200" y="0"/>
            <a:ext cx="75438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46482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27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128000" y="945000"/>
            <a:ext cx="2484000" cy="248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612000" y="3429000"/>
            <a:ext cx="2484000" cy="248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000" y="945000"/>
            <a:ext cx="2484000" cy="248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580000" y="3429000"/>
            <a:ext cx="2484000" cy="248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8548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040062" y="0"/>
            <a:ext cx="3055938" cy="22637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040062" cy="22637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040062" y="2263775"/>
            <a:ext cx="3055938" cy="23304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2263776"/>
            <a:ext cx="3040062" cy="233044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40062" y="4594225"/>
            <a:ext cx="3055938" cy="2263775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4594225"/>
            <a:ext cx="3040062" cy="22637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36062" y="0"/>
            <a:ext cx="3055938" cy="2263775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40062" cy="22637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136062" y="2263775"/>
            <a:ext cx="3055938" cy="233044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6000" y="2263776"/>
            <a:ext cx="3040062" cy="233044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9136062" y="4594225"/>
            <a:ext cx="3055938" cy="2263775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096000" y="4594225"/>
            <a:ext cx="3040062" cy="22637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650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7E73-AF41-43FB-A8EC-2E62D327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6E008-B06F-49D1-ACC5-265E69055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4F1AF-05F2-4017-8CE7-272E3AD8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F7B74-BE53-4E53-8902-62A4A79C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73D9-FD33-4F0F-BBD4-E35BC693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416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76023" y="3067958"/>
            <a:ext cx="7580084" cy="3790042"/>
          </a:xfrm>
          <a:custGeom>
            <a:avLst/>
            <a:gdLst>
              <a:gd name="connsiteX0" fmla="*/ 3790043 w 7580084"/>
              <a:gd name="connsiteY0" fmla="*/ 0 h 3790042"/>
              <a:gd name="connsiteX1" fmla="*/ 7580084 w 7580084"/>
              <a:gd name="connsiteY1" fmla="*/ 3790042 h 3790042"/>
              <a:gd name="connsiteX2" fmla="*/ 0 w 7580084"/>
              <a:gd name="connsiteY2" fmla="*/ 3790042 h 37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0084" h="3790042">
                <a:moveTo>
                  <a:pt x="3790043" y="0"/>
                </a:moveTo>
                <a:lnTo>
                  <a:pt x="7580084" y="3790042"/>
                </a:lnTo>
                <a:lnTo>
                  <a:pt x="0" y="37900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515252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28300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</p:spTree>
    <p:extLst>
      <p:ext uri="{BB962C8B-B14F-4D97-AF65-F5344CB8AC3E}">
        <p14:creationId xmlns:p14="http://schemas.microsoft.com/office/powerpoint/2010/main" val="38933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1164771" y="0"/>
            <a:ext cx="14461672" cy="6881588"/>
          </a:xfrm>
          <a:custGeom>
            <a:avLst/>
            <a:gdLst>
              <a:gd name="connsiteX0" fmla="*/ 3440794 w 14461672"/>
              <a:gd name="connsiteY0" fmla="*/ 0 h 6881588"/>
              <a:gd name="connsiteX1" fmla="*/ 11020878 w 14461672"/>
              <a:gd name="connsiteY1" fmla="*/ 0 h 6881588"/>
              <a:gd name="connsiteX2" fmla="*/ 14461672 w 14461672"/>
              <a:gd name="connsiteY2" fmla="*/ 3440794 h 6881588"/>
              <a:gd name="connsiteX3" fmla="*/ 11020879 w 14461672"/>
              <a:gd name="connsiteY3" fmla="*/ 6881588 h 6881588"/>
              <a:gd name="connsiteX4" fmla="*/ 3440795 w 14461672"/>
              <a:gd name="connsiteY4" fmla="*/ 6881588 h 6881588"/>
              <a:gd name="connsiteX5" fmla="*/ 0 w 14461672"/>
              <a:gd name="connsiteY5" fmla="*/ 3440794 h 688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61672" h="6881588">
                <a:moveTo>
                  <a:pt x="3440794" y="0"/>
                </a:moveTo>
                <a:lnTo>
                  <a:pt x="11020878" y="0"/>
                </a:lnTo>
                <a:lnTo>
                  <a:pt x="14461672" y="3440794"/>
                </a:lnTo>
                <a:lnTo>
                  <a:pt x="11020879" y="6881588"/>
                </a:lnTo>
                <a:lnTo>
                  <a:pt x="3440795" y="6881588"/>
                </a:lnTo>
                <a:lnTo>
                  <a:pt x="0" y="3440794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5761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252435" y="0"/>
            <a:ext cx="7627260" cy="3813630"/>
          </a:xfrm>
          <a:custGeom>
            <a:avLst/>
            <a:gdLst>
              <a:gd name="connsiteX0" fmla="*/ 0 w 7627260"/>
              <a:gd name="connsiteY0" fmla="*/ 0 h 3813630"/>
              <a:gd name="connsiteX1" fmla="*/ 7627260 w 7627260"/>
              <a:gd name="connsiteY1" fmla="*/ 0 h 3813630"/>
              <a:gd name="connsiteX2" fmla="*/ 3813630 w 7627260"/>
              <a:gd name="connsiteY2" fmla="*/ 3813630 h 381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7260" h="3813630">
                <a:moveTo>
                  <a:pt x="0" y="0"/>
                </a:moveTo>
                <a:lnTo>
                  <a:pt x="7627260" y="0"/>
                </a:lnTo>
                <a:lnTo>
                  <a:pt x="3813630" y="38136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7528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950857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2592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8686" y="188686"/>
            <a:ext cx="2380341" cy="645885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706915" y="188686"/>
            <a:ext cx="2380341" cy="6458857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225144" y="188686"/>
            <a:ext cx="2380341" cy="6458857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491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42685" y="3280230"/>
            <a:ext cx="3526971" cy="2627086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2686" y="508001"/>
            <a:ext cx="3526971" cy="2627086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107543" y="508001"/>
            <a:ext cx="3526971" cy="2627086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107542" y="3280230"/>
            <a:ext cx="3526971" cy="2627086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499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348515" y="2681515"/>
            <a:ext cx="1494246" cy="1494246"/>
          </a:xfrm>
          <a:custGeom>
            <a:avLst/>
            <a:gdLst>
              <a:gd name="connsiteX0" fmla="*/ 747123 w 1494246"/>
              <a:gd name="connsiteY0" fmla="*/ 0 h 1494246"/>
              <a:gd name="connsiteX1" fmla="*/ 1494246 w 1494246"/>
              <a:gd name="connsiteY1" fmla="*/ 747123 h 1494246"/>
              <a:gd name="connsiteX2" fmla="*/ 747123 w 1494246"/>
              <a:gd name="connsiteY2" fmla="*/ 1494246 h 1494246"/>
              <a:gd name="connsiteX3" fmla="*/ 0 w 1494246"/>
              <a:gd name="connsiteY3" fmla="*/ 747123 h 1494246"/>
              <a:gd name="connsiteX4" fmla="*/ 747123 w 1494246"/>
              <a:gd name="connsiteY4" fmla="*/ 0 h 149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4246" h="1494246">
                <a:moveTo>
                  <a:pt x="747123" y="0"/>
                </a:moveTo>
                <a:cubicBezTo>
                  <a:pt x="1159748" y="0"/>
                  <a:pt x="1494246" y="334498"/>
                  <a:pt x="1494246" y="747123"/>
                </a:cubicBezTo>
                <a:cubicBezTo>
                  <a:pt x="1494246" y="1159748"/>
                  <a:pt x="1159748" y="1494246"/>
                  <a:pt x="747123" y="1494246"/>
                </a:cubicBezTo>
                <a:cubicBezTo>
                  <a:pt x="334498" y="1494246"/>
                  <a:pt x="0" y="1159748"/>
                  <a:pt x="0" y="747123"/>
                </a:cubicBezTo>
                <a:cubicBezTo>
                  <a:pt x="0" y="334498"/>
                  <a:pt x="334498" y="0"/>
                  <a:pt x="7471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643086"/>
          </a:xfrm>
          <a:custGeom>
            <a:avLst/>
            <a:gdLst>
              <a:gd name="connsiteX0" fmla="*/ 0 w 12192000"/>
              <a:gd name="connsiteY0" fmla="*/ 0 h 3643086"/>
              <a:gd name="connsiteX1" fmla="*/ 12192000 w 12192000"/>
              <a:gd name="connsiteY1" fmla="*/ 0 h 3643086"/>
              <a:gd name="connsiteX2" fmla="*/ 12192000 w 12192000"/>
              <a:gd name="connsiteY2" fmla="*/ 3643086 h 3643086"/>
              <a:gd name="connsiteX3" fmla="*/ 6967444 w 12192000"/>
              <a:gd name="connsiteY3" fmla="*/ 3643086 h 3643086"/>
              <a:gd name="connsiteX4" fmla="*/ 6977604 w 12192000"/>
              <a:gd name="connsiteY4" fmla="*/ 3610357 h 3643086"/>
              <a:gd name="connsiteX5" fmla="*/ 6995886 w 12192000"/>
              <a:gd name="connsiteY5" fmla="*/ 3428999 h 3643086"/>
              <a:gd name="connsiteX6" fmla="*/ 6096001 w 12192000"/>
              <a:gd name="connsiteY6" fmla="*/ 2529113 h 3643086"/>
              <a:gd name="connsiteX7" fmla="*/ 5196114 w 12192000"/>
              <a:gd name="connsiteY7" fmla="*/ 3428999 h 3643086"/>
              <a:gd name="connsiteX8" fmla="*/ 5214397 w 12192000"/>
              <a:gd name="connsiteY8" fmla="*/ 3610357 h 3643086"/>
              <a:gd name="connsiteX9" fmla="*/ 5224557 w 12192000"/>
              <a:gd name="connsiteY9" fmla="*/ 3643086 h 3643086"/>
              <a:gd name="connsiteX10" fmla="*/ 0 w 12192000"/>
              <a:gd name="connsiteY10" fmla="*/ 3643086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643086">
                <a:moveTo>
                  <a:pt x="0" y="0"/>
                </a:moveTo>
                <a:lnTo>
                  <a:pt x="12192000" y="0"/>
                </a:lnTo>
                <a:lnTo>
                  <a:pt x="12192000" y="3643086"/>
                </a:lnTo>
                <a:lnTo>
                  <a:pt x="6967444" y="3643086"/>
                </a:lnTo>
                <a:lnTo>
                  <a:pt x="6977604" y="3610357"/>
                </a:lnTo>
                <a:cubicBezTo>
                  <a:pt x="6989591" y="3551777"/>
                  <a:pt x="6995886" y="3491123"/>
                  <a:pt x="6995886" y="3428999"/>
                </a:cubicBezTo>
                <a:cubicBezTo>
                  <a:pt x="6995886" y="2932006"/>
                  <a:pt x="6592993" y="2529113"/>
                  <a:pt x="6096001" y="2529113"/>
                </a:cubicBezTo>
                <a:cubicBezTo>
                  <a:pt x="5599009" y="2529113"/>
                  <a:pt x="5196114" y="2932006"/>
                  <a:pt x="5196114" y="3428999"/>
                </a:cubicBezTo>
                <a:cubicBezTo>
                  <a:pt x="5196114" y="3491123"/>
                  <a:pt x="5202410" y="3551777"/>
                  <a:pt x="5214397" y="3610357"/>
                </a:cubicBezTo>
                <a:lnTo>
                  <a:pt x="5224557" y="3643086"/>
                </a:lnTo>
                <a:lnTo>
                  <a:pt x="0" y="3643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2403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922896" y="0"/>
            <a:ext cx="3173104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18896" y="0"/>
            <a:ext cx="3173104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922896" cy="6858000"/>
          </a:xfrm>
          <a:prstGeom prst="rect">
            <a:avLst/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>
            <a:off x="6096000" y="0"/>
            <a:ext cx="29228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0401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24700" y="1"/>
            <a:ext cx="5067300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" y="4586515"/>
            <a:ext cx="2362199" cy="153125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362200" y="4586515"/>
            <a:ext cx="2362199" cy="153125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24399" y="4586515"/>
            <a:ext cx="2400301" cy="1531258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17773"/>
            <a:ext cx="7124700" cy="740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0469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0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FC3A-FE75-496D-B23A-F0B62FA70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2B25C-E252-4905-8484-CFA63BDCA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96FC7-BF75-4C0B-9C5A-0D09A7C6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8A5C0-ACDC-460B-97FF-C56DF2E3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B6A46-ED75-44E5-80DB-65ADD81B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5710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38057" y="2"/>
            <a:ext cx="7053943" cy="632822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69183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0586" y="133350"/>
            <a:ext cx="3484335" cy="655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92765" y="133350"/>
            <a:ext cx="3484335" cy="655320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488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09564" cy="225425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82436" y="2254251"/>
            <a:ext cx="6009564" cy="230187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556119"/>
            <a:ext cx="6009564" cy="230188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7305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4598" y="1344574"/>
            <a:ext cx="2377440" cy="16163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71534" y="1344574"/>
            <a:ext cx="2377440" cy="16163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78470" y="1344574"/>
            <a:ext cx="2377440" cy="16163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165513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00489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531429" y="1"/>
            <a:ext cx="5660571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80140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2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39102" y="2256116"/>
            <a:ext cx="1963058" cy="1963058"/>
          </a:xfrm>
          <a:prstGeom prst="ellipse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838200" y="2155214"/>
            <a:ext cx="2164862" cy="2164862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750726" y="2256116"/>
            <a:ext cx="1963058" cy="1963058"/>
          </a:xfrm>
          <a:prstGeom prst="ellipse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Oval 7"/>
          <p:cNvSpPr/>
          <p:nvPr userDrawn="1"/>
        </p:nvSpPr>
        <p:spPr>
          <a:xfrm>
            <a:off x="3649824" y="2155214"/>
            <a:ext cx="2164862" cy="2164862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2350" y="2256116"/>
            <a:ext cx="1963058" cy="1963058"/>
          </a:xfrm>
          <a:prstGeom prst="ellipse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6461448" y="2155214"/>
            <a:ext cx="2164862" cy="2164862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289840" y="2256116"/>
            <a:ext cx="1963058" cy="1963058"/>
          </a:xfrm>
          <a:prstGeom prst="ellipse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2" name="Oval 11"/>
          <p:cNvSpPr/>
          <p:nvPr userDrawn="1"/>
        </p:nvSpPr>
        <p:spPr>
          <a:xfrm>
            <a:off x="9188938" y="2155214"/>
            <a:ext cx="2164862" cy="2164862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58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3057099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057099" y="1"/>
            <a:ext cx="3038901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3057099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153099" y="1"/>
            <a:ext cx="3038901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460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710774" y="747569"/>
            <a:ext cx="5256371" cy="5256371"/>
          </a:xfrm>
          <a:custGeom>
            <a:avLst/>
            <a:gdLst>
              <a:gd name="connsiteX0" fmla="*/ 438002 w 5256371"/>
              <a:gd name="connsiteY0" fmla="*/ 3968888 h 5256371"/>
              <a:gd name="connsiteX1" fmla="*/ 309435 w 5256371"/>
              <a:gd name="connsiteY1" fmla="*/ 4097456 h 5256371"/>
              <a:gd name="connsiteX2" fmla="*/ 309435 w 5256371"/>
              <a:gd name="connsiteY2" fmla="*/ 4426262 h 5256371"/>
              <a:gd name="connsiteX3" fmla="*/ 830109 w 5256371"/>
              <a:gd name="connsiteY3" fmla="*/ 4946937 h 5256371"/>
              <a:gd name="connsiteX4" fmla="*/ 1158916 w 5256371"/>
              <a:gd name="connsiteY4" fmla="*/ 4946937 h 5256371"/>
              <a:gd name="connsiteX5" fmla="*/ 1287484 w 5256371"/>
              <a:gd name="connsiteY5" fmla="*/ 4818370 h 5256371"/>
              <a:gd name="connsiteX6" fmla="*/ 1209948 w 5256371"/>
              <a:gd name="connsiteY6" fmla="*/ 4772551 h 5256371"/>
              <a:gd name="connsiteX7" fmla="*/ 810284 w 5256371"/>
              <a:gd name="connsiteY7" fmla="*/ 4446087 h 5256371"/>
              <a:gd name="connsiteX8" fmla="*/ 483819 w 5256371"/>
              <a:gd name="connsiteY8" fmla="*/ 4046422 h 5256371"/>
              <a:gd name="connsiteX9" fmla="*/ 2611781 w 5256371"/>
              <a:gd name="connsiteY9" fmla="*/ 1079014 h 5256371"/>
              <a:gd name="connsiteX10" fmla="*/ 3718810 w 5256371"/>
              <a:gd name="connsiteY10" fmla="*/ 1537561 h 5256371"/>
              <a:gd name="connsiteX11" fmla="*/ 3718810 w 5256371"/>
              <a:gd name="connsiteY11" fmla="*/ 3751619 h 5256371"/>
              <a:gd name="connsiteX12" fmla="*/ 1504752 w 5256371"/>
              <a:gd name="connsiteY12" fmla="*/ 3751619 h 5256371"/>
              <a:gd name="connsiteX13" fmla="*/ 1504752 w 5256371"/>
              <a:gd name="connsiteY13" fmla="*/ 1537561 h 5256371"/>
              <a:gd name="connsiteX14" fmla="*/ 2611781 w 5256371"/>
              <a:gd name="connsiteY14" fmla="*/ 1079014 h 5256371"/>
              <a:gd name="connsiteX15" fmla="*/ 2611781 w 5256371"/>
              <a:gd name="connsiteY15" fmla="*/ 740990 h 5256371"/>
              <a:gd name="connsiteX16" fmla="*/ 1265732 w 5256371"/>
              <a:gd name="connsiteY16" fmla="*/ 1298541 h 5256371"/>
              <a:gd name="connsiteX17" fmla="*/ 1265732 w 5256371"/>
              <a:gd name="connsiteY17" fmla="*/ 3990639 h 5256371"/>
              <a:gd name="connsiteX18" fmla="*/ 3957830 w 5256371"/>
              <a:gd name="connsiteY18" fmla="*/ 3990639 h 5256371"/>
              <a:gd name="connsiteX19" fmla="*/ 3957830 w 5256371"/>
              <a:gd name="connsiteY19" fmla="*/ 1298541 h 5256371"/>
              <a:gd name="connsiteX20" fmla="*/ 2611781 w 5256371"/>
              <a:gd name="connsiteY20" fmla="*/ 740990 h 5256371"/>
              <a:gd name="connsiteX21" fmla="*/ 4261859 w 5256371"/>
              <a:gd name="connsiteY21" fmla="*/ 241337 h 5256371"/>
              <a:gd name="connsiteX22" fmla="*/ 4097456 w 5256371"/>
              <a:gd name="connsiteY22" fmla="*/ 309435 h 5256371"/>
              <a:gd name="connsiteX23" fmla="*/ 3950806 w 5256371"/>
              <a:gd name="connsiteY23" fmla="*/ 456085 h 5256371"/>
              <a:gd name="connsiteX24" fmla="*/ 3937898 w 5256371"/>
              <a:gd name="connsiteY24" fmla="*/ 471886 h 5256371"/>
              <a:gd name="connsiteX25" fmla="*/ 4013613 w 5256371"/>
              <a:gd name="connsiteY25" fmla="*/ 516628 h 5256371"/>
              <a:gd name="connsiteX26" fmla="*/ 4413278 w 5256371"/>
              <a:gd name="connsiteY26" fmla="*/ 843093 h 5256371"/>
              <a:gd name="connsiteX27" fmla="*/ 4739742 w 5256371"/>
              <a:gd name="connsiteY27" fmla="*/ 1242757 h 5256371"/>
              <a:gd name="connsiteX28" fmla="*/ 4784485 w 5256371"/>
              <a:gd name="connsiteY28" fmla="*/ 1318473 h 5256371"/>
              <a:gd name="connsiteX29" fmla="*/ 4800287 w 5256371"/>
              <a:gd name="connsiteY29" fmla="*/ 1305566 h 5256371"/>
              <a:gd name="connsiteX30" fmla="*/ 4946937 w 5256371"/>
              <a:gd name="connsiteY30" fmla="*/ 1158916 h 5256371"/>
              <a:gd name="connsiteX31" fmla="*/ 4946937 w 5256371"/>
              <a:gd name="connsiteY31" fmla="*/ 830110 h 5256371"/>
              <a:gd name="connsiteX32" fmla="*/ 4426262 w 5256371"/>
              <a:gd name="connsiteY32" fmla="*/ 309435 h 5256371"/>
              <a:gd name="connsiteX33" fmla="*/ 4261859 w 5256371"/>
              <a:gd name="connsiteY33" fmla="*/ 241337 h 5256371"/>
              <a:gd name="connsiteX34" fmla="*/ 4252740 w 5256371"/>
              <a:gd name="connsiteY34" fmla="*/ 0 h 5256371"/>
              <a:gd name="connsiteX35" fmla="*/ 4517835 w 5256371"/>
              <a:gd name="connsiteY35" fmla="*/ 109805 h 5256371"/>
              <a:gd name="connsiteX36" fmla="*/ 5146566 w 5256371"/>
              <a:gd name="connsiteY36" fmla="*/ 738536 h 5256371"/>
              <a:gd name="connsiteX37" fmla="*/ 5146565 w 5256371"/>
              <a:gd name="connsiteY37" fmla="*/ 1268726 h 5256371"/>
              <a:gd name="connsiteX38" fmla="*/ 4910098 w 5256371"/>
              <a:gd name="connsiteY38" fmla="*/ 1505194 h 5256371"/>
              <a:gd name="connsiteX39" fmla="*/ 4894849 w 5256371"/>
              <a:gd name="connsiteY39" fmla="*/ 1517650 h 5256371"/>
              <a:gd name="connsiteX40" fmla="*/ 4972932 w 5256371"/>
              <a:gd name="connsiteY40" fmla="*/ 1685887 h 5256371"/>
              <a:gd name="connsiteX41" fmla="*/ 4413278 w 5256371"/>
              <a:gd name="connsiteY41" fmla="*/ 4446087 h 5256371"/>
              <a:gd name="connsiteX42" fmla="*/ 1653078 w 5256371"/>
              <a:gd name="connsiteY42" fmla="*/ 5005741 h 5256371"/>
              <a:gd name="connsiteX43" fmla="*/ 1486749 w 5256371"/>
              <a:gd name="connsiteY43" fmla="*/ 4928543 h 5256371"/>
              <a:gd name="connsiteX44" fmla="*/ 1268726 w 5256371"/>
              <a:gd name="connsiteY44" fmla="*/ 5146565 h 5256371"/>
              <a:gd name="connsiteX45" fmla="*/ 738537 w 5256371"/>
              <a:gd name="connsiteY45" fmla="*/ 5146565 h 5256371"/>
              <a:gd name="connsiteX46" fmla="*/ 109806 w 5256371"/>
              <a:gd name="connsiteY46" fmla="*/ 4517834 h 5256371"/>
              <a:gd name="connsiteX47" fmla="*/ 109806 w 5256371"/>
              <a:gd name="connsiteY47" fmla="*/ 3987644 h 5256371"/>
              <a:gd name="connsiteX48" fmla="*/ 327828 w 5256371"/>
              <a:gd name="connsiteY48" fmla="*/ 3769622 h 5256371"/>
              <a:gd name="connsiteX49" fmla="*/ 250630 w 5256371"/>
              <a:gd name="connsiteY49" fmla="*/ 3603293 h 5256371"/>
              <a:gd name="connsiteX50" fmla="*/ 810284 w 5256371"/>
              <a:gd name="connsiteY50" fmla="*/ 843093 h 5256371"/>
              <a:gd name="connsiteX51" fmla="*/ 3570484 w 5256371"/>
              <a:gd name="connsiteY51" fmla="*/ 283439 h 5256371"/>
              <a:gd name="connsiteX52" fmla="*/ 3738721 w 5256371"/>
              <a:gd name="connsiteY52" fmla="*/ 361522 h 5256371"/>
              <a:gd name="connsiteX53" fmla="*/ 3751177 w 5256371"/>
              <a:gd name="connsiteY53" fmla="*/ 346273 h 5256371"/>
              <a:gd name="connsiteX54" fmla="*/ 3987645 w 5256371"/>
              <a:gd name="connsiteY54" fmla="*/ 109805 h 5256371"/>
              <a:gd name="connsiteX55" fmla="*/ 4252740 w 5256371"/>
              <a:gd name="connsiteY55" fmla="*/ 0 h 52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256371" h="5256371">
                <a:moveTo>
                  <a:pt x="438002" y="3968888"/>
                </a:moveTo>
                <a:lnTo>
                  <a:pt x="309435" y="4097456"/>
                </a:lnTo>
                <a:cubicBezTo>
                  <a:pt x="218637" y="4188253"/>
                  <a:pt x="218637" y="4335465"/>
                  <a:pt x="309435" y="4426262"/>
                </a:cubicBezTo>
                <a:lnTo>
                  <a:pt x="830109" y="4946937"/>
                </a:lnTo>
                <a:cubicBezTo>
                  <a:pt x="920907" y="5037735"/>
                  <a:pt x="1068118" y="5037735"/>
                  <a:pt x="1158916" y="4946937"/>
                </a:cubicBezTo>
                <a:lnTo>
                  <a:pt x="1287484" y="4818370"/>
                </a:lnTo>
                <a:lnTo>
                  <a:pt x="1209948" y="4772551"/>
                </a:lnTo>
                <a:cubicBezTo>
                  <a:pt x="1068678" y="4679275"/>
                  <a:pt x="934651" y="4570454"/>
                  <a:pt x="810284" y="4446087"/>
                </a:cubicBezTo>
                <a:cubicBezTo>
                  <a:pt x="685916" y="4321719"/>
                  <a:pt x="577095" y="4187693"/>
                  <a:pt x="483819" y="4046422"/>
                </a:cubicBezTo>
                <a:close/>
                <a:moveTo>
                  <a:pt x="2611781" y="1079014"/>
                </a:moveTo>
                <a:cubicBezTo>
                  <a:pt x="3012447" y="1079014"/>
                  <a:pt x="3413113" y="1231863"/>
                  <a:pt x="3718810" y="1537561"/>
                </a:cubicBezTo>
                <a:cubicBezTo>
                  <a:pt x="4330206" y="2148956"/>
                  <a:pt x="4330206" y="3140223"/>
                  <a:pt x="3718810" y="3751619"/>
                </a:cubicBezTo>
                <a:cubicBezTo>
                  <a:pt x="3107414" y="4363015"/>
                  <a:pt x="2116147" y="4363015"/>
                  <a:pt x="1504752" y="3751619"/>
                </a:cubicBezTo>
                <a:cubicBezTo>
                  <a:pt x="893356" y="3140223"/>
                  <a:pt x="893356" y="2148956"/>
                  <a:pt x="1504752" y="1537561"/>
                </a:cubicBezTo>
                <a:cubicBezTo>
                  <a:pt x="1810450" y="1231863"/>
                  <a:pt x="2211115" y="1079014"/>
                  <a:pt x="2611781" y="1079014"/>
                </a:cubicBezTo>
                <a:close/>
                <a:moveTo>
                  <a:pt x="2611781" y="740990"/>
                </a:moveTo>
                <a:cubicBezTo>
                  <a:pt x="2124607" y="740990"/>
                  <a:pt x="1637434" y="926840"/>
                  <a:pt x="1265732" y="1298541"/>
                </a:cubicBezTo>
                <a:cubicBezTo>
                  <a:pt x="522330" y="2041943"/>
                  <a:pt x="522330" y="3247236"/>
                  <a:pt x="1265732" y="3990639"/>
                </a:cubicBezTo>
                <a:cubicBezTo>
                  <a:pt x="2009135" y="4734041"/>
                  <a:pt x="3214427" y="4734041"/>
                  <a:pt x="3957830" y="3990639"/>
                </a:cubicBezTo>
                <a:cubicBezTo>
                  <a:pt x="4701232" y="3247236"/>
                  <a:pt x="4701232" y="2041943"/>
                  <a:pt x="3957830" y="1298541"/>
                </a:cubicBezTo>
                <a:cubicBezTo>
                  <a:pt x="3586129" y="926840"/>
                  <a:pt x="3098955" y="740990"/>
                  <a:pt x="2611781" y="740990"/>
                </a:cubicBezTo>
                <a:close/>
                <a:moveTo>
                  <a:pt x="4261859" y="241337"/>
                </a:moveTo>
                <a:cubicBezTo>
                  <a:pt x="4202357" y="241337"/>
                  <a:pt x="4142854" y="264036"/>
                  <a:pt x="4097456" y="309435"/>
                </a:cubicBezTo>
                <a:lnTo>
                  <a:pt x="3950806" y="456085"/>
                </a:lnTo>
                <a:lnTo>
                  <a:pt x="3937898" y="471886"/>
                </a:lnTo>
                <a:lnTo>
                  <a:pt x="4013613" y="516628"/>
                </a:lnTo>
                <a:cubicBezTo>
                  <a:pt x="4154884" y="609903"/>
                  <a:pt x="4288910" y="718725"/>
                  <a:pt x="4413278" y="843093"/>
                </a:cubicBezTo>
                <a:cubicBezTo>
                  <a:pt x="4537645" y="967460"/>
                  <a:pt x="4646467" y="1101486"/>
                  <a:pt x="4739742" y="1242757"/>
                </a:cubicBezTo>
                <a:lnTo>
                  <a:pt x="4784485" y="1318473"/>
                </a:lnTo>
                <a:lnTo>
                  <a:pt x="4800287" y="1305566"/>
                </a:lnTo>
                <a:lnTo>
                  <a:pt x="4946937" y="1158916"/>
                </a:lnTo>
                <a:cubicBezTo>
                  <a:pt x="5037735" y="1068119"/>
                  <a:pt x="5037734" y="920907"/>
                  <a:pt x="4946937" y="830110"/>
                </a:cubicBezTo>
                <a:lnTo>
                  <a:pt x="4426262" y="309435"/>
                </a:lnTo>
                <a:cubicBezTo>
                  <a:pt x="4380863" y="264036"/>
                  <a:pt x="4321361" y="241337"/>
                  <a:pt x="4261859" y="241337"/>
                </a:cubicBezTo>
                <a:close/>
                <a:moveTo>
                  <a:pt x="4252740" y="0"/>
                </a:moveTo>
                <a:cubicBezTo>
                  <a:pt x="4348685" y="0"/>
                  <a:pt x="4444631" y="36601"/>
                  <a:pt x="4517835" y="109805"/>
                </a:cubicBezTo>
                <a:lnTo>
                  <a:pt x="5146566" y="738536"/>
                </a:lnTo>
                <a:cubicBezTo>
                  <a:pt x="5292973" y="884944"/>
                  <a:pt x="5292973" y="1122318"/>
                  <a:pt x="5146565" y="1268726"/>
                </a:cubicBezTo>
                <a:lnTo>
                  <a:pt x="4910098" y="1505194"/>
                </a:lnTo>
                <a:lnTo>
                  <a:pt x="4894849" y="1517650"/>
                </a:lnTo>
                <a:lnTo>
                  <a:pt x="4972932" y="1685887"/>
                </a:lnTo>
                <a:cubicBezTo>
                  <a:pt x="5346033" y="2605954"/>
                  <a:pt x="5159482" y="3699883"/>
                  <a:pt x="4413278" y="4446087"/>
                </a:cubicBezTo>
                <a:cubicBezTo>
                  <a:pt x="3667074" y="5192291"/>
                  <a:pt x="2573145" y="5378842"/>
                  <a:pt x="1653078" y="5005741"/>
                </a:cubicBezTo>
                <a:lnTo>
                  <a:pt x="1486749" y="4928543"/>
                </a:lnTo>
                <a:lnTo>
                  <a:pt x="1268726" y="5146565"/>
                </a:lnTo>
                <a:cubicBezTo>
                  <a:pt x="1122319" y="5292973"/>
                  <a:pt x="884945" y="5292973"/>
                  <a:pt x="738537" y="5146565"/>
                </a:cubicBezTo>
                <a:lnTo>
                  <a:pt x="109806" y="4517834"/>
                </a:lnTo>
                <a:cubicBezTo>
                  <a:pt x="-36602" y="4371426"/>
                  <a:pt x="-36602" y="4134052"/>
                  <a:pt x="109806" y="3987644"/>
                </a:cubicBezTo>
                <a:lnTo>
                  <a:pt x="327828" y="3769622"/>
                </a:lnTo>
                <a:lnTo>
                  <a:pt x="250630" y="3603293"/>
                </a:lnTo>
                <a:cubicBezTo>
                  <a:pt x="-122472" y="2683226"/>
                  <a:pt x="64080" y="1589297"/>
                  <a:pt x="810284" y="843093"/>
                </a:cubicBezTo>
                <a:cubicBezTo>
                  <a:pt x="1556488" y="96889"/>
                  <a:pt x="2650417" y="-89663"/>
                  <a:pt x="3570484" y="283439"/>
                </a:cubicBezTo>
                <a:lnTo>
                  <a:pt x="3738721" y="361522"/>
                </a:lnTo>
                <a:lnTo>
                  <a:pt x="3751177" y="346273"/>
                </a:lnTo>
                <a:lnTo>
                  <a:pt x="3987645" y="109805"/>
                </a:lnTo>
                <a:cubicBezTo>
                  <a:pt x="4060849" y="36602"/>
                  <a:pt x="4156794" y="0"/>
                  <a:pt x="42527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09933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5397714" y="1019104"/>
            <a:ext cx="6407599" cy="6625609"/>
          </a:xfrm>
          <a:custGeom>
            <a:avLst/>
            <a:gdLst>
              <a:gd name="connsiteX0" fmla="*/ 3276600 w 4292600"/>
              <a:gd name="connsiteY0" fmla="*/ 0 h 4438650"/>
              <a:gd name="connsiteX1" fmla="*/ 3328737 w 4292600"/>
              <a:gd name="connsiteY1" fmla="*/ 1323 h 4438650"/>
              <a:gd name="connsiteX2" fmla="*/ 3380079 w 4292600"/>
              <a:gd name="connsiteY2" fmla="*/ 5292 h 4438650"/>
              <a:gd name="connsiteX3" fmla="*/ 3430892 w 4292600"/>
              <a:gd name="connsiteY3" fmla="*/ 11642 h 4438650"/>
              <a:gd name="connsiteX4" fmla="*/ 3480647 w 4292600"/>
              <a:gd name="connsiteY4" fmla="*/ 20902 h 4438650"/>
              <a:gd name="connsiteX5" fmla="*/ 3529872 w 4292600"/>
              <a:gd name="connsiteY5" fmla="*/ 32279 h 4438650"/>
              <a:gd name="connsiteX6" fmla="*/ 3577774 w 4292600"/>
              <a:gd name="connsiteY6" fmla="*/ 45773 h 4438650"/>
              <a:gd name="connsiteX7" fmla="*/ 3625147 w 4292600"/>
              <a:gd name="connsiteY7" fmla="*/ 61913 h 4438650"/>
              <a:gd name="connsiteX8" fmla="*/ 3671197 w 4292600"/>
              <a:gd name="connsiteY8" fmla="*/ 80169 h 4438650"/>
              <a:gd name="connsiteX9" fmla="*/ 3715923 w 4292600"/>
              <a:gd name="connsiteY9" fmla="*/ 100806 h 4438650"/>
              <a:gd name="connsiteX10" fmla="*/ 3759855 w 4292600"/>
              <a:gd name="connsiteY10" fmla="*/ 123296 h 4438650"/>
              <a:gd name="connsiteX11" fmla="*/ 3802200 w 4292600"/>
              <a:gd name="connsiteY11" fmla="*/ 147638 h 4438650"/>
              <a:gd name="connsiteX12" fmla="*/ 3843750 w 4292600"/>
              <a:gd name="connsiteY12" fmla="*/ 174096 h 4438650"/>
              <a:gd name="connsiteX13" fmla="*/ 3883712 w 4292600"/>
              <a:gd name="connsiteY13" fmla="*/ 202406 h 4438650"/>
              <a:gd name="connsiteX14" fmla="*/ 3921822 w 4292600"/>
              <a:gd name="connsiteY14" fmla="*/ 232833 h 4438650"/>
              <a:gd name="connsiteX15" fmla="*/ 3958874 w 4292600"/>
              <a:gd name="connsiteY15" fmla="*/ 264584 h 4438650"/>
              <a:gd name="connsiteX16" fmla="*/ 3994072 w 4292600"/>
              <a:gd name="connsiteY16" fmla="*/ 298450 h 4438650"/>
              <a:gd name="connsiteX17" fmla="*/ 4027948 w 4292600"/>
              <a:gd name="connsiteY17" fmla="*/ 333640 h 4438650"/>
              <a:gd name="connsiteX18" fmla="*/ 4059706 w 4292600"/>
              <a:gd name="connsiteY18" fmla="*/ 370681 h 4438650"/>
              <a:gd name="connsiteX19" fmla="*/ 4090141 w 4292600"/>
              <a:gd name="connsiteY19" fmla="*/ 408781 h 4438650"/>
              <a:gd name="connsiteX20" fmla="*/ 4118459 w 4292600"/>
              <a:gd name="connsiteY20" fmla="*/ 448734 h 4438650"/>
              <a:gd name="connsiteX21" fmla="*/ 4144924 w 4292600"/>
              <a:gd name="connsiteY21" fmla="*/ 490273 h 4438650"/>
              <a:gd name="connsiteX22" fmla="*/ 4169537 w 4292600"/>
              <a:gd name="connsiteY22" fmla="*/ 532606 h 4438650"/>
              <a:gd name="connsiteX23" fmla="*/ 4191768 w 4292600"/>
              <a:gd name="connsiteY23" fmla="*/ 576527 h 4438650"/>
              <a:gd name="connsiteX24" fmla="*/ 4212411 w 4292600"/>
              <a:gd name="connsiteY24" fmla="*/ 621506 h 4438650"/>
              <a:gd name="connsiteX25" fmla="*/ 4230672 w 4292600"/>
              <a:gd name="connsiteY25" fmla="*/ 667544 h 4438650"/>
              <a:gd name="connsiteX26" fmla="*/ 4246815 w 4292600"/>
              <a:gd name="connsiteY26" fmla="*/ 714640 h 4438650"/>
              <a:gd name="connsiteX27" fmla="*/ 4260313 w 4292600"/>
              <a:gd name="connsiteY27" fmla="*/ 762529 h 4438650"/>
              <a:gd name="connsiteX28" fmla="*/ 4271693 w 4292600"/>
              <a:gd name="connsiteY28" fmla="*/ 811742 h 4438650"/>
              <a:gd name="connsiteX29" fmla="*/ 4280955 w 4292600"/>
              <a:gd name="connsiteY29" fmla="*/ 861748 h 4438650"/>
              <a:gd name="connsiteX30" fmla="*/ 4287307 w 4292600"/>
              <a:gd name="connsiteY30" fmla="*/ 912548 h 4438650"/>
              <a:gd name="connsiteX31" fmla="*/ 4291277 w 4292600"/>
              <a:gd name="connsiteY31" fmla="*/ 963613 h 4438650"/>
              <a:gd name="connsiteX32" fmla="*/ 4292600 w 4292600"/>
              <a:gd name="connsiteY32" fmla="*/ 1016000 h 4438650"/>
              <a:gd name="connsiteX33" fmla="*/ 4292600 w 4292600"/>
              <a:gd name="connsiteY33" fmla="*/ 1603111 h 4438650"/>
              <a:gd name="connsiteX34" fmla="*/ 4291806 w 4292600"/>
              <a:gd name="connsiteY34" fmla="*/ 1647296 h 4438650"/>
              <a:gd name="connsiteX35" fmla="*/ 4288630 w 4292600"/>
              <a:gd name="connsiteY35" fmla="*/ 1691217 h 4438650"/>
              <a:gd name="connsiteX36" fmla="*/ 4283867 w 4292600"/>
              <a:gd name="connsiteY36" fmla="*/ 1734079 h 4438650"/>
              <a:gd name="connsiteX37" fmla="*/ 4277515 w 4292600"/>
              <a:gd name="connsiteY37" fmla="*/ 1776942 h 4438650"/>
              <a:gd name="connsiteX38" fmla="*/ 4269311 w 4292600"/>
              <a:gd name="connsiteY38" fmla="*/ 1819011 h 4438650"/>
              <a:gd name="connsiteX39" fmla="*/ 4259254 w 4292600"/>
              <a:gd name="connsiteY39" fmla="*/ 1860286 h 4438650"/>
              <a:gd name="connsiteX40" fmla="*/ 4247609 w 4292600"/>
              <a:gd name="connsiteY40" fmla="*/ 1901031 h 4438650"/>
              <a:gd name="connsiteX41" fmla="*/ 4234377 w 4292600"/>
              <a:gd name="connsiteY41" fmla="*/ 1940984 h 4438650"/>
              <a:gd name="connsiteX42" fmla="*/ 4219556 w 4292600"/>
              <a:gd name="connsiteY42" fmla="*/ 1980406 h 4438650"/>
              <a:gd name="connsiteX43" fmla="*/ 4202883 w 4292600"/>
              <a:gd name="connsiteY43" fmla="*/ 2019036 h 4438650"/>
              <a:gd name="connsiteX44" fmla="*/ 4184887 w 4292600"/>
              <a:gd name="connsiteY44" fmla="*/ 2056871 h 4438650"/>
              <a:gd name="connsiteX45" fmla="*/ 4165567 w 4292600"/>
              <a:gd name="connsiteY45" fmla="*/ 2093648 h 4438650"/>
              <a:gd name="connsiteX46" fmla="*/ 4144660 w 4292600"/>
              <a:gd name="connsiteY46" fmla="*/ 2129367 h 4438650"/>
              <a:gd name="connsiteX47" fmla="*/ 4122164 w 4292600"/>
              <a:gd name="connsiteY47" fmla="*/ 2164292 h 4438650"/>
              <a:gd name="connsiteX48" fmla="*/ 4098610 w 4292600"/>
              <a:gd name="connsiteY48" fmla="*/ 2198423 h 4438650"/>
              <a:gd name="connsiteX49" fmla="*/ 4073468 w 4292600"/>
              <a:gd name="connsiteY49" fmla="*/ 2231496 h 4438650"/>
              <a:gd name="connsiteX50" fmla="*/ 4047003 w 4292600"/>
              <a:gd name="connsiteY50" fmla="*/ 2263511 h 4438650"/>
              <a:gd name="connsiteX51" fmla="*/ 4019479 w 4292600"/>
              <a:gd name="connsiteY51" fmla="*/ 2294202 h 4438650"/>
              <a:gd name="connsiteX52" fmla="*/ 3990632 w 4292600"/>
              <a:gd name="connsiteY52" fmla="*/ 2323836 h 4438650"/>
              <a:gd name="connsiteX53" fmla="*/ 3960726 w 4292600"/>
              <a:gd name="connsiteY53" fmla="*/ 2352411 h 4438650"/>
              <a:gd name="connsiteX54" fmla="*/ 3929762 w 4292600"/>
              <a:gd name="connsiteY54" fmla="*/ 2379663 h 4438650"/>
              <a:gd name="connsiteX55" fmla="*/ 3897474 w 4292600"/>
              <a:gd name="connsiteY55" fmla="*/ 2405856 h 4438650"/>
              <a:gd name="connsiteX56" fmla="*/ 3864128 w 4292600"/>
              <a:gd name="connsiteY56" fmla="*/ 2430463 h 4438650"/>
              <a:gd name="connsiteX57" fmla="*/ 3829988 w 4292600"/>
              <a:gd name="connsiteY57" fmla="*/ 2454011 h 4438650"/>
              <a:gd name="connsiteX58" fmla="*/ 3794789 w 4292600"/>
              <a:gd name="connsiteY58" fmla="*/ 2475971 h 4438650"/>
              <a:gd name="connsiteX59" fmla="*/ 3758532 w 4292600"/>
              <a:gd name="connsiteY59" fmla="*/ 2496344 h 4438650"/>
              <a:gd name="connsiteX60" fmla="*/ 3721481 w 4292600"/>
              <a:gd name="connsiteY60" fmla="*/ 2515658 h 4438650"/>
              <a:gd name="connsiteX61" fmla="*/ 3683635 w 4292600"/>
              <a:gd name="connsiteY61" fmla="*/ 2533386 h 4438650"/>
              <a:gd name="connsiteX62" fmla="*/ 3644996 w 4292600"/>
              <a:gd name="connsiteY62" fmla="*/ 2549525 h 4438650"/>
              <a:gd name="connsiteX63" fmla="*/ 3605298 w 4292600"/>
              <a:gd name="connsiteY63" fmla="*/ 2564077 h 4438650"/>
              <a:gd name="connsiteX64" fmla="*/ 3565071 w 4292600"/>
              <a:gd name="connsiteY64" fmla="*/ 2577042 h 4438650"/>
              <a:gd name="connsiteX65" fmla="*/ 3524315 w 4292600"/>
              <a:gd name="connsiteY65" fmla="*/ 2588419 h 4438650"/>
              <a:gd name="connsiteX66" fmla="*/ 3524315 w 4292600"/>
              <a:gd name="connsiteY66" fmla="*/ 4191265 h 4438650"/>
              <a:gd name="connsiteX67" fmla="*/ 3524050 w 4292600"/>
              <a:gd name="connsiteY67" fmla="*/ 4203965 h 4438650"/>
              <a:gd name="connsiteX68" fmla="*/ 3522991 w 4292600"/>
              <a:gd name="connsiteY68" fmla="*/ 4216400 h 4438650"/>
              <a:gd name="connsiteX69" fmla="*/ 3521139 w 4292600"/>
              <a:gd name="connsiteY69" fmla="*/ 4228571 h 4438650"/>
              <a:gd name="connsiteX70" fmla="*/ 3519286 w 4292600"/>
              <a:gd name="connsiteY70" fmla="*/ 4240742 h 4438650"/>
              <a:gd name="connsiteX71" fmla="*/ 3516640 w 4292600"/>
              <a:gd name="connsiteY71" fmla="*/ 4252913 h 4438650"/>
              <a:gd name="connsiteX72" fmla="*/ 3512935 w 4292600"/>
              <a:gd name="connsiteY72" fmla="*/ 4264554 h 4438650"/>
              <a:gd name="connsiteX73" fmla="*/ 3508965 w 4292600"/>
              <a:gd name="connsiteY73" fmla="*/ 4276196 h 4438650"/>
              <a:gd name="connsiteX74" fmla="*/ 3504730 w 4292600"/>
              <a:gd name="connsiteY74" fmla="*/ 4287309 h 4438650"/>
              <a:gd name="connsiteX75" fmla="*/ 3499702 w 4292600"/>
              <a:gd name="connsiteY75" fmla="*/ 4298156 h 4438650"/>
              <a:gd name="connsiteX76" fmla="*/ 3494409 w 4292600"/>
              <a:gd name="connsiteY76" fmla="*/ 4308740 h 4438650"/>
              <a:gd name="connsiteX77" fmla="*/ 3488322 w 4292600"/>
              <a:gd name="connsiteY77" fmla="*/ 4319323 h 4438650"/>
              <a:gd name="connsiteX78" fmla="*/ 3481970 w 4292600"/>
              <a:gd name="connsiteY78" fmla="*/ 4329377 h 4438650"/>
              <a:gd name="connsiteX79" fmla="*/ 3474825 w 4292600"/>
              <a:gd name="connsiteY79" fmla="*/ 4339167 h 4438650"/>
              <a:gd name="connsiteX80" fmla="*/ 3467414 w 4292600"/>
              <a:gd name="connsiteY80" fmla="*/ 4348427 h 4438650"/>
              <a:gd name="connsiteX81" fmla="*/ 3459740 w 4292600"/>
              <a:gd name="connsiteY81" fmla="*/ 4357423 h 4438650"/>
              <a:gd name="connsiteX82" fmla="*/ 3451535 w 4292600"/>
              <a:gd name="connsiteY82" fmla="*/ 4365890 h 4438650"/>
              <a:gd name="connsiteX83" fmla="*/ 3443066 w 4292600"/>
              <a:gd name="connsiteY83" fmla="*/ 4374356 h 4438650"/>
              <a:gd name="connsiteX84" fmla="*/ 3433804 w 4292600"/>
              <a:gd name="connsiteY84" fmla="*/ 4382029 h 4438650"/>
              <a:gd name="connsiteX85" fmla="*/ 3424805 w 4292600"/>
              <a:gd name="connsiteY85" fmla="*/ 4389173 h 4438650"/>
              <a:gd name="connsiteX86" fmla="*/ 3415013 w 4292600"/>
              <a:gd name="connsiteY86" fmla="*/ 4396317 h 4438650"/>
              <a:gd name="connsiteX87" fmla="*/ 3404692 w 4292600"/>
              <a:gd name="connsiteY87" fmla="*/ 4402667 h 4438650"/>
              <a:gd name="connsiteX88" fmla="*/ 3394370 w 4292600"/>
              <a:gd name="connsiteY88" fmla="*/ 4408752 h 4438650"/>
              <a:gd name="connsiteX89" fmla="*/ 3383784 w 4292600"/>
              <a:gd name="connsiteY89" fmla="*/ 4414309 h 4438650"/>
              <a:gd name="connsiteX90" fmla="*/ 3372934 w 4292600"/>
              <a:gd name="connsiteY90" fmla="*/ 4419336 h 4438650"/>
              <a:gd name="connsiteX91" fmla="*/ 3361818 w 4292600"/>
              <a:gd name="connsiteY91" fmla="*/ 4423569 h 4438650"/>
              <a:gd name="connsiteX92" fmla="*/ 3350174 w 4292600"/>
              <a:gd name="connsiteY92" fmla="*/ 4427538 h 4438650"/>
              <a:gd name="connsiteX93" fmla="*/ 3338529 w 4292600"/>
              <a:gd name="connsiteY93" fmla="*/ 4430977 h 4438650"/>
              <a:gd name="connsiteX94" fmla="*/ 3326355 w 4292600"/>
              <a:gd name="connsiteY94" fmla="*/ 4433623 h 4438650"/>
              <a:gd name="connsiteX95" fmla="*/ 3314181 w 4292600"/>
              <a:gd name="connsiteY95" fmla="*/ 4436004 h 4438650"/>
              <a:gd name="connsiteX96" fmla="*/ 3302007 w 4292600"/>
              <a:gd name="connsiteY96" fmla="*/ 4437327 h 4438650"/>
              <a:gd name="connsiteX97" fmla="*/ 3289304 w 4292600"/>
              <a:gd name="connsiteY97" fmla="*/ 4438386 h 4438650"/>
              <a:gd name="connsiteX98" fmla="*/ 3276865 w 4292600"/>
              <a:gd name="connsiteY98" fmla="*/ 4438650 h 4438650"/>
              <a:gd name="connsiteX99" fmla="*/ 3264162 w 4292600"/>
              <a:gd name="connsiteY99" fmla="*/ 4438386 h 4438650"/>
              <a:gd name="connsiteX100" fmla="*/ 3251458 w 4292600"/>
              <a:gd name="connsiteY100" fmla="*/ 4437327 h 4438650"/>
              <a:gd name="connsiteX101" fmla="*/ 3239020 w 4292600"/>
              <a:gd name="connsiteY101" fmla="*/ 4436004 h 4438650"/>
              <a:gd name="connsiteX102" fmla="*/ 3226846 w 4292600"/>
              <a:gd name="connsiteY102" fmla="*/ 4433623 h 4438650"/>
              <a:gd name="connsiteX103" fmla="*/ 3214936 w 4292600"/>
              <a:gd name="connsiteY103" fmla="*/ 4430977 h 4438650"/>
              <a:gd name="connsiteX104" fmla="*/ 3203292 w 4292600"/>
              <a:gd name="connsiteY104" fmla="*/ 4427538 h 4438650"/>
              <a:gd name="connsiteX105" fmla="*/ 3191911 w 4292600"/>
              <a:gd name="connsiteY105" fmla="*/ 4423569 h 4438650"/>
              <a:gd name="connsiteX106" fmla="*/ 3180531 w 4292600"/>
              <a:gd name="connsiteY106" fmla="*/ 4419336 h 4438650"/>
              <a:gd name="connsiteX107" fmla="*/ 3169681 w 4292600"/>
              <a:gd name="connsiteY107" fmla="*/ 4414309 h 4438650"/>
              <a:gd name="connsiteX108" fmla="*/ 3158830 w 4292600"/>
              <a:gd name="connsiteY108" fmla="*/ 4408752 h 4438650"/>
              <a:gd name="connsiteX109" fmla="*/ 3148509 w 4292600"/>
              <a:gd name="connsiteY109" fmla="*/ 4402667 h 4438650"/>
              <a:gd name="connsiteX110" fmla="*/ 3138716 w 4292600"/>
              <a:gd name="connsiteY110" fmla="*/ 4396317 h 4438650"/>
              <a:gd name="connsiteX111" fmla="*/ 3128924 w 4292600"/>
              <a:gd name="connsiteY111" fmla="*/ 4389173 h 4438650"/>
              <a:gd name="connsiteX112" fmla="*/ 3119397 w 4292600"/>
              <a:gd name="connsiteY112" fmla="*/ 4382029 h 4438650"/>
              <a:gd name="connsiteX113" fmla="*/ 3110663 w 4292600"/>
              <a:gd name="connsiteY113" fmla="*/ 4374356 h 4438650"/>
              <a:gd name="connsiteX114" fmla="*/ 3101930 w 4292600"/>
              <a:gd name="connsiteY114" fmla="*/ 4365890 h 4438650"/>
              <a:gd name="connsiteX115" fmla="*/ 3093726 w 4292600"/>
              <a:gd name="connsiteY115" fmla="*/ 4357423 h 4438650"/>
              <a:gd name="connsiteX116" fmla="*/ 3086051 w 4292600"/>
              <a:gd name="connsiteY116" fmla="*/ 4348427 h 4438650"/>
              <a:gd name="connsiteX117" fmla="*/ 3078376 w 4292600"/>
              <a:gd name="connsiteY117" fmla="*/ 4339167 h 4438650"/>
              <a:gd name="connsiteX118" fmla="*/ 3071759 w 4292600"/>
              <a:gd name="connsiteY118" fmla="*/ 4329377 h 4438650"/>
              <a:gd name="connsiteX119" fmla="*/ 3065143 w 4292600"/>
              <a:gd name="connsiteY119" fmla="*/ 4319323 h 4438650"/>
              <a:gd name="connsiteX120" fmla="*/ 3059321 w 4292600"/>
              <a:gd name="connsiteY120" fmla="*/ 4308740 h 4438650"/>
              <a:gd name="connsiteX121" fmla="*/ 3053763 w 4292600"/>
              <a:gd name="connsiteY121" fmla="*/ 4298156 h 4438650"/>
              <a:gd name="connsiteX122" fmla="*/ 3048735 w 4292600"/>
              <a:gd name="connsiteY122" fmla="*/ 4287309 h 4438650"/>
              <a:gd name="connsiteX123" fmla="*/ 3044236 w 4292600"/>
              <a:gd name="connsiteY123" fmla="*/ 4276196 h 4438650"/>
              <a:gd name="connsiteX124" fmla="*/ 3040530 w 4292600"/>
              <a:gd name="connsiteY124" fmla="*/ 4264554 h 4438650"/>
              <a:gd name="connsiteX125" fmla="*/ 3037090 w 4292600"/>
              <a:gd name="connsiteY125" fmla="*/ 4252913 h 4438650"/>
              <a:gd name="connsiteX126" fmla="*/ 3034443 w 4292600"/>
              <a:gd name="connsiteY126" fmla="*/ 4240742 h 4438650"/>
              <a:gd name="connsiteX127" fmla="*/ 3032062 w 4292600"/>
              <a:gd name="connsiteY127" fmla="*/ 4228571 h 4438650"/>
              <a:gd name="connsiteX128" fmla="*/ 3030474 w 4292600"/>
              <a:gd name="connsiteY128" fmla="*/ 4216400 h 4438650"/>
              <a:gd name="connsiteX129" fmla="*/ 3029680 w 4292600"/>
              <a:gd name="connsiteY129" fmla="*/ 4203965 h 4438650"/>
              <a:gd name="connsiteX130" fmla="*/ 3029415 w 4292600"/>
              <a:gd name="connsiteY130" fmla="*/ 4191265 h 4438650"/>
              <a:gd name="connsiteX131" fmla="*/ 3029415 w 4292600"/>
              <a:gd name="connsiteY131" fmla="*/ 2588419 h 4438650"/>
              <a:gd name="connsiteX132" fmla="*/ 2988129 w 4292600"/>
              <a:gd name="connsiteY132" fmla="*/ 2577306 h 4438650"/>
              <a:gd name="connsiteX133" fmla="*/ 2947902 w 4292600"/>
              <a:gd name="connsiteY133" fmla="*/ 2564077 h 4438650"/>
              <a:gd name="connsiteX134" fmla="*/ 2908734 w 4292600"/>
              <a:gd name="connsiteY134" fmla="*/ 2549790 h 4438650"/>
              <a:gd name="connsiteX135" fmla="*/ 2869830 w 4292600"/>
              <a:gd name="connsiteY135" fmla="*/ 2533386 h 4438650"/>
              <a:gd name="connsiteX136" fmla="*/ 2831720 w 4292600"/>
              <a:gd name="connsiteY136" fmla="*/ 2515923 h 4438650"/>
              <a:gd name="connsiteX137" fmla="*/ 2794933 w 4292600"/>
              <a:gd name="connsiteY137" fmla="*/ 2496873 h 4438650"/>
              <a:gd name="connsiteX138" fmla="*/ 2758411 w 4292600"/>
              <a:gd name="connsiteY138" fmla="*/ 2476236 h 4438650"/>
              <a:gd name="connsiteX139" fmla="*/ 2723212 w 4292600"/>
              <a:gd name="connsiteY139" fmla="*/ 2454011 h 4438650"/>
              <a:gd name="connsiteX140" fmla="*/ 2689072 w 4292600"/>
              <a:gd name="connsiteY140" fmla="*/ 2430727 h 4438650"/>
              <a:gd name="connsiteX141" fmla="*/ 2655726 w 4292600"/>
              <a:gd name="connsiteY141" fmla="*/ 2406121 h 4438650"/>
              <a:gd name="connsiteX142" fmla="*/ 2623703 w 4292600"/>
              <a:gd name="connsiteY142" fmla="*/ 2379927 h 4438650"/>
              <a:gd name="connsiteX143" fmla="*/ 2592474 w 4292600"/>
              <a:gd name="connsiteY143" fmla="*/ 2352411 h 4438650"/>
              <a:gd name="connsiteX144" fmla="*/ 2562568 w 4292600"/>
              <a:gd name="connsiteY144" fmla="*/ 2324100 h 4438650"/>
              <a:gd name="connsiteX145" fmla="*/ 2533721 w 4292600"/>
              <a:gd name="connsiteY145" fmla="*/ 2294467 h 4438650"/>
              <a:gd name="connsiteX146" fmla="*/ 2505933 w 4292600"/>
              <a:gd name="connsiteY146" fmla="*/ 2263511 h 4438650"/>
              <a:gd name="connsiteX147" fmla="*/ 2479732 w 4292600"/>
              <a:gd name="connsiteY147" fmla="*/ 2231496 h 4438650"/>
              <a:gd name="connsiteX148" fmla="*/ 2454590 w 4292600"/>
              <a:gd name="connsiteY148" fmla="*/ 2198423 h 4438650"/>
              <a:gd name="connsiteX149" fmla="*/ 2431036 w 4292600"/>
              <a:gd name="connsiteY149" fmla="*/ 2164556 h 4438650"/>
              <a:gd name="connsiteX150" fmla="*/ 2408541 w 4292600"/>
              <a:gd name="connsiteY150" fmla="*/ 2129631 h 4438650"/>
              <a:gd name="connsiteX151" fmla="*/ 2387898 w 4292600"/>
              <a:gd name="connsiteY151" fmla="*/ 2093648 h 4438650"/>
              <a:gd name="connsiteX152" fmla="*/ 2368049 w 4292600"/>
              <a:gd name="connsiteY152" fmla="*/ 2056871 h 4438650"/>
              <a:gd name="connsiteX153" fmla="*/ 2350053 w 4292600"/>
              <a:gd name="connsiteY153" fmla="*/ 2019036 h 4438650"/>
              <a:gd name="connsiteX154" fmla="*/ 2333644 w 4292600"/>
              <a:gd name="connsiteY154" fmla="*/ 1980406 h 4438650"/>
              <a:gd name="connsiteX155" fmla="*/ 2318824 w 4292600"/>
              <a:gd name="connsiteY155" fmla="*/ 1941248 h 4438650"/>
              <a:gd name="connsiteX156" fmla="*/ 2305326 w 4292600"/>
              <a:gd name="connsiteY156" fmla="*/ 1901031 h 4438650"/>
              <a:gd name="connsiteX157" fmla="*/ 2293682 w 4292600"/>
              <a:gd name="connsiteY157" fmla="*/ 1860286 h 4438650"/>
              <a:gd name="connsiteX158" fmla="*/ 2283890 w 4292600"/>
              <a:gd name="connsiteY158" fmla="*/ 1819011 h 4438650"/>
              <a:gd name="connsiteX159" fmla="*/ 2275421 w 4292600"/>
              <a:gd name="connsiteY159" fmla="*/ 1776942 h 4438650"/>
              <a:gd name="connsiteX160" fmla="*/ 2269069 w 4292600"/>
              <a:gd name="connsiteY160" fmla="*/ 1734344 h 4438650"/>
              <a:gd name="connsiteX161" fmla="*/ 2264305 w 4292600"/>
              <a:gd name="connsiteY161" fmla="*/ 1691217 h 4438650"/>
              <a:gd name="connsiteX162" fmla="*/ 2261659 w 4292600"/>
              <a:gd name="connsiteY162" fmla="*/ 1647296 h 4438650"/>
              <a:gd name="connsiteX163" fmla="*/ 2260600 w 4292600"/>
              <a:gd name="connsiteY163" fmla="*/ 1603111 h 4438650"/>
              <a:gd name="connsiteX164" fmla="*/ 2260600 w 4292600"/>
              <a:gd name="connsiteY164" fmla="*/ 1016000 h 4438650"/>
              <a:gd name="connsiteX165" fmla="*/ 2261924 w 4292600"/>
              <a:gd name="connsiteY165" fmla="*/ 963613 h 4438650"/>
              <a:gd name="connsiteX166" fmla="*/ 2265629 w 4292600"/>
              <a:gd name="connsiteY166" fmla="*/ 912548 h 4438650"/>
              <a:gd name="connsiteX167" fmla="*/ 2272510 w 4292600"/>
              <a:gd name="connsiteY167" fmla="*/ 861748 h 4438650"/>
              <a:gd name="connsiteX168" fmla="*/ 2281243 w 4292600"/>
              <a:gd name="connsiteY168" fmla="*/ 811742 h 4438650"/>
              <a:gd name="connsiteX169" fmla="*/ 2292623 w 4292600"/>
              <a:gd name="connsiteY169" fmla="*/ 762529 h 4438650"/>
              <a:gd name="connsiteX170" fmla="*/ 2306650 w 4292600"/>
              <a:gd name="connsiteY170" fmla="*/ 714640 h 4438650"/>
              <a:gd name="connsiteX171" fmla="*/ 2322529 w 4292600"/>
              <a:gd name="connsiteY171" fmla="*/ 667544 h 4438650"/>
              <a:gd name="connsiteX172" fmla="*/ 2340790 w 4292600"/>
              <a:gd name="connsiteY172" fmla="*/ 621506 h 4438650"/>
              <a:gd name="connsiteX173" fmla="*/ 2361168 w 4292600"/>
              <a:gd name="connsiteY173" fmla="*/ 576527 h 4438650"/>
              <a:gd name="connsiteX174" fmla="*/ 2383664 w 4292600"/>
              <a:gd name="connsiteY174" fmla="*/ 532606 h 4438650"/>
              <a:gd name="connsiteX175" fmla="*/ 2408276 w 4292600"/>
              <a:gd name="connsiteY175" fmla="*/ 490273 h 4438650"/>
              <a:gd name="connsiteX176" fmla="*/ 2434741 w 4292600"/>
              <a:gd name="connsiteY176" fmla="*/ 448734 h 4438650"/>
              <a:gd name="connsiteX177" fmla="*/ 2463059 w 4292600"/>
              <a:gd name="connsiteY177" fmla="*/ 408781 h 4438650"/>
              <a:gd name="connsiteX178" fmla="*/ 2493230 w 4292600"/>
              <a:gd name="connsiteY178" fmla="*/ 370681 h 4438650"/>
              <a:gd name="connsiteX179" fmla="*/ 2525517 w 4292600"/>
              <a:gd name="connsiteY179" fmla="*/ 333640 h 4438650"/>
              <a:gd name="connsiteX180" fmla="*/ 2559128 w 4292600"/>
              <a:gd name="connsiteY180" fmla="*/ 298450 h 4438650"/>
              <a:gd name="connsiteX181" fmla="*/ 2594327 w 4292600"/>
              <a:gd name="connsiteY181" fmla="*/ 264584 h 4438650"/>
              <a:gd name="connsiteX182" fmla="*/ 2631113 w 4292600"/>
              <a:gd name="connsiteY182" fmla="*/ 232833 h 4438650"/>
              <a:gd name="connsiteX183" fmla="*/ 2669753 w 4292600"/>
              <a:gd name="connsiteY183" fmla="*/ 202406 h 4438650"/>
              <a:gd name="connsiteX184" fmla="*/ 2709715 w 4292600"/>
              <a:gd name="connsiteY184" fmla="*/ 174096 h 4438650"/>
              <a:gd name="connsiteX185" fmla="*/ 2750736 w 4292600"/>
              <a:gd name="connsiteY185" fmla="*/ 147638 h 4438650"/>
              <a:gd name="connsiteX186" fmla="*/ 2793345 w 4292600"/>
              <a:gd name="connsiteY186" fmla="*/ 123296 h 4438650"/>
              <a:gd name="connsiteX187" fmla="*/ 2837013 w 4292600"/>
              <a:gd name="connsiteY187" fmla="*/ 100806 h 4438650"/>
              <a:gd name="connsiteX188" fmla="*/ 2882004 w 4292600"/>
              <a:gd name="connsiteY188" fmla="*/ 80169 h 4438650"/>
              <a:gd name="connsiteX189" fmla="*/ 2928318 w 4292600"/>
              <a:gd name="connsiteY189" fmla="*/ 61913 h 4438650"/>
              <a:gd name="connsiteX190" fmla="*/ 2975161 w 4292600"/>
              <a:gd name="connsiteY190" fmla="*/ 45773 h 4438650"/>
              <a:gd name="connsiteX191" fmla="*/ 3023593 w 4292600"/>
              <a:gd name="connsiteY191" fmla="*/ 32279 h 4438650"/>
              <a:gd name="connsiteX192" fmla="*/ 3072553 w 4292600"/>
              <a:gd name="connsiteY192" fmla="*/ 20902 h 4438650"/>
              <a:gd name="connsiteX193" fmla="*/ 3122308 w 4292600"/>
              <a:gd name="connsiteY193" fmla="*/ 11642 h 4438650"/>
              <a:gd name="connsiteX194" fmla="*/ 3173121 w 4292600"/>
              <a:gd name="connsiteY194" fmla="*/ 5292 h 4438650"/>
              <a:gd name="connsiteX195" fmla="*/ 3224728 w 4292600"/>
              <a:gd name="connsiteY195" fmla="*/ 1323 h 4438650"/>
              <a:gd name="connsiteX196" fmla="*/ 1000915 w 4292600"/>
              <a:gd name="connsiteY196" fmla="*/ 0 h 4438650"/>
              <a:gd name="connsiteX197" fmla="*/ 1016000 w 4292600"/>
              <a:gd name="connsiteY197" fmla="*/ 0 h 4438650"/>
              <a:gd name="connsiteX198" fmla="*/ 1032673 w 4292600"/>
              <a:gd name="connsiteY198" fmla="*/ 0 h 4438650"/>
              <a:gd name="connsiteX199" fmla="*/ 1049611 w 4292600"/>
              <a:gd name="connsiteY199" fmla="*/ 529 h 4438650"/>
              <a:gd name="connsiteX200" fmla="*/ 1066284 w 4292600"/>
              <a:gd name="connsiteY200" fmla="*/ 1058 h 4438650"/>
              <a:gd name="connsiteX201" fmla="*/ 1082957 w 4292600"/>
              <a:gd name="connsiteY201" fmla="*/ 2117 h 4438650"/>
              <a:gd name="connsiteX202" fmla="*/ 1099366 w 4292600"/>
              <a:gd name="connsiteY202" fmla="*/ 3440 h 4438650"/>
              <a:gd name="connsiteX203" fmla="*/ 1116039 w 4292600"/>
              <a:gd name="connsiteY203" fmla="*/ 5027 h 4438650"/>
              <a:gd name="connsiteX204" fmla="*/ 1132447 w 4292600"/>
              <a:gd name="connsiteY204" fmla="*/ 6615 h 4438650"/>
              <a:gd name="connsiteX205" fmla="*/ 1148591 w 4292600"/>
              <a:gd name="connsiteY205" fmla="*/ 8731 h 4438650"/>
              <a:gd name="connsiteX206" fmla="*/ 1164735 w 4292600"/>
              <a:gd name="connsiteY206" fmla="*/ 11113 h 4438650"/>
              <a:gd name="connsiteX207" fmla="*/ 1180879 w 4292600"/>
              <a:gd name="connsiteY207" fmla="*/ 13494 h 4438650"/>
              <a:gd name="connsiteX208" fmla="*/ 1197022 w 4292600"/>
              <a:gd name="connsiteY208" fmla="*/ 16404 h 4438650"/>
              <a:gd name="connsiteX209" fmla="*/ 1213166 w 4292600"/>
              <a:gd name="connsiteY209" fmla="*/ 19315 h 4438650"/>
              <a:gd name="connsiteX210" fmla="*/ 1228781 w 4292600"/>
              <a:gd name="connsiteY210" fmla="*/ 22754 h 4438650"/>
              <a:gd name="connsiteX211" fmla="*/ 1244660 w 4292600"/>
              <a:gd name="connsiteY211" fmla="*/ 26194 h 4438650"/>
              <a:gd name="connsiteX212" fmla="*/ 1260539 w 4292600"/>
              <a:gd name="connsiteY212" fmla="*/ 29898 h 4438650"/>
              <a:gd name="connsiteX213" fmla="*/ 1276153 w 4292600"/>
              <a:gd name="connsiteY213" fmla="*/ 34131 h 4438650"/>
              <a:gd name="connsiteX214" fmla="*/ 1276153 w 4292600"/>
              <a:gd name="connsiteY214" fmla="*/ 1768475 h 4438650"/>
              <a:gd name="connsiteX215" fmla="*/ 1276418 w 4292600"/>
              <a:gd name="connsiteY215" fmla="*/ 1775354 h 4438650"/>
              <a:gd name="connsiteX216" fmla="*/ 1276947 w 4292600"/>
              <a:gd name="connsiteY216" fmla="*/ 1782498 h 4438650"/>
              <a:gd name="connsiteX217" fmla="*/ 1277741 w 4292600"/>
              <a:gd name="connsiteY217" fmla="*/ 1789377 h 4438650"/>
              <a:gd name="connsiteX218" fmla="*/ 1278800 w 4292600"/>
              <a:gd name="connsiteY218" fmla="*/ 1795992 h 4438650"/>
              <a:gd name="connsiteX219" fmla="*/ 1280388 w 4292600"/>
              <a:gd name="connsiteY219" fmla="*/ 1802606 h 4438650"/>
              <a:gd name="connsiteX220" fmla="*/ 1282240 w 4292600"/>
              <a:gd name="connsiteY220" fmla="*/ 1809221 h 4438650"/>
              <a:gd name="connsiteX221" fmla="*/ 1284358 w 4292600"/>
              <a:gd name="connsiteY221" fmla="*/ 1815306 h 4438650"/>
              <a:gd name="connsiteX222" fmla="*/ 1286739 w 4292600"/>
              <a:gd name="connsiteY222" fmla="*/ 1821656 h 4438650"/>
              <a:gd name="connsiteX223" fmla="*/ 1289651 w 4292600"/>
              <a:gd name="connsiteY223" fmla="*/ 1828006 h 4438650"/>
              <a:gd name="connsiteX224" fmla="*/ 1292562 w 4292600"/>
              <a:gd name="connsiteY224" fmla="*/ 1833827 h 4438650"/>
              <a:gd name="connsiteX225" fmla="*/ 1296002 w 4292600"/>
              <a:gd name="connsiteY225" fmla="*/ 1839648 h 4438650"/>
              <a:gd name="connsiteX226" fmla="*/ 1299707 w 4292600"/>
              <a:gd name="connsiteY226" fmla="*/ 1845204 h 4438650"/>
              <a:gd name="connsiteX227" fmla="*/ 1303413 w 4292600"/>
              <a:gd name="connsiteY227" fmla="*/ 1850231 h 4438650"/>
              <a:gd name="connsiteX228" fmla="*/ 1307382 w 4292600"/>
              <a:gd name="connsiteY228" fmla="*/ 1855523 h 4438650"/>
              <a:gd name="connsiteX229" fmla="*/ 1311881 w 4292600"/>
              <a:gd name="connsiteY229" fmla="*/ 1860550 h 4438650"/>
              <a:gd name="connsiteX230" fmla="*/ 1316380 w 4292600"/>
              <a:gd name="connsiteY230" fmla="*/ 1865313 h 4438650"/>
              <a:gd name="connsiteX231" fmla="*/ 1320880 w 4292600"/>
              <a:gd name="connsiteY231" fmla="*/ 1869811 h 4438650"/>
              <a:gd name="connsiteX232" fmla="*/ 1325908 w 4292600"/>
              <a:gd name="connsiteY232" fmla="*/ 1874309 h 4438650"/>
              <a:gd name="connsiteX233" fmla="*/ 1331201 w 4292600"/>
              <a:gd name="connsiteY233" fmla="*/ 1878013 h 4438650"/>
              <a:gd name="connsiteX234" fmla="*/ 1336494 w 4292600"/>
              <a:gd name="connsiteY234" fmla="*/ 1881981 h 4438650"/>
              <a:gd name="connsiteX235" fmla="*/ 1342052 w 4292600"/>
              <a:gd name="connsiteY235" fmla="*/ 1885686 h 4438650"/>
              <a:gd name="connsiteX236" fmla="*/ 1347874 w 4292600"/>
              <a:gd name="connsiteY236" fmla="*/ 1888861 h 4438650"/>
              <a:gd name="connsiteX237" fmla="*/ 1353696 w 4292600"/>
              <a:gd name="connsiteY237" fmla="*/ 1892036 h 4438650"/>
              <a:gd name="connsiteX238" fmla="*/ 1359783 w 4292600"/>
              <a:gd name="connsiteY238" fmla="*/ 1894681 h 4438650"/>
              <a:gd name="connsiteX239" fmla="*/ 1365870 w 4292600"/>
              <a:gd name="connsiteY239" fmla="*/ 1897327 h 4438650"/>
              <a:gd name="connsiteX240" fmla="*/ 1372222 w 4292600"/>
              <a:gd name="connsiteY240" fmla="*/ 1899179 h 4438650"/>
              <a:gd name="connsiteX241" fmla="*/ 1379103 w 4292600"/>
              <a:gd name="connsiteY241" fmla="*/ 1901031 h 4438650"/>
              <a:gd name="connsiteX242" fmla="*/ 1385719 w 4292600"/>
              <a:gd name="connsiteY242" fmla="*/ 1902884 h 4438650"/>
              <a:gd name="connsiteX243" fmla="*/ 1392336 w 4292600"/>
              <a:gd name="connsiteY243" fmla="*/ 1903942 h 4438650"/>
              <a:gd name="connsiteX244" fmla="*/ 1398952 w 4292600"/>
              <a:gd name="connsiteY244" fmla="*/ 1904736 h 4438650"/>
              <a:gd name="connsiteX245" fmla="*/ 1405833 w 4292600"/>
              <a:gd name="connsiteY245" fmla="*/ 1905265 h 4438650"/>
              <a:gd name="connsiteX246" fmla="*/ 1413243 w 4292600"/>
              <a:gd name="connsiteY246" fmla="*/ 1905529 h 4438650"/>
              <a:gd name="connsiteX247" fmla="*/ 1420124 w 4292600"/>
              <a:gd name="connsiteY247" fmla="*/ 1905265 h 4438650"/>
              <a:gd name="connsiteX248" fmla="*/ 1427005 w 4292600"/>
              <a:gd name="connsiteY248" fmla="*/ 1904736 h 4438650"/>
              <a:gd name="connsiteX249" fmla="*/ 1433886 w 4292600"/>
              <a:gd name="connsiteY249" fmla="*/ 1903942 h 4438650"/>
              <a:gd name="connsiteX250" fmla="*/ 1440502 w 4292600"/>
              <a:gd name="connsiteY250" fmla="*/ 1902884 h 4438650"/>
              <a:gd name="connsiteX251" fmla="*/ 1447119 w 4292600"/>
              <a:gd name="connsiteY251" fmla="*/ 1901031 h 4438650"/>
              <a:gd name="connsiteX252" fmla="*/ 1453735 w 4292600"/>
              <a:gd name="connsiteY252" fmla="*/ 1899179 h 4438650"/>
              <a:gd name="connsiteX253" fmla="*/ 1460087 w 4292600"/>
              <a:gd name="connsiteY253" fmla="*/ 1897327 h 4438650"/>
              <a:gd name="connsiteX254" fmla="*/ 1466174 w 4292600"/>
              <a:gd name="connsiteY254" fmla="*/ 1894681 h 4438650"/>
              <a:gd name="connsiteX255" fmla="*/ 1472261 w 4292600"/>
              <a:gd name="connsiteY255" fmla="*/ 1892036 h 4438650"/>
              <a:gd name="connsiteX256" fmla="*/ 1478083 w 4292600"/>
              <a:gd name="connsiteY256" fmla="*/ 1888861 h 4438650"/>
              <a:gd name="connsiteX257" fmla="*/ 1483905 w 4292600"/>
              <a:gd name="connsiteY257" fmla="*/ 1885686 h 4438650"/>
              <a:gd name="connsiteX258" fmla="*/ 1489463 w 4292600"/>
              <a:gd name="connsiteY258" fmla="*/ 1881981 h 4438650"/>
              <a:gd name="connsiteX259" fmla="*/ 1495021 w 4292600"/>
              <a:gd name="connsiteY259" fmla="*/ 1878013 h 4438650"/>
              <a:gd name="connsiteX260" fmla="*/ 1500049 w 4292600"/>
              <a:gd name="connsiteY260" fmla="*/ 1874309 h 4438650"/>
              <a:gd name="connsiteX261" fmla="*/ 1505078 w 4292600"/>
              <a:gd name="connsiteY261" fmla="*/ 1869811 h 4438650"/>
              <a:gd name="connsiteX262" fmla="*/ 1509577 w 4292600"/>
              <a:gd name="connsiteY262" fmla="*/ 1865313 h 4438650"/>
              <a:gd name="connsiteX263" fmla="*/ 1514340 w 4292600"/>
              <a:gd name="connsiteY263" fmla="*/ 1860550 h 4438650"/>
              <a:gd name="connsiteX264" fmla="*/ 1518575 w 4292600"/>
              <a:gd name="connsiteY264" fmla="*/ 1855523 h 4438650"/>
              <a:gd name="connsiteX265" fmla="*/ 1522809 w 4292600"/>
              <a:gd name="connsiteY265" fmla="*/ 1850231 h 4438650"/>
              <a:gd name="connsiteX266" fmla="*/ 1526514 w 4292600"/>
              <a:gd name="connsiteY266" fmla="*/ 1845204 h 4438650"/>
              <a:gd name="connsiteX267" fmla="*/ 1530220 w 4292600"/>
              <a:gd name="connsiteY267" fmla="*/ 1839648 h 4438650"/>
              <a:gd name="connsiteX268" fmla="*/ 1533131 w 4292600"/>
              <a:gd name="connsiteY268" fmla="*/ 1833827 h 4438650"/>
              <a:gd name="connsiteX269" fmla="*/ 1536307 w 4292600"/>
              <a:gd name="connsiteY269" fmla="*/ 1828006 h 4438650"/>
              <a:gd name="connsiteX270" fmla="*/ 1538953 w 4292600"/>
              <a:gd name="connsiteY270" fmla="*/ 1821656 h 4438650"/>
              <a:gd name="connsiteX271" fmla="*/ 1541600 w 4292600"/>
              <a:gd name="connsiteY271" fmla="*/ 1815306 h 4438650"/>
              <a:gd name="connsiteX272" fmla="*/ 1543717 w 4292600"/>
              <a:gd name="connsiteY272" fmla="*/ 1809221 h 4438650"/>
              <a:gd name="connsiteX273" fmla="*/ 1545834 w 4292600"/>
              <a:gd name="connsiteY273" fmla="*/ 1802606 h 4438650"/>
              <a:gd name="connsiteX274" fmla="*/ 1547157 w 4292600"/>
              <a:gd name="connsiteY274" fmla="*/ 1795992 h 4438650"/>
              <a:gd name="connsiteX275" fmla="*/ 1548481 w 4292600"/>
              <a:gd name="connsiteY275" fmla="*/ 1789377 h 4438650"/>
              <a:gd name="connsiteX276" fmla="*/ 1549274 w 4292600"/>
              <a:gd name="connsiteY276" fmla="*/ 1782498 h 4438650"/>
              <a:gd name="connsiteX277" fmla="*/ 1549804 w 4292600"/>
              <a:gd name="connsiteY277" fmla="*/ 1775354 h 4438650"/>
              <a:gd name="connsiteX278" fmla="*/ 1549804 w 4292600"/>
              <a:gd name="connsiteY278" fmla="*/ 1768475 h 4438650"/>
              <a:gd name="connsiteX279" fmla="*/ 1549804 w 4292600"/>
              <a:gd name="connsiteY279" fmla="*/ 152665 h 4438650"/>
              <a:gd name="connsiteX280" fmla="*/ 1576798 w 4292600"/>
              <a:gd name="connsiteY280" fmla="*/ 170127 h 4438650"/>
              <a:gd name="connsiteX281" fmla="*/ 1602999 w 4292600"/>
              <a:gd name="connsiteY281" fmla="*/ 188119 h 4438650"/>
              <a:gd name="connsiteX282" fmla="*/ 1628670 w 4292600"/>
              <a:gd name="connsiteY282" fmla="*/ 206904 h 4438650"/>
              <a:gd name="connsiteX283" fmla="*/ 1653547 w 4292600"/>
              <a:gd name="connsiteY283" fmla="*/ 226483 h 4438650"/>
              <a:gd name="connsiteX284" fmla="*/ 1678160 w 4292600"/>
              <a:gd name="connsiteY284" fmla="*/ 246856 h 4438650"/>
              <a:gd name="connsiteX285" fmla="*/ 1701714 w 4292600"/>
              <a:gd name="connsiteY285" fmla="*/ 268023 h 4438650"/>
              <a:gd name="connsiteX286" fmla="*/ 1724739 w 4292600"/>
              <a:gd name="connsiteY286" fmla="*/ 289984 h 4438650"/>
              <a:gd name="connsiteX287" fmla="*/ 1747234 w 4292600"/>
              <a:gd name="connsiteY287" fmla="*/ 312473 h 4438650"/>
              <a:gd name="connsiteX288" fmla="*/ 1768936 w 4292600"/>
              <a:gd name="connsiteY288" fmla="*/ 335492 h 4438650"/>
              <a:gd name="connsiteX289" fmla="*/ 1789579 w 4292600"/>
              <a:gd name="connsiteY289" fmla="*/ 359304 h 4438650"/>
              <a:gd name="connsiteX290" fmla="*/ 1809957 w 4292600"/>
              <a:gd name="connsiteY290" fmla="*/ 383910 h 4438650"/>
              <a:gd name="connsiteX291" fmla="*/ 1829277 w 4292600"/>
              <a:gd name="connsiteY291" fmla="*/ 408781 h 4438650"/>
              <a:gd name="connsiteX292" fmla="*/ 1848067 w 4292600"/>
              <a:gd name="connsiteY292" fmla="*/ 434711 h 4438650"/>
              <a:gd name="connsiteX293" fmla="*/ 1865799 w 4292600"/>
              <a:gd name="connsiteY293" fmla="*/ 461169 h 4438650"/>
              <a:gd name="connsiteX294" fmla="*/ 1883001 w 4292600"/>
              <a:gd name="connsiteY294" fmla="*/ 487892 h 4438650"/>
              <a:gd name="connsiteX295" fmla="*/ 1899145 w 4292600"/>
              <a:gd name="connsiteY295" fmla="*/ 515409 h 4438650"/>
              <a:gd name="connsiteX296" fmla="*/ 1914759 w 4292600"/>
              <a:gd name="connsiteY296" fmla="*/ 543454 h 4438650"/>
              <a:gd name="connsiteX297" fmla="*/ 1929315 w 4292600"/>
              <a:gd name="connsiteY297" fmla="*/ 572029 h 4438650"/>
              <a:gd name="connsiteX298" fmla="*/ 1942812 w 4292600"/>
              <a:gd name="connsiteY298" fmla="*/ 600869 h 4438650"/>
              <a:gd name="connsiteX299" fmla="*/ 1955516 w 4292600"/>
              <a:gd name="connsiteY299" fmla="*/ 630502 h 4438650"/>
              <a:gd name="connsiteX300" fmla="*/ 1967425 w 4292600"/>
              <a:gd name="connsiteY300" fmla="*/ 660400 h 4438650"/>
              <a:gd name="connsiteX301" fmla="*/ 1978276 w 4292600"/>
              <a:gd name="connsiteY301" fmla="*/ 690827 h 4438650"/>
              <a:gd name="connsiteX302" fmla="*/ 1988333 w 4292600"/>
              <a:gd name="connsiteY302" fmla="*/ 721783 h 4438650"/>
              <a:gd name="connsiteX303" fmla="*/ 1997066 w 4292600"/>
              <a:gd name="connsiteY303" fmla="*/ 753004 h 4438650"/>
              <a:gd name="connsiteX304" fmla="*/ 2005270 w 4292600"/>
              <a:gd name="connsiteY304" fmla="*/ 784490 h 4438650"/>
              <a:gd name="connsiteX305" fmla="*/ 2012151 w 4292600"/>
              <a:gd name="connsiteY305" fmla="*/ 816769 h 4438650"/>
              <a:gd name="connsiteX306" fmla="*/ 2018238 w 4292600"/>
              <a:gd name="connsiteY306" fmla="*/ 849048 h 4438650"/>
              <a:gd name="connsiteX307" fmla="*/ 2023267 w 4292600"/>
              <a:gd name="connsiteY307" fmla="*/ 881856 h 4438650"/>
              <a:gd name="connsiteX308" fmla="*/ 2026972 w 4292600"/>
              <a:gd name="connsiteY308" fmla="*/ 914929 h 4438650"/>
              <a:gd name="connsiteX309" fmla="*/ 2029618 w 4292600"/>
              <a:gd name="connsiteY309" fmla="*/ 948267 h 4438650"/>
              <a:gd name="connsiteX310" fmla="*/ 2031471 w 4292600"/>
              <a:gd name="connsiteY310" fmla="*/ 981869 h 4438650"/>
              <a:gd name="connsiteX311" fmla="*/ 2032000 w 4292600"/>
              <a:gd name="connsiteY311" fmla="*/ 1016000 h 4438650"/>
              <a:gd name="connsiteX312" fmla="*/ 2032000 w 4292600"/>
              <a:gd name="connsiteY312" fmla="*/ 1634331 h 4438650"/>
              <a:gd name="connsiteX313" fmla="*/ 2030942 w 4292600"/>
              <a:gd name="connsiteY313" fmla="*/ 1677723 h 4438650"/>
              <a:gd name="connsiteX314" fmla="*/ 2028295 w 4292600"/>
              <a:gd name="connsiteY314" fmla="*/ 1721115 h 4438650"/>
              <a:gd name="connsiteX315" fmla="*/ 2023796 w 4292600"/>
              <a:gd name="connsiteY315" fmla="*/ 1763713 h 4438650"/>
              <a:gd name="connsiteX316" fmla="*/ 2017444 w 4292600"/>
              <a:gd name="connsiteY316" fmla="*/ 1806311 h 4438650"/>
              <a:gd name="connsiteX317" fmla="*/ 2009505 w 4292600"/>
              <a:gd name="connsiteY317" fmla="*/ 1847850 h 4438650"/>
              <a:gd name="connsiteX318" fmla="*/ 1999448 w 4292600"/>
              <a:gd name="connsiteY318" fmla="*/ 1888861 h 4438650"/>
              <a:gd name="connsiteX319" fmla="*/ 1988068 w 4292600"/>
              <a:gd name="connsiteY319" fmla="*/ 1929077 h 4438650"/>
              <a:gd name="connsiteX320" fmla="*/ 1975100 w 4292600"/>
              <a:gd name="connsiteY320" fmla="*/ 1969029 h 4438650"/>
              <a:gd name="connsiteX321" fmla="*/ 1960279 w 4292600"/>
              <a:gd name="connsiteY321" fmla="*/ 2007923 h 4438650"/>
              <a:gd name="connsiteX322" fmla="*/ 1944136 w 4292600"/>
              <a:gd name="connsiteY322" fmla="*/ 2046288 h 4438650"/>
              <a:gd name="connsiteX323" fmla="*/ 1926404 w 4292600"/>
              <a:gd name="connsiteY323" fmla="*/ 2083594 h 4438650"/>
              <a:gd name="connsiteX324" fmla="*/ 1907349 w 4292600"/>
              <a:gd name="connsiteY324" fmla="*/ 2120371 h 4438650"/>
              <a:gd name="connsiteX325" fmla="*/ 1886706 w 4292600"/>
              <a:gd name="connsiteY325" fmla="*/ 2155825 h 4438650"/>
              <a:gd name="connsiteX326" fmla="*/ 1864740 w 4292600"/>
              <a:gd name="connsiteY326" fmla="*/ 2190750 h 4438650"/>
              <a:gd name="connsiteX327" fmla="*/ 1841451 w 4292600"/>
              <a:gd name="connsiteY327" fmla="*/ 2224617 h 4438650"/>
              <a:gd name="connsiteX328" fmla="*/ 1816838 w 4292600"/>
              <a:gd name="connsiteY328" fmla="*/ 2257425 h 4438650"/>
              <a:gd name="connsiteX329" fmla="*/ 1790902 w 4292600"/>
              <a:gd name="connsiteY329" fmla="*/ 2288911 h 4438650"/>
              <a:gd name="connsiteX330" fmla="*/ 1763907 w 4292600"/>
              <a:gd name="connsiteY330" fmla="*/ 2319867 h 4438650"/>
              <a:gd name="connsiteX331" fmla="*/ 1735590 w 4292600"/>
              <a:gd name="connsiteY331" fmla="*/ 2349500 h 4438650"/>
              <a:gd name="connsiteX332" fmla="*/ 1706213 w 4292600"/>
              <a:gd name="connsiteY332" fmla="*/ 2378075 h 4438650"/>
              <a:gd name="connsiteX333" fmla="*/ 1675514 w 4292600"/>
              <a:gd name="connsiteY333" fmla="*/ 2405063 h 4438650"/>
              <a:gd name="connsiteX334" fmla="*/ 1644020 w 4292600"/>
              <a:gd name="connsiteY334" fmla="*/ 2431256 h 4438650"/>
              <a:gd name="connsiteX335" fmla="*/ 1611203 w 4292600"/>
              <a:gd name="connsiteY335" fmla="*/ 2455863 h 4438650"/>
              <a:gd name="connsiteX336" fmla="*/ 1577592 w 4292600"/>
              <a:gd name="connsiteY336" fmla="*/ 2479411 h 4438650"/>
              <a:gd name="connsiteX337" fmla="*/ 1542923 w 4292600"/>
              <a:gd name="connsiteY337" fmla="*/ 2501371 h 4438650"/>
              <a:gd name="connsiteX338" fmla="*/ 1507459 w 4292600"/>
              <a:gd name="connsiteY338" fmla="*/ 2522273 h 4438650"/>
              <a:gd name="connsiteX339" fmla="*/ 1470937 w 4292600"/>
              <a:gd name="connsiteY339" fmla="*/ 2541588 h 4438650"/>
              <a:gd name="connsiteX340" fmla="*/ 1433621 w 4292600"/>
              <a:gd name="connsiteY340" fmla="*/ 2559315 h 4438650"/>
              <a:gd name="connsiteX341" fmla="*/ 1395247 w 4292600"/>
              <a:gd name="connsiteY341" fmla="*/ 2575983 h 4438650"/>
              <a:gd name="connsiteX342" fmla="*/ 1356608 w 4292600"/>
              <a:gd name="connsiteY342" fmla="*/ 2590800 h 4438650"/>
              <a:gd name="connsiteX343" fmla="*/ 1316910 w 4292600"/>
              <a:gd name="connsiteY343" fmla="*/ 2604029 h 4438650"/>
              <a:gd name="connsiteX344" fmla="*/ 1276683 w 4292600"/>
              <a:gd name="connsiteY344" fmla="*/ 2615671 h 4438650"/>
              <a:gd name="connsiteX345" fmla="*/ 1276683 w 4292600"/>
              <a:gd name="connsiteY345" fmla="*/ 4191265 h 4438650"/>
              <a:gd name="connsiteX346" fmla="*/ 1276418 w 4292600"/>
              <a:gd name="connsiteY346" fmla="*/ 4203700 h 4438650"/>
              <a:gd name="connsiteX347" fmla="*/ 1275095 w 4292600"/>
              <a:gd name="connsiteY347" fmla="*/ 4216136 h 4438650"/>
              <a:gd name="connsiteX348" fmla="*/ 1273771 w 4292600"/>
              <a:gd name="connsiteY348" fmla="*/ 4228571 h 4438650"/>
              <a:gd name="connsiteX349" fmla="*/ 1271654 w 4292600"/>
              <a:gd name="connsiteY349" fmla="*/ 4240742 h 4438650"/>
              <a:gd name="connsiteX350" fmla="*/ 1268743 w 4292600"/>
              <a:gd name="connsiteY350" fmla="*/ 4252913 h 4438650"/>
              <a:gd name="connsiteX351" fmla="*/ 1265567 w 4292600"/>
              <a:gd name="connsiteY351" fmla="*/ 4264554 h 4438650"/>
              <a:gd name="connsiteX352" fmla="*/ 1261597 w 4292600"/>
              <a:gd name="connsiteY352" fmla="*/ 4276196 h 4438650"/>
              <a:gd name="connsiteX353" fmla="*/ 1257098 w 4292600"/>
              <a:gd name="connsiteY353" fmla="*/ 4287309 h 4438650"/>
              <a:gd name="connsiteX354" fmla="*/ 1252070 w 4292600"/>
              <a:gd name="connsiteY354" fmla="*/ 4298156 h 4438650"/>
              <a:gd name="connsiteX355" fmla="*/ 1246512 w 4292600"/>
              <a:gd name="connsiteY355" fmla="*/ 4308740 h 4438650"/>
              <a:gd name="connsiteX356" fmla="*/ 1240425 w 4292600"/>
              <a:gd name="connsiteY356" fmla="*/ 4319059 h 4438650"/>
              <a:gd name="connsiteX357" fmla="*/ 1234074 w 4292600"/>
              <a:gd name="connsiteY357" fmla="*/ 4329377 h 4438650"/>
              <a:gd name="connsiteX358" fmla="*/ 1227193 w 4292600"/>
              <a:gd name="connsiteY358" fmla="*/ 4339167 h 4438650"/>
              <a:gd name="connsiteX359" fmla="*/ 1220047 w 4292600"/>
              <a:gd name="connsiteY359" fmla="*/ 4348163 h 4438650"/>
              <a:gd name="connsiteX360" fmla="*/ 1212108 w 4292600"/>
              <a:gd name="connsiteY360" fmla="*/ 4357423 h 4438650"/>
              <a:gd name="connsiteX361" fmla="*/ 1203903 w 4292600"/>
              <a:gd name="connsiteY361" fmla="*/ 4365890 h 4438650"/>
              <a:gd name="connsiteX362" fmla="*/ 1195434 w 4292600"/>
              <a:gd name="connsiteY362" fmla="*/ 4374092 h 4438650"/>
              <a:gd name="connsiteX363" fmla="*/ 1186172 w 4292600"/>
              <a:gd name="connsiteY363" fmla="*/ 4382029 h 4438650"/>
              <a:gd name="connsiteX364" fmla="*/ 1176909 w 4292600"/>
              <a:gd name="connsiteY364" fmla="*/ 4389173 h 4438650"/>
              <a:gd name="connsiteX365" fmla="*/ 1167381 w 4292600"/>
              <a:gd name="connsiteY365" fmla="*/ 4396317 h 4438650"/>
              <a:gd name="connsiteX366" fmla="*/ 1157060 w 4292600"/>
              <a:gd name="connsiteY366" fmla="*/ 4402667 h 4438650"/>
              <a:gd name="connsiteX367" fmla="*/ 1146738 w 4292600"/>
              <a:gd name="connsiteY367" fmla="*/ 4408752 h 4438650"/>
              <a:gd name="connsiteX368" fmla="*/ 1136152 w 4292600"/>
              <a:gd name="connsiteY368" fmla="*/ 4414309 h 4438650"/>
              <a:gd name="connsiteX369" fmla="*/ 1125037 w 4292600"/>
              <a:gd name="connsiteY369" fmla="*/ 4419336 h 4438650"/>
              <a:gd name="connsiteX370" fmla="*/ 1113922 w 4292600"/>
              <a:gd name="connsiteY370" fmla="*/ 4423569 h 4438650"/>
              <a:gd name="connsiteX371" fmla="*/ 1102277 w 4292600"/>
              <a:gd name="connsiteY371" fmla="*/ 4427538 h 4438650"/>
              <a:gd name="connsiteX372" fmla="*/ 1090632 w 4292600"/>
              <a:gd name="connsiteY372" fmla="*/ 4430977 h 4438650"/>
              <a:gd name="connsiteX373" fmla="*/ 1078723 w 4292600"/>
              <a:gd name="connsiteY373" fmla="*/ 4433623 h 4438650"/>
              <a:gd name="connsiteX374" fmla="*/ 1066549 w 4292600"/>
              <a:gd name="connsiteY374" fmla="*/ 4436004 h 4438650"/>
              <a:gd name="connsiteX375" fmla="*/ 1054375 w 4292600"/>
              <a:gd name="connsiteY375" fmla="*/ 4437327 h 4438650"/>
              <a:gd name="connsiteX376" fmla="*/ 1041671 w 4292600"/>
              <a:gd name="connsiteY376" fmla="*/ 4438386 h 4438650"/>
              <a:gd name="connsiteX377" fmla="*/ 1029233 w 4292600"/>
              <a:gd name="connsiteY377" fmla="*/ 4438650 h 4438650"/>
              <a:gd name="connsiteX378" fmla="*/ 1016265 w 4292600"/>
              <a:gd name="connsiteY378" fmla="*/ 4438386 h 4438650"/>
              <a:gd name="connsiteX379" fmla="*/ 1003826 w 4292600"/>
              <a:gd name="connsiteY379" fmla="*/ 4437327 h 4438650"/>
              <a:gd name="connsiteX380" fmla="*/ 991387 w 4292600"/>
              <a:gd name="connsiteY380" fmla="*/ 4436004 h 4438650"/>
              <a:gd name="connsiteX381" fmla="*/ 979213 w 4292600"/>
              <a:gd name="connsiteY381" fmla="*/ 4433623 h 4438650"/>
              <a:gd name="connsiteX382" fmla="*/ 967304 w 4292600"/>
              <a:gd name="connsiteY382" fmla="*/ 4430977 h 4438650"/>
              <a:gd name="connsiteX383" fmla="*/ 955659 w 4292600"/>
              <a:gd name="connsiteY383" fmla="*/ 4427538 h 4438650"/>
              <a:gd name="connsiteX384" fmla="*/ 944279 w 4292600"/>
              <a:gd name="connsiteY384" fmla="*/ 4423569 h 4438650"/>
              <a:gd name="connsiteX385" fmla="*/ 932899 w 4292600"/>
              <a:gd name="connsiteY385" fmla="*/ 4419336 h 4438650"/>
              <a:gd name="connsiteX386" fmla="*/ 922049 w 4292600"/>
              <a:gd name="connsiteY386" fmla="*/ 4414309 h 4438650"/>
              <a:gd name="connsiteX387" fmla="*/ 911198 w 4292600"/>
              <a:gd name="connsiteY387" fmla="*/ 4408752 h 4438650"/>
              <a:gd name="connsiteX388" fmla="*/ 900876 w 4292600"/>
              <a:gd name="connsiteY388" fmla="*/ 4402667 h 4438650"/>
              <a:gd name="connsiteX389" fmla="*/ 890555 w 4292600"/>
              <a:gd name="connsiteY389" fmla="*/ 4396317 h 4438650"/>
              <a:gd name="connsiteX390" fmla="*/ 881028 w 4292600"/>
              <a:gd name="connsiteY390" fmla="*/ 4389173 h 4438650"/>
              <a:gd name="connsiteX391" fmla="*/ 871765 w 4292600"/>
              <a:gd name="connsiteY391" fmla="*/ 4382029 h 4438650"/>
              <a:gd name="connsiteX392" fmla="*/ 862502 w 4292600"/>
              <a:gd name="connsiteY392" fmla="*/ 4374092 h 4438650"/>
              <a:gd name="connsiteX393" fmla="*/ 854033 w 4292600"/>
              <a:gd name="connsiteY393" fmla="*/ 4365890 h 4438650"/>
              <a:gd name="connsiteX394" fmla="*/ 846093 w 4292600"/>
              <a:gd name="connsiteY394" fmla="*/ 4357423 h 4438650"/>
              <a:gd name="connsiteX395" fmla="*/ 838154 w 4292600"/>
              <a:gd name="connsiteY395" fmla="*/ 4348163 h 4438650"/>
              <a:gd name="connsiteX396" fmla="*/ 830744 w 4292600"/>
              <a:gd name="connsiteY396" fmla="*/ 4339167 h 4438650"/>
              <a:gd name="connsiteX397" fmla="*/ 823863 w 4292600"/>
              <a:gd name="connsiteY397" fmla="*/ 4329377 h 4438650"/>
              <a:gd name="connsiteX398" fmla="*/ 817511 w 4292600"/>
              <a:gd name="connsiteY398" fmla="*/ 4319059 h 4438650"/>
              <a:gd name="connsiteX399" fmla="*/ 811424 w 4292600"/>
              <a:gd name="connsiteY399" fmla="*/ 4308740 h 4438650"/>
              <a:gd name="connsiteX400" fmla="*/ 805866 w 4292600"/>
              <a:gd name="connsiteY400" fmla="*/ 4298156 h 4438650"/>
              <a:gd name="connsiteX401" fmla="*/ 800838 w 4292600"/>
              <a:gd name="connsiteY401" fmla="*/ 4287309 h 4438650"/>
              <a:gd name="connsiteX402" fmla="*/ 796339 w 4292600"/>
              <a:gd name="connsiteY402" fmla="*/ 4276196 h 4438650"/>
              <a:gd name="connsiteX403" fmla="*/ 792369 w 4292600"/>
              <a:gd name="connsiteY403" fmla="*/ 4264554 h 4438650"/>
              <a:gd name="connsiteX404" fmla="*/ 789193 w 4292600"/>
              <a:gd name="connsiteY404" fmla="*/ 4252913 h 4438650"/>
              <a:gd name="connsiteX405" fmla="*/ 786282 w 4292600"/>
              <a:gd name="connsiteY405" fmla="*/ 4240742 h 4438650"/>
              <a:gd name="connsiteX406" fmla="*/ 784165 w 4292600"/>
              <a:gd name="connsiteY406" fmla="*/ 4228571 h 4438650"/>
              <a:gd name="connsiteX407" fmla="*/ 782842 w 4292600"/>
              <a:gd name="connsiteY407" fmla="*/ 4216136 h 4438650"/>
              <a:gd name="connsiteX408" fmla="*/ 781518 w 4292600"/>
              <a:gd name="connsiteY408" fmla="*/ 4203700 h 4438650"/>
              <a:gd name="connsiteX409" fmla="*/ 781254 w 4292600"/>
              <a:gd name="connsiteY409" fmla="*/ 4191265 h 4438650"/>
              <a:gd name="connsiteX410" fmla="*/ 781254 w 4292600"/>
              <a:gd name="connsiteY410" fmla="*/ 2622286 h 4438650"/>
              <a:gd name="connsiteX411" fmla="*/ 739703 w 4292600"/>
              <a:gd name="connsiteY411" fmla="*/ 2611702 h 4438650"/>
              <a:gd name="connsiteX412" fmla="*/ 698947 w 4292600"/>
              <a:gd name="connsiteY412" fmla="*/ 2598738 h 4438650"/>
              <a:gd name="connsiteX413" fmla="*/ 658984 w 4292600"/>
              <a:gd name="connsiteY413" fmla="*/ 2584715 h 4438650"/>
              <a:gd name="connsiteX414" fmla="*/ 619551 w 4292600"/>
              <a:gd name="connsiteY414" fmla="*/ 2568840 h 4438650"/>
              <a:gd name="connsiteX415" fmla="*/ 580912 w 4292600"/>
              <a:gd name="connsiteY415" fmla="*/ 2551377 h 4438650"/>
              <a:gd name="connsiteX416" fmla="*/ 543331 w 4292600"/>
              <a:gd name="connsiteY416" fmla="*/ 2532592 h 4438650"/>
              <a:gd name="connsiteX417" fmla="*/ 506545 w 4292600"/>
              <a:gd name="connsiteY417" fmla="*/ 2511954 h 4438650"/>
              <a:gd name="connsiteX418" fmla="*/ 470816 w 4292600"/>
              <a:gd name="connsiteY418" fmla="*/ 2489994 h 4438650"/>
              <a:gd name="connsiteX419" fmla="*/ 435882 w 4292600"/>
              <a:gd name="connsiteY419" fmla="*/ 2466711 h 4438650"/>
              <a:gd name="connsiteX420" fmla="*/ 402272 w 4292600"/>
              <a:gd name="connsiteY420" fmla="*/ 2442104 h 4438650"/>
              <a:gd name="connsiteX421" fmla="*/ 369455 w 4292600"/>
              <a:gd name="connsiteY421" fmla="*/ 2416175 h 4438650"/>
              <a:gd name="connsiteX422" fmla="*/ 337961 w 4292600"/>
              <a:gd name="connsiteY422" fmla="*/ 2388923 h 4438650"/>
              <a:gd name="connsiteX423" fmla="*/ 307526 w 4292600"/>
              <a:gd name="connsiteY423" fmla="*/ 2360348 h 4438650"/>
              <a:gd name="connsiteX424" fmla="*/ 277885 w 4292600"/>
              <a:gd name="connsiteY424" fmla="*/ 2330450 h 4438650"/>
              <a:gd name="connsiteX425" fmla="*/ 250097 w 4292600"/>
              <a:gd name="connsiteY425" fmla="*/ 2299494 h 4438650"/>
              <a:gd name="connsiteX426" fmla="*/ 223102 w 4292600"/>
              <a:gd name="connsiteY426" fmla="*/ 2267479 h 4438650"/>
              <a:gd name="connsiteX427" fmla="*/ 197431 w 4292600"/>
              <a:gd name="connsiteY427" fmla="*/ 2234406 h 4438650"/>
              <a:gd name="connsiteX428" fmla="*/ 173347 w 4292600"/>
              <a:gd name="connsiteY428" fmla="*/ 2200275 h 4438650"/>
              <a:gd name="connsiteX429" fmla="*/ 150587 w 4292600"/>
              <a:gd name="connsiteY429" fmla="*/ 2164821 h 4438650"/>
              <a:gd name="connsiteX430" fmla="*/ 129680 w 4292600"/>
              <a:gd name="connsiteY430" fmla="*/ 2128838 h 4438650"/>
              <a:gd name="connsiteX431" fmla="*/ 109566 w 4292600"/>
              <a:gd name="connsiteY431" fmla="*/ 2091796 h 4438650"/>
              <a:gd name="connsiteX432" fmla="*/ 91305 w 4292600"/>
              <a:gd name="connsiteY432" fmla="*/ 2053696 h 4438650"/>
              <a:gd name="connsiteX433" fmla="*/ 74367 w 4292600"/>
              <a:gd name="connsiteY433" fmla="*/ 2014802 h 4438650"/>
              <a:gd name="connsiteX434" fmla="*/ 59282 w 4292600"/>
              <a:gd name="connsiteY434" fmla="*/ 1975115 h 4438650"/>
              <a:gd name="connsiteX435" fmla="*/ 45785 w 4292600"/>
              <a:gd name="connsiteY435" fmla="*/ 1934634 h 4438650"/>
              <a:gd name="connsiteX436" fmla="*/ 33876 w 4292600"/>
              <a:gd name="connsiteY436" fmla="*/ 1893623 h 4438650"/>
              <a:gd name="connsiteX437" fmla="*/ 23554 w 4292600"/>
              <a:gd name="connsiteY437" fmla="*/ 1852084 h 4438650"/>
              <a:gd name="connsiteX438" fmla="*/ 15350 w 4292600"/>
              <a:gd name="connsiteY438" fmla="*/ 1809486 h 4438650"/>
              <a:gd name="connsiteX439" fmla="*/ 8734 w 4292600"/>
              <a:gd name="connsiteY439" fmla="*/ 1766359 h 4438650"/>
              <a:gd name="connsiteX440" fmla="*/ 3970 w 4292600"/>
              <a:gd name="connsiteY440" fmla="*/ 1722702 h 4438650"/>
              <a:gd name="connsiteX441" fmla="*/ 1059 w 4292600"/>
              <a:gd name="connsiteY441" fmla="*/ 1678517 h 4438650"/>
              <a:gd name="connsiteX442" fmla="*/ 0 w 4292600"/>
              <a:gd name="connsiteY442" fmla="*/ 1634331 h 4438650"/>
              <a:gd name="connsiteX443" fmla="*/ 0 w 4292600"/>
              <a:gd name="connsiteY443" fmla="*/ 1016000 h 4438650"/>
              <a:gd name="connsiteX444" fmla="*/ 529 w 4292600"/>
              <a:gd name="connsiteY444" fmla="*/ 980811 h 4438650"/>
              <a:gd name="connsiteX445" fmla="*/ 2382 w 4292600"/>
              <a:gd name="connsiteY445" fmla="*/ 946150 h 4438650"/>
              <a:gd name="connsiteX446" fmla="*/ 5293 w 4292600"/>
              <a:gd name="connsiteY446" fmla="*/ 911754 h 4438650"/>
              <a:gd name="connsiteX447" fmla="*/ 9528 w 4292600"/>
              <a:gd name="connsiteY447" fmla="*/ 878152 h 4438650"/>
              <a:gd name="connsiteX448" fmla="*/ 14821 w 4292600"/>
              <a:gd name="connsiteY448" fmla="*/ 844550 h 4438650"/>
              <a:gd name="connsiteX449" fmla="*/ 20908 w 4292600"/>
              <a:gd name="connsiteY449" fmla="*/ 811213 h 4438650"/>
              <a:gd name="connsiteX450" fmla="*/ 28318 w 4292600"/>
              <a:gd name="connsiteY450" fmla="*/ 778140 h 4438650"/>
              <a:gd name="connsiteX451" fmla="*/ 36522 w 4292600"/>
              <a:gd name="connsiteY451" fmla="*/ 745596 h 4438650"/>
              <a:gd name="connsiteX452" fmla="*/ 46314 w 4292600"/>
              <a:gd name="connsiteY452" fmla="*/ 713581 h 4438650"/>
              <a:gd name="connsiteX453" fmla="*/ 56636 w 4292600"/>
              <a:gd name="connsiteY453" fmla="*/ 681831 h 4438650"/>
              <a:gd name="connsiteX454" fmla="*/ 68280 w 4292600"/>
              <a:gd name="connsiteY454" fmla="*/ 650875 h 4438650"/>
              <a:gd name="connsiteX455" fmla="*/ 80719 w 4292600"/>
              <a:gd name="connsiteY455" fmla="*/ 619919 h 4438650"/>
              <a:gd name="connsiteX456" fmla="*/ 93952 w 4292600"/>
              <a:gd name="connsiteY456" fmla="*/ 589756 h 4438650"/>
              <a:gd name="connsiteX457" fmla="*/ 108508 w 4292600"/>
              <a:gd name="connsiteY457" fmla="*/ 560388 h 4438650"/>
              <a:gd name="connsiteX458" fmla="*/ 124122 w 4292600"/>
              <a:gd name="connsiteY458" fmla="*/ 531283 h 4438650"/>
              <a:gd name="connsiteX459" fmla="*/ 140001 w 4292600"/>
              <a:gd name="connsiteY459" fmla="*/ 502709 h 4438650"/>
              <a:gd name="connsiteX460" fmla="*/ 157204 w 4292600"/>
              <a:gd name="connsiteY460" fmla="*/ 474663 h 4438650"/>
              <a:gd name="connsiteX461" fmla="*/ 175465 w 4292600"/>
              <a:gd name="connsiteY461" fmla="*/ 447146 h 4438650"/>
              <a:gd name="connsiteX462" fmla="*/ 194255 w 4292600"/>
              <a:gd name="connsiteY462" fmla="*/ 420158 h 4438650"/>
              <a:gd name="connsiteX463" fmla="*/ 213839 w 4292600"/>
              <a:gd name="connsiteY463" fmla="*/ 394229 h 4438650"/>
              <a:gd name="connsiteX464" fmla="*/ 234482 w 4292600"/>
              <a:gd name="connsiteY464" fmla="*/ 368565 h 4438650"/>
              <a:gd name="connsiteX465" fmla="*/ 255654 w 4292600"/>
              <a:gd name="connsiteY465" fmla="*/ 343959 h 4438650"/>
              <a:gd name="connsiteX466" fmla="*/ 277620 w 4292600"/>
              <a:gd name="connsiteY466" fmla="*/ 319881 h 4438650"/>
              <a:gd name="connsiteX467" fmla="*/ 300380 w 4292600"/>
              <a:gd name="connsiteY467" fmla="*/ 296598 h 4438650"/>
              <a:gd name="connsiteX468" fmla="*/ 324199 w 4292600"/>
              <a:gd name="connsiteY468" fmla="*/ 273844 h 4438650"/>
              <a:gd name="connsiteX469" fmla="*/ 348283 w 4292600"/>
              <a:gd name="connsiteY469" fmla="*/ 251884 h 4438650"/>
              <a:gd name="connsiteX470" fmla="*/ 373160 w 4292600"/>
              <a:gd name="connsiteY470" fmla="*/ 230717 h 4438650"/>
              <a:gd name="connsiteX471" fmla="*/ 398831 w 4292600"/>
              <a:gd name="connsiteY471" fmla="*/ 210344 h 4438650"/>
              <a:gd name="connsiteX472" fmla="*/ 425032 w 4292600"/>
              <a:gd name="connsiteY472" fmla="*/ 190765 h 4438650"/>
              <a:gd name="connsiteX473" fmla="*/ 452026 w 4292600"/>
              <a:gd name="connsiteY473" fmla="*/ 172244 h 4438650"/>
              <a:gd name="connsiteX474" fmla="*/ 479550 w 4292600"/>
              <a:gd name="connsiteY474" fmla="*/ 154252 h 4438650"/>
              <a:gd name="connsiteX475" fmla="*/ 507603 w 4292600"/>
              <a:gd name="connsiteY475" fmla="*/ 137319 h 4438650"/>
              <a:gd name="connsiteX476" fmla="*/ 507603 w 4292600"/>
              <a:gd name="connsiteY476" fmla="*/ 1768475 h 4438650"/>
              <a:gd name="connsiteX477" fmla="*/ 507868 w 4292600"/>
              <a:gd name="connsiteY477" fmla="*/ 1775354 h 4438650"/>
              <a:gd name="connsiteX478" fmla="*/ 508397 w 4292600"/>
              <a:gd name="connsiteY478" fmla="*/ 1782498 h 4438650"/>
              <a:gd name="connsiteX479" fmla="*/ 509191 w 4292600"/>
              <a:gd name="connsiteY479" fmla="*/ 1789377 h 4438650"/>
              <a:gd name="connsiteX480" fmla="*/ 510250 w 4292600"/>
              <a:gd name="connsiteY480" fmla="*/ 1795992 h 4438650"/>
              <a:gd name="connsiteX481" fmla="*/ 511838 w 4292600"/>
              <a:gd name="connsiteY481" fmla="*/ 1802606 h 4438650"/>
              <a:gd name="connsiteX482" fmla="*/ 513690 w 4292600"/>
              <a:gd name="connsiteY482" fmla="*/ 1809221 h 4438650"/>
              <a:gd name="connsiteX483" fmla="*/ 515807 w 4292600"/>
              <a:gd name="connsiteY483" fmla="*/ 1815306 h 4438650"/>
              <a:gd name="connsiteX484" fmla="*/ 518189 w 4292600"/>
              <a:gd name="connsiteY484" fmla="*/ 1821656 h 4438650"/>
              <a:gd name="connsiteX485" fmla="*/ 521100 w 4292600"/>
              <a:gd name="connsiteY485" fmla="*/ 1828006 h 4438650"/>
              <a:gd name="connsiteX486" fmla="*/ 524012 w 4292600"/>
              <a:gd name="connsiteY486" fmla="*/ 1833827 h 4438650"/>
              <a:gd name="connsiteX487" fmla="*/ 527452 w 4292600"/>
              <a:gd name="connsiteY487" fmla="*/ 1839648 h 4438650"/>
              <a:gd name="connsiteX488" fmla="*/ 531157 w 4292600"/>
              <a:gd name="connsiteY488" fmla="*/ 1845204 h 4438650"/>
              <a:gd name="connsiteX489" fmla="*/ 534598 w 4292600"/>
              <a:gd name="connsiteY489" fmla="*/ 1850231 h 4438650"/>
              <a:gd name="connsiteX490" fmla="*/ 538832 w 4292600"/>
              <a:gd name="connsiteY490" fmla="*/ 1855523 h 4438650"/>
              <a:gd name="connsiteX491" fmla="*/ 543331 w 4292600"/>
              <a:gd name="connsiteY491" fmla="*/ 1860550 h 4438650"/>
              <a:gd name="connsiteX492" fmla="*/ 547830 w 4292600"/>
              <a:gd name="connsiteY492" fmla="*/ 1865313 h 4438650"/>
              <a:gd name="connsiteX493" fmla="*/ 552329 w 4292600"/>
              <a:gd name="connsiteY493" fmla="*/ 1869811 h 4438650"/>
              <a:gd name="connsiteX494" fmla="*/ 557358 w 4292600"/>
              <a:gd name="connsiteY494" fmla="*/ 1874309 h 4438650"/>
              <a:gd name="connsiteX495" fmla="*/ 562651 w 4292600"/>
              <a:gd name="connsiteY495" fmla="*/ 1878013 h 4438650"/>
              <a:gd name="connsiteX496" fmla="*/ 567944 w 4292600"/>
              <a:gd name="connsiteY496" fmla="*/ 1881981 h 4438650"/>
              <a:gd name="connsiteX497" fmla="*/ 573502 w 4292600"/>
              <a:gd name="connsiteY497" fmla="*/ 1885686 h 4438650"/>
              <a:gd name="connsiteX498" fmla="*/ 579324 w 4292600"/>
              <a:gd name="connsiteY498" fmla="*/ 1888861 h 4438650"/>
              <a:gd name="connsiteX499" fmla="*/ 585146 w 4292600"/>
              <a:gd name="connsiteY499" fmla="*/ 1892036 h 4438650"/>
              <a:gd name="connsiteX500" fmla="*/ 591233 w 4292600"/>
              <a:gd name="connsiteY500" fmla="*/ 1894681 h 4438650"/>
              <a:gd name="connsiteX501" fmla="*/ 597320 w 4292600"/>
              <a:gd name="connsiteY501" fmla="*/ 1897327 h 4438650"/>
              <a:gd name="connsiteX502" fmla="*/ 603672 w 4292600"/>
              <a:gd name="connsiteY502" fmla="*/ 1899179 h 4438650"/>
              <a:gd name="connsiteX503" fmla="*/ 610288 w 4292600"/>
              <a:gd name="connsiteY503" fmla="*/ 1901031 h 4438650"/>
              <a:gd name="connsiteX504" fmla="*/ 616905 w 4292600"/>
              <a:gd name="connsiteY504" fmla="*/ 1902884 h 4438650"/>
              <a:gd name="connsiteX505" fmla="*/ 623786 w 4292600"/>
              <a:gd name="connsiteY505" fmla="*/ 1903942 h 4438650"/>
              <a:gd name="connsiteX506" fmla="*/ 630402 w 4292600"/>
              <a:gd name="connsiteY506" fmla="*/ 1904736 h 4438650"/>
              <a:gd name="connsiteX507" fmla="*/ 637283 w 4292600"/>
              <a:gd name="connsiteY507" fmla="*/ 1905265 h 4438650"/>
              <a:gd name="connsiteX508" fmla="*/ 644428 w 4292600"/>
              <a:gd name="connsiteY508" fmla="*/ 1905529 h 4438650"/>
              <a:gd name="connsiteX509" fmla="*/ 651574 w 4292600"/>
              <a:gd name="connsiteY509" fmla="*/ 1905265 h 4438650"/>
              <a:gd name="connsiteX510" fmla="*/ 658455 w 4292600"/>
              <a:gd name="connsiteY510" fmla="*/ 1904736 h 4438650"/>
              <a:gd name="connsiteX511" fmla="*/ 665071 w 4292600"/>
              <a:gd name="connsiteY511" fmla="*/ 1903942 h 4438650"/>
              <a:gd name="connsiteX512" fmla="*/ 671952 w 4292600"/>
              <a:gd name="connsiteY512" fmla="*/ 1902884 h 4438650"/>
              <a:gd name="connsiteX513" fmla="*/ 678304 w 4292600"/>
              <a:gd name="connsiteY513" fmla="*/ 1901031 h 4438650"/>
              <a:gd name="connsiteX514" fmla="*/ 685185 w 4292600"/>
              <a:gd name="connsiteY514" fmla="*/ 1899179 h 4438650"/>
              <a:gd name="connsiteX515" fmla="*/ 691536 w 4292600"/>
              <a:gd name="connsiteY515" fmla="*/ 1897327 h 4438650"/>
              <a:gd name="connsiteX516" fmla="*/ 697623 w 4292600"/>
              <a:gd name="connsiteY516" fmla="*/ 1894681 h 4438650"/>
              <a:gd name="connsiteX517" fmla="*/ 703710 w 4292600"/>
              <a:gd name="connsiteY517" fmla="*/ 1892036 h 4438650"/>
              <a:gd name="connsiteX518" fmla="*/ 709533 w 4292600"/>
              <a:gd name="connsiteY518" fmla="*/ 1888861 h 4438650"/>
              <a:gd name="connsiteX519" fmla="*/ 715355 w 4292600"/>
              <a:gd name="connsiteY519" fmla="*/ 1885686 h 4438650"/>
              <a:gd name="connsiteX520" fmla="*/ 720913 w 4292600"/>
              <a:gd name="connsiteY520" fmla="*/ 1881981 h 4438650"/>
              <a:gd name="connsiteX521" fmla="*/ 726206 w 4292600"/>
              <a:gd name="connsiteY521" fmla="*/ 1878013 h 4438650"/>
              <a:gd name="connsiteX522" fmla="*/ 731499 w 4292600"/>
              <a:gd name="connsiteY522" fmla="*/ 1874309 h 4438650"/>
              <a:gd name="connsiteX523" fmla="*/ 736263 w 4292600"/>
              <a:gd name="connsiteY523" fmla="*/ 1869811 h 4438650"/>
              <a:gd name="connsiteX524" fmla="*/ 741026 w 4292600"/>
              <a:gd name="connsiteY524" fmla="*/ 1865313 h 4438650"/>
              <a:gd name="connsiteX525" fmla="*/ 745526 w 4292600"/>
              <a:gd name="connsiteY525" fmla="*/ 1860550 h 4438650"/>
              <a:gd name="connsiteX526" fmla="*/ 750025 w 4292600"/>
              <a:gd name="connsiteY526" fmla="*/ 1855523 h 4438650"/>
              <a:gd name="connsiteX527" fmla="*/ 754259 w 4292600"/>
              <a:gd name="connsiteY527" fmla="*/ 1850231 h 4438650"/>
              <a:gd name="connsiteX528" fmla="*/ 757700 w 4292600"/>
              <a:gd name="connsiteY528" fmla="*/ 1845204 h 4438650"/>
              <a:gd name="connsiteX529" fmla="*/ 761405 w 4292600"/>
              <a:gd name="connsiteY529" fmla="*/ 1839648 h 4438650"/>
              <a:gd name="connsiteX530" fmla="*/ 764581 w 4292600"/>
              <a:gd name="connsiteY530" fmla="*/ 1833827 h 4438650"/>
              <a:gd name="connsiteX531" fmla="*/ 767756 w 4292600"/>
              <a:gd name="connsiteY531" fmla="*/ 1828006 h 4438650"/>
              <a:gd name="connsiteX532" fmla="*/ 770403 w 4292600"/>
              <a:gd name="connsiteY532" fmla="*/ 1821656 h 4438650"/>
              <a:gd name="connsiteX533" fmla="*/ 773049 w 4292600"/>
              <a:gd name="connsiteY533" fmla="*/ 1815306 h 4438650"/>
              <a:gd name="connsiteX534" fmla="*/ 775167 w 4292600"/>
              <a:gd name="connsiteY534" fmla="*/ 1809221 h 4438650"/>
              <a:gd name="connsiteX535" fmla="*/ 777019 w 4292600"/>
              <a:gd name="connsiteY535" fmla="*/ 1802606 h 4438650"/>
              <a:gd name="connsiteX536" fmla="*/ 778607 w 4292600"/>
              <a:gd name="connsiteY536" fmla="*/ 1795992 h 4438650"/>
              <a:gd name="connsiteX537" fmla="*/ 779666 w 4292600"/>
              <a:gd name="connsiteY537" fmla="*/ 1789377 h 4438650"/>
              <a:gd name="connsiteX538" fmla="*/ 780460 w 4292600"/>
              <a:gd name="connsiteY538" fmla="*/ 1782498 h 4438650"/>
              <a:gd name="connsiteX539" fmla="*/ 780989 w 4292600"/>
              <a:gd name="connsiteY539" fmla="*/ 1775354 h 4438650"/>
              <a:gd name="connsiteX540" fmla="*/ 781254 w 4292600"/>
              <a:gd name="connsiteY540" fmla="*/ 1768475 h 4438650"/>
              <a:gd name="connsiteX541" fmla="*/ 781254 w 4292600"/>
              <a:gd name="connsiteY541" fmla="*/ 27517 h 4438650"/>
              <a:gd name="connsiteX542" fmla="*/ 795545 w 4292600"/>
              <a:gd name="connsiteY542" fmla="*/ 24342 h 4438650"/>
              <a:gd name="connsiteX543" fmla="*/ 809571 w 4292600"/>
              <a:gd name="connsiteY543" fmla="*/ 21431 h 4438650"/>
              <a:gd name="connsiteX544" fmla="*/ 824127 w 4292600"/>
              <a:gd name="connsiteY544" fmla="*/ 18256 h 4438650"/>
              <a:gd name="connsiteX545" fmla="*/ 838418 w 4292600"/>
              <a:gd name="connsiteY545" fmla="*/ 15875 h 4438650"/>
              <a:gd name="connsiteX546" fmla="*/ 852974 w 4292600"/>
              <a:gd name="connsiteY546" fmla="*/ 13229 h 4438650"/>
              <a:gd name="connsiteX547" fmla="*/ 867266 w 4292600"/>
              <a:gd name="connsiteY547" fmla="*/ 10848 h 4438650"/>
              <a:gd name="connsiteX548" fmla="*/ 882086 w 4292600"/>
              <a:gd name="connsiteY548" fmla="*/ 8996 h 4438650"/>
              <a:gd name="connsiteX549" fmla="*/ 896642 w 4292600"/>
              <a:gd name="connsiteY549" fmla="*/ 6879 h 4438650"/>
              <a:gd name="connsiteX550" fmla="*/ 911463 w 4292600"/>
              <a:gd name="connsiteY550" fmla="*/ 5292 h 4438650"/>
              <a:gd name="connsiteX551" fmla="*/ 926283 w 4292600"/>
              <a:gd name="connsiteY551" fmla="*/ 3969 h 4438650"/>
              <a:gd name="connsiteX552" fmla="*/ 940839 w 4292600"/>
              <a:gd name="connsiteY552" fmla="*/ 2646 h 4438650"/>
              <a:gd name="connsiteX553" fmla="*/ 955924 w 4292600"/>
              <a:gd name="connsiteY553" fmla="*/ 1588 h 4438650"/>
              <a:gd name="connsiteX554" fmla="*/ 970745 w 4292600"/>
              <a:gd name="connsiteY554" fmla="*/ 1058 h 4438650"/>
              <a:gd name="connsiteX555" fmla="*/ 985830 w 4292600"/>
              <a:gd name="connsiteY555" fmla="*/ 529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</a:cxnLst>
            <a:rect l="l" t="t" r="r" b="b"/>
            <a:pathLst>
              <a:path w="4292600" h="4438650">
                <a:moveTo>
                  <a:pt x="3276600" y="0"/>
                </a:moveTo>
                <a:lnTo>
                  <a:pt x="3328737" y="1323"/>
                </a:lnTo>
                <a:lnTo>
                  <a:pt x="3380079" y="5292"/>
                </a:lnTo>
                <a:lnTo>
                  <a:pt x="3430892" y="11642"/>
                </a:lnTo>
                <a:lnTo>
                  <a:pt x="3480647" y="20902"/>
                </a:lnTo>
                <a:lnTo>
                  <a:pt x="3529872" y="32279"/>
                </a:lnTo>
                <a:lnTo>
                  <a:pt x="3577774" y="45773"/>
                </a:lnTo>
                <a:lnTo>
                  <a:pt x="3625147" y="61913"/>
                </a:lnTo>
                <a:lnTo>
                  <a:pt x="3671197" y="80169"/>
                </a:lnTo>
                <a:lnTo>
                  <a:pt x="3715923" y="100806"/>
                </a:lnTo>
                <a:lnTo>
                  <a:pt x="3759855" y="123296"/>
                </a:lnTo>
                <a:lnTo>
                  <a:pt x="3802200" y="147638"/>
                </a:lnTo>
                <a:lnTo>
                  <a:pt x="3843750" y="174096"/>
                </a:lnTo>
                <a:lnTo>
                  <a:pt x="3883712" y="202406"/>
                </a:lnTo>
                <a:lnTo>
                  <a:pt x="3921822" y="232833"/>
                </a:lnTo>
                <a:lnTo>
                  <a:pt x="3958874" y="264584"/>
                </a:lnTo>
                <a:lnTo>
                  <a:pt x="3994072" y="298450"/>
                </a:lnTo>
                <a:lnTo>
                  <a:pt x="4027948" y="333640"/>
                </a:lnTo>
                <a:lnTo>
                  <a:pt x="4059706" y="370681"/>
                </a:lnTo>
                <a:lnTo>
                  <a:pt x="4090141" y="408781"/>
                </a:lnTo>
                <a:lnTo>
                  <a:pt x="4118459" y="448734"/>
                </a:lnTo>
                <a:lnTo>
                  <a:pt x="4144924" y="490273"/>
                </a:lnTo>
                <a:lnTo>
                  <a:pt x="4169537" y="532606"/>
                </a:lnTo>
                <a:lnTo>
                  <a:pt x="4191768" y="576527"/>
                </a:lnTo>
                <a:lnTo>
                  <a:pt x="4212411" y="621506"/>
                </a:lnTo>
                <a:lnTo>
                  <a:pt x="4230672" y="667544"/>
                </a:lnTo>
                <a:lnTo>
                  <a:pt x="4246815" y="714640"/>
                </a:lnTo>
                <a:lnTo>
                  <a:pt x="4260313" y="762529"/>
                </a:lnTo>
                <a:lnTo>
                  <a:pt x="4271693" y="811742"/>
                </a:lnTo>
                <a:lnTo>
                  <a:pt x="4280955" y="861748"/>
                </a:lnTo>
                <a:lnTo>
                  <a:pt x="4287307" y="912548"/>
                </a:lnTo>
                <a:lnTo>
                  <a:pt x="4291277" y="963613"/>
                </a:lnTo>
                <a:lnTo>
                  <a:pt x="4292600" y="1016000"/>
                </a:lnTo>
                <a:lnTo>
                  <a:pt x="4292600" y="1603111"/>
                </a:lnTo>
                <a:lnTo>
                  <a:pt x="4291806" y="1647296"/>
                </a:lnTo>
                <a:lnTo>
                  <a:pt x="4288630" y="1691217"/>
                </a:lnTo>
                <a:lnTo>
                  <a:pt x="4283867" y="1734079"/>
                </a:lnTo>
                <a:lnTo>
                  <a:pt x="4277515" y="1776942"/>
                </a:lnTo>
                <a:lnTo>
                  <a:pt x="4269311" y="1819011"/>
                </a:lnTo>
                <a:lnTo>
                  <a:pt x="4259254" y="1860286"/>
                </a:lnTo>
                <a:lnTo>
                  <a:pt x="4247609" y="1901031"/>
                </a:lnTo>
                <a:lnTo>
                  <a:pt x="4234377" y="1940984"/>
                </a:lnTo>
                <a:lnTo>
                  <a:pt x="4219556" y="1980406"/>
                </a:lnTo>
                <a:lnTo>
                  <a:pt x="4202883" y="2019036"/>
                </a:lnTo>
                <a:lnTo>
                  <a:pt x="4184887" y="2056871"/>
                </a:lnTo>
                <a:lnTo>
                  <a:pt x="4165567" y="2093648"/>
                </a:lnTo>
                <a:lnTo>
                  <a:pt x="4144660" y="2129367"/>
                </a:lnTo>
                <a:lnTo>
                  <a:pt x="4122164" y="2164292"/>
                </a:lnTo>
                <a:lnTo>
                  <a:pt x="4098610" y="2198423"/>
                </a:lnTo>
                <a:lnTo>
                  <a:pt x="4073468" y="2231496"/>
                </a:lnTo>
                <a:lnTo>
                  <a:pt x="4047003" y="2263511"/>
                </a:lnTo>
                <a:lnTo>
                  <a:pt x="4019479" y="2294202"/>
                </a:lnTo>
                <a:lnTo>
                  <a:pt x="3990632" y="2323836"/>
                </a:lnTo>
                <a:lnTo>
                  <a:pt x="3960726" y="2352411"/>
                </a:lnTo>
                <a:lnTo>
                  <a:pt x="3929762" y="2379663"/>
                </a:lnTo>
                <a:lnTo>
                  <a:pt x="3897474" y="2405856"/>
                </a:lnTo>
                <a:lnTo>
                  <a:pt x="3864128" y="2430463"/>
                </a:lnTo>
                <a:lnTo>
                  <a:pt x="3829988" y="2454011"/>
                </a:lnTo>
                <a:lnTo>
                  <a:pt x="3794789" y="2475971"/>
                </a:lnTo>
                <a:lnTo>
                  <a:pt x="3758532" y="2496344"/>
                </a:lnTo>
                <a:lnTo>
                  <a:pt x="3721481" y="2515658"/>
                </a:lnTo>
                <a:lnTo>
                  <a:pt x="3683635" y="2533386"/>
                </a:lnTo>
                <a:lnTo>
                  <a:pt x="3644996" y="2549525"/>
                </a:lnTo>
                <a:lnTo>
                  <a:pt x="3605298" y="2564077"/>
                </a:lnTo>
                <a:lnTo>
                  <a:pt x="3565071" y="2577042"/>
                </a:lnTo>
                <a:lnTo>
                  <a:pt x="3524315" y="2588419"/>
                </a:lnTo>
                <a:lnTo>
                  <a:pt x="3524315" y="4191265"/>
                </a:lnTo>
                <a:lnTo>
                  <a:pt x="3524050" y="4203965"/>
                </a:lnTo>
                <a:lnTo>
                  <a:pt x="3522991" y="4216400"/>
                </a:lnTo>
                <a:lnTo>
                  <a:pt x="3521139" y="4228571"/>
                </a:lnTo>
                <a:lnTo>
                  <a:pt x="3519286" y="4240742"/>
                </a:lnTo>
                <a:lnTo>
                  <a:pt x="3516640" y="4252913"/>
                </a:lnTo>
                <a:lnTo>
                  <a:pt x="3512935" y="4264554"/>
                </a:lnTo>
                <a:lnTo>
                  <a:pt x="3508965" y="4276196"/>
                </a:lnTo>
                <a:lnTo>
                  <a:pt x="3504730" y="4287309"/>
                </a:lnTo>
                <a:lnTo>
                  <a:pt x="3499702" y="4298156"/>
                </a:lnTo>
                <a:lnTo>
                  <a:pt x="3494409" y="4308740"/>
                </a:lnTo>
                <a:lnTo>
                  <a:pt x="3488322" y="4319323"/>
                </a:lnTo>
                <a:lnTo>
                  <a:pt x="3481970" y="4329377"/>
                </a:lnTo>
                <a:lnTo>
                  <a:pt x="3474825" y="4339167"/>
                </a:lnTo>
                <a:lnTo>
                  <a:pt x="3467414" y="4348427"/>
                </a:lnTo>
                <a:lnTo>
                  <a:pt x="3459740" y="4357423"/>
                </a:lnTo>
                <a:lnTo>
                  <a:pt x="3451535" y="4365890"/>
                </a:lnTo>
                <a:lnTo>
                  <a:pt x="3443066" y="4374356"/>
                </a:lnTo>
                <a:lnTo>
                  <a:pt x="3433804" y="4382029"/>
                </a:lnTo>
                <a:lnTo>
                  <a:pt x="3424805" y="4389173"/>
                </a:lnTo>
                <a:lnTo>
                  <a:pt x="3415013" y="4396317"/>
                </a:lnTo>
                <a:lnTo>
                  <a:pt x="3404692" y="4402667"/>
                </a:lnTo>
                <a:lnTo>
                  <a:pt x="3394370" y="4408752"/>
                </a:lnTo>
                <a:lnTo>
                  <a:pt x="3383784" y="4414309"/>
                </a:lnTo>
                <a:lnTo>
                  <a:pt x="3372934" y="4419336"/>
                </a:lnTo>
                <a:lnTo>
                  <a:pt x="3361818" y="4423569"/>
                </a:lnTo>
                <a:lnTo>
                  <a:pt x="3350174" y="4427538"/>
                </a:lnTo>
                <a:lnTo>
                  <a:pt x="3338529" y="4430977"/>
                </a:lnTo>
                <a:lnTo>
                  <a:pt x="3326355" y="4433623"/>
                </a:lnTo>
                <a:lnTo>
                  <a:pt x="3314181" y="4436004"/>
                </a:lnTo>
                <a:lnTo>
                  <a:pt x="3302007" y="4437327"/>
                </a:lnTo>
                <a:lnTo>
                  <a:pt x="3289304" y="4438386"/>
                </a:lnTo>
                <a:lnTo>
                  <a:pt x="3276865" y="4438650"/>
                </a:lnTo>
                <a:lnTo>
                  <a:pt x="3264162" y="4438386"/>
                </a:lnTo>
                <a:lnTo>
                  <a:pt x="3251458" y="4437327"/>
                </a:lnTo>
                <a:lnTo>
                  <a:pt x="3239020" y="4436004"/>
                </a:lnTo>
                <a:lnTo>
                  <a:pt x="3226846" y="4433623"/>
                </a:lnTo>
                <a:lnTo>
                  <a:pt x="3214936" y="4430977"/>
                </a:lnTo>
                <a:lnTo>
                  <a:pt x="3203292" y="4427538"/>
                </a:lnTo>
                <a:lnTo>
                  <a:pt x="3191911" y="4423569"/>
                </a:lnTo>
                <a:lnTo>
                  <a:pt x="3180531" y="4419336"/>
                </a:lnTo>
                <a:lnTo>
                  <a:pt x="3169681" y="4414309"/>
                </a:lnTo>
                <a:lnTo>
                  <a:pt x="3158830" y="4408752"/>
                </a:lnTo>
                <a:lnTo>
                  <a:pt x="3148509" y="4402667"/>
                </a:lnTo>
                <a:lnTo>
                  <a:pt x="3138716" y="4396317"/>
                </a:lnTo>
                <a:lnTo>
                  <a:pt x="3128924" y="4389173"/>
                </a:lnTo>
                <a:lnTo>
                  <a:pt x="3119397" y="4382029"/>
                </a:lnTo>
                <a:lnTo>
                  <a:pt x="3110663" y="4374356"/>
                </a:lnTo>
                <a:lnTo>
                  <a:pt x="3101930" y="4365890"/>
                </a:lnTo>
                <a:lnTo>
                  <a:pt x="3093726" y="4357423"/>
                </a:lnTo>
                <a:lnTo>
                  <a:pt x="3086051" y="4348427"/>
                </a:lnTo>
                <a:lnTo>
                  <a:pt x="3078376" y="4339167"/>
                </a:lnTo>
                <a:lnTo>
                  <a:pt x="3071759" y="4329377"/>
                </a:lnTo>
                <a:lnTo>
                  <a:pt x="3065143" y="4319323"/>
                </a:lnTo>
                <a:lnTo>
                  <a:pt x="3059321" y="4308740"/>
                </a:lnTo>
                <a:lnTo>
                  <a:pt x="3053763" y="4298156"/>
                </a:lnTo>
                <a:lnTo>
                  <a:pt x="3048735" y="4287309"/>
                </a:lnTo>
                <a:lnTo>
                  <a:pt x="3044236" y="4276196"/>
                </a:lnTo>
                <a:lnTo>
                  <a:pt x="3040530" y="4264554"/>
                </a:lnTo>
                <a:lnTo>
                  <a:pt x="3037090" y="4252913"/>
                </a:lnTo>
                <a:lnTo>
                  <a:pt x="3034443" y="4240742"/>
                </a:lnTo>
                <a:lnTo>
                  <a:pt x="3032062" y="4228571"/>
                </a:lnTo>
                <a:lnTo>
                  <a:pt x="3030474" y="4216400"/>
                </a:lnTo>
                <a:lnTo>
                  <a:pt x="3029680" y="4203965"/>
                </a:lnTo>
                <a:lnTo>
                  <a:pt x="3029415" y="4191265"/>
                </a:lnTo>
                <a:lnTo>
                  <a:pt x="3029415" y="2588419"/>
                </a:lnTo>
                <a:lnTo>
                  <a:pt x="2988129" y="2577306"/>
                </a:lnTo>
                <a:lnTo>
                  <a:pt x="2947902" y="2564077"/>
                </a:lnTo>
                <a:lnTo>
                  <a:pt x="2908734" y="2549790"/>
                </a:lnTo>
                <a:lnTo>
                  <a:pt x="2869830" y="2533386"/>
                </a:lnTo>
                <a:lnTo>
                  <a:pt x="2831720" y="2515923"/>
                </a:lnTo>
                <a:lnTo>
                  <a:pt x="2794933" y="2496873"/>
                </a:lnTo>
                <a:lnTo>
                  <a:pt x="2758411" y="2476236"/>
                </a:lnTo>
                <a:lnTo>
                  <a:pt x="2723212" y="2454011"/>
                </a:lnTo>
                <a:lnTo>
                  <a:pt x="2689072" y="2430727"/>
                </a:lnTo>
                <a:lnTo>
                  <a:pt x="2655726" y="2406121"/>
                </a:lnTo>
                <a:lnTo>
                  <a:pt x="2623703" y="2379927"/>
                </a:lnTo>
                <a:lnTo>
                  <a:pt x="2592474" y="2352411"/>
                </a:lnTo>
                <a:lnTo>
                  <a:pt x="2562568" y="2324100"/>
                </a:lnTo>
                <a:lnTo>
                  <a:pt x="2533721" y="2294467"/>
                </a:lnTo>
                <a:lnTo>
                  <a:pt x="2505933" y="2263511"/>
                </a:lnTo>
                <a:lnTo>
                  <a:pt x="2479732" y="2231496"/>
                </a:lnTo>
                <a:lnTo>
                  <a:pt x="2454590" y="2198423"/>
                </a:lnTo>
                <a:lnTo>
                  <a:pt x="2431036" y="2164556"/>
                </a:lnTo>
                <a:lnTo>
                  <a:pt x="2408541" y="2129631"/>
                </a:lnTo>
                <a:lnTo>
                  <a:pt x="2387898" y="2093648"/>
                </a:lnTo>
                <a:lnTo>
                  <a:pt x="2368049" y="2056871"/>
                </a:lnTo>
                <a:lnTo>
                  <a:pt x="2350053" y="2019036"/>
                </a:lnTo>
                <a:lnTo>
                  <a:pt x="2333644" y="1980406"/>
                </a:lnTo>
                <a:lnTo>
                  <a:pt x="2318824" y="1941248"/>
                </a:lnTo>
                <a:lnTo>
                  <a:pt x="2305326" y="1901031"/>
                </a:lnTo>
                <a:lnTo>
                  <a:pt x="2293682" y="1860286"/>
                </a:lnTo>
                <a:lnTo>
                  <a:pt x="2283890" y="1819011"/>
                </a:lnTo>
                <a:lnTo>
                  <a:pt x="2275421" y="1776942"/>
                </a:lnTo>
                <a:lnTo>
                  <a:pt x="2269069" y="1734344"/>
                </a:lnTo>
                <a:lnTo>
                  <a:pt x="2264305" y="1691217"/>
                </a:lnTo>
                <a:lnTo>
                  <a:pt x="2261659" y="1647296"/>
                </a:lnTo>
                <a:lnTo>
                  <a:pt x="2260600" y="1603111"/>
                </a:lnTo>
                <a:lnTo>
                  <a:pt x="2260600" y="1016000"/>
                </a:lnTo>
                <a:lnTo>
                  <a:pt x="2261924" y="963613"/>
                </a:lnTo>
                <a:lnTo>
                  <a:pt x="2265629" y="912548"/>
                </a:lnTo>
                <a:lnTo>
                  <a:pt x="2272510" y="861748"/>
                </a:lnTo>
                <a:lnTo>
                  <a:pt x="2281243" y="811742"/>
                </a:lnTo>
                <a:lnTo>
                  <a:pt x="2292623" y="762529"/>
                </a:lnTo>
                <a:lnTo>
                  <a:pt x="2306650" y="714640"/>
                </a:lnTo>
                <a:lnTo>
                  <a:pt x="2322529" y="667544"/>
                </a:lnTo>
                <a:lnTo>
                  <a:pt x="2340790" y="621506"/>
                </a:lnTo>
                <a:lnTo>
                  <a:pt x="2361168" y="576527"/>
                </a:lnTo>
                <a:lnTo>
                  <a:pt x="2383664" y="532606"/>
                </a:lnTo>
                <a:lnTo>
                  <a:pt x="2408276" y="490273"/>
                </a:lnTo>
                <a:lnTo>
                  <a:pt x="2434741" y="448734"/>
                </a:lnTo>
                <a:lnTo>
                  <a:pt x="2463059" y="408781"/>
                </a:lnTo>
                <a:lnTo>
                  <a:pt x="2493230" y="370681"/>
                </a:lnTo>
                <a:lnTo>
                  <a:pt x="2525517" y="333640"/>
                </a:lnTo>
                <a:lnTo>
                  <a:pt x="2559128" y="298450"/>
                </a:lnTo>
                <a:lnTo>
                  <a:pt x="2594327" y="264584"/>
                </a:lnTo>
                <a:lnTo>
                  <a:pt x="2631113" y="232833"/>
                </a:lnTo>
                <a:lnTo>
                  <a:pt x="2669753" y="202406"/>
                </a:lnTo>
                <a:lnTo>
                  <a:pt x="2709715" y="174096"/>
                </a:lnTo>
                <a:lnTo>
                  <a:pt x="2750736" y="147638"/>
                </a:lnTo>
                <a:lnTo>
                  <a:pt x="2793345" y="123296"/>
                </a:lnTo>
                <a:lnTo>
                  <a:pt x="2837013" y="100806"/>
                </a:lnTo>
                <a:lnTo>
                  <a:pt x="2882004" y="80169"/>
                </a:lnTo>
                <a:lnTo>
                  <a:pt x="2928318" y="61913"/>
                </a:lnTo>
                <a:lnTo>
                  <a:pt x="2975161" y="45773"/>
                </a:lnTo>
                <a:lnTo>
                  <a:pt x="3023593" y="32279"/>
                </a:lnTo>
                <a:lnTo>
                  <a:pt x="3072553" y="20902"/>
                </a:lnTo>
                <a:lnTo>
                  <a:pt x="3122308" y="11642"/>
                </a:lnTo>
                <a:lnTo>
                  <a:pt x="3173121" y="5292"/>
                </a:lnTo>
                <a:lnTo>
                  <a:pt x="3224728" y="1323"/>
                </a:lnTo>
                <a:close/>
                <a:moveTo>
                  <a:pt x="1000915" y="0"/>
                </a:moveTo>
                <a:lnTo>
                  <a:pt x="1016000" y="0"/>
                </a:lnTo>
                <a:lnTo>
                  <a:pt x="1032673" y="0"/>
                </a:lnTo>
                <a:lnTo>
                  <a:pt x="1049611" y="529"/>
                </a:lnTo>
                <a:lnTo>
                  <a:pt x="1066284" y="1058"/>
                </a:lnTo>
                <a:lnTo>
                  <a:pt x="1082957" y="2117"/>
                </a:lnTo>
                <a:lnTo>
                  <a:pt x="1099366" y="3440"/>
                </a:lnTo>
                <a:lnTo>
                  <a:pt x="1116039" y="5027"/>
                </a:lnTo>
                <a:lnTo>
                  <a:pt x="1132447" y="6615"/>
                </a:lnTo>
                <a:lnTo>
                  <a:pt x="1148591" y="8731"/>
                </a:lnTo>
                <a:lnTo>
                  <a:pt x="1164735" y="11113"/>
                </a:lnTo>
                <a:lnTo>
                  <a:pt x="1180879" y="13494"/>
                </a:lnTo>
                <a:lnTo>
                  <a:pt x="1197022" y="16404"/>
                </a:lnTo>
                <a:lnTo>
                  <a:pt x="1213166" y="19315"/>
                </a:lnTo>
                <a:lnTo>
                  <a:pt x="1228781" y="22754"/>
                </a:lnTo>
                <a:lnTo>
                  <a:pt x="1244660" y="26194"/>
                </a:lnTo>
                <a:lnTo>
                  <a:pt x="1260539" y="29898"/>
                </a:lnTo>
                <a:lnTo>
                  <a:pt x="1276153" y="34131"/>
                </a:lnTo>
                <a:lnTo>
                  <a:pt x="1276153" y="1768475"/>
                </a:lnTo>
                <a:lnTo>
                  <a:pt x="1276418" y="1775354"/>
                </a:lnTo>
                <a:lnTo>
                  <a:pt x="1276947" y="1782498"/>
                </a:lnTo>
                <a:lnTo>
                  <a:pt x="1277741" y="1789377"/>
                </a:lnTo>
                <a:lnTo>
                  <a:pt x="1278800" y="1795992"/>
                </a:lnTo>
                <a:lnTo>
                  <a:pt x="1280388" y="1802606"/>
                </a:lnTo>
                <a:lnTo>
                  <a:pt x="1282240" y="1809221"/>
                </a:lnTo>
                <a:lnTo>
                  <a:pt x="1284358" y="1815306"/>
                </a:lnTo>
                <a:lnTo>
                  <a:pt x="1286739" y="1821656"/>
                </a:lnTo>
                <a:lnTo>
                  <a:pt x="1289651" y="1828006"/>
                </a:lnTo>
                <a:lnTo>
                  <a:pt x="1292562" y="1833827"/>
                </a:lnTo>
                <a:lnTo>
                  <a:pt x="1296002" y="1839648"/>
                </a:lnTo>
                <a:lnTo>
                  <a:pt x="1299707" y="1845204"/>
                </a:lnTo>
                <a:lnTo>
                  <a:pt x="1303413" y="1850231"/>
                </a:lnTo>
                <a:lnTo>
                  <a:pt x="1307382" y="1855523"/>
                </a:lnTo>
                <a:lnTo>
                  <a:pt x="1311881" y="1860550"/>
                </a:lnTo>
                <a:lnTo>
                  <a:pt x="1316380" y="1865313"/>
                </a:lnTo>
                <a:lnTo>
                  <a:pt x="1320880" y="1869811"/>
                </a:lnTo>
                <a:lnTo>
                  <a:pt x="1325908" y="1874309"/>
                </a:lnTo>
                <a:lnTo>
                  <a:pt x="1331201" y="1878013"/>
                </a:lnTo>
                <a:lnTo>
                  <a:pt x="1336494" y="1881981"/>
                </a:lnTo>
                <a:lnTo>
                  <a:pt x="1342052" y="1885686"/>
                </a:lnTo>
                <a:lnTo>
                  <a:pt x="1347874" y="1888861"/>
                </a:lnTo>
                <a:lnTo>
                  <a:pt x="1353696" y="1892036"/>
                </a:lnTo>
                <a:lnTo>
                  <a:pt x="1359783" y="1894681"/>
                </a:lnTo>
                <a:lnTo>
                  <a:pt x="1365870" y="1897327"/>
                </a:lnTo>
                <a:lnTo>
                  <a:pt x="1372222" y="1899179"/>
                </a:lnTo>
                <a:lnTo>
                  <a:pt x="1379103" y="1901031"/>
                </a:lnTo>
                <a:lnTo>
                  <a:pt x="1385719" y="1902884"/>
                </a:lnTo>
                <a:lnTo>
                  <a:pt x="1392336" y="1903942"/>
                </a:lnTo>
                <a:lnTo>
                  <a:pt x="1398952" y="1904736"/>
                </a:lnTo>
                <a:lnTo>
                  <a:pt x="1405833" y="1905265"/>
                </a:lnTo>
                <a:lnTo>
                  <a:pt x="1413243" y="1905529"/>
                </a:lnTo>
                <a:lnTo>
                  <a:pt x="1420124" y="1905265"/>
                </a:lnTo>
                <a:lnTo>
                  <a:pt x="1427005" y="1904736"/>
                </a:lnTo>
                <a:lnTo>
                  <a:pt x="1433886" y="1903942"/>
                </a:lnTo>
                <a:lnTo>
                  <a:pt x="1440502" y="1902884"/>
                </a:lnTo>
                <a:lnTo>
                  <a:pt x="1447119" y="1901031"/>
                </a:lnTo>
                <a:lnTo>
                  <a:pt x="1453735" y="1899179"/>
                </a:lnTo>
                <a:lnTo>
                  <a:pt x="1460087" y="1897327"/>
                </a:lnTo>
                <a:lnTo>
                  <a:pt x="1466174" y="1894681"/>
                </a:lnTo>
                <a:lnTo>
                  <a:pt x="1472261" y="1892036"/>
                </a:lnTo>
                <a:lnTo>
                  <a:pt x="1478083" y="1888861"/>
                </a:lnTo>
                <a:lnTo>
                  <a:pt x="1483905" y="1885686"/>
                </a:lnTo>
                <a:lnTo>
                  <a:pt x="1489463" y="1881981"/>
                </a:lnTo>
                <a:lnTo>
                  <a:pt x="1495021" y="1878013"/>
                </a:lnTo>
                <a:lnTo>
                  <a:pt x="1500049" y="1874309"/>
                </a:lnTo>
                <a:lnTo>
                  <a:pt x="1505078" y="1869811"/>
                </a:lnTo>
                <a:lnTo>
                  <a:pt x="1509577" y="1865313"/>
                </a:lnTo>
                <a:lnTo>
                  <a:pt x="1514340" y="1860550"/>
                </a:lnTo>
                <a:lnTo>
                  <a:pt x="1518575" y="1855523"/>
                </a:lnTo>
                <a:lnTo>
                  <a:pt x="1522809" y="1850231"/>
                </a:lnTo>
                <a:lnTo>
                  <a:pt x="1526514" y="1845204"/>
                </a:lnTo>
                <a:lnTo>
                  <a:pt x="1530220" y="1839648"/>
                </a:lnTo>
                <a:lnTo>
                  <a:pt x="1533131" y="1833827"/>
                </a:lnTo>
                <a:lnTo>
                  <a:pt x="1536307" y="1828006"/>
                </a:lnTo>
                <a:lnTo>
                  <a:pt x="1538953" y="1821656"/>
                </a:lnTo>
                <a:lnTo>
                  <a:pt x="1541600" y="1815306"/>
                </a:lnTo>
                <a:lnTo>
                  <a:pt x="1543717" y="1809221"/>
                </a:lnTo>
                <a:lnTo>
                  <a:pt x="1545834" y="1802606"/>
                </a:lnTo>
                <a:lnTo>
                  <a:pt x="1547157" y="1795992"/>
                </a:lnTo>
                <a:lnTo>
                  <a:pt x="1548481" y="1789377"/>
                </a:lnTo>
                <a:lnTo>
                  <a:pt x="1549274" y="1782498"/>
                </a:lnTo>
                <a:lnTo>
                  <a:pt x="1549804" y="1775354"/>
                </a:lnTo>
                <a:lnTo>
                  <a:pt x="1549804" y="1768475"/>
                </a:lnTo>
                <a:lnTo>
                  <a:pt x="1549804" y="152665"/>
                </a:lnTo>
                <a:lnTo>
                  <a:pt x="1576798" y="170127"/>
                </a:lnTo>
                <a:lnTo>
                  <a:pt x="1602999" y="188119"/>
                </a:lnTo>
                <a:lnTo>
                  <a:pt x="1628670" y="206904"/>
                </a:lnTo>
                <a:lnTo>
                  <a:pt x="1653547" y="226483"/>
                </a:lnTo>
                <a:lnTo>
                  <a:pt x="1678160" y="246856"/>
                </a:lnTo>
                <a:lnTo>
                  <a:pt x="1701714" y="268023"/>
                </a:lnTo>
                <a:lnTo>
                  <a:pt x="1724739" y="289984"/>
                </a:lnTo>
                <a:lnTo>
                  <a:pt x="1747234" y="312473"/>
                </a:lnTo>
                <a:lnTo>
                  <a:pt x="1768936" y="335492"/>
                </a:lnTo>
                <a:lnTo>
                  <a:pt x="1789579" y="359304"/>
                </a:lnTo>
                <a:lnTo>
                  <a:pt x="1809957" y="383910"/>
                </a:lnTo>
                <a:lnTo>
                  <a:pt x="1829277" y="408781"/>
                </a:lnTo>
                <a:lnTo>
                  <a:pt x="1848067" y="434711"/>
                </a:lnTo>
                <a:lnTo>
                  <a:pt x="1865799" y="461169"/>
                </a:lnTo>
                <a:lnTo>
                  <a:pt x="1883001" y="487892"/>
                </a:lnTo>
                <a:lnTo>
                  <a:pt x="1899145" y="515409"/>
                </a:lnTo>
                <a:lnTo>
                  <a:pt x="1914759" y="543454"/>
                </a:lnTo>
                <a:lnTo>
                  <a:pt x="1929315" y="572029"/>
                </a:lnTo>
                <a:lnTo>
                  <a:pt x="1942812" y="600869"/>
                </a:lnTo>
                <a:lnTo>
                  <a:pt x="1955516" y="630502"/>
                </a:lnTo>
                <a:lnTo>
                  <a:pt x="1967425" y="660400"/>
                </a:lnTo>
                <a:lnTo>
                  <a:pt x="1978276" y="690827"/>
                </a:lnTo>
                <a:lnTo>
                  <a:pt x="1988333" y="721783"/>
                </a:lnTo>
                <a:lnTo>
                  <a:pt x="1997066" y="753004"/>
                </a:lnTo>
                <a:lnTo>
                  <a:pt x="2005270" y="784490"/>
                </a:lnTo>
                <a:lnTo>
                  <a:pt x="2012151" y="816769"/>
                </a:lnTo>
                <a:lnTo>
                  <a:pt x="2018238" y="849048"/>
                </a:lnTo>
                <a:lnTo>
                  <a:pt x="2023267" y="881856"/>
                </a:lnTo>
                <a:lnTo>
                  <a:pt x="2026972" y="914929"/>
                </a:lnTo>
                <a:lnTo>
                  <a:pt x="2029618" y="948267"/>
                </a:lnTo>
                <a:lnTo>
                  <a:pt x="2031471" y="981869"/>
                </a:lnTo>
                <a:lnTo>
                  <a:pt x="2032000" y="1016000"/>
                </a:lnTo>
                <a:lnTo>
                  <a:pt x="2032000" y="1634331"/>
                </a:lnTo>
                <a:lnTo>
                  <a:pt x="2030942" y="1677723"/>
                </a:lnTo>
                <a:lnTo>
                  <a:pt x="2028295" y="1721115"/>
                </a:lnTo>
                <a:lnTo>
                  <a:pt x="2023796" y="1763713"/>
                </a:lnTo>
                <a:lnTo>
                  <a:pt x="2017444" y="1806311"/>
                </a:lnTo>
                <a:lnTo>
                  <a:pt x="2009505" y="1847850"/>
                </a:lnTo>
                <a:lnTo>
                  <a:pt x="1999448" y="1888861"/>
                </a:lnTo>
                <a:lnTo>
                  <a:pt x="1988068" y="1929077"/>
                </a:lnTo>
                <a:lnTo>
                  <a:pt x="1975100" y="1969029"/>
                </a:lnTo>
                <a:lnTo>
                  <a:pt x="1960279" y="2007923"/>
                </a:lnTo>
                <a:lnTo>
                  <a:pt x="1944136" y="2046288"/>
                </a:lnTo>
                <a:lnTo>
                  <a:pt x="1926404" y="2083594"/>
                </a:lnTo>
                <a:lnTo>
                  <a:pt x="1907349" y="2120371"/>
                </a:lnTo>
                <a:lnTo>
                  <a:pt x="1886706" y="2155825"/>
                </a:lnTo>
                <a:lnTo>
                  <a:pt x="1864740" y="2190750"/>
                </a:lnTo>
                <a:lnTo>
                  <a:pt x="1841451" y="2224617"/>
                </a:lnTo>
                <a:lnTo>
                  <a:pt x="1816838" y="2257425"/>
                </a:lnTo>
                <a:lnTo>
                  <a:pt x="1790902" y="2288911"/>
                </a:lnTo>
                <a:lnTo>
                  <a:pt x="1763907" y="2319867"/>
                </a:lnTo>
                <a:lnTo>
                  <a:pt x="1735590" y="2349500"/>
                </a:lnTo>
                <a:lnTo>
                  <a:pt x="1706213" y="2378075"/>
                </a:lnTo>
                <a:lnTo>
                  <a:pt x="1675514" y="2405063"/>
                </a:lnTo>
                <a:lnTo>
                  <a:pt x="1644020" y="2431256"/>
                </a:lnTo>
                <a:lnTo>
                  <a:pt x="1611203" y="2455863"/>
                </a:lnTo>
                <a:lnTo>
                  <a:pt x="1577592" y="2479411"/>
                </a:lnTo>
                <a:lnTo>
                  <a:pt x="1542923" y="2501371"/>
                </a:lnTo>
                <a:lnTo>
                  <a:pt x="1507459" y="2522273"/>
                </a:lnTo>
                <a:lnTo>
                  <a:pt x="1470937" y="2541588"/>
                </a:lnTo>
                <a:lnTo>
                  <a:pt x="1433621" y="2559315"/>
                </a:lnTo>
                <a:lnTo>
                  <a:pt x="1395247" y="2575983"/>
                </a:lnTo>
                <a:lnTo>
                  <a:pt x="1356608" y="2590800"/>
                </a:lnTo>
                <a:lnTo>
                  <a:pt x="1316910" y="2604029"/>
                </a:lnTo>
                <a:lnTo>
                  <a:pt x="1276683" y="2615671"/>
                </a:lnTo>
                <a:lnTo>
                  <a:pt x="1276683" y="4191265"/>
                </a:lnTo>
                <a:lnTo>
                  <a:pt x="1276418" y="4203700"/>
                </a:lnTo>
                <a:lnTo>
                  <a:pt x="1275095" y="4216136"/>
                </a:lnTo>
                <a:lnTo>
                  <a:pt x="1273771" y="4228571"/>
                </a:lnTo>
                <a:lnTo>
                  <a:pt x="1271654" y="4240742"/>
                </a:lnTo>
                <a:lnTo>
                  <a:pt x="1268743" y="4252913"/>
                </a:lnTo>
                <a:lnTo>
                  <a:pt x="1265567" y="4264554"/>
                </a:lnTo>
                <a:lnTo>
                  <a:pt x="1261597" y="4276196"/>
                </a:lnTo>
                <a:lnTo>
                  <a:pt x="1257098" y="4287309"/>
                </a:lnTo>
                <a:lnTo>
                  <a:pt x="1252070" y="4298156"/>
                </a:lnTo>
                <a:lnTo>
                  <a:pt x="1246512" y="4308740"/>
                </a:lnTo>
                <a:lnTo>
                  <a:pt x="1240425" y="4319059"/>
                </a:lnTo>
                <a:lnTo>
                  <a:pt x="1234074" y="4329377"/>
                </a:lnTo>
                <a:lnTo>
                  <a:pt x="1227193" y="4339167"/>
                </a:lnTo>
                <a:lnTo>
                  <a:pt x="1220047" y="4348163"/>
                </a:lnTo>
                <a:lnTo>
                  <a:pt x="1212108" y="4357423"/>
                </a:lnTo>
                <a:lnTo>
                  <a:pt x="1203903" y="4365890"/>
                </a:lnTo>
                <a:lnTo>
                  <a:pt x="1195434" y="4374092"/>
                </a:lnTo>
                <a:lnTo>
                  <a:pt x="1186172" y="4382029"/>
                </a:lnTo>
                <a:lnTo>
                  <a:pt x="1176909" y="4389173"/>
                </a:lnTo>
                <a:lnTo>
                  <a:pt x="1167381" y="4396317"/>
                </a:lnTo>
                <a:lnTo>
                  <a:pt x="1157060" y="4402667"/>
                </a:lnTo>
                <a:lnTo>
                  <a:pt x="1146738" y="4408752"/>
                </a:lnTo>
                <a:lnTo>
                  <a:pt x="1136152" y="4414309"/>
                </a:lnTo>
                <a:lnTo>
                  <a:pt x="1125037" y="4419336"/>
                </a:lnTo>
                <a:lnTo>
                  <a:pt x="1113922" y="4423569"/>
                </a:lnTo>
                <a:lnTo>
                  <a:pt x="1102277" y="4427538"/>
                </a:lnTo>
                <a:lnTo>
                  <a:pt x="1090632" y="4430977"/>
                </a:lnTo>
                <a:lnTo>
                  <a:pt x="1078723" y="4433623"/>
                </a:lnTo>
                <a:lnTo>
                  <a:pt x="1066549" y="4436004"/>
                </a:lnTo>
                <a:lnTo>
                  <a:pt x="1054375" y="4437327"/>
                </a:lnTo>
                <a:lnTo>
                  <a:pt x="1041671" y="4438386"/>
                </a:lnTo>
                <a:lnTo>
                  <a:pt x="1029233" y="4438650"/>
                </a:lnTo>
                <a:lnTo>
                  <a:pt x="1016265" y="4438386"/>
                </a:lnTo>
                <a:lnTo>
                  <a:pt x="1003826" y="4437327"/>
                </a:lnTo>
                <a:lnTo>
                  <a:pt x="991387" y="4436004"/>
                </a:lnTo>
                <a:lnTo>
                  <a:pt x="979213" y="4433623"/>
                </a:lnTo>
                <a:lnTo>
                  <a:pt x="967304" y="4430977"/>
                </a:lnTo>
                <a:lnTo>
                  <a:pt x="955659" y="4427538"/>
                </a:lnTo>
                <a:lnTo>
                  <a:pt x="944279" y="4423569"/>
                </a:lnTo>
                <a:lnTo>
                  <a:pt x="932899" y="4419336"/>
                </a:lnTo>
                <a:lnTo>
                  <a:pt x="922049" y="4414309"/>
                </a:lnTo>
                <a:lnTo>
                  <a:pt x="911198" y="4408752"/>
                </a:lnTo>
                <a:lnTo>
                  <a:pt x="900876" y="4402667"/>
                </a:lnTo>
                <a:lnTo>
                  <a:pt x="890555" y="4396317"/>
                </a:lnTo>
                <a:lnTo>
                  <a:pt x="881028" y="4389173"/>
                </a:lnTo>
                <a:lnTo>
                  <a:pt x="871765" y="4382029"/>
                </a:lnTo>
                <a:lnTo>
                  <a:pt x="862502" y="4374092"/>
                </a:lnTo>
                <a:lnTo>
                  <a:pt x="854033" y="4365890"/>
                </a:lnTo>
                <a:lnTo>
                  <a:pt x="846093" y="4357423"/>
                </a:lnTo>
                <a:lnTo>
                  <a:pt x="838154" y="4348163"/>
                </a:lnTo>
                <a:lnTo>
                  <a:pt x="830744" y="4339167"/>
                </a:lnTo>
                <a:lnTo>
                  <a:pt x="823863" y="4329377"/>
                </a:lnTo>
                <a:lnTo>
                  <a:pt x="817511" y="4319059"/>
                </a:lnTo>
                <a:lnTo>
                  <a:pt x="811424" y="4308740"/>
                </a:lnTo>
                <a:lnTo>
                  <a:pt x="805866" y="4298156"/>
                </a:lnTo>
                <a:lnTo>
                  <a:pt x="800838" y="4287309"/>
                </a:lnTo>
                <a:lnTo>
                  <a:pt x="796339" y="4276196"/>
                </a:lnTo>
                <a:lnTo>
                  <a:pt x="792369" y="4264554"/>
                </a:lnTo>
                <a:lnTo>
                  <a:pt x="789193" y="4252913"/>
                </a:lnTo>
                <a:lnTo>
                  <a:pt x="786282" y="4240742"/>
                </a:lnTo>
                <a:lnTo>
                  <a:pt x="784165" y="4228571"/>
                </a:lnTo>
                <a:lnTo>
                  <a:pt x="782842" y="4216136"/>
                </a:lnTo>
                <a:lnTo>
                  <a:pt x="781518" y="4203700"/>
                </a:lnTo>
                <a:lnTo>
                  <a:pt x="781254" y="4191265"/>
                </a:lnTo>
                <a:lnTo>
                  <a:pt x="781254" y="2622286"/>
                </a:lnTo>
                <a:lnTo>
                  <a:pt x="739703" y="2611702"/>
                </a:lnTo>
                <a:lnTo>
                  <a:pt x="698947" y="2598738"/>
                </a:lnTo>
                <a:lnTo>
                  <a:pt x="658984" y="2584715"/>
                </a:lnTo>
                <a:lnTo>
                  <a:pt x="619551" y="2568840"/>
                </a:lnTo>
                <a:lnTo>
                  <a:pt x="580912" y="2551377"/>
                </a:lnTo>
                <a:lnTo>
                  <a:pt x="543331" y="2532592"/>
                </a:lnTo>
                <a:lnTo>
                  <a:pt x="506545" y="2511954"/>
                </a:lnTo>
                <a:lnTo>
                  <a:pt x="470816" y="2489994"/>
                </a:lnTo>
                <a:lnTo>
                  <a:pt x="435882" y="2466711"/>
                </a:lnTo>
                <a:lnTo>
                  <a:pt x="402272" y="2442104"/>
                </a:lnTo>
                <a:lnTo>
                  <a:pt x="369455" y="2416175"/>
                </a:lnTo>
                <a:lnTo>
                  <a:pt x="337961" y="2388923"/>
                </a:lnTo>
                <a:lnTo>
                  <a:pt x="307526" y="2360348"/>
                </a:lnTo>
                <a:lnTo>
                  <a:pt x="277885" y="2330450"/>
                </a:lnTo>
                <a:lnTo>
                  <a:pt x="250097" y="2299494"/>
                </a:lnTo>
                <a:lnTo>
                  <a:pt x="223102" y="2267479"/>
                </a:lnTo>
                <a:lnTo>
                  <a:pt x="197431" y="2234406"/>
                </a:lnTo>
                <a:lnTo>
                  <a:pt x="173347" y="2200275"/>
                </a:lnTo>
                <a:lnTo>
                  <a:pt x="150587" y="2164821"/>
                </a:lnTo>
                <a:lnTo>
                  <a:pt x="129680" y="2128838"/>
                </a:lnTo>
                <a:lnTo>
                  <a:pt x="109566" y="2091796"/>
                </a:lnTo>
                <a:lnTo>
                  <a:pt x="91305" y="2053696"/>
                </a:lnTo>
                <a:lnTo>
                  <a:pt x="74367" y="2014802"/>
                </a:lnTo>
                <a:lnTo>
                  <a:pt x="59282" y="1975115"/>
                </a:lnTo>
                <a:lnTo>
                  <a:pt x="45785" y="1934634"/>
                </a:lnTo>
                <a:lnTo>
                  <a:pt x="33876" y="1893623"/>
                </a:lnTo>
                <a:lnTo>
                  <a:pt x="23554" y="1852084"/>
                </a:lnTo>
                <a:lnTo>
                  <a:pt x="15350" y="1809486"/>
                </a:lnTo>
                <a:lnTo>
                  <a:pt x="8734" y="1766359"/>
                </a:lnTo>
                <a:lnTo>
                  <a:pt x="3970" y="1722702"/>
                </a:lnTo>
                <a:lnTo>
                  <a:pt x="1059" y="1678517"/>
                </a:lnTo>
                <a:lnTo>
                  <a:pt x="0" y="1634331"/>
                </a:lnTo>
                <a:lnTo>
                  <a:pt x="0" y="1016000"/>
                </a:lnTo>
                <a:lnTo>
                  <a:pt x="529" y="980811"/>
                </a:lnTo>
                <a:lnTo>
                  <a:pt x="2382" y="946150"/>
                </a:lnTo>
                <a:lnTo>
                  <a:pt x="5293" y="911754"/>
                </a:lnTo>
                <a:lnTo>
                  <a:pt x="9528" y="878152"/>
                </a:lnTo>
                <a:lnTo>
                  <a:pt x="14821" y="844550"/>
                </a:lnTo>
                <a:lnTo>
                  <a:pt x="20908" y="811213"/>
                </a:lnTo>
                <a:lnTo>
                  <a:pt x="28318" y="778140"/>
                </a:lnTo>
                <a:lnTo>
                  <a:pt x="36522" y="745596"/>
                </a:lnTo>
                <a:lnTo>
                  <a:pt x="46314" y="713581"/>
                </a:lnTo>
                <a:lnTo>
                  <a:pt x="56636" y="681831"/>
                </a:lnTo>
                <a:lnTo>
                  <a:pt x="68280" y="650875"/>
                </a:lnTo>
                <a:lnTo>
                  <a:pt x="80719" y="619919"/>
                </a:lnTo>
                <a:lnTo>
                  <a:pt x="93952" y="589756"/>
                </a:lnTo>
                <a:lnTo>
                  <a:pt x="108508" y="560388"/>
                </a:lnTo>
                <a:lnTo>
                  <a:pt x="124122" y="531283"/>
                </a:lnTo>
                <a:lnTo>
                  <a:pt x="140001" y="502709"/>
                </a:lnTo>
                <a:lnTo>
                  <a:pt x="157204" y="474663"/>
                </a:lnTo>
                <a:lnTo>
                  <a:pt x="175465" y="447146"/>
                </a:lnTo>
                <a:lnTo>
                  <a:pt x="194255" y="420158"/>
                </a:lnTo>
                <a:lnTo>
                  <a:pt x="213839" y="394229"/>
                </a:lnTo>
                <a:lnTo>
                  <a:pt x="234482" y="368565"/>
                </a:lnTo>
                <a:lnTo>
                  <a:pt x="255654" y="343959"/>
                </a:lnTo>
                <a:lnTo>
                  <a:pt x="277620" y="319881"/>
                </a:lnTo>
                <a:lnTo>
                  <a:pt x="300380" y="296598"/>
                </a:lnTo>
                <a:lnTo>
                  <a:pt x="324199" y="273844"/>
                </a:lnTo>
                <a:lnTo>
                  <a:pt x="348283" y="251884"/>
                </a:lnTo>
                <a:lnTo>
                  <a:pt x="373160" y="230717"/>
                </a:lnTo>
                <a:lnTo>
                  <a:pt x="398831" y="210344"/>
                </a:lnTo>
                <a:lnTo>
                  <a:pt x="425032" y="190765"/>
                </a:lnTo>
                <a:lnTo>
                  <a:pt x="452026" y="172244"/>
                </a:lnTo>
                <a:lnTo>
                  <a:pt x="479550" y="154252"/>
                </a:lnTo>
                <a:lnTo>
                  <a:pt x="507603" y="137319"/>
                </a:lnTo>
                <a:lnTo>
                  <a:pt x="507603" y="1768475"/>
                </a:lnTo>
                <a:lnTo>
                  <a:pt x="507868" y="1775354"/>
                </a:lnTo>
                <a:lnTo>
                  <a:pt x="508397" y="1782498"/>
                </a:lnTo>
                <a:lnTo>
                  <a:pt x="509191" y="1789377"/>
                </a:lnTo>
                <a:lnTo>
                  <a:pt x="510250" y="1795992"/>
                </a:lnTo>
                <a:lnTo>
                  <a:pt x="511838" y="1802606"/>
                </a:lnTo>
                <a:lnTo>
                  <a:pt x="513690" y="1809221"/>
                </a:lnTo>
                <a:lnTo>
                  <a:pt x="515807" y="1815306"/>
                </a:lnTo>
                <a:lnTo>
                  <a:pt x="518189" y="1821656"/>
                </a:lnTo>
                <a:lnTo>
                  <a:pt x="521100" y="1828006"/>
                </a:lnTo>
                <a:lnTo>
                  <a:pt x="524012" y="1833827"/>
                </a:lnTo>
                <a:lnTo>
                  <a:pt x="527452" y="1839648"/>
                </a:lnTo>
                <a:lnTo>
                  <a:pt x="531157" y="1845204"/>
                </a:lnTo>
                <a:lnTo>
                  <a:pt x="534598" y="1850231"/>
                </a:lnTo>
                <a:lnTo>
                  <a:pt x="538832" y="1855523"/>
                </a:lnTo>
                <a:lnTo>
                  <a:pt x="543331" y="1860550"/>
                </a:lnTo>
                <a:lnTo>
                  <a:pt x="547830" y="1865313"/>
                </a:lnTo>
                <a:lnTo>
                  <a:pt x="552329" y="1869811"/>
                </a:lnTo>
                <a:lnTo>
                  <a:pt x="557358" y="1874309"/>
                </a:lnTo>
                <a:lnTo>
                  <a:pt x="562651" y="1878013"/>
                </a:lnTo>
                <a:lnTo>
                  <a:pt x="567944" y="1881981"/>
                </a:lnTo>
                <a:lnTo>
                  <a:pt x="573502" y="1885686"/>
                </a:lnTo>
                <a:lnTo>
                  <a:pt x="579324" y="1888861"/>
                </a:lnTo>
                <a:lnTo>
                  <a:pt x="585146" y="1892036"/>
                </a:lnTo>
                <a:lnTo>
                  <a:pt x="591233" y="1894681"/>
                </a:lnTo>
                <a:lnTo>
                  <a:pt x="597320" y="1897327"/>
                </a:lnTo>
                <a:lnTo>
                  <a:pt x="603672" y="1899179"/>
                </a:lnTo>
                <a:lnTo>
                  <a:pt x="610288" y="1901031"/>
                </a:lnTo>
                <a:lnTo>
                  <a:pt x="616905" y="1902884"/>
                </a:lnTo>
                <a:lnTo>
                  <a:pt x="623786" y="1903942"/>
                </a:lnTo>
                <a:lnTo>
                  <a:pt x="630402" y="1904736"/>
                </a:lnTo>
                <a:lnTo>
                  <a:pt x="637283" y="1905265"/>
                </a:lnTo>
                <a:lnTo>
                  <a:pt x="644428" y="1905529"/>
                </a:lnTo>
                <a:lnTo>
                  <a:pt x="651574" y="1905265"/>
                </a:lnTo>
                <a:lnTo>
                  <a:pt x="658455" y="1904736"/>
                </a:lnTo>
                <a:lnTo>
                  <a:pt x="665071" y="1903942"/>
                </a:lnTo>
                <a:lnTo>
                  <a:pt x="671952" y="1902884"/>
                </a:lnTo>
                <a:lnTo>
                  <a:pt x="678304" y="1901031"/>
                </a:lnTo>
                <a:lnTo>
                  <a:pt x="685185" y="1899179"/>
                </a:lnTo>
                <a:lnTo>
                  <a:pt x="691536" y="1897327"/>
                </a:lnTo>
                <a:lnTo>
                  <a:pt x="697623" y="1894681"/>
                </a:lnTo>
                <a:lnTo>
                  <a:pt x="703710" y="1892036"/>
                </a:lnTo>
                <a:lnTo>
                  <a:pt x="709533" y="1888861"/>
                </a:lnTo>
                <a:lnTo>
                  <a:pt x="715355" y="1885686"/>
                </a:lnTo>
                <a:lnTo>
                  <a:pt x="720913" y="1881981"/>
                </a:lnTo>
                <a:lnTo>
                  <a:pt x="726206" y="1878013"/>
                </a:lnTo>
                <a:lnTo>
                  <a:pt x="731499" y="1874309"/>
                </a:lnTo>
                <a:lnTo>
                  <a:pt x="736263" y="1869811"/>
                </a:lnTo>
                <a:lnTo>
                  <a:pt x="741026" y="1865313"/>
                </a:lnTo>
                <a:lnTo>
                  <a:pt x="745526" y="1860550"/>
                </a:lnTo>
                <a:lnTo>
                  <a:pt x="750025" y="1855523"/>
                </a:lnTo>
                <a:lnTo>
                  <a:pt x="754259" y="1850231"/>
                </a:lnTo>
                <a:lnTo>
                  <a:pt x="757700" y="1845204"/>
                </a:lnTo>
                <a:lnTo>
                  <a:pt x="761405" y="1839648"/>
                </a:lnTo>
                <a:lnTo>
                  <a:pt x="764581" y="1833827"/>
                </a:lnTo>
                <a:lnTo>
                  <a:pt x="767756" y="1828006"/>
                </a:lnTo>
                <a:lnTo>
                  <a:pt x="770403" y="1821656"/>
                </a:lnTo>
                <a:lnTo>
                  <a:pt x="773049" y="1815306"/>
                </a:lnTo>
                <a:lnTo>
                  <a:pt x="775167" y="1809221"/>
                </a:lnTo>
                <a:lnTo>
                  <a:pt x="777019" y="1802606"/>
                </a:lnTo>
                <a:lnTo>
                  <a:pt x="778607" y="1795992"/>
                </a:lnTo>
                <a:lnTo>
                  <a:pt x="779666" y="1789377"/>
                </a:lnTo>
                <a:lnTo>
                  <a:pt x="780460" y="1782498"/>
                </a:lnTo>
                <a:lnTo>
                  <a:pt x="780989" y="1775354"/>
                </a:lnTo>
                <a:lnTo>
                  <a:pt x="781254" y="1768475"/>
                </a:lnTo>
                <a:lnTo>
                  <a:pt x="781254" y="27517"/>
                </a:lnTo>
                <a:lnTo>
                  <a:pt x="795545" y="24342"/>
                </a:lnTo>
                <a:lnTo>
                  <a:pt x="809571" y="21431"/>
                </a:lnTo>
                <a:lnTo>
                  <a:pt x="824127" y="18256"/>
                </a:lnTo>
                <a:lnTo>
                  <a:pt x="838418" y="15875"/>
                </a:lnTo>
                <a:lnTo>
                  <a:pt x="852974" y="13229"/>
                </a:lnTo>
                <a:lnTo>
                  <a:pt x="867266" y="10848"/>
                </a:lnTo>
                <a:lnTo>
                  <a:pt x="882086" y="8996"/>
                </a:lnTo>
                <a:lnTo>
                  <a:pt x="896642" y="6879"/>
                </a:lnTo>
                <a:lnTo>
                  <a:pt x="911463" y="5292"/>
                </a:lnTo>
                <a:lnTo>
                  <a:pt x="926283" y="3969"/>
                </a:lnTo>
                <a:lnTo>
                  <a:pt x="940839" y="2646"/>
                </a:lnTo>
                <a:lnTo>
                  <a:pt x="955924" y="1588"/>
                </a:lnTo>
                <a:lnTo>
                  <a:pt x="970745" y="1058"/>
                </a:lnTo>
                <a:lnTo>
                  <a:pt x="985830" y="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056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72AD-EB71-41D1-9B3F-DAB8C174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A8818-D3A3-445D-BA92-4C30D6B18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C3190-F742-40EB-A746-5B01B690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C8493-03E3-4AB1-A225-A25C7AC8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D0935-F6F0-431D-87CD-7EDFCF70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36010-BD6E-49BD-B623-1F003EDB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16511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61257" y="275771"/>
            <a:ext cx="11640457" cy="6299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73606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53432" y="245661"/>
            <a:ext cx="2374709" cy="636507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005495" y="245659"/>
            <a:ext cx="2374709" cy="31174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57558" y="245659"/>
            <a:ext cx="2374709" cy="31174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457557" y="3505200"/>
            <a:ext cx="4922647" cy="3105537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877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49921" y="245661"/>
            <a:ext cx="2374709" cy="6365076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801984" y="3493254"/>
            <a:ext cx="2374709" cy="31174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54047" y="3493254"/>
            <a:ext cx="2374709" cy="311748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54046" y="245661"/>
            <a:ext cx="4922647" cy="3105537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974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62792" y="0"/>
            <a:ext cx="4066416" cy="417621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-3624" y="-1"/>
            <a:ext cx="4066416" cy="417621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25584" y="0"/>
            <a:ext cx="4066416" cy="417621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9960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2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39102" y="2463479"/>
            <a:ext cx="1963058" cy="1963058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Oval 5"/>
          <p:cNvSpPr/>
          <p:nvPr userDrawn="1"/>
        </p:nvSpPr>
        <p:spPr>
          <a:xfrm>
            <a:off x="838200" y="2362577"/>
            <a:ext cx="2164862" cy="2164862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750726" y="2463479"/>
            <a:ext cx="1963058" cy="1963058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Oval 7"/>
          <p:cNvSpPr/>
          <p:nvPr userDrawn="1"/>
        </p:nvSpPr>
        <p:spPr>
          <a:xfrm>
            <a:off x="3649824" y="2362577"/>
            <a:ext cx="2164862" cy="2164862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2350" y="2463479"/>
            <a:ext cx="1963058" cy="1963058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6461448" y="2362577"/>
            <a:ext cx="2164862" cy="2164862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289840" y="2463479"/>
            <a:ext cx="1963058" cy="1963058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Oval 11"/>
          <p:cNvSpPr/>
          <p:nvPr userDrawn="1"/>
        </p:nvSpPr>
        <p:spPr>
          <a:xfrm>
            <a:off x="9188938" y="2362577"/>
            <a:ext cx="2164862" cy="2164862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730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4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decel="54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4397829"/>
            <a:ext cx="12192000" cy="2460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404940" y="-780456"/>
            <a:ext cx="6147132" cy="6172690"/>
            <a:chOff x="6722664" y="707571"/>
            <a:chExt cx="5664111" cy="5442857"/>
          </a:xfrm>
          <a:effectLst>
            <a:outerShdw blurRad="850900" dist="38100" dir="5400000" sx="114000" sy="114000" algn="t" rotWithShape="0">
              <a:prstClr val="black">
                <a:alpha val="14000"/>
              </a:prstClr>
            </a:outerShdw>
          </a:effectLst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664" y="707571"/>
              <a:ext cx="5664111" cy="5442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8359331" y="1420131"/>
              <a:ext cx="2390775" cy="39265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81178" y="22346"/>
            <a:ext cx="2594654" cy="4458387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4360400" y="2072259"/>
            <a:ext cx="6147132" cy="6172690"/>
            <a:chOff x="6722664" y="707571"/>
            <a:chExt cx="5664111" cy="5442857"/>
          </a:xfrm>
          <a:effectLst>
            <a:outerShdw blurRad="850900" dist="38100" dir="5400000" sx="114000" sy="114000" algn="t" rotWithShape="0">
              <a:prstClr val="black">
                <a:alpha val="14000"/>
              </a:prstClr>
            </a:outerShdw>
          </a:effectLst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664" y="707571"/>
              <a:ext cx="5664111" cy="544285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8359331" y="1420131"/>
              <a:ext cx="2390775" cy="39265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36638" y="2875062"/>
            <a:ext cx="2594654" cy="444849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6085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39" y="625217"/>
            <a:ext cx="3225618" cy="5396410"/>
          </a:xfrm>
          <a:prstGeom prst="rect">
            <a:avLst/>
          </a:prstGeom>
          <a:effectLst>
            <a:outerShdw blurRad="685800" dist="38100" dir="2880000" sx="95000" sy="95000" algn="tr" rotWithShape="0">
              <a:prstClr val="black">
                <a:alpha val="40000"/>
              </a:prstClr>
            </a:outerShdw>
            <a:reflection stA="45000" endPos="0" dist="50800" dir="5400000" sy="-100000" algn="bl" rotWithShape="0"/>
          </a:effectLst>
        </p:spPr>
      </p:pic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99386" y="2009350"/>
            <a:ext cx="2138723" cy="2628143"/>
          </a:xfrm>
          <a:prstGeom prst="roundRect">
            <a:avLst>
              <a:gd name="adj" fmla="val 15274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939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 rot="16200000">
            <a:off x="7118904" y="1597391"/>
            <a:ext cx="5664111" cy="5687659"/>
            <a:chOff x="6722664" y="707571"/>
            <a:chExt cx="5664111" cy="544285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664" y="707571"/>
              <a:ext cx="5664111" cy="544285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8359331" y="1420131"/>
              <a:ext cx="2390775" cy="39265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51739" y="3245836"/>
            <a:ext cx="4103848" cy="2398792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txBody>
          <a:bodyPr/>
          <a:lstStyle/>
          <a:p>
            <a:endParaRPr lang="id-ID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121644" y="2329486"/>
            <a:ext cx="4139512" cy="2398795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1117600" dist="723900" dir="2940000" sx="85000" sy="85000" algn="ctr" rotWithShape="0">
              <a:prstClr val="black">
                <a:alpha val="77000"/>
              </a:prstClr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09209" y="960844"/>
            <a:ext cx="3943118" cy="2284987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1117600" dist="711200" dir="3600000" sx="85000" sy="85000" algn="ctr" rotWithShape="0">
              <a:prstClr val="black">
                <a:alpha val="77000"/>
              </a:prstClr>
            </a:outerShdw>
          </a:effectLst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06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01" y="145144"/>
            <a:ext cx="8687042" cy="6451576"/>
          </a:xfrm>
          <a:prstGeom prst="rect">
            <a:avLst/>
          </a:prstGeom>
          <a:effectLst>
            <a:outerShdw blurRad="939800" dist="63500" dir="5400000" sx="96000" sy="96000" algn="t" rotWithShape="0">
              <a:prstClr val="black">
                <a:alpha val="21000"/>
              </a:prstClr>
            </a:outerShdw>
          </a:effectLst>
        </p:spPr>
      </p:pic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557825" y="1040385"/>
            <a:ext cx="6229994" cy="4661094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29828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167086" y="1597248"/>
            <a:ext cx="6230750" cy="5605297"/>
            <a:chOff x="524169" y="1662558"/>
            <a:chExt cx="4957762" cy="46513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4169" y="1662558"/>
              <a:ext cx="4957762" cy="4651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1062105" y="2272553"/>
              <a:ext cx="4020884" cy="2272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43146" y="2338811"/>
            <a:ext cx="5053313" cy="2746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219711" y="1279590"/>
            <a:ext cx="5591946" cy="323812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939800" dist="38100" dir="2700000" sx="105000" sy="105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542442" y="345735"/>
            <a:ext cx="5388299" cy="323812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1104900" dist="774700" dir="8580000" sx="93000" sy="93000" algn="tr" rotWithShape="0">
              <a:prstClr val="black">
                <a:alpha val="73000"/>
              </a:prstClr>
            </a:outerShdw>
          </a:effectLst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882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E60F-F1D6-4FE0-ADE0-6CD0C02D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CC945-DEF7-4A01-9B74-A11550C59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F32EE-1F08-4E1E-BCBE-5E55D5E01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C5B0B-1013-4208-A166-64AE2EE5B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234A5-AD14-4D2E-A844-83D32E9A7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B6290-764F-43C4-8BA5-CBF7DEE4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C363CC-5B58-48CF-8012-17235811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6C1028-3969-4C60-94CC-707660CD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7945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981371" y="842735"/>
            <a:ext cx="8341179" cy="496298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0962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0"/>
            <a:ext cx="12192000" cy="4049486"/>
          </a:xfrm>
          <a:prstGeom prst="rect">
            <a:avLst/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9" name="Group 98"/>
          <p:cNvGrpSpPr/>
          <p:nvPr userDrawn="1"/>
        </p:nvGrpSpPr>
        <p:grpSpPr>
          <a:xfrm>
            <a:off x="4638233" y="868418"/>
            <a:ext cx="3516838" cy="2584145"/>
            <a:chOff x="557213" y="4054475"/>
            <a:chExt cx="2974974" cy="2185988"/>
          </a:xfrm>
          <a:solidFill>
            <a:schemeClr val="bg1">
              <a:alpha val="3000"/>
            </a:schemeClr>
          </a:solidFill>
        </p:grpSpPr>
        <p:sp>
          <p:nvSpPr>
            <p:cNvPr id="100" name="Freeform 129"/>
            <p:cNvSpPr>
              <a:spLocks noEditPoints="1"/>
            </p:cNvSpPr>
            <p:nvPr/>
          </p:nvSpPr>
          <p:spPr bwMode="auto">
            <a:xfrm>
              <a:off x="557213" y="4262438"/>
              <a:ext cx="415925" cy="1763713"/>
            </a:xfrm>
            <a:custGeom>
              <a:avLst/>
              <a:gdLst>
                <a:gd name="T0" fmla="*/ 220 w 262"/>
                <a:gd name="T1" fmla="*/ 3 h 1111"/>
                <a:gd name="T2" fmla="*/ 201 w 262"/>
                <a:gd name="T3" fmla="*/ 19 h 1111"/>
                <a:gd name="T4" fmla="*/ 201 w 262"/>
                <a:gd name="T5" fmla="*/ 265 h 1111"/>
                <a:gd name="T6" fmla="*/ 162 w 262"/>
                <a:gd name="T7" fmla="*/ 30 h 1111"/>
                <a:gd name="T8" fmla="*/ 154 w 262"/>
                <a:gd name="T9" fmla="*/ 11 h 1111"/>
                <a:gd name="T10" fmla="*/ 131 w 262"/>
                <a:gd name="T11" fmla="*/ 0 h 1111"/>
                <a:gd name="T12" fmla="*/ 108 w 262"/>
                <a:gd name="T13" fmla="*/ 11 h 1111"/>
                <a:gd name="T14" fmla="*/ 100 w 262"/>
                <a:gd name="T15" fmla="*/ 30 h 1111"/>
                <a:gd name="T16" fmla="*/ 66 w 262"/>
                <a:gd name="T17" fmla="*/ 265 h 1111"/>
                <a:gd name="T18" fmla="*/ 62 w 262"/>
                <a:gd name="T19" fmla="*/ 19 h 1111"/>
                <a:gd name="T20" fmla="*/ 46 w 262"/>
                <a:gd name="T21" fmla="*/ 3 h 1111"/>
                <a:gd name="T22" fmla="*/ 19 w 262"/>
                <a:gd name="T23" fmla="*/ 3 h 1111"/>
                <a:gd name="T24" fmla="*/ 4 w 262"/>
                <a:gd name="T25" fmla="*/ 19 h 1111"/>
                <a:gd name="T26" fmla="*/ 0 w 262"/>
                <a:gd name="T27" fmla="*/ 327 h 1111"/>
                <a:gd name="T28" fmla="*/ 12 w 262"/>
                <a:gd name="T29" fmla="*/ 365 h 1111"/>
                <a:gd name="T30" fmla="*/ 62 w 262"/>
                <a:gd name="T31" fmla="*/ 415 h 1111"/>
                <a:gd name="T32" fmla="*/ 100 w 262"/>
                <a:gd name="T33" fmla="*/ 423 h 1111"/>
                <a:gd name="T34" fmla="*/ 100 w 262"/>
                <a:gd name="T35" fmla="*/ 1081 h 1111"/>
                <a:gd name="T36" fmla="*/ 108 w 262"/>
                <a:gd name="T37" fmla="*/ 1104 h 1111"/>
                <a:gd name="T38" fmla="*/ 131 w 262"/>
                <a:gd name="T39" fmla="*/ 1111 h 1111"/>
                <a:gd name="T40" fmla="*/ 154 w 262"/>
                <a:gd name="T41" fmla="*/ 1104 h 1111"/>
                <a:gd name="T42" fmla="*/ 162 w 262"/>
                <a:gd name="T43" fmla="*/ 1081 h 1111"/>
                <a:gd name="T44" fmla="*/ 166 w 262"/>
                <a:gd name="T45" fmla="*/ 423 h 1111"/>
                <a:gd name="T46" fmla="*/ 201 w 262"/>
                <a:gd name="T47" fmla="*/ 415 h 1111"/>
                <a:gd name="T48" fmla="*/ 255 w 262"/>
                <a:gd name="T49" fmla="*/ 365 h 1111"/>
                <a:gd name="T50" fmla="*/ 262 w 262"/>
                <a:gd name="T51" fmla="*/ 327 h 1111"/>
                <a:gd name="T52" fmla="*/ 258 w 262"/>
                <a:gd name="T53" fmla="*/ 19 h 1111"/>
                <a:gd name="T54" fmla="*/ 243 w 262"/>
                <a:gd name="T55" fmla="*/ 3 h 1111"/>
                <a:gd name="T56" fmla="*/ 231 w 262"/>
                <a:gd name="T57" fmla="*/ 0 h 1111"/>
                <a:gd name="T58" fmla="*/ 197 w 262"/>
                <a:gd name="T59" fmla="*/ 342 h 1111"/>
                <a:gd name="T60" fmla="*/ 177 w 262"/>
                <a:gd name="T61" fmla="*/ 361 h 1111"/>
                <a:gd name="T62" fmla="*/ 100 w 262"/>
                <a:gd name="T63" fmla="*/ 361 h 1111"/>
                <a:gd name="T64" fmla="*/ 73 w 262"/>
                <a:gd name="T65" fmla="*/ 354 h 1111"/>
                <a:gd name="T66" fmla="*/ 66 w 262"/>
                <a:gd name="T67" fmla="*/ 327 h 1111"/>
                <a:gd name="T68" fmla="*/ 201 w 262"/>
                <a:gd name="T69" fmla="*/ 327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" h="1111">
                  <a:moveTo>
                    <a:pt x="231" y="0"/>
                  </a:moveTo>
                  <a:lnTo>
                    <a:pt x="220" y="3"/>
                  </a:lnTo>
                  <a:lnTo>
                    <a:pt x="208" y="11"/>
                  </a:lnTo>
                  <a:lnTo>
                    <a:pt x="201" y="19"/>
                  </a:lnTo>
                  <a:lnTo>
                    <a:pt x="201" y="30"/>
                  </a:lnTo>
                  <a:lnTo>
                    <a:pt x="201" y="265"/>
                  </a:lnTo>
                  <a:lnTo>
                    <a:pt x="162" y="265"/>
                  </a:lnTo>
                  <a:lnTo>
                    <a:pt x="162" y="30"/>
                  </a:lnTo>
                  <a:lnTo>
                    <a:pt x="162" y="19"/>
                  </a:lnTo>
                  <a:lnTo>
                    <a:pt x="154" y="11"/>
                  </a:lnTo>
                  <a:lnTo>
                    <a:pt x="143" y="3"/>
                  </a:lnTo>
                  <a:lnTo>
                    <a:pt x="131" y="0"/>
                  </a:lnTo>
                  <a:lnTo>
                    <a:pt x="120" y="3"/>
                  </a:lnTo>
                  <a:lnTo>
                    <a:pt x="108" y="11"/>
                  </a:lnTo>
                  <a:lnTo>
                    <a:pt x="104" y="19"/>
                  </a:lnTo>
                  <a:lnTo>
                    <a:pt x="100" y="30"/>
                  </a:lnTo>
                  <a:lnTo>
                    <a:pt x="100" y="265"/>
                  </a:lnTo>
                  <a:lnTo>
                    <a:pt x="66" y="265"/>
                  </a:lnTo>
                  <a:lnTo>
                    <a:pt x="66" y="30"/>
                  </a:lnTo>
                  <a:lnTo>
                    <a:pt x="62" y="19"/>
                  </a:lnTo>
                  <a:lnTo>
                    <a:pt x="54" y="11"/>
                  </a:lnTo>
                  <a:lnTo>
                    <a:pt x="46" y="3"/>
                  </a:lnTo>
                  <a:lnTo>
                    <a:pt x="35" y="0"/>
                  </a:lnTo>
                  <a:lnTo>
                    <a:pt x="19" y="3"/>
                  </a:lnTo>
                  <a:lnTo>
                    <a:pt x="12" y="11"/>
                  </a:lnTo>
                  <a:lnTo>
                    <a:pt x="4" y="19"/>
                  </a:lnTo>
                  <a:lnTo>
                    <a:pt x="0" y="30"/>
                  </a:lnTo>
                  <a:lnTo>
                    <a:pt x="0" y="327"/>
                  </a:lnTo>
                  <a:lnTo>
                    <a:pt x="4" y="346"/>
                  </a:lnTo>
                  <a:lnTo>
                    <a:pt x="12" y="365"/>
                  </a:lnTo>
                  <a:lnTo>
                    <a:pt x="31" y="396"/>
                  </a:lnTo>
                  <a:lnTo>
                    <a:pt x="62" y="415"/>
                  </a:lnTo>
                  <a:lnTo>
                    <a:pt x="81" y="423"/>
                  </a:lnTo>
                  <a:lnTo>
                    <a:pt x="100" y="423"/>
                  </a:lnTo>
                  <a:lnTo>
                    <a:pt x="100" y="423"/>
                  </a:lnTo>
                  <a:lnTo>
                    <a:pt x="100" y="1081"/>
                  </a:lnTo>
                  <a:lnTo>
                    <a:pt x="104" y="1096"/>
                  </a:lnTo>
                  <a:lnTo>
                    <a:pt x="108" y="1104"/>
                  </a:lnTo>
                  <a:lnTo>
                    <a:pt x="120" y="1111"/>
                  </a:lnTo>
                  <a:lnTo>
                    <a:pt x="131" y="1111"/>
                  </a:lnTo>
                  <a:lnTo>
                    <a:pt x="143" y="1111"/>
                  </a:lnTo>
                  <a:lnTo>
                    <a:pt x="154" y="1104"/>
                  </a:lnTo>
                  <a:lnTo>
                    <a:pt x="162" y="1096"/>
                  </a:lnTo>
                  <a:lnTo>
                    <a:pt x="162" y="1081"/>
                  </a:lnTo>
                  <a:lnTo>
                    <a:pt x="162" y="423"/>
                  </a:lnTo>
                  <a:lnTo>
                    <a:pt x="166" y="423"/>
                  </a:lnTo>
                  <a:lnTo>
                    <a:pt x="185" y="423"/>
                  </a:lnTo>
                  <a:lnTo>
                    <a:pt x="201" y="415"/>
                  </a:lnTo>
                  <a:lnTo>
                    <a:pt x="231" y="396"/>
                  </a:lnTo>
                  <a:lnTo>
                    <a:pt x="255" y="365"/>
                  </a:lnTo>
                  <a:lnTo>
                    <a:pt x="258" y="346"/>
                  </a:lnTo>
                  <a:lnTo>
                    <a:pt x="262" y="327"/>
                  </a:lnTo>
                  <a:lnTo>
                    <a:pt x="262" y="30"/>
                  </a:lnTo>
                  <a:lnTo>
                    <a:pt x="258" y="19"/>
                  </a:lnTo>
                  <a:lnTo>
                    <a:pt x="251" y="11"/>
                  </a:lnTo>
                  <a:lnTo>
                    <a:pt x="243" y="3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01" y="327"/>
                  </a:moveTo>
                  <a:lnTo>
                    <a:pt x="197" y="342"/>
                  </a:lnTo>
                  <a:lnTo>
                    <a:pt x="189" y="354"/>
                  </a:lnTo>
                  <a:lnTo>
                    <a:pt x="177" y="361"/>
                  </a:lnTo>
                  <a:lnTo>
                    <a:pt x="166" y="361"/>
                  </a:lnTo>
                  <a:lnTo>
                    <a:pt x="100" y="361"/>
                  </a:lnTo>
                  <a:lnTo>
                    <a:pt x="85" y="361"/>
                  </a:lnTo>
                  <a:lnTo>
                    <a:pt x="73" y="354"/>
                  </a:lnTo>
                  <a:lnTo>
                    <a:pt x="66" y="342"/>
                  </a:lnTo>
                  <a:lnTo>
                    <a:pt x="66" y="327"/>
                  </a:lnTo>
                  <a:lnTo>
                    <a:pt x="66" y="327"/>
                  </a:lnTo>
                  <a:lnTo>
                    <a:pt x="201" y="327"/>
                  </a:lnTo>
                  <a:lnTo>
                    <a:pt x="201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30"/>
            <p:cNvSpPr>
              <a:spLocks noEditPoints="1"/>
            </p:cNvSpPr>
            <p:nvPr/>
          </p:nvSpPr>
          <p:spPr bwMode="auto">
            <a:xfrm>
              <a:off x="3232150" y="4262438"/>
              <a:ext cx="300037" cy="1763713"/>
            </a:xfrm>
            <a:custGeom>
              <a:avLst/>
              <a:gdLst>
                <a:gd name="T0" fmla="*/ 123 w 189"/>
                <a:gd name="T1" fmla="*/ 0 h 1111"/>
                <a:gd name="T2" fmla="*/ 100 w 189"/>
                <a:gd name="T3" fmla="*/ 7 h 1111"/>
                <a:gd name="T4" fmla="*/ 81 w 189"/>
                <a:gd name="T5" fmla="*/ 19 h 1111"/>
                <a:gd name="T6" fmla="*/ 65 w 189"/>
                <a:gd name="T7" fmla="*/ 38 h 1111"/>
                <a:gd name="T8" fmla="*/ 58 w 189"/>
                <a:gd name="T9" fmla="*/ 61 h 1111"/>
                <a:gd name="T10" fmla="*/ 0 w 189"/>
                <a:gd name="T11" fmla="*/ 681 h 1111"/>
                <a:gd name="T12" fmla="*/ 4 w 189"/>
                <a:gd name="T13" fmla="*/ 700 h 1111"/>
                <a:gd name="T14" fmla="*/ 7 w 189"/>
                <a:gd name="T15" fmla="*/ 719 h 1111"/>
                <a:gd name="T16" fmla="*/ 27 w 189"/>
                <a:gd name="T17" fmla="*/ 754 h 1111"/>
                <a:gd name="T18" fmla="*/ 58 w 189"/>
                <a:gd name="T19" fmla="*/ 777 h 1111"/>
                <a:gd name="T20" fmla="*/ 77 w 189"/>
                <a:gd name="T21" fmla="*/ 784 h 1111"/>
                <a:gd name="T22" fmla="*/ 96 w 189"/>
                <a:gd name="T23" fmla="*/ 784 h 1111"/>
                <a:gd name="T24" fmla="*/ 127 w 189"/>
                <a:gd name="T25" fmla="*/ 784 h 1111"/>
                <a:gd name="T26" fmla="*/ 127 w 189"/>
                <a:gd name="T27" fmla="*/ 1081 h 1111"/>
                <a:gd name="T28" fmla="*/ 131 w 189"/>
                <a:gd name="T29" fmla="*/ 1096 h 1111"/>
                <a:gd name="T30" fmla="*/ 135 w 189"/>
                <a:gd name="T31" fmla="*/ 1104 h 1111"/>
                <a:gd name="T32" fmla="*/ 146 w 189"/>
                <a:gd name="T33" fmla="*/ 1111 h 1111"/>
                <a:gd name="T34" fmla="*/ 158 w 189"/>
                <a:gd name="T35" fmla="*/ 1111 h 1111"/>
                <a:gd name="T36" fmla="*/ 169 w 189"/>
                <a:gd name="T37" fmla="*/ 1111 h 1111"/>
                <a:gd name="T38" fmla="*/ 181 w 189"/>
                <a:gd name="T39" fmla="*/ 1104 h 1111"/>
                <a:gd name="T40" fmla="*/ 185 w 189"/>
                <a:gd name="T41" fmla="*/ 1096 h 1111"/>
                <a:gd name="T42" fmla="*/ 189 w 189"/>
                <a:gd name="T43" fmla="*/ 1081 h 1111"/>
                <a:gd name="T44" fmla="*/ 189 w 189"/>
                <a:gd name="T45" fmla="*/ 65 h 1111"/>
                <a:gd name="T46" fmla="*/ 185 w 189"/>
                <a:gd name="T47" fmla="*/ 42 h 1111"/>
                <a:gd name="T48" fmla="*/ 169 w 189"/>
                <a:gd name="T49" fmla="*/ 19 h 1111"/>
                <a:gd name="T50" fmla="*/ 150 w 189"/>
                <a:gd name="T51" fmla="*/ 7 h 1111"/>
                <a:gd name="T52" fmla="*/ 123 w 189"/>
                <a:gd name="T53" fmla="*/ 0 h 1111"/>
                <a:gd name="T54" fmla="*/ 123 w 189"/>
                <a:gd name="T55" fmla="*/ 0 h 1111"/>
                <a:gd name="T56" fmla="*/ 127 w 189"/>
                <a:gd name="T57" fmla="*/ 723 h 1111"/>
                <a:gd name="T58" fmla="*/ 96 w 189"/>
                <a:gd name="T59" fmla="*/ 723 h 1111"/>
                <a:gd name="T60" fmla="*/ 85 w 189"/>
                <a:gd name="T61" fmla="*/ 719 h 1111"/>
                <a:gd name="T62" fmla="*/ 73 w 189"/>
                <a:gd name="T63" fmla="*/ 711 h 1111"/>
                <a:gd name="T64" fmla="*/ 65 w 189"/>
                <a:gd name="T65" fmla="*/ 700 h 1111"/>
                <a:gd name="T66" fmla="*/ 61 w 189"/>
                <a:gd name="T67" fmla="*/ 684 h 1111"/>
                <a:gd name="T68" fmla="*/ 119 w 189"/>
                <a:gd name="T69" fmla="*/ 65 h 1111"/>
                <a:gd name="T70" fmla="*/ 123 w 189"/>
                <a:gd name="T71" fmla="*/ 61 h 1111"/>
                <a:gd name="T72" fmla="*/ 127 w 189"/>
                <a:gd name="T73" fmla="*/ 65 h 1111"/>
                <a:gd name="T74" fmla="*/ 127 w 189"/>
                <a:gd name="T75" fmla="*/ 723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111">
                  <a:moveTo>
                    <a:pt x="123" y="0"/>
                  </a:moveTo>
                  <a:lnTo>
                    <a:pt x="100" y="7"/>
                  </a:lnTo>
                  <a:lnTo>
                    <a:pt x="81" y="19"/>
                  </a:lnTo>
                  <a:lnTo>
                    <a:pt x="65" y="38"/>
                  </a:lnTo>
                  <a:lnTo>
                    <a:pt x="58" y="61"/>
                  </a:lnTo>
                  <a:lnTo>
                    <a:pt x="0" y="681"/>
                  </a:lnTo>
                  <a:lnTo>
                    <a:pt x="4" y="700"/>
                  </a:lnTo>
                  <a:lnTo>
                    <a:pt x="7" y="719"/>
                  </a:lnTo>
                  <a:lnTo>
                    <a:pt x="27" y="754"/>
                  </a:lnTo>
                  <a:lnTo>
                    <a:pt x="58" y="777"/>
                  </a:lnTo>
                  <a:lnTo>
                    <a:pt x="77" y="784"/>
                  </a:lnTo>
                  <a:lnTo>
                    <a:pt x="96" y="784"/>
                  </a:lnTo>
                  <a:lnTo>
                    <a:pt x="127" y="784"/>
                  </a:lnTo>
                  <a:lnTo>
                    <a:pt x="127" y="1081"/>
                  </a:lnTo>
                  <a:lnTo>
                    <a:pt x="131" y="1096"/>
                  </a:lnTo>
                  <a:lnTo>
                    <a:pt x="135" y="1104"/>
                  </a:lnTo>
                  <a:lnTo>
                    <a:pt x="146" y="1111"/>
                  </a:lnTo>
                  <a:lnTo>
                    <a:pt x="158" y="1111"/>
                  </a:lnTo>
                  <a:lnTo>
                    <a:pt x="169" y="1111"/>
                  </a:lnTo>
                  <a:lnTo>
                    <a:pt x="181" y="1104"/>
                  </a:lnTo>
                  <a:lnTo>
                    <a:pt x="185" y="1096"/>
                  </a:lnTo>
                  <a:lnTo>
                    <a:pt x="189" y="1081"/>
                  </a:lnTo>
                  <a:lnTo>
                    <a:pt x="189" y="65"/>
                  </a:lnTo>
                  <a:lnTo>
                    <a:pt x="185" y="42"/>
                  </a:lnTo>
                  <a:lnTo>
                    <a:pt x="169" y="19"/>
                  </a:lnTo>
                  <a:lnTo>
                    <a:pt x="150" y="7"/>
                  </a:lnTo>
                  <a:lnTo>
                    <a:pt x="123" y="0"/>
                  </a:lnTo>
                  <a:lnTo>
                    <a:pt x="123" y="0"/>
                  </a:lnTo>
                  <a:close/>
                  <a:moveTo>
                    <a:pt x="127" y="723"/>
                  </a:moveTo>
                  <a:lnTo>
                    <a:pt x="96" y="723"/>
                  </a:lnTo>
                  <a:lnTo>
                    <a:pt x="85" y="719"/>
                  </a:lnTo>
                  <a:lnTo>
                    <a:pt x="73" y="711"/>
                  </a:lnTo>
                  <a:lnTo>
                    <a:pt x="65" y="700"/>
                  </a:lnTo>
                  <a:lnTo>
                    <a:pt x="61" y="684"/>
                  </a:lnTo>
                  <a:lnTo>
                    <a:pt x="119" y="65"/>
                  </a:lnTo>
                  <a:lnTo>
                    <a:pt x="123" y="61"/>
                  </a:lnTo>
                  <a:lnTo>
                    <a:pt x="127" y="65"/>
                  </a:lnTo>
                  <a:lnTo>
                    <a:pt x="127" y="7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31"/>
            <p:cNvSpPr>
              <a:spLocks noEditPoints="1"/>
            </p:cNvSpPr>
            <p:nvPr/>
          </p:nvSpPr>
          <p:spPr bwMode="auto">
            <a:xfrm>
              <a:off x="979488" y="4054475"/>
              <a:ext cx="2184400" cy="2185988"/>
            </a:xfrm>
            <a:custGeom>
              <a:avLst/>
              <a:gdLst>
                <a:gd name="T0" fmla="*/ 551 w 1376"/>
                <a:gd name="T1" fmla="*/ 15 h 1377"/>
                <a:gd name="T2" fmla="*/ 359 w 1376"/>
                <a:gd name="T3" fmla="*/ 84 h 1377"/>
                <a:gd name="T4" fmla="*/ 201 w 1376"/>
                <a:gd name="T5" fmla="*/ 204 h 1377"/>
                <a:gd name="T6" fmla="*/ 81 w 1376"/>
                <a:gd name="T7" fmla="*/ 361 h 1377"/>
                <a:gd name="T8" fmla="*/ 12 w 1376"/>
                <a:gd name="T9" fmla="*/ 550 h 1377"/>
                <a:gd name="T10" fmla="*/ 4 w 1376"/>
                <a:gd name="T11" fmla="*/ 758 h 1377"/>
                <a:gd name="T12" fmla="*/ 54 w 1376"/>
                <a:gd name="T13" fmla="*/ 954 h 1377"/>
                <a:gd name="T14" fmla="*/ 158 w 1376"/>
                <a:gd name="T15" fmla="*/ 1123 h 1377"/>
                <a:gd name="T16" fmla="*/ 305 w 1376"/>
                <a:gd name="T17" fmla="*/ 1258 h 1377"/>
                <a:gd name="T18" fmla="*/ 482 w 1376"/>
                <a:gd name="T19" fmla="*/ 1342 h 1377"/>
                <a:gd name="T20" fmla="*/ 686 w 1376"/>
                <a:gd name="T21" fmla="*/ 1377 h 1377"/>
                <a:gd name="T22" fmla="*/ 894 w 1376"/>
                <a:gd name="T23" fmla="*/ 1342 h 1377"/>
                <a:gd name="T24" fmla="*/ 1072 w 1376"/>
                <a:gd name="T25" fmla="*/ 1258 h 1377"/>
                <a:gd name="T26" fmla="*/ 1218 w 1376"/>
                <a:gd name="T27" fmla="*/ 1123 h 1377"/>
                <a:gd name="T28" fmla="*/ 1322 w 1376"/>
                <a:gd name="T29" fmla="*/ 954 h 1377"/>
                <a:gd name="T30" fmla="*/ 1373 w 1376"/>
                <a:gd name="T31" fmla="*/ 758 h 1377"/>
                <a:gd name="T32" fmla="*/ 1365 w 1376"/>
                <a:gd name="T33" fmla="*/ 550 h 1377"/>
                <a:gd name="T34" fmla="*/ 1295 w 1376"/>
                <a:gd name="T35" fmla="*/ 361 h 1377"/>
                <a:gd name="T36" fmla="*/ 1176 w 1376"/>
                <a:gd name="T37" fmla="*/ 204 h 1377"/>
                <a:gd name="T38" fmla="*/ 1018 w 1376"/>
                <a:gd name="T39" fmla="*/ 84 h 1377"/>
                <a:gd name="T40" fmla="*/ 825 w 1376"/>
                <a:gd name="T41" fmla="*/ 15 h 1377"/>
                <a:gd name="T42" fmla="*/ 686 w 1376"/>
                <a:gd name="T43" fmla="*/ 0 h 1377"/>
                <a:gd name="T44" fmla="*/ 563 w 1376"/>
                <a:gd name="T45" fmla="*/ 1300 h 1377"/>
                <a:gd name="T46" fmla="*/ 389 w 1376"/>
                <a:gd name="T47" fmla="*/ 1239 h 1377"/>
                <a:gd name="T48" fmla="*/ 247 w 1376"/>
                <a:gd name="T49" fmla="*/ 1131 h 1377"/>
                <a:gd name="T50" fmla="*/ 135 w 1376"/>
                <a:gd name="T51" fmla="*/ 985 h 1377"/>
                <a:gd name="T52" fmla="*/ 73 w 1376"/>
                <a:gd name="T53" fmla="*/ 815 h 1377"/>
                <a:gd name="T54" fmla="*/ 66 w 1376"/>
                <a:gd name="T55" fmla="*/ 623 h 1377"/>
                <a:gd name="T56" fmla="*/ 112 w 1376"/>
                <a:gd name="T57" fmla="*/ 446 h 1377"/>
                <a:gd name="T58" fmla="*/ 204 w 1376"/>
                <a:gd name="T59" fmla="*/ 288 h 1377"/>
                <a:gd name="T60" fmla="*/ 339 w 1376"/>
                <a:gd name="T61" fmla="*/ 169 h 1377"/>
                <a:gd name="T62" fmla="*/ 501 w 1376"/>
                <a:gd name="T63" fmla="*/ 92 h 1377"/>
                <a:gd name="T64" fmla="*/ 686 w 1376"/>
                <a:gd name="T65" fmla="*/ 61 h 1377"/>
                <a:gd name="T66" fmla="*/ 875 w 1376"/>
                <a:gd name="T67" fmla="*/ 92 h 1377"/>
                <a:gd name="T68" fmla="*/ 1037 w 1376"/>
                <a:gd name="T69" fmla="*/ 169 h 1377"/>
                <a:gd name="T70" fmla="*/ 1172 w 1376"/>
                <a:gd name="T71" fmla="*/ 288 h 1377"/>
                <a:gd name="T72" fmla="*/ 1265 w 1376"/>
                <a:gd name="T73" fmla="*/ 446 h 1377"/>
                <a:gd name="T74" fmla="*/ 1311 w 1376"/>
                <a:gd name="T75" fmla="*/ 623 h 1377"/>
                <a:gd name="T76" fmla="*/ 1303 w 1376"/>
                <a:gd name="T77" fmla="*/ 815 h 1377"/>
                <a:gd name="T78" fmla="*/ 1241 w 1376"/>
                <a:gd name="T79" fmla="*/ 985 h 1377"/>
                <a:gd name="T80" fmla="*/ 1130 w 1376"/>
                <a:gd name="T81" fmla="*/ 1131 h 1377"/>
                <a:gd name="T82" fmla="*/ 987 w 1376"/>
                <a:gd name="T83" fmla="*/ 1239 h 1377"/>
                <a:gd name="T84" fmla="*/ 814 w 1376"/>
                <a:gd name="T85" fmla="*/ 1300 h 1377"/>
                <a:gd name="T86" fmla="*/ 686 w 1376"/>
                <a:gd name="T87" fmla="*/ 1315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76" h="1377">
                  <a:moveTo>
                    <a:pt x="686" y="0"/>
                  </a:moveTo>
                  <a:lnTo>
                    <a:pt x="617" y="4"/>
                  </a:lnTo>
                  <a:lnTo>
                    <a:pt x="551" y="15"/>
                  </a:lnTo>
                  <a:lnTo>
                    <a:pt x="482" y="31"/>
                  </a:lnTo>
                  <a:lnTo>
                    <a:pt x="420" y="54"/>
                  </a:lnTo>
                  <a:lnTo>
                    <a:pt x="359" y="84"/>
                  </a:lnTo>
                  <a:lnTo>
                    <a:pt x="305" y="119"/>
                  </a:lnTo>
                  <a:lnTo>
                    <a:pt x="251" y="158"/>
                  </a:lnTo>
                  <a:lnTo>
                    <a:pt x="201" y="204"/>
                  </a:lnTo>
                  <a:lnTo>
                    <a:pt x="158" y="250"/>
                  </a:lnTo>
                  <a:lnTo>
                    <a:pt x="116" y="304"/>
                  </a:lnTo>
                  <a:lnTo>
                    <a:pt x="81" y="361"/>
                  </a:lnTo>
                  <a:lnTo>
                    <a:pt x="54" y="419"/>
                  </a:lnTo>
                  <a:lnTo>
                    <a:pt x="31" y="485"/>
                  </a:lnTo>
                  <a:lnTo>
                    <a:pt x="12" y="550"/>
                  </a:lnTo>
                  <a:lnTo>
                    <a:pt x="4" y="619"/>
                  </a:lnTo>
                  <a:lnTo>
                    <a:pt x="0" y="688"/>
                  </a:lnTo>
                  <a:lnTo>
                    <a:pt x="4" y="758"/>
                  </a:lnTo>
                  <a:lnTo>
                    <a:pt x="12" y="827"/>
                  </a:lnTo>
                  <a:lnTo>
                    <a:pt x="31" y="892"/>
                  </a:lnTo>
                  <a:lnTo>
                    <a:pt x="54" y="954"/>
                  </a:lnTo>
                  <a:lnTo>
                    <a:pt x="81" y="1015"/>
                  </a:lnTo>
                  <a:lnTo>
                    <a:pt x="116" y="1073"/>
                  </a:lnTo>
                  <a:lnTo>
                    <a:pt x="158" y="1123"/>
                  </a:lnTo>
                  <a:lnTo>
                    <a:pt x="201" y="1173"/>
                  </a:lnTo>
                  <a:lnTo>
                    <a:pt x="251" y="1219"/>
                  </a:lnTo>
                  <a:lnTo>
                    <a:pt x="305" y="1258"/>
                  </a:lnTo>
                  <a:lnTo>
                    <a:pt x="359" y="1292"/>
                  </a:lnTo>
                  <a:lnTo>
                    <a:pt x="420" y="1319"/>
                  </a:lnTo>
                  <a:lnTo>
                    <a:pt x="482" y="1342"/>
                  </a:lnTo>
                  <a:lnTo>
                    <a:pt x="551" y="1362"/>
                  </a:lnTo>
                  <a:lnTo>
                    <a:pt x="617" y="1373"/>
                  </a:lnTo>
                  <a:lnTo>
                    <a:pt x="686" y="1377"/>
                  </a:lnTo>
                  <a:lnTo>
                    <a:pt x="760" y="1373"/>
                  </a:lnTo>
                  <a:lnTo>
                    <a:pt x="825" y="1362"/>
                  </a:lnTo>
                  <a:lnTo>
                    <a:pt x="894" y="1342"/>
                  </a:lnTo>
                  <a:lnTo>
                    <a:pt x="956" y="1319"/>
                  </a:lnTo>
                  <a:lnTo>
                    <a:pt x="1018" y="1292"/>
                  </a:lnTo>
                  <a:lnTo>
                    <a:pt x="1072" y="1258"/>
                  </a:lnTo>
                  <a:lnTo>
                    <a:pt x="1126" y="1219"/>
                  </a:lnTo>
                  <a:lnTo>
                    <a:pt x="1176" y="1173"/>
                  </a:lnTo>
                  <a:lnTo>
                    <a:pt x="1218" y="1123"/>
                  </a:lnTo>
                  <a:lnTo>
                    <a:pt x="1261" y="1073"/>
                  </a:lnTo>
                  <a:lnTo>
                    <a:pt x="1295" y="1015"/>
                  </a:lnTo>
                  <a:lnTo>
                    <a:pt x="1322" y="954"/>
                  </a:lnTo>
                  <a:lnTo>
                    <a:pt x="1346" y="892"/>
                  </a:lnTo>
                  <a:lnTo>
                    <a:pt x="1365" y="827"/>
                  </a:lnTo>
                  <a:lnTo>
                    <a:pt x="1373" y="758"/>
                  </a:lnTo>
                  <a:lnTo>
                    <a:pt x="1376" y="688"/>
                  </a:lnTo>
                  <a:lnTo>
                    <a:pt x="1373" y="619"/>
                  </a:lnTo>
                  <a:lnTo>
                    <a:pt x="1365" y="550"/>
                  </a:lnTo>
                  <a:lnTo>
                    <a:pt x="1346" y="485"/>
                  </a:lnTo>
                  <a:lnTo>
                    <a:pt x="1322" y="419"/>
                  </a:lnTo>
                  <a:lnTo>
                    <a:pt x="1295" y="361"/>
                  </a:lnTo>
                  <a:lnTo>
                    <a:pt x="1261" y="304"/>
                  </a:lnTo>
                  <a:lnTo>
                    <a:pt x="1218" y="250"/>
                  </a:lnTo>
                  <a:lnTo>
                    <a:pt x="1176" y="204"/>
                  </a:lnTo>
                  <a:lnTo>
                    <a:pt x="1126" y="158"/>
                  </a:lnTo>
                  <a:lnTo>
                    <a:pt x="1072" y="119"/>
                  </a:lnTo>
                  <a:lnTo>
                    <a:pt x="1018" y="84"/>
                  </a:lnTo>
                  <a:lnTo>
                    <a:pt x="956" y="54"/>
                  </a:lnTo>
                  <a:lnTo>
                    <a:pt x="894" y="31"/>
                  </a:lnTo>
                  <a:lnTo>
                    <a:pt x="825" y="15"/>
                  </a:lnTo>
                  <a:lnTo>
                    <a:pt x="760" y="4"/>
                  </a:lnTo>
                  <a:lnTo>
                    <a:pt x="686" y="0"/>
                  </a:lnTo>
                  <a:lnTo>
                    <a:pt x="686" y="0"/>
                  </a:lnTo>
                  <a:close/>
                  <a:moveTo>
                    <a:pt x="686" y="1315"/>
                  </a:moveTo>
                  <a:lnTo>
                    <a:pt x="625" y="1312"/>
                  </a:lnTo>
                  <a:lnTo>
                    <a:pt x="563" y="1300"/>
                  </a:lnTo>
                  <a:lnTo>
                    <a:pt x="501" y="1285"/>
                  </a:lnTo>
                  <a:lnTo>
                    <a:pt x="443" y="1265"/>
                  </a:lnTo>
                  <a:lnTo>
                    <a:pt x="389" y="1239"/>
                  </a:lnTo>
                  <a:lnTo>
                    <a:pt x="339" y="1208"/>
                  </a:lnTo>
                  <a:lnTo>
                    <a:pt x="289" y="1169"/>
                  </a:lnTo>
                  <a:lnTo>
                    <a:pt x="247" y="1131"/>
                  </a:lnTo>
                  <a:lnTo>
                    <a:pt x="204" y="1085"/>
                  </a:lnTo>
                  <a:lnTo>
                    <a:pt x="170" y="1038"/>
                  </a:lnTo>
                  <a:lnTo>
                    <a:pt x="135" y="985"/>
                  </a:lnTo>
                  <a:lnTo>
                    <a:pt x="112" y="931"/>
                  </a:lnTo>
                  <a:lnTo>
                    <a:pt x="89" y="873"/>
                  </a:lnTo>
                  <a:lnTo>
                    <a:pt x="73" y="815"/>
                  </a:lnTo>
                  <a:lnTo>
                    <a:pt x="66" y="754"/>
                  </a:lnTo>
                  <a:lnTo>
                    <a:pt x="62" y="688"/>
                  </a:lnTo>
                  <a:lnTo>
                    <a:pt x="66" y="623"/>
                  </a:lnTo>
                  <a:lnTo>
                    <a:pt x="73" y="561"/>
                  </a:lnTo>
                  <a:lnTo>
                    <a:pt x="89" y="504"/>
                  </a:lnTo>
                  <a:lnTo>
                    <a:pt x="112" y="446"/>
                  </a:lnTo>
                  <a:lnTo>
                    <a:pt x="135" y="388"/>
                  </a:lnTo>
                  <a:lnTo>
                    <a:pt x="170" y="338"/>
                  </a:lnTo>
                  <a:lnTo>
                    <a:pt x="204" y="288"/>
                  </a:lnTo>
                  <a:lnTo>
                    <a:pt x="247" y="246"/>
                  </a:lnTo>
                  <a:lnTo>
                    <a:pt x="289" y="204"/>
                  </a:lnTo>
                  <a:lnTo>
                    <a:pt x="339" y="169"/>
                  </a:lnTo>
                  <a:lnTo>
                    <a:pt x="389" y="138"/>
                  </a:lnTo>
                  <a:lnTo>
                    <a:pt x="443" y="111"/>
                  </a:lnTo>
                  <a:lnTo>
                    <a:pt x="501" y="92"/>
                  </a:lnTo>
                  <a:lnTo>
                    <a:pt x="563" y="77"/>
                  </a:lnTo>
                  <a:lnTo>
                    <a:pt x="625" y="65"/>
                  </a:lnTo>
                  <a:lnTo>
                    <a:pt x="686" y="61"/>
                  </a:lnTo>
                  <a:lnTo>
                    <a:pt x="752" y="65"/>
                  </a:lnTo>
                  <a:lnTo>
                    <a:pt x="814" y="77"/>
                  </a:lnTo>
                  <a:lnTo>
                    <a:pt x="875" y="92"/>
                  </a:lnTo>
                  <a:lnTo>
                    <a:pt x="933" y="111"/>
                  </a:lnTo>
                  <a:lnTo>
                    <a:pt x="987" y="138"/>
                  </a:lnTo>
                  <a:lnTo>
                    <a:pt x="1037" y="169"/>
                  </a:lnTo>
                  <a:lnTo>
                    <a:pt x="1087" y="204"/>
                  </a:lnTo>
                  <a:lnTo>
                    <a:pt x="1130" y="246"/>
                  </a:lnTo>
                  <a:lnTo>
                    <a:pt x="1172" y="288"/>
                  </a:lnTo>
                  <a:lnTo>
                    <a:pt x="1207" y="338"/>
                  </a:lnTo>
                  <a:lnTo>
                    <a:pt x="1241" y="388"/>
                  </a:lnTo>
                  <a:lnTo>
                    <a:pt x="1265" y="446"/>
                  </a:lnTo>
                  <a:lnTo>
                    <a:pt x="1288" y="504"/>
                  </a:lnTo>
                  <a:lnTo>
                    <a:pt x="1303" y="561"/>
                  </a:lnTo>
                  <a:lnTo>
                    <a:pt x="1311" y="623"/>
                  </a:lnTo>
                  <a:lnTo>
                    <a:pt x="1315" y="688"/>
                  </a:lnTo>
                  <a:lnTo>
                    <a:pt x="1311" y="754"/>
                  </a:lnTo>
                  <a:lnTo>
                    <a:pt x="1303" y="815"/>
                  </a:lnTo>
                  <a:lnTo>
                    <a:pt x="1288" y="873"/>
                  </a:lnTo>
                  <a:lnTo>
                    <a:pt x="1265" y="931"/>
                  </a:lnTo>
                  <a:lnTo>
                    <a:pt x="1241" y="985"/>
                  </a:lnTo>
                  <a:lnTo>
                    <a:pt x="1207" y="1038"/>
                  </a:lnTo>
                  <a:lnTo>
                    <a:pt x="1172" y="1085"/>
                  </a:lnTo>
                  <a:lnTo>
                    <a:pt x="1130" y="1131"/>
                  </a:lnTo>
                  <a:lnTo>
                    <a:pt x="1087" y="1169"/>
                  </a:lnTo>
                  <a:lnTo>
                    <a:pt x="1037" y="1208"/>
                  </a:lnTo>
                  <a:lnTo>
                    <a:pt x="987" y="1239"/>
                  </a:lnTo>
                  <a:lnTo>
                    <a:pt x="933" y="1265"/>
                  </a:lnTo>
                  <a:lnTo>
                    <a:pt x="875" y="1285"/>
                  </a:lnTo>
                  <a:lnTo>
                    <a:pt x="814" y="1300"/>
                  </a:lnTo>
                  <a:lnTo>
                    <a:pt x="752" y="1312"/>
                  </a:lnTo>
                  <a:lnTo>
                    <a:pt x="686" y="1315"/>
                  </a:lnTo>
                  <a:lnTo>
                    <a:pt x="686" y="1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32"/>
            <p:cNvSpPr>
              <a:spLocks noEditPoints="1"/>
            </p:cNvSpPr>
            <p:nvPr/>
          </p:nvSpPr>
          <p:spPr bwMode="auto">
            <a:xfrm>
              <a:off x="1346200" y="4421188"/>
              <a:ext cx="1450975" cy="1452563"/>
            </a:xfrm>
            <a:custGeom>
              <a:avLst/>
              <a:gdLst>
                <a:gd name="T0" fmla="*/ 409 w 914"/>
                <a:gd name="T1" fmla="*/ 3 h 915"/>
                <a:gd name="T2" fmla="*/ 320 w 914"/>
                <a:gd name="T3" fmla="*/ 19 h 915"/>
                <a:gd name="T4" fmla="*/ 239 w 914"/>
                <a:gd name="T5" fmla="*/ 53 h 915"/>
                <a:gd name="T6" fmla="*/ 132 w 914"/>
                <a:gd name="T7" fmla="*/ 134 h 915"/>
                <a:gd name="T8" fmla="*/ 54 w 914"/>
                <a:gd name="T9" fmla="*/ 238 h 915"/>
                <a:gd name="T10" fmla="*/ 20 w 914"/>
                <a:gd name="T11" fmla="*/ 323 h 915"/>
                <a:gd name="T12" fmla="*/ 0 w 914"/>
                <a:gd name="T13" fmla="*/ 411 h 915"/>
                <a:gd name="T14" fmla="*/ 0 w 914"/>
                <a:gd name="T15" fmla="*/ 504 h 915"/>
                <a:gd name="T16" fmla="*/ 20 w 914"/>
                <a:gd name="T17" fmla="*/ 592 h 915"/>
                <a:gd name="T18" fmla="*/ 54 w 914"/>
                <a:gd name="T19" fmla="*/ 677 h 915"/>
                <a:gd name="T20" fmla="*/ 132 w 914"/>
                <a:gd name="T21" fmla="*/ 781 h 915"/>
                <a:gd name="T22" fmla="*/ 239 w 914"/>
                <a:gd name="T23" fmla="*/ 857 h 915"/>
                <a:gd name="T24" fmla="*/ 320 w 914"/>
                <a:gd name="T25" fmla="*/ 892 h 915"/>
                <a:gd name="T26" fmla="*/ 409 w 914"/>
                <a:gd name="T27" fmla="*/ 911 h 915"/>
                <a:gd name="T28" fmla="*/ 505 w 914"/>
                <a:gd name="T29" fmla="*/ 911 h 915"/>
                <a:gd name="T30" fmla="*/ 594 w 914"/>
                <a:gd name="T31" fmla="*/ 892 h 915"/>
                <a:gd name="T32" fmla="*/ 675 w 914"/>
                <a:gd name="T33" fmla="*/ 857 h 915"/>
                <a:gd name="T34" fmla="*/ 783 w 914"/>
                <a:gd name="T35" fmla="*/ 781 h 915"/>
                <a:gd name="T36" fmla="*/ 860 w 914"/>
                <a:gd name="T37" fmla="*/ 677 h 915"/>
                <a:gd name="T38" fmla="*/ 895 w 914"/>
                <a:gd name="T39" fmla="*/ 592 h 915"/>
                <a:gd name="T40" fmla="*/ 914 w 914"/>
                <a:gd name="T41" fmla="*/ 504 h 915"/>
                <a:gd name="T42" fmla="*/ 914 w 914"/>
                <a:gd name="T43" fmla="*/ 411 h 915"/>
                <a:gd name="T44" fmla="*/ 895 w 914"/>
                <a:gd name="T45" fmla="*/ 323 h 915"/>
                <a:gd name="T46" fmla="*/ 860 w 914"/>
                <a:gd name="T47" fmla="*/ 238 h 915"/>
                <a:gd name="T48" fmla="*/ 783 w 914"/>
                <a:gd name="T49" fmla="*/ 134 h 915"/>
                <a:gd name="T50" fmla="*/ 675 w 914"/>
                <a:gd name="T51" fmla="*/ 53 h 915"/>
                <a:gd name="T52" fmla="*/ 594 w 914"/>
                <a:gd name="T53" fmla="*/ 19 h 915"/>
                <a:gd name="T54" fmla="*/ 505 w 914"/>
                <a:gd name="T55" fmla="*/ 3 h 915"/>
                <a:gd name="T56" fmla="*/ 455 w 914"/>
                <a:gd name="T57" fmla="*/ 0 h 915"/>
                <a:gd name="T58" fmla="*/ 417 w 914"/>
                <a:gd name="T59" fmla="*/ 850 h 915"/>
                <a:gd name="T60" fmla="*/ 301 w 914"/>
                <a:gd name="T61" fmla="*/ 823 h 915"/>
                <a:gd name="T62" fmla="*/ 178 w 914"/>
                <a:gd name="T63" fmla="*/ 738 h 915"/>
                <a:gd name="T64" fmla="*/ 93 w 914"/>
                <a:gd name="T65" fmla="*/ 611 h 915"/>
                <a:gd name="T66" fmla="*/ 62 w 914"/>
                <a:gd name="T67" fmla="*/ 496 h 915"/>
                <a:gd name="T68" fmla="*/ 62 w 914"/>
                <a:gd name="T69" fmla="*/ 415 h 915"/>
                <a:gd name="T70" fmla="*/ 93 w 914"/>
                <a:gd name="T71" fmla="*/ 304 h 915"/>
                <a:gd name="T72" fmla="*/ 178 w 914"/>
                <a:gd name="T73" fmla="*/ 177 h 915"/>
                <a:gd name="T74" fmla="*/ 301 w 914"/>
                <a:gd name="T75" fmla="*/ 92 h 915"/>
                <a:gd name="T76" fmla="*/ 417 w 914"/>
                <a:gd name="T77" fmla="*/ 65 h 915"/>
                <a:gd name="T78" fmla="*/ 498 w 914"/>
                <a:gd name="T79" fmla="*/ 65 h 915"/>
                <a:gd name="T80" fmla="*/ 613 w 914"/>
                <a:gd name="T81" fmla="*/ 92 h 915"/>
                <a:gd name="T82" fmla="*/ 737 w 914"/>
                <a:gd name="T83" fmla="*/ 177 h 915"/>
                <a:gd name="T84" fmla="*/ 822 w 914"/>
                <a:gd name="T85" fmla="*/ 304 h 915"/>
                <a:gd name="T86" fmla="*/ 852 w 914"/>
                <a:gd name="T87" fmla="*/ 415 h 915"/>
                <a:gd name="T88" fmla="*/ 852 w 914"/>
                <a:gd name="T89" fmla="*/ 496 h 915"/>
                <a:gd name="T90" fmla="*/ 822 w 914"/>
                <a:gd name="T91" fmla="*/ 611 h 915"/>
                <a:gd name="T92" fmla="*/ 737 w 914"/>
                <a:gd name="T93" fmla="*/ 738 h 915"/>
                <a:gd name="T94" fmla="*/ 613 w 914"/>
                <a:gd name="T95" fmla="*/ 823 h 915"/>
                <a:gd name="T96" fmla="*/ 498 w 914"/>
                <a:gd name="T97" fmla="*/ 850 h 915"/>
                <a:gd name="T98" fmla="*/ 455 w 914"/>
                <a:gd name="T99" fmla="*/ 85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14" h="915">
                  <a:moveTo>
                    <a:pt x="455" y="0"/>
                  </a:moveTo>
                  <a:lnTo>
                    <a:pt x="409" y="3"/>
                  </a:lnTo>
                  <a:lnTo>
                    <a:pt x="367" y="7"/>
                  </a:lnTo>
                  <a:lnTo>
                    <a:pt x="320" y="19"/>
                  </a:lnTo>
                  <a:lnTo>
                    <a:pt x="278" y="34"/>
                  </a:lnTo>
                  <a:lnTo>
                    <a:pt x="239" y="53"/>
                  </a:lnTo>
                  <a:lnTo>
                    <a:pt x="201" y="77"/>
                  </a:lnTo>
                  <a:lnTo>
                    <a:pt x="132" y="134"/>
                  </a:lnTo>
                  <a:lnTo>
                    <a:pt x="78" y="200"/>
                  </a:lnTo>
                  <a:lnTo>
                    <a:pt x="54" y="238"/>
                  </a:lnTo>
                  <a:lnTo>
                    <a:pt x="35" y="280"/>
                  </a:lnTo>
                  <a:lnTo>
                    <a:pt x="20" y="323"/>
                  </a:lnTo>
                  <a:lnTo>
                    <a:pt x="8" y="365"/>
                  </a:lnTo>
                  <a:lnTo>
                    <a:pt x="0" y="411"/>
                  </a:lnTo>
                  <a:lnTo>
                    <a:pt x="0" y="457"/>
                  </a:lnTo>
                  <a:lnTo>
                    <a:pt x="0" y="504"/>
                  </a:lnTo>
                  <a:lnTo>
                    <a:pt x="8" y="550"/>
                  </a:lnTo>
                  <a:lnTo>
                    <a:pt x="20" y="592"/>
                  </a:lnTo>
                  <a:lnTo>
                    <a:pt x="35" y="634"/>
                  </a:lnTo>
                  <a:lnTo>
                    <a:pt x="54" y="677"/>
                  </a:lnTo>
                  <a:lnTo>
                    <a:pt x="78" y="711"/>
                  </a:lnTo>
                  <a:lnTo>
                    <a:pt x="132" y="781"/>
                  </a:lnTo>
                  <a:lnTo>
                    <a:pt x="201" y="834"/>
                  </a:lnTo>
                  <a:lnTo>
                    <a:pt x="239" y="857"/>
                  </a:lnTo>
                  <a:lnTo>
                    <a:pt x="278" y="877"/>
                  </a:lnTo>
                  <a:lnTo>
                    <a:pt x="320" y="892"/>
                  </a:lnTo>
                  <a:lnTo>
                    <a:pt x="367" y="904"/>
                  </a:lnTo>
                  <a:lnTo>
                    <a:pt x="409" y="911"/>
                  </a:lnTo>
                  <a:lnTo>
                    <a:pt x="455" y="915"/>
                  </a:lnTo>
                  <a:lnTo>
                    <a:pt x="505" y="911"/>
                  </a:lnTo>
                  <a:lnTo>
                    <a:pt x="548" y="904"/>
                  </a:lnTo>
                  <a:lnTo>
                    <a:pt x="594" y="892"/>
                  </a:lnTo>
                  <a:lnTo>
                    <a:pt x="637" y="877"/>
                  </a:lnTo>
                  <a:lnTo>
                    <a:pt x="675" y="857"/>
                  </a:lnTo>
                  <a:lnTo>
                    <a:pt x="714" y="834"/>
                  </a:lnTo>
                  <a:lnTo>
                    <a:pt x="783" y="781"/>
                  </a:lnTo>
                  <a:lnTo>
                    <a:pt x="837" y="711"/>
                  </a:lnTo>
                  <a:lnTo>
                    <a:pt x="860" y="677"/>
                  </a:lnTo>
                  <a:lnTo>
                    <a:pt x="879" y="634"/>
                  </a:lnTo>
                  <a:lnTo>
                    <a:pt x="895" y="592"/>
                  </a:lnTo>
                  <a:lnTo>
                    <a:pt x="906" y="550"/>
                  </a:lnTo>
                  <a:lnTo>
                    <a:pt x="914" y="504"/>
                  </a:lnTo>
                  <a:lnTo>
                    <a:pt x="914" y="457"/>
                  </a:lnTo>
                  <a:lnTo>
                    <a:pt x="914" y="411"/>
                  </a:lnTo>
                  <a:lnTo>
                    <a:pt x="906" y="365"/>
                  </a:lnTo>
                  <a:lnTo>
                    <a:pt x="895" y="323"/>
                  </a:lnTo>
                  <a:lnTo>
                    <a:pt x="879" y="280"/>
                  </a:lnTo>
                  <a:lnTo>
                    <a:pt x="860" y="238"/>
                  </a:lnTo>
                  <a:lnTo>
                    <a:pt x="837" y="200"/>
                  </a:lnTo>
                  <a:lnTo>
                    <a:pt x="783" y="134"/>
                  </a:lnTo>
                  <a:lnTo>
                    <a:pt x="714" y="77"/>
                  </a:lnTo>
                  <a:lnTo>
                    <a:pt x="675" y="53"/>
                  </a:lnTo>
                  <a:lnTo>
                    <a:pt x="637" y="34"/>
                  </a:lnTo>
                  <a:lnTo>
                    <a:pt x="594" y="19"/>
                  </a:lnTo>
                  <a:lnTo>
                    <a:pt x="548" y="7"/>
                  </a:lnTo>
                  <a:lnTo>
                    <a:pt x="505" y="3"/>
                  </a:lnTo>
                  <a:lnTo>
                    <a:pt x="455" y="0"/>
                  </a:lnTo>
                  <a:lnTo>
                    <a:pt x="455" y="0"/>
                  </a:lnTo>
                  <a:close/>
                  <a:moveTo>
                    <a:pt x="455" y="854"/>
                  </a:moveTo>
                  <a:lnTo>
                    <a:pt x="417" y="850"/>
                  </a:lnTo>
                  <a:lnTo>
                    <a:pt x="378" y="846"/>
                  </a:lnTo>
                  <a:lnTo>
                    <a:pt x="301" y="823"/>
                  </a:lnTo>
                  <a:lnTo>
                    <a:pt x="236" y="784"/>
                  </a:lnTo>
                  <a:lnTo>
                    <a:pt x="178" y="738"/>
                  </a:lnTo>
                  <a:lnTo>
                    <a:pt x="128" y="677"/>
                  </a:lnTo>
                  <a:lnTo>
                    <a:pt x="93" y="611"/>
                  </a:lnTo>
                  <a:lnTo>
                    <a:pt x="70" y="538"/>
                  </a:lnTo>
                  <a:lnTo>
                    <a:pt x="62" y="496"/>
                  </a:lnTo>
                  <a:lnTo>
                    <a:pt x="62" y="457"/>
                  </a:lnTo>
                  <a:lnTo>
                    <a:pt x="62" y="415"/>
                  </a:lnTo>
                  <a:lnTo>
                    <a:pt x="70" y="377"/>
                  </a:lnTo>
                  <a:lnTo>
                    <a:pt x="93" y="304"/>
                  </a:lnTo>
                  <a:lnTo>
                    <a:pt x="128" y="234"/>
                  </a:lnTo>
                  <a:lnTo>
                    <a:pt x="178" y="177"/>
                  </a:lnTo>
                  <a:lnTo>
                    <a:pt x="236" y="130"/>
                  </a:lnTo>
                  <a:lnTo>
                    <a:pt x="301" y="92"/>
                  </a:lnTo>
                  <a:lnTo>
                    <a:pt x="378" y="69"/>
                  </a:lnTo>
                  <a:lnTo>
                    <a:pt x="417" y="65"/>
                  </a:lnTo>
                  <a:lnTo>
                    <a:pt x="455" y="61"/>
                  </a:lnTo>
                  <a:lnTo>
                    <a:pt x="498" y="65"/>
                  </a:lnTo>
                  <a:lnTo>
                    <a:pt x="536" y="69"/>
                  </a:lnTo>
                  <a:lnTo>
                    <a:pt x="613" y="92"/>
                  </a:lnTo>
                  <a:lnTo>
                    <a:pt x="679" y="130"/>
                  </a:lnTo>
                  <a:lnTo>
                    <a:pt x="737" y="177"/>
                  </a:lnTo>
                  <a:lnTo>
                    <a:pt x="787" y="234"/>
                  </a:lnTo>
                  <a:lnTo>
                    <a:pt x="822" y="304"/>
                  </a:lnTo>
                  <a:lnTo>
                    <a:pt x="845" y="377"/>
                  </a:lnTo>
                  <a:lnTo>
                    <a:pt x="852" y="415"/>
                  </a:lnTo>
                  <a:lnTo>
                    <a:pt x="852" y="457"/>
                  </a:lnTo>
                  <a:lnTo>
                    <a:pt x="852" y="496"/>
                  </a:lnTo>
                  <a:lnTo>
                    <a:pt x="845" y="538"/>
                  </a:lnTo>
                  <a:lnTo>
                    <a:pt x="822" y="611"/>
                  </a:lnTo>
                  <a:lnTo>
                    <a:pt x="787" y="677"/>
                  </a:lnTo>
                  <a:lnTo>
                    <a:pt x="737" y="738"/>
                  </a:lnTo>
                  <a:lnTo>
                    <a:pt x="679" y="784"/>
                  </a:lnTo>
                  <a:lnTo>
                    <a:pt x="613" y="823"/>
                  </a:lnTo>
                  <a:lnTo>
                    <a:pt x="536" y="846"/>
                  </a:lnTo>
                  <a:lnTo>
                    <a:pt x="498" y="850"/>
                  </a:lnTo>
                  <a:lnTo>
                    <a:pt x="455" y="854"/>
                  </a:lnTo>
                  <a:lnTo>
                    <a:pt x="455" y="8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33"/>
            <p:cNvSpPr>
              <a:spLocks noEditPoints="1"/>
            </p:cNvSpPr>
            <p:nvPr/>
          </p:nvSpPr>
          <p:spPr bwMode="auto">
            <a:xfrm>
              <a:off x="1500188" y="4579938"/>
              <a:ext cx="1144587" cy="1135063"/>
            </a:xfrm>
            <a:custGeom>
              <a:avLst/>
              <a:gdLst>
                <a:gd name="T0" fmla="*/ 289 w 721"/>
                <a:gd name="T1" fmla="*/ 4 h 715"/>
                <a:gd name="T2" fmla="*/ 158 w 721"/>
                <a:gd name="T3" fmla="*/ 57 h 715"/>
                <a:gd name="T4" fmla="*/ 61 w 721"/>
                <a:gd name="T5" fmla="*/ 157 h 715"/>
                <a:gd name="T6" fmla="*/ 8 w 721"/>
                <a:gd name="T7" fmla="*/ 284 h 715"/>
                <a:gd name="T8" fmla="*/ 8 w 721"/>
                <a:gd name="T9" fmla="*/ 431 h 715"/>
                <a:gd name="T10" fmla="*/ 61 w 721"/>
                <a:gd name="T11" fmla="*/ 557 h 715"/>
                <a:gd name="T12" fmla="*/ 158 w 721"/>
                <a:gd name="T13" fmla="*/ 654 h 715"/>
                <a:gd name="T14" fmla="*/ 289 w 721"/>
                <a:gd name="T15" fmla="*/ 707 h 715"/>
                <a:gd name="T16" fmla="*/ 432 w 721"/>
                <a:gd name="T17" fmla="*/ 707 h 715"/>
                <a:gd name="T18" fmla="*/ 563 w 721"/>
                <a:gd name="T19" fmla="*/ 654 h 715"/>
                <a:gd name="T20" fmla="*/ 659 w 721"/>
                <a:gd name="T21" fmla="*/ 557 h 715"/>
                <a:gd name="T22" fmla="*/ 713 w 721"/>
                <a:gd name="T23" fmla="*/ 431 h 715"/>
                <a:gd name="T24" fmla="*/ 713 w 721"/>
                <a:gd name="T25" fmla="*/ 284 h 715"/>
                <a:gd name="T26" fmla="*/ 659 w 721"/>
                <a:gd name="T27" fmla="*/ 157 h 715"/>
                <a:gd name="T28" fmla="*/ 563 w 721"/>
                <a:gd name="T29" fmla="*/ 57 h 715"/>
                <a:gd name="T30" fmla="*/ 432 w 721"/>
                <a:gd name="T31" fmla="*/ 4 h 715"/>
                <a:gd name="T32" fmla="*/ 358 w 721"/>
                <a:gd name="T33" fmla="*/ 0 h 715"/>
                <a:gd name="T34" fmla="*/ 301 w 721"/>
                <a:gd name="T35" fmla="*/ 650 h 715"/>
                <a:gd name="T36" fmla="*/ 193 w 721"/>
                <a:gd name="T37" fmla="*/ 604 h 715"/>
                <a:gd name="T38" fmla="*/ 112 w 721"/>
                <a:gd name="T39" fmla="*/ 523 h 715"/>
                <a:gd name="T40" fmla="*/ 69 w 721"/>
                <a:gd name="T41" fmla="*/ 415 h 715"/>
                <a:gd name="T42" fmla="*/ 69 w 721"/>
                <a:gd name="T43" fmla="*/ 296 h 715"/>
                <a:gd name="T44" fmla="*/ 112 w 721"/>
                <a:gd name="T45" fmla="*/ 192 h 715"/>
                <a:gd name="T46" fmla="*/ 193 w 721"/>
                <a:gd name="T47" fmla="*/ 111 h 715"/>
                <a:gd name="T48" fmla="*/ 301 w 721"/>
                <a:gd name="T49" fmla="*/ 65 h 715"/>
                <a:gd name="T50" fmla="*/ 420 w 721"/>
                <a:gd name="T51" fmla="*/ 65 h 715"/>
                <a:gd name="T52" fmla="*/ 528 w 721"/>
                <a:gd name="T53" fmla="*/ 111 h 715"/>
                <a:gd name="T54" fmla="*/ 609 w 721"/>
                <a:gd name="T55" fmla="*/ 192 h 715"/>
                <a:gd name="T56" fmla="*/ 651 w 721"/>
                <a:gd name="T57" fmla="*/ 296 h 715"/>
                <a:gd name="T58" fmla="*/ 651 w 721"/>
                <a:gd name="T59" fmla="*/ 415 h 715"/>
                <a:gd name="T60" fmla="*/ 609 w 721"/>
                <a:gd name="T61" fmla="*/ 523 h 715"/>
                <a:gd name="T62" fmla="*/ 528 w 721"/>
                <a:gd name="T63" fmla="*/ 604 h 715"/>
                <a:gd name="T64" fmla="*/ 420 w 721"/>
                <a:gd name="T65" fmla="*/ 650 h 715"/>
                <a:gd name="T66" fmla="*/ 358 w 721"/>
                <a:gd name="T67" fmla="*/ 654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1" h="715">
                  <a:moveTo>
                    <a:pt x="358" y="0"/>
                  </a:moveTo>
                  <a:lnTo>
                    <a:pt x="289" y="4"/>
                  </a:lnTo>
                  <a:lnTo>
                    <a:pt x="220" y="27"/>
                  </a:lnTo>
                  <a:lnTo>
                    <a:pt x="158" y="57"/>
                  </a:lnTo>
                  <a:lnTo>
                    <a:pt x="108" y="104"/>
                  </a:lnTo>
                  <a:lnTo>
                    <a:pt x="61" y="157"/>
                  </a:lnTo>
                  <a:lnTo>
                    <a:pt x="31" y="219"/>
                  </a:lnTo>
                  <a:lnTo>
                    <a:pt x="8" y="284"/>
                  </a:lnTo>
                  <a:lnTo>
                    <a:pt x="0" y="357"/>
                  </a:lnTo>
                  <a:lnTo>
                    <a:pt x="8" y="431"/>
                  </a:lnTo>
                  <a:lnTo>
                    <a:pt x="31" y="496"/>
                  </a:lnTo>
                  <a:lnTo>
                    <a:pt x="61" y="557"/>
                  </a:lnTo>
                  <a:lnTo>
                    <a:pt x="108" y="611"/>
                  </a:lnTo>
                  <a:lnTo>
                    <a:pt x="158" y="654"/>
                  </a:lnTo>
                  <a:lnTo>
                    <a:pt x="220" y="688"/>
                  </a:lnTo>
                  <a:lnTo>
                    <a:pt x="289" y="707"/>
                  </a:lnTo>
                  <a:lnTo>
                    <a:pt x="358" y="715"/>
                  </a:lnTo>
                  <a:lnTo>
                    <a:pt x="432" y="707"/>
                  </a:lnTo>
                  <a:lnTo>
                    <a:pt x="501" y="688"/>
                  </a:lnTo>
                  <a:lnTo>
                    <a:pt x="563" y="654"/>
                  </a:lnTo>
                  <a:lnTo>
                    <a:pt x="613" y="611"/>
                  </a:lnTo>
                  <a:lnTo>
                    <a:pt x="659" y="557"/>
                  </a:lnTo>
                  <a:lnTo>
                    <a:pt x="690" y="496"/>
                  </a:lnTo>
                  <a:lnTo>
                    <a:pt x="713" y="431"/>
                  </a:lnTo>
                  <a:lnTo>
                    <a:pt x="721" y="357"/>
                  </a:lnTo>
                  <a:lnTo>
                    <a:pt x="713" y="284"/>
                  </a:lnTo>
                  <a:lnTo>
                    <a:pt x="690" y="219"/>
                  </a:lnTo>
                  <a:lnTo>
                    <a:pt x="659" y="157"/>
                  </a:lnTo>
                  <a:lnTo>
                    <a:pt x="613" y="104"/>
                  </a:lnTo>
                  <a:lnTo>
                    <a:pt x="563" y="57"/>
                  </a:lnTo>
                  <a:lnTo>
                    <a:pt x="501" y="27"/>
                  </a:lnTo>
                  <a:lnTo>
                    <a:pt x="432" y="4"/>
                  </a:lnTo>
                  <a:lnTo>
                    <a:pt x="358" y="0"/>
                  </a:lnTo>
                  <a:lnTo>
                    <a:pt x="358" y="0"/>
                  </a:lnTo>
                  <a:close/>
                  <a:moveTo>
                    <a:pt x="358" y="654"/>
                  </a:moveTo>
                  <a:lnTo>
                    <a:pt x="301" y="650"/>
                  </a:lnTo>
                  <a:lnTo>
                    <a:pt x="243" y="631"/>
                  </a:lnTo>
                  <a:lnTo>
                    <a:pt x="193" y="604"/>
                  </a:lnTo>
                  <a:lnTo>
                    <a:pt x="150" y="569"/>
                  </a:lnTo>
                  <a:lnTo>
                    <a:pt x="112" y="523"/>
                  </a:lnTo>
                  <a:lnTo>
                    <a:pt x="85" y="473"/>
                  </a:lnTo>
                  <a:lnTo>
                    <a:pt x="69" y="415"/>
                  </a:lnTo>
                  <a:lnTo>
                    <a:pt x="61" y="357"/>
                  </a:lnTo>
                  <a:lnTo>
                    <a:pt x="69" y="296"/>
                  </a:lnTo>
                  <a:lnTo>
                    <a:pt x="85" y="242"/>
                  </a:lnTo>
                  <a:lnTo>
                    <a:pt x="112" y="192"/>
                  </a:lnTo>
                  <a:lnTo>
                    <a:pt x="150" y="146"/>
                  </a:lnTo>
                  <a:lnTo>
                    <a:pt x="193" y="111"/>
                  </a:lnTo>
                  <a:lnTo>
                    <a:pt x="243" y="84"/>
                  </a:lnTo>
                  <a:lnTo>
                    <a:pt x="301" y="65"/>
                  </a:lnTo>
                  <a:lnTo>
                    <a:pt x="358" y="61"/>
                  </a:lnTo>
                  <a:lnTo>
                    <a:pt x="420" y="65"/>
                  </a:lnTo>
                  <a:lnTo>
                    <a:pt x="478" y="84"/>
                  </a:lnTo>
                  <a:lnTo>
                    <a:pt x="528" y="111"/>
                  </a:lnTo>
                  <a:lnTo>
                    <a:pt x="570" y="146"/>
                  </a:lnTo>
                  <a:lnTo>
                    <a:pt x="609" y="192"/>
                  </a:lnTo>
                  <a:lnTo>
                    <a:pt x="636" y="242"/>
                  </a:lnTo>
                  <a:lnTo>
                    <a:pt x="651" y="296"/>
                  </a:lnTo>
                  <a:lnTo>
                    <a:pt x="659" y="357"/>
                  </a:lnTo>
                  <a:lnTo>
                    <a:pt x="651" y="415"/>
                  </a:lnTo>
                  <a:lnTo>
                    <a:pt x="636" y="473"/>
                  </a:lnTo>
                  <a:lnTo>
                    <a:pt x="609" y="523"/>
                  </a:lnTo>
                  <a:lnTo>
                    <a:pt x="570" y="569"/>
                  </a:lnTo>
                  <a:lnTo>
                    <a:pt x="528" y="604"/>
                  </a:lnTo>
                  <a:lnTo>
                    <a:pt x="478" y="631"/>
                  </a:lnTo>
                  <a:lnTo>
                    <a:pt x="420" y="650"/>
                  </a:lnTo>
                  <a:lnTo>
                    <a:pt x="358" y="654"/>
                  </a:lnTo>
                  <a:lnTo>
                    <a:pt x="358" y="6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174734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bg>
      <p:bgPr>
        <a:solidFill>
          <a:srgbClr val="212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>
          <a:xfrm>
            <a:off x="4376975" y="740230"/>
            <a:ext cx="7328739" cy="5385100"/>
            <a:chOff x="557213" y="4054475"/>
            <a:chExt cx="2974974" cy="2185988"/>
          </a:xfrm>
          <a:solidFill>
            <a:schemeClr val="bg1">
              <a:alpha val="1000"/>
            </a:schemeClr>
          </a:solidFill>
        </p:grpSpPr>
        <p:sp>
          <p:nvSpPr>
            <p:cNvPr id="100" name="Freeform 129"/>
            <p:cNvSpPr>
              <a:spLocks noEditPoints="1"/>
            </p:cNvSpPr>
            <p:nvPr/>
          </p:nvSpPr>
          <p:spPr bwMode="auto">
            <a:xfrm>
              <a:off x="557213" y="4262438"/>
              <a:ext cx="415925" cy="1763713"/>
            </a:xfrm>
            <a:custGeom>
              <a:avLst/>
              <a:gdLst>
                <a:gd name="T0" fmla="*/ 220 w 262"/>
                <a:gd name="T1" fmla="*/ 3 h 1111"/>
                <a:gd name="T2" fmla="*/ 201 w 262"/>
                <a:gd name="T3" fmla="*/ 19 h 1111"/>
                <a:gd name="T4" fmla="*/ 201 w 262"/>
                <a:gd name="T5" fmla="*/ 265 h 1111"/>
                <a:gd name="T6" fmla="*/ 162 w 262"/>
                <a:gd name="T7" fmla="*/ 30 h 1111"/>
                <a:gd name="T8" fmla="*/ 154 w 262"/>
                <a:gd name="T9" fmla="*/ 11 h 1111"/>
                <a:gd name="T10" fmla="*/ 131 w 262"/>
                <a:gd name="T11" fmla="*/ 0 h 1111"/>
                <a:gd name="T12" fmla="*/ 108 w 262"/>
                <a:gd name="T13" fmla="*/ 11 h 1111"/>
                <a:gd name="T14" fmla="*/ 100 w 262"/>
                <a:gd name="T15" fmla="*/ 30 h 1111"/>
                <a:gd name="T16" fmla="*/ 66 w 262"/>
                <a:gd name="T17" fmla="*/ 265 h 1111"/>
                <a:gd name="T18" fmla="*/ 62 w 262"/>
                <a:gd name="T19" fmla="*/ 19 h 1111"/>
                <a:gd name="T20" fmla="*/ 46 w 262"/>
                <a:gd name="T21" fmla="*/ 3 h 1111"/>
                <a:gd name="T22" fmla="*/ 19 w 262"/>
                <a:gd name="T23" fmla="*/ 3 h 1111"/>
                <a:gd name="T24" fmla="*/ 4 w 262"/>
                <a:gd name="T25" fmla="*/ 19 h 1111"/>
                <a:gd name="T26" fmla="*/ 0 w 262"/>
                <a:gd name="T27" fmla="*/ 327 h 1111"/>
                <a:gd name="T28" fmla="*/ 12 w 262"/>
                <a:gd name="T29" fmla="*/ 365 h 1111"/>
                <a:gd name="T30" fmla="*/ 62 w 262"/>
                <a:gd name="T31" fmla="*/ 415 h 1111"/>
                <a:gd name="T32" fmla="*/ 100 w 262"/>
                <a:gd name="T33" fmla="*/ 423 h 1111"/>
                <a:gd name="T34" fmla="*/ 100 w 262"/>
                <a:gd name="T35" fmla="*/ 1081 h 1111"/>
                <a:gd name="T36" fmla="*/ 108 w 262"/>
                <a:gd name="T37" fmla="*/ 1104 h 1111"/>
                <a:gd name="T38" fmla="*/ 131 w 262"/>
                <a:gd name="T39" fmla="*/ 1111 h 1111"/>
                <a:gd name="T40" fmla="*/ 154 w 262"/>
                <a:gd name="T41" fmla="*/ 1104 h 1111"/>
                <a:gd name="T42" fmla="*/ 162 w 262"/>
                <a:gd name="T43" fmla="*/ 1081 h 1111"/>
                <a:gd name="T44" fmla="*/ 166 w 262"/>
                <a:gd name="T45" fmla="*/ 423 h 1111"/>
                <a:gd name="T46" fmla="*/ 201 w 262"/>
                <a:gd name="T47" fmla="*/ 415 h 1111"/>
                <a:gd name="T48" fmla="*/ 255 w 262"/>
                <a:gd name="T49" fmla="*/ 365 h 1111"/>
                <a:gd name="T50" fmla="*/ 262 w 262"/>
                <a:gd name="T51" fmla="*/ 327 h 1111"/>
                <a:gd name="T52" fmla="*/ 258 w 262"/>
                <a:gd name="T53" fmla="*/ 19 h 1111"/>
                <a:gd name="T54" fmla="*/ 243 w 262"/>
                <a:gd name="T55" fmla="*/ 3 h 1111"/>
                <a:gd name="T56" fmla="*/ 231 w 262"/>
                <a:gd name="T57" fmla="*/ 0 h 1111"/>
                <a:gd name="T58" fmla="*/ 197 w 262"/>
                <a:gd name="T59" fmla="*/ 342 h 1111"/>
                <a:gd name="T60" fmla="*/ 177 w 262"/>
                <a:gd name="T61" fmla="*/ 361 h 1111"/>
                <a:gd name="T62" fmla="*/ 100 w 262"/>
                <a:gd name="T63" fmla="*/ 361 h 1111"/>
                <a:gd name="T64" fmla="*/ 73 w 262"/>
                <a:gd name="T65" fmla="*/ 354 h 1111"/>
                <a:gd name="T66" fmla="*/ 66 w 262"/>
                <a:gd name="T67" fmla="*/ 327 h 1111"/>
                <a:gd name="T68" fmla="*/ 201 w 262"/>
                <a:gd name="T69" fmla="*/ 327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" h="1111">
                  <a:moveTo>
                    <a:pt x="231" y="0"/>
                  </a:moveTo>
                  <a:lnTo>
                    <a:pt x="220" y="3"/>
                  </a:lnTo>
                  <a:lnTo>
                    <a:pt x="208" y="11"/>
                  </a:lnTo>
                  <a:lnTo>
                    <a:pt x="201" y="19"/>
                  </a:lnTo>
                  <a:lnTo>
                    <a:pt x="201" y="30"/>
                  </a:lnTo>
                  <a:lnTo>
                    <a:pt x="201" y="265"/>
                  </a:lnTo>
                  <a:lnTo>
                    <a:pt x="162" y="265"/>
                  </a:lnTo>
                  <a:lnTo>
                    <a:pt x="162" y="30"/>
                  </a:lnTo>
                  <a:lnTo>
                    <a:pt x="162" y="19"/>
                  </a:lnTo>
                  <a:lnTo>
                    <a:pt x="154" y="11"/>
                  </a:lnTo>
                  <a:lnTo>
                    <a:pt x="143" y="3"/>
                  </a:lnTo>
                  <a:lnTo>
                    <a:pt x="131" y="0"/>
                  </a:lnTo>
                  <a:lnTo>
                    <a:pt x="120" y="3"/>
                  </a:lnTo>
                  <a:lnTo>
                    <a:pt x="108" y="11"/>
                  </a:lnTo>
                  <a:lnTo>
                    <a:pt x="104" y="19"/>
                  </a:lnTo>
                  <a:lnTo>
                    <a:pt x="100" y="30"/>
                  </a:lnTo>
                  <a:lnTo>
                    <a:pt x="100" y="265"/>
                  </a:lnTo>
                  <a:lnTo>
                    <a:pt x="66" y="265"/>
                  </a:lnTo>
                  <a:lnTo>
                    <a:pt x="66" y="30"/>
                  </a:lnTo>
                  <a:lnTo>
                    <a:pt x="62" y="19"/>
                  </a:lnTo>
                  <a:lnTo>
                    <a:pt x="54" y="11"/>
                  </a:lnTo>
                  <a:lnTo>
                    <a:pt x="46" y="3"/>
                  </a:lnTo>
                  <a:lnTo>
                    <a:pt x="35" y="0"/>
                  </a:lnTo>
                  <a:lnTo>
                    <a:pt x="19" y="3"/>
                  </a:lnTo>
                  <a:lnTo>
                    <a:pt x="12" y="11"/>
                  </a:lnTo>
                  <a:lnTo>
                    <a:pt x="4" y="19"/>
                  </a:lnTo>
                  <a:lnTo>
                    <a:pt x="0" y="30"/>
                  </a:lnTo>
                  <a:lnTo>
                    <a:pt x="0" y="327"/>
                  </a:lnTo>
                  <a:lnTo>
                    <a:pt x="4" y="346"/>
                  </a:lnTo>
                  <a:lnTo>
                    <a:pt x="12" y="365"/>
                  </a:lnTo>
                  <a:lnTo>
                    <a:pt x="31" y="396"/>
                  </a:lnTo>
                  <a:lnTo>
                    <a:pt x="62" y="415"/>
                  </a:lnTo>
                  <a:lnTo>
                    <a:pt x="81" y="423"/>
                  </a:lnTo>
                  <a:lnTo>
                    <a:pt x="100" y="423"/>
                  </a:lnTo>
                  <a:lnTo>
                    <a:pt x="100" y="423"/>
                  </a:lnTo>
                  <a:lnTo>
                    <a:pt x="100" y="1081"/>
                  </a:lnTo>
                  <a:lnTo>
                    <a:pt x="104" y="1096"/>
                  </a:lnTo>
                  <a:lnTo>
                    <a:pt x="108" y="1104"/>
                  </a:lnTo>
                  <a:lnTo>
                    <a:pt x="120" y="1111"/>
                  </a:lnTo>
                  <a:lnTo>
                    <a:pt x="131" y="1111"/>
                  </a:lnTo>
                  <a:lnTo>
                    <a:pt x="143" y="1111"/>
                  </a:lnTo>
                  <a:lnTo>
                    <a:pt x="154" y="1104"/>
                  </a:lnTo>
                  <a:lnTo>
                    <a:pt x="162" y="1096"/>
                  </a:lnTo>
                  <a:lnTo>
                    <a:pt x="162" y="1081"/>
                  </a:lnTo>
                  <a:lnTo>
                    <a:pt x="162" y="423"/>
                  </a:lnTo>
                  <a:lnTo>
                    <a:pt x="166" y="423"/>
                  </a:lnTo>
                  <a:lnTo>
                    <a:pt x="185" y="423"/>
                  </a:lnTo>
                  <a:lnTo>
                    <a:pt x="201" y="415"/>
                  </a:lnTo>
                  <a:lnTo>
                    <a:pt x="231" y="396"/>
                  </a:lnTo>
                  <a:lnTo>
                    <a:pt x="255" y="365"/>
                  </a:lnTo>
                  <a:lnTo>
                    <a:pt x="258" y="346"/>
                  </a:lnTo>
                  <a:lnTo>
                    <a:pt x="262" y="327"/>
                  </a:lnTo>
                  <a:lnTo>
                    <a:pt x="262" y="30"/>
                  </a:lnTo>
                  <a:lnTo>
                    <a:pt x="258" y="19"/>
                  </a:lnTo>
                  <a:lnTo>
                    <a:pt x="251" y="11"/>
                  </a:lnTo>
                  <a:lnTo>
                    <a:pt x="243" y="3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01" y="327"/>
                  </a:moveTo>
                  <a:lnTo>
                    <a:pt x="197" y="342"/>
                  </a:lnTo>
                  <a:lnTo>
                    <a:pt x="189" y="354"/>
                  </a:lnTo>
                  <a:lnTo>
                    <a:pt x="177" y="361"/>
                  </a:lnTo>
                  <a:lnTo>
                    <a:pt x="166" y="361"/>
                  </a:lnTo>
                  <a:lnTo>
                    <a:pt x="100" y="361"/>
                  </a:lnTo>
                  <a:lnTo>
                    <a:pt x="85" y="361"/>
                  </a:lnTo>
                  <a:lnTo>
                    <a:pt x="73" y="354"/>
                  </a:lnTo>
                  <a:lnTo>
                    <a:pt x="66" y="342"/>
                  </a:lnTo>
                  <a:lnTo>
                    <a:pt x="66" y="327"/>
                  </a:lnTo>
                  <a:lnTo>
                    <a:pt x="66" y="327"/>
                  </a:lnTo>
                  <a:lnTo>
                    <a:pt x="201" y="327"/>
                  </a:lnTo>
                  <a:lnTo>
                    <a:pt x="201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30"/>
            <p:cNvSpPr>
              <a:spLocks noEditPoints="1"/>
            </p:cNvSpPr>
            <p:nvPr/>
          </p:nvSpPr>
          <p:spPr bwMode="auto">
            <a:xfrm>
              <a:off x="3232150" y="4262438"/>
              <a:ext cx="300037" cy="1763713"/>
            </a:xfrm>
            <a:custGeom>
              <a:avLst/>
              <a:gdLst>
                <a:gd name="T0" fmla="*/ 123 w 189"/>
                <a:gd name="T1" fmla="*/ 0 h 1111"/>
                <a:gd name="T2" fmla="*/ 100 w 189"/>
                <a:gd name="T3" fmla="*/ 7 h 1111"/>
                <a:gd name="T4" fmla="*/ 81 w 189"/>
                <a:gd name="T5" fmla="*/ 19 h 1111"/>
                <a:gd name="T6" fmla="*/ 65 w 189"/>
                <a:gd name="T7" fmla="*/ 38 h 1111"/>
                <a:gd name="T8" fmla="*/ 58 w 189"/>
                <a:gd name="T9" fmla="*/ 61 h 1111"/>
                <a:gd name="T10" fmla="*/ 0 w 189"/>
                <a:gd name="T11" fmla="*/ 681 h 1111"/>
                <a:gd name="T12" fmla="*/ 4 w 189"/>
                <a:gd name="T13" fmla="*/ 700 h 1111"/>
                <a:gd name="T14" fmla="*/ 7 w 189"/>
                <a:gd name="T15" fmla="*/ 719 h 1111"/>
                <a:gd name="T16" fmla="*/ 27 w 189"/>
                <a:gd name="T17" fmla="*/ 754 h 1111"/>
                <a:gd name="T18" fmla="*/ 58 w 189"/>
                <a:gd name="T19" fmla="*/ 777 h 1111"/>
                <a:gd name="T20" fmla="*/ 77 w 189"/>
                <a:gd name="T21" fmla="*/ 784 h 1111"/>
                <a:gd name="T22" fmla="*/ 96 w 189"/>
                <a:gd name="T23" fmla="*/ 784 h 1111"/>
                <a:gd name="T24" fmla="*/ 127 w 189"/>
                <a:gd name="T25" fmla="*/ 784 h 1111"/>
                <a:gd name="T26" fmla="*/ 127 w 189"/>
                <a:gd name="T27" fmla="*/ 1081 h 1111"/>
                <a:gd name="T28" fmla="*/ 131 w 189"/>
                <a:gd name="T29" fmla="*/ 1096 h 1111"/>
                <a:gd name="T30" fmla="*/ 135 w 189"/>
                <a:gd name="T31" fmla="*/ 1104 h 1111"/>
                <a:gd name="T32" fmla="*/ 146 w 189"/>
                <a:gd name="T33" fmla="*/ 1111 h 1111"/>
                <a:gd name="T34" fmla="*/ 158 w 189"/>
                <a:gd name="T35" fmla="*/ 1111 h 1111"/>
                <a:gd name="T36" fmla="*/ 169 w 189"/>
                <a:gd name="T37" fmla="*/ 1111 h 1111"/>
                <a:gd name="T38" fmla="*/ 181 w 189"/>
                <a:gd name="T39" fmla="*/ 1104 h 1111"/>
                <a:gd name="T40" fmla="*/ 185 w 189"/>
                <a:gd name="T41" fmla="*/ 1096 h 1111"/>
                <a:gd name="T42" fmla="*/ 189 w 189"/>
                <a:gd name="T43" fmla="*/ 1081 h 1111"/>
                <a:gd name="T44" fmla="*/ 189 w 189"/>
                <a:gd name="T45" fmla="*/ 65 h 1111"/>
                <a:gd name="T46" fmla="*/ 185 w 189"/>
                <a:gd name="T47" fmla="*/ 42 h 1111"/>
                <a:gd name="T48" fmla="*/ 169 w 189"/>
                <a:gd name="T49" fmla="*/ 19 h 1111"/>
                <a:gd name="T50" fmla="*/ 150 w 189"/>
                <a:gd name="T51" fmla="*/ 7 h 1111"/>
                <a:gd name="T52" fmla="*/ 123 w 189"/>
                <a:gd name="T53" fmla="*/ 0 h 1111"/>
                <a:gd name="T54" fmla="*/ 123 w 189"/>
                <a:gd name="T55" fmla="*/ 0 h 1111"/>
                <a:gd name="T56" fmla="*/ 127 w 189"/>
                <a:gd name="T57" fmla="*/ 723 h 1111"/>
                <a:gd name="T58" fmla="*/ 96 w 189"/>
                <a:gd name="T59" fmla="*/ 723 h 1111"/>
                <a:gd name="T60" fmla="*/ 85 w 189"/>
                <a:gd name="T61" fmla="*/ 719 h 1111"/>
                <a:gd name="T62" fmla="*/ 73 w 189"/>
                <a:gd name="T63" fmla="*/ 711 h 1111"/>
                <a:gd name="T64" fmla="*/ 65 w 189"/>
                <a:gd name="T65" fmla="*/ 700 h 1111"/>
                <a:gd name="T66" fmla="*/ 61 w 189"/>
                <a:gd name="T67" fmla="*/ 684 h 1111"/>
                <a:gd name="T68" fmla="*/ 119 w 189"/>
                <a:gd name="T69" fmla="*/ 65 h 1111"/>
                <a:gd name="T70" fmla="*/ 123 w 189"/>
                <a:gd name="T71" fmla="*/ 61 h 1111"/>
                <a:gd name="T72" fmla="*/ 127 w 189"/>
                <a:gd name="T73" fmla="*/ 65 h 1111"/>
                <a:gd name="T74" fmla="*/ 127 w 189"/>
                <a:gd name="T75" fmla="*/ 723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111">
                  <a:moveTo>
                    <a:pt x="123" y="0"/>
                  </a:moveTo>
                  <a:lnTo>
                    <a:pt x="100" y="7"/>
                  </a:lnTo>
                  <a:lnTo>
                    <a:pt x="81" y="19"/>
                  </a:lnTo>
                  <a:lnTo>
                    <a:pt x="65" y="38"/>
                  </a:lnTo>
                  <a:lnTo>
                    <a:pt x="58" y="61"/>
                  </a:lnTo>
                  <a:lnTo>
                    <a:pt x="0" y="681"/>
                  </a:lnTo>
                  <a:lnTo>
                    <a:pt x="4" y="700"/>
                  </a:lnTo>
                  <a:lnTo>
                    <a:pt x="7" y="719"/>
                  </a:lnTo>
                  <a:lnTo>
                    <a:pt x="27" y="754"/>
                  </a:lnTo>
                  <a:lnTo>
                    <a:pt x="58" y="777"/>
                  </a:lnTo>
                  <a:lnTo>
                    <a:pt x="77" y="784"/>
                  </a:lnTo>
                  <a:lnTo>
                    <a:pt x="96" y="784"/>
                  </a:lnTo>
                  <a:lnTo>
                    <a:pt x="127" y="784"/>
                  </a:lnTo>
                  <a:lnTo>
                    <a:pt x="127" y="1081"/>
                  </a:lnTo>
                  <a:lnTo>
                    <a:pt x="131" y="1096"/>
                  </a:lnTo>
                  <a:lnTo>
                    <a:pt x="135" y="1104"/>
                  </a:lnTo>
                  <a:lnTo>
                    <a:pt x="146" y="1111"/>
                  </a:lnTo>
                  <a:lnTo>
                    <a:pt x="158" y="1111"/>
                  </a:lnTo>
                  <a:lnTo>
                    <a:pt x="169" y="1111"/>
                  </a:lnTo>
                  <a:lnTo>
                    <a:pt x="181" y="1104"/>
                  </a:lnTo>
                  <a:lnTo>
                    <a:pt x="185" y="1096"/>
                  </a:lnTo>
                  <a:lnTo>
                    <a:pt x="189" y="1081"/>
                  </a:lnTo>
                  <a:lnTo>
                    <a:pt x="189" y="65"/>
                  </a:lnTo>
                  <a:lnTo>
                    <a:pt x="185" y="42"/>
                  </a:lnTo>
                  <a:lnTo>
                    <a:pt x="169" y="19"/>
                  </a:lnTo>
                  <a:lnTo>
                    <a:pt x="150" y="7"/>
                  </a:lnTo>
                  <a:lnTo>
                    <a:pt x="123" y="0"/>
                  </a:lnTo>
                  <a:lnTo>
                    <a:pt x="123" y="0"/>
                  </a:lnTo>
                  <a:close/>
                  <a:moveTo>
                    <a:pt x="127" y="723"/>
                  </a:moveTo>
                  <a:lnTo>
                    <a:pt x="96" y="723"/>
                  </a:lnTo>
                  <a:lnTo>
                    <a:pt x="85" y="719"/>
                  </a:lnTo>
                  <a:lnTo>
                    <a:pt x="73" y="711"/>
                  </a:lnTo>
                  <a:lnTo>
                    <a:pt x="65" y="700"/>
                  </a:lnTo>
                  <a:lnTo>
                    <a:pt x="61" y="684"/>
                  </a:lnTo>
                  <a:lnTo>
                    <a:pt x="119" y="65"/>
                  </a:lnTo>
                  <a:lnTo>
                    <a:pt x="123" y="61"/>
                  </a:lnTo>
                  <a:lnTo>
                    <a:pt x="127" y="65"/>
                  </a:lnTo>
                  <a:lnTo>
                    <a:pt x="127" y="7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31"/>
            <p:cNvSpPr>
              <a:spLocks noEditPoints="1"/>
            </p:cNvSpPr>
            <p:nvPr/>
          </p:nvSpPr>
          <p:spPr bwMode="auto">
            <a:xfrm>
              <a:off x="979488" y="4054475"/>
              <a:ext cx="2184400" cy="2185988"/>
            </a:xfrm>
            <a:custGeom>
              <a:avLst/>
              <a:gdLst>
                <a:gd name="T0" fmla="*/ 551 w 1376"/>
                <a:gd name="T1" fmla="*/ 15 h 1377"/>
                <a:gd name="T2" fmla="*/ 359 w 1376"/>
                <a:gd name="T3" fmla="*/ 84 h 1377"/>
                <a:gd name="T4" fmla="*/ 201 w 1376"/>
                <a:gd name="T5" fmla="*/ 204 h 1377"/>
                <a:gd name="T6" fmla="*/ 81 w 1376"/>
                <a:gd name="T7" fmla="*/ 361 h 1377"/>
                <a:gd name="T8" fmla="*/ 12 w 1376"/>
                <a:gd name="T9" fmla="*/ 550 h 1377"/>
                <a:gd name="T10" fmla="*/ 4 w 1376"/>
                <a:gd name="T11" fmla="*/ 758 h 1377"/>
                <a:gd name="T12" fmla="*/ 54 w 1376"/>
                <a:gd name="T13" fmla="*/ 954 h 1377"/>
                <a:gd name="T14" fmla="*/ 158 w 1376"/>
                <a:gd name="T15" fmla="*/ 1123 h 1377"/>
                <a:gd name="T16" fmla="*/ 305 w 1376"/>
                <a:gd name="T17" fmla="*/ 1258 h 1377"/>
                <a:gd name="T18" fmla="*/ 482 w 1376"/>
                <a:gd name="T19" fmla="*/ 1342 h 1377"/>
                <a:gd name="T20" fmla="*/ 686 w 1376"/>
                <a:gd name="T21" fmla="*/ 1377 h 1377"/>
                <a:gd name="T22" fmla="*/ 894 w 1376"/>
                <a:gd name="T23" fmla="*/ 1342 h 1377"/>
                <a:gd name="T24" fmla="*/ 1072 w 1376"/>
                <a:gd name="T25" fmla="*/ 1258 h 1377"/>
                <a:gd name="T26" fmla="*/ 1218 w 1376"/>
                <a:gd name="T27" fmla="*/ 1123 h 1377"/>
                <a:gd name="T28" fmla="*/ 1322 w 1376"/>
                <a:gd name="T29" fmla="*/ 954 h 1377"/>
                <a:gd name="T30" fmla="*/ 1373 w 1376"/>
                <a:gd name="T31" fmla="*/ 758 h 1377"/>
                <a:gd name="T32" fmla="*/ 1365 w 1376"/>
                <a:gd name="T33" fmla="*/ 550 h 1377"/>
                <a:gd name="T34" fmla="*/ 1295 w 1376"/>
                <a:gd name="T35" fmla="*/ 361 h 1377"/>
                <a:gd name="T36" fmla="*/ 1176 w 1376"/>
                <a:gd name="T37" fmla="*/ 204 h 1377"/>
                <a:gd name="T38" fmla="*/ 1018 w 1376"/>
                <a:gd name="T39" fmla="*/ 84 h 1377"/>
                <a:gd name="T40" fmla="*/ 825 w 1376"/>
                <a:gd name="T41" fmla="*/ 15 h 1377"/>
                <a:gd name="T42" fmla="*/ 686 w 1376"/>
                <a:gd name="T43" fmla="*/ 0 h 1377"/>
                <a:gd name="T44" fmla="*/ 563 w 1376"/>
                <a:gd name="T45" fmla="*/ 1300 h 1377"/>
                <a:gd name="T46" fmla="*/ 389 w 1376"/>
                <a:gd name="T47" fmla="*/ 1239 h 1377"/>
                <a:gd name="T48" fmla="*/ 247 w 1376"/>
                <a:gd name="T49" fmla="*/ 1131 h 1377"/>
                <a:gd name="T50" fmla="*/ 135 w 1376"/>
                <a:gd name="T51" fmla="*/ 985 h 1377"/>
                <a:gd name="T52" fmla="*/ 73 w 1376"/>
                <a:gd name="T53" fmla="*/ 815 h 1377"/>
                <a:gd name="T54" fmla="*/ 66 w 1376"/>
                <a:gd name="T55" fmla="*/ 623 h 1377"/>
                <a:gd name="T56" fmla="*/ 112 w 1376"/>
                <a:gd name="T57" fmla="*/ 446 h 1377"/>
                <a:gd name="T58" fmla="*/ 204 w 1376"/>
                <a:gd name="T59" fmla="*/ 288 h 1377"/>
                <a:gd name="T60" fmla="*/ 339 w 1376"/>
                <a:gd name="T61" fmla="*/ 169 h 1377"/>
                <a:gd name="T62" fmla="*/ 501 w 1376"/>
                <a:gd name="T63" fmla="*/ 92 h 1377"/>
                <a:gd name="T64" fmla="*/ 686 w 1376"/>
                <a:gd name="T65" fmla="*/ 61 h 1377"/>
                <a:gd name="T66" fmla="*/ 875 w 1376"/>
                <a:gd name="T67" fmla="*/ 92 h 1377"/>
                <a:gd name="T68" fmla="*/ 1037 w 1376"/>
                <a:gd name="T69" fmla="*/ 169 h 1377"/>
                <a:gd name="T70" fmla="*/ 1172 w 1376"/>
                <a:gd name="T71" fmla="*/ 288 h 1377"/>
                <a:gd name="T72" fmla="*/ 1265 w 1376"/>
                <a:gd name="T73" fmla="*/ 446 h 1377"/>
                <a:gd name="T74" fmla="*/ 1311 w 1376"/>
                <a:gd name="T75" fmla="*/ 623 h 1377"/>
                <a:gd name="T76" fmla="*/ 1303 w 1376"/>
                <a:gd name="T77" fmla="*/ 815 h 1377"/>
                <a:gd name="T78" fmla="*/ 1241 w 1376"/>
                <a:gd name="T79" fmla="*/ 985 h 1377"/>
                <a:gd name="T80" fmla="*/ 1130 w 1376"/>
                <a:gd name="T81" fmla="*/ 1131 h 1377"/>
                <a:gd name="T82" fmla="*/ 987 w 1376"/>
                <a:gd name="T83" fmla="*/ 1239 h 1377"/>
                <a:gd name="T84" fmla="*/ 814 w 1376"/>
                <a:gd name="T85" fmla="*/ 1300 h 1377"/>
                <a:gd name="T86" fmla="*/ 686 w 1376"/>
                <a:gd name="T87" fmla="*/ 1315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76" h="1377">
                  <a:moveTo>
                    <a:pt x="686" y="0"/>
                  </a:moveTo>
                  <a:lnTo>
                    <a:pt x="617" y="4"/>
                  </a:lnTo>
                  <a:lnTo>
                    <a:pt x="551" y="15"/>
                  </a:lnTo>
                  <a:lnTo>
                    <a:pt x="482" y="31"/>
                  </a:lnTo>
                  <a:lnTo>
                    <a:pt x="420" y="54"/>
                  </a:lnTo>
                  <a:lnTo>
                    <a:pt x="359" y="84"/>
                  </a:lnTo>
                  <a:lnTo>
                    <a:pt x="305" y="119"/>
                  </a:lnTo>
                  <a:lnTo>
                    <a:pt x="251" y="158"/>
                  </a:lnTo>
                  <a:lnTo>
                    <a:pt x="201" y="204"/>
                  </a:lnTo>
                  <a:lnTo>
                    <a:pt x="158" y="250"/>
                  </a:lnTo>
                  <a:lnTo>
                    <a:pt x="116" y="304"/>
                  </a:lnTo>
                  <a:lnTo>
                    <a:pt x="81" y="361"/>
                  </a:lnTo>
                  <a:lnTo>
                    <a:pt x="54" y="419"/>
                  </a:lnTo>
                  <a:lnTo>
                    <a:pt x="31" y="485"/>
                  </a:lnTo>
                  <a:lnTo>
                    <a:pt x="12" y="550"/>
                  </a:lnTo>
                  <a:lnTo>
                    <a:pt x="4" y="619"/>
                  </a:lnTo>
                  <a:lnTo>
                    <a:pt x="0" y="688"/>
                  </a:lnTo>
                  <a:lnTo>
                    <a:pt x="4" y="758"/>
                  </a:lnTo>
                  <a:lnTo>
                    <a:pt x="12" y="827"/>
                  </a:lnTo>
                  <a:lnTo>
                    <a:pt x="31" y="892"/>
                  </a:lnTo>
                  <a:lnTo>
                    <a:pt x="54" y="954"/>
                  </a:lnTo>
                  <a:lnTo>
                    <a:pt x="81" y="1015"/>
                  </a:lnTo>
                  <a:lnTo>
                    <a:pt x="116" y="1073"/>
                  </a:lnTo>
                  <a:lnTo>
                    <a:pt x="158" y="1123"/>
                  </a:lnTo>
                  <a:lnTo>
                    <a:pt x="201" y="1173"/>
                  </a:lnTo>
                  <a:lnTo>
                    <a:pt x="251" y="1219"/>
                  </a:lnTo>
                  <a:lnTo>
                    <a:pt x="305" y="1258"/>
                  </a:lnTo>
                  <a:lnTo>
                    <a:pt x="359" y="1292"/>
                  </a:lnTo>
                  <a:lnTo>
                    <a:pt x="420" y="1319"/>
                  </a:lnTo>
                  <a:lnTo>
                    <a:pt x="482" y="1342"/>
                  </a:lnTo>
                  <a:lnTo>
                    <a:pt x="551" y="1362"/>
                  </a:lnTo>
                  <a:lnTo>
                    <a:pt x="617" y="1373"/>
                  </a:lnTo>
                  <a:lnTo>
                    <a:pt x="686" y="1377"/>
                  </a:lnTo>
                  <a:lnTo>
                    <a:pt x="760" y="1373"/>
                  </a:lnTo>
                  <a:lnTo>
                    <a:pt x="825" y="1362"/>
                  </a:lnTo>
                  <a:lnTo>
                    <a:pt x="894" y="1342"/>
                  </a:lnTo>
                  <a:lnTo>
                    <a:pt x="956" y="1319"/>
                  </a:lnTo>
                  <a:lnTo>
                    <a:pt x="1018" y="1292"/>
                  </a:lnTo>
                  <a:lnTo>
                    <a:pt x="1072" y="1258"/>
                  </a:lnTo>
                  <a:lnTo>
                    <a:pt x="1126" y="1219"/>
                  </a:lnTo>
                  <a:lnTo>
                    <a:pt x="1176" y="1173"/>
                  </a:lnTo>
                  <a:lnTo>
                    <a:pt x="1218" y="1123"/>
                  </a:lnTo>
                  <a:lnTo>
                    <a:pt x="1261" y="1073"/>
                  </a:lnTo>
                  <a:lnTo>
                    <a:pt x="1295" y="1015"/>
                  </a:lnTo>
                  <a:lnTo>
                    <a:pt x="1322" y="954"/>
                  </a:lnTo>
                  <a:lnTo>
                    <a:pt x="1346" y="892"/>
                  </a:lnTo>
                  <a:lnTo>
                    <a:pt x="1365" y="827"/>
                  </a:lnTo>
                  <a:lnTo>
                    <a:pt x="1373" y="758"/>
                  </a:lnTo>
                  <a:lnTo>
                    <a:pt x="1376" y="688"/>
                  </a:lnTo>
                  <a:lnTo>
                    <a:pt x="1373" y="619"/>
                  </a:lnTo>
                  <a:lnTo>
                    <a:pt x="1365" y="550"/>
                  </a:lnTo>
                  <a:lnTo>
                    <a:pt x="1346" y="485"/>
                  </a:lnTo>
                  <a:lnTo>
                    <a:pt x="1322" y="419"/>
                  </a:lnTo>
                  <a:lnTo>
                    <a:pt x="1295" y="361"/>
                  </a:lnTo>
                  <a:lnTo>
                    <a:pt x="1261" y="304"/>
                  </a:lnTo>
                  <a:lnTo>
                    <a:pt x="1218" y="250"/>
                  </a:lnTo>
                  <a:lnTo>
                    <a:pt x="1176" y="204"/>
                  </a:lnTo>
                  <a:lnTo>
                    <a:pt x="1126" y="158"/>
                  </a:lnTo>
                  <a:lnTo>
                    <a:pt x="1072" y="119"/>
                  </a:lnTo>
                  <a:lnTo>
                    <a:pt x="1018" y="84"/>
                  </a:lnTo>
                  <a:lnTo>
                    <a:pt x="956" y="54"/>
                  </a:lnTo>
                  <a:lnTo>
                    <a:pt x="894" y="31"/>
                  </a:lnTo>
                  <a:lnTo>
                    <a:pt x="825" y="15"/>
                  </a:lnTo>
                  <a:lnTo>
                    <a:pt x="760" y="4"/>
                  </a:lnTo>
                  <a:lnTo>
                    <a:pt x="686" y="0"/>
                  </a:lnTo>
                  <a:lnTo>
                    <a:pt x="686" y="0"/>
                  </a:lnTo>
                  <a:close/>
                  <a:moveTo>
                    <a:pt x="686" y="1315"/>
                  </a:moveTo>
                  <a:lnTo>
                    <a:pt x="625" y="1312"/>
                  </a:lnTo>
                  <a:lnTo>
                    <a:pt x="563" y="1300"/>
                  </a:lnTo>
                  <a:lnTo>
                    <a:pt x="501" y="1285"/>
                  </a:lnTo>
                  <a:lnTo>
                    <a:pt x="443" y="1265"/>
                  </a:lnTo>
                  <a:lnTo>
                    <a:pt x="389" y="1239"/>
                  </a:lnTo>
                  <a:lnTo>
                    <a:pt x="339" y="1208"/>
                  </a:lnTo>
                  <a:lnTo>
                    <a:pt x="289" y="1169"/>
                  </a:lnTo>
                  <a:lnTo>
                    <a:pt x="247" y="1131"/>
                  </a:lnTo>
                  <a:lnTo>
                    <a:pt x="204" y="1085"/>
                  </a:lnTo>
                  <a:lnTo>
                    <a:pt x="170" y="1038"/>
                  </a:lnTo>
                  <a:lnTo>
                    <a:pt x="135" y="985"/>
                  </a:lnTo>
                  <a:lnTo>
                    <a:pt x="112" y="931"/>
                  </a:lnTo>
                  <a:lnTo>
                    <a:pt x="89" y="873"/>
                  </a:lnTo>
                  <a:lnTo>
                    <a:pt x="73" y="815"/>
                  </a:lnTo>
                  <a:lnTo>
                    <a:pt x="66" y="754"/>
                  </a:lnTo>
                  <a:lnTo>
                    <a:pt x="62" y="688"/>
                  </a:lnTo>
                  <a:lnTo>
                    <a:pt x="66" y="623"/>
                  </a:lnTo>
                  <a:lnTo>
                    <a:pt x="73" y="561"/>
                  </a:lnTo>
                  <a:lnTo>
                    <a:pt x="89" y="504"/>
                  </a:lnTo>
                  <a:lnTo>
                    <a:pt x="112" y="446"/>
                  </a:lnTo>
                  <a:lnTo>
                    <a:pt x="135" y="388"/>
                  </a:lnTo>
                  <a:lnTo>
                    <a:pt x="170" y="338"/>
                  </a:lnTo>
                  <a:lnTo>
                    <a:pt x="204" y="288"/>
                  </a:lnTo>
                  <a:lnTo>
                    <a:pt x="247" y="246"/>
                  </a:lnTo>
                  <a:lnTo>
                    <a:pt x="289" y="204"/>
                  </a:lnTo>
                  <a:lnTo>
                    <a:pt x="339" y="169"/>
                  </a:lnTo>
                  <a:lnTo>
                    <a:pt x="389" y="138"/>
                  </a:lnTo>
                  <a:lnTo>
                    <a:pt x="443" y="111"/>
                  </a:lnTo>
                  <a:lnTo>
                    <a:pt x="501" y="92"/>
                  </a:lnTo>
                  <a:lnTo>
                    <a:pt x="563" y="77"/>
                  </a:lnTo>
                  <a:lnTo>
                    <a:pt x="625" y="65"/>
                  </a:lnTo>
                  <a:lnTo>
                    <a:pt x="686" y="61"/>
                  </a:lnTo>
                  <a:lnTo>
                    <a:pt x="752" y="65"/>
                  </a:lnTo>
                  <a:lnTo>
                    <a:pt x="814" y="77"/>
                  </a:lnTo>
                  <a:lnTo>
                    <a:pt x="875" y="92"/>
                  </a:lnTo>
                  <a:lnTo>
                    <a:pt x="933" y="111"/>
                  </a:lnTo>
                  <a:lnTo>
                    <a:pt x="987" y="138"/>
                  </a:lnTo>
                  <a:lnTo>
                    <a:pt x="1037" y="169"/>
                  </a:lnTo>
                  <a:lnTo>
                    <a:pt x="1087" y="204"/>
                  </a:lnTo>
                  <a:lnTo>
                    <a:pt x="1130" y="246"/>
                  </a:lnTo>
                  <a:lnTo>
                    <a:pt x="1172" y="288"/>
                  </a:lnTo>
                  <a:lnTo>
                    <a:pt x="1207" y="338"/>
                  </a:lnTo>
                  <a:lnTo>
                    <a:pt x="1241" y="388"/>
                  </a:lnTo>
                  <a:lnTo>
                    <a:pt x="1265" y="446"/>
                  </a:lnTo>
                  <a:lnTo>
                    <a:pt x="1288" y="504"/>
                  </a:lnTo>
                  <a:lnTo>
                    <a:pt x="1303" y="561"/>
                  </a:lnTo>
                  <a:lnTo>
                    <a:pt x="1311" y="623"/>
                  </a:lnTo>
                  <a:lnTo>
                    <a:pt x="1315" y="688"/>
                  </a:lnTo>
                  <a:lnTo>
                    <a:pt x="1311" y="754"/>
                  </a:lnTo>
                  <a:lnTo>
                    <a:pt x="1303" y="815"/>
                  </a:lnTo>
                  <a:lnTo>
                    <a:pt x="1288" y="873"/>
                  </a:lnTo>
                  <a:lnTo>
                    <a:pt x="1265" y="931"/>
                  </a:lnTo>
                  <a:lnTo>
                    <a:pt x="1241" y="985"/>
                  </a:lnTo>
                  <a:lnTo>
                    <a:pt x="1207" y="1038"/>
                  </a:lnTo>
                  <a:lnTo>
                    <a:pt x="1172" y="1085"/>
                  </a:lnTo>
                  <a:lnTo>
                    <a:pt x="1130" y="1131"/>
                  </a:lnTo>
                  <a:lnTo>
                    <a:pt x="1087" y="1169"/>
                  </a:lnTo>
                  <a:lnTo>
                    <a:pt x="1037" y="1208"/>
                  </a:lnTo>
                  <a:lnTo>
                    <a:pt x="987" y="1239"/>
                  </a:lnTo>
                  <a:lnTo>
                    <a:pt x="933" y="1265"/>
                  </a:lnTo>
                  <a:lnTo>
                    <a:pt x="875" y="1285"/>
                  </a:lnTo>
                  <a:lnTo>
                    <a:pt x="814" y="1300"/>
                  </a:lnTo>
                  <a:lnTo>
                    <a:pt x="752" y="1312"/>
                  </a:lnTo>
                  <a:lnTo>
                    <a:pt x="686" y="1315"/>
                  </a:lnTo>
                  <a:lnTo>
                    <a:pt x="686" y="1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32"/>
            <p:cNvSpPr>
              <a:spLocks noEditPoints="1"/>
            </p:cNvSpPr>
            <p:nvPr/>
          </p:nvSpPr>
          <p:spPr bwMode="auto">
            <a:xfrm>
              <a:off x="1346200" y="4421188"/>
              <a:ext cx="1450975" cy="1452563"/>
            </a:xfrm>
            <a:custGeom>
              <a:avLst/>
              <a:gdLst>
                <a:gd name="T0" fmla="*/ 409 w 914"/>
                <a:gd name="T1" fmla="*/ 3 h 915"/>
                <a:gd name="T2" fmla="*/ 320 w 914"/>
                <a:gd name="T3" fmla="*/ 19 h 915"/>
                <a:gd name="T4" fmla="*/ 239 w 914"/>
                <a:gd name="T5" fmla="*/ 53 h 915"/>
                <a:gd name="T6" fmla="*/ 132 w 914"/>
                <a:gd name="T7" fmla="*/ 134 h 915"/>
                <a:gd name="T8" fmla="*/ 54 w 914"/>
                <a:gd name="T9" fmla="*/ 238 h 915"/>
                <a:gd name="T10" fmla="*/ 20 w 914"/>
                <a:gd name="T11" fmla="*/ 323 h 915"/>
                <a:gd name="T12" fmla="*/ 0 w 914"/>
                <a:gd name="T13" fmla="*/ 411 h 915"/>
                <a:gd name="T14" fmla="*/ 0 w 914"/>
                <a:gd name="T15" fmla="*/ 504 h 915"/>
                <a:gd name="T16" fmla="*/ 20 w 914"/>
                <a:gd name="T17" fmla="*/ 592 h 915"/>
                <a:gd name="T18" fmla="*/ 54 w 914"/>
                <a:gd name="T19" fmla="*/ 677 h 915"/>
                <a:gd name="T20" fmla="*/ 132 w 914"/>
                <a:gd name="T21" fmla="*/ 781 h 915"/>
                <a:gd name="T22" fmla="*/ 239 w 914"/>
                <a:gd name="T23" fmla="*/ 857 h 915"/>
                <a:gd name="T24" fmla="*/ 320 w 914"/>
                <a:gd name="T25" fmla="*/ 892 h 915"/>
                <a:gd name="T26" fmla="*/ 409 w 914"/>
                <a:gd name="T27" fmla="*/ 911 h 915"/>
                <a:gd name="T28" fmla="*/ 505 w 914"/>
                <a:gd name="T29" fmla="*/ 911 h 915"/>
                <a:gd name="T30" fmla="*/ 594 w 914"/>
                <a:gd name="T31" fmla="*/ 892 h 915"/>
                <a:gd name="T32" fmla="*/ 675 w 914"/>
                <a:gd name="T33" fmla="*/ 857 h 915"/>
                <a:gd name="T34" fmla="*/ 783 w 914"/>
                <a:gd name="T35" fmla="*/ 781 h 915"/>
                <a:gd name="T36" fmla="*/ 860 w 914"/>
                <a:gd name="T37" fmla="*/ 677 h 915"/>
                <a:gd name="T38" fmla="*/ 895 w 914"/>
                <a:gd name="T39" fmla="*/ 592 h 915"/>
                <a:gd name="T40" fmla="*/ 914 w 914"/>
                <a:gd name="T41" fmla="*/ 504 h 915"/>
                <a:gd name="T42" fmla="*/ 914 w 914"/>
                <a:gd name="T43" fmla="*/ 411 h 915"/>
                <a:gd name="T44" fmla="*/ 895 w 914"/>
                <a:gd name="T45" fmla="*/ 323 h 915"/>
                <a:gd name="T46" fmla="*/ 860 w 914"/>
                <a:gd name="T47" fmla="*/ 238 h 915"/>
                <a:gd name="T48" fmla="*/ 783 w 914"/>
                <a:gd name="T49" fmla="*/ 134 h 915"/>
                <a:gd name="T50" fmla="*/ 675 w 914"/>
                <a:gd name="T51" fmla="*/ 53 h 915"/>
                <a:gd name="T52" fmla="*/ 594 w 914"/>
                <a:gd name="T53" fmla="*/ 19 h 915"/>
                <a:gd name="T54" fmla="*/ 505 w 914"/>
                <a:gd name="T55" fmla="*/ 3 h 915"/>
                <a:gd name="T56" fmla="*/ 455 w 914"/>
                <a:gd name="T57" fmla="*/ 0 h 915"/>
                <a:gd name="T58" fmla="*/ 417 w 914"/>
                <a:gd name="T59" fmla="*/ 850 h 915"/>
                <a:gd name="T60" fmla="*/ 301 w 914"/>
                <a:gd name="T61" fmla="*/ 823 h 915"/>
                <a:gd name="T62" fmla="*/ 178 w 914"/>
                <a:gd name="T63" fmla="*/ 738 h 915"/>
                <a:gd name="T64" fmla="*/ 93 w 914"/>
                <a:gd name="T65" fmla="*/ 611 h 915"/>
                <a:gd name="T66" fmla="*/ 62 w 914"/>
                <a:gd name="T67" fmla="*/ 496 h 915"/>
                <a:gd name="T68" fmla="*/ 62 w 914"/>
                <a:gd name="T69" fmla="*/ 415 h 915"/>
                <a:gd name="T70" fmla="*/ 93 w 914"/>
                <a:gd name="T71" fmla="*/ 304 h 915"/>
                <a:gd name="T72" fmla="*/ 178 w 914"/>
                <a:gd name="T73" fmla="*/ 177 h 915"/>
                <a:gd name="T74" fmla="*/ 301 w 914"/>
                <a:gd name="T75" fmla="*/ 92 h 915"/>
                <a:gd name="T76" fmla="*/ 417 w 914"/>
                <a:gd name="T77" fmla="*/ 65 h 915"/>
                <a:gd name="T78" fmla="*/ 498 w 914"/>
                <a:gd name="T79" fmla="*/ 65 h 915"/>
                <a:gd name="T80" fmla="*/ 613 w 914"/>
                <a:gd name="T81" fmla="*/ 92 h 915"/>
                <a:gd name="T82" fmla="*/ 737 w 914"/>
                <a:gd name="T83" fmla="*/ 177 h 915"/>
                <a:gd name="T84" fmla="*/ 822 w 914"/>
                <a:gd name="T85" fmla="*/ 304 h 915"/>
                <a:gd name="T86" fmla="*/ 852 w 914"/>
                <a:gd name="T87" fmla="*/ 415 h 915"/>
                <a:gd name="T88" fmla="*/ 852 w 914"/>
                <a:gd name="T89" fmla="*/ 496 h 915"/>
                <a:gd name="T90" fmla="*/ 822 w 914"/>
                <a:gd name="T91" fmla="*/ 611 h 915"/>
                <a:gd name="T92" fmla="*/ 737 w 914"/>
                <a:gd name="T93" fmla="*/ 738 h 915"/>
                <a:gd name="T94" fmla="*/ 613 w 914"/>
                <a:gd name="T95" fmla="*/ 823 h 915"/>
                <a:gd name="T96" fmla="*/ 498 w 914"/>
                <a:gd name="T97" fmla="*/ 850 h 915"/>
                <a:gd name="T98" fmla="*/ 455 w 914"/>
                <a:gd name="T99" fmla="*/ 85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14" h="915">
                  <a:moveTo>
                    <a:pt x="455" y="0"/>
                  </a:moveTo>
                  <a:lnTo>
                    <a:pt x="409" y="3"/>
                  </a:lnTo>
                  <a:lnTo>
                    <a:pt x="367" y="7"/>
                  </a:lnTo>
                  <a:lnTo>
                    <a:pt x="320" y="19"/>
                  </a:lnTo>
                  <a:lnTo>
                    <a:pt x="278" y="34"/>
                  </a:lnTo>
                  <a:lnTo>
                    <a:pt x="239" y="53"/>
                  </a:lnTo>
                  <a:lnTo>
                    <a:pt x="201" y="77"/>
                  </a:lnTo>
                  <a:lnTo>
                    <a:pt x="132" y="134"/>
                  </a:lnTo>
                  <a:lnTo>
                    <a:pt x="78" y="200"/>
                  </a:lnTo>
                  <a:lnTo>
                    <a:pt x="54" y="238"/>
                  </a:lnTo>
                  <a:lnTo>
                    <a:pt x="35" y="280"/>
                  </a:lnTo>
                  <a:lnTo>
                    <a:pt x="20" y="323"/>
                  </a:lnTo>
                  <a:lnTo>
                    <a:pt x="8" y="365"/>
                  </a:lnTo>
                  <a:lnTo>
                    <a:pt x="0" y="411"/>
                  </a:lnTo>
                  <a:lnTo>
                    <a:pt x="0" y="457"/>
                  </a:lnTo>
                  <a:lnTo>
                    <a:pt x="0" y="504"/>
                  </a:lnTo>
                  <a:lnTo>
                    <a:pt x="8" y="550"/>
                  </a:lnTo>
                  <a:lnTo>
                    <a:pt x="20" y="592"/>
                  </a:lnTo>
                  <a:lnTo>
                    <a:pt x="35" y="634"/>
                  </a:lnTo>
                  <a:lnTo>
                    <a:pt x="54" y="677"/>
                  </a:lnTo>
                  <a:lnTo>
                    <a:pt x="78" y="711"/>
                  </a:lnTo>
                  <a:lnTo>
                    <a:pt x="132" y="781"/>
                  </a:lnTo>
                  <a:lnTo>
                    <a:pt x="201" y="834"/>
                  </a:lnTo>
                  <a:lnTo>
                    <a:pt x="239" y="857"/>
                  </a:lnTo>
                  <a:lnTo>
                    <a:pt x="278" y="877"/>
                  </a:lnTo>
                  <a:lnTo>
                    <a:pt x="320" y="892"/>
                  </a:lnTo>
                  <a:lnTo>
                    <a:pt x="367" y="904"/>
                  </a:lnTo>
                  <a:lnTo>
                    <a:pt x="409" y="911"/>
                  </a:lnTo>
                  <a:lnTo>
                    <a:pt x="455" y="915"/>
                  </a:lnTo>
                  <a:lnTo>
                    <a:pt x="505" y="911"/>
                  </a:lnTo>
                  <a:lnTo>
                    <a:pt x="548" y="904"/>
                  </a:lnTo>
                  <a:lnTo>
                    <a:pt x="594" y="892"/>
                  </a:lnTo>
                  <a:lnTo>
                    <a:pt x="637" y="877"/>
                  </a:lnTo>
                  <a:lnTo>
                    <a:pt x="675" y="857"/>
                  </a:lnTo>
                  <a:lnTo>
                    <a:pt x="714" y="834"/>
                  </a:lnTo>
                  <a:lnTo>
                    <a:pt x="783" y="781"/>
                  </a:lnTo>
                  <a:lnTo>
                    <a:pt x="837" y="711"/>
                  </a:lnTo>
                  <a:lnTo>
                    <a:pt x="860" y="677"/>
                  </a:lnTo>
                  <a:lnTo>
                    <a:pt x="879" y="634"/>
                  </a:lnTo>
                  <a:lnTo>
                    <a:pt x="895" y="592"/>
                  </a:lnTo>
                  <a:lnTo>
                    <a:pt x="906" y="550"/>
                  </a:lnTo>
                  <a:lnTo>
                    <a:pt x="914" y="504"/>
                  </a:lnTo>
                  <a:lnTo>
                    <a:pt x="914" y="457"/>
                  </a:lnTo>
                  <a:lnTo>
                    <a:pt x="914" y="411"/>
                  </a:lnTo>
                  <a:lnTo>
                    <a:pt x="906" y="365"/>
                  </a:lnTo>
                  <a:lnTo>
                    <a:pt x="895" y="323"/>
                  </a:lnTo>
                  <a:lnTo>
                    <a:pt x="879" y="280"/>
                  </a:lnTo>
                  <a:lnTo>
                    <a:pt x="860" y="238"/>
                  </a:lnTo>
                  <a:lnTo>
                    <a:pt x="837" y="200"/>
                  </a:lnTo>
                  <a:lnTo>
                    <a:pt x="783" y="134"/>
                  </a:lnTo>
                  <a:lnTo>
                    <a:pt x="714" y="77"/>
                  </a:lnTo>
                  <a:lnTo>
                    <a:pt x="675" y="53"/>
                  </a:lnTo>
                  <a:lnTo>
                    <a:pt x="637" y="34"/>
                  </a:lnTo>
                  <a:lnTo>
                    <a:pt x="594" y="19"/>
                  </a:lnTo>
                  <a:lnTo>
                    <a:pt x="548" y="7"/>
                  </a:lnTo>
                  <a:lnTo>
                    <a:pt x="505" y="3"/>
                  </a:lnTo>
                  <a:lnTo>
                    <a:pt x="455" y="0"/>
                  </a:lnTo>
                  <a:lnTo>
                    <a:pt x="455" y="0"/>
                  </a:lnTo>
                  <a:close/>
                  <a:moveTo>
                    <a:pt x="455" y="854"/>
                  </a:moveTo>
                  <a:lnTo>
                    <a:pt x="417" y="850"/>
                  </a:lnTo>
                  <a:lnTo>
                    <a:pt x="378" y="846"/>
                  </a:lnTo>
                  <a:lnTo>
                    <a:pt x="301" y="823"/>
                  </a:lnTo>
                  <a:lnTo>
                    <a:pt x="236" y="784"/>
                  </a:lnTo>
                  <a:lnTo>
                    <a:pt x="178" y="738"/>
                  </a:lnTo>
                  <a:lnTo>
                    <a:pt x="128" y="677"/>
                  </a:lnTo>
                  <a:lnTo>
                    <a:pt x="93" y="611"/>
                  </a:lnTo>
                  <a:lnTo>
                    <a:pt x="70" y="538"/>
                  </a:lnTo>
                  <a:lnTo>
                    <a:pt x="62" y="496"/>
                  </a:lnTo>
                  <a:lnTo>
                    <a:pt x="62" y="457"/>
                  </a:lnTo>
                  <a:lnTo>
                    <a:pt x="62" y="415"/>
                  </a:lnTo>
                  <a:lnTo>
                    <a:pt x="70" y="377"/>
                  </a:lnTo>
                  <a:lnTo>
                    <a:pt x="93" y="304"/>
                  </a:lnTo>
                  <a:lnTo>
                    <a:pt x="128" y="234"/>
                  </a:lnTo>
                  <a:lnTo>
                    <a:pt x="178" y="177"/>
                  </a:lnTo>
                  <a:lnTo>
                    <a:pt x="236" y="130"/>
                  </a:lnTo>
                  <a:lnTo>
                    <a:pt x="301" y="92"/>
                  </a:lnTo>
                  <a:lnTo>
                    <a:pt x="378" y="69"/>
                  </a:lnTo>
                  <a:lnTo>
                    <a:pt x="417" y="65"/>
                  </a:lnTo>
                  <a:lnTo>
                    <a:pt x="455" y="61"/>
                  </a:lnTo>
                  <a:lnTo>
                    <a:pt x="498" y="65"/>
                  </a:lnTo>
                  <a:lnTo>
                    <a:pt x="536" y="69"/>
                  </a:lnTo>
                  <a:lnTo>
                    <a:pt x="613" y="92"/>
                  </a:lnTo>
                  <a:lnTo>
                    <a:pt x="679" y="130"/>
                  </a:lnTo>
                  <a:lnTo>
                    <a:pt x="737" y="177"/>
                  </a:lnTo>
                  <a:lnTo>
                    <a:pt x="787" y="234"/>
                  </a:lnTo>
                  <a:lnTo>
                    <a:pt x="822" y="304"/>
                  </a:lnTo>
                  <a:lnTo>
                    <a:pt x="845" y="377"/>
                  </a:lnTo>
                  <a:lnTo>
                    <a:pt x="852" y="415"/>
                  </a:lnTo>
                  <a:lnTo>
                    <a:pt x="852" y="457"/>
                  </a:lnTo>
                  <a:lnTo>
                    <a:pt x="852" y="496"/>
                  </a:lnTo>
                  <a:lnTo>
                    <a:pt x="845" y="538"/>
                  </a:lnTo>
                  <a:lnTo>
                    <a:pt x="822" y="611"/>
                  </a:lnTo>
                  <a:lnTo>
                    <a:pt x="787" y="677"/>
                  </a:lnTo>
                  <a:lnTo>
                    <a:pt x="737" y="738"/>
                  </a:lnTo>
                  <a:lnTo>
                    <a:pt x="679" y="784"/>
                  </a:lnTo>
                  <a:lnTo>
                    <a:pt x="613" y="823"/>
                  </a:lnTo>
                  <a:lnTo>
                    <a:pt x="536" y="846"/>
                  </a:lnTo>
                  <a:lnTo>
                    <a:pt x="498" y="850"/>
                  </a:lnTo>
                  <a:lnTo>
                    <a:pt x="455" y="854"/>
                  </a:lnTo>
                  <a:lnTo>
                    <a:pt x="455" y="8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33"/>
            <p:cNvSpPr>
              <a:spLocks noEditPoints="1"/>
            </p:cNvSpPr>
            <p:nvPr/>
          </p:nvSpPr>
          <p:spPr bwMode="auto">
            <a:xfrm>
              <a:off x="1500188" y="4579938"/>
              <a:ext cx="1144587" cy="1135063"/>
            </a:xfrm>
            <a:custGeom>
              <a:avLst/>
              <a:gdLst>
                <a:gd name="T0" fmla="*/ 289 w 721"/>
                <a:gd name="T1" fmla="*/ 4 h 715"/>
                <a:gd name="T2" fmla="*/ 158 w 721"/>
                <a:gd name="T3" fmla="*/ 57 h 715"/>
                <a:gd name="T4" fmla="*/ 61 w 721"/>
                <a:gd name="T5" fmla="*/ 157 h 715"/>
                <a:gd name="T6" fmla="*/ 8 w 721"/>
                <a:gd name="T7" fmla="*/ 284 h 715"/>
                <a:gd name="T8" fmla="*/ 8 w 721"/>
                <a:gd name="T9" fmla="*/ 431 h 715"/>
                <a:gd name="T10" fmla="*/ 61 w 721"/>
                <a:gd name="T11" fmla="*/ 557 h 715"/>
                <a:gd name="T12" fmla="*/ 158 w 721"/>
                <a:gd name="T13" fmla="*/ 654 h 715"/>
                <a:gd name="T14" fmla="*/ 289 w 721"/>
                <a:gd name="T15" fmla="*/ 707 h 715"/>
                <a:gd name="T16" fmla="*/ 432 w 721"/>
                <a:gd name="T17" fmla="*/ 707 h 715"/>
                <a:gd name="T18" fmla="*/ 563 w 721"/>
                <a:gd name="T19" fmla="*/ 654 h 715"/>
                <a:gd name="T20" fmla="*/ 659 w 721"/>
                <a:gd name="T21" fmla="*/ 557 h 715"/>
                <a:gd name="T22" fmla="*/ 713 w 721"/>
                <a:gd name="T23" fmla="*/ 431 h 715"/>
                <a:gd name="T24" fmla="*/ 713 w 721"/>
                <a:gd name="T25" fmla="*/ 284 h 715"/>
                <a:gd name="T26" fmla="*/ 659 w 721"/>
                <a:gd name="T27" fmla="*/ 157 h 715"/>
                <a:gd name="T28" fmla="*/ 563 w 721"/>
                <a:gd name="T29" fmla="*/ 57 h 715"/>
                <a:gd name="T30" fmla="*/ 432 w 721"/>
                <a:gd name="T31" fmla="*/ 4 h 715"/>
                <a:gd name="T32" fmla="*/ 358 w 721"/>
                <a:gd name="T33" fmla="*/ 0 h 715"/>
                <a:gd name="T34" fmla="*/ 301 w 721"/>
                <a:gd name="T35" fmla="*/ 650 h 715"/>
                <a:gd name="T36" fmla="*/ 193 w 721"/>
                <a:gd name="T37" fmla="*/ 604 h 715"/>
                <a:gd name="T38" fmla="*/ 112 w 721"/>
                <a:gd name="T39" fmla="*/ 523 h 715"/>
                <a:gd name="T40" fmla="*/ 69 w 721"/>
                <a:gd name="T41" fmla="*/ 415 h 715"/>
                <a:gd name="T42" fmla="*/ 69 w 721"/>
                <a:gd name="T43" fmla="*/ 296 h 715"/>
                <a:gd name="T44" fmla="*/ 112 w 721"/>
                <a:gd name="T45" fmla="*/ 192 h 715"/>
                <a:gd name="T46" fmla="*/ 193 w 721"/>
                <a:gd name="T47" fmla="*/ 111 h 715"/>
                <a:gd name="T48" fmla="*/ 301 w 721"/>
                <a:gd name="T49" fmla="*/ 65 h 715"/>
                <a:gd name="T50" fmla="*/ 420 w 721"/>
                <a:gd name="T51" fmla="*/ 65 h 715"/>
                <a:gd name="T52" fmla="*/ 528 w 721"/>
                <a:gd name="T53" fmla="*/ 111 h 715"/>
                <a:gd name="T54" fmla="*/ 609 w 721"/>
                <a:gd name="T55" fmla="*/ 192 h 715"/>
                <a:gd name="T56" fmla="*/ 651 w 721"/>
                <a:gd name="T57" fmla="*/ 296 h 715"/>
                <a:gd name="T58" fmla="*/ 651 w 721"/>
                <a:gd name="T59" fmla="*/ 415 h 715"/>
                <a:gd name="T60" fmla="*/ 609 w 721"/>
                <a:gd name="T61" fmla="*/ 523 h 715"/>
                <a:gd name="T62" fmla="*/ 528 w 721"/>
                <a:gd name="T63" fmla="*/ 604 h 715"/>
                <a:gd name="T64" fmla="*/ 420 w 721"/>
                <a:gd name="T65" fmla="*/ 650 h 715"/>
                <a:gd name="T66" fmla="*/ 358 w 721"/>
                <a:gd name="T67" fmla="*/ 654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1" h="715">
                  <a:moveTo>
                    <a:pt x="358" y="0"/>
                  </a:moveTo>
                  <a:lnTo>
                    <a:pt x="289" y="4"/>
                  </a:lnTo>
                  <a:lnTo>
                    <a:pt x="220" y="27"/>
                  </a:lnTo>
                  <a:lnTo>
                    <a:pt x="158" y="57"/>
                  </a:lnTo>
                  <a:lnTo>
                    <a:pt x="108" y="104"/>
                  </a:lnTo>
                  <a:lnTo>
                    <a:pt x="61" y="157"/>
                  </a:lnTo>
                  <a:lnTo>
                    <a:pt x="31" y="219"/>
                  </a:lnTo>
                  <a:lnTo>
                    <a:pt x="8" y="284"/>
                  </a:lnTo>
                  <a:lnTo>
                    <a:pt x="0" y="357"/>
                  </a:lnTo>
                  <a:lnTo>
                    <a:pt x="8" y="431"/>
                  </a:lnTo>
                  <a:lnTo>
                    <a:pt x="31" y="496"/>
                  </a:lnTo>
                  <a:lnTo>
                    <a:pt x="61" y="557"/>
                  </a:lnTo>
                  <a:lnTo>
                    <a:pt x="108" y="611"/>
                  </a:lnTo>
                  <a:lnTo>
                    <a:pt x="158" y="654"/>
                  </a:lnTo>
                  <a:lnTo>
                    <a:pt x="220" y="688"/>
                  </a:lnTo>
                  <a:lnTo>
                    <a:pt x="289" y="707"/>
                  </a:lnTo>
                  <a:lnTo>
                    <a:pt x="358" y="715"/>
                  </a:lnTo>
                  <a:lnTo>
                    <a:pt x="432" y="707"/>
                  </a:lnTo>
                  <a:lnTo>
                    <a:pt x="501" y="688"/>
                  </a:lnTo>
                  <a:lnTo>
                    <a:pt x="563" y="654"/>
                  </a:lnTo>
                  <a:lnTo>
                    <a:pt x="613" y="611"/>
                  </a:lnTo>
                  <a:lnTo>
                    <a:pt x="659" y="557"/>
                  </a:lnTo>
                  <a:lnTo>
                    <a:pt x="690" y="496"/>
                  </a:lnTo>
                  <a:lnTo>
                    <a:pt x="713" y="431"/>
                  </a:lnTo>
                  <a:lnTo>
                    <a:pt x="721" y="357"/>
                  </a:lnTo>
                  <a:lnTo>
                    <a:pt x="713" y="284"/>
                  </a:lnTo>
                  <a:lnTo>
                    <a:pt x="690" y="219"/>
                  </a:lnTo>
                  <a:lnTo>
                    <a:pt x="659" y="157"/>
                  </a:lnTo>
                  <a:lnTo>
                    <a:pt x="613" y="104"/>
                  </a:lnTo>
                  <a:lnTo>
                    <a:pt x="563" y="57"/>
                  </a:lnTo>
                  <a:lnTo>
                    <a:pt x="501" y="27"/>
                  </a:lnTo>
                  <a:lnTo>
                    <a:pt x="432" y="4"/>
                  </a:lnTo>
                  <a:lnTo>
                    <a:pt x="358" y="0"/>
                  </a:lnTo>
                  <a:lnTo>
                    <a:pt x="358" y="0"/>
                  </a:lnTo>
                  <a:close/>
                  <a:moveTo>
                    <a:pt x="358" y="654"/>
                  </a:moveTo>
                  <a:lnTo>
                    <a:pt x="301" y="650"/>
                  </a:lnTo>
                  <a:lnTo>
                    <a:pt x="243" y="631"/>
                  </a:lnTo>
                  <a:lnTo>
                    <a:pt x="193" y="604"/>
                  </a:lnTo>
                  <a:lnTo>
                    <a:pt x="150" y="569"/>
                  </a:lnTo>
                  <a:lnTo>
                    <a:pt x="112" y="523"/>
                  </a:lnTo>
                  <a:lnTo>
                    <a:pt x="85" y="473"/>
                  </a:lnTo>
                  <a:lnTo>
                    <a:pt x="69" y="415"/>
                  </a:lnTo>
                  <a:lnTo>
                    <a:pt x="61" y="357"/>
                  </a:lnTo>
                  <a:lnTo>
                    <a:pt x="69" y="296"/>
                  </a:lnTo>
                  <a:lnTo>
                    <a:pt x="85" y="242"/>
                  </a:lnTo>
                  <a:lnTo>
                    <a:pt x="112" y="192"/>
                  </a:lnTo>
                  <a:lnTo>
                    <a:pt x="150" y="146"/>
                  </a:lnTo>
                  <a:lnTo>
                    <a:pt x="193" y="111"/>
                  </a:lnTo>
                  <a:lnTo>
                    <a:pt x="243" y="84"/>
                  </a:lnTo>
                  <a:lnTo>
                    <a:pt x="301" y="65"/>
                  </a:lnTo>
                  <a:lnTo>
                    <a:pt x="358" y="61"/>
                  </a:lnTo>
                  <a:lnTo>
                    <a:pt x="420" y="65"/>
                  </a:lnTo>
                  <a:lnTo>
                    <a:pt x="478" y="84"/>
                  </a:lnTo>
                  <a:lnTo>
                    <a:pt x="528" y="111"/>
                  </a:lnTo>
                  <a:lnTo>
                    <a:pt x="570" y="146"/>
                  </a:lnTo>
                  <a:lnTo>
                    <a:pt x="609" y="192"/>
                  </a:lnTo>
                  <a:lnTo>
                    <a:pt x="636" y="242"/>
                  </a:lnTo>
                  <a:lnTo>
                    <a:pt x="651" y="296"/>
                  </a:lnTo>
                  <a:lnTo>
                    <a:pt x="659" y="357"/>
                  </a:lnTo>
                  <a:lnTo>
                    <a:pt x="651" y="415"/>
                  </a:lnTo>
                  <a:lnTo>
                    <a:pt x="636" y="473"/>
                  </a:lnTo>
                  <a:lnTo>
                    <a:pt x="609" y="523"/>
                  </a:lnTo>
                  <a:lnTo>
                    <a:pt x="570" y="569"/>
                  </a:lnTo>
                  <a:lnTo>
                    <a:pt x="528" y="604"/>
                  </a:lnTo>
                  <a:lnTo>
                    <a:pt x="478" y="631"/>
                  </a:lnTo>
                  <a:lnTo>
                    <a:pt x="420" y="650"/>
                  </a:lnTo>
                  <a:lnTo>
                    <a:pt x="358" y="654"/>
                  </a:lnTo>
                  <a:lnTo>
                    <a:pt x="358" y="6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566059" y="6492603"/>
            <a:ext cx="2481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strike="noStrike" spc="300" dirty="0">
                <a:solidFill>
                  <a:schemeClr val="bg1">
                    <a:alpha val="52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www.website.com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88566" y="6473714"/>
            <a:ext cx="62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>
                    <a:alpha val="52000"/>
                  </a:schemeClr>
                </a:solidFill>
                <a:latin typeface="Lato Heavy" panose="020F0902020204030203" pitchFamily="34" charset="0"/>
                <a:ea typeface="Roboto Condensed Light" panose="02000000000000000000" pitchFamily="2" charset="0"/>
                <a:cs typeface="Lato Heavy" panose="020F0902020204030203" pitchFamily="34" charset="0"/>
              </a:rPr>
              <a:pPr algn="ctr"/>
              <a:t>‹#›</a:t>
            </a:fld>
            <a:endParaRPr lang="id-ID" sz="1400" b="0" i="0" dirty="0">
              <a:solidFill>
                <a:schemeClr val="bg1">
                  <a:alpha val="52000"/>
                </a:schemeClr>
              </a:solidFill>
              <a:latin typeface="Lato Heavy" panose="020F0902020204030203" pitchFamily="34" charset="0"/>
              <a:ea typeface="Roboto Condensed Light" panose="02000000000000000000" pitchFamily="2" charset="0"/>
              <a:cs typeface="Lato Heavy" panose="020F0902020204030203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53143" y="6357256"/>
            <a:ext cx="10929257" cy="0"/>
          </a:xfrm>
          <a:prstGeom prst="line">
            <a:avLst/>
          </a:prstGeom>
          <a:ln w="9525">
            <a:solidFill>
              <a:schemeClr val="bg1">
                <a:lumMod val="85000"/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2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alpha val="51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</p:spTree>
    <p:extLst>
      <p:ext uri="{BB962C8B-B14F-4D97-AF65-F5344CB8AC3E}">
        <p14:creationId xmlns:p14="http://schemas.microsoft.com/office/powerpoint/2010/main" val="18180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4297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6096000" cy="4297680"/>
          </a:xfrm>
          <a:prstGeom prst="rect">
            <a:avLst/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601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015151" y="2111605"/>
            <a:ext cx="161695" cy="4746395"/>
            <a:chOff x="6015151" y="2111605"/>
            <a:chExt cx="161695" cy="4746395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6096000" y="2273300"/>
              <a:ext cx="0" cy="458470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 userDrawn="1"/>
          </p:nvSpPr>
          <p:spPr>
            <a:xfrm>
              <a:off x="6015151" y="2111605"/>
              <a:ext cx="161695" cy="161695"/>
            </a:xfrm>
            <a:prstGeom prst="ellipse">
              <a:avLst/>
            </a:prstGeom>
            <a:solidFill>
              <a:schemeClr val="bg1">
                <a:lumMod val="6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Title 8"/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2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604000" y="2434995"/>
            <a:ext cx="3149600" cy="147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5917456" y="2993051"/>
            <a:ext cx="357087" cy="357087"/>
            <a:chOff x="1904778" y="2103624"/>
            <a:chExt cx="227864" cy="227864"/>
          </a:xfrm>
        </p:grpSpPr>
        <p:sp>
          <p:nvSpPr>
            <p:cNvPr id="9" name="Oval 8"/>
            <p:cNvSpPr/>
            <p:nvPr userDrawn="1"/>
          </p:nvSpPr>
          <p:spPr>
            <a:xfrm>
              <a:off x="1904778" y="2103624"/>
              <a:ext cx="227864" cy="227864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1951998" y="2150844"/>
              <a:ext cx="133424" cy="133424"/>
            </a:xfrm>
            <a:prstGeom prst="ellipse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865434" y="2434996"/>
            <a:ext cx="2722563" cy="38770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Title Point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53448" y="2863573"/>
            <a:ext cx="4334550" cy="104462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+mj-lt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Title Point Goes Here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438397" y="4502937"/>
            <a:ext cx="3149600" cy="147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5917456" y="5060993"/>
            <a:ext cx="357087" cy="357087"/>
            <a:chOff x="1904778" y="2103624"/>
            <a:chExt cx="227864" cy="227864"/>
          </a:xfrm>
        </p:grpSpPr>
        <p:sp>
          <p:nvSpPr>
            <p:cNvPr id="18" name="Oval 17"/>
            <p:cNvSpPr/>
            <p:nvPr userDrawn="1"/>
          </p:nvSpPr>
          <p:spPr>
            <a:xfrm>
              <a:off x="1904778" y="2103624"/>
              <a:ext cx="227864" cy="227864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1951998" y="2150844"/>
              <a:ext cx="133424" cy="133424"/>
            </a:xfrm>
            <a:prstGeom prst="ellipse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0" y="4502938"/>
            <a:ext cx="2722563" cy="38770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Title Point Goes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604000" y="4931515"/>
            <a:ext cx="4334550" cy="10446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+mj-lt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Body Text Goes Here</a:t>
            </a:r>
          </a:p>
        </p:txBody>
      </p:sp>
      <p:grpSp>
        <p:nvGrpSpPr>
          <p:cNvPr id="263" name="Group 262"/>
          <p:cNvGrpSpPr/>
          <p:nvPr userDrawn="1"/>
        </p:nvGrpSpPr>
        <p:grpSpPr>
          <a:xfrm>
            <a:off x="-388772" y="5453825"/>
            <a:ext cx="1655572" cy="1655572"/>
            <a:chOff x="-6489700" y="-1972649"/>
            <a:chExt cx="3073400" cy="3073400"/>
          </a:xfrm>
        </p:grpSpPr>
        <p:sp>
          <p:nvSpPr>
            <p:cNvPr id="60" name="Freeform 6"/>
            <p:cNvSpPr>
              <a:spLocks/>
            </p:cNvSpPr>
            <p:nvPr userDrawn="1"/>
          </p:nvSpPr>
          <p:spPr bwMode="auto">
            <a:xfrm>
              <a:off x="-6489700" y="-1972649"/>
              <a:ext cx="3073400" cy="3073400"/>
            </a:xfrm>
            <a:custGeom>
              <a:avLst/>
              <a:gdLst>
                <a:gd name="T0" fmla="*/ 7722 w 7742"/>
                <a:gd name="T1" fmla="*/ 4266 h 7742"/>
                <a:gd name="T2" fmla="*/ 7620 w 7742"/>
                <a:gd name="T3" fmla="*/ 4839 h 7742"/>
                <a:gd name="T4" fmla="*/ 7438 w 7742"/>
                <a:gd name="T5" fmla="*/ 5378 h 7742"/>
                <a:gd name="T6" fmla="*/ 7181 w 7742"/>
                <a:gd name="T7" fmla="*/ 5879 h 7742"/>
                <a:gd name="T8" fmla="*/ 6858 w 7742"/>
                <a:gd name="T9" fmla="*/ 6333 h 7742"/>
                <a:gd name="T10" fmla="*/ 6474 w 7742"/>
                <a:gd name="T11" fmla="*/ 6736 h 7742"/>
                <a:gd name="T12" fmla="*/ 6035 w 7742"/>
                <a:gd name="T13" fmla="*/ 7081 h 7742"/>
                <a:gd name="T14" fmla="*/ 5549 w 7742"/>
                <a:gd name="T15" fmla="*/ 7360 h 7742"/>
                <a:gd name="T16" fmla="*/ 5022 w 7742"/>
                <a:gd name="T17" fmla="*/ 7568 h 7742"/>
                <a:gd name="T18" fmla="*/ 4461 w 7742"/>
                <a:gd name="T19" fmla="*/ 7697 h 7742"/>
                <a:gd name="T20" fmla="*/ 3871 w 7742"/>
                <a:gd name="T21" fmla="*/ 7742 h 7742"/>
                <a:gd name="T22" fmla="*/ 3281 w 7742"/>
                <a:gd name="T23" fmla="*/ 7697 h 7742"/>
                <a:gd name="T24" fmla="*/ 2720 w 7742"/>
                <a:gd name="T25" fmla="*/ 7568 h 7742"/>
                <a:gd name="T26" fmla="*/ 2193 w 7742"/>
                <a:gd name="T27" fmla="*/ 7360 h 7742"/>
                <a:gd name="T28" fmla="*/ 1707 w 7742"/>
                <a:gd name="T29" fmla="*/ 7081 h 7742"/>
                <a:gd name="T30" fmla="*/ 1268 w 7742"/>
                <a:gd name="T31" fmla="*/ 6736 h 7742"/>
                <a:gd name="T32" fmla="*/ 884 w 7742"/>
                <a:gd name="T33" fmla="*/ 6333 h 7742"/>
                <a:gd name="T34" fmla="*/ 561 w 7742"/>
                <a:gd name="T35" fmla="*/ 5879 h 7742"/>
                <a:gd name="T36" fmla="*/ 304 w 7742"/>
                <a:gd name="T37" fmla="*/ 5378 h 7742"/>
                <a:gd name="T38" fmla="*/ 122 w 7742"/>
                <a:gd name="T39" fmla="*/ 4839 h 7742"/>
                <a:gd name="T40" fmla="*/ 20 w 7742"/>
                <a:gd name="T41" fmla="*/ 4266 h 7742"/>
                <a:gd name="T42" fmla="*/ 5 w 7742"/>
                <a:gd name="T43" fmla="*/ 3672 h 7742"/>
                <a:gd name="T44" fmla="*/ 78 w 7742"/>
                <a:gd name="T45" fmla="*/ 3091 h 7742"/>
                <a:gd name="T46" fmla="*/ 235 w 7742"/>
                <a:gd name="T47" fmla="*/ 2540 h 7742"/>
                <a:gd name="T48" fmla="*/ 467 w 7742"/>
                <a:gd name="T49" fmla="*/ 2025 h 7742"/>
                <a:gd name="T50" fmla="*/ 769 w 7742"/>
                <a:gd name="T51" fmla="*/ 1554 h 7742"/>
                <a:gd name="T52" fmla="*/ 1133 w 7742"/>
                <a:gd name="T53" fmla="*/ 1133 h 7742"/>
                <a:gd name="T54" fmla="*/ 1554 w 7742"/>
                <a:gd name="T55" fmla="*/ 769 h 7742"/>
                <a:gd name="T56" fmla="*/ 2025 w 7742"/>
                <a:gd name="T57" fmla="*/ 467 h 7742"/>
                <a:gd name="T58" fmla="*/ 2540 w 7742"/>
                <a:gd name="T59" fmla="*/ 235 h 7742"/>
                <a:gd name="T60" fmla="*/ 3091 w 7742"/>
                <a:gd name="T61" fmla="*/ 78 h 7742"/>
                <a:gd name="T62" fmla="*/ 3672 w 7742"/>
                <a:gd name="T63" fmla="*/ 5 h 7742"/>
                <a:gd name="T64" fmla="*/ 4266 w 7742"/>
                <a:gd name="T65" fmla="*/ 20 h 7742"/>
                <a:gd name="T66" fmla="*/ 4839 w 7742"/>
                <a:gd name="T67" fmla="*/ 122 h 7742"/>
                <a:gd name="T68" fmla="*/ 5378 w 7742"/>
                <a:gd name="T69" fmla="*/ 304 h 7742"/>
                <a:gd name="T70" fmla="*/ 5879 w 7742"/>
                <a:gd name="T71" fmla="*/ 561 h 7742"/>
                <a:gd name="T72" fmla="*/ 6333 w 7742"/>
                <a:gd name="T73" fmla="*/ 884 h 7742"/>
                <a:gd name="T74" fmla="*/ 6736 w 7742"/>
                <a:gd name="T75" fmla="*/ 1268 h 7742"/>
                <a:gd name="T76" fmla="*/ 7081 w 7742"/>
                <a:gd name="T77" fmla="*/ 1707 h 7742"/>
                <a:gd name="T78" fmla="*/ 7360 w 7742"/>
                <a:gd name="T79" fmla="*/ 2193 h 7742"/>
                <a:gd name="T80" fmla="*/ 7568 w 7742"/>
                <a:gd name="T81" fmla="*/ 2720 h 7742"/>
                <a:gd name="T82" fmla="*/ 7697 w 7742"/>
                <a:gd name="T83" fmla="*/ 3281 h 7742"/>
                <a:gd name="T84" fmla="*/ 7742 w 7742"/>
                <a:gd name="T85" fmla="*/ 3871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742" h="7742">
                  <a:moveTo>
                    <a:pt x="7742" y="3871"/>
                  </a:moveTo>
                  <a:lnTo>
                    <a:pt x="7737" y="4070"/>
                  </a:lnTo>
                  <a:lnTo>
                    <a:pt x="7722" y="4266"/>
                  </a:lnTo>
                  <a:lnTo>
                    <a:pt x="7697" y="4461"/>
                  </a:lnTo>
                  <a:lnTo>
                    <a:pt x="7664" y="4651"/>
                  </a:lnTo>
                  <a:lnTo>
                    <a:pt x="7620" y="4839"/>
                  </a:lnTo>
                  <a:lnTo>
                    <a:pt x="7568" y="5022"/>
                  </a:lnTo>
                  <a:lnTo>
                    <a:pt x="7507" y="5202"/>
                  </a:lnTo>
                  <a:lnTo>
                    <a:pt x="7438" y="5378"/>
                  </a:lnTo>
                  <a:lnTo>
                    <a:pt x="7360" y="5549"/>
                  </a:lnTo>
                  <a:lnTo>
                    <a:pt x="7275" y="5717"/>
                  </a:lnTo>
                  <a:lnTo>
                    <a:pt x="7181" y="5879"/>
                  </a:lnTo>
                  <a:lnTo>
                    <a:pt x="7081" y="6035"/>
                  </a:lnTo>
                  <a:lnTo>
                    <a:pt x="6973" y="6188"/>
                  </a:lnTo>
                  <a:lnTo>
                    <a:pt x="6858" y="6333"/>
                  </a:lnTo>
                  <a:lnTo>
                    <a:pt x="6736" y="6474"/>
                  </a:lnTo>
                  <a:lnTo>
                    <a:pt x="6609" y="6609"/>
                  </a:lnTo>
                  <a:lnTo>
                    <a:pt x="6474" y="6736"/>
                  </a:lnTo>
                  <a:lnTo>
                    <a:pt x="6333" y="6858"/>
                  </a:lnTo>
                  <a:lnTo>
                    <a:pt x="6188" y="6973"/>
                  </a:lnTo>
                  <a:lnTo>
                    <a:pt x="6035" y="7081"/>
                  </a:lnTo>
                  <a:lnTo>
                    <a:pt x="5879" y="7181"/>
                  </a:lnTo>
                  <a:lnTo>
                    <a:pt x="5717" y="7275"/>
                  </a:lnTo>
                  <a:lnTo>
                    <a:pt x="5549" y="7360"/>
                  </a:lnTo>
                  <a:lnTo>
                    <a:pt x="5378" y="7438"/>
                  </a:lnTo>
                  <a:lnTo>
                    <a:pt x="5202" y="7507"/>
                  </a:lnTo>
                  <a:lnTo>
                    <a:pt x="5022" y="7568"/>
                  </a:lnTo>
                  <a:lnTo>
                    <a:pt x="4839" y="7620"/>
                  </a:lnTo>
                  <a:lnTo>
                    <a:pt x="4651" y="7664"/>
                  </a:lnTo>
                  <a:lnTo>
                    <a:pt x="4461" y="7697"/>
                  </a:lnTo>
                  <a:lnTo>
                    <a:pt x="4266" y="7722"/>
                  </a:lnTo>
                  <a:lnTo>
                    <a:pt x="4070" y="7737"/>
                  </a:lnTo>
                  <a:lnTo>
                    <a:pt x="3871" y="7742"/>
                  </a:lnTo>
                  <a:lnTo>
                    <a:pt x="3672" y="7737"/>
                  </a:lnTo>
                  <a:lnTo>
                    <a:pt x="3476" y="7722"/>
                  </a:lnTo>
                  <a:lnTo>
                    <a:pt x="3281" y="7697"/>
                  </a:lnTo>
                  <a:lnTo>
                    <a:pt x="3091" y="7664"/>
                  </a:lnTo>
                  <a:lnTo>
                    <a:pt x="2903" y="7620"/>
                  </a:lnTo>
                  <a:lnTo>
                    <a:pt x="2720" y="7568"/>
                  </a:lnTo>
                  <a:lnTo>
                    <a:pt x="2540" y="7507"/>
                  </a:lnTo>
                  <a:lnTo>
                    <a:pt x="2364" y="7438"/>
                  </a:lnTo>
                  <a:lnTo>
                    <a:pt x="2193" y="7360"/>
                  </a:lnTo>
                  <a:lnTo>
                    <a:pt x="2025" y="7275"/>
                  </a:lnTo>
                  <a:lnTo>
                    <a:pt x="1863" y="7181"/>
                  </a:lnTo>
                  <a:lnTo>
                    <a:pt x="1707" y="7081"/>
                  </a:lnTo>
                  <a:lnTo>
                    <a:pt x="1554" y="6973"/>
                  </a:lnTo>
                  <a:lnTo>
                    <a:pt x="1409" y="6858"/>
                  </a:lnTo>
                  <a:lnTo>
                    <a:pt x="1268" y="6736"/>
                  </a:lnTo>
                  <a:lnTo>
                    <a:pt x="1133" y="6609"/>
                  </a:lnTo>
                  <a:lnTo>
                    <a:pt x="1006" y="6474"/>
                  </a:lnTo>
                  <a:lnTo>
                    <a:pt x="884" y="6333"/>
                  </a:lnTo>
                  <a:lnTo>
                    <a:pt x="769" y="6188"/>
                  </a:lnTo>
                  <a:lnTo>
                    <a:pt x="661" y="6035"/>
                  </a:lnTo>
                  <a:lnTo>
                    <a:pt x="561" y="5879"/>
                  </a:lnTo>
                  <a:lnTo>
                    <a:pt x="467" y="5717"/>
                  </a:lnTo>
                  <a:lnTo>
                    <a:pt x="382" y="5549"/>
                  </a:lnTo>
                  <a:lnTo>
                    <a:pt x="304" y="5378"/>
                  </a:lnTo>
                  <a:lnTo>
                    <a:pt x="235" y="5202"/>
                  </a:lnTo>
                  <a:lnTo>
                    <a:pt x="174" y="5022"/>
                  </a:lnTo>
                  <a:lnTo>
                    <a:pt x="122" y="4839"/>
                  </a:lnTo>
                  <a:lnTo>
                    <a:pt x="78" y="4651"/>
                  </a:lnTo>
                  <a:lnTo>
                    <a:pt x="45" y="4461"/>
                  </a:lnTo>
                  <a:lnTo>
                    <a:pt x="20" y="4266"/>
                  </a:lnTo>
                  <a:lnTo>
                    <a:pt x="5" y="4070"/>
                  </a:lnTo>
                  <a:lnTo>
                    <a:pt x="0" y="3871"/>
                  </a:lnTo>
                  <a:lnTo>
                    <a:pt x="5" y="3672"/>
                  </a:lnTo>
                  <a:lnTo>
                    <a:pt x="20" y="3476"/>
                  </a:lnTo>
                  <a:lnTo>
                    <a:pt x="45" y="3281"/>
                  </a:lnTo>
                  <a:lnTo>
                    <a:pt x="78" y="3091"/>
                  </a:lnTo>
                  <a:lnTo>
                    <a:pt x="122" y="2903"/>
                  </a:lnTo>
                  <a:lnTo>
                    <a:pt x="174" y="2720"/>
                  </a:lnTo>
                  <a:lnTo>
                    <a:pt x="235" y="2540"/>
                  </a:lnTo>
                  <a:lnTo>
                    <a:pt x="304" y="2364"/>
                  </a:lnTo>
                  <a:lnTo>
                    <a:pt x="382" y="2193"/>
                  </a:lnTo>
                  <a:lnTo>
                    <a:pt x="467" y="2025"/>
                  </a:lnTo>
                  <a:lnTo>
                    <a:pt x="561" y="1863"/>
                  </a:lnTo>
                  <a:lnTo>
                    <a:pt x="661" y="1707"/>
                  </a:lnTo>
                  <a:lnTo>
                    <a:pt x="769" y="1554"/>
                  </a:lnTo>
                  <a:lnTo>
                    <a:pt x="884" y="1409"/>
                  </a:lnTo>
                  <a:lnTo>
                    <a:pt x="1006" y="1268"/>
                  </a:lnTo>
                  <a:lnTo>
                    <a:pt x="1133" y="1133"/>
                  </a:lnTo>
                  <a:lnTo>
                    <a:pt x="1268" y="1006"/>
                  </a:lnTo>
                  <a:lnTo>
                    <a:pt x="1409" y="884"/>
                  </a:lnTo>
                  <a:lnTo>
                    <a:pt x="1554" y="769"/>
                  </a:lnTo>
                  <a:lnTo>
                    <a:pt x="1707" y="661"/>
                  </a:lnTo>
                  <a:lnTo>
                    <a:pt x="1863" y="561"/>
                  </a:lnTo>
                  <a:lnTo>
                    <a:pt x="2025" y="467"/>
                  </a:lnTo>
                  <a:lnTo>
                    <a:pt x="2193" y="382"/>
                  </a:lnTo>
                  <a:lnTo>
                    <a:pt x="2364" y="304"/>
                  </a:lnTo>
                  <a:lnTo>
                    <a:pt x="2540" y="235"/>
                  </a:lnTo>
                  <a:lnTo>
                    <a:pt x="2720" y="174"/>
                  </a:lnTo>
                  <a:lnTo>
                    <a:pt x="2903" y="122"/>
                  </a:lnTo>
                  <a:lnTo>
                    <a:pt x="3091" y="78"/>
                  </a:lnTo>
                  <a:lnTo>
                    <a:pt x="3281" y="45"/>
                  </a:lnTo>
                  <a:lnTo>
                    <a:pt x="3476" y="20"/>
                  </a:lnTo>
                  <a:lnTo>
                    <a:pt x="3672" y="5"/>
                  </a:lnTo>
                  <a:lnTo>
                    <a:pt x="3871" y="0"/>
                  </a:lnTo>
                  <a:lnTo>
                    <a:pt x="4070" y="5"/>
                  </a:lnTo>
                  <a:lnTo>
                    <a:pt x="4266" y="20"/>
                  </a:lnTo>
                  <a:lnTo>
                    <a:pt x="4461" y="45"/>
                  </a:lnTo>
                  <a:lnTo>
                    <a:pt x="4651" y="78"/>
                  </a:lnTo>
                  <a:lnTo>
                    <a:pt x="4839" y="122"/>
                  </a:lnTo>
                  <a:lnTo>
                    <a:pt x="5022" y="174"/>
                  </a:lnTo>
                  <a:lnTo>
                    <a:pt x="5202" y="235"/>
                  </a:lnTo>
                  <a:lnTo>
                    <a:pt x="5378" y="304"/>
                  </a:lnTo>
                  <a:lnTo>
                    <a:pt x="5549" y="382"/>
                  </a:lnTo>
                  <a:lnTo>
                    <a:pt x="5717" y="467"/>
                  </a:lnTo>
                  <a:lnTo>
                    <a:pt x="5879" y="561"/>
                  </a:lnTo>
                  <a:lnTo>
                    <a:pt x="6035" y="661"/>
                  </a:lnTo>
                  <a:lnTo>
                    <a:pt x="6188" y="769"/>
                  </a:lnTo>
                  <a:lnTo>
                    <a:pt x="6333" y="884"/>
                  </a:lnTo>
                  <a:lnTo>
                    <a:pt x="6474" y="1006"/>
                  </a:lnTo>
                  <a:lnTo>
                    <a:pt x="6609" y="1133"/>
                  </a:lnTo>
                  <a:lnTo>
                    <a:pt x="6736" y="1268"/>
                  </a:lnTo>
                  <a:lnTo>
                    <a:pt x="6858" y="1409"/>
                  </a:lnTo>
                  <a:lnTo>
                    <a:pt x="6973" y="1554"/>
                  </a:lnTo>
                  <a:lnTo>
                    <a:pt x="7081" y="1707"/>
                  </a:lnTo>
                  <a:lnTo>
                    <a:pt x="7181" y="1863"/>
                  </a:lnTo>
                  <a:lnTo>
                    <a:pt x="7275" y="2025"/>
                  </a:lnTo>
                  <a:lnTo>
                    <a:pt x="7360" y="2193"/>
                  </a:lnTo>
                  <a:lnTo>
                    <a:pt x="7438" y="2364"/>
                  </a:lnTo>
                  <a:lnTo>
                    <a:pt x="7507" y="2540"/>
                  </a:lnTo>
                  <a:lnTo>
                    <a:pt x="7568" y="2720"/>
                  </a:lnTo>
                  <a:lnTo>
                    <a:pt x="7620" y="2903"/>
                  </a:lnTo>
                  <a:lnTo>
                    <a:pt x="7664" y="3091"/>
                  </a:lnTo>
                  <a:lnTo>
                    <a:pt x="7697" y="3281"/>
                  </a:lnTo>
                  <a:lnTo>
                    <a:pt x="7722" y="3476"/>
                  </a:lnTo>
                  <a:lnTo>
                    <a:pt x="7737" y="3672"/>
                  </a:lnTo>
                  <a:lnTo>
                    <a:pt x="7742" y="3871"/>
                  </a:lnTo>
                  <a:close/>
                </a:path>
              </a:pathLst>
            </a:custGeom>
            <a:solidFill>
              <a:srgbClr val="FFA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7"/>
            <p:cNvSpPr>
              <a:spLocks/>
            </p:cNvSpPr>
            <p:nvPr userDrawn="1"/>
          </p:nvSpPr>
          <p:spPr bwMode="auto">
            <a:xfrm>
              <a:off x="-6443663" y="-1926612"/>
              <a:ext cx="2981325" cy="2981325"/>
            </a:xfrm>
            <a:custGeom>
              <a:avLst/>
              <a:gdLst>
                <a:gd name="T0" fmla="*/ 7490 w 7508"/>
                <a:gd name="T1" fmla="*/ 4137 h 7508"/>
                <a:gd name="T2" fmla="*/ 7390 w 7508"/>
                <a:gd name="T3" fmla="*/ 4693 h 7508"/>
                <a:gd name="T4" fmla="*/ 7213 w 7508"/>
                <a:gd name="T5" fmla="*/ 5215 h 7508"/>
                <a:gd name="T6" fmla="*/ 6965 w 7508"/>
                <a:gd name="T7" fmla="*/ 5701 h 7508"/>
                <a:gd name="T8" fmla="*/ 6652 w 7508"/>
                <a:gd name="T9" fmla="*/ 6142 h 7508"/>
                <a:gd name="T10" fmla="*/ 6279 w 7508"/>
                <a:gd name="T11" fmla="*/ 6533 h 7508"/>
                <a:gd name="T12" fmla="*/ 5854 w 7508"/>
                <a:gd name="T13" fmla="*/ 6868 h 7508"/>
                <a:gd name="T14" fmla="*/ 5382 w 7508"/>
                <a:gd name="T15" fmla="*/ 7139 h 7508"/>
                <a:gd name="T16" fmla="*/ 4871 w 7508"/>
                <a:gd name="T17" fmla="*/ 7340 h 7508"/>
                <a:gd name="T18" fmla="*/ 4325 w 7508"/>
                <a:gd name="T19" fmla="*/ 7465 h 7508"/>
                <a:gd name="T20" fmla="*/ 3754 w 7508"/>
                <a:gd name="T21" fmla="*/ 7508 h 7508"/>
                <a:gd name="T22" fmla="*/ 3183 w 7508"/>
                <a:gd name="T23" fmla="*/ 7465 h 7508"/>
                <a:gd name="T24" fmla="*/ 2637 w 7508"/>
                <a:gd name="T25" fmla="*/ 7340 h 7508"/>
                <a:gd name="T26" fmla="*/ 2126 w 7508"/>
                <a:gd name="T27" fmla="*/ 7139 h 7508"/>
                <a:gd name="T28" fmla="*/ 1654 w 7508"/>
                <a:gd name="T29" fmla="*/ 6868 h 7508"/>
                <a:gd name="T30" fmla="*/ 1229 w 7508"/>
                <a:gd name="T31" fmla="*/ 6533 h 7508"/>
                <a:gd name="T32" fmla="*/ 856 w 7508"/>
                <a:gd name="T33" fmla="*/ 6142 h 7508"/>
                <a:gd name="T34" fmla="*/ 543 w 7508"/>
                <a:gd name="T35" fmla="*/ 5701 h 7508"/>
                <a:gd name="T36" fmla="*/ 295 w 7508"/>
                <a:gd name="T37" fmla="*/ 5215 h 7508"/>
                <a:gd name="T38" fmla="*/ 118 w 7508"/>
                <a:gd name="T39" fmla="*/ 4693 h 7508"/>
                <a:gd name="T40" fmla="*/ 18 w 7508"/>
                <a:gd name="T41" fmla="*/ 4137 h 7508"/>
                <a:gd name="T42" fmla="*/ 4 w 7508"/>
                <a:gd name="T43" fmla="*/ 3561 h 7508"/>
                <a:gd name="T44" fmla="*/ 76 w 7508"/>
                <a:gd name="T45" fmla="*/ 2997 h 7508"/>
                <a:gd name="T46" fmla="*/ 227 w 7508"/>
                <a:gd name="T47" fmla="*/ 2463 h 7508"/>
                <a:gd name="T48" fmla="*/ 452 w 7508"/>
                <a:gd name="T49" fmla="*/ 1964 h 7508"/>
                <a:gd name="T50" fmla="*/ 745 w 7508"/>
                <a:gd name="T51" fmla="*/ 1508 h 7508"/>
                <a:gd name="T52" fmla="*/ 1099 w 7508"/>
                <a:gd name="T53" fmla="*/ 1099 h 7508"/>
                <a:gd name="T54" fmla="*/ 1508 w 7508"/>
                <a:gd name="T55" fmla="*/ 745 h 7508"/>
                <a:gd name="T56" fmla="*/ 1964 w 7508"/>
                <a:gd name="T57" fmla="*/ 452 h 7508"/>
                <a:gd name="T58" fmla="*/ 2463 w 7508"/>
                <a:gd name="T59" fmla="*/ 227 h 7508"/>
                <a:gd name="T60" fmla="*/ 2997 w 7508"/>
                <a:gd name="T61" fmla="*/ 76 h 7508"/>
                <a:gd name="T62" fmla="*/ 3561 w 7508"/>
                <a:gd name="T63" fmla="*/ 4 h 7508"/>
                <a:gd name="T64" fmla="*/ 4137 w 7508"/>
                <a:gd name="T65" fmla="*/ 18 h 7508"/>
                <a:gd name="T66" fmla="*/ 4693 w 7508"/>
                <a:gd name="T67" fmla="*/ 118 h 7508"/>
                <a:gd name="T68" fmla="*/ 5215 w 7508"/>
                <a:gd name="T69" fmla="*/ 295 h 7508"/>
                <a:gd name="T70" fmla="*/ 5701 w 7508"/>
                <a:gd name="T71" fmla="*/ 543 h 7508"/>
                <a:gd name="T72" fmla="*/ 6142 w 7508"/>
                <a:gd name="T73" fmla="*/ 856 h 7508"/>
                <a:gd name="T74" fmla="*/ 6533 w 7508"/>
                <a:gd name="T75" fmla="*/ 1229 h 7508"/>
                <a:gd name="T76" fmla="*/ 6868 w 7508"/>
                <a:gd name="T77" fmla="*/ 1654 h 7508"/>
                <a:gd name="T78" fmla="*/ 7139 w 7508"/>
                <a:gd name="T79" fmla="*/ 2126 h 7508"/>
                <a:gd name="T80" fmla="*/ 7340 w 7508"/>
                <a:gd name="T81" fmla="*/ 2637 h 7508"/>
                <a:gd name="T82" fmla="*/ 7465 w 7508"/>
                <a:gd name="T83" fmla="*/ 3183 h 7508"/>
                <a:gd name="T84" fmla="*/ 7508 w 7508"/>
                <a:gd name="T85" fmla="*/ 3754 h 7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08" h="7508">
                  <a:moveTo>
                    <a:pt x="7508" y="3754"/>
                  </a:moveTo>
                  <a:lnTo>
                    <a:pt x="7504" y="3947"/>
                  </a:lnTo>
                  <a:lnTo>
                    <a:pt x="7490" y="4137"/>
                  </a:lnTo>
                  <a:lnTo>
                    <a:pt x="7465" y="4325"/>
                  </a:lnTo>
                  <a:lnTo>
                    <a:pt x="7432" y="4511"/>
                  </a:lnTo>
                  <a:lnTo>
                    <a:pt x="7390" y="4693"/>
                  </a:lnTo>
                  <a:lnTo>
                    <a:pt x="7340" y="4871"/>
                  </a:lnTo>
                  <a:lnTo>
                    <a:pt x="7281" y="5045"/>
                  </a:lnTo>
                  <a:lnTo>
                    <a:pt x="7213" y="5215"/>
                  </a:lnTo>
                  <a:lnTo>
                    <a:pt x="7139" y="5382"/>
                  </a:lnTo>
                  <a:lnTo>
                    <a:pt x="7056" y="5544"/>
                  </a:lnTo>
                  <a:lnTo>
                    <a:pt x="6965" y="5701"/>
                  </a:lnTo>
                  <a:lnTo>
                    <a:pt x="6868" y="5854"/>
                  </a:lnTo>
                  <a:lnTo>
                    <a:pt x="6763" y="6000"/>
                  </a:lnTo>
                  <a:lnTo>
                    <a:pt x="6652" y="6142"/>
                  </a:lnTo>
                  <a:lnTo>
                    <a:pt x="6533" y="6279"/>
                  </a:lnTo>
                  <a:lnTo>
                    <a:pt x="6409" y="6409"/>
                  </a:lnTo>
                  <a:lnTo>
                    <a:pt x="6279" y="6533"/>
                  </a:lnTo>
                  <a:lnTo>
                    <a:pt x="6142" y="6652"/>
                  </a:lnTo>
                  <a:lnTo>
                    <a:pt x="6000" y="6763"/>
                  </a:lnTo>
                  <a:lnTo>
                    <a:pt x="5854" y="6868"/>
                  </a:lnTo>
                  <a:lnTo>
                    <a:pt x="5701" y="6965"/>
                  </a:lnTo>
                  <a:lnTo>
                    <a:pt x="5544" y="7056"/>
                  </a:lnTo>
                  <a:lnTo>
                    <a:pt x="5382" y="7139"/>
                  </a:lnTo>
                  <a:lnTo>
                    <a:pt x="5215" y="7213"/>
                  </a:lnTo>
                  <a:lnTo>
                    <a:pt x="5045" y="7281"/>
                  </a:lnTo>
                  <a:lnTo>
                    <a:pt x="4871" y="7340"/>
                  </a:lnTo>
                  <a:lnTo>
                    <a:pt x="4693" y="7390"/>
                  </a:lnTo>
                  <a:lnTo>
                    <a:pt x="4511" y="7432"/>
                  </a:lnTo>
                  <a:lnTo>
                    <a:pt x="4325" y="7465"/>
                  </a:lnTo>
                  <a:lnTo>
                    <a:pt x="4137" y="7490"/>
                  </a:lnTo>
                  <a:lnTo>
                    <a:pt x="3947" y="7504"/>
                  </a:lnTo>
                  <a:lnTo>
                    <a:pt x="3754" y="7508"/>
                  </a:lnTo>
                  <a:lnTo>
                    <a:pt x="3561" y="7504"/>
                  </a:lnTo>
                  <a:lnTo>
                    <a:pt x="3371" y="7490"/>
                  </a:lnTo>
                  <a:lnTo>
                    <a:pt x="3183" y="7465"/>
                  </a:lnTo>
                  <a:lnTo>
                    <a:pt x="2997" y="7432"/>
                  </a:lnTo>
                  <a:lnTo>
                    <a:pt x="2815" y="7390"/>
                  </a:lnTo>
                  <a:lnTo>
                    <a:pt x="2637" y="7340"/>
                  </a:lnTo>
                  <a:lnTo>
                    <a:pt x="2463" y="7281"/>
                  </a:lnTo>
                  <a:lnTo>
                    <a:pt x="2293" y="7213"/>
                  </a:lnTo>
                  <a:lnTo>
                    <a:pt x="2126" y="7139"/>
                  </a:lnTo>
                  <a:lnTo>
                    <a:pt x="1964" y="7056"/>
                  </a:lnTo>
                  <a:lnTo>
                    <a:pt x="1807" y="6965"/>
                  </a:lnTo>
                  <a:lnTo>
                    <a:pt x="1654" y="6868"/>
                  </a:lnTo>
                  <a:lnTo>
                    <a:pt x="1508" y="6763"/>
                  </a:lnTo>
                  <a:lnTo>
                    <a:pt x="1366" y="6652"/>
                  </a:lnTo>
                  <a:lnTo>
                    <a:pt x="1229" y="6533"/>
                  </a:lnTo>
                  <a:lnTo>
                    <a:pt x="1099" y="6409"/>
                  </a:lnTo>
                  <a:lnTo>
                    <a:pt x="975" y="6279"/>
                  </a:lnTo>
                  <a:lnTo>
                    <a:pt x="856" y="6142"/>
                  </a:lnTo>
                  <a:lnTo>
                    <a:pt x="745" y="6000"/>
                  </a:lnTo>
                  <a:lnTo>
                    <a:pt x="640" y="5854"/>
                  </a:lnTo>
                  <a:lnTo>
                    <a:pt x="543" y="5701"/>
                  </a:lnTo>
                  <a:lnTo>
                    <a:pt x="452" y="5544"/>
                  </a:lnTo>
                  <a:lnTo>
                    <a:pt x="369" y="5382"/>
                  </a:lnTo>
                  <a:lnTo>
                    <a:pt x="295" y="5215"/>
                  </a:lnTo>
                  <a:lnTo>
                    <a:pt x="227" y="5045"/>
                  </a:lnTo>
                  <a:lnTo>
                    <a:pt x="168" y="4871"/>
                  </a:lnTo>
                  <a:lnTo>
                    <a:pt x="118" y="4693"/>
                  </a:lnTo>
                  <a:lnTo>
                    <a:pt x="76" y="4511"/>
                  </a:lnTo>
                  <a:lnTo>
                    <a:pt x="43" y="4325"/>
                  </a:lnTo>
                  <a:lnTo>
                    <a:pt x="18" y="4137"/>
                  </a:lnTo>
                  <a:lnTo>
                    <a:pt x="4" y="3947"/>
                  </a:lnTo>
                  <a:lnTo>
                    <a:pt x="0" y="3754"/>
                  </a:lnTo>
                  <a:lnTo>
                    <a:pt x="4" y="3561"/>
                  </a:lnTo>
                  <a:lnTo>
                    <a:pt x="18" y="3371"/>
                  </a:lnTo>
                  <a:lnTo>
                    <a:pt x="43" y="3183"/>
                  </a:lnTo>
                  <a:lnTo>
                    <a:pt x="76" y="2997"/>
                  </a:lnTo>
                  <a:lnTo>
                    <a:pt x="118" y="2815"/>
                  </a:lnTo>
                  <a:lnTo>
                    <a:pt x="168" y="2637"/>
                  </a:lnTo>
                  <a:lnTo>
                    <a:pt x="227" y="2463"/>
                  </a:lnTo>
                  <a:lnTo>
                    <a:pt x="295" y="2293"/>
                  </a:lnTo>
                  <a:lnTo>
                    <a:pt x="369" y="2126"/>
                  </a:lnTo>
                  <a:lnTo>
                    <a:pt x="452" y="1964"/>
                  </a:lnTo>
                  <a:lnTo>
                    <a:pt x="543" y="1807"/>
                  </a:lnTo>
                  <a:lnTo>
                    <a:pt x="640" y="1654"/>
                  </a:lnTo>
                  <a:lnTo>
                    <a:pt x="745" y="1508"/>
                  </a:lnTo>
                  <a:lnTo>
                    <a:pt x="856" y="1366"/>
                  </a:lnTo>
                  <a:lnTo>
                    <a:pt x="975" y="1229"/>
                  </a:lnTo>
                  <a:lnTo>
                    <a:pt x="1099" y="1099"/>
                  </a:lnTo>
                  <a:lnTo>
                    <a:pt x="1229" y="975"/>
                  </a:lnTo>
                  <a:lnTo>
                    <a:pt x="1366" y="856"/>
                  </a:lnTo>
                  <a:lnTo>
                    <a:pt x="1508" y="745"/>
                  </a:lnTo>
                  <a:lnTo>
                    <a:pt x="1654" y="640"/>
                  </a:lnTo>
                  <a:lnTo>
                    <a:pt x="1807" y="543"/>
                  </a:lnTo>
                  <a:lnTo>
                    <a:pt x="1964" y="452"/>
                  </a:lnTo>
                  <a:lnTo>
                    <a:pt x="2126" y="369"/>
                  </a:lnTo>
                  <a:lnTo>
                    <a:pt x="2293" y="295"/>
                  </a:lnTo>
                  <a:lnTo>
                    <a:pt x="2463" y="227"/>
                  </a:lnTo>
                  <a:lnTo>
                    <a:pt x="2637" y="168"/>
                  </a:lnTo>
                  <a:lnTo>
                    <a:pt x="2815" y="118"/>
                  </a:lnTo>
                  <a:lnTo>
                    <a:pt x="2997" y="76"/>
                  </a:lnTo>
                  <a:lnTo>
                    <a:pt x="3183" y="43"/>
                  </a:lnTo>
                  <a:lnTo>
                    <a:pt x="3371" y="18"/>
                  </a:lnTo>
                  <a:lnTo>
                    <a:pt x="3561" y="4"/>
                  </a:lnTo>
                  <a:lnTo>
                    <a:pt x="3754" y="0"/>
                  </a:lnTo>
                  <a:lnTo>
                    <a:pt x="3947" y="4"/>
                  </a:lnTo>
                  <a:lnTo>
                    <a:pt x="4137" y="18"/>
                  </a:lnTo>
                  <a:lnTo>
                    <a:pt x="4325" y="43"/>
                  </a:lnTo>
                  <a:lnTo>
                    <a:pt x="4511" y="76"/>
                  </a:lnTo>
                  <a:lnTo>
                    <a:pt x="4693" y="118"/>
                  </a:lnTo>
                  <a:lnTo>
                    <a:pt x="4871" y="168"/>
                  </a:lnTo>
                  <a:lnTo>
                    <a:pt x="5045" y="227"/>
                  </a:lnTo>
                  <a:lnTo>
                    <a:pt x="5215" y="295"/>
                  </a:lnTo>
                  <a:lnTo>
                    <a:pt x="5382" y="369"/>
                  </a:lnTo>
                  <a:lnTo>
                    <a:pt x="5544" y="452"/>
                  </a:lnTo>
                  <a:lnTo>
                    <a:pt x="5701" y="543"/>
                  </a:lnTo>
                  <a:lnTo>
                    <a:pt x="5854" y="640"/>
                  </a:lnTo>
                  <a:lnTo>
                    <a:pt x="6000" y="745"/>
                  </a:lnTo>
                  <a:lnTo>
                    <a:pt x="6142" y="856"/>
                  </a:lnTo>
                  <a:lnTo>
                    <a:pt x="6279" y="975"/>
                  </a:lnTo>
                  <a:lnTo>
                    <a:pt x="6409" y="1099"/>
                  </a:lnTo>
                  <a:lnTo>
                    <a:pt x="6533" y="1229"/>
                  </a:lnTo>
                  <a:lnTo>
                    <a:pt x="6652" y="1366"/>
                  </a:lnTo>
                  <a:lnTo>
                    <a:pt x="6763" y="1508"/>
                  </a:lnTo>
                  <a:lnTo>
                    <a:pt x="6868" y="1654"/>
                  </a:lnTo>
                  <a:lnTo>
                    <a:pt x="6965" y="1807"/>
                  </a:lnTo>
                  <a:lnTo>
                    <a:pt x="7056" y="1964"/>
                  </a:lnTo>
                  <a:lnTo>
                    <a:pt x="7139" y="2126"/>
                  </a:lnTo>
                  <a:lnTo>
                    <a:pt x="7213" y="2293"/>
                  </a:lnTo>
                  <a:lnTo>
                    <a:pt x="7281" y="2463"/>
                  </a:lnTo>
                  <a:lnTo>
                    <a:pt x="7340" y="2637"/>
                  </a:lnTo>
                  <a:lnTo>
                    <a:pt x="7390" y="2815"/>
                  </a:lnTo>
                  <a:lnTo>
                    <a:pt x="7432" y="2997"/>
                  </a:lnTo>
                  <a:lnTo>
                    <a:pt x="7465" y="3183"/>
                  </a:lnTo>
                  <a:lnTo>
                    <a:pt x="7490" y="3371"/>
                  </a:lnTo>
                  <a:lnTo>
                    <a:pt x="7504" y="3561"/>
                  </a:lnTo>
                  <a:lnTo>
                    <a:pt x="7508" y="375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8"/>
            <p:cNvSpPr>
              <a:spLocks/>
            </p:cNvSpPr>
            <p:nvPr userDrawn="1"/>
          </p:nvSpPr>
          <p:spPr bwMode="auto">
            <a:xfrm>
              <a:off x="-6350000" y="-1832949"/>
              <a:ext cx="2794000" cy="2794000"/>
            </a:xfrm>
            <a:custGeom>
              <a:avLst/>
              <a:gdLst>
                <a:gd name="T0" fmla="*/ 7023 w 7042"/>
                <a:gd name="T1" fmla="*/ 3881 h 7042"/>
                <a:gd name="T2" fmla="*/ 6931 w 7042"/>
                <a:gd name="T3" fmla="*/ 4401 h 7042"/>
                <a:gd name="T4" fmla="*/ 6765 w 7042"/>
                <a:gd name="T5" fmla="*/ 4892 h 7042"/>
                <a:gd name="T6" fmla="*/ 6532 w 7042"/>
                <a:gd name="T7" fmla="*/ 5346 h 7042"/>
                <a:gd name="T8" fmla="*/ 6237 w 7042"/>
                <a:gd name="T9" fmla="*/ 5760 h 7042"/>
                <a:gd name="T10" fmla="*/ 5888 w 7042"/>
                <a:gd name="T11" fmla="*/ 6127 h 7042"/>
                <a:gd name="T12" fmla="*/ 5490 w 7042"/>
                <a:gd name="T13" fmla="*/ 6440 h 7042"/>
                <a:gd name="T14" fmla="*/ 5047 w 7042"/>
                <a:gd name="T15" fmla="*/ 6694 h 7042"/>
                <a:gd name="T16" fmla="*/ 4568 w 7042"/>
                <a:gd name="T17" fmla="*/ 6883 h 7042"/>
                <a:gd name="T18" fmla="*/ 4057 w 7042"/>
                <a:gd name="T19" fmla="*/ 7001 h 7042"/>
                <a:gd name="T20" fmla="*/ 3521 w 7042"/>
                <a:gd name="T21" fmla="*/ 7042 h 7042"/>
                <a:gd name="T22" fmla="*/ 2985 w 7042"/>
                <a:gd name="T23" fmla="*/ 7001 h 7042"/>
                <a:gd name="T24" fmla="*/ 2474 w 7042"/>
                <a:gd name="T25" fmla="*/ 6883 h 7042"/>
                <a:gd name="T26" fmla="*/ 1995 w 7042"/>
                <a:gd name="T27" fmla="*/ 6694 h 7042"/>
                <a:gd name="T28" fmla="*/ 1552 w 7042"/>
                <a:gd name="T29" fmla="*/ 6440 h 7042"/>
                <a:gd name="T30" fmla="*/ 1154 w 7042"/>
                <a:gd name="T31" fmla="*/ 6127 h 7042"/>
                <a:gd name="T32" fmla="*/ 805 w 7042"/>
                <a:gd name="T33" fmla="*/ 5760 h 7042"/>
                <a:gd name="T34" fmla="*/ 510 w 7042"/>
                <a:gd name="T35" fmla="*/ 5346 h 7042"/>
                <a:gd name="T36" fmla="*/ 277 w 7042"/>
                <a:gd name="T37" fmla="*/ 4892 h 7042"/>
                <a:gd name="T38" fmla="*/ 111 w 7042"/>
                <a:gd name="T39" fmla="*/ 4401 h 7042"/>
                <a:gd name="T40" fmla="*/ 19 w 7042"/>
                <a:gd name="T41" fmla="*/ 3881 h 7042"/>
                <a:gd name="T42" fmla="*/ 6 w 7042"/>
                <a:gd name="T43" fmla="*/ 3340 h 7042"/>
                <a:gd name="T44" fmla="*/ 73 w 7042"/>
                <a:gd name="T45" fmla="*/ 2811 h 7042"/>
                <a:gd name="T46" fmla="*/ 214 w 7042"/>
                <a:gd name="T47" fmla="*/ 2310 h 7042"/>
                <a:gd name="T48" fmla="*/ 426 w 7042"/>
                <a:gd name="T49" fmla="*/ 1843 h 7042"/>
                <a:gd name="T50" fmla="*/ 700 w 7042"/>
                <a:gd name="T51" fmla="*/ 1415 h 7042"/>
                <a:gd name="T52" fmla="*/ 1032 w 7042"/>
                <a:gd name="T53" fmla="*/ 1032 h 7042"/>
                <a:gd name="T54" fmla="*/ 1415 w 7042"/>
                <a:gd name="T55" fmla="*/ 700 h 7042"/>
                <a:gd name="T56" fmla="*/ 1843 w 7042"/>
                <a:gd name="T57" fmla="*/ 426 h 7042"/>
                <a:gd name="T58" fmla="*/ 2310 w 7042"/>
                <a:gd name="T59" fmla="*/ 214 h 7042"/>
                <a:gd name="T60" fmla="*/ 2811 w 7042"/>
                <a:gd name="T61" fmla="*/ 73 h 7042"/>
                <a:gd name="T62" fmla="*/ 3340 w 7042"/>
                <a:gd name="T63" fmla="*/ 6 h 7042"/>
                <a:gd name="T64" fmla="*/ 3881 w 7042"/>
                <a:gd name="T65" fmla="*/ 19 h 7042"/>
                <a:gd name="T66" fmla="*/ 4401 w 7042"/>
                <a:gd name="T67" fmla="*/ 111 h 7042"/>
                <a:gd name="T68" fmla="*/ 4892 w 7042"/>
                <a:gd name="T69" fmla="*/ 277 h 7042"/>
                <a:gd name="T70" fmla="*/ 5346 w 7042"/>
                <a:gd name="T71" fmla="*/ 510 h 7042"/>
                <a:gd name="T72" fmla="*/ 5760 w 7042"/>
                <a:gd name="T73" fmla="*/ 805 h 7042"/>
                <a:gd name="T74" fmla="*/ 6127 w 7042"/>
                <a:gd name="T75" fmla="*/ 1154 h 7042"/>
                <a:gd name="T76" fmla="*/ 6440 w 7042"/>
                <a:gd name="T77" fmla="*/ 1552 h 7042"/>
                <a:gd name="T78" fmla="*/ 6694 w 7042"/>
                <a:gd name="T79" fmla="*/ 1995 h 7042"/>
                <a:gd name="T80" fmla="*/ 6883 w 7042"/>
                <a:gd name="T81" fmla="*/ 2474 h 7042"/>
                <a:gd name="T82" fmla="*/ 7001 w 7042"/>
                <a:gd name="T83" fmla="*/ 2985 h 7042"/>
                <a:gd name="T84" fmla="*/ 7042 w 7042"/>
                <a:gd name="T85" fmla="*/ 3521 h 7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42" h="7042">
                  <a:moveTo>
                    <a:pt x="7042" y="3521"/>
                  </a:moveTo>
                  <a:lnTo>
                    <a:pt x="7036" y="3702"/>
                  </a:lnTo>
                  <a:lnTo>
                    <a:pt x="7023" y="3881"/>
                  </a:lnTo>
                  <a:lnTo>
                    <a:pt x="7001" y="4057"/>
                  </a:lnTo>
                  <a:lnTo>
                    <a:pt x="6969" y="4231"/>
                  </a:lnTo>
                  <a:lnTo>
                    <a:pt x="6931" y="4401"/>
                  </a:lnTo>
                  <a:lnTo>
                    <a:pt x="6883" y="4568"/>
                  </a:lnTo>
                  <a:lnTo>
                    <a:pt x="6828" y="4732"/>
                  </a:lnTo>
                  <a:lnTo>
                    <a:pt x="6765" y="4892"/>
                  </a:lnTo>
                  <a:lnTo>
                    <a:pt x="6694" y="5047"/>
                  </a:lnTo>
                  <a:lnTo>
                    <a:pt x="6616" y="5199"/>
                  </a:lnTo>
                  <a:lnTo>
                    <a:pt x="6532" y="5346"/>
                  </a:lnTo>
                  <a:lnTo>
                    <a:pt x="6440" y="5490"/>
                  </a:lnTo>
                  <a:lnTo>
                    <a:pt x="6342" y="5627"/>
                  </a:lnTo>
                  <a:lnTo>
                    <a:pt x="6237" y="5760"/>
                  </a:lnTo>
                  <a:lnTo>
                    <a:pt x="6127" y="5888"/>
                  </a:lnTo>
                  <a:lnTo>
                    <a:pt x="6010" y="6010"/>
                  </a:lnTo>
                  <a:lnTo>
                    <a:pt x="5888" y="6127"/>
                  </a:lnTo>
                  <a:lnTo>
                    <a:pt x="5760" y="6237"/>
                  </a:lnTo>
                  <a:lnTo>
                    <a:pt x="5627" y="6342"/>
                  </a:lnTo>
                  <a:lnTo>
                    <a:pt x="5490" y="6440"/>
                  </a:lnTo>
                  <a:lnTo>
                    <a:pt x="5346" y="6532"/>
                  </a:lnTo>
                  <a:lnTo>
                    <a:pt x="5199" y="6616"/>
                  </a:lnTo>
                  <a:lnTo>
                    <a:pt x="5047" y="6694"/>
                  </a:lnTo>
                  <a:lnTo>
                    <a:pt x="4892" y="6765"/>
                  </a:lnTo>
                  <a:lnTo>
                    <a:pt x="4732" y="6828"/>
                  </a:lnTo>
                  <a:lnTo>
                    <a:pt x="4568" y="6883"/>
                  </a:lnTo>
                  <a:lnTo>
                    <a:pt x="4401" y="6931"/>
                  </a:lnTo>
                  <a:lnTo>
                    <a:pt x="4231" y="6969"/>
                  </a:lnTo>
                  <a:lnTo>
                    <a:pt x="4057" y="7001"/>
                  </a:lnTo>
                  <a:lnTo>
                    <a:pt x="3881" y="7023"/>
                  </a:lnTo>
                  <a:lnTo>
                    <a:pt x="3702" y="7036"/>
                  </a:lnTo>
                  <a:lnTo>
                    <a:pt x="3521" y="7042"/>
                  </a:lnTo>
                  <a:lnTo>
                    <a:pt x="3340" y="7036"/>
                  </a:lnTo>
                  <a:lnTo>
                    <a:pt x="3161" y="7023"/>
                  </a:lnTo>
                  <a:lnTo>
                    <a:pt x="2985" y="7001"/>
                  </a:lnTo>
                  <a:lnTo>
                    <a:pt x="2811" y="6969"/>
                  </a:lnTo>
                  <a:lnTo>
                    <a:pt x="2641" y="6931"/>
                  </a:lnTo>
                  <a:lnTo>
                    <a:pt x="2474" y="6883"/>
                  </a:lnTo>
                  <a:lnTo>
                    <a:pt x="2310" y="6828"/>
                  </a:lnTo>
                  <a:lnTo>
                    <a:pt x="2150" y="6765"/>
                  </a:lnTo>
                  <a:lnTo>
                    <a:pt x="1995" y="6694"/>
                  </a:lnTo>
                  <a:lnTo>
                    <a:pt x="1843" y="6616"/>
                  </a:lnTo>
                  <a:lnTo>
                    <a:pt x="1696" y="6532"/>
                  </a:lnTo>
                  <a:lnTo>
                    <a:pt x="1552" y="6440"/>
                  </a:lnTo>
                  <a:lnTo>
                    <a:pt x="1415" y="6342"/>
                  </a:lnTo>
                  <a:lnTo>
                    <a:pt x="1282" y="6237"/>
                  </a:lnTo>
                  <a:lnTo>
                    <a:pt x="1154" y="6127"/>
                  </a:lnTo>
                  <a:lnTo>
                    <a:pt x="1032" y="6010"/>
                  </a:lnTo>
                  <a:lnTo>
                    <a:pt x="915" y="5888"/>
                  </a:lnTo>
                  <a:lnTo>
                    <a:pt x="805" y="5760"/>
                  </a:lnTo>
                  <a:lnTo>
                    <a:pt x="700" y="5627"/>
                  </a:lnTo>
                  <a:lnTo>
                    <a:pt x="602" y="5490"/>
                  </a:lnTo>
                  <a:lnTo>
                    <a:pt x="510" y="5346"/>
                  </a:lnTo>
                  <a:lnTo>
                    <a:pt x="426" y="5199"/>
                  </a:lnTo>
                  <a:lnTo>
                    <a:pt x="348" y="5047"/>
                  </a:lnTo>
                  <a:lnTo>
                    <a:pt x="277" y="4892"/>
                  </a:lnTo>
                  <a:lnTo>
                    <a:pt x="214" y="4732"/>
                  </a:lnTo>
                  <a:lnTo>
                    <a:pt x="159" y="4568"/>
                  </a:lnTo>
                  <a:lnTo>
                    <a:pt x="111" y="4401"/>
                  </a:lnTo>
                  <a:lnTo>
                    <a:pt x="73" y="4231"/>
                  </a:lnTo>
                  <a:lnTo>
                    <a:pt x="41" y="4057"/>
                  </a:lnTo>
                  <a:lnTo>
                    <a:pt x="19" y="3881"/>
                  </a:lnTo>
                  <a:lnTo>
                    <a:pt x="6" y="3702"/>
                  </a:lnTo>
                  <a:lnTo>
                    <a:pt x="0" y="3521"/>
                  </a:lnTo>
                  <a:lnTo>
                    <a:pt x="6" y="3340"/>
                  </a:lnTo>
                  <a:lnTo>
                    <a:pt x="19" y="3161"/>
                  </a:lnTo>
                  <a:lnTo>
                    <a:pt x="41" y="2985"/>
                  </a:lnTo>
                  <a:lnTo>
                    <a:pt x="73" y="2811"/>
                  </a:lnTo>
                  <a:lnTo>
                    <a:pt x="111" y="2641"/>
                  </a:lnTo>
                  <a:lnTo>
                    <a:pt x="159" y="2474"/>
                  </a:lnTo>
                  <a:lnTo>
                    <a:pt x="214" y="2310"/>
                  </a:lnTo>
                  <a:lnTo>
                    <a:pt x="277" y="2150"/>
                  </a:lnTo>
                  <a:lnTo>
                    <a:pt x="348" y="1995"/>
                  </a:lnTo>
                  <a:lnTo>
                    <a:pt x="426" y="1843"/>
                  </a:lnTo>
                  <a:lnTo>
                    <a:pt x="510" y="1696"/>
                  </a:lnTo>
                  <a:lnTo>
                    <a:pt x="602" y="1552"/>
                  </a:lnTo>
                  <a:lnTo>
                    <a:pt x="700" y="1415"/>
                  </a:lnTo>
                  <a:lnTo>
                    <a:pt x="805" y="1282"/>
                  </a:lnTo>
                  <a:lnTo>
                    <a:pt x="915" y="1154"/>
                  </a:lnTo>
                  <a:lnTo>
                    <a:pt x="1032" y="1032"/>
                  </a:lnTo>
                  <a:lnTo>
                    <a:pt x="1154" y="915"/>
                  </a:lnTo>
                  <a:lnTo>
                    <a:pt x="1282" y="805"/>
                  </a:lnTo>
                  <a:lnTo>
                    <a:pt x="1415" y="700"/>
                  </a:lnTo>
                  <a:lnTo>
                    <a:pt x="1552" y="602"/>
                  </a:lnTo>
                  <a:lnTo>
                    <a:pt x="1696" y="510"/>
                  </a:lnTo>
                  <a:lnTo>
                    <a:pt x="1843" y="426"/>
                  </a:lnTo>
                  <a:lnTo>
                    <a:pt x="1995" y="348"/>
                  </a:lnTo>
                  <a:lnTo>
                    <a:pt x="2150" y="277"/>
                  </a:lnTo>
                  <a:lnTo>
                    <a:pt x="2310" y="214"/>
                  </a:lnTo>
                  <a:lnTo>
                    <a:pt x="2474" y="159"/>
                  </a:lnTo>
                  <a:lnTo>
                    <a:pt x="2641" y="111"/>
                  </a:lnTo>
                  <a:lnTo>
                    <a:pt x="2811" y="73"/>
                  </a:lnTo>
                  <a:lnTo>
                    <a:pt x="2985" y="41"/>
                  </a:lnTo>
                  <a:lnTo>
                    <a:pt x="3161" y="19"/>
                  </a:lnTo>
                  <a:lnTo>
                    <a:pt x="3340" y="6"/>
                  </a:lnTo>
                  <a:lnTo>
                    <a:pt x="3521" y="0"/>
                  </a:lnTo>
                  <a:lnTo>
                    <a:pt x="3702" y="6"/>
                  </a:lnTo>
                  <a:lnTo>
                    <a:pt x="3881" y="19"/>
                  </a:lnTo>
                  <a:lnTo>
                    <a:pt x="4057" y="41"/>
                  </a:lnTo>
                  <a:lnTo>
                    <a:pt x="4231" y="73"/>
                  </a:lnTo>
                  <a:lnTo>
                    <a:pt x="4401" y="111"/>
                  </a:lnTo>
                  <a:lnTo>
                    <a:pt x="4568" y="159"/>
                  </a:lnTo>
                  <a:lnTo>
                    <a:pt x="4732" y="214"/>
                  </a:lnTo>
                  <a:lnTo>
                    <a:pt x="4892" y="277"/>
                  </a:lnTo>
                  <a:lnTo>
                    <a:pt x="5047" y="348"/>
                  </a:lnTo>
                  <a:lnTo>
                    <a:pt x="5199" y="426"/>
                  </a:lnTo>
                  <a:lnTo>
                    <a:pt x="5346" y="510"/>
                  </a:lnTo>
                  <a:lnTo>
                    <a:pt x="5490" y="602"/>
                  </a:lnTo>
                  <a:lnTo>
                    <a:pt x="5627" y="700"/>
                  </a:lnTo>
                  <a:lnTo>
                    <a:pt x="5760" y="805"/>
                  </a:lnTo>
                  <a:lnTo>
                    <a:pt x="5888" y="915"/>
                  </a:lnTo>
                  <a:lnTo>
                    <a:pt x="6010" y="1032"/>
                  </a:lnTo>
                  <a:lnTo>
                    <a:pt x="6127" y="1154"/>
                  </a:lnTo>
                  <a:lnTo>
                    <a:pt x="6237" y="1282"/>
                  </a:lnTo>
                  <a:lnTo>
                    <a:pt x="6342" y="1415"/>
                  </a:lnTo>
                  <a:lnTo>
                    <a:pt x="6440" y="1552"/>
                  </a:lnTo>
                  <a:lnTo>
                    <a:pt x="6532" y="1696"/>
                  </a:lnTo>
                  <a:lnTo>
                    <a:pt x="6616" y="1843"/>
                  </a:lnTo>
                  <a:lnTo>
                    <a:pt x="6694" y="1995"/>
                  </a:lnTo>
                  <a:lnTo>
                    <a:pt x="6765" y="2150"/>
                  </a:lnTo>
                  <a:lnTo>
                    <a:pt x="6828" y="2310"/>
                  </a:lnTo>
                  <a:lnTo>
                    <a:pt x="6883" y="2474"/>
                  </a:lnTo>
                  <a:lnTo>
                    <a:pt x="6931" y="2641"/>
                  </a:lnTo>
                  <a:lnTo>
                    <a:pt x="6969" y="2811"/>
                  </a:lnTo>
                  <a:lnTo>
                    <a:pt x="7001" y="2985"/>
                  </a:lnTo>
                  <a:lnTo>
                    <a:pt x="7023" y="3161"/>
                  </a:lnTo>
                  <a:lnTo>
                    <a:pt x="7036" y="3340"/>
                  </a:lnTo>
                  <a:lnTo>
                    <a:pt x="7042" y="3521"/>
                  </a:lnTo>
                  <a:close/>
                </a:path>
              </a:pathLst>
            </a:custGeom>
            <a:solidFill>
              <a:srgbClr val="FFA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9"/>
            <p:cNvSpPr>
              <a:spLocks/>
            </p:cNvSpPr>
            <p:nvPr userDrawn="1"/>
          </p:nvSpPr>
          <p:spPr bwMode="auto">
            <a:xfrm>
              <a:off x="-6303963" y="-1794849"/>
              <a:ext cx="2692400" cy="2720975"/>
            </a:xfrm>
            <a:custGeom>
              <a:avLst/>
              <a:gdLst>
                <a:gd name="T0" fmla="*/ 6778 w 6783"/>
                <a:gd name="T1" fmla="*/ 3714 h 6855"/>
                <a:gd name="T2" fmla="*/ 6748 w 6783"/>
                <a:gd name="T3" fmla="*/ 4045 h 6855"/>
                <a:gd name="T4" fmla="*/ 6663 w 6783"/>
                <a:gd name="T5" fmla="*/ 4364 h 6855"/>
                <a:gd name="T6" fmla="*/ 6452 w 6783"/>
                <a:gd name="T7" fmla="*/ 4788 h 6855"/>
                <a:gd name="T8" fmla="*/ 6271 w 6783"/>
                <a:gd name="T9" fmla="*/ 5116 h 6855"/>
                <a:gd name="T10" fmla="*/ 5934 w 6783"/>
                <a:gd name="T11" fmla="*/ 5562 h 6855"/>
                <a:gd name="T12" fmla="*/ 5685 w 6783"/>
                <a:gd name="T13" fmla="*/ 5836 h 6855"/>
                <a:gd name="T14" fmla="*/ 5403 w 6783"/>
                <a:gd name="T15" fmla="*/ 6081 h 6855"/>
                <a:gd name="T16" fmla="*/ 5034 w 6783"/>
                <a:gd name="T17" fmla="*/ 6373 h 6855"/>
                <a:gd name="T18" fmla="*/ 4741 w 6783"/>
                <a:gd name="T19" fmla="*/ 6520 h 6855"/>
                <a:gd name="T20" fmla="*/ 4329 w 6783"/>
                <a:gd name="T21" fmla="*/ 6617 h 6855"/>
                <a:gd name="T22" fmla="*/ 3870 w 6783"/>
                <a:gd name="T23" fmla="*/ 6743 h 6855"/>
                <a:gd name="T24" fmla="*/ 3549 w 6783"/>
                <a:gd name="T25" fmla="*/ 6841 h 6855"/>
                <a:gd name="T26" fmla="*/ 3381 w 6783"/>
                <a:gd name="T27" fmla="*/ 6855 h 6855"/>
                <a:gd name="T28" fmla="*/ 3215 w 6783"/>
                <a:gd name="T29" fmla="*/ 6831 h 6855"/>
                <a:gd name="T30" fmla="*/ 2805 w 6783"/>
                <a:gd name="T31" fmla="*/ 6689 h 6855"/>
                <a:gd name="T32" fmla="*/ 2395 w 6783"/>
                <a:gd name="T33" fmla="*/ 6581 h 6855"/>
                <a:gd name="T34" fmla="*/ 2091 w 6783"/>
                <a:gd name="T35" fmla="*/ 6476 h 6855"/>
                <a:gd name="T36" fmla="*/ 1623 w 6783"/>
                <a:gd name="T37" fmla="*/ 6255 h 6855"/>
                <a:gd name="T38" fmla="*/ 1345 w 6783"/>
                <a:gd name="T39" fmla="*/ 6083 h 6855"/>
                <a:gd name="T40" fmla="*/ 1024 w 6783"/>
                <a:gd name="T41" fmla="*/ 5805 h 6855"/>
                <a:gd name="T42" fmla="*/ 799 w 6783"/>
                <a:gd name="T43" fmla="*/ 5563 h 6855"/>
                <a:gd name="T44" fmla="*/ 613 w 6783"/>
                <a:gd name="T45" fmla="*/ 5293 h 6855"/>
                <a:gd name="T46" fmla="*/ 362 w 6783"/>
                <a:gd name="T47" fmla="*/ 4786 h 6855"/>
                <a:gd name="T48" fmla="*/ 155 w 6783"/>
                <a:gd name="T49" fmla="*/ 4361 h 6855"/>
                <a:gd name="T50" fmla="*/ 70 w 6783"/>
                <a:gd name="T51" fmla="*/ 4043 h 6855"/>
                <a:gd name="T52" fmla="*/ 17 w 6783"/>
                <a:gd name="T53" fmla="*/ 3713 h 6855"/>
                <a:gd name="T54" fmla="*/ 1 w 6783"/>
                <a:gd name="T55" fmla="*/ 3376 h 6855"/>
                <a:gd name="T56" fmla="*/ 45 w 6783"/>
                <a:gd name="T57" fmla="*/ 3045 h 6855"/>
                <a:gd name="T58" fmla="*/ 166 w 6783"/>
                <a:gd name="T59" fmla="*/ 2539 h 6855"/>
                <a:gd name="T60" fmla="*/ 274 w 6783"/>
                <a:gd name="T61" fmla="*/ 2228 h 6855"/>
                <a:gd name="T62" fmla="*/ 506 w 6783"/>
                <a:gd name="T63" fmla="*/ 1711 h 6855"/>
                <a:gd name="T64" fmla="*/ 684 w 6783"/>
                <a:gd name="T65" fmla="*/ 1375 h 6855"/>
                <a:gd name="T66" fmla="*/ 896 w 6783"/>
                <a:gd name="T67" fmla="*/ 1119 h 6855"/>
                <a:gd name="T68" fmla="*/ 1137 w 6783"/>
                <a:gd name="T69" fmla="*/ 886 h 6855"/>
                <a:gd name="T70" fmla="*/ 1472 w 6783"/>
                <a:gd name="T71" fmla="*/ 620 h 6855"/>
                <a:gd name="T72" fmla="*/ 1755 w 6783"/>
                <a:gd name="T73" fmla="*/ 438 h 6855"/>
                <a:gd name="T74" fmla="*/ 2053 w 6783"/>
                <a:gd name="T75" fmla="*/ 291 h 6855"/>
                <a:gd name="T76" fmla="*/ 2368 w 6783"/>
                <a:gd name="T77" fmla="*/ 180 h 6855"/>
                <a:gd name="T78" fmla="*/ 2785 w 6783"/>
                <a:gd name="T79" fmla="*/ 77 h 6855"/>
                <a:gd name="T80" fmla="*/ 3116 w 6783"/>
                <a:gd name="T81" fmla="*/ 20 h 6855"/>
                <a:gd name="T82" fmla="*/ 3429 w 6783"/>
                <a:gd name="T83" fmla="*/ 0 h 6855"/>
                <a:gd name="T84" fmla="*/ 3595 w 6783"/>
                <a:gd name="T85" fmla="*/ 21 h 6855"/>
                <a:gd name="T86" fmla="*/ 4009 w 6783"/>
                <a:gd name="T87" fmla="*/ 147 h 6855"/>
                <a:gd name="T88" fmla="*/ 4511 w 6783"/>
                <a:gd name="T89" fmla="*/ 277 h 6855"/>
                <a:gd name="T90" fmla="*/ 4815 w 6783"/>
                <a:gd name="T91" fmla="*/ 388 h 6855"/>
                <a:gd name="T92" fmla="*/ 5104 w 6783"/>
                <a:gd name="T93" fmla="*/ 546 h 6855"/>
                <a:gd name="T94" fmla="*/ 5407 w 6783"/>
                <a:gd name="T95" fmla="*/ 763 h 6855"/>
                <a:gd name="T96" fmla="*/ 5690 w 6783"/>
                <a:gd name="T97" fmla="*/ 1008 h 6855"/>
                <a:gd name="T98" fmla="*/ 5940 w 6783"/>
                <a:gd name="T99" fmla="*/ 1283 h 6855"/>
                <a:gd name="T100" fmla="*/ 6265 w 6783"/>
                <a:gd name="T101" fmla="*/ 1634 h 6855"/>
                <a:gd name="T102" fmla="*/ 6437 w 6783"/>
                <a:gd name="T103" fmla="*/ 1834 h 6855"/>
                <a:gd name="T104" fmla="*/ 6515 w 6783"/>
                <a:gd name="T105" fmla="*/ 1979 h 6855"/>
                <a:gd name="T106" fmla="*/ 6595 w 6783"/>
                <a:gd name="T107" fmla="*/ 2251 h 6855"/>
                <a:gd name="T108" fmla="*/ 6674 w 6783"/>
                <a:gd name="T109" fmla="*/ 2679 h 6855"/>
                <a:gd name="T110" fmla="*/ 6769 w 6783"/>
                <a:gd name="T111" fmla="*/ 3186 h 6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83" h="6855">
                  <a:moveTo>
                    <a:pt x="6783" y="3425"/>
                  </a:moveTo>
                  <a:lnTo>
                    <a:pt x="6783" y="3474"/>
                  </a:lnTo>
                  <a:lnTo>
                    <a:pt x="6782" y="3522"/>
                  </a:lnTo>
                  <a:lnTo>
                    <a:pt x="6782" y="3570"/>
                  </a:lnTo>
                  <a:lnTo>
                    <a:pt x="6781" y="3618"/>
                  </a:lnTo>
                  <a:lnTo>
                    <a:pt x="6780" y="3666"/>
                  </a:lnTo>
                  <a:lnTo>
                    <a:pt x="6778" y="3714"/>
                  </a:lnTo>
                  <a:lnTo>
                    <a:pt x="6776" y="3762"/>
                  </a:lnTo>
                  <a:lnTo>
                    <a:pt x="6772" y="3809"/>
                  </a:lnTo>
                  <a:lnTo>
                    <a:pt x="6769" y="3857"/>
                  </a:lnTo>
                  <a:lnTo>
                    <a:pt x="6765" y="3905"/>
                  </a:lnTo>
                  <a:lnTo>
                    <a:pt x="6759" y="3951"/>
                  </a:lnTo>
                  <a:lnTo>
                    <a:pt x="6754" y="3998"/>
                  </a:lnTo>
                  <a:lnTo>
                    <a:pt x="6748" y="4045"/>
                  </a:lnTo>
                  <a:lnTo>
                    <a:pt x="6740" y="4090"/>
                  </a:lnTo>
                  <a:lnTo>
                    <a:pt x="6731" y="4137"/>
                  </a:lnTo>
                  <a:lnTo>
                    <a:pt x="6721" y="4182"/>
                  </a:lnTo>
                  <a:lnTo>
                    <a:pt x="6710" y="4229"/>
                  </a:lnTo>
                  <a:lnTo>
                    <a:pt x="6696" y="4274"/>
                  </a:lnTo>
                  <a:lnTo>
                    <a:pt x="6681" y="4319"/>
                  </a:lnTo>
                  <a:lnTo>
                    <a:pt x="6663" y="4364"/>
                  </a:lnTo>
                  <a:lnTo>
                    <a:pt x="6646" y="4407"/>
                  </a:lnTo>
                  <a:lnTo>
                    <a:pt x="6627" y="4451"/>
                  </a:lnTo>
                  <a:lnTo>
                    <a:pt x="6606" y="4493"/>
                  </a:lnTo>
                  <a:lnTo>
                    <a:pt x="6585" y="4536"/>
                  </a:lnTo>
                  <a:lnTo>
                    <a:pt x="6541" y="4621"/>
                  </a:lnTo>
                  <a:lnTo>
                    <a:pt x="6496" y="4705"/>
                  </a:lnTo>
                  <a:lnTo>
                    <a:pt x="6452" y="4788"/>
                  </a:lnTo>
                  <a:lnTo>
                    <a:pt x="6410" y="4872"/>
                  </a:lnTo>
                  <a:lnTo>
                    <a:pt x="6389" y="4914"/>
                  </a:lnTo>
                  <a:lnTo>
                    <a:pt x="6366" y="4956"/>
                  </a:lnTo>
                  <a:lnTo>
                    <a:pt x="6344" y="4997"/>
                  </a:lnTo>
                  <a:lnTo>
                    <a:pt x="6321" y="5037"/>
                  </a:lnTo>
                  <a:lnTo>
                    <a:pt x="6296" y="5077"/>
                  </a:lnTo>
                  <a:lnTo>
                    <a:pt x="6271" y="5116"/>
                  </a:lnTo>
                  <a:lnTo>
                    <a:pt x="6245" y="5155"/>
                  </a:lnTo>
                  <a:lnTo>
                    <a:pt x="6219" y="5193"/>
                  </a:lnTo>
                  <a:lnTo>
                    <a:pt x="6165" y="5269"/>
                  </a:lnTo>
                  <a:lnTo>
                    <a:pt x="6109" y="5342"/>
                  </a:lnTo>
                  <a:lnTo>
                    <a:pt x="6052" y="5417"/>
                  </a:lnTo>
                  <a:lnTo>
                    <a:pt x="5994" y="5490"/>
                  </a:lnTo>
                  <a:lnTo>
                    <a:pt x="5934" y="5562"/>
                  </a:lnTo>
                  <a:lnTo>
                    <a:pt x="5874" y="5634"/>
                  </a:lnTo>
                  <a:lnTo>
                    <a:pt x="5844" y="5668"/>
                  </a:lnTo>
                  <a:lnTo>
                    <a:pt x="5812" y="5703"/>
                  </a:lnTo>
                  <a:lnTo>
                    <a:pt x="5781" y="5737"/>
                  </a:lnTo>
                  <a:lnTo>
                    <a:pt x="5750" y="5771"/>
                  </a:lnTo>
                  <a:lnTo>
                    <a:pt x="5717" y="5803"/>
                  </a:lnTo>
                  <a:lnTo>
                    <a:pt x="5685" y="5836"/>
                  </a:lnTo>
                  <a:lnTo>
                    <a:pt x="5651" y="5868"/>
                  </a:lnTo>
                  <a:lnTo>
                    <a:pt x="5618" y="5899"/>
                  </a:lnTo>
                  <a:lnTo>
                    <a:pt x="5583" y="5931"/>
                  </a:lnTo>
                  <a:lnTo>
                    <a:pt x="5548" y="5962"/>
                  </a:lnTo>
                  <a:lnTo>
                    <a:pt x="5512" y="5992"/>
                  </a:lnTo>
                  <a:lnTo>
                    <a:pt x="5475" y="6021"/>
                  </a:lnTo>
                  <a:lnTo>
                    <a:pt x="5403" y="6081"/>
                  </a:lnTo>
                  <a:lnTo>
                    <a:pt x="5331" y="6142"/>
                  </a:lnTo>
                  <a:lnTo>
                    <a:pt x="5258" y="6203"/>
                  </a:lnTo>
                  <a:lnTo>
                    <a:pt x="5185" y="6262"/>
                  </a:lnTo>
                  <a:lnTo>
                    <a:pt x="5148" y="6290"/>
                  </a:lnTo>
                  <a:lnTo>
                    <a:pt x="5110" y="6319"/>
                  </a:lnTo>
                  <a:lnTo>
                    <a:pt x="5073" y="6346"/>
                  </a:lnTo>
                  <a:lnTo>
                    <a:pt x="5034" y="6373"/>
                  </a:lnTo>
                  <a:lnTo>
                    <a:pt x="4994" y="6398"/>
                  </a:lnTo>
                  <a:lnTo>
                    <a:pt x="4954" y="6423"/>
                  </a:lnTo>
                  <a:lnTo>
                    <a:pt x="4913" y="6446"/>
                  </a:lnTo>
                  <a:lnTo>
                    <a:pt x="4869" y="6467"/>
                  </a:lnTo>
                  <a:lnTo>
                    <a:pt x="4827" y="6487"/>
                  </a:lnTo>
                  <a:lnTo>
                    <a:pt x="4784" y="6504"/>
                  </a:lnTo>
                  <a:lnTo>
                    <a:pt x="4741" y="6520"/>
                  </a:lnTo>
                  <a:lnTo>
                    <a:pt x="4697" y="6534"/>
                  </a:lnTo>
                  <a:lnTo>
                    <a:pt x="4651" y="6547"/>
                  </a:lnTo>
                  <a:lnTo>
                    <a:pt x="4607" y="6559"/>
                  </a:lnTo>
                  <a:lnTo>
                    <a:pt x="4561" y="6570"/>
                  </a:lnTo>
                  <a:lnTo>
                    <a:pt x="4515" y="6581"/>
                  </a:lnTo>
                  <a:lnTo>
                    <a:pt x="4422" y="6599"/>
                  </a:lnTo>
                  <a:lnTo>
                    <a:pt x="4329" y="6617"/>
                  </a:lnTo>
                  <a:lnTo>
                    <a:pt x="4236" y="6635"/>
                  </a:lnTo>
                  <a:lnTo>
                    <a:pt x="4143" y="6655"/>
                  </a:lnTo>
                  <a:lnTo>
                    <a:pt x="4097" y="6666"/>
                  </a:lnTo>
                  <a:lnTo>
                    <a:pt x="4052" y="6679"/>
                  </a:lnTo>
                  <a:lnTo>
                    <a:pt x="4007" y="6694"/>
                  </a:lnTo>
                  <a:lnTo>
                    <a:pt x="3961" y="6709"/>
                  </a:lnTo>
                  <a:lnTo>
                    <a:pt x="3870" y="6743"/>
                  </a:lnTo>
                  <a:lnTo>
                    <a:pt x="3780" y="6776"/>
                  </a:lnTo>
                  <a:lnTo>
                    <a:pt x="3734" y="6791"/>
                  </a:lnTo>
                  <a:lnTo>
                    <a:pt x="3688" y="6806"/>
                  </a:lnTo>
                  <a:lnTo>
                    <a:pt x="3642" y="6819"/>
                  </a:lnTo>
                  <a:lnTo>
                    <a:pt x="3595" y="6831"/>
                  </a:lnTo>
                  <a:lnTo>
                    <a:pt x="3571" y="6837"/>
                  </a:lnTo>
                  <a:lnTo>
                    <a:pt x="3549" y="6841"/>
                  </a:lnTo>
                  <a:lnTo>
                    <a:pt x="3525" y="6845"/>
                  </a:lnTo>
                  <a:lnTo>
                    <a:pt x="3501" y="6849"/>
                  </a:lnTo>
                  <a:lnTo>
                    <a:pt x="3477" y="6852"/>
                  </a:lnTo>
                  <a:lnTo>
                    <a:pt x="3454" y="6854"/>
                  </a:lnTo>
                  <a:lnTo>
                    <a:pt x="3429" y="6855"/>
                  </a:lnTo>
                  <a:lnTo>
                    <a:pt x="3405" y="6855"/>
                  </a:lnTo>
                  <a:lnTo>
                    <a:pt x="3381" y="6855"/>
                  </a:lnTo>
                  <a:lnTo>
                    <a:pt x="3356" y="6854"/>
                  </a:lnTo>
                  <a:lnTo>
                    <a:pt x="3333" y="6852"/>
                  </a:lnTo>
                  <a:lnTo>
                    <a:pt x="3309" y="6849"/>
                  </a:lnTo>
                  <a:lnTo>
                    <a:pt x="3285" y="6845"/>
                  </a:lnTo>
                  <a:lnTo>
                    <a:pt x="3262" y="6841"/>
                  </a:lnTo>
                  <a:lnTo>
                    <a:pt x="3239" y="6836"/>
                  </a:lnTo>
                  <a:lnTo>
                    <a:pt x="3215" y="6831"/>
                  </a:lnTo>
                  <a:lnTo>
                    <a:pt x="3168" y="6818"/>
                  </a:lnTo>
                  <a:lnTo>
                    <a:pt x="3122" y="6804"/>
                  </a:lnTo>
                  <a:lnTo>
                    <a:pt x="3077" y="6789"/>
                  </a:lnTo>
                  <a:lnTo>
                    <a:pt x="3030" y="6773"/>
                  </a:lnTo>
                  <a:lnTo>
                    <a:pt x="2940" y="6740"/>
                  </a:lnTo>
                  <a:lnTo>
                    <a:pt x="2850" y="6705"/>
                  </a:lnTo>
                  <a:lnTo>
                    <a:pt x="2805" y="6689"/>
                  </a:lnTo>
                  <a:lnTo>
                    <a:pt x="2759" y="6675"/>
                  </a:lnTo>
                  <a:lnTo>
                    <a:pt x="2714" y="6662"/>
                  </a:lnTo>
                  <a:lnTo>
                    <a:pt x="2668" y="6650"/>
                  </a:lnTo>
                  <a:lnTo>
                    <a:pt x="2577" y="6628"/>
                  </a:lnTo>
                  <a:lnTo>
                    <a:pt x="2485" y="6606"/>
                  </a:lnTo>
                  <a:lnTo>
                    <a:pt x="2439" y="6594"/>
                  </a:lnTo>
                  <a:lnTo>
                    <a:pt x="2395" y="6581"/>
                  </a:lnTo>
                  <a:lnTo>
                    <a:pt x="2351" y="6568"/>
                  </a:lnTo>
                  <a:lnTo>
                    <a:pt x="2307" y="6554"/>
                  </a:lnTo>
                  <a:lnTo>
                    <a:pt x="2263" y="6540"/>
                  </a:lnTo>
                  <a:lnTo>
                    <a:pt x="2219" y="6526"/>
                  </a:lnTo>
                  <a:lnTo>
                    <a:pt x="2176" y="6509"/>
                  </a:lnTo>
                  <a:lnTo>
                    <a:pt x="2133" y="6493"/>
                  </a:lnTo>
                  <a:lnTo>
                    <a:pt x="2091" y="6476"/>
                  </a:lnTo>
                  <a:lnTo>
                    <a:pt x="2047" y="6459"/>
                  </a:lnTo>
                  <a:lnTo>
                    <a:pt x="2005" y="6439"/>
                  </a:lnTo>
                  <a:lnTo>
                    <a:pt x="1963" y="6420"/>
                  </a:lnTo>
                  <a:lnTo>
                    <a:pt x="1877" y="6379"/>
                  </a:lnTo>
                  <a:lnTo>
                    <a:pt x="1791" y="6338"/>
                  </a:lnTo>
                  <a:lnTo>
                    <a:pt x="1707" y="6297"/>
                  </a:lnTo>
                  <a:lnTo>
                    <a:pt x="1623" y="6255"/>
                  </a:lnTo>
                  <a:lnTo>
                    <a:pt x="1582" y="6233"/>
                  </a:lnTo>
                  <a:lnTo>
                    <a:pt x="1541" y="6210"/>
                  </a:lnTo>
                  <a:lnTo>
                    <a:pt x="1501" y="6187"/>
                  </a:lnTo>
                  <a:lnTo>
                    <a:pt x="1461" y="6162"/>
                  </a:lnTo>
                  <a:lnTo>
                    <a:pt x="1422" y="6137"/>
                  </a:lnTo>
                  <a:lnTo>
                    <a:pt x="1383" y="6111"/>
                  </a:lnTo>
                  <a:lnTo>
                    <a:pt x="1345" y="6083"/>
                  </a:lnTo>
                  <a:lnTo>
                    <a:pt x="1308" y="6055"/>
                  </a:lnTo>
                  <a:lnTo>
                    <a:pt x="1234" y="5994"/>
                  </a:lnTo>
                  <a:lnTo>
                    <a:pt x="1163" y="5934"/>
                  </a:lnTo>
                  <a:lnTo>
                    <a:pt x="1127" y="5903"/>
                  </a:lnTo>
                  <a:lnTo>
                    <a:pt x="1093" y="5870"/>
                  </a:lnTo>
                  <a:lnTo>
                    <a:pt x="1058" y="5839"/>
                  </a:lnTo>
                  <a:lnTo>
                    <a:pt x="1024" y="5805"/>
                  </a:lnTo>
                  <a:lnTo>
                    <a:pt x="990" y="5773"/>
                  </a:lnTo>
                  <a:lnTo>
                    <a:pt x="957" y="5739"/>
                  </a:lnTo>
                  <a:lnTo>
                    <a:pt x="924" y="5705"/>
                  </a:lnTo>
                  <a:lnTo>
                    <a:pt x="892" y="5670"/>
                  </a:lnTo>
                  <a:lnTo>
                    <a:pt x="861" y="5636"/>
                  </a:lnTo>
                  <a:lnTo>
                    <a:pt x="829" y="5600"/>
                  </a:lnTo>
                  <a:lnTo>
                    <a:pt x="799" y="5563"/>
                  </a:lnTo>
                  <a:lnTo>
                    <a:pt x="769" y="5527"/>
                  </a:lnTo>
                  <a:lnTo>
                    <a:pt x="741" y="5490"/>
                  </a:lnTo>
                  <a:lnTo>
                    <a:pt x="713" y="5452"/>
                  </a:lnTo>
                  <a:lnTo>
                    <a:pt x="687" y="5413"/>
                  </a:lnTo>
                  <a:lnTo>
                    <a:pt x="661" y="5373"/>
                  </a:lnTo>
                  <a:lnTo>
                    <a:pt x="637" y="5333"/>
                  </a:lnTo>
                  <a:lnTo>
                    <a:pt x="613" y="5293"/>
                  </a:lnTo>
                  <a:lnTo>
                    <a:pt x="591" y="5252"/>
                  </a:lnTo>
                  <a:lnTo>
                    <a:pt x="569" y="5211"/>
                  </a:lnTo>
                  <a:lnTo>
                    <a:pt x="527" y="5127"/>
                  </a:lnTo>
                  <a:lnTo>
                    <a:pt x="485" y="5042"/>
                  </a:lnTo>
                  <a:lnTo>
                    <a:pt x="445" y="4956"/>
                  </a:lnTo>
                  <a:lnTo>
                    <a:pt x="404" y="4870"/>
                  </a:lnTo>
                  <a:lnTo>
                    <a:pt x="362" y="4786"/>
                  </a:lnTo>
                  <a:lnTo>
                    <a:pt x="318" y="4703"/>
                  </a:lnTo>
                  <a:lnTo>
                    <a:pt x="275" y="4618"/>
                  </a:lnTo>
                  <a:lnTo>
                    <a:pt x="232" y="4534"/>
                  </a:lnTo>
                  <a:lnTo>
                    <a:pt x="211" y="4491"/>
                  </a:lnTo>
                  <a:lnTo>
                    <a:pt x="192" y="4449"/>
                  </a:lnTo>
                  <a:lnTo>
                    <a:pt x="174" y="4405"/>
                  </a:lnTo>
                  <a:lnTo>
                    <a:pt x="155" y="4361"/>
                  </a:lnTo>
                  <a:lnTo>
                    <a:pt x="139" y="4316"/>
                  </a:lnTo>
                  <a:lnTo>
                    <a:pt x="124" y="4272"/>
                  </a:lnTo>
                  <a:lnTo>
                    <a:pt x="111" y="4226"/>
                  </a:lnTo>
                  <a:lnTo>
                    <a:pt x="99" y="4180"/>
                  </a:lnTo>
                  <a:lnTo>
                    <a:pt x="89" y="4135"/>
                  </a:lnTo>
                  <a:lnTo>
                    <a:pt x="80" y="4088"/>
                  </a:lnTo>
                  <a:lnTo>
                    <a:pt x="70" y="4043"/>
                  </a:lnTo>
                  <a:lnTo>
                    <a:pt x="61" y="3996"/>
                  </a:lnTo>
                  <a:lnTo>
                    <a:pt x="52" y="3950"/>
                  </a:lnTo>
                  <a:lnTo>
                    <a:pt x="44" y="3902"/>
                  </a:lnTo>
                  <a:lnTo>
                    <a:pt x="36" y="3856"/>
                  </a:lnTo>
                  <a:lnTo>
                    <a:pt x="29" y="3808"/>
                  </a:lnTo>
                  <a:lnTo>
                    <a:pt x="22" y="3761"/>
                  </a:lnTo>
                  <a:lnTo>
                    <a:pt x="17" y="3713"/>
                  </a:lnTo>
                  <a:lnTo>
                    <a:pt x="12" y="3666"/>
                  </a:lnTo>
                  <a:lnTo>
                    <a:pt x="7" y="3618"/>
                  </a:lnTo>
                  <a:lnTo>
                    <a:pt x="4" y="3570"/>
                  </a:lnTo>
                  <a:lnTo>
                    <a:pt x="2" y="3521"/>
                  </a:lnTo>
                  <a:lnTo>
                    <a:pt x="1" y="3474"/>
                  </a:lnTo>
                  <a:lnTo>
                    <a:pt x="0" y="3425"/>
                  </a:lnTo>
                  <a:lnTo>
                    <a:pt x="1" y="3376"/>
                  </a:lnTo>
                  <a:lnTo>
                    <a:pt x="3" y="3329"/>
                  </a:lnTo>
                  <a:lnTo>
                    <a:pt x="7" y="3281"/>
                  </a:lnTo>
                  <a:lnTo>
                    <a:pt x="13" y="3234"/>
                  </a:lnTo>
                  <a:lnTo>
                    <a:pt x="19" y="3186"/>
                  </a:lnTo>
                  <a:lnTo>
                    <a:pt x="27" y="3139"/>
                  </a:lnTo>
                  <a:lnTo>
                    <a:pt x="35" y="3091"/>
                  </a:lnTo>
                  <a:lnTo>
                    <a:pt x="45" y="3045"/>
                  </a:lnTo>
                  <a:lnTo>
                    <a:pt x="66" y="2952"/>
                  </a:lnTo>
                  <a:lnTo>
                    <a:pt x="87" y="2860"/>
                  </a:lnTo>
                  <a:lnTo>
                    <a:pt x="109" y="2768"/>
                  </a:lnTo>
                  <a:lnTo>
                    <a:pt x="130" y="2678"/>
                  </a:lnTo>
                  <a:lnTo>
                    <a:pt x="141" y="2631"/>
                  </a:lnTo>
                  <a:lnTo>
                    <a:pt x="153" y="2585"/>
                  </a:lnTo>
                  <a:lnTo>
                    <a:pt x="166" y="2539"/>
                  </a:lnTo>
                  <a:lnTo>
                    <a:pt x="179" y="2494"/>
                  </a:lnTo>
                  <a:lnTo>
                    <a:pt x="193" y="2449"/>
                  </a:lnTo>
                  <a:lnTo>
                    <a:pt x="208" y="2404"/>
                  </a:lnTo>
                  <a:lnTo>
                    <a:pt x="223" y="2360"/>
                  </a:lnTo>
                  <a:lnTo>
                    <a:pt x="240" y="2316"/>
                  </a:lnTo>
                  <a:lnTo>
                    <a:pt x="257" y="2272"/>
                  </a:lnTo>
                  <a:lnTo>
                    <a:pt x="274" y="2228"/>
                  </a:lnTo>
                  <a:lnTo>
                    <a:pt x="291" y="2185"/>
                  </a:lnTo>
                  <a:lnTo>
                    <a:pt x="310" y="2142"/>
                  </a:lnTo>
                  <a:lnTo>
                    <a:pt x="349" y="2057"/>
                  </a:lnTo>
                  <a:lnTo>
                    <a:pt x="387" y="1972"/>
                  </a:lnTo>
                  <a:lnTo>
                    <a:pt x="429" y="1886"/>
                  </a:lnTo>
                  <a:lnTo>
                    <a:pt x="467" y="1799"/>
                  </a:lnTo>
                  <a:lnTo>
                    <a:pt x="506" y="1711"/>
                  </a:lnTo>
                  <a:lnTo>
                    <a:pt x="546" y="1624"/>
                  </a:lnTo>
                  <a:lnTo>
                    <a:pt x="568" y="1581"/>
                  </a:lnTo>
                  <a:lnTo>
                    <a:pt x="588" y="1538"/>
                  </a:lnTo>
                  <a:lnTo>
                    <a:pt x="611" y="1496"/>
                  </a:lnTo>
                  <a:lnTo>
                    <a:pt x="635" y="1455"/>
                  </a:lnTo>
                  <a:lnTo>
                    <a:pt x="659" y="1415"/>
                  </a:lnTo>
                  <a:lnTo>
                    <a:pt x="684" y="1375"/>
                  </a:lnTo>
                  <a:lnTo>
                    <a:pt x="711" y="1337"/>
                  </a:lnTo>
                  <a:lnTo>
                    <a:pt x="740" y="1300"/>
                  </a:lnTo>
                  <a:lnTo>
                    <a:pt x="770" y="1263"/>
                  </a:lnTo>
                  <a:lnTo>
                    <a:pt x="800" y="1226"/>
                  </a:lnTo>
                  <a:lnTo>
                    <a:pt x="831" y="1190"/>
                  </a:lnTo>
                  <a:lnTo>
                    <a:pt x="864" y="1155"/>
                  </a:lnTo>
                  <a:lnTo>
                    <a:pt x="896" y="1119"/>
                  </a:lnTo>
                  <a:lnTo>
                    <a:pt x="929" y="1085"/>
                  </a:lnTo>
                  <a:lnTo>
                    <a:pt x="962" y="1050"/>
                  </a:lnTo>
                  <a:lnTo>
                    <a:pt x="997" y="1017"/>
                  </a:lnTo>
                  <a:lnTo>
                    <a:pt x="1031" y="983"/>
                  </a:lnTo>
                  <a:lnTo>
                    <a:pt x="1066" y="950"/>
                  </a:lnTo>
                  <a:lnTo>
                    <a:pt x="1101" y="917"/>
                  </a:lnTo>
                  <a:lnTo>
                    <a:pt x="1137" y="886"/>
                  </a:lnTo>
                  <a:lnTo>
                    <a:pt x="1173" y="855"/>
                  </a:lnTo>
                  <a:lnTo>
                    <a:pt x="1209" y="823"/>
                  </a:lnTo>
                  <a:lnTo>
                    <a:pt x="1245" y="793"/>
                  </a:lnTo>
                  <a:lnTo>
                    <a:pt x="1283" y="763"/>
                  </a:lnTo>
                  <a:lnTo>
                    <a:pt x="1357" y="704"/>
                  </a:lnTo>
                  <a:lnTo>
                    <a:pt x="1433" y="647"/>
                  </a:lnTo>
                  <a:lnTo>
                    <a:pt x="1472" y="620"/>
                  </a:lnTo>
                  <a:lnTo>
                    <a:pt x="1511" y="592"/>
                  </a:lnTo>
                  <a:lnTo>
                    <a:pt x="1551" y="565"/>
                  </a:lnTo>
                  <a:lnTo>
                    <a:pt x="1591" y="538"/>
                  </a:lnTo>
                  <a:lnTo>
                    <a:pt x="1632" y="512"/>
                  </a:lnTo>
                  <a:lnTo>
                    <a:pt x="1672" y="487"/>
                  </a:lnTo>
                  <a:lnTo>
                    <a:pt x="1713" y="463"/>
                  </a:lnTo>
                  <a:lnTo>
                    <a:pt x="1755" y="438"/>
                  </a:lnTo>
                  <a:lnTo>
                    <a:pt x="1796" y="414"/>
                  </a:lnTo>
                  <a:lnTo>
                    <a:pt x="1838" y="391"/>
                  </a:lnTo>
                  <a:lnTo>
                    <a:pt x="1881" y="370"/>
                  </a:lnTo>
                  <a:lnTo>
                    <a:pt x="1923" y="348"/>
                  </a:lnTo>
                  <a:lnTo>
                    <a:pt x="1966" y="329"/>
                  </a:lnTo>
                  <a:lnTo>
                    <a:pt x="2009" y="309"/>
                  </a:lnTo>
                  <a:lnTo>
                    <a:pt x="2053" y="291"/>
                  </a:lnTo>
                  <a:lnTo>
                    <a:pt x="2096" y="272"/>
                  </a:lnTo>
                  <a:lnTo>
                    <a:pt x="2141" y="256"/>
                  </a:lnTo>
                  <a:lnTo>
                    <a:pt x="2186" y="239"/>
                  </a:lnTo>
                  <a:lnTo>
                    <a:pt x="2231" y="224"/>
                  </a:lnTo>
                  <a:lnTo>
                    <a:pt x="2276" y="209"/>
                  </a:lnTo>
                  <a:lnTo>
                    <a:pt x="2322" y="194"/>
                  </a:lnTo>
                  <a:lnTo>
                    <a:pt x="2368" y="180"/>
                  </a:lnTo>
                  <a:lnTo>
                    <a:pt x="2415" y="167"/>
                  </a:lnTo>
                  <a:lnTo>
                    <a:pt x="2461" y="154"/>
                  </a:lnTo>
                  <a:lnTo>
                    <a:pt x="2554" y="129"/>
                  </a:lnTo>
                  <a:lnTo>
                    <a:pt x="2648" y="107"/>
                  </a:lnTo>
                  <a:lnTo>
                    <a:pt x="2693" y="96"/>
                  </a:lnTo>
                  <a:lnTo>
                    <a:pt x="2739" y="87"/>
                  </a:lnTo>
                  <a:lnTo>
                    <a:pt x="2785" y="77"/>
                  </a:lnTo>
                  <a:lnTo>
                    <a:pt x="2832" y="67"/>
                  </a:lnTo>
                  <a:lnTo>
                    <a:pt x="2878" y="58"/>
                  </a:lnTo>
                  <a:lnTo>
                    <a:pt x="2925" y="49"/>
                  </a:lnTo>
                  <a:lnTo>
                    <a:pt x="2973" y="40"/>
                  </a:lnTo>
                  <a:lnTo>
                    <a:pt x="3021" y="33"/>
                  </a:lnTo>
                  <a:lnTo>
                    <a:pt x="3068" y="26"/>
                  </a:lnTo>
                  <a:lnTo>
                    <a:pt x="3116" y="20"/>
                  </a:lnTo>
                  <a:lnTo>
                    <a:pt x="3164" y="13"/>
                  </a:lnTo>
                  <a:lnTo>
                    <a:pt x="3212" y="9"/>
                  </a:lnTo>
                  <a:lnTo>
                    <a:pt x="3260" y="5"/>
                  </a:lnTo>
                  <a:lnTo>
                    <a:pt x="3308" y="2"/>
                  </a:lnTo>
                  <a:lnTo>
                    <a:pt x="3356" y="0"/>
                  </a:lnTo>
                  <a:lnTo>
                    <a:pt x="3405" y="0"/>
                  </a:lnTo>
                  <a:lnTo>
                    <a:pt x="3429" y="0"/>
                  </a:lnTo>
                  <a:lnTo>
                    <a:pt x="3454" y="1"/>
                  </a:lnTo>
                  <a:lnTo>
                    <a:pt x="3477" y="4"/>
                  </a:lnTo>
                  <a:lnTo>
                    <a:pt x="3501" y="6"/>
                  </a:lnTo>
                  <a:lnTo>
                    <a:pt x="3525" y="9"/>
                  </a:lnTo>
                  <a:lnTo>
                    <a:pt x="3549" y="12"/>
                  </a:lnTo>
                  <a:lnTo>
                    <a:pt x="3572" y="17"/>
                  </a:lnTo>
                  <a:lnTo>
                    <a:pt x="3595" y="21"/>
                  </a:lnTo>
                  <a:lnTo>
                    <a:pt x="3643" y="32"/>
                  </a:lnTo>
                  <a:lnTo>
                    <a:pt x="3689" y="45"/>
                  </a:lnTo>
                  <a:lnTo>
                    <a:pt x="3735" y="58"/>
                  </a:lnTo>
                  <a:lnTo>
                    <a:pt x="3781" y="72"/>
                  </a:lnTo>
                  <a:lnTo>
                    <a:pt x="3873" y="103"/>
                  </a:lnTo>
                  <a:lnTo>
                    <a:pt x="3963" y="133"/>
                  </a:lnTo>
                  <a:lnTo>
                    <a:pt x="4009" y="147"/>
                  </a:lnTo>
                  <a:lnTo>
                    <a:pt x="4054" y="161"/>
                  </a:lnTo>
                  <a:lnTo>
                    <a:pt x="4099" y="174"/>
                  </a:lnTo>
                  <a:lnTo>
                    <a:pt x="4145" y="185"/>
                  </a:lnTo>
                  <a:lnTo>
                    <a:pt x="4238" y="207"/>
                  </a:lnTo>
                  <a:lnTo>
                    <a:pt x="4329" y="228"/>
                  </a:lnTo>
                  <a:lnTo>
                    <a:pt x="4420" y="252"/>
                  </a:lnTo>
                  <a:lnTo>
                    <a:pt x="4511" y="277"/>
                  </a:lnTo>
                  <a:lnTo>
                    <a:pt x="4555" y="291"/>
                  </a:lnTo>
                  <a:lnTo>
                    <a:pt x="4599" y="305"/>
                  </a:lnTo>
                  <a:lnTo>
                    <a:pt x="4643" y="319"/>
                  </a:lnTo>
                  <a:lnTo>
                    <a:pt x="4687" y="335"/>
                  </a:lnTo>
                  <a:lnTo>
                    <a:pt x="4730" y="351"/>
                  </a:lnTo>
                  <a:lnTo>
                    <a:pt x="4773" y="370"/>
                  </a:lnTo>
                  <a:lnTo>
                    <a:pt x="4815" y="388"/>
                  </a:lnTo>
                  <a:lnTo>
                    <a:pt x="4858" y="407"/>
                  </a:lnTo>
                  <a:lnTo>
                    <a:pt x="4901" y="429"/>
                  </a:lnTo>
                  <a:lnTo>
                    <a:pt x="4943" y="451"/>
                  </a:lnTo>
                  <a:lnTo>
                    <a:pt x="4984" y="473"/>
                  </a:lnTo>
                  <a:lnTo>
                    <a:pt x="5024" y="497"/>
                  </a:lnTo>
                  <a:lnTo>
                    <a:pt x="5064" y="521"/>
                  </a:lnTo>
                  <a:lnTo>
                    <a:pt x="5104" y="546"/>
                  </a:lnTo>
                  <a:lnTo>
                    <a:pt x="5143" y="571"/>
                  </a:lnTo>
                  <a:lnTo>
                    <a:pt x="5182" y="598"/>
                  </a:lnTo>
                  <a:lnTo>
                    <a:pt x="5220" y="623"/>
                  </a:lnTo>
                  <a:lnTo>
                    <a:pt x="5258" y="650"/>
                  </a:lnTo>
                  <a:lnTo>
                    <a:pt x="5296" y="679"/>
                  </a:lnTo>
                  <a:lnTo>
                    <a:pt x="5333" y="706"/>
                  </a:lnTo>
                  <a:lnTo>
                    <a:pt x="5407" y="763"/>
                  </a:lnTo>
                  <a:lnTo>
                    <a:pt x="5481" y="821"/>
                  </a:lnTo>
                  <a:lnTo>
                    <a:pt x="5517" y="851"/>
                  </a:lnTo>
                  <a:lnTo>
                    <a:pt x="5554" y="882"/>
                  </a:lnTo>
                  <a:lnTo>
                    <a:pt x="5589" y="912"/>
                  </a:lnTo>
                  <a:lnTo>
                    <a:pt x="5623" y="943"/>
                  </a:lnTo>
                  <a:lnTo>
                    <a:pt x="5657" y="976"/>
                  </a:lnTo>
                  <a:lnTo>
                    <a:pt x="5690" y="1008"/>
                  </a:lnTo>
                  <a:lnTo>
                    <a:pt x="5723" y="1040"/>
                  </a:lnTo>
                  <a:lnTo>
                    <a:pt x="5755" y="1074"/>
                  </a:lnTo>
                  <a:lnTo>
                    <a:pt x="5787" y="1107"/>
                  </a:lnTo>
                  <a:lnTo>
                    <a:pt x="5819" y="1142"/>
                  </a:lnTo>
                  <a:lnTo>
                    <a:pt x="5849" y="1176"/>
                  </a:lnTo>
                  <a:lnTo>
                    <a:pt x="5879" y="1211"/>
                  </a:lnTo>
                  <a:lnTo>
                    <a:pt x="5940" y="1283"/>
                  </a:lnTo>
                  <a:lnTo>
                    <a:pt x="5999" y="1356"/>
                  </a:lnTo>
                  <a:lnTo>
                    <a:pt x="6029" y="1392"/>
                  </a:lnTo>
                  <a:lnTo>
                    <a:pt x="6062" y="1428"/>
                  </a:lnTo>
                  <a:lnTo>
                    <a:pt x="6094" y="1463"/>
                  </a:lnTo>
                  <a:lnTo>
                    <a:pt x="6128" y="1497"/>
                  </a:lnTo>
                  <a:lnTo>
                    <a:pt x="6197" y="1565"/>
                  </a:lnTo>
                  <a:lnTo>
                    <a:pt x="6265" y="1634"/>
                  </a:lnTo>
                  <a:lnTo>
                    <a:pt x="6298" y="1669"/>
                  </a:lnTo>
                  <a:lnTo>
                    <a:pt x="6332" y="1705"/>
                  </a:lnTo>
                  <a:lnTo>
                    <a:pt x="6363" y="1740"/>
                  </a:lnTo>
                  <a:lnTo>
                    <a:pt x="6393" y="1777"/>
                  </a:lnTo>
                  <a:lnTo>
                    <a:pt x="6408" y="1796"/>
                  </a:lnTo>
                  <a:lnTo>
                    <a:pt x="6423" y="1815"/>
                  </a:lnTo>
                  <a:lnTo>
                    <a:pt x="6437" y="1834"/>
                  </a:lnTo>
                  <a:lnTo>
                    <a:pt x="6450" y="1854"/>
                  </a:lnTo>
                  <a:lnTo>
                    <a:pt x="6461" y="1874"/>
                  </a:lnTo>
                  <a:lnTo>
                    <a:pt x="6473" y="1895"/>
                  </a:lnTo>
                  <a:lnTo>
                    <a:pt x="6485" y="1915"/>
                  </a:lnTo>
                  <a:lnTo>
                    <a:pt x="6496" y="1937"/>
                  </a:lnTo>
                  <a:lnTo>
                    <a:pt x="6506" y="1957"/>
                  </a:lnTo>
                  <a:lnTo>
                    <a:pt x="6515" y="1979"/>
                  </a:lnTo>
                  <a:lnTo>
                    <a:pt x="6524" y="2000"/>
                  </a:lnTo>
                  <a:lnTo>
                    <a:pt x="6533" y="2023"/>
                  </a:lnTo>
                  <a:lnTo>
                    <a:pt x="6548" y="2067"/>
                  </a:lnTo>
                  <a:lnTo>
                    <a:pt x="6562" y="2113"/>
                  </a:lnTo>
                  <a:lnTo>
                    <a:pt x="6574" y="2158"/>
                  </a:lnTo>
                  <a:lnTo>
                    <a:pt x="6585" y="2205"/>
                  </a:lnTo>
                  <a:lnTo>
                    <a:pt x="6595" y="2251"/>
                  </a:lnTo>
                  <a:lnTo>
                    <a:pt x="6604" y="2299"/>
                  </a:lnTo>
                  <a:lnTo>
                    <a:pt x="6621" y="2394"/>
                  </a:lnTo>
                  <a:lnTo>
                    <a:pt x="6637" y="2490"/>
                  </a:lnTo>
                  <a:lnTo>
                    <a:pt x="6646" y="2537"/>
                  </a:lnTo>
                  <a:lnTo>
                    <a:pt x="6655" y="2585"/>
                  </a:lnTo>
                  <a:lnTo>
                    <a:pt x="6664" y="2632"/>
                  </a:lnTo>
                  <a:lnTo>
                    <a:pt x="6674" y="2679"/>
                  </a:lnTo>
                  <a:lnTo>
                    <a:pt x="6695" y="2769"/>
                  </a:lnTo>
                  <a:lnTo>
                    <a:pt x="6714" y="2861"/>
                  </a:lnTo>
                  <a:lnTo>
                    <a:pt x="6732" y="2953"/>
                  </a:lnTo>
                  <a:lnTo>
                    <a:pt x="6749" y="3046"/>
                  </a:lnTo>
                  <a:lnTo>
                    <a:pt x="6756" y="3092"/>
                  </a:lnTo>
                  <a:lnTo>
                    <a:pt x="6763" y="3139"/>
                  </a:lnTo>
                  <a:lnTo>
                    <a:pt x="6769" y="3186"/>
                  </a:lnTo>
                  <a:lnTo>
                    <a:pt x="6774" y="3234"/>
                  </a:lnTo>
                  <a:lnTo>
                    <a:pt x="6778" y="3281"/>
                  </a:lnTo>
                  <a:lnTo>
                    <a:pt x="6781" y="3329"/>
                  </a:lnTo>
                  <a:lnTo>
                    <a:pt x="6782" y="3376"/>
                  </a:lnTo>
                  <a:lnTo>
                    <a:pt x="6783" y="3425"/>
                  </a:lnTo>
                  <a:close/>
                </a:path>
              </a:pathLst>
            </a:custGeom>
            <a:solidFill>
              <a:srgbClr val="FFD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0"/>
            <p:cNvSpPr>
              <a:spLocks/>
            </p:cNvSpPr>
            <p:nvPr userDrawn="1"/>
          </p:nvSpPr>
          <p:spPr bwMode="auto">
            <a:xfrm>
              <a:off x="-4768850" y="-1669437"/>
              <a:ext cx="344488" cy="606425"/>
            </a:xfrm>
            <a:custGeom>
              <a:avLst/>
              <a:gdLst>
                <a:gd name="T0" fmla="*/ 39 w 871"/>
                <a:gd name="T1" fmla="*/ 3 h 1528"/>
                <a:gd name="T2" fmla="*/ 117 w 871"/>
                <a:gd name="T3" fmla="*/ 0 h 1528"/>
                <a:gd name="T4" fmla="*/ 193 w 871"/>
                <a:gd name="T5" fmla="*/ 5 h 1528"/>
                <a:gd name="T6" fmla="*/ 267 w 871"/>
                <a:gd name="T7" fmla="*/ 17 h 1528"/>
                <a:gd name="T8" fmla="*/ 339 w 871"/>
                <a:gd name="T9" fmla="*/ 38 h 1528"/>
                <a:gd name="T10" fmla="*/ 409 w 871"/>
                <a:gd name="T11" fmla="*/ 64 h 1528"/>
                <a:gd name="T12" fmla="*/ 476 w 871"/>
                <a:gd name="T13" fmla="*/ 96 h 1528"/>
                <a:gd name="T14" fmla="*/ 538 w 871"/>
                <a:gd name="T15" fmla="*/ 135 h 1528"/>
                <a:gd name="T16" fmla="*/ 596 w 871"/>
                <a:gd name="T17" fmla="*/ 179 h 1528"/>
                <a:gd name="T18" fmla="*/ 650 w 871"/>
                <a:gd name="T19" fmla="*/ 230 h 1528"/>
                <a:gd name="T20" fmla="*/ 700 w 871"/>
                <a:gd name="T21" fmla="*/ 285 h 1528"/>
                <a:gd name="T22" fmla="*/ 743 w 871"/>
                <a:gd name="T23" fmla="*/ 344 h 1528"/>
                <a:gd name="T24" fmla="*/ 782 w 871"/>
                <a:gd name="T25" fmla="*/ 409 h 1528"/>
                <a:gd name="T26" fmla="*/ 814 w 871"/>
                <a:gd name="T27" fmla="*/ 477 h 1528"/>
                <a:gd name="T28" fmla="*/ 839 w 871"/>
                <a:gd name="T29" fmla="*/ 550 h 1528"/>
                <a:gd name="T30" fmla="*/ 858 w 871"/>
                <a:gd name="T31" fmla="*/ 625 h 1528"/>
                <a:gd name="T32" fmla="*/ 868 w 871"/>
                <a:gd name="T33" fmla="*/ 703 h 1528"/>
                <a:gd name="T34" fmla="*/ 871 w 871"/>
                <a:gd name="T35" fmla="*/ 781 h 1528"/>
                <a:gd name="T36" fmla="*/ 865 w 871"/>
                <a:gd name="T37" fmla="*/ 857 h 1528"/>
                <a:gd name="T38" fmla="*/ 854 w 871"/>
                <a:gd name="T39" fmla="*/ 932 h 1528"/>
                <a:gd name="T40" fmla="*/ 834 w 871"/>
                <a:gd name="T41" fmla="*/ 1004 h 1528"/>
                <a:gd name="T42" fmla="*/ 807 w 871"/>
                <a:gd name="T43" fmla="*/ 1073 h 1528"/>
                <a:gd name="T44" fmla="*/ 775 w 871"/>
                <a:gd name="T45" fmla="*/ 1139 h 1528"/>
                <a:gd name="T46" fmla="*/ 736 w 871"/>
                <a:gd name="T47" fmla="*/ 1202 h 1528"/>
                <a:gd name="T48" fmla="*/ 692 w 871"/>
                <a:gd name="T49" fmla="*/ 1261 h 1528"/>
                <a:gd name="T50" fmla="*/ 641 w 871"/>
                <a:gd name="T51" fmla="*/ 1315 h 1528"/>
                <a:gd name="T52" fmla="*/ 586 w 871"/>
                <a:gd name="T53" fmla="*/ 1364 h 1528"/>
                <a:gd name="T54" fmla="*/ 526 w 871"/>
                <a:gd name="T55" fmla="*/ 1408 h 1528"/>
                <a:gd name="T56" fmla="*/ 461 w 871"/>
                <a:gd name="T57" fmla="*/ 1446 h 1528"/>
                <a:gd name="T58" fmla="*/ 393 w 871"/>
                <a:gd name="T59" fmla="*/ 1478 h 1528"/>
                <a:gd name="T60" fmla="*/ 321 w 871"/>
                <a:gd name="T61" fmla="*/ 1503 h 1528"/>
                <a:gd name="T62" fmla="*/ 245 w 871"/>
                <a:gd name="T63" fmla="*/ 1522 h 1528"/>
                <a:gd name="T64" fmla="*/ 0 w 871"/>
                <a:gd name="T65" fmla="*/ 7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1" h="1528">
                  <a:moveTo>
                    <a:pt x="0" y="7"/>
                  </a:moveTo>
                  <a:lnTo>
                    <a:pt x="39" y="3"/>
                  </a:lnTo>
                  <a:lnTo>
                    <a:pt x="78" y="1"/>
                  </a:lnTo>
                  <a:lnTo>
                    <a:pt x="117" y="0"/>
                  </a:lnTo>
                  <a:lnTo>
                    <a:pt x="155" y="2"/>
                  </a:lnTo>
                  <a:lnTo>
                    <a:pt x="193" y="5"/>
                  </a:lnTo>
                  <a:lnTo>
                    <a:pt x="230" y="11"/>
                  </a:lnTo>
                  <a:lnTo>
                    <a:pt x="267" y="17"/>
                  </a:lnTo>
                  <a:lnTo>
                    <a:pt x="304" y="27"/>
                  </a:lnTo>
                  <a:lnTo>
                    <a:pt x="339" y="38"/>
                  </a:lnTo>
                  <a:lnTo>
                    <a:pt x="375" y="50"/>
                  </a:lnTo>
                  <a:lnTo>
                    <a:pt x="409" y="64"/>
                  </a:lnTo>
                  <a:lnTo>
                    <a:pt x="443" y="79"/>
                  </a:lnTo>
                  <a:lnTo>
                    <a:pt x="476" y="96"/>
                  </a:lnTo>
                  <a:lnTo>
                    <a:pt x="507" y="115"/>
                  </a:lnTo>
                  <a:lnTo>
                    <a:pt x="538" y="135"/>
                  </a:lnTo>
                  <a:lnTo>
                    <a:pt x="567" y="156"/>
                  </a:lnTo>
                  <a:lnTo>
                    <a:pt x="596" y="179"/>
                  </a:lnTo>
                  <a:lnTo>
                    <a:pt x="625" y="204"/>
                  </a:lnTo>
                  <a:lnTo>
                    <a:pt x="650" y="230"/>
                  </a:lnTo>
                  <a:lnTo>
                    <a:pt x="676" y="257"/>
                  </a:lnTo>
                  <a:lnTo>
                    <a:pt x="700" y="285"/>
                  </a:lnTo>
                  <a:lnTo>
                    <a:pt x="723" y="314"/>
                  </a:lnTo>
                  <a:lnTo>
                    <a:pt x="743" y="344"/>
                  </a:lnTo>
                  <a:lnTo>
                    <a:pt x="764" y="376"/>
                  </a:lnTo>
                  <a:lnTo>
                    <a:pt x="782" y="409"/>
                  </a:lnTo>
                  <a:lnTo>
                    <a:pt x="798" y="443"/>
                  </a:lnTo>
                  <a:lnTo>
                    <a:pt x="814" y="477"/>
                  </a:lnTo>
                  <a:lnTo>
                    <a:pt x="828" y="513"/>
                  </a:lnTo>
                  <a:lnTo>
                    <a:pt x="839" y="550"/>
                  </a:lnTo>
                  <a:lnTo>
                    <a:pt x="849" y="586"/>
                  </a:lnTo>
                  <a:lnTo>
                    <a:pt x="858" y="625"/>
                  </a:lnTo>
                  <a:lnTo>
                    <a:pt x="863" y="664"/>
                  </a:lnTo>
                  <a:lnTo>
                    <a:pt x="868" y="703"/>
                  </a:lnTo>
                  <a:lnTo>
                    <a:pt x="871" y="742"/>
                  </a:lnTo>
                  <a:lnTo>
                    <a:pt x="871" y="781"/>
                  </a:lnTo>
                  <a:lnTo>
                    <a:pt x="869" y="820"/>
                  </a:lnTo>
                  <a:lnTo>
                    <a:pt x="865" y="857"/>
                  </a:lnTo>
                  <a:lnTo>
                    <a:pt x="860" y="895"/>
                  </a:lnTo>
                  <a:lnTo>
                    <a:pt x="854" y="932"/>
                  </a:lnTo>
                  <a:lnTo>
                    <a:pt x="844" y="969"/>
                  </a:lnTo>
                  <a:lnTo>
                    <a:pt x="834" y="1004"/>
                  </a:lnTo>
                  <a:lnTo>
                    <a:pt x="821" y="1039"/>
                  </a:lnTo>
                  <a:lnTo>
                    <a:pt x="807" y="1073"/>
                  </a:lnTo>
                  <a:lnTo>
                    <a:pt x="792" y="1107"/>
                  </a:lnTo>
                  <a:lnTo>
                    <a:pt x="775" y="1139"/>
                  </a:lnTo>
                  <a:lnTo>
                    <a:pt x="756" y="1172"/>
                  </a:lnTo>
                  <a:lnTo>
                    <a:pt x="736" y="1202"/>
                  </a:lnTo>
                  <a:lnTo>
                    <a:pt x="714" y="1232"/>
                  </a:lnTo>
                  <a:lnTo>
                    <a:pt x="692" y="1261"/>
                  </a:lnTo>
                  <a:lnTo>
                    <a:pt x="667" y="1288"/>
                  </a:lnTo>
                  <a:lnTo>
                    <a:pt x="641" y="1315"/>
                  </a:lnTo>
                  <a:lnTo>
                    <a:pt x="615" y="1340"/>
                  </a:lnTo>
                  <a:lnTo>
                    <a:pt x="586" y="1364"/>
                  </a:lnTo>
                  <a:lnTo>
                    <a:pt x="557" y="1387"/>
                  </a:lnTo>
                  <a:lnTo>
                    <a:pt x="526" y="1408"/>
                  </a:lnTo>
                  <a:lnTo>
                    <a:pt x="495" y="1428"/>
                  </a:lnTo>
                  <a:lnTo>
                    <a:pt x="461" y="1446"/>
                  </a:lnTo>
                  <a:lnTo>
                    <a:pt x="428" y="1463"/>
                  </a:lnTo>
                  <a:lnTo>
                    <a:pt x="393" y="1478"/>
                  </a:lnTo>
                  <a:lnTo>
                    <a:pt x="358" y="1491"/>
                  </a:lnTo>
                  <a:lnTo>
                    <a:pt x="321" y="1503"/>
                  </a:lnTo>
                  <a:lnTo>
                    <a:pt x="284" y="1513"/>
                  </a:lnTo>
                  <a:lnTo>
                    <a:pt x="245" y="1522"/>
                  </a:lnTo>
                  <a:lnTo>
                    <a:pt x="207" y="152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1"/>
            <p:cNvSpPr>
              <a:spLocks/>
            </p:cNvSpPr>
            <p:nvPr userDrawn="1"/>
          </p:nvSpPr>
          <p:spPr bwMode="auto">
            <a:xfrm>
              <a:off x="-4767263" y="-1651974"/>
              <a:ext cx="327025" cy="573088"/>
            </a:xfrm>
            <a:custGeom>
              <a:avLst/>
              <a:gdLst>
                <a:gd name="T0" fmla="*/ 36 w 823"/>
                <a:gd name="T1" fmla="*/ 3 h 1444"/>
                <a:gd name="T2" fmla="*/ 110 w 823"/>
                <a:gd name="T3" fmla="*/ 0 h 1444"/>
                <a:gd name="T4" fmla="*/ 182 w 823"/>
                <a:gd name="T5" fmla="*/ 5 h 1444"/>
                <a:gd name="T6" fmla="*/ 252 w 823"/>
                <a:gd name="T7" fmla="*/ 17 h 1444"/>
                <a:gd name="T8" fmla="*/ 320 w 823"/>
                <a:gd name="T9" fmla="*/ 36 h 1444"/>
                <a:gd name="T10" fmla="*/ 386 w 823"/>
                <a:gd name="T11" fmla="*/ 60 h 1444"/>
                <a:gd name="T12" fmla="*/ 449 w 823"/>
                <a:gd name="T13" fmla="*/ 91 h 1444"/>
                <a:gd name="T14" fmla="*/ 508 w 823"/>
                <a:gd name="T15" fmla="*/ 127 h 1444"/>
                <a:gd name="T16" fmla="*/ 563 w 823"/>
                <a:gd name="T17" fmla="*/ 170 h 1444"/>
                <a:gd name="T18" fmla="*/ 614 w 823"/>
                <a:gd name="T19" fmla="*/ 217 h 1444"/>
                <a:gd name="T20" fmla="*/ 661 w 823"/>
                <a:gd name="T21" fmla="*/ 269 h 1444"/>
                <a:gd name="T22" fmla="*/ 703 w 823"/>
                <a:gd name="T23" fmla="*/ 326 h 1444"/>
                <a:gd name="T24" fmla="*/ 738 w 823"/>
                <a:gd name="T25" fmla="*/ 387 h 1444"/>
                <a:gd name="T26" fmla="*/ 769 w 823"/>
                <a:gd name="T27" fmla="*/ 451 h 1444"/>
                <a:gd name="T28" fmla="*/ 792 w 823"/>
                <a:gd name="T29" fmla="*/ 519 h 1444"/>
                <a:gd name="T30" fmla="*/ 810 w 823"/>
                <a:gd name="T31" fmla="*/ 591 h 1444"/>
                <a:gd name="T32" fmla="*/ 819 w 823"/>
                <a:gd name="T33" fmla="*/ 665 h 1444"/>
                <a:gd name="T34" fmla="*/ 823 w 823"/>
                <a:gd name="T35" fmla="*/ 739 h 1444"/>
                <a:gd name="T36" fmla="*/ 817 w 823"/>
                <a:gd name="T37" fmla="*/ 810 h 1444"/>
                <a:gd name="T38" fmla="*/ 805 w 823"/>
                <a:gd name="T39" fmla="*/ 880 h 1444"/>
                <a:gd name="T40" fmla="*/ 787 w 823"/>
                <a:gd name="T41" fmla="*/ 949 h 1444"/>
                <a:gd name="T42" fmla="*/ 762 w 823"/>
                <a:gd name="T43" fmla="*/ 1014 h 1444"/>
                <a:gd name="T44" fmla="*/ 732 w 823"/>
                <a:gd name="T45" fmla="*/ 1077 h 1444"/>
                <a:gd name="T46" fmla="*/ 695 w 823"/>
                <a:gd name="T47" fmla="*/ 1136 h 1444"/>
                <a:gd name="T48" fmla="*/ 653 w 823"/>
                <a:gd name="T49" fmla="*/ 1191 h 1444"/>
                <a:gd name="T50" fmla="*/ 606 w 823"/>
                <a:gd name="T51" fmla="*/ 1243 h 1444"/>
                <a:gd name="T52" fmla="*/ 554 w 823"/>
                <a:gd name="T53" fmla="*/ 1289 h 1444"/>
                <a:gd name="T54" fmla="*/ 497 w 823"/>
                <a:gd name="T55" fmla="*/ 1331 h 1444"/>
                <a:gd name="T56" fmla="*/ 436 w 823"/>
                <a:gd name="T57" fmla="*/ 1367 h 1444"/>
                <a:gd name="T58" fmla="*/ 371 w 823"/>
                <a:gd name="T59" fmla="*/ 1397 h 1444"/>
                <a:gd name="T60" fmla="*/ 303 w 823"/>
                <a:gd name="T61" fmla="*/ 1421 h 1444"/>
                <a:gd name="T62" fmla="*/ 232 w 823"/>
                <a:gd name="T63" fmla="*/ 1439 h 1444"/>
                <a:gd name="T64" fmla="*/ 0 w 823"/>
                <a:gd name="T65" fmla="*/ 6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3" h="1444">
                  <a:moveTo>
                    <a:pt x="0" y="6"/>
                  </a:moveTo>
                  <a:lnTo>
                    <a:pt x="36" y="3"/>
                  </a:lnTo>
                  <a:lnTo>
                    <a:pt x="73" y="1"/>
                  </a:lnTo>
                  <a:lnTo>
                    <a:pt x="110" y="0"/>
                  </a:lnTo>
                  <a:lnTo>
                    <a:pt x="147" y="2"/>
                  </a:lnTo>
                  <a:lnTo>
                    <a:pt x="182" y="5"/>
                  </a:lnTo>
                  <a:lnTo>
                    <a:pt x="218" y="10"/>
                  </a:lnTo>
                  <a:lnTo>
                    <a:pt x="252" y="17"/>
                  </a:lnTo>
                  <a:lnTo>
                    <a:pt x="287" y="25"/>
                  </a:lnTo>
                  <a:lnTo>
                    <a:pt x="320" y="36"/>
                  </a:lnTo>
                  <a:lnTo>
                    <a:pt x="354" y="47"/>
                  </a:lnTo>
                  <a:lnTo>
                    <a:pt x="386" y="60"/>
                  </a:lnTo>
                  <a:lnTo>
                    <a:pt x="418" y="74"/>
                  </a:lnTo>
                  <a:lnTo>
                    <a:pt x="449" y="91"/>
                  </a:lnTo>
                  <a:lnTo>
                    <a:pt x="479" y="109"/>
                  </a:lnTo>
                  <a:lnTo>
                    <a:pt x="508" y="127"/>
                  </a:lnTo>
                  <a:lnTo>
                    <a:pt x="536" y="148"/>
                  </a:lnTo>
                  <a:lnTo>
                    <a:pt x="563" y="170"/>
                  </a:lnTo>
                  <a:lnTo>
                    <a:pt x="589" y="193"/>
                  </a:lnTo>
                  <a:lnTo>
                    <a:pt x="614" y="217"/>
                  </a:lnTo>
                  <a:lnTo>
                    <a:pt x="638" y="243"/>
                  </a:lnTo>
                  <a:lnTo>
                    <a:pt x="661" y="269"/>
                  </a:lnTo>
                  <a:lnTo>
                    <a:pt x="682" y="297"/>
                  </a:lnTo>
                  <a:lnTo>
                    <a:pt x="703" y="326"/>
                  </a:lnTo>
                  <a:lnTo>
                    <a:pt x="721" y="355"/>
                  </a:lnTo>
                  <a:lnTo>
                    <a:pt x="738" y="387"/>
                  </a:lnTo>
                  <a:lnTo>
                    <a:pt x="755" y="418"/>
                  </a:lnTo>
                  <a:lnTo>
                    <a:pt x="769" y="451"/>
                  </a:lnTo>
                  <a:lnTo>
                    <a:pt x="782" y="485"/>
                  </a:lnTo>
                  <a:lnTo>
                    <a:pt x="792" y="519"/>
                  </a:lnTo>
                  <a:lnTo>
                    <a:pt x="802" y="555"/>
                  </a:lnTo>
                  <a:lnTo>
                    <a:pt x="810" y="591"/>
                  </a:lnTo>
                  <a:lnTo>
                    <a:pt x="816" y="627"/>
                  </a:lnTo>
                  <a:lnTo>
                    <a:pt x="819" y="665"/>
                  </a:lnTo>
                  <a:lnTo>
                    <a:pt x="823" y="702"/>
                  </a:lnTo>
                  <a:lnTo>
                    <a:pt x="823" y="739"/>
                  </a:lnTo>
                  <a:lnTo>
                    <a:pt x="821" y="774"/>
                  </a:lnTo>
                  <a:lnTo>
                    <a:pt x="817" y="810"/>
                  </a:lnTo>
                  <a:lnTo>
                    <a:pt x="813" y="846"/>
                  </a:lnTo>
                  <a:lnTo>
                    <a:pt x="805" y="880"/>
                  </a:lnTo>
                  <a:lnTo>
                    <a:pt x="798" y="915"/>
                  </a:lnTo>
                  <a:lnTo>
                    <a:pt x="787" y="949"/>
                  </a:lnTo>
                  <a:lnTo>
                    <a:pt x="776" y="982"/>
                  </a:lnTo>
                  <a:lnTo>
                    <a:pt x="762" y="1014"/>
                  </a:lnTo>
                  <a:lnTo>
                    <a:pt x="748" y="1046"/>
                  </a:lnTo>
                  <a:lnTo>
                    <a:pt x="732" y="1077"/>
                  </a:lnTo>
                  <a:lnTo>
                    <a:pt x="714" y="1107"/>
                  </a:lnTo>
                  <a:lnTo>
                    <a:pt x="695" y="1136"/>
                  </a:lnTo>
                  <a:lnTo>
                    <a:pt x="675" y="1164"/>
                  </a:lnTo>
                  <a:lnTo>
                    <a:pt x="653" y="1191"/>
                  </a:lnTo>
                  <a:lnTo>
                    <a:pt x="629" y="1218"/>
                  </a:lnTo>
                  <a:lnTo>
                    <a:pt x="606" y="1243"/>
                  </a:lnTo>
                  <a:lnTo>
                    <a:pt x="580" y="1267"/>
                  </a:lnTo>
                  <a:lnTo>
                    <a:pt x="554" y="1289"/>
                  </a:lnTo>
                  <a:lnTo>
                    <a:pt x="526" y="1311"/>
                  </a:lnTo>
                  <a:lnTo>
                    <a:pt x="497" y="1331"/>
                  </a:lnTo>
                  <a:lnTo>
                    <a:pt x="467" y="1350"/>
                  </a:lnTo>
                  <a:lnTo>
                    <a:pt x="436" y="1367"/>
                  </a:lnTo>
                  <a:lnTo>
                    <a:pt x="405" y="1382"/>
                  </a:lnTo>
                  <a:lnTo>
                    <a:pt x="371" y="1397"/>
                  </a:lnTo>
                  <a:lnTo>
                    <a:pt x="338" y="1409"/>
                  </a:lnTo>
                  <a:lnTo>
                    <a:pt x="303" y="1421"/>
                  </a:lnTo>
                  <a:lnTo>
                    <a:pt x="269" y="1430"/>
                  </a:lnTo>
                  <a:lnTo>
                    <a:pt x="232" y="1439"/>
                  </a:lnTo>
                  <a:lnTo>
                    <a:pt x="195" y="144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2"/>
            <p:cNvSpPr>
              <a:spLocks/>
            </p:cNvSpPr>
            <p:nvPr userDrawn="1"/>
          </p:nvSpPr>
          <p:spPr bwMode="auto">
            <a:xfrm>
              <a:off x="-4764088" y="-1632924"/>
              <a:ext cx="304800" cy="534988"/>
            </a:xfrm>
            <a:custGeom>
              <a:avLst/>
              <a:gdLst>
                <a:gd name="T0" fmla="*/ 35 w 767"/>
                <a:gd name="T1" fmla="*/ 2 h 1345"/>
                <a:gd name="T2" fmla="*/ 103 w 767"/>
                <a:gd name="T3" fmla="*/ 0 h 1345"/>
                <a:gd name="T4" fmla="*/ 171 w 767"/>
                <a:gd name="T5" fmla="*/ 4 h 1345"/>
                <a:gd name="T6" fmla="*/ 236 w 767"/>
                <a:gd name="T7" fmla="*/ 15 h 1345"/>
                <a:gd name="T8" fmla="*/ 299 w 767"/>
                <a:gd name="T9" fmla="*/ 32 h 1345"/>
                <a:gd name="T10" fmla="*/ 361 w 767"/>
                <a:gd name="T11" fmla="*/ 56 h 1345"/>
                <a:gd name="T12" fmla="*/ 419 w 767"/>
                <a:gd name="T13" fmla="*/ 84 h 1345"/>
                <a:gd name="T14" fmla="*/ 474 w 767"/>
                <a:gd name="T15" fmla="*/ 118 h 1345"/>
                <a:gd name="T16" fmla="*/ 526 w 767"/>
                <a:gd name="T17" fmla="*/ 157 h 1345"/>
                <a:gd name="T18" fmla="*/ 574 w 767"/>
                <a:gd name="T19" fmla="*/ 202 h 1345"/>
                <a:gd name="T20" fmla="*/ 617 w 767"/>
                <a:gd name="T21" fmla="*/ 250 h 1345"/>
                <a:gd name="T22" fmla="*/ 656 w 767"/>
                <a:gd name="T23" fmla="*/ 303 h 1345"/>
                <a:gd name="T24" fmla="*/ 689 w 767"/>
                <a:gd name="T25" fmla="*/ 359 h 1345"/>
                <a:gd name="T26" fmla="*/ 717 w 767"/>
                <a:gd name="T27" fmla="*/ 420 h 1345"/>
                <a:gd name="T28" fmla="*/ 739 w 767"/>
                <a:gd name="T29" fmla="*/ 483 h 1345"/>
                <a:gd name="T30" fmla="*/ 755 w 767"/>
                <a:gd name="T31" fmla="*/ 550 h 1345"/>
                <a:gd name="T32" fmla="*/ 765 w 767"/>
                <a:gd name="T33" fmla="*/ 618 h 1345"/>
                <a:gd name="T34" fmla="*/ 767 w 767"/>
                <a:gd name="T35" fmla="*/ 688 h 1345"/>
                <a:gd name="T36" fmla="*/ 763 w 767"/>
                <a:gd name="T37" fmla="*/ 755 h 1345"/>
                <a:gd name="T38" fmla="*/ 752 w 767"/>
                <a:gd name="T39" fmla="*/ 820 h 1345"/>
                <a:gd name="T40" fmla="*/ 735 w 767"/>
                <a:gd name="T41" fmla="*/ 884 h 1345"/>
                <a:gd name="T42" fmla="*/ 711 w 767"/>
                <a:gd name="T43" fmla="*/ 945 h 1345"/>
                <a:gd name="T44" fmla="*/ 683 w 767"/>
                <a:gd name="T45" fmla="*/ 1003 h 1345"/>
                <a:gd name="T46" fmla="*/ 648 w 767"/>
                <a:gd name="T47" fmla="*/ 1058 h 1345"/>
                <a:gd name="T48" fmla="*/ 609 w 767"/>
                <a:gd name="T49" fmla="*/ 1110 h 1345"/>
                <a:gd name="T50" fmla="*/ 565 w 767"/>
                <a:gd name="T51" fmla="*/ 1157 h 1345"/>
                <a:gd name="T52" fmla="*/ 516 w 767"/>
                <a:gd name="T53" fmla="*/ 1201 h 1345"/>
                <a:gd name="T54" fmla="*/ 464 w 767"/>
                <a:gd name="T55" fmla="*/ 1239 h 1345"/>
                <a:gd name="T56" fmla="*/ 407 w 767"/>
                <a:gd name="T57" fmla="*/ 1273 h 1345"/>
                <a:gd name="T58" fmla="*/ 347 w 767"/>
                <a:gd name="T59" fmla="*/ 1301 h 1345"/>
                <a:gd name="T60" fmla="*/ 283 w 767"/>
                <a:gd name="T61" fmla="*/ 1324 h 1345"/>
                <a:gd name="T62" fmla="*/ 217 w 767"/>
                <a:gd name="T63" fmla="*/ 1340 h 1345"/>
                <a:gd name="T64" fmla="*/ 0 w 767"/>
                <a:gd name="T65" fmla="*/ 6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7" h="1345">
                  <a:moveTo>
                    <a:pt x="0" y="6"/>
                  </a:moveTo>
                  <a:lnTo>
                    <a:pt x="35" y="2"/>
                  </a:lnTo>
                  <a:lnTo>
                    <a:pt x="69" y="0"/>
                  </a:lnTo>
                  <a:lnTo>
                    <a:pt x="103" y="0"/>
                  </a:lnTo>
                  <a:lnTo>
                    <a:pt x="137" y="1"/>
                  </a:lnTo>
                  <a:lnTo>
                    <a:pt x="171" y="4"/>
                  </a:lnTo>
                  <a:lnTo>
                    <a:pt x="203" y="8"/>
                  </a:lnTo>
                  <a:lnTo>
                    <a:pt x="236" y="15"/>
                  </a:lnTo>
                  <a:lnTo>
                    <a:pt x="268" y="23"/>
                  </a:lnTo>
                  <a:lnTo>
                    <a:pt x="299" y="32"/>
                  </a:lnTo>
                  <a:lnTo>
                    <a:pt x="331" y="43"/>
                  </a:lnTo>
                  <a:lnTo>
                    <a:pt x="361" y="56"/>
                  </a:lnTo>
                  <a:lnTo>
                    <a:pt x="390" y="69"/>
                  </a:lnTo>
                  <a:lnTo>
                    <a:pt x="419" y="84"/>
                  </a:lnTo>
                  <a:lnTo>
                    <a:pt x="447" y="101"/>
                  </a:lnTo>
                  <a:lnTo>
                    <a:pt x="474" y="118"/>
                  </a:lnTo>
                  <a:lnTo>
                    <a:pt x="500" y="138"/>
                  </a:lnTo>
                  <a:lnTo>
                    <a:pt x="526" y="157"/>
                  </a:lnTo>
                  <a:lnTo>
                    <a:pt x="550" y="179"/>
                  </a:lnTo>
                  <a:lnTo>
                    <a:pt x="574" y="202"/>
                  </a:lnTo>
                  <a:lnTo>
                    <a:pt x="595" y="225"/>
                  </a:lnTo>
                  <a:lnTo>
                    <a:pt x="617" y="250"/>
                  </a:lnTo>
                  <a:lnTo>
                    <a:pt x="636" y="276"/>
                  </a:lnTo>
                  <a:lnTo>
                    <a:pt x="656" y="303"/>
                  </a:lnTo>
                  <a:lnTo>
                    <a:pt x="673" y="331"/>
                  </a:lnTo>
                  <a:lnTo>
                    <a:pt x="689" y="359"/>
                  </a:lnTo>
                  <a:lnTo>
                    <a:pt x="703" y="390"/>
                  </a:lnTo>
                  <a:lnTo>
                    <a:pt x="717" y="420"/>
                  </a:lnTo>
                  <a:lnTo>
                    <a:pt x="729" y="451"/>
                  </a:lnTo>
                  <a:lnTo>
                    <a:pt x="739" y="483"/>
                  </a:lnTo>
                  <a:lnTo>
                    <a:pt x="749" y="516"/>
                  </a:lnTo>
                  <a:lnTo>
                    <a:pt x="755" y="550"/>
                  </a:lnTo>
                  <a:lnTo>
                    <a:pt x="761" y="584"/>
                  </a:lnTo>
                  <a:lnTo>
                    <a:pt x="765" y="618"/>
                  </a:lnTo>
                  <a:lnTo>
                    <a:pt x="767" y="653"/>
                  </a:lnTo>
                  <a:lnTo>
                    <a:pt x="767" y="688"/>
                  </a:lnTo>
                  <a:lnTo>
                    <a:pt x="766" y="721"/>
                  </a:lnTo>
                  <a:lnTo>
                    <a:pt x="763" y="755"/>
                  </a:lnTo>
                  <a:lnTo>
                    <a:pt x="758" y="788"/>
                  </a:lnTo>
                  <a:lnTo>
                    <a:pt x="752" y="820"/>
                  </a:lnTo>
                  <a:lnTo>
                    <a:pt x="744" y="852"/>
                  </a:lnTo>
                  <a:lnTo>
                    <a:pt x="735" y="884"/>
                  </a:lnTo>
                  <a:lnTo>
                    <a:pt x="724" y="914"/>
                  </a:lnTo>
                  <a:lnTo>
                    <a:pt x="711" y="945"/>
                  </a:lnTo>
                  <a:lnTo>
                    <a:pt x="698" y="974"/>
                  </a:lnTo>
                  <a:lnTo>
                    <a:pt x="683" y="1003"/>
                  </a:lnTo>
                  <a:lnTo>
                    <a:pt x="667" y="1031"/>
                  </a:lnTo>
                  <a:lnTo>
                    <a:pt x="648" y="1058"/>
                  </a:lnTo>
                  <a:lnTo>
                    <a:pt x="630" y="1085"/>
                  </a:lnTo>
                  <a:lnTo>
                    <a:pt x="609" y="1110"/>
                  </a:lnTo>
                  <a:lnTo>
                    <a:pt x="588" y="1135"/>
                  </a:lnTo>
                  <a:lnTo>
                    <a:pt x="565" y="1157"/>
                  </a:lnTo>
                  <a:lnTo>
                    <a:pt x="541" y="1180"/>
                  </a:lnTo>
                  <a:lnTo>
                    <a:pt x="516" y="1201"/>
                  </a:lnTo>
                  <a:lnTo>
                    <a:pt x="491" y="1221"/>
                  </a:lnTo>
                  <a:lnTo>
                    <a:pt x="464" y="1239"/>
                  </a:lnTo>
                  <a:lnTo>
                    <a:pt x="437" y="1257"/>
                  </a:lnTo>
                  <a:lnTo>
                    <a:pt x="407" y="1273"/>
                  </a:lnTo>
                  <a:lnTo>
                    <a:pt x="377" y="1288"/>
                  </a:lnTo>
                  <a:lnTo>
                    <a:pt x="347" y="1301"/>
                  </a:lnTo>
                  <a:lnTo>
                    <a:pt x="316" y="1313"/>
                  </a:lnTo>
                  <a:lnTo>
                    <a:pt x="283" y="1324"/>
                  </a:lnTo>
                  <a:lnTo>
                    <a:pt x="251" y="1332"/>
                  </a:lnTo>
                  <a:lnTo>
                    <a:pt x="217" y="1340"/>
                  </a:lnTo>
                  <a:lnTo>
                    <a:pt x="183" y="134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3"/>
            <p:cNvSpPr>
              <a:spLocks/>
            </p:cNvSpPr>
            <p:nvPr userDrawn="1"/>
          </p:nvSpPr>
          <p:spPr bwMode="auto">
            <a:xfrm>
              <a:off x="-4745038" y="-1485287"/>
              <a:ext cx="138113" cy="241300"/>
            </a:xfrm>
            <a:custGeom>
              <a:avLst/>
              <a:gdLst>
                <a:gd name="T0" fmla="*/ 16 w 348"/>
                <a:gd name="T1" fmla="*/ 1 h 610"/>
                <a:gd name="T2" fmla="*/ 46 w 348"/>
                <a:gd name="T3" fmla="*/ 0 h 610"/>
                <a:gd name="T4" fmla="*/ 78 w 348"/>
                <a:gd name="T5" fmla="*/ 2 h 610"/>
                <a:gd name="T6" fmla="*/ 107 w 348"/>
                <a:gd name="T7" fmla="*/ 8 h 610"/>
                <a:gd name="T8" fmla="*/ 136 w 348"/>
                <a:gd name="T9" fmla="*/ 15 h 610"/>
                <a:gd name="T10" fmla="*/ 163 w 348"/>
                <a:gd name="T11" fmla="*/ 25 h 610"/>
                <a:gd name="T12" fmla="*/ 190 w 348"/>
                <a:gd name="T13" fmla="*/ 39 h 610"/>
                <a:gd name="T14" fmla="*/ 215 w 348"/>
                <a:gd name="T15" fmla="*/ 54 h 610"/>
                <a:gd name="T16" fmla="*/ 239 w 348"/>
                <a:gd name="T17" fmla="*/ 71 h 610"/>
                <a:gd name="T18" fmla="*/ 260 w 348"/>
                <a:gd name="T19" fmla="*/ 92 h 610"/>
                <a:gd name="T20" fmla="*/ 280 w 348"/>
                <a:gd name="T21" fmla="*/ 113 h 610"/>
                <a:gd name="T22" fmla="*/ 297 w 348"/>
                <a:gd name="T23" fmla="*/ 137 h 610"/>
                <a:gd name="T24" fmla="*/ 312 w 348"/>
                <a:gd name="T25" fmla="*/ 163 h 610"/>
                <a:gd name="T26" fmla="*/ 325 w 348"/>
                <a:gd name="T27" fmla="*/ 190 h 610"/>
                <a:gd name="T28" fmla="*/ 335 w 348"/>
                <a:gd name="T29" fmla="*/ 219 h 610"/>
                <a:gd name="T30" fmla="*/ 342 w 348"/>
                <a:gd name="T31" fmla="*/ 249 h 610"/>
                <a:gd name="T32" fmla="*/ 347 w 348"/>
                <a:gd name="T33" fmla="*/ 281 h 610"/>
                <a:gd name="T34" fmla="*/ 348 w 348"/>
                <a:gd name="T35" fmla="*/ 312 h 610"/>
                <a:gd name="T36" fmla="*/ 345 w 348"/>
                <a:gd name="T37" fmla="*/ 342 h 610"/>
                <a:gd name="T38" fmla="*/ 341 w 348"/>
                <a:gd name="T39" fmla="*/ 372 h 610"/>
                <a:gd name="T40" fmla="*/ 333 w 348"/>
                <a:gd name="T41" fmla="*/ 401 h 610"/>
                <a:gd name="T42" fmla="*/ 323 w 348"/>
                <a:gd name="T43" fmla="*/ 429 h 610"/>
                <a:gd name="T44" fmla="*/ 310 w 348"/>
                <a:gd name="T45" fmla="*/ 455 h 610"/>
                <a:gd name="T46" fmla="*/ 294 w 348"/>
                <a:gd name="T47" fmla="*/ 480 h 610"/>
                <a:gd name="T48" fmla="*/ 276 w 348"/>
                <a:gd name="T49" fmla="*/ 503 h 610"/>
                <a:gd name="T50" fmla="*/ 256 w 348"/>
                <a:gd name="T51" fmla="*/ 525 h 610"/>
                <a:gd name="T52" fmla="*/ 234 w 348"/>
                <a:gd name="T53" fmla="*/ 544 h 610"/>
                <a:gd name="T54" fmla="*/ 210 w 348"/>
                <a:gd name="T55" fmla="*/ 563 h 610"/>
                <a:gd name="T56" fmla="*/ 185 w 348"/>
                <a:gd name="T57" fmla="*/ 578 h 610"/>
                <a:gd name="T58" fmla="*/ 158 w 348"/>
                <a:gd name="T59" fmla="*/ 591 h 610"/>
                <a:gd name="T60" fmla="*/ 128 w 348"/>
                <a:gd name="T61" fmla="*/ 600 h 610"/>
                <a:gd name="T62" fmla="*/ 98 w 348"/>
                <a:gd name="T63" fmla="*/ 608 h 610"/>
                <a:gd name="T64" fmla="*/ 0 w 348"/>
                <a:gd name="T65" fmla="*/ 3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610">
                  <a:moveTo>
                    <a:pt x="0" y="3"/>
                  </a:moveTo>
                  <a:lnTo>
                    <a:pt x="16" y="1"/>
                  </a:lnTo>
                  <a:lnTo>
                    <a:pt x="31" y="0"/>
                  </a:lnTo>
                  <a:lnTo>
                    <a:pt x="46" y="0"/>
                  </a:lnTo>
                  <a:lnTo>
                    <a:pt x="63" y="1"/>
                  </a:lnTo>
                  <a:lnTo>
                    <a:pt x="78" y="2"/>
                  </a:lnTo>
                  <a:lnTo>
                    <a:pt x="92" y="4"/>
                  </a:lnTo>
                  <a:lnTo>
                    <a:pt x="107" y="8"/>
                  </a:lnTo>
                  <a:lnTo>
                    <a:pt x="122" y="11"/>
                  </a:lnTo>
                  <a:lnTo>
                    <a:pt x="136" y="15"/>
                  </a:lnTo>
                  <a:lnTo>
                    <a:pt x="150" y="19"/>
                  </a:lnTo>
                  <a:lnTo>
                    <a:pt x="163" y="25"/>
                  </a:lnTo>
                  <a:lnTo>
                    <a:pt x="177" y="31"/>
                  </a:lnTo>
                  <a:lnTo>
                    <a:pt x="190" y="39"/>
                  </a:lnTo>
                  <a:lnTo>
                    <a:pt x="203" y="45"/>
                  </a:lnTo>
                  <a:lnTo>
                    <a:pt x="215" y="54"/>
                  </a:lnTo>
                  <a:lnTo>
                    <a:pt x="227" y="63"/>
                  </a:lnTo>
                  <a:lnTo>
                    <a:pt x="239" y="71"/>
                  </a:lnTo>
                  <a:lnTo>
                    <a:pt x="249" y="81"/>
                  </a:lnTo>
                  <a:lnTo>
                    <a:pt x="260" y="92"/>
                  </a:lnTo>
                  <a:lnTo>
                    <a:pt x="270" y="103"/>
                  </a:lnTo>
                  <a:lnTo>
                    <a:pt x="280" y="113"/>
                  </a:lnTo>
                  <a:lnTo>
                    <a:pt x="288" y="125"/>
                  </a:lnTo>
                  <a:lnTo>
                    <a:pt x="297" y="137"/>
                  </a:lnTo>
                  <a:lnTo>
                    <a:pt x="306" y="150"/>
                  </a:lnTo>
                  <a:lnTo>
                    <a:pt x="312" y="163"/>
                  </a:lnTo>
                  <a:lnTo>
                    <a:pt x="318" y="177"/>
                  </a:lnTo>
                  <a:lnTo>
                    <a:pt x="325" y="190"/>
                  </a:lnTo>
                  <a:lnTo>
                    <a:pt x="330" y="205"/>
                  </a:lnTo>
                  <a:lnTo>
                    <a:pt x="335" y="219"/>
                  </a:lnTo>
                  <a:lnTo>
                    <a:pt x="339" y="234"/>
                  </a:lnTo>
                  <a:lnTo>
                    <a:pt x="342" y="249"/>
                  </a:lnTo>
                  <a:lnTo>
                    <a:pt x="345" y="266"/>
                  </a:lnTo>
                  <a:lnTo>
                    <a:pt x="347" y="281"/>
                  </a:lnTo>
                  <a:lnTo>
                    <a:pt x="348" y="296"/>
                  </a:lnTo>
                  <a:lnTo>
                    <a:pt x="348" y="312"/>
                  </a:lnTo>
                  <a:lnTo>
                    <a:pt x="348" y="327"/>
                  </a:lnTo>
                  <a:lnTo>
                    <a:pt x="345" y="342"/>
                  </a:lnTo>
                  <a:lnTo>
                    <a:pt x="343" y="357"/>
                  </a:lnTo>
                  <a:lnTo>
                    <a:pt x="341" y="372"/>
                  </a:lnTo>
                  <a:lnTo>
                    <a:pt x="337" y="387"/>
                  </a:lnTo>
                  <a:lnTo>
                    <a:pt x="333" y="401"/>
                  </a:lnTo>
                  <a:lnTo>
                    <a:pt x="328" y="415"/>
                  </a:lnTo>
                  <a:lnTo>
                    <a:pt x="323" y="429"/>
                  </a:lnTo>
                  <a:lnTo>
                    <a:pt x="316" y="442"/>
                  </a:lnTo>
                  <a:lnTo>
                    <a:pt x="310" y="455"/>
                  </a:lnTo>
                  <a:lnTo>
                    <a:pt x="302" y="468"/>
                  </a:lnTo>
                  <a:lnTo>
                    <a:pt x="294" y="480"/>
                  </a:lnTo>
                  <a:lnTo>
                    <a:pt x="285" y="492"/>
                  </a:lnTo>
                  <a:lnTo>
                    <a:pt x="276" y="503"/>
                  </a:lnTo>
                  <a:lnTo>
                    <a:pt x="267" y="514"/>
                  </a:lnTo>
                  <a:lnTo>
                    <a:pt x="256" y="525"/>
                  </a:lnTo>
                  <a:lnTo>
                    <a:pt x="245" y="536"/>
                  </a:lnTo>
                  <a:lnTo>
                    <a:pt x="234" y="544"/>
                  </a:lnTo>
                  <a:lnTo>
                    <a:pt x="222" y="554"/>
                  </a:lnTo>
                  <a:lnTo>
                    <a:pt x="210" y="563"/>
                  </a:lnTo>
                  <a:lnTo>
                    <a:pt x="198" y="570"/>
                  </a:lnTo>
                  <a:lnTo>
                    <a:pt x="185" y="578"/>
                  </a:lnTo>
                  <a:lnTo>
                    <a:pt x="172" y="584"/>
                  </a:lnTo>
                  <a:lnTo>
                    <a:pt x="158" y="591"/>
                  </a:lnTo>
                  <a:lnTo>
                    <a:pt x="144" y="596"/>
                  </a:lnTo>
                  <a:lnTo>
                    <a:pt x="128" y="600"/>
                  </a:lnTo>
                  <a:lnTo>
                    <a:pt x="113" y="605"/>
                  </a:lnTo>
                  <a:lnTo>
                    <a:pt x="98" y="608"/>
                  </a:lnTo>
                  <a:lnTo>
                    <a:pt x="83" y="61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-4549775" y="-1409087"/>
              <a:ext cx="55563" cy="30163"/>
            </a:xfrm>
            <a:custGeom>
              <a:avLst/>
              <a:gdLst>
                <a:gd name="T0" fmla="*/ 103 w 140"/>
                <a:gd name="T1" fmla="*/ 75 h 76"/>
                <a:gd name="T2" fmla="*/ 88 w 140"/>
                <a:gd name="T3" fmla="*/ 76 h 76"/>
                <a:gd name="T4" fmla="*/ 72 w 140"/>
                <a:gd name="T5" fmla="*/ 76 h 76"/>
                <a:gd name="T6" fmla="*/ 54 w 140"/>
                <a:gd name="T7" fmla="*/ 75 h 76"/>
                <a:gd name="T8" fmla="*/ 38 w 140"/>
                <a:gd name="T9" fmla="*/ 73 h 76"/>
                <a:gd name="T10" fmla="*/ 24 w 140"/>
                <a:gd name="T11" fmla="*/ 68 h 76"/>
                <a:gd name="T12" fmla="*/ 12 w 140"/>
                <a:gd name="T13" fmla="*/ 64 h 76"/>
                <a:gd name="T14" fmla="*/ 8 w 140"/>
                <a:gd name="T15" fmla="*/ 61 h 76"/>
                <a:gd name="T16" fmla="*/ 4 w 140"/>
                <a:gd name="T17" fmla="*/ 58 h 76"/>
                <a:gd name="T18" fmla="*/ 1 w 140"/>
                <a:gd name="T19" fmla="*/ 54 h 76"/>
                <a:gd name="T20" fmla="*/ 0 w 140"/>
                <a:gd name="T21" fmla="*/ 51 h 76"/>
                <a:gd name="T22" fmla="*/ 0 w 140"/>
                <a:gd name="T23" fmla="*/ 47 h 76"/>
                <a:gd name="T24" fmla="*/ 1 w 140"/>
                <a:gd name="T25" fmla="*/ 44 h 76"/>
                <a:gd name="T26" fmla="*/ 5 w 140"/>
                <a:gd name="T27" fmla="*/ 39 h 76"/>
                <a:gd name="T28" fmla="*/ 8 w 140"/>
                <a:gd name="T29" fmla="*/ 35 h 76"/>
                <a:gd name="T30" fmla="*/ 19 w 140"/>
                <a:gd name="T31" fmla="*/ 27 h 76"/>
                <a:gd name="T32" fmla="*/ 32 w 140"/>
                <a:gd name="T33" fmla="*/ 20 h 76"/>
                <a:gd name="T34" fmla="*/ 46 w 140"/>
                <a:gd name="T35" fmla="*/ 13 h 76"/>
                <a:gd name="T36" fmla="*/ 62 w 140"/>
                <a:gd name="T37" fmla="*/ 8 h 76"/>
                <a:gd name="T38" fmla="*/ 78 w 140"/>
                <a:gd name="T39" fmla="*/ 4 h 76"/>
                <a:gd name="T40" fmla="*/ 93 w 140"/>
                <a:gd name="T41" fmla="*/ 1 h 76"/>
                <a:gd name="T42" fmla="*/ 106 w 140"/>
                <a:gd name="T43" fmla="*/ 0 h 76"/>
                <a:gd name="T44" fmla="*/ 116 w 140"/>
                <a:gd name="T45" fmla="*/ 0 h 76"/>
                <a:gd name="T46" fmla="*/ 123 w 140"/>
                <a:gd name="T47" fmla="*/ 4 h 76"/>
                <a:gd name="T48" fmla="*/ 129 w 140"/>
                <a:gd name="T49" fmla="*/ 7 h 76"/>
                <a:gd name="T50" fmla="*/ 133 w 140"/>
                <a:gd name="T51" fmla="*/ 12 h 76"/>
                <a:gd name="T52" fmla="*/ 135 w 140"/>
                <a:gd name="T53" fmla="*/ 18 h 76"/>
                <a:gd name="T54" fmla="*/ 138 w 140"/>
                <a:gd name="T55" fmla="*/ 25 h 76"/>
                <a:gd name="T56" fmla="*/ 139 w 140"/>
                <a:gd name="T57" fmla="*/ 33 h 76"/>
                <a:gd name="T58" fmla="*/ 140 w 140"/>
                <a:gd name="T59" fmla="*/ 39 h 76"/>
                <a:gd name="T60" fmla="*/ 140 w 140"/>
                <a:gd name="T61" fmla="*/ 47 h 76"/>
                <a:gd name="T62" fmla="*/ 139 w 140"/>
                <a:gd name="T63" fmla="*/ 53 h 76"/>
                <a:gd name="T64" fmla="*/ 136 w 140"/>
                <a:gd name="T65" fmla="*/ 59 h 76"/>
                <a:gd name="T66" fmla="*/ 132 w 140"/>
                <a:gd name="T67" fmla="*/ 64 h 76"/>
                <a:gd name="T68" fmla="*/ 125 w 140"/>
                <a:gd name="T69" fmla="*/ 68 h 76"/>
                <a:gd name="T70" fmla="*/ 116 w 140"/>
                <a:gd name="T71" fmla="*/ 72 h 76"/>
                <a:gd name="T72" fmla="*/ 103 w 140"/>
                <a:gd name="T73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76">
                  <a:moveTo>
                    <a:pt x="103" y="75"/>
                  </a:moveTo>
                  <a:lnTo>
                    <a:pt x="88" y="76"/>
                  </a:lnTo>
                  <a:lnTo>
                    <a:pt x="72" y="76"/>
                  </a:lnTo>
                  <a:lnTo>
                    <a:pt x="54" y="75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64"/>
                  </a:lnTo>
                  <a:lnTo>
                    <a:pt x="8" y="61"/>
                  </a:lnTo>
                  <a:lnTo>
                    <a:pt x="4" y="58"/>
                  </a:lnTo>
                  <a:lnTo>
                    <a:pt x="1" y="54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1" y="44"/>
                  </a:lnTo>
                  <a:lnTo>
                    <a:pt x="5" y="39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32" y="20"/>
                  </a:lnTo>
                  <a:lnTo>
                    <a:pt x="46" y="13"/>
                  </a:lnTo>
                  <a:lnTo>
                    <a:pt x="62" y="8"/>
                  </a:lnTo>
                  <a:lnTo>
                    <a:pt x="78" y="4"/>
                  </a:lnTo>
                  <a:lnTo>
                    <a:pt x="93" y="1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3" y="4"/>
                  </a:lnTo>
                  <a:lnTo>
                    <a:pt x="129" y="7"/>
                  </a:lnTo>
                  <a:lnTo>
                    <a:pt x="133" y="12"/>
                  </a:lnTo>
                  <a:lnTo>
                    <a:pt x="135" y="18"/>
                  </a:lnTo>
                  <a:lnTo>
                    <a:pt x="138" y="25"/>
                  </a:lnTo>
                  <a:lnTo>
                    <a:pt x="139" y="33"/>
                  </a:lnTo>
                  <a:lnTo>
                    <a:pt x="140" y="39"/>
                  </a:lnTo>
                  <a:lnTo>
                    <a:pt x="140" y="47"/>
                  </a:lnTo>
                  <a:lnTo>
                    <a:pt x="139" y="53"/>
                  </a:lnTo>
                  <a:lnTo>
                    <a:pt x="136" y="59"/>
                  </a:lnTo>
                  <a:lnTo>
                    <a:pt x="132" y="64"/>
                  </a:lnTo>
                  <a:lnTo>
                    <a:pt x="125" y="68"/>
                  </a:lnTo>
                  <a:lnTo>
                    <a:pt x="116" y="72"/>
                  </a:lnTo>
                  <a:lnTo>
                    <a:pt x="103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-4568825" y="-1483699"/>
              <a:ext cx="52388" cy="38100"/>
            </a:xfrm>
            <a:custGeom>
              <a:avLst/>
              <a:gdLst>
                <a:gd name="T0" fmla="*/ 106 w 131"/>
                <a:gd name="T1" fmla="*/ 75 h 97"/>
                <a:gd name="T2" fmla="*/ 91 w 131"/>
                <a:gd name="T3" fmla="*/ 80 h 97"/>
                <a:gd name="T4" fmla="*/ 76 w 131"/>
                <a:gd name="T5" fmla="*/ 87 h 97"/>
                <a:gd name="T6" fmla="*/ 60 w 131"/>
                <a:gd name="T7" fmla="*/ 91 h 97"/>
                <a:gd name="T8" fmla="*/ 44 w 131"/>
                <a:gd name="T9" fmla="*/ 94 h 97"/>
                <a:gd name="T10" fmla="*/ 29 w 131"/>
                <a:gd name="T11" fmla="*/ 97 h 97"/>
                <a:gd name="T12" fmla="*/ 17 w 131"/>
                <a:gd name="T13" fmla="*/ 96 h 97"/>
                <a:gd name="T14" fmla="*/ 12 w 131"/>
                <a:gd name="T15" fmla="*/ 94 h 97"/>
                <a:gd name="T16" fmla="*/ 7 w 131"/>
                <a:gd name="T17" fmla="*/ 93 h 97"/>
                <a:gd name="T18" fmla="*/ 3 w 131"/>
                <a:gd name="T19" fmla="*/ 90 h 97"/>
                <a:gd name="T20" fmla="*/ 1 w 131"/>
                <a:gd name="T21" fmla="*/ 88 h 97"/>
                <a:gd name="T22" fmla="*/ 0 w 131"/>
                <a:gd name="T23" fmla="*/ 84 h 97"/>
                <a:gd name="T24" fmla="*/ 0 w 131"/>
                <a:gd name="T25" fmla="*/ 79 h 97"/>
                <a:gd name="T26" fmla="*/ 1 w 131"/>
                <a:gd name="T27" fmla="*/ 75 h 97"/>
                <a:gd name="T28" fmla="*/ 3 w 131"/>
                <a:gd name="T29" fmla="*/ 70 h 97"/>
                <a:gd name="T30" fmla="*/ 10 w 131"/>
                <a:gd name="T31" fmla="*/ 59 h 97"/>
                <a:gd name="T32" fmla="*/ 19 w 131"/>
                <a:gd name="T33" fmla="*/ 48 h 97"/>
                <a:gd name="T34" fmla="*/ 31 w 131"/>
                <a:gd name="T35" fmla="*/ 37 h 97"/>
                <a:gd name="T36" fmla="*/ 44 w 131"/>
                <a:gd name="T37" fmla="*/ 26 h 97"/>
                <a:gd name="T38" fmla="*/ 58 w 131"/>
                <a:gd name="T39" fmla="*/ 17 h 97"/>
                <a:gd name="T40" fmla="*/ 71 w 131"/>
                <a:gd name="T41" fmla="*/ 9 h 97"/>
                <a:gd name="T42" fmla="*/ 83 w 131"/>
                <a:gd name="T43" fmla="*/ 4 h 97"/>
                <a:gd name="T44" fmla="*/ 93 w 131"/>
                <a:gd name="T45" fmla="*/ 0 h 97"/>
                <a:gd name="T46" fmla="*/ 100 w 131"/>
                <a:gd name="T47" fmla="*/ 0 h 97"/>
                <a:gd name="T48" fmla="*/ 107 w 131"/>
                <a:gd name="T49" fmla="*/ 2 h 97"/>
                <a:gd name="T50" fmla="*/ 112 w 131"/>
                <a:gd name="T51" fmla="*/ 6 h 97"/>
                <a:gd name="T52" fmla="*/ 117 w 131"/>
                <a:gd name="T53" fmla="*/ 10 h 97"/>
                <a:gd name="T54" fmla="*/ 121 w 131"/>
                <a:gd name="T55" fmla="*/ 16 h 97"/>
                <a:gd name="T56" fmla="*/ 125 w 131"/>
                <a:gd name="T57" fmla="*/ 22 h 97"/>
                <a:gd name="T58" fmla="*/ 128 w 131"/>
                <a:gd name="T59" fmla="*/ 30 h 97"/>
                <a:gd name="T60" fmla="*/ 130 w 131"/>
                <a:gd name="T61" fmla="*/ 36 h 97"/>
                <a:gd name="T62" fmla="*/ 131 w 131"/>
                <a:gd name="T63" fmla="*/ 43 h 97"/>
                <a:gd name="T64" fmla="*/ 131 w 131"/>
                <a:gd name="T65" fmla="*/ 49 h 97"/>
                <a:gd name="T66" fmla="*/ 129 w 131"/>
                <a:gd name="T67" fmla="*/ 54 h 97"/>
                <a:gd name="T68" fmla="*/ 124 w 131"/>
                <a:gd name="T69" fmla="*/ 61 h 97"/>
                <a:gd name="T70" fmla="*/ 116 w 131"/>
                <a:gd name="T71" fmla="*/ 67 h 97"/>
                <a:gd name="T72" fmla="*/ 106 w 131"/>
                <a:gd name="T73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" h="97">
                  <a:moveTo>
                    <a:pt x="106" y="75"/>
                  </a:moveTo>
                  <a:lnTo>
                    <a:pt x="91" y="80"/>
                  </a:lnTo>
                  <a:lnTo>
                    <a:pt x="76" y="87"/>
                  </a:lnTo>
                  <a:lnTo>
                    <a:pt x="60" y="91"/>
                  </a:lnTo>
                  <a:lnTo>
                    <a:pt x="44" y="94"/>
                  </a:lnTo>
                  <a:lnTo>
                    <a:pt x="29" y="97"/>
                  </a:lnTo>
                  <a:lnTo>
                    <a:pt x="17" y="96"/>
                  </a:lnTo>
                  <a:lnTo>
                    <a:pt x="12" y="94"/>
                  </a:lnTo>
                  <a:lnTo>
                    <a:pt x="7" y="93"/>
                  </a:lnTo>
                  <a:lnTo>
                    <a:pt x="3" y="90"/>
                  </a:lnTo>
                  <a:lnTo>
                    <a:pt x="1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1" y="75"/>
                  </a:lnTo>
                  <a:lnTo>
                    <a:pt x="3" y="70"/>
                  </a:lnTo>
                  <a:lnTo>
                    <a:pt x="10" y="59"/>
                  </a:lnTo>
                  <a:lnTo>
                    <a:pt x="19" y="48"/>
                  </a:lnTo>
                  <a:lnTo>
                    <a:pt x="31" y="37"/>
                  </a:lnTo>
                  <a:lnTo>
                    <a:pt x="44" y="26"/>
                  </a:lnTo>
                  <a:lnTo>
                    <a:pt x="58" y="17"/>
                  </a:lnTo>
                  <a:lnTo>
                    <a:pt x="71" y="9"/>
                  </a:lnTo>
                  <a:lnTo>
                    <a:pt x="83" y="4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7" y="2"/>
                  </a:lnTo>
                  <a:lnTo>
                    <a:pt x="112" y="6"/>
                  </a:lnTo>
                  <a:lnTo>
                    <a:pt x="117" y="10"/>
                  </a:lnTo>
                  <a:lnTo>
                    <a:pt x="121" y="16"/>
                  </a:lnTo>
                  <a:lnTo>
                    <a:pt x="125" y="22"/>
                  </a:lnTo>
                  <a:lnTo>
                    <a:pt x="128" y="30"/>
                  </a:lnTo>
                  <a:lnTo>
                    <a:pt x="130" y="36"/>
                  </a:lnTo>
                  <a:lnTo>
                    <a:pt x="131" y="43"/>
                  </a:lnTo>
                  <a:lnTo>
                    <a:pt x="131" y="49"/>
                  </a:lnTo>
                  <a:lnTo>
                    <a:pt x="129" y="54"/>
                  </a:lnTo>
                  <a:lnTo>
                    <a:pt x="124" y="61"/>
                  </a:lnTo>
                  <a:lnTo>
                    <a:pt x="116" y="67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6"/>
            <p:cNvSpPr>
              <a:spLocks/>
            </p:cNvSpPr>
            <p:nvPr userDrawn="1"/>
          </p:nvSpPr>
          <p:spPr bwMode="auto">
            <a:xfrm>
              <a:off x="-4608513" y="-1544024"/>
              <a:ext cx="44450" cy="46038"/>
            </a:xfrm>
            <a:custGeom>
              <a:avLst/>
              <a:gdLst>
                <a:gd name="T0" fmla="*/ 99 w 114"/>
                <a:gd name="T1" fmla="*/ 68 h 119"/>
                <a:gd name="T2" fmla="*/ 88 w 114"/>
                <a:gd name="T3" fmla="*/ 79 h 119"/>
                <a:gd name="T4" fmla="*/ 75 w 114"/>
                <a:gd name="T5" fmla="*/ 90 h 119"/>
                <a:gd name="T6" fmla="*/ 62 w 114"/>
                <a:gd name="T7" fmla="*/ 99 h 119"/>
                <a:gd name="T8" fmla="*/ 48 w 114"/>
                <a:gd name="T9" fmla="*/ 108 h 119"/>
                <a:gd name="T10" fmla="*/ 35 w 114"/>
                <a:gd name="T11" fmla="*/ 115 h 119"/>
                <a:gd name="T12" fmla="*/ 22 w 114"/>
                <a:gd name="T13" fmla="*/ 119 h 119"/>
                <a:gd name="T14" fmla="*/ 17 w 114"/>
                <a:gd name="T15" fmla="*/ 119 h 119"/>
                <a:gd name="T16" fmla="*/ 12 w 114"/>
                <a:gd name="T17" fmla="*/ 119 h 119"/>
                <a:gd name="T18" fmla="*/ 8 w 114"/>
                <a:gd name="T19" fmla="*/ 118 h 119"/>
                <a:gd name="T20" fmla="*/ 5 w 114"/>
                <a:gd name="T21" fmla="*/ 117 h 119"/>
                <a:gd name="T22" fmla="*/ 2 w 114"/>
                <a:gd name="T23" fmla="*/ 114 h 119"/>
                <a:gd name="T24" fmla="*/ 1 w 114"/>
                <a:gd name="T25" fmla="*/ 109 h 119"/>
                <a:gd name="T26" fmla="*/ 0 w 114"/>
                <a:gd name="T27" fmla="*/ 105 h 119"/>
                <a:gd name="T28" fmla="*/ 1 w 114"/>
                <a:gd name="T29" fmla="*/ 99 h 119"/>
                <a:gd name="T30" fmla="*/ 4 w 114"/>
                <a:gd name="T31" fmla="*/ 87 h 119"/>
                <a:gd name="T32" fmla="*/ 9 w 114"/>
                <a:gd name="T33" fmla="*/ 72 h 119"/>
                <a:gd name="T34" fmla="*/ 17 w 114"/>
                <a:gd name="T35" fmla="*/ 58 h 119"/>
                <a:gd name="T36" fmla="*/ 24 w 114"/>
                <a:gd name="T37" fmla="*/ 43 h 119"/>
                <a:gd name="T38" fmla="*/ 34 w 114"/>
                <a:gd name="T39" fmla="*/ 30 h 119"/>
                <a:gd name="T40" fmla="*/ 44 w 114"/>
                <a:gd name="T41" fmla="*/ 18 h 119"/>
                <a:gd name="T42" fmla="*/ 53 w 114"/>
                <a:gd name="T43" fmla="*/ 9 h 119"/>
                <a:gd name="T44" fmla="*/ 61 w 114"/>
                <a:gd name="T45" fmla="*/ 3 h 119"/>
                <a:gd name="T46" fmla="*/ 68 w 114"/>
                <a:gd name="T47" fmla="*/ 0 h 119"/>
                <a:gd name="T48" fmla="*/ 75 w 114"/>
                <a:gd name="T49" fmla="*/ 0 h 119"/>
                <a:gd name="T50" fmla="*/ 81 w 114"/>
                <a:gd name="T51" fmla="*/ 1 h 119"/>
                <a:gd name="T52" fmla="*/ 88 w 114"/>
                <a:gd name="T53" fmla="*/ 4 h 119"/>
                <a:gd name="T54" fmla="*/ 93 w 114"/>
                <a:gd name="T55" fmla="*/ 8 h 119"/>
                <a:gd name="T56" fmla="*/ 99 w 114"/>
                <a:gd name="T57" fmla="*/ 13 h 119"/>
                <a:gd name="T58" fmla="*/ 104 w 114"/>
                <a:gd name="T59" fmla="*/ 18 h 119"/>
                <a:gd name="T60" fmla="*/ 108 w 114"/>
                <a:gd name="T61" fmla="*/ 24 h 119"/>
                <a:gd name="T62" fmla="*/ 113 w 114"/>
                <a:gd name="T63" fmla="*/ 29 h 119"/>
                <a:gd name="T64" fmla="*/ 114 w 114"/>
                <a:gd name="T65" fmla="*/ 35 h 119"/>
                <a:gd name="T66" fmla="*/ 114 w 114"/>
                <a:gd name="T67" fmla="*/ 42 h 119"/>
                <a:gd name="T68" fmla="*/ 112 w 114"/>
                <a:gd name="T69" fmla="*/ 50 h 119"/>
                <a:gd name="T70" fmla="*/ 107 w 114"/>
                <a:gd name="T71" fmla="*/ 58 h 119"/>
                <a:gd name="T72" fmla="*/ 99 w 114"/>
                <a:gd name="T73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119">
                  <a:moveTo>
                    <a:pt x="99" y="68"/>
                  </a:moveTo>
                  <a:lnTo>
                    <a:pt x="88" y="79"/>
                  </a:lnTo>
                  <a:lnTo>
                    <a:pt x="75" y="90"/>
                  </a:lnTo>
                  <a:lnTo>
                    <a:pt x="62" y="99"/>
                  </a:lnTo>
                  <a:lnTo>
                    <a:pt x="48" y="108"/>
                  </a:lnTo>
                  <a:lnTo>
                    <a:pt x="35" y="115"/>
                  </a:lnTo>
                  <a:lnTo>
                    <a:pt x="22" y="119"/>
                  </a:lnTo>
                  <a:lnTo>
                    <a:pt x="17" y="119"/>
                  </a:lnTo>
                  <a:lnTo>
                    <a:pt x="12" y="119"/>
                  </a:lnTo>
                  <a:lnTo>
                    <a:pt x="8" y="118"/>
                  </a:lnTo>
                  <a:lnTo>
                    <a:pt x="5" y="117"/>
                  </a:lnTo>
                  <a:lnTo>
                    <a:pt x="2" y="114"/>
                  </a:lnTo>
                  <a:lnTo>
                    <a:pt x="1" y="109"/>
                  </a:lnTo>
                  <a:lnTo>
                    <a:pt x="0" y="105"/>
                  </a:lnTo>
                  <a:lnTo>
                    <a:pt x="1" y="99"/>
                  </a:lnTo>
                  <a:lnTo>
                    <a:pt x="4" y="87"/>
                  </a:lnTo>
                  <a:lnTo>
                    <a:pt x="9" y="72"/>
                  </a:lnTo>
                  <a:lnTo>
                    <a:pt x="17" y="58"/>
                  </a:lnTo>
                  <a:lnTo>
                    <a:pt x="24" y="43"/>
                  </a:lnTo>
                  <a:lnTo>
                    <a:pt x="34" y="30"/>
                  </a:lnTo>
                  <a:lnTo>
                    <a:pt x="44" y="18"/>
                  </a:lnTo>
                  <a:lnTo>
                    <a:pt x="53" y="9"/>
                  </a:lnTo>
                  <a:lnTo>
                    <a:pt x="61" y="3"/>
                  </a:lnTo>
                  <a:lnTo>
                    <a:pt x="68" y="0"/>
                  </a:lnTo>
                  <a:lnTo>
                    <a:pt x="75" y="0"/>
                  </a:lnTo>
                  <a:lnTo>
                    <a:pt x="81" y="1"/>
                  </a:lnTo>
                  <a:lnTo>
                    <a:pt x="88" y="4"/>
                  </a:lnTo>
                  <a:lnTo>
                    <a:pt x="93" y="8"/>
                  </a:lnTo>
                  <a:lnTo>
                    <a:pt x="99" y="13"/>
                  </a:lnTo>
                  <a:lnTo>
                    <a:pt x="104" y="18"/>
                  </a:lnTo>
                  <a:lnTo>
                    <a:pt x="108" y="24"/>
                  </a:lnTo>
                  <a:lnTo>
                    <a:pt x="113" y="29"/>
                  </a:lnTo>
                  <a:lnTo>
                    <a:pt x="114" y="35"/>
                  </a:lnTo>
                  <a:lnTo>
                    <a:pt x="114" y="42"/>
                  </a:lnTo>
                  <a:lnTo>
                    <a:pt x="112" y="50"/>
                  </a:lnTo>
                  <a:lnTo>
                    <a:pt x="107" y="58"/>
                  </a:lnTo>
                  <a:lnTo>
                    <a:pt x="99" y="68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17"/>
            <p:cNvSpPr>
              <a:spLocks/>
            </p:cNvSpPr>
            <p:nvPr userDrawn="1"/>
          </p:nvSpPr>
          <p:spPr bwMode="auto">
            <a:xfrm>
              <a:off x="-4664075" y="-1585299"/>
              <a:ext cx="34925" cy="53975"/>
            </a:xfrm>
            <a:custGeom>
              <a:avLst/>
              <a:gdLst>
                <a:gd name="T0" fmla="*/ 83 w 89"/>
                <a:gd name="T1" fmla="*/ 57 h 135"/>
                <a:gd name="T2" fmla="*/ 77 w 89"/>
                <a:gd name="T3" fmla="*/ 71 h 135"/>
                <a:gd name="T4" fmla="*/ 68 w 89"/>
                <a:gd name="T5" fmla="*/ 85 h 135"/>
                <a:gd name="T6" fmla="*/ 58 w 89"/>
                <a:gd name="T7" fmla="*/ 99 h 135"/>
                <a:gd name="T8" fmla="*/ 49 w 89"/>
                <a:gd name="T9" fmla="*/ 112 h 135"/>
                <a:gd name="T10" fmla="*/ 38 w 89"/>
                <a:gd name="T11" fmla="*/ 123 h 135"/>
                <a:gd name="T12" fmla="*/ 28 w 89"/>
                <a:gd name="T13" fmla="*/ 130 h 135"/>
                <a:gd name="T14" fmla="*/ 24 w 89"/>
                <a:gd name="T15" fmla="*/ 134 h 135"/>
                <a:gd name="T16" fmla="*/ 19 w 89"/>
                <a:gd name="T17" fmla="*/ 135 h 135"/>
                <a:gd name="T18" fmla="*/ 15 w 89"/>
                <a:gd name="T19" fmla="*/ 135 h 135"/>
                <a:gd name="T20" fmla="*/ 11 w 89"/>
                <a:gd name="T21" fmla="*/ 135 h 135"/>
                <a:gd name="T22" fmla="*/ 8 w 89"/>
                <a:gd name="T23" fmla="*/ 132 h 135"/>
                <a:gd name="T24" fmla="*/ 5 w 89"/>
                <a:gd name="T25" fmla="*/ 129 h 135"/>
                <a:gd name="T26" fmla="*/ 3 w 89"/>
                <a:gd name="T27" fmla="*/ 125 h 135"/>
                <a:gd name="T28" fmla="*/ 1 w 89"/>
                <a:gd name="T29" fmla="*/ 119 h 135"/>
                <a:gd name="T30" fmla="*/ 0 w 89"/>
                <a:gd name="T31" fmla="*/ 107 h 135"/>
                <a:gd name="T32" fmla="*/ 0 w 89"/>
                <a:gd name="T33" fmla="*/ 92 h 135"/>
                <a:gd name="T34" fmla="*/ 1 w 89"/>
                <a:gd name="T35" fmla="*/ 76 h 135"/>
                <a:gd name="T36" fmla="*/ 4 w 89"/>
                <a:gd name="T37" fmla="*/ 59 h 135"/>
                <a:gd name="T38" fmla="*/ 9 w 89"/>
                <a:gd name="T39" fmla="*/ 43 h 135"/>
                <a:gd name="T40" fmla="*/ 14 w 89"/>
                <a:gd name="T41" fmla="*/ 29 h 135"/>
                <a:gd name="T42" fmla="*/ 19 w 89"/>
                <a:gd name="T43" fmla="*/ 17 h 135"/>
                <a:gd name="T44" fmla="*/ 25 w 89"/>
                <a:gd name="T45" fmla="*/ 9 h 135"/>
                <a:gd name="T46" fmla="*/ 31 w 89"/>
                <a:gd name="T47" fmla="*/ 4 h 135"/>
                <a:gd name="T48" fmla="*/ 37 w 89"/>
                <a:gd name="T49" fmla="*/ 1 h 135"/>
                <a:gd name="T50" fmla="*/ 43 w 89"/>
                <a:gd name="T51" fmla="*/ 0 h 135"/>
                <a:gd name="T52" fmla="*/ 50 w 89"/>
                <a:gd name="T53" fmla="*/ 1 h 135"/>
                <a:gd name="T54" fmla="*/ 57 w 89"/>
                <a:gd name="T55" fmla="*/ 3 h 135"/>
                <a:gd name="T56" fmla="*/ 64 w 89"/>
                <a:gd name="T57" fmla="*/ 5 h 135"/>
                <a:gd name="T58" fmla="*/ 70 w 89"/>
                <a:gd name="T59" fmla="*/ 8 h 135"/>
                <a:gd name="T60" fmla="*/ 77 w 89"/>
                <a:gd name="T61" fmla="*/ 11 h 135"/>
                <a:gd name="T62" fmla="*/ 82 w 89"/>
                <a:gd name="T63" fmla="*/ 16 h 135"/>
                <a:gd name="T64" fmla="*/ 86 w 89"/>
                <a:gd name="T65" fmla="*/ 20 h 135"/>
                <a:gd name="T66" fmla="*/ 89 w 89"/>
                <a:gd name="T67" fmla="*/ 27 h 135"/>
                <a:gd name="T68" fmla="*/ 89 w 89"/>
                <a:gd name="T69" fmla="*/ 35 h 135"/>
                <a:gd name="T70" fmla="*/ 86 w 89"/>
                <a:gd name="T71" fmla="*/ 45 h 135"/>
                <a:gd name="T72" fmla="*/ 83 w 89"/>
                <a:gd name="T73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9" h="135">
                  <a:moveTo>
                    <a:pt x="83" y="57"/>
                  </a:moveTo>
                  <a:lnTo>
                    <a:pt x="77" y="71"/>
                  </a:lnTo>
                  <a:lnTo>
                    <a:pt x="68" y="85"/>
                  </a:lnTo>
                  <a:lnTo>
                    <a:pt x="58" y="99"/>
                  </a:lnTo>
                  <a:lnTo>
                    <a:pt x="49" y="112"/>
                  </a:lnTo>
                  <a:lnTo>
                    <a:pt x="38" y="123"/>
                  </a:lnTo>
                  <a:lnTo>
                    <a:pt x="28" y="130"/>
                  </a:lnTo>
                  <a:lnTo>
                    <a:pt x="24" y="134"/>
                  </a:lnTo>
                  <a:lnTo>
                    <a:pt x="19" y="135"/>
                  </a:lnTo>
                  <a:lnTo>
                    <a:pt x="15" y="135"/>
                  </a:lnTo>
                  <a:lnTo>
                    <a:pt x="11" y="135"/>
                  </a:lnTo>
                  <a:lnTo>
                    <a:pt x="8" y="132"/>
                  </a:lnTo>
                  <a:lnTo>
                    <a:pt x="5" y="129"/>
                  </a:lnTo>
                  <a:lnTo>
                    <a:pt x="3" y="125"/>
                  </a:lnTo>
                  <a:lnTo>
                    <a:pt x="1" y="119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1" y="76"/>
                  </a:lnTo>
                  <a:lnTo>
                    <a:pt x="4" y="59"/>
                  </a:lnTo>
                  <a:lnTo>
                    <a:pt x="9" y="43"/>
                  </a:lnTo>
                  <a:lnTo>
                    <a:pt x="14" y="29"/>
                  </a:lnTo>
                  <a:lnTo>
                    <a:pt x="19" y="17"/>
                  </a:lnTo>
                  <a:lnTo>
                    <a:pt x="25" y="9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50" y="1"/>
                  </a:lnTo>
                  <a:lnTo>
                    <a:pt x="57" y="3"/>
                  </a:lnTo>
                  <a:lnTo>
                    <a:pt x="64" y="5"/>
                  </a:lnTo>
                  <a:lnTo>
                    <a:pt x="70" y="8"/>
                  </a:lnTo>
                  <a:lnTo>
                    <a:pt x="77" y="11"/>
                  </a:lnTo>
                  <a:lnTo>
                    <a:pt x="82" y="16"/>
                  </a:lnTo>
                  <a:lnTo>
                    <a:pt x="86" y="20"/>
                  </a:lnTo>
                  <a:lnTo>
                    <a:pt x="89" y="27"/>
                  </a:lnTo>
                  <a:lnTo>
                    <a:pt x="89" y="35"/>
                  </a:lnTo>
                  <a:lnTo>
                    <a:pt x="86" y="45"/>
                  </a:lnTo>
                  <a:lnTo>
                    <a:pt x="83" y="5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18"/>
            <p:cNvSpPr>
              <a:spLocks/>
            </p:cNvSpPr>
            <p:nvPr userDrawn="1"/>
          </p:nvSpPr>
          <p:spPr bwMode="auto">
            <a:xfrm>
              <a:off x="-4733925" y="-1599587"/>
              <a:ext cx="30163" cy="55563"/>
            </a:xfrm>
            <a:custGeom>
              <a:avLst/>
              <a:gdLst>
                <a:gd name="T0" fmla="*/ 74 w 74"/>
                <a:gd name="T1" fmla="*/ 42 h 139"/>
                <a:gd name="T2" fmla="*/ 73 w 74"/>
                <a:gd name="T3" fmla="*/ 57 h 139"/>
                <a:gd name="T4" fmla="*/ 70 w 74"/>
                <a:gd name="T5" fmla="*/ 73 h 139"/>
                <a:gd name="T6" fmla="*/ 66 w 74"/>
                <a:gd name="T7" fmla="*/ 90 h 139"/>
                <a:gd name="T8" fmla="*/ 61 w 74"/>
                <a:gd name="T9" fmla="*/ 106 h 139"/>
                <a:gd name="T10" fmla="*/ 55 w 74"/>
                <a:gd name="T11" fmla="*/ 119 h 139"/>
                <a:gd name="T12" fmla="*/ 48 w 74"/>
                <a:gd name="T13" fmla="*/ 129 h 139"/>
                <a:gd name="T14" fmla="*/ 45 w 74"/>
                <a:gd name="T15" fmla="*/ 134 h 139"/>
                <a:gd name="T16" fmla="*/ 41 w 74"/>
                <a:gd name="T17" fmla="*/ 137 h 139"/>
                <a:gd name="T18" fmla="*/ 38 w 74"/>
                <a:gd name="T19" fmla="*/ 138 h 139"/>
                <a:gd name="T20" fmla="*/ 33 w 74"/>
                <a:gd name="T21" fmla="*/ 139 h 139"/>
                <a:gd name="T22" fmla="*/ 30 w 74"/>
                <a:gd name="T23" fmla="*/ 138 h 139"/>
                <a:gd name="T24" fmla="*/ 26 w 74"/>
                <a:gd name="T25" fmla="*/ 136 h 139"/>
                <a:gd name="T26" fmla="*/ 23 w 74"/>
                <a:gd name="T27" fmla="*/ 133 h 139"/>
                <a:gd name="T28" fmla="*/ 19 w 74"/>
                <a:gd name="T29" fmla="*/ 128 h 139"/>
                <a:gd name="T30" fmla="*/ 14 w 74"/>
                <a:gd name="T31" fmla="*/ 118 h 139"/>
                <a:gd name="T32" fmla="*/ 9 w 74"/>
                <a:gd name="T33" fmla="*/ 104 h 139"/>
                <a:gd name="T34" fmla="*/ 4 w 74"/>
                <a:gd name="T35" fmla="*/ 87 h 139"/>
                <a:gd name="T36" fmla="*/ 2 w 74"/>
                <a:gd name="T37" fmla="*/ 71 h 139"/>
                <a:gd name="T38" fmla="*/ 0 w 74"/>
                <a:gd name="T39" fmla="*/ 54 h 139"/>
                <a:gd name="T40" fmla="*/ 0 w 74"/>
                <a:gd name="T41" fmla="*/ 39 h 139"/>
                <a:gd name="T42" fmla="*/ 1 w 74"/>
                <a:gd name="T43" fmla="*/ 26 h 139"/>
                <a:gd name="T44" fmla="*/ 4 w 74"/>
                <a:gd name="T45" fmla="*/ 16 h 139"/>
                <a:gd name="T46" fmla="*/ 7 w 74"/>
                <a:gd name="T47" fmla="*/ 10 h 139"/>
                <a:gd name="T48" fmla="*/ 13 w 74"/>
                <a:gd name="T49" fmla="*/ 4 h 139"/>
                <a:gd name="T50" fmla="*/ 18 w 74"/>
                <a:gd name="T51" fmla="*/ 2 h 139"/>
                <a:gd name="T52" fmla="*/ 25 w 74"/>
                <a:gd name="T53" fmla="*/ 0 h 139"/>
                <a:gd name="T54" fmla="*/ 31 w 74"/>
                <a:gd name="T55" fmla="*/ 0 h 139"/>
                <a:gd name="T56" fmla="*/ 39 w 74"/>
                <a:gd name="T57" fmla="*/ 0 h 139"/>
                <a:gd name="T58" fmla="*/ 46 w 74"/>
                <a:gd name="T59" fmla="*/ 0 h 139"/>
                <a:gd name="T60" fmla="*/ 54 w 74"/>
                <a:gd name="T61" fmla="*/ 1 h 139"/>
                <a:gd name="T62" fmla="*/ 59 w 74"/>
                <a:gd name="T63" fmla="*/ 3 h 139"/>
                <a:gd name="T64" fmla="*/ 65 w 74"/>
                <a:gd name="T65" fmla="*/ 6 h 139"/>
                <a:gd name="T66" fmla="*/ 69 w 74"/>
                <a:gd name="T67" fmla="*/ 12 h 139"/>
                <a:gd name="T68" fmla="*/ 72 w 74"/>
                <a:gd name="T69" fmla="*/ 19 h 139"/>
                <a:gd name="T70" fmla="*/ 74 w 74"/>
                <a:gd name="T71" fmla="*/ 29 h 139"/>
                <a:gd name="T72" fmla="*/ 74 w 74"/>
                <a:gd name="T73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" h="139">
                  <a:moveTo>
                    <a:pt x="74" y="42"/>
                  </a:moveTo>
                  <a:lnTo>
                    <a:pt x="73" y="57"/>
                  </a:lnTo>
                  <a:lnTo>
                    <a:pt x="70" y="73"/>
                  </a:lnTo>
                  <a:lnTo>
                    <a:pt x="66" y="90"/>
                  </a:lnTo>
                  <a:lnTo>
                    <a:pt x="61" y="106"/>
                  </a:lnTo>
                  <a:lnTo>
                    <a:pt x="55" y="119"/>
                  </a:lnTo>
                  <a:lnTo>
                    <a:pt x="48" y="129"/>
                  </a:lnTo>
                  <a:lnTo>
                    <a:pt x="45" y="134"/>
                  </a:lnTo>
                  <a:lnTo>
                    <a:pt x="41" y="137"/>
                  </a:lnTo>
                  <a:lnTo>
                    <a:pt x="38" y="138"/>
                  </a:lnTo>
                  <a:lnTo>
                    <a:pt x="33" y="139"/>
                  </a:lnTo>
                  <a:lnTo>
                    <a:pt x="30" y="138"/>
                  </a:lnTo>
                  <a:lnTo>
                    <a:pt x="26" y="136"/>
                  </a:lnTo>
                  <a:lnTo>
                    <a:pt x="23" y="133"/>
                  </a:lnTo>
                  <a:lnTo>
                    <a:pt x="19" y="128"/>
                  </a:lnTo>
                  <a:lnTo>
                    <a:pt x="14" y="118"/>
                  </a:lnTo>
                  <a:lnTo>
                    <a:pt x="9" y="104"/>
                  </a:lnTo>
                  <a:lnTo>
                    <a:pt x="4" y="87"/>
                  </a:lnTo>
                  <a:lnTo>
                    <a:pt x="2" y="71"/>
                  </a:lnTo>
                  <a:lnTo>
                    <a:pt x="0" y="54"/>
                  </a:lnTo>
                  <a:lnTo>
                    <a:pt x="0" y="39"/>
                  </a:lnTo>
                  <a:lnTo>
                    <a:pt x="1" y="26"/>
                  </a:lnTo>
                  <a:lnTo>
                    <a:pt x="4" y="16"/>
                  </a:lnTo>
                  <a:lnTo>
                    <a:pt x="7" y="10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4" y="1"/>
                  </a:lnTo>
                  <a:lnTo>
                    <a:pt x="59" y="3"/>
                  </a:lnTo>
                  <a:lnTo>
                    <a:pt x="65" y="6"/>
                  </a:lnTo>
                  <a:lnTo>
                    <a:pt x="69" y="12"/>
                  </a:lnTo>
                  <a:lnTo>
                    <a:pt x="72" y="19"/>
                  </a:lnTo>
                  <a:lnTo>
                    <a:pt x="74" y="29"/>
                  </a:lnTo>
                  <a:lnTo>
                    <a:pt x="74" y="42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19"/>
            <p:cNvSpPr>
              <a:spLocks/>
            </p:cNvSpPr>
            <p:nvPr userDrawn="1"/>
          </p:nvSpPr>
          <p:spPr bwMode="auto">
            <a:xfrm>
              <a:off x="-4676775" y="-1193187"/>
              <a:ext cx="33338" cy="53975"/>
            </a:xfrm>
            <a:custGeom>
              <a:avLst/>
              <a:gdLst>
                <a:gd name="T0" fmla="*/ 9 w 85"/>
                <a:gd name="T1" fmla="*/ 106 h 137"/>
                <a:gd name="T2" fmla="*/ 6 w 85"/>
                <a:gd name="T3" fmla="*/ 90 h 137"/>
                <a:gd name="T4" fmla="*/ 3 w 85"/>
                <a:gd name="T5" fmla="*/ 74 h 137"/>
                <a:gd name="T6" fmla="*/ 0 w 85"/>
                <a:gd name="T7" fmla="*/ 58 h 137"/>
                <a:gd name="T8" fmla="*/ 0 w 85"/>
                <a:gd name="T9" fmla="*/ 42 h 137"/>
                <a:gd name="T10" fmla="*/ 2 w 85"/>
                <a:gd name="T11" fmla="*/ 27 h 137"/>
                <a:gd name="T12" fmla="*/ 4 w 85"/>
                <a:gd name="T13" fmla="*/ 14 h 137"/>
                <a:gd name="T14" fmla="*/ 6 w 85"/>
                <a:gd name="T15" fmla="*/ 9 h 137"/>
                <a:gd name="T16" fmla="*/ 8 w 85"/>
                <a:gd name="T17" fmla="*/ 5 h 137"/>
                <a:gd name="T18" fmla="*/ 11 w 85"/>
                <a:gd name="T19" fmla="*/ 2 h 137"/>
                <a:gd name="T20" fmla="*/ 14 w 85"/>
                <a:gd name="T21" fmla="*/ 0 h 137"/>
                <a:gd name="T22" fmla="*/ 19 w 85"/>
                <a:gd name="T23" fmla="*/ 0 h 137"/>
                <a:gd name="T24" fmla="*/ 23 w 85"/>
                <a:gd name="T25" fmla="*/ 1 h 137"/>
                <a:gd name="T26" fmla="*/ 27 w 85"/>
                <a:gd name="T27" fmla="*/ 2 h 137"/>
                <a:gd name="T28" fmla="*/ 32 w 85"/>
                <a:gd name="T29" fmla="*/ 5 h 137"/>
                <a:gd name="T30" fmla="*/ 40 w 85"/>
                <a:gd name="T31" fmla="*/ 14 h 137"/>
                <a:gd name="T32" fmla="*/ 50 w 85"/>
                <a:gd name="T33" fmla="*/ 26 h 137"/>
                <a:gd name="T34" fmla="*/ 60 w 85"/>
                <a:gd name="T35" fmla="*/ 39 h 137"/>
                <a:gd name="T36" fmla="*/ 67 w 85"/>
                <a:gd name="T37" fmla="*/ 54 h 137"/>
                <a:gd name="T38" fmla="*/ 75 w 85"/>
                <a:gd name="T39" fmla="*/ 69 h 137"/>
                <a:gd name="T40" fmla="*/ 80 w 85"/>
                <a:gd name="T41" fmla="*/ 83 h 137"/>
                <a:gd name="T42" fmla="*/ 84 w 85"/>
                <a:gd name="T43" fmla="*/ 96 h 137"/>
                <a:gd name="T44" fmla="*/ 85 w 85"/>
                <a:gd name="T45" fmla="*/ 106 h 137"/>
                <a:gd name="T46" fmla="*/ 84 w 85"/>
                <a:gd name="T47" fmla="*/ 113 h 137"/>
                <a:gd name="T48" fmla="*/ 80 w 85"/>
                <a:gd name="T49" fmla="*/ 120 h 137"/>
                <a:gd name="T50" fmla="*/ 76 w 85"/>
                <a:gd name="T51" fmla="*/ 124 h 137"/>
                <a:gd name="T52" fmla="*/ 71 w 85"/>
                <a:gd name="T53" fmla="*/ 128 h 137"/>
                <a:gd name="T54" fmla="*/ 64 w 85"/>
                <a:gd name="T55" fmla="*/ 130 h 137"/>
                <a:gd name="T56" fmla="*/ 58 w 85"/>
                <a:gd name="T57" fmla="*/ 134 h 137"/>
                <a:gd name="T58" fmla="*/ 50 w 85"/>
                <a:gd name="T59" fmla="*/ 136 h 137"/>
                <a:gd name="T60" fmla="*/ 44 w 85"/>
                <a:gd name="T61" fmla="*/ 137 h 137"/>
                <a:gd name="T62" fmla="*/ 36 w 85"/>
                <a:gd name="T63" fmla="*/ 137 h 137"/>
                <a:gd name="T64" fmla="*/ 31 w 85"/>
                <a:gd name="T65" fmla="*/ 136 h 137"/>
                <a:gd name="T66" fmla="*/ 24 w 85"/>
                <a:gd name="T67" fmla="*/ 133 h 137"/>
                <a:gd name="T68" fmla="*/ 19 w 85"/>
                <a:gd name="T69" fmla="*/ 126 h 137"/>
                <a:gd name="T70" fmla="*/ 14 w 85"/>
                <a:gd name="T71" fmla="*/ 117 h 137"/>
                <a:gd name="T72" fmla="*/ 9 w 85"/>
                <a:gd name="T73" fmla="*/ 10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137">
                  <a:moveTo>
                    <a:pt x="9" y="106"/>
                  </a:moveTo>
                  <a:lnTo>
                    <a:pt x="6" y="90"/>
                  </a:lnTo>
                  <a:lnTo>
                    <a:pt x="3" y="74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8" y="5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2" y="5"/>
                  </a:lnTo>
                  <a:lnTo>
                    <a:pt x="40" y="14"/>
                  </a:lnTo>
                  <a:lnTo>
                    <a:pt x="50" y="26"/>
                  </a:lnTo>
                  <a:lnTo>
                    <a:pt x="60" y="39"/>
                  </a:lnTo>
                  <a:lnTo>
                    <a:pt x="67" y="54"/>
                  </a:lnTo>
                  <a:lnTo>
                    <a:pt x="75" y="69"/>
                  </a:lnTo>
                  <a:lnTo>
                    <a:pt x="80" y="83"/>
                  </a:lnTo>
                  <a:lnTo>
                    <a:pt x="84" y="96"/>
                  </a:lnTo>
                  <a:lnTo>
                    <a:pt x="85" y="106"/>
                  </a:lnTo>
                  <a:lnTo>
                    <a:pt x="84" y="113"/>
                  </a:lnTo>
                  <a:lnTo>
                    <a:pt x="80" y="120"/>
                  </a:lnTo>
                  <a:lnTo>
                    <a:pt x="76" y="124"/>
                  </a:lnTo>
                  <a:lnTo>
                    <a:pt x="71" y="128"/>
                  </a:lnTo>
                  <a:lnTo>
                    <a:pt x="64" y="130"/>
                  </a:lnTo>
                  <a:lnTo>
                    <a:pt x="58" y="134"/>
                  </a:lnTo>
                  <a:lnTo>
                    <a:pt x="50" y="136"/>
                  </a:lnTo>
                  <a:lnTo>
                    <a:pt x="44" y="137"/>
                  </a:lnTo>
                  <a:lnTo>
                    <a:pt x="36" y="137"/>
                  </a:lnTo>
                  <a:lnTo>
                    <a:pt x="31" y="136"/>
                  </a:lnTo>
                  <a:lnTo>
                    <a:pt x="24" y="133"/>
                  </a:lnTo>
                  <a:lnTo>
                    <a:pt x="19" y="126"/>
                  </a:lnTo>
                  <a:lnTo>
                    <a:pt x="14" y="117"/>
                  </a:lnTo>
                  <a:lnTo>
                    <a:pt x="9" y="10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20"/>
            <p:cNvSpPr>
              <a:spLocks/>
            </p:cNvSpPr>
            <p:nvPr userDrawn="1"/>
          </p:nvSpPr>
          <p:spPr bwMode="auto">
            <a:xfrm>
              <a:off x="-4618038" y="-1223349"/>
              <a:ext cx="42863" cy="49213"/>
            </a:xfrm>
            <a:custGeom>
              <a:avLst/>
              <a:gdLst>
                <a:gd name="T0" fmla="*/ 36 w 108"/>
                <a:gd name="T1" fmla="*/ 104 h 124"/>
                <a:gd name="T2" fmla="*/ 27 w 108"/>
                <a:gd name="T3" fmla="*/ 91 h 124"/>
                <a:gd name="T4" fmla="*/ 20 w 108"/>
                <a:gd name="T5" fmla="*/ 77 h 124"/>
                <a:gd name="T6" fmla="*/ 12 w 108"/>
                <a:gd name="T7" fmla="*/ 62 h 124"/>
                <a:gd name="T8" fmla="*/ 6 w 108"/>
                <a:gd name="T9" fmla="*/ 47 h 124"/>
                <a:gd name="T10" fmla="*/ 2 w 108"/>
                <a:gd name="T11" fmla="*/ 33 h 124"/>
                <a:gd name="T12" fmla="*/ 0 w 108"/>
                <a:gd name="T13" fmla="*/ 20 h 124"/>
                <a:gd name="T14" fmla="*/ 0 w 108"/>
                <a:gd name="T15" fmla="*/ 14 h 124"/>
                <a:gd name="T16" fmla="*/ 2 w 108"/>
                <a:gd name="T17" fmla="*/ 10 h 124"/>
                <a:gd name="T18" fmla="*/ 3 w 108"/>
                <a:gd name="T19" fmla="*/ 6 h 124"/>
                <a:gd name="T20" fmla="*/ 6 w 108"/>
                <a:gd name="T21" fmla="*/ 3 h 124"/>
                <a:gd name="T22" fmla="*/ 9 w 108"/>
                <a:gd name="T23" fmla="*/ 1 h 124"/>
                <a:gd name="T24" fmla="*/ 13 w 108"/>
                <a:gd name="T25" fmla="*/ 0 h 124"/>
                <a:gd name="T26" fmla="*/ 18 w 108"/>
                <a:gd name="T27" fmla="*/ 1 h 124"/>
                <a:gd name="T28" fmla="*/ 23 w 108"/>
                <a:gd name="T29" fmla="*/ 2 h 124"/>
                <a:gd name="T30" fmla="*/ 35 w 108"/>
                <a:gd name="T31" fmla="*/ 7 h 124"/>
                <a:gd name="T32" fmla="*/ 48 w 108"/>
                <a:gd name="T33" fmla="*/ 14 h 124"/>
                <a:gd name="T34" fmla="*/ 61 w 108"/>
                <a:gd name="T35" fmla="*/ 24 h 124"/>
                <a:gd name="T36" fmla="*/ 74 w 108"/>
                <a:gd name="T37" fmla="*/ 35 h 124"/>
                <a:gd name="T38" fmla="*/ 86 w 108"/>
                <a:gd name="T39" fmla="*/ 47 h 124"/>
                <a:gd name="T40" fmla="*/ 96 w 108"/>
                <a:gd name="T41" fmla="*/ 58 h 124"/>
                <a:gd name="T42" fmla="*/ 103 w 108"/>
                <a:gd name="T43" fmla="*/ 69 h 124"/>
                <a:gd name="T44" fmla="*/ 107 w 108"/>
                <a:gd name="T45" fmla="*/ 78 h 124"/>
                <a:gd name="T46" fmla="*/ 108 w 108"/>
                <a:gd name="T47" fmla="*/ 85 h 124"/>
                <a:gd name="T48" fmla="*/ 108 w 108"/>
                <a:gd name="T49" fmla="*/ 93 h 124"/>
                <a:gd name="T50" fmla="*/ 105 w 108"/>
                <a:gd name="T51" fmla="*/ 98 h 124"/>
                <a:gd name="T52" fmla="*/ 102 w 108"/>
                <a:gd name="T53" fmla="*/ 104 h 124"/>
                <a:gd name="T54" fmla="*/ 97 w 108"/>
                <a:gd name="T55" fmla="*/ 109 h 124"/>
                <a:gd name="T56" fmla="*/ 91 w 108"/>
                <a:gd name="T57" fmla="*/ 114 h 124"/>
                <a:gd name="T58" fmla="*/ 85 w 108"/>
                <a:gd name="T59" fmla="*/ 118 h 124"/>
                <a:gd name="T60" fmla="*/ 79 w 108"/>
                <a:gd name="T61" fmla="*/ 121 h 124"/>
                <a:gd name="T62" fmla="*/ 73 w 108"/>
                <a:gd name="T63" fmla="*/ 124 h 124"/>
                <a:gd name="T64" fmla="*/ 66 w 108"/>
                <a:gd name="T65" fmla="*/ 124 h 124"/>
                <a:gd name="T66" fmla="*/ 60 w 108"/>
                <a:gd name="T67" fmla="*/ 123 h 124"/>
                <a:gd name="T68" fmla="*/ 52 w 108"/>
                <a:gd name="T69" fmla="*/ 120 h 124"/>
                <a:gd name="T70" fmla="*/ 45 w 108"/>
                <a:gd name="T71" fmla="*/ 114 h 124"/>
                <a:gd name="T72" fmla="*/ 36 w 108"/>
                <a:gd name="T73" fmla="*/ 10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124">
                  <a:moveTo>
                    <a:pt x="36" y="104"/>
                  </a:moveTo>
                  <a:lnTo>
                    <a:pt x="27" y="91"/>
                  </a:lnTo>
                  <a:lnTo>
                    <a:pt x="20" y="77"/>
                  </a:lnTo>
                  <a:lnTo>
                    <a:pt x="12" y="62"/>
                  </a:lnTo>
                  <a:lnTo>
                    <a:pt x="6" y="47"/>
                  </a:lnTo>
                  <a:lnTo>
                    <a:pt x="2" y="33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3" y="6"/>
                  </a:lnTo>
                  <a:lnTo>
                    <a:pt x="6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23" y="2"/>
                  </a:lnTo>
                  <a:lnTo>
                    <a:pt x="35" y="7"/>
                  </a:lnTo>
                  <a:lnTo>
                    <a:pt x="48" y="14"/>
                  </a:lnTo>
                  <a:lnTo>
                    <a:pt x="61" y="24"/>
                  </a:lnTo>
                  <a:lnTo>
                    <a:pt x="74" y="35"/>
                  </a:lnTo>
                  <a:lnTo>
                    <a:pt x="86" y="47"/>
                  </a:lnTo>
                  <a:lnTo>
                    <a:pt x="96" y="58"/>
                  </a:lnTo>
                  <a:lnTo>
                    <a:pt x="103" y="69"/>
                  </a:lnTo>
                  <a:lnTo>
                    <a:pt x="107" y="78"/>
                  </a:lnTo>
                  <a:lnTo>
                    <a:pt x="108" y="85"/>
                  </a:lnTo>
                  <a:lnTo>
                    <a:pt x="108" y="93"/>
                  </a:lnTo>
                  <a:lnTo>
                    <a:pt x="105" y="98"/>
                  </a:lnTo>
                  <a:lnTo>
                    <a:pt x="102" y="104"/>
                  </a:lnTo>
                  <a:lnTo>
                    <a:pt x="97" y="109"/>
                  </a:lnTo>
                  <a:lnTo>
                    <a:pt x="91" y="114"/>
                  </a:lnTo>
                  <a:lnTo>
                    <a:pt x="85" y="118"/>
                  </a:lnTo>
                  <a:lnTo>
                    <a:pt x="79" y="121"/>
                  </a:lnTo>
                  <a:lnTo>
                    <a:pt x="73" y="124"/>
                  </a:lnTo>
                  <a:lnTo>
                    <a:pt x="66" y="124"/>
                  </a:lnTo>
                  <a:lnTo>
                    <a:pt x="60" y="123"/>
                  </a:lnTo>
                  <a:lnTo>
                    <a:pt x="52" y="120"/>
                  </a:lnTo>
                  <a:lnTo>
                    <a:pt x="45" y="114"/>
                  </a:lnTo>
                  <a:lnTo>
                    <a:pt x="36" y="10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21"/>
            <p:cNvSpPr>
              <a:spLocks/>
            </p:cNvSpPr>
            <p:nvPr userDrawn="1"/>
          </p:nvSpPr>
          <p:spPr bwMode="auto">
            <a:xfrm>
              <a:off x="-4575175" y="-1270974"/>
              <a:ext cx="50800" cy="41275"/>
            </a:xfrm>
            <a:custGeom>
              <a:avLst/>
              <a:gdLst>
                <a:gd name="T0" fmla="*/ 66 w 130"/>
                <a:gd name="T1" fmla="*/ 91 h 102"/>
                <a:gd name="T2" fmla="*/ 53 w 130"/>
                <a:gd name="T3" fmla="*/ 82 h 102"/>
                <a:gd name="T4" fmla="*/ 42 w 130"/>
                <a:gd name="T5" fmla="*/ 72 h 102"/>
                <a:gd name="T6" fmla="*/ 29 w 130"/>
                <a:gd name="T7" fmla="*/ 60 h 102"/>
                <a:gd name="T8" fmla="*/ 18 w 130"/>
                <a:gd name="T9" fmla="*/ 48 h 102"/>
                <a:gd name="T10" fmla="*/ 9 w 130"/>
                <a:gd name="T11" fmla="*/ 36 h 102"/>
                <a:gd name="T12" fmla="*/ 4 w 130"/>
                <a:gd name="T13" fmla="*/ 24 h 102"/>
                <a:gd name="T14" fmla="*/ 2 w 130"/>
                <a:gd name="T15" fmla="*/ 20 h 102"/>
                <a:gd name="T16" fmla="*/ 0 w 130"/>
                <a:gd name="T17" fmla="*/ 14 h 102"/>
                <a:gd name="T18" fmla="*/ 2 w 130"/>
                <a:gd name="T19" fmla="*/ 10 h 102"/>
                <a:gd name="T20" fmla="*/ 3 w 130"/>
                <a:gd name="T21" fmla="*/ 7 h 102"/>
                <a:gd name="T22" fmla="*/ 5 w 130"/>
                <a:gd name="T23" fmla="*/ 3 h 102"/>
                <a:gd name="T24" fmla="*/ 9 w 130"/>
                <a:gd name="T25" fmla="*/ 2 h 102"/>
                <a:gd name="T26" fmla="*/ 13 w 130"/>
                <a:gd name="T27" fmla="*/ 0 h 102"/>
                <a:gd name="T28" fmla="*/ 19 w 130"/>
                <a:gd name="T29" fmla="*/ 0 h 102"/>
                <a:gd name="T30" fmla="*/ 32 w 130"/>
                <a:gd name="T31" fmla="*/ 0 h 102"/>
                <a:gd name="T32" fmla="*/ 46 w 130"/>
                <a:gd name="T33" fmla="*/ 3 h 102"/>
                <a:gd name="T34" fmla="*/ 62 w 130"/>
                <a:gd name="T35" fmla="*/ 8 h 102"/>
                <a:gd name="T36" fmla="*/ 77 w 130"/>
                <a:gd name="T37" fmla="*/ 13 h 102"/>
                <a:gd name="T38" fmla="*/ 92 w 130"/>
                <a:gd name="T39" fmla="*/ 21 h 102"/>
                <a:gd name="T40" fmla="*/ 106 w 130"/>
                <a:gd name="T41" fmla="*/ 28 h 102"/>
                <a:gd name="T42" fmla="*/ 116 w 130"/>
                <a:gd name="T43" fmla="*/ 36 h 102"/>
                <a:gd name="T44" fmla="*/ 124 w 130"/>
                <a:gd name="T45" fmla="*/ 42 h 102"/>
                <a:gd name="T46" fmla="*/ 128 w 130"/>
                <a:gd name="T47" fmla="*/ 49 h 102"/>
                <a:gd name="T48" fmla="*/ 130 w 130"/>
                <a:gd name="T49" fmla="*/ 55 h 102"/>
                <a:gd name="T50" fmla="*/ 129 w 130"/>
                <a:gd name="T51" fmla="*/ 62 h 102"/>
                <a:gd name="T52" fmla="*/ 128 w 130"/>
                <a:gd name="T53" fmla="*/ 68 h 102"/>
                <a:gd name="T54" fmla="*/ 125 w 130"/>
                <a:gd name="T55" fmla="*/ 75 h 102"/>
                <a:gd name="T56" fmla="*/ 120 w 130"/>
                <a:gd name="T57" fmla="*/ 81 h 102"/>
                <a:gd name="T58" fmla="*/ 117 w 130"/>
                <a:gd name="T59" fmla="*/ 88 h 102"/>
                <a:gd name="T60" fmla="*/ 112 w 130"/>
                <a:gd name="T61" fmla="*/ 93 h 102"/>
                <a:gd name="T62" fmla="*/ 107 w 130"/>
                <a:gd name="T63" fmla="*/ 97 h 102"/>
                <a:gd name="T64" fmla="*/ 102 w 130"/>
                <a:gd name="T65" fmla="*/ 101 h 102"/>
                <a:gd name="T66" fmla="*/ 94 w 130"/>
                <a:gd name="T67" fmla="*/ 102 h 102"/>
                <a:gd name="T68" fmla="*/ 87 w 130"/>
                <a:gd name="T69" fmla="*/ 101 h 102"/>
                <a:gd name="T70" fmla="*/ 77 w 130"/>
                <a:gd name="T71" fmla="*/ 97 h 102"/>
                <a:gd name="T72" fmla="*/ 66 w 130"/>
                <a:gd name="T73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02">
                  <a:moveTo>
                    <a:pt x="66" y="91"/>
                  </a:moveTo>
                  <a:lnTo>
                    <a:pt x="53" y="82"/>
                  </a:lnTo>
                  <a:lnTo>
                    <a:pt x="42" y="72"/>
                  </a:lnTo>
                  <a:lnTo>
                    <a:pt x="29" y="60"/>
                  </a:lnTo>
                  <a:lnTo>
                    <a:pt x="18" y="48"/>
                  </a:lnTo>
                  <a:lnTo>
                    <a:pt x="9" y="3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32" y="0"/>
                  </a:lnTo>
                  <a:lnTo>
                    <a:pt x="46" y="3"/>
                  </a:lnTo>
                  <a:lnTo>
                    <a:pt x="62" y="8"/>
                  </a:lnTo>
                  <a:lnTo>
                    <a:pt x="77" y="13"/>
                  </a:lnTo>
                  <a:lnTo>
                    <a:pt x="92" y="21"/>
                  </a:lnTo>
                  <a:lnTo>
                    <a:pt x="106" y="28"/>
                  </a:lnTo>
                  <a:lnTo>
                    <a:pt x="116" y="36"/>
                  </a:lnTo>
                  <a:lnTo>
                    <a:pt x="124" y="42"/>
                  </a:lnTo>
                  <a:lnTo>
                    <a:pt x="128" y="49"/>
                  </a:lnTo>
                  <a:lnTo>
                    <a:pt x="130" y="55"/>
                  </a:lnTo>
                  <a:lnTo>
                    <a:pt x="129" y="62"/>
                  </a:lnTo>
                  <a:lnTo>
                    <a:pt x="128" y="68"/>
                  </a:lnTo>
                  <a:lnTo>
                    <a:pt x="125" y="75"/>
                  </a:lnTo>
                  <a:lnTo>
                    <a:pt x="120" y="81"/>
                  </a:lnTo>
                  <a:lnTo>
                    <a:pt x="117" y="88"/>
                  </a:lnTo>
                  <a:lnTo>
                    <a:pt x="112" y="93"/>
                  </a:lnTo>
                  <a:lnTo>
                    <a:pt x="107" y="97"/>
                  </a:lnTo>
                  <a:lnTo>
                    <a:pt x="102" y="101"/>
                  </a:lnTo>
                  <a:lnTo>
                    <a:pt x="94" y="102"/>
                  </a:lnTo>
                  <a:lnTo>
                    <a:pt x="87" y="101"/>
                  </a:lnTo>
                  <a:lnTo>
                    <a:pt x="77" y="97"/>
                  </a:lnTo>
                  <a:lnTo>
                    <a:pt x="66" y="91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22"/>
            <p:cNvSpPr>
              <a:spLocks/>
            </p:cNvSpPr>
            <p:nvPr userDrawn="1"/>
          </p:nvSpPr>
          <p:spPr bwMode="auto">
            <a:xfrm>
              <a:off x="-4551363" y="-1332887"/>
              <a:ext cx="55563" cy="30163"/>
            </a:xfrm>
            <a:custGeom>
              <a:avLst/>
              <a:gdLst>
                <a:gd name="T0" fmla="*/ 89 w 138"/>
                <a:gd name="T1" fmla="*/ 77 h 79"/>
                <a:gd name="T2" fmla="*/ 74 w 138"/>
                <a:gd name="T3" fmla="*/ 73 h 79"/>
                <a:gd name="T4" fmla="*/ 58 w 138"/>
                <a:gd name="T5" fmla="*/ 67 h 79"/>
                <a:gd name="T6" fmla="*/ 43 w 138"/>
                <a:gd name="T7" fmla="*/ 61 h 79"/>
                <a:gd name="T8" fmla="*/ 29 w 138"/>
                <a:gd name="T9" fmla="*/ 53 h 79"/>
                <a:gd name="T10" fmla="*/ 16 w 138"/>
                <a:gd name="T11" fmla="*/ 45 h 79"/>
                <a:gd name="T12" fmla="*/ 6 w 138"/>
                <a:gd name="T13" fmla="*/ 36 h 79"/>
                <a:gd name="T14" fmla="*/ 3 w 138"/>
                <a:gd name="T15" fmla="*/ 32 h 79"/>
                <a:gd name="T16" fmla="*/ 1 w 138"/>
                <a:gd name="T17" fmla="*/ 27 h 79"/>
                <a:gd name="T18" fmla="*/ 0 w 138"/>
                <a:gd name="T19" fmla="*/ 24 h 79"/>
                <a:gd name="T20" fmla="*/ 0 w 138"/>
                <a:gd name="T21" fmla="*/ 20 h 79"/>
                <a:gd name="T22" fmla="*/ 2 w 138"/>
                <a:gd name="T23" fmla="*/ 17 h 79"/>
                <a:gd name="T24" fmla="*/ 4 w 138"/>
                <a:gd name="T25" fmla="*/ 13 h 79"/>
                <a:gd name="T26" fmla="*/ 9 w 138"/>
                <a:gd name="T27" fmla="*/ 10 h 79"/>
                <a:gd name="T28" fmla="*/ 13 w 138"/>
                <a:gd name="T29" fmla="*/ 8 h 79"/>
                <a:gd name="T30" fmla="*/ 25 w 138"/>
                <a:gd name="T31" fmla="*/ 4 h 79"/>
                <a:gd name="T32" fmla="*/ 40 w 138"/>
                <a:gd name="T33" fmla="*/ 2 h 79"/>
                <a:gd name="T34" fmla="*/ 56 w 138"/>
                <a:gd name="T35" fmla="*/ 0 h 79"/>
                <a:gd name="T36" fmla="*/ 73 w 138"/>
                <a:gd name="T37" fmla="*/ 0 h 79"/>
                <a:gd name="T38" fmla="*/ 90 w 138"/>
                <a:gd name="T39" fmla="*/ 3 h 79"/>
                <a:gd name="T40" fmla="*/ 105 w 138"/>
                <a:gd name="T41" fmla="*/ 5 h 79"/>
                <a:gd name="T42" fmla="*/ 117 w 138"/>
                <a:gd name="T43" fmla="*/ 8 h 79"/>
                <a:gd name="T44" fmla="*/ 126 w 138"/>
                <a:gd name="T45" fmla="*/ 12 h 79"/>
                <a:gd name="T46" fmla="*/ 133 w 138"/>
                <a:gd name="T47" fmla="*/ 18 h 79"/>
                <a:gd name="T48" fmla="*/ 136 w 138"/>
                <a:gd name="T49" fmla="*/ 23 h 79"/>
                <a:gd name="T50" fmla="*/ 138 w 138"/>
                <a:gd name="T51" fmla="*/ 29 h 79"/>
                <a:gd name="T52" fmla="*/ 138 w 138"/>
                <a:gd name="T53" fmla="*/ 35 h 79"/>
                <a:gd name="T54" fmla="*/ 138 w 138"/>
                <a:gd name="T55" fmla="*/ 43 h 79"/>
                <a:gd name="T56" fmla="*/ 137 w 138"/>
                <a:gd name="T57" fmla="*/ 50 h 79"/>
                <a:gd name="T58" fmla="*/ 135 w 138"/>
                <a:gd name="T59" fmla="*/ 57 h 79"/>
                <a:gd name="T60" fmla="*/ 133 w 138"/>
                <a:gd name="T61" fmla="*/ 63 h 79"/>
                <a:gd name="T62" fmla="*/ 130 w 138"/>
                <a:gd name="T63" fmla="*/ 70 h 79"/>
                <a:gd name="T64" fmla="*/ 125 w 138"/>
                <a:gd name="T65" fmla="*/ 74 h 79"/>
                <a:gd name="T66" fmla="*/ 120 w 138"/>
                <a:gd name="T67" fmla="*/ 77 h 79"/>
                <a:gd name="T68" fmla="*/ 111 w 138"/>
                <a:gd name="T69" fmla="*/ 79 h 79"/>
                <a:gd name="T70" fmla="*/ 101 w 138"/>
                <a:gd name="T71" fmla="*/ 79 h 79"/>
                <a:gd name="T72" fmla="*/ 89 w 138"/>
                <a:gd name="T73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79">
                  <a:moveTo>
                    <a:pt x="89" y="77"/>
                  </a:moveTo>
                  <a:lnTo>
                    <a:pt x="74" y="73"/>
                  </a:lnTo>
                  <a:lnTo>
                    <a:pt x="58" y="67"/>
                  </a:lnTo>
                  <a:lnTo>
                    <a:pt x="43" y="61"/>
                  </a:lnTo>
                  <a:lnTo>
                    <a:pt x="29" y="53"/>
                  </a:lnTo>
                  <a:lnTo>
                    <a:pt x="16" y="45"/>
                  </a:lnTo>
                  <a:lnTo>
                    <a:pt x="6" y="36"/>
                  </a:lnTo>
                  <a:lnTo>
                    <a:pt x="3" y="32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9" y="10"/>
                  </a:lnTo>
                  <a:lnTo>
                    <a:pt x="13" y="8"/>
                  </a:lnTo>
                  <a:lnTo>
                    <a:pt x="25" y="4"/>
                  </a:lnTo>
                  <a:lnTo>
                    <a:pt x="40" y="2"/>
                  </a:lnTo>
                  <a:lnTo>
                    <a:pt x="56" y="0"/>
                  </a:lnTo>
                  <a:lnTo>
                    <a:pt x="73" y="0"/>
                  </a:lnTo>
                  <a:lnTo>
                    <a:pt x="90" y="3"/>
                  </a:lnTo>
                  <a:lnTo>
                    <a:pt x="105" y="5"/>
                  </a:lnTo>
                  <a:lnTo>
                    <a:pt x="117" y="8"/>
                  </a:lnTo>
                  <a:lnTo>
                    <a:pt x="126" y="12"/>
                  </a:lnTo>
                  <a:lnTo>
                    <a:pt x="133" y="18"/>
                  </a:lnTo>
                  <a:lnTo>
                    <a:pt x="136" y="23"/>
                  </a:lnTo>
                  <a:lnTo>
                    <a:pt x="138" y="29"/>
                  </a:lnTo>
                  <a:lnTo>
                    <a:pt x="138" y="35"/>
                  </a:lnTo>
                  <a:lnTo>
                    <a:pt x="138" y="43"/>
                  </a:lnTo>
                  <a:lnTo>
                    <a:pt x="137" y="50"/>
                  </a:lnTo>
                  <a:lnTo>
                    <a:pt x="135" y="57"/>
                  </a:lnTo>
                  <a:lnTo>
                    <a:pt x="133" y="63"/>
                  </a:lnTo>
                  <a:lnTo>
                    <a:pt x="130" y="70"/>
                  </a:lnTo>
                  <a:lnTo>
                    <a:pt x="125" y="74"/>
                  </a:lnTo>
                  <a:lnTo>
                    <a:pt x="120" y="77"/>
                  </a:lnTo>
                  <a:lnTo>
                    <a:pt x="111" y="79"/>
                  </a:lnTo>
                  <a:lnTo>
                    <a:pt x="101" y="79"/>
                  </a:lnTo>
                  <a:lnTo>
                    <a:pt x="89" y="7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23"/>
            <p:cNvSpPr>
              <a:spLocks/>
            </p:cNvSpPr>
            <p:nvPr userDrawn="1"/>
          </p:nvSpPr>
          <p:spPr bwMode="auto">
            <a:xfrm>
              <a:off x="-4319588" y="-364512"/>
              <a:ext cx="555625" cy="474663"/>
            </a:xfrm>
            <a:custGeom>
              <a:avLst/>
              <a:gdLst>
                <a:gd name="T0" fmla="*/ 23 w 1403"/>
                <a:gd name="T1" fmla="*/ 305 h 1198"/>
                <a:gd name="T2" fmla="*/ 72 w 1403"/>
                <a:gd name="T3" fmla="*/ 245 h 1198"/>
                <a:gd name="T4" fmla="*/ 128 w 1403"/>
                <a:gd name="T5" fmla="*/ 193 h 1198"/>
                <a:gd name="T6" fmla="*/ 187 w 1403"/>
                <a:gd name="T7" fmla="*/ 145 h 1198"/>
                <a:gd name="T8" fmla="*/ 250 w 1403"/>
                <a:gd name="T9" fmla="*/ 104 h 1198"/>
                <a:gd name="T10" fmla="*/ 315 w 1403"/>
                <a:gd name="T11" fmla="*/ 70 h 1198"/>
                <a:gd name="T12" fmla="*/ 383 w 1403"/>
                <a:gd name="T13" fmla="*/ 42 h 1198"/>
                <a:gd name="T14" fmla="*/ 455 w 1403"/>
                <a:gd name="T15" fmla="*/ 22 h 1198"/>
                <a:gd name="T16" fmla="*/ 527 w 1403"/>
                <a:gd name="T17" fmla="*/ 8 h 1198"/>
                <a:gd name="T18" fmla="*/ 601 w 1403"/>
                <a:gd name="T19" fmla="*/ 1 h 1198"/>
                <a:gd name="T20" fmla="*/ 674 w 1403"/>
                <a:gd name="T21" fmla="*/ 1 h 1198"/>
                <a:gd name="T22" fmla="*/ 747 w 1403"/>
                <a:gd name="T23" fmla="*/ 8 h 1198"/>
                <a:gd name="T24" fmla="*/ 821 w 1403"/>
                <a:gd name="T25" fmla="*/ 23 h 1198"/>
                <a:gd name="T26" fmla="*/ 893 w 1403"/>
                <a:gd name="T27" fmla="*/ 45 h 1198"/>
                <a:gd name="T28" fmla="*/ 965 w 1403"/>
                <a:gd name="T29" fmla="*/ 74 h 1198"/>
                <a:gd name="T30" fmla="*/ 1033 w 1403"/>
                <a:gd name="T31" fmla="*/ 110 h 1198"/>
                <a:gd name="T32" fmla="*/ 1097 w 1403"/>
                <a:gd name="T33" fmla="*/ 155 h 1198"/>
                <a:gd name="T34" fmla="*/ 1158 w 1403"/>
                <a:gd name="T35" fmla="*/ 205 h 1198"/>
                <a:gd name="T36" fmla="*/ 1211 w 1403"/>
                <a:gd name="T37" fmla="*/ 259 h 1198"/>
                <a:gd name="T38" fmla="*/ 1258 w 1403"/>
                <a:gd name="T39" fmla="*/ 319 h 1198"/>
                <a:gd name="T40" fmla="*/ 1299 w 1403"/>
                <a:gd name="T41" fmla="*/ 382 h 1198"/>
                <a:gd name="T42" fmla="*/ 1333 w 1403"/>
                <a:gd name="T43" fmla="*/ 447 h 1198"/>
                <a:gd name="T44" fmla="*/ 1361 w 1403"/>
                <a:gd name="T45" fmla="*/ 515 h 1198"/>
                <a:gd name="T46" fmla="*/ 1381 w 1403"/>
                <a:gd name="T47" fmla="*/ 587 h 1198"/>
                <a:gd name="T48" fmla="*/ 1395 w 1403"/>
                <a:gd name="T49" fmla="*/ 659 h 1198"/>
                <a:gd name="T50" fmla="*/ 1402 w 1403"/>
                <a:gd name="T51" fmla="*/ 733 h 1198"/>
                <a:gd name="T52" fmla="*/ 1402 w 1403"/>
                <a:gd name="T53" fmla="*/ 806 h 1198"/>
                <a:gd name="T54" fmla="*/ 1394 w 1403"/>
                <a:gd name="T55" fmla="*/ 879 h 1198"/>
                <a:gd name="T56" fmla="*/ 1380 w 1403"/>
                <a:gd name="T57" fmla="*/ 953 h 1198"/>
                <a:gd name="T58" fmla="*/ 1359 w 1403"/>
                <a:gd name="T59" fmla="*/ 1025 h 1198"/>
                <a:gd name="T60" fmla="*/ 1330 w 1403"/>
                <a:gd name="T61" fmla="*/ 1096 h 1198"/>
                <a:gd name="T62" fmla="*/ 1293 w 1403"/>
                <a:gd name="T63" fmla="*/ 1165 h 1198"/>
                <a:gd name="T64" fmla="*/ 0 w 1403"/>
                <a:gd name="T65" fmla="*/ 337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3" h="1198">
                  <a:moveTo>
                    <a:pt x="0" y="337"/>
                  </a:moveTo>
                  <a:lnTo>
                    <a:pt x="23" y="305"/>
                  </a:lnTo>
                  <a:lnTo>
                    <a:pt x="48" y="275"/>
                  </a:lnTo>
                  <a:lnTo>
                    <a:pt x="72" y="245"/>
                  </a:lnTo>
                  <a:lnTo>
                    <a:pt x="99" y="218"/>
                  </a:lnTo>
                  <a:lnTo>
                    <a:pt x="128" y="193"/>
                  </a:lnTo>
                  <a:lnTo>
                    <a:pt x="157" y="168"/>
                  </a:lnTo>
                  <a:lnTo>
                    <a:pt x="187" y="145"/>
                  </a:lnTo>
                  <a:lnTo>
                    <a:pt x="217" y="123"/>
                  </a:lnTo>
                  <a:lnTo>
                    <a:pt x="250" y="104"/>
                  </a:lnTo>
                  <a:lnTo>
                    <a:pt x="282" y="87"/>
                  </a:lnTo>
                  <a:lnTo>
                    <a:pt x="315" y="70"/>
                  </a:lnTo>
                  <a:lnTo>
                    <a:pt x="349" y="55"/>
                  </a:lnTo>
                  <a:lnTo>
                    <a:pt x="383" y="42"/>
                  </a:lnTo>
                  <a:lnTo>
                    <a:pt x="419" y="32"/>
                  </a:lnTo>
                  <a:lnTo>
                    <a:pt x="455" y="22"/>
                  </a:lnTo>
                  <a:lnTo>
                    <a:pt x="490" y="14"/>
                  </a:lnTo>
                  <a:lnTo>
                    <a:pt x="527" y="8"/>
                  </a:lnTo>
                  <a:lnTo>
                    <a:pt x="563" y="4"/>
                  </a:lnTo>
                  <a:lnTo>
                    <a:pt x="601" y="1"/>
                  </a:lnTo>
                  <a:lnTo>
                    <a:pt x="637" y="0"/>
                  </a:lnTo>
                  <a:lnTo>
                    <a:pt x="674" y="1"/>
                  </a:lnTo>
                  <a:lnTo>
                    <a:pt x="711" y="4"/>
                  </a:lnTo>
                  <a:lnTo>
                    <a:pt x="747" y="8"/>
                  </a:lnTo>
                  <a:lnTo>
                    <a:pt x="784" y="14"/>
                  </a:lnTo>
                  <a:lnTo>
                    <a:pt x="821" y="23"/>
                  </a:lnTo>
                  <a:lnTo>
                    <a:pt x="858" y="33"/>
                  </a:lnTo>
                  <a:lnTo>
                    <a:pt x="893" y="45"/>
                  </a:lnTo>
                  <a:lnTo>
                    <a:pt x="929" y="59"/>
                  </a:lnTo>
                  <a:lnTo>
                    <a:pt x="965" y="74"/>
                  </a:lnTo>
                  <a:lnTo>
                    <a:pt x="998" y="91"/>
                  </a:lnTo>
                  <a:lnTo>
                    <a:pt x="1033" y="110"/>
                  </a:lnTo>
                  <a:lnTo>
                    <a:pt x="1066" y="132"/>
                  </a:lnTo>
                  <a:lnTo>
                    <a:pt x="1097" y="155"/>
                  </a:lnTo>
                  <a:lnTo>
                    <a:pt x="1129" y="180"/>
                  </a:lnTo>
                  <a:lnTo>
                    <a:pt x="1158" y="205"/>
                  </a:lnTo>
                  <a:lnTo>
                    <a:pt x="1185" y="231"/>
                  </a:lnTo>
                  <a:lnTo>
                    <a:pt x="1211" y="259"/>
                  </a:lnTo>
                  <a:lnTo>
                    <a:pt x="1236" y="289"/>
                  </a:lnTo>
                  <a:lnTo>
                    <a:pt x="1258" y="319"/>
                  </a:lnTo>
                  <a:lnTo>
                    <a:pt x="1279" y="349"/>
                  </a:lnTo>
                  <a:lnTo>
                    <a:pt x="1299" y="382"/>
                  </a:lnTo>
                  <a:lnTo>
                    <a:pt x="1317" y="414"/>
                  </a:lnTo>
                  <a:lnTo>
                    <a:pt x="1333" y="447"/>
                  </a:lnTo>
                  <a:lnTo>
                    <a:pt x="1348" y="481"/>
                  </a:lnTo>
                  <a:lnTo>
                    <a:pt x="1361" y="515"/>
                  </a:lnTo>
                  <a:lnTo>
                    <a:pt x="1372" y="551"/>
                  </a:lnTo>
                  <a:lnTo>
                    <a:pt x="1381" y="587"/>
                  </a:lnTo>
                  <a:lnTo>
                    <a:pt x="1389" y="622"/>
                  </a:lnTo>
                  <a:lnTo>
                    <a:pt x="1395" y="659"/>
                  </a:lnTo>
                  <a:lnTo>
                    <a:pt x="1400" y="696"/>
                  </a:lnTo>
                  <a:lnTo>
                    <a:pt x="1402" y="733"/>
                  </a:lnTo>
                  <a:lnTo>
                    <a:pt x="1403" y="769"/>
                  </a:lnTo>
                  <a:lnTo>
                    <a:pt x="1402" y="806"/>
                  </a:lnTo>
                  <a:lnTo>
                    <a:pt x="1400" y="843"/>
                  </a:lnTo>
                  <a:lnTo>
                    <a:pt x="1394" y="879"/>
                  </a:lnTo>
                  <a:lnTo>
                    <a:pt x="1389" y="916"/>
                  </a:lnTo>
                  <a:lnTo>
                    <a:pt x="1380" y="953"/>
                  </a:lnTo>
                  <a:lnTo>
                    <a:pt x="1371" y="990"/>
                  </a:lnTo>
                  <a:lnTo>
                    <a:pt x="1359" y="1025"/>
                  </a:lnTo>
                  <a:lnTo>
                    <a:pt x="1345" y="1061"/>
                  </a:lnTo>
                  <a:lnTo>
                    <a:pt x="1330" y="1096"/>
                  </a:lnTo>
                  <a:lnTo>
                    <a:pt x="1312" y="1131"/>
                  </a:lnTo>
                  <a:lnTo>
                    <a:pt x="1293" y="1165"/>
                  </a:lnTo>
                  <a:lnTo>
                    <a:pt x="1271" y="1198"/>
                  </a:lnTo>
                  <a:lnTo>
                    <a:pt x="0" y="33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24"/>
            <p:cNvSpPr>
              <a:spLocks/>
            </p:cNvSpPr>
            <p:nvPr userDrawn="1"/>
          </p:nvSpPr>
          <p:spPr bwMode="auto">
            <a:xfrm>
              <a:off x="-4306888" y="-348637"/>
              <a:ext cx="527050" cy="449263"/>
            </a:xfrm>
            <a:custGeom>
              <a:avLst/>
              <a:gdLst>
                <a:gd name="T0" fmla="*/ 21 w 1326"/>
                <a:gd name="T1" fmla="*/ 289 h 1132"/>
                <a:gd name="T2" fmla="*/ 69 w 1326"/>
                <a:gd name="T3" fmla="*/ 233 h 1132"/>
                <a:gd name="T4" fmla="*/ 121 w 1326"/>
                <a:gd name="T5" fmla="*/ 182 h 1132"/>
                <a:gd name="T6" fmla="*/ 177 w 1326"/>
                <a:gd name="T7" fmla="*/ 138 h 1132"/>
                <a:gd name="T8" fmla="*/ 235 w 1326"/>
                <a:gd name="T9" fmla="*/ 99 h 1132"/>
                <a:gd name="T10" fmla="*/ 298 w 1326"/>
                <a:gd name="T11" fmla="*/ 66 h 1132"/>
                <a:gd name="T12" fmla="*/ 363 w 1326"/>
                <a:gd name="T13" fmla="*/ 40 h 1132"/>
                <a:gd name="T14" fmla="*/ 429 w 1326"/>
                <a:gd name="T15" fmla="*/ 21 h 1132"/>
                <a:gd name="T16" fmla="*/ 498 w 1326"/>
                <a:gd name="T17" fmla="*/ 8 h 1132"/>
                <a:gd name="T18" fmla="*/ 567 w 1326"/>
                <a:gd name="T19" fmla="*/ 1 h 1132"/>
                <a:gd name="T20" fmla="*/ 637 w 1326"/>
                <a:gd name="T21" fmla="*/ 1 h 1132"/>
                <a:gd name="T22" fmla="*/ 707 w 1326"/>
                <a:gd name="T23" fmla="*/ 8 h 1132"/>
                <a:gd name="T24" fmla="*/ 776 w 1326"/>
                <a:gd name="T25" fmla="*/ 22 h 1132"/>
                <a:gd name="T26" fmla="*/ 844 w 1326"/>
                <a:gd name="T27" fmla="*/ 43 h 1132"/>
                <a:gd name="T28" fmla="*/ 911 w 1326"/>
                <a:gd name="T29" fmla="*/ 71 h 1132"/>
                <a:gd name="T30" fmla="*/ 976 w 1326"/>
                <a:gd name="T31" fmla="*/ 105 h 1132"/>
                <a:gd name="T32" fmla="*/ 1038 w 1326"/>
                <a:gd name="T33" fmla="*/ 147 h 1132"/>
                <a:gd name="T34" fmla="*/ 1094 w 1326"/>
                <a:gd name="T35" fmla="*/ 194 h 1132"/>
                <a:gd name="T36" fmla="*/ 1144 w 1326"/>
                <a:gd name="T37" fmla="*/ 246 h 1132"/>
                <a:gd name="T38" fmla="*/ 1189 w 1326"/>
                <a:gd name="T39" fmla="*/ 302 h 1132"/>
                <a:gd name="T40" fmla="*/ 1228 w 1326"/>
                <a:gd name="T41" fmla="*/ 360 h 1132"/>
                <a:gd name="T42" fmla="*/ 1260 w 1326"/>
                <a:gd name="T43" fmla="*/ 423 h 1132"/>
                <a:gd name="T44" fmla="*/ 1286 w 1326"/>
                <a:gd name="T45" fmla="*/ 487 h 1132"/>
                <a:gd name="T46" fmla="*/ 1305 w 1326"/>
                <a:gd name="T47" fmla="*/ 554 h 1132"/>
                <a:gd name="T48" fmla="*/ 1318 w 1326"/>
                <a:gd name="T49" fmla="*/ 622 h 1132"/>
                <a:gd name="T50" fmla="*/ 1325 w 1326"/>
                <a:gd name="T51" fmla="*/ 692 h 1132"/>
                <a:gd name="T52" fmla="*/ 1325 w 1326"/>
                <a:gd name="T53" fmla="*/ 762 h 1132"/>
                <a:gd name="T54" fmla="*/ 1318 w 1326"/>
                <a:gd name="T55" fmla="*/ 832 h 1132"/>
                <a:gd name="T56" fmla="*/ 1304 w 1326"/>
                <a:gd name="T57" fmla="*/ 901 h 1132"/>
                <a:gd name="T58" fmla="*/ 1284 w 1326"/>
                <a:gd name="T59" fmla="*/ 969 h 1132"/>
                <a:gd name="T60" fmla="*/ 1256 w 1326"/>
                <a:gd name="T61" fmla="*/ 1036 h 1132"/>
                <a:gd name="T62" fmla="*/ 1221 w 1326"/>
                <a:gd name="T63" fmla="*/ 1101 h 1132"/>
                <a:gd name="T64" fmla="*/ 0 w 1326"/>
                <a:gd name="T65" fmla="*/ 319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6" h="1132">
                  <a:moveTo>
                    <a:pt x="0" y="319"/>
                  </a:moveTo>
                  <a:lnTo>
                    <a:pt x="21" y="289"/>
                  </a:lnTo>
                  <a:lnTo>
                    <a:pt x="45" y="260"/>
                  </a:lnTo>
                  <a:lnTo>
                    <a:pt x="69" y="233"/>
                  </a:lnTo>
                  <a:lnTo>
                    <a:pt x="95" y="207"/>
                  </a:lnTo>
                  <a:lnTo>
                    <a:pt x="121" y="182"/>
                  </a:lnTo>
                  <a:lnTo>
                    <a:pt x="148" y="159"/>
                  </a:lnTo>
                  <a:lnTo>
                    <a:pt x="177" y="138"/>
                  </a:lnTo>
                  <a:lnTo>
                    <a:pt x="206" y="117"/>
                  </a:lnTo>
                  <a:lnTo>
                    <a:pt x="235" y="99"/>
                  </a:lnTo>
                  <a:lnTo>
                    <a:pt x="266" y="81"/>
                  </a:lnTo>
                  <a:lnTo>
                    <a:pt x="298" y="66"/>
                  </a:lnTo>
                  <a:lnTo>
                    <a:pt x="330" y="52"/>
                  </a:lnTo>
                  <a:lnTo>
                    <a:pt x="363" y="40"/>
                  </a:lnTo>
                  <a:lnTo>
                    <a:pt x="396" y="30"/>
                  </a:lnTo>
                  <a:lnTo>
                    <a:pt x="429" y="21"/>
                  </a:lnTo>
                  <a:lnTo>
                    <a:pt x="463" y="13"/>
                  </a:lnTo>
                  <a:lnTo>
                    <a:pt x="498" y="8"/>
                  </a:lnTo>
                  <a:lnTo>
                    <a:pt x="532" y="4"/>
                  </a:lnTo>
                  <a:lnTo>
                    <a:pt x="567" y="1"/>
                  </a:lnTo>
                  <a:lnTo>
                    <a:pt x="602" y="0"/>
                  </a:lnTo>
                  <a:lnTo>
                    <a:pt x="637" y="1"/>
                  </a:lnTo>
                  <a:lnTo>
                    <a:pt x="671" y="4"/>
                  </a:lnTo>
                  <a:lnTo>
                    <a:pt x="707" y="8"/>
                  </a:lnTo>
                  <a:lnTo>
                    <a:pt x="742" y="14"/>
                  </a:lnTo>
                  <a:lnTo>
                    <a:pt x="776" y="22"/>
                  </a:lnTo>
                  <a:lnTo>
                    <a:pt x="811" y="32"/>
                  </a:lnTo>
                  <a:lnTo>
                    <a:pt x="844" y="43"/>
                  </a:lnTo>
                  <a:lnTo>
                    <a:pt x="878" y="55"/>
                  </a:lnTo>
                  <a:lnTo>
                    <a:pt x="911" y="71"/>
                  </a:lnTo>
                  <a:lnTo>
                    <a:pt x="944" y="87"/>
                  </a:lnTo>
                  <a:lnTo>
                    <a:pt x="976" y="105"/>
                  </a:lnTo>
                  <a:lnTo>
                    <a:pt x="1007" y="125"/>
                  </a:lnTo>
                  <a:lnTo>
                    <a:pt x="1038" y="147"/>
                  </a:lnTo>
                  <a:lnTo>
                    <a:pt x="1067" y="170"/>
                  </a:lnTo>
                  <a:lnTo>
                    <a:pt x="1094" y="194"/>
                  </a:lnTo>
                  <a:lnTo>
                    <a:pt x="1120" y="220"/>
                  </a:lnTo>
                  <a:lnTo>
                    <a:pt x="1144" y="246"/>
                  </a:lnTo>
                  <a:lnTo>
                    <a:pt x="1167" y="273"/>
                  </a:lnTo>
                  <a:lnTo>
                    <a:pt x="1189" y="302"/>
                  </a:lnTo>
                  <a:lnTo>
                    <a:pt x="1209" y="331"/>
                  </a:lnTo>
                  <a:lnTo>
                    <a:pt x="1228" y="360"/>
                  </a:lnTo>
                  <a:lnTo>
                    <a:pt x="1244" y="391"/>
                  </a:lnTo>
                  <a:lnTo>
                    <a:pt x="1260" y="423"/>
                  </a:lnTo>
                  <a:lnTo>
                    <a:pt x="1273" y="455"/>
                  </a:lnTo>
                  <a:lnTo>
                    <a:pt x="1286" y="487"/>
                  </a:lnTo>
                  <a:lnTo>
                    <a:pt x="1297" y="521"/>
                  </a:lnTo>
                  <a:lnTo>
                    <a:pt x="1305" y="554"/>
                  </a:lnTo>
                  <a:lnTo>
                    <a:pt x="1313" y="588"/>
                  </a:lnTo>
                  <a:lnTo>
                    <a:pt x="1318" y="622"/>
                  </a:lnTo>
                  <a:lnTo>
                    <a:pt x="1323" y="657"/>
                  </a:lnTo>
                  <a:lnTo>
                    <a:pt x="1325" y="692"/>
                  </a:lnTo>
                  <a:lnTo>
                    <a:pt x="1326" y="727"/>
                  </a:lnTo>
                  <a:lnTo>
                    <a:pt x="1325" y="762"/>
                  </a:lnTo>
                  <a:lnTo>
                    <a:pt x="1323" y="796"/>
                  </a:lnTo>
                  <a:lnTo>
                    <a:pt x="1318" y="832"/>
                  </a:lnTo>
                  <a:lnTo>
                    <a:pt x="1312" y="867"/>
                  </a:lnTo>
                  <a:lnTo>
                    <a:pt x="1304" y="901"/>
                  </a:lnTo>
                  <a:lnTo>
                    <a:pt x="1295" y="936"/>
                  </a:lnTo>
                  <a:lnTo>
                    <a:pt x="1284" y="969"/>
                  </a:lnTo>
                  <a:lnTo>
                    <a:pt x="1271" y="1003"/>
                  </a:lnTo>
                  <a:lnTo>
                    <a:pt x="1256" y="1036"/>
                  </a:lnTo>
                  <a:lnTo>
                    <a:pt x="1239" y="1069"/>
                  </a:lnTo>
                  <a:lnTo>
                    <a:pt x="1221" y="1101"/>
                  </a:lnTo>
                  <a:lnTo>
                    <a:pt x="1201" y="1132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25"/>
            <p:cNvSpPr>
              <a:spLocks/>
            </p:cNvSpPr>
            <p:nvPr userDrawn="1"/>
          </p:nvSpPr>
          <p:spPr bwMode="auto">
            <a:xfrm>
              <a:off x="-4291013" y="-327999"/>
              <a:ext cx="490538" cy="417513"/>
            </a:xfrm>
            <a:custGeom>
              <a:avLst/>
              <a:gdLst>
                <a:gd name="T0" fmla="*/ 20 w 1235"/>
                <a:gd name="T1" fmla="*/ 268 h 1054"/>
                <a:gd name="T2" fmla="*/ 64 w 1235"/>
                <a:gd name="T3" fmla="*/ 216 h 1054"/>
                <a:gd name="T4" fmla="*/ 112 w 1235"/>
                <a:gd name="T5" fmla="*/ 169 h 1054"/>
                <a:gd name="T6" fmla="*/ 164 w 1235"/>
                <a:gd name="T7" fmla="*/ 128 h 1054"/>
                <a:gd name="T8" fmla="*/ 219 w 1235"/>
                <a:gd name="T9" fmla="*/ 92 h 1054"/>
                <a:gd name="T10" fmla="*/ 277 w 1235"/>
                <a:gd name="T11" fmla="*/ 62 h 1054"/>
                <a:gd name="T12" fmla="*/ 338 w 1235"/>
                <a:gd name="T13" fmla="*/ 37 h 1054"/>
                <a:gd name="T14" fmla="*/ 400 w 1235"/>
                <a:gd name="T15" fmla="*/ 18 h 1054"/>
                <a:gd name="T16" fmla="*/ 464 w 1235"/>
                <a:gd name="T17" fmla="*/ 7 h 1054"/>
                <a:gd name="T18" fmla="*/ 528 w 1235"/>
                <a:gd name="T19" fmla="*/ 0 h 1054"/>
                <a:gd name="T20" fmla="*/ 594 w 1235"/>
                <a:gd name="T21" fmla="*/ 0 h 1054"/>
                <a:gd name="T22" fmla="*/ 658 w 1235"/>
                <a:gd name="T23" fmla="*/ 7 h 1054"/>
                <a:gd name="T24" fmla="*/ 723 w 1235"/>
                <a:gd name="T25" fmla="*/ 20 h 1054"/>
                <a:gd name="T26" fmla="*/ 787 w 1235"/>
                <a:gd name="T27" fmla="*/ 39 h 1054"/>
                <a:gd name="T28" fmla="*/ 849 w 1235"/>
                <a:gd name="T29" fmla="*/ 65 h 1054"/>
                <a:gd name="T30" fmla="*/ 909 w 1235"/>
                <a:gd name="T31" fmla="*/ 97 h 1054"/>
                <a:gd name="T32" fmla="*/ 966 w 1235"/>
                <a:gd name="T33" fmla="*/ 136 h 1054"/>
                <a:gd name="T34" fmla="*/ 1019 w 1235"/>
                <a:gd name="T35" fmla="*/ 180 h 1054"/>
                <a:gd name="T36" fmla="*/ 1067 w 1235"/>
                <a:gd name="T37" fmla="*/ 228 h 1054"/>
                <a:gd name="T38" fmla="*/ 1108 w 1235"/>
                <a:gd name="T39" fmla="*/ 280 h 1054"/>
                <a:gd name="T40" fmla="*/ 1143 w 1235"/>
                <a:gd name="T41" fmla="*/ 335 h 1054"/>
                <a:gd name="T42" fmla="*/ 1174 w 1235"/>
                <a:gd name="T43" fmla="*/ 393 h 1054"/>
                <a:gd name="T44" fmla="*/ 1198 w 1235"/>
                <a:gd name="T45" fmla="*/ 454 h 1054"/>
                <a:gd name="T46" fmla="*/ 1217 w 1235"/>
                <a:gd name="T47" fmla="*/ 516 h 1054"/>
                <a:gd name="T48" fmla="*/ 1229 w 1235"/>
                <a:gd name="T49" fmla="*/ 580 h 1054"/>
                <a:gd name="T50" fmla="*/ 1235 w 1235"/>
                <a:gd name="T51" fmla="*/ 645 h 1054"/>
                <a:gd name="T52" fmla="*/ 1235 w 1235"/>
                <a:gd name="T53" fmla="*/ 710 h 1054"/>
                <a:gd name="T54" fmla="*/ 1229 w 1235"/>
                <a:gd name="T55" fmla="*/ 774 h 1054"/>
                <a:gd name="T56" fmla="*/ 1216 w 1235"/>
                <a:gd name="T57" fmla="*/ 839 h 1054"/>
                <a:gd name="T58" fmla="*/ 1196 w 1235"/>
                <a:gd name="T59" fmla="*/ 903 h 1054"/>
                <a:gd name="T60" fmla="*/ 1170 w 1235"/>
                <a:gd name="T61" fmla="*/ 965 h 1054"/>
                <a:gd name="T62" fmla="*/ 1138 w 1235"/>
                <a:gd name="T63" fmla="*/ 1025 h 1054"/>
                <a:gd name="T64" fmla="*/ 0 w 1235"/>
                <a:gd name="T65" fmla="*/ 297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35" h="1054">
                  <a:moveTo>
                    <a:pt x="0" y="297"/>
                  </a:moveTo>
                  <a:lnTo>
                    <a:pt x="20" y="268"/>
                  </a:lnTo>
                  <a:lnTo>
                    <a:pt x="42" y="242"/>
                  </a:lnTo>
                  <a:lnTo>
                    <a:pt x="64" y="216"/>
                  </a:lnTo>
                  <a:lnTo>
                    <a:pt x="87" y="191"/>
                  </a:lnTo>
                  <a:lnTo>
                    <a:pt x="112" y="169"/>
                  </a:lnTo>
                  <a:lnTo>
                    <a:pt x="138" y="147"/>
                  </a:lnTo>
                  <a:lnTo>
                    <a:pt x="164" y="128"/>
                  </a:lnTo>
                  <a:lnTo>
                    <a:pt x="191" y="109"/>
                  </a:lnTo>
                  <a:lnTo>
                    <a:pt x="219" y="92"/>
                  </a:lnTo>
                  <a:lnTo>
                    <a:pt x="248" y="76"/>
                  </a:lnTo>
                  <a:lnTo>
                    <a:pt x="277" y="62"/>
                  </a:lnTo>
                  <a:lnTo>
                    <a:pt x="307" y="49"/>
                  </a:lnTo>
                  <a:lnTo>
                    <a:pt x="338" y="37"/>
                  </a:lnTo>
                  <a:lnTo>
                    <a:pt x="369" y="27"/>
                  </a:lnTo>
                  <a:lnTo>
                    <a:pt x="400" y="18"/>
                  </a:lnTo>
                  <a:lnTo>
                    <a:pt x="432" y="12"/>
                  </a:lnTo>
                  <a:lnTo>
                    <a:pt x="464" y="7"/>
                  </a:lnTo>
                  <a:lnTo>
                    <a:pt x="495" y="2"/>
                  </a:lnTo>
                  <a:lnTo>
                    <a:pt x="528" y="0"/>
                  </a:lnTo>
                  <a:lnTo>
                    <a:pt x="561" y="0"/>
                  </a:lnTo>
                  <a:lnTo>
                    <a:pt x="594" y="0"/>
                  </a:lnTo>
                  <a:lnTo>
                    <a:pt x="626" y="3"/>
                  </a:lnTo>
                  <a:lnTo>
                    <a:pt x="658" y="7"/>
                  </a:lnTo>
                  <a:lnTo>
                    <a:pt x="691" y="12"/>
                  </a:lnTo>
                  <a:lnTo>
                    <a:pt x="723" y="20"/>
                  </a:lnTo>
                  <a:lnTo>
                    <a:pt x="755" y="28"/>
                  </a:lnTo>
                  <a:lnTo>
                    <a:pt x="787" y="39"/>
                  </a:lnTo>
                  <a:lnTo>
                    <a:pt x="818" y="51"/>
                  </a:lnTo>
                  <a:lnTo>
                    <a:pt x="849" y="65"/>
                  </a:lnTo>
                  <a:lnTo>
                    <a:pt x="879" y="80"/>
                  </a:lnTo>
                  <a:lnTo>
                    <a:pt x="909" y="97"/>
                  </a:lnTo>
                  <a:lnTo>
                    <a:pt x="938" y="116"/>
                  </a:lnTo>
                  <a:lnTo>
                    <a:pt x="966" y="136"/>
                  </a:lnTo>
                  <a:lnTo>
                    <a:pt x="993" y="158"/>
                  </a:lnTo>
                  <a:lnTo>
                    <a:pt x="1019" y="180"/>
                  </a:lnTo>
                  <a:lnTo>
                    <a:pt x="1044" y="203"/>
                  </a:lnTo>
                  <a:lnTo>
                    <a:pt x="1067" y="228"/>
                  </a:lnTo>
                  <a:lnTo>
                    <a:pt x="1088" y="254"/>
                  </a:lnTo>
                  <a:lnTo>
                    <a:pt x="1108" y="280"/>
                  </a:lnTo>
                  <a:lnTo>
                    <a:pt x="1126" y="308"/>
                  </a:lnTo>
                  <a:lnTo>
                    <a:pt x="1143" y="335"/>
                  </a:lnTo>
                  <a:lnTo>
                    <a:pt x="1160" y="364"/>
                  </a:lnTo>
                  <a:lnTo>
                    <a:pt x="1174" y="393"/>
                  </a:lnTo>
                  <a:lnTo>
                    <a:pt x="1187" y="423"/>
                  </a:lnTo>
                  <a:lnTo>
                    <a:pt x="1198" y="454"/>
                  </a:lnTo>
                  <a:lnTo>
                    <a:pt x="1208" y="485"/>
                  </a:lnTo>
                  <a:lnTo>
                    <a:pt x="1217" y="516"/>
                  </a:lnTo>
                  <a:lnTo>
                    <a:pt x="1223" y="548"/>
                  </a:lnTo>
                  <a:lnTo>
                    <a:pt x="1229" y="580"/>
                  </a:lnTo>
                  <a:lnTo>
                    <a:pt x="1232" y="612"/>
                  </a:lnTo>
                  <a:lnTo>
                    <a:pt x="1235" y="645"/>
                  </a:lnTo>
                  <a:lnTo>
                    <a:pt x="1235" y="677"/>
                  </a:lnTo>
                  <a:lnTo>
                    <a:pt x="1235" y="710"/>
                  </a:lnTo>
                  <a:lnTo>
                    <a:pt x="1232" y="742"/>
                  </a:lnTo>
                  <a:lnTo>
                    <a:pt x="1229" y="774"/>
                  </a:lnTo>
                  <a:lnTo>
                    <a:pt x="1222" y="807"/>
                  </a:lnTo>
                  <a:lnTo>
                    <a:pt x="1216" y="839"/>
                  </a:lnTo>
                  <a:lnTo>
                    <a:pt x="1207" y="871"/>
                  </a:lnTo>
                  <a:lnTo>
                    <a:pt x="1196" y="903"/>
                  </a:lnTo>
                  <a:lnTo>
                    <a:pt x="1184" y="934"/>
                  </a:lnTo>
                  <a:lnTo>
                    <a:pt x="1170" y="965"/>
                  </a:lnTo>
                  <a:lnTo>
                    <a:pt x="1155" y="996"/>
                  </a:lnTo>
                  <a:lnTo>
                    <a:pt x="1138" y="1025"/>
                  </a:lnTo>
                  <a:lnTo>
                    <a:pt x="1120" y="1054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26"/>
            <p:cNvSpPr>
              <a:spLocks/>
            </p:cNvSpPr>
            <p:nvPr userDrawn="1"/>
          </p:nvSpPr>
          <p:spPr bwMode="auto">
            <a:xfrm>
              <a:off x="-4168775" y="-181949"/>
              <a:ext cx="222250" cy="190500"/>
            </a:xfrm>
            <a:custGeom>
              <a:avLst/>
              <a:gdLst>
                <a:gd name="T0" fmla="*/ 10 w 561"/>
                <a:gd name="T1" fmla="*/ 122 h 479"/>
                <a:gd name="T2" fmla="*/ 29 w 561"/>
                <a:gd name="T3" fmla="*/ 99 h 479"/>
                <a:gd name="T4" fmla="*/ 52 w 561"/>
                <a:gd name="T5" fmla="*/ 77 h 479"/>
                <a:gd name="T6" fmla="*/ 75 w 561"/>
                <a:gd name="T7" fmla="*/ 58 h 479"/>
                <a:gd name="T8" fmla="*/ 101 w 561"/>
                <a:gd name="T9" fmla="*/ 41 h 479"/>
                <a:gd name="T10" fmla="*/ 127 w 561"/>
                <a:gd name="T11" fmla="*/ 29 h 479"/>
                <a:gd name="T12" fmla="*/ 154 w 561"/>
                <a:gd name="T13" fmla="*/ 17 h 479"/>
                <a:gd name="T14" fmla="*/ 182 w 561"/>
                <a:gd name="T15" fmla="*/ 9 h 479"/>
                <a:gd name="T16" fmla="*/ 211 w 561"/>
                <a:gd name="T17" fmla="*/ 4 h 479"/>
                <a:gd name="T18" fmla="*/ 240 w 561"/>
                <a:gd name="T19" fmla="*/ 0 h 479"/>
                <a:gd name="T20" fmla="*/ 270 w 561"/>
                <a:gd name="T21" fmla="*/ 0 h 479"/>
                <a:gd name="T22" fmla="*/ 299 w 561"/>
                <a:gd name="T23" fmla="*/ 4 h 479"/>
                <a:gd name="T24" fmla="*/ 329 w 561"/>
                <a:gd name="T25" fmla="*/ 9 h 479"/>
                <a:gd name="T26" fmla="*/ 358 w 561"/>
                <a:gd name="T27" fmla="*/ 18 h 479"/>
                <a:gd name="T28" fmla="*/ 386 w 561"/>
                <a:gd name="T29" fmla="*/ 30 h 479"/>
                <a:gd name="T30" fmla="*/ 413 w 561"/>
                <a:gd name="T31" fmla="*/ 45 h 479"/>
                <a:gd name="T32" fmla="*/ 439 w 561"/>
                <a:gd name="T33" fmla="*/ 62 h 479"/>
                <a:gd name="T34" fmla="*/ 463 w 561"/>
                <a:gd name="T35" fmla="*/ 81 h 479"/>
                <a:gd name="T36" fmla="*/ 484 w 561"/>
                <a:gd name="T37" fmla="*/ 104 h 479"/>
                <a:gd name="T38" fmla="*/ 504 w 561"/>
                <a:gd name="T39" fmla="*/ 127 h 479"/>
                <a:gd name="T40" fmla="*/ 520 w 561"/>
                <a:gd name="T41" fmla="*/ 153 h 479"/>
                <a:gd name="T42" fmla="*/ 533 w 561"/>
                <a:gd name="T43" fmla="*/ 179 h 479"/>
                <a:gd name="T44" fmla="*/ 544 w 561"/>
                <a:gd name="T45" fmla="*/ 206 h 479"/>
                <a:gd name="T46" fmla="*/ 552 w 561"/>
                <a:gd name="T47" fmla="*/ 235 h 479"/>
                <a:gd name="T48" fmla="*/ 558 w 561"/>
                <a:gd name="T49" fmla="*/ 263 h 479"/>
                <a:gd name="T50" fmla="*/ 561 w 561"/>
                <a:gd name="T51" fmla="*/ 292 h 479"/>
                <a:gd name="T52" fmla="*/ 561 w 561"/>
                <a:gd name="T53" fmla="*/ 322 h 479"/>
                <a:gd name="T54" fmla="*/ 558 w 561"/>
                <a:gd name="T55" fmla="*/ 351 h 479"/>
                <a:gd name="T56" fmla="*/ 552 w 561"/>
                <a:gd name="T57" fmla="*/ 381 h 479"/>
                <a:gd name="T58" fmla="*/ 544 w 561"/>
                <a:gd name="T59" fmla="*/ 410 h 479"/>
                <a:gd name="T60" fmla="*/ 532 w 561"/>
                <a:gd name="T61" fmla="*/ 438 h 479"/>
                <a:gd name="T62" fmla="*/ 517 w 561"/>
                <a:gd name="T63" fmla="*/ 465 h 479"/>
                <a:gd name="T64" fmla="*/ 0 w 561"/>
                <a:gd name="T65" fmla="*/ 1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1" h="479">
                  <a:moveTo>
                    <a:pt x="0" y="134"/>
                  </a:moveTo>
                  <a:lnTo>
                    <a:pt x="10" y="122"/>
                  </a:lnTo>
                  <a:lnTo>
                    <a:pt x="20" y="110"/>
                  </a:lnTo>
                  <a:lnTo>
                    <a:pt x="29" y="99"/>
                  </a:lnTo>
                  <a:lnTo>
                    <a:pt x="40" y="87"/>
                  </a:lnTo>
                  <a:lnTo>
                    <a:pt x="52" y="77"/>
                  </a:lnTo>
                  <a:lnTo>
                    <a:pt x="63" y="67"/>
                  </a:lnTo>
                  <a:lnTo>
                    <a:pt x="75" y="58"/>
                  </a:lnTo>
                  <a:lnTo>
                    <a:pt x="88" y="49"/>
                  </a:lnTo>
                  <a:lnTo>
                    <a:pt x="101" y="41"/>
                  </a:lnTo>
                  <a:lnTo>
                    <a:pt x="114" y="35"/>
                  </a:lnTo>
                  <a:lnTo>
                    <a:pt x="127" y="29"/>
                  </a:lnTo>
                  <a:lnTo>
                    <a:pt x="140" y="22"/>
                  </a:lnTo>
                  <a:lnTo>
                    <a:pt x="154" y="17"/>
                  </a:lnTo>
                  <a:lnTo>
                    <a:pt x="168" y="12"/>
                  </a:lnTo>
                  <a:lnTo>
                    <a:pt x="182" y="9"/>
                  </a:lnTo>
                  <a:lnTo>
                    <a:pt x="197" y="6"/>
                  </a:lnTo>
                  <a:lnTo>
                    <a:pt x="211" y="4"/>
                  </a:lnTo>
                  <a:lnTo>
                    <a:pt x="226" y="2"/>
                  </a:lnTo>
                  <a:lnTo>
                    <a:pt x="240" y="0"/>
                  </a:lnTo>
                  <a:lnTo>
                    <a:pt x="255" y="0"/>
                  </a:lnTo>
                  <a:lnTo>
                    <a:pt x="270" y="0"/>
                  </a:lnTo>
                  <a:lnTo>
                    <a:pt x="284" y="2"/>
                  </a:lnTo>
                  <a:lnTo>
                    <a:pt x="299" y="4"/>
                  </a:lnTo>
                  <a:lnTo>
                    <a:pt x="314" y="6"/>
                  </a:lnTo>
                  <a:lnTo>
                    <a:pt x="329" y="9"/>
                  </a:lnTo>
                  <a:lnTo>
                    <a:pt x="343" y="13"/>
                  </a:lnTo>
                  <a:lnTo>
                    <a:pt x="358" y="18"/>
                  </a:lnTo>
                  <a:lnTo>
                    <a:pt x="372" y="23"/>
                  </a:lnTo>
                  <a:lnTo>
                    <a:pt x="386" y="30"/>
                  </a:lnTo>
                  <a:lnTo>
                    <a:pt x="400" y="36"/>
                  </a:lnTo>
                  <a:lnTo>
                    <a:pt x="413" y="45"/>
                  </a:lnTo>
                  <a:lnTo>
                    <a:pt x="426" y="53"/>
                  </a:lnTo>
                  <a:lnTo>
                    <a:pt x="439" y="62"/>
                  </a:lnTo>
                  <a:lnTo>
                    <a:pt x="452" y="72"/>
                  </a:lnTo>
                  <a:lnTo>
                    <a:pt x="463" y="81"/>
                  </a:lnTo>
                  <a:lnTo>
                    <a:pt x="474" y="92"/>
                  </a:lnTo>
                  <a:lnTo>
                    <a:pt x="484" y="104"/>
                  </a:lnTo>
                  <a:lnTo>
                    <a:pt x="494" y="115"/>
                  </a:lnTo>
                  <a:lnTo>
                    <a:pt x="504" y="127"/>
                  </a:lnTo>
                  <a:lnTo>
                    <a:pt x="511" y="140"/>
                  </a:lnTo>
                  <a:lnTo>
                    <a:pt x="520" y="153"/>
                  </a:lnTo>
                  <a:lnTo>
                    <a:pt x="526" y="166"/>
                  </a:lnTo>
                  <a:lnTo>
                    <a:pt x="533" y="179"/>
                  </a:lnTo>
                  <a:lnTo>
                    <a:pt x="539" y="193"/>
                  </a:lnTo>
                  <a:lnTo>
                    <a:pt x="544" y="206"/>
                  </a:lnTo>
                  <a:lnTo>
                    <a:pt x="549" y="220"/>
                  </a:lnTo>
                  <a:lnTo>
                    <a:pt x="552" y="235"/>
                  </a:lnTo>
                  <a:lnTo>
                    <a:pt x="555" y="249"/>
                  </a:lnTo>
                  <a:lnTo>
                    <a:pt x="558" y="263"/>
                  </a:lnTo>
                  <a:lnTo>
                    <a:pt x="560" y="278"/>
                  </a:lnTo>
                  <a:lnTo>
                    <a:pt x="561" y="292"/>
                  </a:lnTo>
                  <a:lnTo>
                    <a:pt x="561" y="307"/>
                  </a:lnTo>
                  <a:lnTo>
                    <a:pt x="561" y="322"/>
                  </a:lnTo>
                  <a:lnTo>
                    <a:pt x="560" y="336"/>
                  </a:lnTo>
                  <a:lnTo>
                    <a:pt x="558" y="351"/>
                  </a:lnTo>
                  <a:lnTo>
                    <a:pt x="555" y="367"/>
                  </a:lnTo>
                  <a:lnTo>
                    <a:pt x="552" y="381"/>
                  </a:lnTo>
                  <a:lnTo>
                    <a:pt x="548" y="396"/>
                  </a:lnTo>
                  <a:lnTo>
                    <a:pt x="544" y="410"/>
                  </a:lnTo>
                  <a:lnTo>
                    <a:pt x="538" y="424"/>
                  </a:lnTo>
                  <a:lnTo>
                    <a:pt x="532" y="438"/>
                  </a:lnTo>
                  <a:lnTo>
                    <a:pt x="524" y="452"/>
                  </a:lnTo>
                  <a:lnTo>
                    <a:pt x="517" y="465"/>
                  </a:lnTo>
                  <a:lnTo>
                    <a:pt x="508" y="479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27"/>
            <p:cNvSpPr>
              <a:spLocks/>
            </p:cNvSpPr>
            <p:nvPr userDrawn="1"/>
          </p:nvSpPr>
          <p:spPr bwMode="auto">
            <a:xfrm>
              <a:off x="-3968750" y="-259737"/>
              <a:ext cx="41275" cy="50800"/>
            </a:xfrm>
            <a:custGeom>
              <a:avLst/>
              <a:gdLst>
                <a:gd name="T0" fmla="*/ 91 w 103"/>
                <a:gd name="T1" fmla="*/ 64 h 126"/>
                <a:gd name="T2" fmla="*/ 83 w 103"/>
                <a:gd name="T3" fmla="*/ 77 h 126"/>
                <a:gd name="T4" fmla="*/ 72 w 103"/>
                <a:gd name="T5" fmla="*/ 89 h 126"/>
                <a:gd name="T6" fmla="*/ 59 w 103"/>
                <a:gd name="T7" fmla="*/ 100 h 126"/>
                <a:gd name="T8" fmla="*/ 47 w 103"/>
                <a:gd name="T9" fmla="*/ 110 h 126"/>
                <a:gd name="T10" fmla="*/ 34 w 103"/>
                <a:gd name="T11" fmla="*/ 119 h 126"/>
                <a:gd name="T12" fmla="*/ 23 w 103"/>
                <a:gd name="T13" fmla="*/ 124 h 126"/>
                <a:gd name="T14" fmla="*/ 18 w 103"/>
                <a:gd name="T15" fmla="*/ 126 h 126"/>
                <a:gd name="T16" fmla="*/ 14 w 103"/>
                <a:gd name="T17" fmla="*/ 126 h 126"/>
                <a:gd name="T18" fmla="*/ 9 w 103"/>
                <a:gd name="T19" fmla="*/ 126 h 126"/>
                <a:gd name="T20" fmla="*/ 6 w 103"/>
                <a:gd name="T21" fmla="*/ 125 h 126"/>
                <a:gd name="T22" fmla="*/ 3 w 103"/>
                <a:gd name="T23" fmla="*/ 122 h 126"/>
                <a:gd name="T24" fmla="*/ 1 w 103"/>
                <a:gd name="T25" fmla="*/ 119 h 126"/>
                <a:gd name="T26" fmla="*/ 0 w 103"/>
                <a:gd name="T27" fmla="*/ 113 h 126"/>
                <a:gd name="T28" fmla="*/ 0 w 103"/>
                <a:gd name="T29" fmla="*/ 108 h 126"/>
                <a:gd name="T30" fmla="*/ 1 w 103"/>
                <a:gd name="T31" fmla="*/ 96 h 126"/>
                <a:gd name="T32" fmla="*/ 4 w 103"/>
                <a:gd name="T33" fmla="*/ 81 h 126"/>
                <a:gd name="T34" fmla="*/ 8 w 103"/>
                <a:gd name="T35" fmla="*/ 66 h 126"/>
                <a:gd name="T36" fmla="*/ 15 w 103"/>
                <a:gd name="T37" fmla="*/ 50 h 126"/>
                <a:gd name="T38" fmla="*/ 22 w 103"/>
                <a:gd name="T39" fmla="*/ 36 h 126"/>
                <a:gd name="T40" fmla="*/ 30 w 103"/>
                <a:gd name="T41" fmla="*/ 23 h 126"/>
                <a:gd name="T42" fmla="*/ 38 w 103"/>
                <a:gd name="T43" fmla="*/ 12 h 126"/>
                <a:gd name="T44" fmla="*/ 45 w 103"/>
                <a:gd name="T45" fmla="*/ 5 h 126"/>
                <a:gd name="T46" fmla="*/ 53 w 103"/>
                <a:gd name="T47" fmla="*/ 1 h 126"/>
                <a:gd name="T48" fmla="*/ 59 w 103"/>
                <a:gd name="T49" fmla="*/ 0 h 126"/>
                <a:gd name="T50" fmla="*/ 65 w 103"/>
                <a:gd name="T51" fmla="*/ 0 h 126"/>
                <a:gd name="T52" fmla="*/ 71 w 103"/>
                <a:gd name="T53" fmla="*/ 2 h 126"/>
                <a:gd name="T54" fmla="*/ 77 w 103"/>
                <a:gd name="T55" fmla="*/ 5 h 126"/>
                <a:gd name="T56" fmla="*/ 84 w 103"/>
                <a:gd name="T57" fmla="*/ 10 h 126"/>
                <a:gd name="T58" fmla="*/ 90 w 103"/>
                <a:gd name="T59" fmla="*/ 14 h 126"/>
                <a:gd name="T60" fmla="*/ 96 w 103"/>
                <a:gd name="T61" fmla="*/ 18 h 126"/>
                <a:gd name="T62" fmla="*/ 100 w 103"/>
                <a:gd name="T63" fmla="*/ 23 h 126"/>
                <a:gd name="T64" fmla="*/ 102 w 103"/>
                <a:gd name="T65" fmla="*/ 29 h 126"/>
                <a:gd name="T66" fmla="*/ 103 w 103"/>
                <a:gd name="T67" fmla="*/ 36 h 126"/>
                <a:gd name="T68" fmla="*/ 102 w 103"/>
                <a:gd name="T69" fmla="*/ 43 h 126"/>
                <a:gd name="T70" fmla="*/ 98 w 103"/>
                <a:gd name="T71" fmla="*/ 53 h 126"/>
                <a:gd name="T72" fmla="*/ 91 w 103"/>
                <a:gd name="T7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126">
                  <a:moveTo>
                    <a:pt x="91" y="64"/>
                  </a:moveTo>
                  <a:lnTo>
                    <a:pt x="83" y="77"/>
                  </a:lnTo>
                  <a:lnTo>
                    <a:pt x="72" y="89"/>
                  </a:lnTo>
                  <a:lnTo>
                    <a:pt x="59" y="100"/>
                  </a:lnTo>
                  <a:lnTo>
                    <a:pt x="47" y="110"/>
                  </a:lnTo>
                  <a:lnTo>
                    <a:pt x="34" y="119"/>
                  </a:lnTo>
                  <a:lnTo>
                    <a:pt x="23" y="124"/>
                  </a:lnTo>
                  <a:lnTo>
                    <a:pt x="18" y="126"/>
                  </a:lnTo>
                  <a:lnTo>
                    <a:pt x="14" y="126"/>
                  </a:lnTo>
                  <a:lnTo>
                    <a:pt x="9" y="126"/>
                  </a:lnTo>
                  <a:lnTo>
                    <a:pt x="6" y="125"/>
                  </a:lnTo>
                  <a:lnTo>
                    <a:pt x="3" y="122"/>
                  </a:lnTo>
                  <a:lnTo>
                    <a:pt x="1" y="119"/>
                  </a:lnTo>
                  <a:lnTo>
                    <a:pt x="0" y="113"/>
                  </a:lnTo>
                  <a:lnTo>
                    <a:pt x="0" y="108"/>
                  </a:lnTo>
                  <a:lnTo>
                    <a:pt x="1" y="96"/>
                  </a:lnTo>
                  <a:lnTo>
                    <a:pt x="4" y="81"/>
                  </a:lnTo>
                  <a:lnTo>
                    <a:pt x="8" y="66"/>
                  </a:lnTo>
                  <a:lnTo>
                    <a:pt x="15" y="50"/>
                  </a:lnTo>
                  <a:lnTo>
                    <a:pt x="22" y="36"/>
                  </a:lnTo>
                  <a:lnTo>
                    <a:pt x="30" y="23"/>
                  </a:lnTo>
                  <a:lnTo>
                    <a:pt x="38" y="12"/>
                  </a:lnTo>
                  <a:lnTo>
                    <a:pt x="45" y="5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4" y="10"/>
                  </a:lnTo>
                  <a:lnTo>
                    <a:pt x="90" y="14"/>
                  </a:lnTo>
                  <a:lnTo>
                    <a:pt x="96" y="18"/>
                  </a:lnTo>
                  <a:lnTo>
                    <a:pt x="100" y="23"/>
                  </a:lnTo>
                  <a:lnTo>
                    <a:pt x="102" y="29"/>
                  </a:lnTo>
                  <a:lnTo>
                    <a:pt x="103" y="36"/>
                  </a:lnTo>
                  <a:lnTo>
                    <a:pt x="102" y="43"/>
                  </a:lnTo>
                  <a:lnTo>
                    <a:pt x="98" y="53"/>
                  </a:lnTo>
                  <a:lnTo>
                    <a:pt x="91" y="6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28"/>
            <p:cNvSpPr>
              <a:spLocks/>
            </p:cNvSpPr>
            <p:nvPr userDrawn="1"/>
          </p:nvSpPr>
          <p:spPr bwMode="auto">
            <a:xfrm>
              <a:off x="-4030663" y="-289899"/>
              <a:ext cx="30163" cy="53975"/>
            </a:xfrm>
            <a:custGeom>
              <a:avLst/>
              <a:gdLst>
                <a:gd name="T0" fmla="*/ 78 w 80"/>
                <a:gd name="T1" fmla="*/ 52 h 138"/>
                <a:gd name="T2" fmla="*/ 73 w 80"/>
                <a:gd name="T3" fmla="*/ 67 h 138"/>
                <a:gd name="T4" fmla="*/ 67 w 80"/>
                <a:gd name="T5" fmla="*/ 82 h 138"/>
                <a:gd name="T6" fmla="*/ 59 w 80"/>
                <a:gd name="T7" fmla="*/ 97 h 138"/>
                <a:gd name="T8" fmla="*/ 52 w 80"/>
                <a:gd name="T9" fmla="*/ 111 h 138"/>
                <a:gd name="T10" fmla="*/ 43 w 80"/>
                <a:gd name="T11" fmla="*/ 123 h 138"/>
                <a:gd name="T12" fmla="*/ 35 w 80"/>
                <a:gd name="T13" fmla="*/ 132 h 138"/>
                <a:gd name="T14" fmla="*/ 29 w 80"/>
                <a:gd name="T15" fmla="*/ 135 h 138"/>
                <a:gd name="T16" fmla="*/ 26 w 80"/>
                <a:gd name="T17" fmla="*/ 137 h 138"/>
                <a:gd name="T18" fmla="*/ 22 w 80"/>
                <a:gd name="T19" fmla="*/ 138 h 138"/>
                <a:gd name="T20" fmla="*/ 17 w 80"/>
                <a:gd name="T21" fmla="*/ 138 h 138"/>
                <a:gd name="T22" fmla="*/ 14 w 80"/>
                <a:gd name="T23" fmla="*/ 137 h 138"/>
                <a:gd name="T24" fmla="*/ 11 w 80"/>
                <a:gd name="T25" fmla="*/ 134 h 138"/>
                <a:gd name="T26" fmla="*/ 9 w 80"/>
                <a:gd name="T27" fmla="*/ 130 h 138"/>
                <a:gd name="T28" fmla="*/ 6 w 80"/>
                <a:gd name="T29" fmla="*/ 125 h 138"/>
                <a:gd name="T30" fmla="*/ 2 w 80"/>
                <a:gd name="T31" fmla="*/ 114 h 138"/>
                <a:gd name="T32" fmla="*/ 1 w 80"/>
                <a:gd name="T33" fmla="*/ 98 h 138"/>
                <a:gd name="T34" fmla="*/ 0 w 80"/>
                <a:gd name="T35" fmla="*/ 82 h 138"/>
                <a:gd name="T36" fmla="*/ 1 w 80"/>
                <a:gd name="T37" fmla="*/ 65 h 138"/>
                <a:gd name="T38" fmla="*/ 2 w 80"/>
                <a:gd name="T39" fmla="*/ 49 h 138"/>
                <a:gd name="T40" fmla="*/ 5 w 80"/>
                <a:gd name="T41" fmla="*/ 34 h 138"/>
                <a:gd name="T42" fmla="*/ 10 w 80"/>
                <a:gd name="T43" fmla="*/ 22 h 138"/>
                <a:gd name="T44" fmla="*/ 14 w 80"/>
                <a:gd name="T45" fmla="*/ 13 h 138"/>
                <a:gd name="T46" fmla="*/ 19 w 80"/>
                <a:gd name="T47" fmla="*/ 7 h 138"/>
                <a:gd name="T48" fmla="*/ 25 w 80"/>
                <a:gd name="T49" fmla="*/ 2 h 138"/>
                <a:gd name="T50" fmla="*/ 30 w 80"/>
                <a:gd name="T51" fmla="*/ 1 h 138"/>
                <a:gd name="T52" fmla="*/ 38 w 80"/>
                <a:gd name="T53" fmla="*/ 0 h 138"/>
                <a:gd name="T54" fmla="*/ 44 w 80"/>
                <a:gd name="T55" fmla="*/ 1 h 138"/>
                <a:gd name="T56" fmla="*/ 52 w 80"/>
                <a:gd name="T57" fmla="*/ 3 h 138"/>
                <a:gd name="T58" fmla="*/ 58 w 80"/>
                <a:gd name="T59" fmla="*/ 6 h 138"/>
                <a:gd name="T60" fmla="*/ 66 w 80"/>
                <a:gd name="T61" fmla="*/ 8 h 138"/>
                <a:gd name="T62" fmla="*/ 71 w 80"/>
                <a:gd name="T63" fmla="*/ 11 h 138"/>
                <a:gd name="T64" fmla="*/ 76 w 80"/>
                <a:gd name="T65" fmla="*/ 15 h 138"/>
                <a:gd name="T66" fmla="*/ 79 w 80"/>
                <a:gd name="T67" fmla="*/ 22 h 138"/>
                <a:gd name="T68" fmla="*/ 80 w 80"/>
                <a:gd name="T69" fmla="*/ 29 h 138"/>
                <a:gd name="T70" fmla="*/ 80 w 80"/>
                <a:gd name="T71" fmla="*/ 39 h 138"/>
                <a:gd name="T72" fmla="*/ 78 w 80"/>
                <a:gd name="T73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138">
                  <a:moveTo>
                    <a:pt x="78" y="52"/>
                  </a:moveTo>
                  <a:lnTo>
                    <a:pt x="73" y="67"/>
                  </a:lnTo>
                  <a:lnTo>
                    <a:pt x="67" y="82"/>
                  </a:lnTo>
                  <a:lnTo>
                    <a:pt x="59" y="97"/>
                  </a:lnTo>
                  <a:lnTo>
                    <a:pt x="52" y="111"/>
                  </a:lnTo>
                  <a:lnTo>
                    <a:pt x="43" y="123"/>
                  </a:lnTo>
                  <a:lnTo>
                    <a:pt x="35" y="132"/>
                  </a:lnTo>
                  <a:lnTo>
                    <a:pt x="29" y="135"/>
                  </a:lnTo>
                  <a:lnTo>
                    <a:pt x="26" y="137"/>
                  </a:lnTo>
                  <a:lnTo>
                    <a:pt x="22" y="138"/>
                  </a:lnTo>
                  <a:lnTo>
                    <a:pt x="17" y="138"/>
                  </a:lnTo>
                  <a:lnTo>
                    <a:pt x="14" y="137"/>
                  </a:lnTo>
                  <a:lnTo>
                    <a:pt x="11" y="134"/>
                  </a:lnTo>
                  <a:lnTo>
                    <a:pt x="9" y="130"/>
                  </a:lnTo>
                  <a:lnTo>
                    <a:pt x="6" y="125"/>
                  </a:lnTo>
                  <a:lnTo>
                    <a:pt x="2" y="114"/>
                  </a:lnTo>
                  <a:lnTo>
                    <a:pt x="1" y="98"/>
                  </a:lnTo>
                  <a:lnTo>
                    <a:pt x="0" y="82"/>
                  </a:lnTo>
                  <a:lnTo>
                    <a:pt x="1" y="65"/>
                  </a:lnTo>
                  <a:lnTo>
                    <a:pt x="2" y="49"/>
                  </a:lnTo>
                  <a:lnTo>
                    <a:pt x="5" y="34"/>
                  </a:lnTo>
                  <a:lnTo>
                    <a:pt x="10" y="22"/>
                  </a:lnTo>
                  <a:lnTo>
                    <a:pt x="14" y="13"/>
                  </a:lnTo>
                  <a:lnTo>
                    <a:pt x="19" y="7"/>
                  </a:lnTo>
                  <a:lnTo>
                    <a:pt x="25" y="2"/>
                  </a:lnTo>
                  <a:lnTo>
                    <a:pt x="30" y="1"/>
                  </a:lnTo>
                  <a:lnTo>
                    <a:pt x="38" y="0"/>
                  </a:lnTo>
                  <a:lnTo>
                    <a:pt x="44" y="1"/>
                  </a:lnTo>
                  <a:lnTo>
                    <a:pt x="52" y="3"/>
                  </a:lnTo>
                  <a:lnTo>
                    <a:pt x="58" y="6"/>
                  </a:lnTo>
                  <a:lnTo>
                    <a:pt x="66" y="8"/>
                  </a:lnTo>
                  <a:lnTo>
                    <a:pt x="71" y="11"/>
                  </a:lnTo>
                  <a:lnTo>
                    <a:pt x="76" y="15"/>
                  </a:lnTo>
                  <a:lnTo>
                    <a:pt x="79" y="22"/>
                  </a:lnTo>
                  <a:lnTo>
                    <a:pt x="80" y="29"/>
                  </a:lnTo>
                  <a:lnTo>
                    <a:pt x="80" y="39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29"/>
            <p:cNvSpPr>
              <a:spLocks/>
            </p:cNvSpPr>
            <p:nvPr userDrawn="1"/>
          </p:nvSpPr>
          <p:spPr bwMode="auto">
            <a:xfrm>
              <a:off x="-4105275" y="-294662"/>
              <a:ext cx="30163" cy="53975"/>
            </a:xfrm>
            <a:custGeom>
              <a:avLst/>
              <a:gdLst>
                <a:gd name="T0" fmla="*/ 75 w 76"/>
                <a:gd name="T1" fmla="*/ 37 h 140"/>
                <a:gd name="T2" fmla="*/ 76 w 76"/>
                <a:gd name="T3" fmla="*/ 53 h 140"/>
                <a:gd name="T4" fmla="*/ 75 w 76"/>
                <a:gd name="T5" fmla="*/ 69 h 140"/>
                <a:gd name="T6" fmla="*/ 74 w 76"/>
                <a:gd name="T7" fmla="*/ 86 h 140"/>
                <a:gd name="T8" fmla="*/ 70 w 76"/>
                <a:gd name="T9" fmla="*/ 102 h 140"/>
                <a:gd name="T10" fmla="*/ 66 w 76"/>
                <a:gd name="T11" fmla="*/ 116 h 140"/>
                <a:gd name="T12" fmla="*/ 62 w 76"/>
                <a:gd name="T13" fmla="*/ 128 h 140"/>
                <a:gd name="T14" fmla="*/ 58 w 76"/>
                <a:gd name="T15" fmla="*/ 132 h 140"/>
                <a:gd name="T16" fmla="*/ 55 w 76"/>
                <a:gd name="T17" fmla="*/ 136 h 140"/>
                <a:gd name="T18" fmla="*/ 52 w 76"/>
                <a:gd name="T19" fmla="*/ 138 h 140"/>
                <a:gd name="T20" fmla="*/ 48 w 76"/>
                <a:gd name="T21" fmla="*/ 140 h 140"/>
                <a:gd name="T22" fmla="*/ 44 w 76"/>
                <a:gd name="T23" fmla="*/ 138 h 140"/>
                <a:gd name="T24" fmla="*/ 40 w 76"/>
                <a:gd name="T25" fmla="*/ 137 h 140"/>
                <a:gd name="T26" fmla="*/ 36 w 76"/>
                <a:gd name="T27" fmla="*/ 134 h 140"/>
                <a:gd name="T28" fmla="*/ 33 w 76"/>
                <a:gd name="T29" fmla="*/ 131 h 140"/>
                <a:gd name="T30" fmla="*/ 25 w 76"/>
                <a:gd name="T31" fmla="*/ 120 h 140"/>
                <a:gd name="T32" fmla="*/ 19 w 76"/>
                <a:gd name="T33" fmla="*/ 107 h 140"/>
                <a:gd name="T34" fmla="*/ 12 w 76"/>
                <a:gd name="T35" fmla="*/ 92 h 140"/>
                <a:gd name="T36" fmla="*/ 7 w 76"/>
                <a:gd name="T37" fmla="*/ 76 h 140"/>
                <a:gd name="T38" fmla="*/ 3 w 76"/>
                <a:gd name="T39" fmla="*/ 60 h 140"/>
                <a:gd name="T40" fmla="*/ 1 w 76"/>
                <a:gd name="T41" fmla="*/ 45 h 140"/>
                <a:gd name="T42" fmla="*/ 0 w 76"/>
                <a:gd name="T43" fmla="*/ 33 h 140"/>
                <a:gd name="T44" fmla="*/ 1 w 76"/>
                <a:gd name="T45" fmla="*/ 22 h 140"/>
                <a:gd name="T46" fmla="*/ 4 w 76"/>
                <a:gd name="T47" fmla="*/ 14 h 140"/>
                <a:gd name="T48" fmla="*/ 8 w 76"/>
                <a:gd name="T49" fmla="*/ 9 h 140"/>
                <a:gd name="T50" fmla="*/ 13 w 76"/>
                <a:gd name="T51" fmla="*/ 6 h 140"/>
                <a:gd name="T52" fmla="*/ 20 w 76"/>
                <a:gd name="T53" fmla="*/ 2 h 140"/>
                <a:gd name="T54" fmla="*/ 26 w 76"/>
                <a:gd name="T55" fmla="*/ 1 h 140"/>
                <a:gd name="T56" fmla="*/ 34 w 76"/>
                <a:gd name="T57" fmla="*/ 0 h 140"/>
                <a:gd name="T58" fmla="*/ 41 w 76"/>
                <a:gd name="T59" fmla="*/ 0 h 140"/>
                <a:gd name="T60" fmla="*/ 48 w 76"/>
                <a:gd name="T61" fmla="*/ 0 h 140"/>
                <a:gd name="T62" fmla="*/ 54 w 76"/>
                <a:gd name="T63" fmla="*/ 1 h 140"/>
                <a:gd name="T64" fmla="*/ 61 w 76"/>
                <a:gd name="T65" fmla="*/ 3 h 140"/>
                <a:gd name="T66" fmla="*/ 65 w 76"/>
                <a:gd name="T67" fmla="*/ 8 h 140"/>
                <a:gd name="T68" fmla="*/ 69 w 76"/>
                <a:gd name="T69" fmla="*/ 15 h 140"/>
                <a:gd name="T70" fmla="*/ 73 w 76"/>
                <a:gd name="T71" fmla="*/ 25 h 140"/>
                <a:gd name="T72" fmla="*/ 75 w 76"/>
                <a:gd name="T73" fmla="*/ 3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40">
                  <a:moveTo>
                    <a:pt x="75" y="37"/>
                  </a:moveTo>
                  <a:lnTo>
                    <a:pt x="76" y="53"/>
                  </a:lnTo>
                  <a:lnTo>
                    <a:pt x="75" y="69"/>
                  </a:lnTo>
                  <a:lnTo>
                    <a:pt x="74" y="86"/>
                  </a:lnTo>
                  <a:lnTo>
                    <a:pt x="70" y="102"/>
                  </a:lnTo>
                  <a:lnTo>
                    <a:pt x="66" y="116"/>
                  </a:lnTo>
                  <a:lnTo>
                    <a:pt x="62" y="128"/>
                  </a:lnTo>
                  <a:lnTo>
                    <a:pt x="58" y="132"/>
                  </a:lnTo>
                  <a:lnTo>
                    <a:pt x="55" y="136"/>
                  </a:lnTo>
                  <a:lnTo>
                    <a:pt x="52" y="138"/>
                  </a:lnTo>
                  <a:lnTo>
                    <a:pt x="48" y="140"/>
                  </a:lnTo>
                  <a:lnTo>
                    <a:pt x="44" y="138"/>
                  </a:lnTo>
                  <a:lnTo>
                    <a:pt x="40" y="137"/>
                  </a:lnTo>
                  <a:lnTo>
                    <a:pt x="36" y="134"/>
                  </a:lnTo>
                  <a:lnTo>
                    <a:pt x="33" y="131"/>
                  </a:lnTo>
                  <a:lnTo>
                    <a:pt x="25" y="120"/>
                  </a:lnTo>
                  <a:lnTo>
                    <a:pt x="19" y="107"/>
                  </a:lnTo>
                  <a:lnTo>
                    <a:pt x="12" y="92"/>
                  </a:lnTo>
                  <a:lnTo>
                    <a:pt x="7" y="76"/>
                  </a:lnTo>
                  <a:lnTo>
                    <a:pt x="3" y="60"/>
                  </a:lnTo>
                  <a:lnTo>
                    <a:pt x="1" y="45"/>
                  </a:lnTo>
                  <a:lnTo>
                    <a:pt x="0" y="33"/>
                  </a:lnTo>
                  <a:lnTo>
                    <a:pt x="1" y="22"/>
                  </a:lnTo>
                  <a:lnTo>
                    <a:pt x="4" y="14"/>
                  </a:lnTo>
                  <a:lnTo>
                    <a:pt x="8" y="9"/>
                  </a:lnTo>
                  <a:lnTo>
                    <a:pt x="13" y="6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8" y="0"/>
                  </a:lnTo>
                  <a:lnTo>
                    <a:pt x="54" y="1"/>
                  </a:lnTo>
                  <a:lnTo>
                    <a:pt x="61" y="3"/>
                  </a:lnTo>
                  <a:lnTo>
                    <a:pt x="65" y="8"/>
                  </a:lnTo>
                  <a:lnTo>
                    <a:pt x="69" y="15"/>
                  </a:lnTo>
                  <a:lnTo>
                    <a:pt x="73" y="25"/>
                  </a:lnTo>
                  <a:lnTo>
                    <a:pt x="75" y="3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30"/>
            <p:cNvSpPr>
              <a:spLocks/>
            </p:cNvSpPr>
            <p:nvPr userDrawn="1"/>
          </p:nvSpPr>
          <p:spPr bwMode="auto">
            <a:xfrm>
              <a:off x="-4179888" y="-275612"/>
              <a:ext cx="38100" cy="52388"/>
            </a:xfrm>
            <a:custGeom>
              <a:avLst/>
              <a:gdLst>
                <a:gd name="T0" fmla="*/ 75 w 94"/>
                <a:gd name="T1" fmla="*/ 27 h 133"/>
                <a:gd name="T2" fmla="*/ 80 w 94"/>
                <a:gd name="T3" fmla="*/ 41 h 133"/>
                <a:gd name="T4" fmla="*/ 86 w 94"/>
                <a:gd name="T5" fmla="*/ 56 h 133"/>
                <a:gd name="T6" fmla="*/ 90 w 94"/>
                <a:gd name="T7" fmla="*/ 73 h 133"/>
                <a:gd name="T8" fmla="*/ 93 w 94"/>
                <a:gd name="T9" fmla="*/ 89 h 133"/>
                <a:gd name="T10" fmla="*/ 94 w 94"/>
                <a:gd name="T11" fmla="*/ 104 h 133"/>
                <a:gd name="T12" fmla="*/ 93 w 94"/>
                <a:gd name="T13" fmla="*/ 117 h 133"/>
                <a:gd name="T14" fmla="*/ 92 w 94"/>
                <a:gd name="T15" fmla="*/ 122 h 133"/>
                <a:gd name="T16" fmla="*/ 90 w 94"/>
                <a:gd name="T17" fmla="*/ 126 h 133"/>
                <a:gd name="T18" fmla="*/ 88 w 94"/>
                <a:gd name="T19" fmla="*/ 130 h 133"/>
                <a:gd name="T20" fmla="*/ 85 w 94"/>
                <a:gd name="T21" fmla="*/ 132 h 133"/>
                <a:gd name="T22" fmla="*/ 80 w 94"/>
                <a:gd name="T23" fmla="*/ 133 h 133"/>
                <a:gd name="T24" fmla="*/ 76 w 94"/>
                <a:gd name="T25" fmla="*/ 133 h 133"/>
                <a:gd name="T26" fmla="*/ 72 w 94"/>
                <a:gd name="T27" fmla="*/ 132 h 133"/>
                <a:gd name="T28" fmla="*/ 67 w 94"/>
                <a:gd name="T29" fmla="*/ 130 h 133"/>
                <a:gd name="T30" fmla="*/ 56 w 94"/>
                <a:gd name="T31" fmla="*/ 122 h 133"/>
                <a:gd name="T32" fmla="*/ 46 w 94"/>
                <a:gd name="T33" fmla="*/ 112 h 133"/>
                <a:gd name="T34" fmla="*/ 35 w 94"/>
                <a:gd name="T35" fmla="*/ 100 h 133"/>
                <a:gd name="T36" fmla="*/ 24 w 94"/>
                <a:gd name="T37" fmla="*/ 86 h 133"/>
                <a:gd name="T38" fmla="*/ 15 w 94"/>
                <a:gd name="T39" fmla="*/ 72 h 133"/>
                <a:gd name="T40" fmla="*/ 8 w 94"/>
                <a:gd name="T41" fmla="*/ 59 h 133"/>
                <a:gd name="T42" fmla="*/ 2 w 94"/>
                <a:gd name="T43" fmla="*/ 48 h 133"/>
                <a:gd name="T44" fmla="*/ 0 w 94"/>
                <a:gd name="T45" fmla="*/ 38 h 133"/>
                <a:gd name="T46" fmla="*/ 0 w 94"/>
                <a:gd name="T47" fmla="*/ 30 h 133"/>
                <a:gd name="T48" fmla="*/ 2 w 94"/>
                <a:gd name="T49" fmla="*/ 23 h 133"/>
                <a:gd name="T50" fmla="*/ 6 w 94"/>
                <a:gd name="T51" fmla="*/ 18 h 133"/>
                <a:gd name="T52" fmla="*/ 11 w 94"/>
                <a:gd name="T53" fmla="*/ 14 h 133"/>
                <a:gd name="T54" fmla="*/ 17 w 94"/>
                <a:gd name="T55" fmla="*/ 10 h 133"/>
                <a:gd name="T56" fmla="*/ 23 w 94"/>
                <a:gd name="T57" fmla="*/ 6 h 133"/>
                <a:gd name="T58" fmla="*/ 31 w 94"/>
                <a:gd name="T59" fmla="*/ 3 h 133"/>
                <a:gd name="T60" fmla="*/ 37 w 94"/>
                <a:gd name="T61" fmla="*/ 1 h 133"/>
                <a:gd name="T62" fmla="*/ 44 w 94"/>
                <a:gd name="T63" fmla="*/ 0 h 133"/>
                <a:gd name="T64" fmla="*/ 50 w 94"/>
                <a:gd name="T65" fmla="*/ 0 h 133"/>
                <a:gd name="T66" fmla="*/ 55 w 94"/>
                <a:gd name="T67" fmla="*/ 3 h 133"/>
                <a:gd name="T68" fmla="*/ 62 w 94"/>
                <a:gd name="T69" fmla="*/ 8 h 133"/>
                <a:gd name="T70" fmla="*/ 68 w 94"/>
                <a:gd name="T71" fmla="*/ 16 h 133"/>
                <a:gd name="T72" fmla="*/ 75 w 94"/>
                <a:gd name="T73" fmla="*/ 2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133">
                  <a:moveTo>
                    <a:pt x="75" y="27"/>
                  </a:moveTo>
                  <a:lnTo>
                    <a:pt x="80" y="41"/>
                  </a:lnTo>
                  <a:lnTo>
                    <a:pt x="86" y="56"/>
                  </a:lnTo>
                  <a:lnTo>
                    <a:pt x="90" y="73"/>
                  </a:lnTo>
                  <a:lnTo>
                    <a:pt x="93" y="89"/>
                  </a:lnTo>
                  <a:lnTo>
                    <a:pt x="94" y="104"/>
                  </a:lnTo>
                  <a:lnTo>
                    <a:pt x="93" y="117"/>
                  </a:lnTo>
                  <a:lnTo>
                    <a:pt x="92" y="122"/>
                  </a:lnTo>
                  <a:lnTo>
                    <a:pt x="90" y="126"/>
                  </a:lnTo>
                  <a:lnTo>
                    <a:pt x="88" y="130"/>
                  </a:lnTo>
                  <a:lnTo>
                    <a:pt x="85" y="132"/>
                  </a:lnTo>
                  <a:lnTo>
                    <a:pt x="80" y="133"/>
                  </a:lnTo>
                  <a:lnTo>
                    <a:pt x="76" y="133"/>
                  </a:lnTo>
                  <a:lnTo>
                    <a:pt x="72" y="132"/>
                  </a:lnTo>
                  <a:lnTo>
                    <a:pt x="67" y="130"/>
                  </a:lnTo>
                  <a:lnTo>
                    <a:pt x="56" y="122"/>
                  </a:lnTo>
                  <a:lnTo>
                    <a:pt x="46" y="112"/>
                  </a:lnTo>
                  <a:lnTo>
                    <a:pt x="35" y="100"/>
                  </a:lnTo>
                  <a:lnTo>
                    <a:pt x="24" y="86"/>
                  </a:lnTo>
                  <a:lnTo>
                    <a:pt x="15" y="72"/>
                  </a:lnTo>
                  <a:lnTo>
                    <a:pt x="8" y="59"/>
                  </a:lnTo>
                  <a:lnTo>
                    <a:pt x="2" y="48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3"/>
                  </a:lnTo>
                  <a:lnTo>
                    <a:pt x="6" y="18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3" y="6"/>
                  </a:lnTo>
                  <a:lnTo>
                    <a:pt x="31" y="3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62" y="8"/>
                  </a:lnTo>
                  <a:lnTo>
                    <a:pt x="68" y="16"/>
                  </a:lnTo>
                  <a:lnTo>
                    <a:pt x="75" y="2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31"/>
            <p:cNvSpPr>
              <a:spLocks/>
            </p:cNvSpPr>
            <p:nvPr userDrawn="1"/>
          </p:nvSpPr>
          <p:spPr bwMode="auto">
            <a:xfrm>
              <a:off x="-4241800" y="-229574"/>
              <a:ext cx="46038" cy="44450"/>
            </a:xfrm>
            <a:custGeom>
              <a:avLst/>
              <a:gdLst>
                <a:gd name="T0" fmla="*/ 69 w 117"/>
                <a:gd name="T1" fmla="*/ 17 h 116"/>
                <a:gd name="T2" fmla="*/ 80 w 117"/>
                <a:gd name="T3" fmla="*/ 28 h 116"/>
                <a:gd name="T4" fmla="*/ 90 w 117"/>
                <a:gd name="T5" fmla="*/ 41 h 116"/>
                <a:gd name="T6" fmla="*/ 99 w 117"/>
                <a:gd name="T7" fmla="*/ 55 h 116"/>
                <a:gd name="T8" fmla="*/ 108 w 117"/>
                <a:gd name="T9" fmla="*/ 70 h 116"/>
                <a:gd name="T10" fmla="*/ 114 w 117"/>
                <a:gd name="T11" fmla="*/ 82 h 116"/>
                <a:gd name="T12" fmla="*/ 117 w 117"/>
                <a:gd name="T13" fmla="*/ 95 h 116"/>
                <a:gd name="T14" fmla="*/ 117 w 117"/>
                <a:gd name="T15" fmla="*/ 101 h 116"/>
                <a:gd name="T16" fmla="*/ 117 w 117"/>
                <a:gd name="T17" fmla="*/ 105 h 116"/>
                <a:gd name="T18" fmla="*/ 116 w 117"/>
                <a:gd name="T19" fmla="*/ 109 h 116"/>
                <a:gd name="T20" fmla="*/ 114 w 117"/>
                <a:gd name="T21" fmla="*/ 113 h 116"/>
                <a:gd name="T22" fmla="*/ 111 w 117"/>
                <a:gd name="T23" fmla="*/ 115 h 116"/>
                <a:gd name="T24" fmla="*/ 108 w 117"/>
                <a:gd name="T25" fmla="*/ 116 h 116"/>
                <a:gd name="T26" fmla="*/ 102 w 117"/>
                <a:gd name="T27" fmla="*/ 116 h 116"/>
                <a:gd name="T28" fmla="*/ 97 w 117"/>
                <a:gd name="T29" fmla="*/ 116 h 116"/>
                <a:gd name="T30" fmla="*/ 85 w 117"/>
                <a:gd name="T31" fmla="*/ 113 h 116"/>
                <a:gd name="T32" fmla="*/ 71 w 117"/>
                <a:gd name="T33" fmla="*/ 107 h 116"/>
                <a:gd name="T34" fmla="*/ 57 w 117"/>
                <a:gd name="T35" fmla="*/ 100 h 116"/>
                <a:gd name="T36" fmla="*/ 43 w 117"/>
                <a:gd name="T37" fmla="*/ 90 h 116"/>
                <a:gd name="T38" fmla="*/ 29 w 117"/>
                <a:gd name="T39" fmla="*/ 80 h 116"/>
                <a:gd name="T40" fmla="*/ 18 w 117"/>
                <a:gd name="T41" fmla="*/ 71 h 116"/>
                <a:gd name="T42" fmla="*/ 9 w 117"/>
                <a:gd name="T43" fmla="*/ 61 h 116"/>
                <a:gd name="T44" fmla="*/ 3 w 117"/>
                <a:gd name="T45" fmla="*/ 52 h 116"/>
                <a:gd name="T46" fmla="*/ 1 w 117"/>
                <a:gd name="T47" fmla="*/ 45 h 116"/>
                <a:gd name="T48" fmla="*/ 0 w 117"/>
                <a:gd name="T49" fmla="*/ 38 h 116"/>
                <a:gd name="T50" fmla="*/ 2 w 117"/>
                <a:gd name="T51" fmla="*/ 32 h 116"/>
                <a:gd name="T52" fmla="*/ 5 w 117"/>
                <a:gd name="T53" fmla="*/ 26 h 116"/>
                <a:gd name="T54" fmla="*/ 9 w 117"/>
                <a:gd name="T55" fmla="*/ 21 h 116"/>
                <a:gd name="T56" fmla="*/ 14 w 117"/>
                <a:gd name="T57" fmla="*/ 16 h 116"/>
                <a:gd name="T58" fmla="*/ 19 w 117"/>
                <a:gd name="T59" fmla="*/ 10 h 116"/>
                <a:gd name="T60" fmla="*/ 24 w 117"/>
                <a:gd name="T61" fmla="*/ 6 h 116"/>
                <a:gd name="T62" fmla="*/ 31 w 117"/>
                <a:gd name="T63" fmla="*/ 3 h 116"/>
                <a:gd name="T64" fmla="*/ 36 w 117"/>
                <a:gd name="T65" fmla="*/ 0 h 116"/>
                <a:gd name="T66" fmla="*/ 44 w 117"/>
                <a:gd name="T67" fmla="*/ 0 h 116"/>
                <a:gd name="T68" fmla="*/ 51 w 117"/>
                <a:gd name="T69" fmla="*/ 4 h 116"/>
                <a:gd name="T70" fmla="*/ 59 w 117"/>
                <a:gd name="T71" fmla="*/ 9 h 116"/>
                <a:gd name="T72" fmla="*/ 69 w 117"/>
                <a:gd name="T73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" h="116">
                  <a:moveTo>
                    <a:pt x="69" y="17"/>
                  </a:moveTo>
                  <a:lnTo>
                    <a:pt x="80" y="28"/>
                  </a:lnTo>
                  <a:lnTo>
                    <a:pt x="90" y="41"/>
                  </a:lnTo>
                  <a:lnTo>
                    <a:pt x="99" y="55"/>
                  </a:lnTo>
                  <a:lnTo>
                    <a:pt x="108" y="70"/>
                  </a:lnTo>
                  <a:lnTo>
                    <a:pt x="114" y="82"/>
                  </a:lnTo>
                  <a:lnTo>
                    <a:pt x="117" y="95"/>
                  </a:lnTo>
                  <a:lnTo>
                    <a:pt x="117" y="101"/>
                  </a:lnTo>
                  <a:lnTo>
                    <a:pt x="117" y="105"/>
                  </a:lnTo>
                  <a:lnTo>
                    <a:pt x="116" y="109"/>
                  </a:lnTo>
                  <a:lnTo>
                    <a:pt x="114" y="113"/>
                  </a:lnTo>
                  <a:lnTo>
                    <a:pt x="111" y="115"/>
                  </a:lnTo>
                  <a:lnTo>
                    <a:pt x="108" y="116"/>
                  </a:lnTo>
                  <a:lnTo>
                    <a:pt x="102" y="116"/>
                  </a:lnTo>
                  <a:lnTo>
                    <a:pt x="97" y="116"/>
                  </a:lnTo>
                  <a:lnTo>
                    <a:pt x="85" y="113"/>
                  </a:lnTo>
                  <a:lnTo>
                    <a:pt x="71" y="107"/>
                  </a:lnTo>
                  <a:lnTo>
                    <a:pt x="57" y="100"/>
                  </a:lnTo>
                  <a:lnTo>
                    <a:pt x="43" y="90"/>
                  </a:lnTo>
                  <a:lnTo>
                    <a:pt x="29" y="80"/>
                  </a:lnTo>
                  <a:lnTo>
                    <a:pt x="18" y="71"/>
                  </a:lnTo>
                  <a:lnTo>
                    <a:pt x="9" y="61"/>
                  </a:lnTo>
                  <a:lnTo>
                    <a:pt x="3" y="52"/>
                  </a:lnTo>
                  <a:lnTo>
                    <a:pt x="1" y="45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6"/>
                  </a:lnTo>
                  <a:lnTo>
                    <a:pt x="9" y="21"/>
                  </a:lnTo>
                  <a:lnTo>
                    <a:pt x="14" y="16"/>
                  </a:lnTo>
                  <a:lnTo>
                    <a:pt x="19" y="10"/>
                  </a:lnTo>
                  <a:lnTo>
                    <a:pt x="24" y="6"/>
                  </a:lnTo>
                  <a:lnTo>
                    <a:pt x="31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1" y="4"/>
                  </a:lnTo>
                  <a:lnTo>
                    <a:pt x="59" y="9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32"/>
            <p:cNvSpPr>
              <a:spLocks/>
            </p:cNvSpPr>
            <p:nvPr userDrawn="1"/>
          </p:nvSpPr>
          <p:spPr bwMode="auto">
            <a:xfrm>
              <a:off x="-3902075" y="8551"/>
              <a:ext cx="52388" cy="34925"/>
            </a:xfrm>
            <a:custGeom>
              <a:avLst/>
              <a:gdLst>
                <a:gd name="T0" fmla="*/ 76 w 134"/>
                <a:gd name="T1" fmla="*/ 84 h 91"/>
                <a:gd name="T2" fmla="*/ 63 w 134"/>
                <a:gd name="T3" fmla="*/ 78 h 91"/>
                <a:gd name="T4" fmla="*/ 48 w 134"/>
                <a:gd name="T5" fmla="*/ 69 h 91"/>
                <a:gd name="T6" fmla="*/ 35 w 134"/>
                <a:gd name="T7" fmla="*/ 59 h 91"/>
                <a:gd name="T8" fmla="*/ 22 w 134"/>
                <a:gd name="T9" fmla="*/ 48 h 91"/>
                <a:gd name="T10" fmla="*/ 12 w 134"/>
                <a:gd name="T11" fmla="*/ 38 h 91"/>
                <a:gd name="T12" fmla="*/ 4 w 134"/>
                <a:gd name="T13" fmla="*/ 28 h 91"/>
                <a:gd name="T14" fmla="*/ 2 w 134"/>
                <a:gd name="T15" fmla="*/ 23 h 91"/>
                <a:gd name="T16" fmla="*/ 0 w 134"/>
                <a:gd name="T17" fmla="*/ 18 h 91"/>
                <a:gd name="T18" fmla="*/ 0 w 134"/>
                <a:gd name="T19" fmla="*/ 14 h 91"/>
                <a:gd name="T20" fmla="*/ 1 w 134"/>
                <a:gd name="T21" fmla="*/ 11 h 91"/>
                <a:gd name="T22" fmla="*/ 3 w 134"/>
                <a:gd name="T23" fmla="*/ 7 h 91"/>
                <a:gd name="T24" fmla="*/ 6 w 134"/>
                <a:gd name="T25" fmla="*/ 4 h 91"/>
                <a:gd name="T26" fmla="*/ 11 w 134"/>
                <a:gd name="T27" fmla="*/ 2 h 91"/>
                <a:gd name="T28" fmla="*/ 16 w 134"/>
                <a:gd name="T29" fmla="*/ 1 h 91"/>
                <a:gd name="T30" fmla="*/ 28 w 134"/>
                <a:gd name="T31" fmla="*/ 0 h 91"/>
                <a:gd name="T32" fmla="*/ 43 w 134"/>
                <a:gd name="T33" fmla="*/ 1 h 91"/>
                <a:gd name="T34" fmla="*/ 59 w 134"/>
                <a:gd name="T35" fmla="*/ 3 h 91"/>
                <a:gd name="T36" fmla="*/ 76 w 134"/>
                <a:gd name="T37" fmla="*/ 6 h 91"/>
                <a:gd name="T38" fmla="*/ 92 w 134"/>
                <a:gd name="T39" fmla="*/ 11 h 91"/>
                <a:gd name="T40" fmla="*/ 106 w 134"/>
                <a:gd name="T41" fmla="*/ 16 h 91"/>
                <a:gd name="T42" fmla="*/ 118 w 134"/>
                <a:gd name="T43" fmla="*/ 23 h 91"/>
                <a:gd name="T44" fmla="*/ 125 w 134"/>
                <a:gd name="T45" fmla="*/ 29 h 91"/>
                <a:gd name="T46" fmla="*/ 131 w 134"/>
                <a:gd name="T47" fmla="*/ 34 h 91"/>
                <a:gd name="T48" fmla="*/ 134 w 134"/>
                <a:gd name="T49" fmla="*/ 41 h 91"/>
                <a:gd name="T50" fmla="*/ 134 w 134"/>
                <a:gd name="T51" fmla="*/ 47 h 91"/>
                <a:gd name="T52" fmla="*/ 133 w 134"/>
                <a:gd name="T53" fmla="*/ 54 h 91"/>
                <a:gd name="T54" fmla="*/ 131 w 134"/>
                <a:gd name="T55" fmla="*/ 60 h 91"/>
                <a:gd name="T56" fmla="*/ 129 w 134"/>
                <a:gd name="T57" fmla="*/ 67 h 91"/>
                <a:gd name="T58" fmla="*/ 125 w 134"/>
                <a:gd name="T59" fmla="*/ 74 h 91"/>
                <a:gd name="T60" fmla="*/ 122 w 134"/>
                <a:gd name="T61" fmla="*/ 80 h 91"/>
                <a:gd name="T62" fmla="*/ 118 w 134"/>
                <a:gd name="T63" fmla="*/ 85 h 91"/>
                <a:gd name="T64" fmla="*/ 112 w 134"/>
                <a:gd name="T65" fmla="*/ 88 h 91"/>
                <a:gd name="T66" fmla="*/ 106 w 134"/>
                <a:gd name="T67" fmla="*/ 91 h 91"/>
                <a:gd name="T68" fmla="*/ 97 w 134"/>
                <a:gd name="T69" fmla="*/ 91 h 91"/>
                <a:gd name="T70" fmla="*/ 87 w 134"/>
                <a:gd name="T71" fmla="*/ 90 h 91"/>
                <a:gd name="T72" fmla="*/ 76 w 134"/>
                <a:gd name="T73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91">
                  <a:moveTo>
                    <a:pt x="76" y="84"/>
                  </a:moveTo>
                  <a:lnTo>
                    <a:pt x="63" y="78"/>
                  </a:lnTo>
                  <a:lnTo>
                    <a:pt x="48" y="69"/>
                  </a:lnTo>
                  <a:lnTo>
                    <a:pt x="35" y="59"/>
                  </a:lnTo>
                  <a:lnTo>
                    <a:pt x="22" y="48"/>
                  </a:lnTo>
                  <a:lnTo>
                    <a:pt x="12" y="38"/>
                  </a:lnTo>
                  <a:lnTo>
                    <a:pt x="4" y="28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3" y="7"/>
                  </a:lnTo>
                  <a:lnTo>
                    <a:pt x="6" y="4"/>
                  </a:lnTo>
                  <a:lnTo>
                    <a:pt x="11" y="2"/>
                  </a:lnTo>
                  <a:lnTo>
                    <a:pt x="16" y="1"/>
                  </a:lnTo>
                  <a:lnTo>
                    <a:pt x="28" y="0"/>
                  </a:lnTo>
                  <a:lnTo>
                    <a:pt x="43" y="1"/>
                  </a:lnTo>
                  <a:lnTo>
                    <a:pt x="59" y="3"/>
                  </a:lnTo>
                  <a:lnTo>
                    <a:pt x="76" y="6"/>
                  </a:lnTo>
                  <a:lnTo>
                    <a:pt x="92" y="11"/>
                  </a:lnTo>
                  <a:lnTo>
                    <a:pt x="106" y="16"/>
                  </a:lnTo>
                  <a:lnTo>
                    <a:pt x="118" y="23"/>
                  </a:lnTo>
                  <a:lnTo>
                    <a:pt x="125" y="29"/>
                  </a:lnTo>
                  <a:lnTo>
                    <a:pt x="131" y="34"/>
                  </a:lnTo>
                  <a:lnTo>
                    <a:pt x="134" y="41"/>
                  </a:lnTo>
                  <a:lnTo>
                    <a:pt x="134" y="47"/>
                  </a:lnTo>
                  <a:lnTo>
                    <a:pt x="133" y="54"/>
                  </a:lnTo>
                  <a:lnTo>
                    <a:pt x="131" y="60"/>
                  </a:lnTo>
                  <a:lnTo>
                    <a:pt x="129" y="67"/>
                  </a:lnTo>
                  <a:lnTo>
                    <a:pt x="125" y="74"/>
                  </a:lnTo>
                  <a:lnTo>
                    <a:pt x="122" y="80"/>
                  </a:lnTo>
                  <a:lnTo>
                    <a:pt x="118" y="85"/>
                  </a:lnTo>
                  <a:lnTo>
                    <a:pt x="112" y="88"/>
                  </a:lnTo>
                  <a:lnTo>
                    <a:pt x="106" y="91"/>
                  </a:lnTo>
                  <a:lnTo>
                    <a:pt x="97" y="91"/>
                  </a:lnTo>
                  <a:lnTo>
                    <a:pt x="87" y="90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33"/>
            <p:cNvSpPr>
              <a:spLocks/>
            </p:cNvSpPr>
            <p:nvPr userDrawn="1"/>
          </p:nvSpPr>
          <p:spPr bwMode="auto">
            <a:xfrm>
              <a:off x="-3887788" y="-59712"/>
              <a:ext cx="55563" cy="28575"/>
            </a:xfrm>
            <a:custGeom>
              <a:avLst/>
              <a:gdLst>
                <a:gd name="T0" fmla="*/ 95 w 139"/>
                <a:gd name="T1" fmla="*/ 75 h 75"/>
                <a:gd name="T2" fmla="*/ 80 w 139"/>
                <a:gd name="T3" fmla="*/ 72 h 75"/>
                <a:gd name="T4" fmla="*/ 64 w 139"/>
                <a:gd name="T5" fmla="*/ 69 h 75"/>
                <a:gd name="T6" fmla="*/ 47 w 139"/>
                <a:gd name="T7" fmla="*/ 65 h 75"/>
                <a:gd name="T8" fmla="*/ 32 w 139"/>
                <a:gd name="T9" fmla="*/ 59 h 75"/>
                <a:gd name="T10" fmla="*/ 19 w 139"/>
                <a:gd name="T11" fmla="*/ 53 h 75"/>
                <a:gd name="T12" fmla="*/ 9 w 139"/>
                <a:gd name="T13" fmla="*/ 45 h 75"/>
                <a:gd name="T14" fmla="*/ 4 w 139"/>
                <a:gd name="T15" fmla="*/ 42 h 75"/>
                <a:gd name="T16" fmla="*/ 2 w 139"/>
                <a:gd name="T17" fmla="*/ 38 h 75"/>
                <a:gd name="T18" fmla="*/ 0 w 139"/>
                <a:gd name="T19" fmla="*/ 35 h 75"/>
                <a:gd name="T20" fmla="*/ 0 w 139"/>
                <a:gd name="T21" fmla="*/ 30 h 75"/>
                <a:gd name="T22" fmla="*/ 1 w 139"/>
                <a:gd name="T23" fmla="*/ 26 h 75"/>
                <a:gd name="T24" fmla="*/ 3 w 139"/>
                <a:gd name="T25" fmla="*/ 23 h 75"/>
                <a:gd name="T26" fmla="*/ 6 w 139"/>
                <a:gd name="T27" fmla="*/ 20 h 75"/>
                <a:gd name="T28" fmla="*/ 11 w 139"/>
                <a:gd name="T29" fmla="*/ 16 h 75"/>
                <a:gd name="T30" fmla="*/ 23 w 139"/>
                <a:gd name="T31" fmla="*/ 11 h 75"/>
                <a:gd name="T32" fmla="*/ 37 w 139"/>
                <a:gd name="T33" fmla="*/ 7 h 75"/>
                <a:gd name="T34" fmla="*/ 52 w 139"/>
                <a:gd name="T35" fmla="*/ 3 h 75"/>
                <a:gd name="T36" fmla="*/ 69 w 139"/>
                <a:gd name="T37" fmla="*/ 1 h 75"/>
                <a:gd name="T38" fmla="*/ 85 w 139"/>
                <a:gd name="T39" fmla="*/ 0 h 75"/>
                <a:gd name="T40" fmla="*/ 100 w 139"/>
                <a:gd name="T41" fmla="*/ 0 h 75"/>
                <a:gd name="T42" fmla="*/ 113 w 139"/>
                <a:gd name="T43" fmla="*/ 2 h 75"/>
                <a:gd name="T44" fmla="*/ 123 w 139"/>
                <a:gd name="T45" fmla="*/ 4 h 75"/>
                <a:gd name="T46" fmla="*/ 130 w 139"/>
                <a:gd name="T47" fmla="*/ 9 h 75"/>
                <a:gd name="T48" fmla="*/ 135 w 139"/>
                <a:gd name="T49" fmla="*/ 14 h 75"/>
                <a:gd name="T50" fmla="*/ 137 w 139"/>
                <a:gd name="T51" fmla="*/ 20 h 75"/>
                <a:gd name="T52" fmla="*/ 139 w 139"/>
                <a:gd name="T53" fmla="*/ 26 h 75"/>
                <a:gd name="T54" fmla="*/ 139 w 139"/>
                <a:gd name="T55" fmla="*/ 32 h 75"/>
                <a:gd name="T56" fmla="*/ 139 w 139"/>
                <a:gd name="T57" fmla="*/ 40 h 75"/>
                <a:gd name="T58" fmla="*/ 138 w 139"/>
                <a:gd name="T59" fmla="*/ 48 h 75"/>
                <a:gd name="T60" fmla="*/ 137 w 139"/>
                <a:gd name="T61" fmla="*/ 54 h 75"/>
                <a:gd name="T62" fmla="*/ 135 w 139"/>
                <a:gd name="T63" fmla="*/ 61 h 75"/>
                <a:gd name="T64" fmla="*/ 131 w 139"/>
                <a:gd name="T65" fmla="*/ 66 h 75"/>
                <a:gd name="T66" fmla="*/ 125 w 139"/>
                <a:gd name="T67" fmla="*/ 70 h 75"/>
                <a:gd name="T68" fmla="*/ 118 w 139"/>
                <a:gd name="T69" fmla="*/ 74 h 75"/>
                <a:gd name="T70" fmla="*/ 108 w 139"/>
                <a:gd name="T71" fmla="*/ 75 h 75"/>
                <a:gd name="T72" fmla="*/ 95 w 139"/>
                <a:gd name="T7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75">
                  <a:moveTo>
                    <a:pt x="95" y="75"/>
                  </a:moveTo>
                  <a:lnTo>
                    <a:pt x="80" y="72"/>
                  </a:lnTo>
                  <a:lnTo>
                    <a:pt x="64" y="69"/>
                  </a:lnTo>
                  <a:lnTo>
                    <a:pt x="47" y="65"/>
                  </a:lnTo>
                  <a:lnTo>
                    <a:pt x="32" y="59"/>
                  </a:lnTo>
                  <a:lnTo>
                    <a:pt x="19" y="53"/>
                  </a:lnTo>
                  <a:lnTo>
                    <a:pt x="9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3" y="23"/>
                  </a:lnTo>
                  <a:lnTo>
                    <a:pt x="6" y="20"/>
                  </a:lnTo>
                  <a:lnTo>
                    <a:pt x="11" y="16"/>
                  </a:lnTo>
                  <a:lnTo>
                    <a:pt x="23" y="11"/>
                  </a:lnTo>
                  <a:lnTo>
                    <a:pt x="37" y="7"/>
                  </a:lnTo>
                  <a:lnTo>
                    <a:pt x="52" y="3"/>
                  </a:lnTo>
                  <a:lnTo>
                    <a:pt x="69" y="1"/>
                  </a:lnTo>
                  <a:lnTo>
                    <a:pt x="85" y="0"/>
                  </a:lnTo>
                  <a:lnTo>
                    <a:pt x="100" y="0"/>
                  </a:lnTo>
                  <a:lnTo>
                    <a:pt x="113" y="2"/>
                  </a:lnTo>
                  <a:lnTo>
                    <a:pt x="123" y="4"/>
                  </a:lnTo>
                  <a:lnTo>
                    <a:pt x="130" y="9"/>
                  </a:lnTo>
                  <a:lnTo>
                    <a:pt x="135" y="14"/>
                  </a:lnTo>
                  <a:lnTo>
                    <a:pt x="137" y="20"/>
                  </a:lnTo>
                  <a:lnTo>
                    <a:pt x="139" y="26"/>
                  </a:lnTo>
                  <a:lnTo>
                    <a:pt x="139" y="32"/>
                  </a:lnTo>
                  <a:lnTo>
                    <a:pt x="139" y="40"/>
                  </a:lnTo>
                  <a:lnTo>
                    <a:pt x="138" y="48"/>
                  </a:lnTo>
                  <a:lnTo>
                    <a:pt x="137" y="54"/>
                  </a:lnTo>
                  <a:lnTo>
                    <a:pt x="135" y="61"/>
                  </a:lnTo>
                  <a:lnTo>
                    <a:pt x="131" y="66"/>
                  </a:lnTo>
                  <a:lnTo>
                    <a:pt x="125" y="70"/>
                  </a:lnTo>
                  <a:lnTo>
                    <a:pt x="118" y="74"/>
                  </a:lnTo>
                  <a:lnTo>
                    <a:pt x="108" y="75"/>
                  </a:lnTo>
                  <a:lnTo>
                    <a:pt x="95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34"/>
            <p:cNvSpPr>
              <a:spLocks/>
            </p:cNvSpPr>
            <p:nvPr userDrawn="1"/>
          </p:nvSpPr>
          <p:spPr bwMode="auto">
            <a:xfrm>
              <a:off x="-3894138" y="-137499"/>
              <a:ext cx="55563" cy="33338"/>
            </a:xfrm>
            <a:custGeom>
              <a:avLst/>
              <a:gdLst>
                <a:gd name="T0" fmla="*/ 106 w 138"/>
                <a:gd name="T1" fmla="*/ 75 h 82"/>
                <a:gd name="T2" fmla="*/ 90 w 138"/>
                <a:gd name="T3" fmla="*/ 79 h 82"/>
                <a:gd name="T4" fmla="*/ 74 w 138"/>
                <a:gd name="T5" fmla="*/ 81 h 82"/>
                <a:gd name="T6" fmla="*/ 57 w 138"/>
                <a:gd name="T7" fmla="*/ 82 h 82"/>
                <a:gd name="T8" fmla="*/ 41 w 138"/>
                <a:gd name="T9" fmla="*/ 82 h 82"/>
                <a:gd name="T10" fmla="*/ 27 w 138"/>
                <a:gd name="T11" fmla="*/ 81 h 82"/>
                <a:gd name="T12" fmla="*/ 14 w 138"/>
                <a:gd name="T13" fmla="*/ 78 h 82"/>
                <a:gd name="T14" fmla="*/ 8 w 138"/>
                <a:gd name="T15" fmla="*/ 75 h 82"/>
                <a:gd name="T16" fmla="*/ 5 w 138"/>
                <a:gd name="T17" fmla="*/ 73 h 82"/>
                <a:gd name="T18" fmla="*/ 2 w 138"/>
                <a:gd name="T19" fmla="*/ 70 h 82"/>
                <a:gd name="T20" fmla="*/ 1 w 138"/>
                <a:gd name="T21" fmla="*/ 67 h 82"/>
                <a:gd name="T22" fmla="*/ 0 w 138"/>
                <a:gd name="T23" fmla="*/ 62 h 82"/>
                <a:gd name="T24" fmla="*/ 1 w 138"/>
                <a:gd name="T25" fmla="*/ 58 h 82"/>
                <a:gd name="T26" fmla="*/ 3 w 138"/>
                <a:gd name="T27" fmla="*/ 54 h 82"/>
                <a:gd name="T28" fmla="*/ 6 w 138"/>
                <a:gd name="T29" fmla="*/ 50 h 82"/>
                <a:gd name="T30" fmla="*/ 15 w 138"/>
                <a:gd name="T31" fmla="*/ 41 h 82"/>
                <a:gd name="T32" fmla="*/ 27 w 138"/>
                <a:gd name="T33" fmla="*/ 31 h 82"/>
                <a:gd name="T34" fmla="*/ 41 w 138"/>
                <a:gd name="T35" fmla="*/ 23 h 82"/>
                <a:gd name="T36" fmla="*/ 55 w 138"/>
                <a:gd name="T37" fmla="*/ 15 h 82"/>
                <a:gd name="T38" fmla="*/ 71 w 138"/>
                <a:gd name="T39" fmla="*/ 8 h 82"/>
                <a:gd name="T40" fmla="*/ 85 w 138"/>
                <a:gd name="T41" fmla="*/ 3 h 82"/>
                <a:gd name="T42" fmla="*/ 98 w 138"/>
                <a:gd name="T43" fmla="*/ 1 h 82"/>
                <a:gd name="T44" fmla="*/ 108 w 138"/>
                <a:gd name="T45" fmla="*/ 0 h 82"/>
                <a:gd name="T46" fmla="*/ 115 w 138"/>
                <a:gd name="T47" fmla="*/ 2 h 82"/>
                <a:gd name="T48" fmla="*/ 122 w 138"/>
                <a:gd name="T49" fmla="*/ 4 h 82"/>
                <a:gd name="T50" fmla="*/ 126 w 138"/>
                <a:gd name="T51" fmla="*/ 8 h 82"/>
                <a:gd name="T52" fmla="*/ 129 w 138"/>
                <a:gd name="T53" fmla="*/ 15 h 82"/>
                <a:gd name="T54" fmla="*/ 133 w 138"/>
                <a:gd name="T55" fmla="*/ 21 h 82"/>
                <a:gd name="T56" fmla="*/ 135 w 138"/>
                <a:gd name="T57" fmla="*/ 28 h 82"/>
                <a:gd name="T58" fmla="*/ 137 w 138"/>
                <a:gd name="T59" fmla="*/ 35 h 82"/>
                <a:gd name="T60" fmla="*/ 138 w 138"/>
                <a:gd name="T61" fmla="*/ 42 h 82"/>
                <a:gd name="T62" fmla="*/ 138 w 138"/>
                <a:gd name="T63" fmla="*/ 48 h 82"/>
                <a:gd name="T64" fmla="*/ 136 w 138"/>
                <a:gd name="T65" fmla="*/ 55 h 82"/>
                <a:gd name="T66" fmla="*/ 133 w 138"/>
                <a:gd name="T67" fmla="*/ 60 h 82"/>
                <a:gd name="T68" fmla="*/ 126 w 138"/>
                <a:gd name="T69" fmla="*/ 66 h 82"/>
                <a:gd name="T70" fmla="*/ 117 w 138"/>
                <a:gd name="T71" fmla="*/ 71 h 82"/>
                <a:gd name="T72" fmla="*/ 106 w 138"/>
                <a:gd name="T73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82">
                  <a:moveTo>
                    <a:pt x="106" y="75"/>
                  </a:moveTo>
                  <a:lnTo>
                    <a:pt x="90" y="79"/>
                  </a:lnTo>
                  <a:lnTo>
                    <a:pt x="74" y="81"/>
                  </a:lnTo>
                  <a:lnTo>
                    <a:pt x="57" y="82"/>
                  </a:lnTo>
                  <a:lnTo>
                    <a:pt x="41" y="82"/>
                  </a:lnTo>
                  <a:lnTo>
                    <a:pt x="27" y="81"/>
                  </a:lnTo>
                  <a:lnTo>
                    <a:pt x="14" y="78"/>
                  </a:lnTo>
                  <a:lnTo>
                    <a:pt x="8" y="75"/>
                  </a:lnTo>
                  <a:lnTo>
                    <a:pt x="5" y="73"/>
                  </a:lnTo>
                  <a:lnTo>
                    <a:pt x="2" y="70"/>
                  </a:lnTo>
                  <a:lnTo>
                    <a:pt x="1" y="67"/>
                  </a:lnTo>
                  <a:lnTo>
                    <a:pt x="0" y="62"/>
                  </a:lnTo>
                  <a:lnTo>
                    <a:pt x="1" y="58"/>
                  </a:lnTo>
                  <a:lnTo>
                    <a:pt x="3" y="54"/>
                  </a:lnTo>
                  <a:lnTo>
                    <a:pt x="6" y="50"/>
                  </a:lnTo>
                  <a:lnTo>
                    <a:pt x="15" y="41"/>
                  </a:lnTo>
                  <a:lnTo>
                    <a:pt x="27" y="31"/>
                  </a:lnTo>
                  <a:lnTo>
                    <a:pt x="41" y="23"/>
                  </a:lnTo>
                  <a:lnTo>
                    <a:pt x="55" y="15"/>
                  </a:lnTo>
                  <a:lnTo>
                    <a:pt x="71" y="8"/>
                  </a:lnTo>
                  <a:lnTo>
                    <a:pt x="85" y="3"/>
                  </a:lnTo>
                  <a:lnTo>
                    <a:pt x="98" y="1"/>
                  </a:lnTo>
                  <a:lnTo>
                    <a:pt x="108" y="0"/>
                  </a:lnTo>
                  <a:lnTo>
                    <a:pt x="115" y="2"/>
                  </a:lnTo>
                  <a:lnTo>
                    <a:pt x="122" y="4"/>
                  </a:lnTo>
                  <a:lnTo>
                    <a:pt x="126" y="8"/>
                  </a:lnTo>
                  <a:lnTo>
                    <a:pt x="129" y="15"/>
                  </a:lnTo>
                  <a:lnTo>
                    <a:pt x="133" y="21"/>
                  </a:lnTo>
                  <a:lnTo>
                    <a:pt x="135" y="28"/>
                  </a:lnTo>
                  <a:lnTo>
                    <a:pt x="137" y="35"/>
                  </a:lnTo>
                  <a:lnTo>
                    <a:pt x="138" y="42"/>
                  </a:lnTo>
                  <a:lnTo>
                    <a:pt x="138" y="48"/>
                  </a:lnTo>
                  <a:lnTo>
                    <a:pt x="136" y="55"/>
                  </a:lnTo>
                  <a:lnTo>
                    <a:pt x="133" y="60"/>
                  </a:lnTo>
                  <a:lnTo>
                    <a:pt x="126" y="66"/>
                  </a:lnTo>
                  <a:lnTo>
                    <a:pt x="117" y="71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35"/>
            <p:cNvSpPr>
              <a:spLocks/>
            </p:cNvSpPr>
            <p:nvPr userDrawn="1"/>
          </p:nvSpPr>
          <p:spPr bwMode="auto">
            <a:xfrm>
              <a:off x="-3922713" y="-205762"/>
              <a:ext cx="50800" cy="41275"/>
            </a:xfrm>
            <a:custGeom>
              <a:avLst/>
              <a:gdLst>
                <a:gd name="T0" fmla="*/ 104 w 127"/>
                <a:gd name="T1" fmla="*/ 73 h 107"/>
                <a:gd name="T2" fmla="*/ 91 w 127"/>
                <a:gd name="T3" fmla="*/ 81 h 107"/>
                <a:gd name="T4" fmla="*/ 77 w 127"/>
                <a:gd name="T5" fmla="*/ 90 h 107"/>
                <a:gd name="T6" fmla="*/ 62 w 127"/>
                <a:gd name="T7" fmla="*/ 96 h 107"/>
                <a:gd name="T8" fmla="*/ 47 w 127"/>
                <a:gd name="T9" fmla="*/ 101 h 107"/>
                <a:gd name="T10" fmla="*/ 32 w 127"/>
                <a:gd name="T11" fmla="*/ 105 h 107"/>
                <a:gd name="T12" fmla="*/ 20 w 127"/>
                <a:gd name="T13" fmla="*/ 107 h 107"/>
                <a:gd name="T14" fmla="*/ 14 w 127"/>
                <a:gd name="T15" fmla="*/ 106 h 107"/>
                <a:gd name="T16" fmla="*/ 9 w 127"/>
                <a:gd name="T17" fmla="*/ 105 h 107"/>
                <a:gd name="T18" fmla="*/ 6 w 127"/>
                <a:gd name="T19" fmla="*/ 104 h 107"/>
                <a:gd name="T20" fmla="*/ 3 w 127"/>
                <a:gd name="T21" fmla="*/ 100 h 107"/>
                <a:gd name="T22" fmla="*/ 1 w 127"/>
                <a:gd name="T23" fmla="*/ 97 h 107"/>
                <a:gd name="T24" fmla="*/ 0 w 127"/>
                <a:gd name="T25" fmla="*/ 93 h 107"/>
                <a:gd name="T26" fmla="*/ 1 w 127"/>
                <a:gd name="T27" fmla="*/ 88 h 107"/>
                <a:gd name="T28" fmla="*/ 3 w 127"/>
                <a:gd name="T29" fmla="*/ 83 h 107"/>
                <a:gd name="T30" fmla="*/ 8 w 127"/>
                <a:gd name="T31" fmla="*/ 71 h 107"/>
                <a:gd name="T32" fmla="*/ 16 w 127"/>
                <a:gd name="T33" fmla="*/ 59 h 107"/>
                <a:gd name="T34" fmla="*/ 25 w 127"/>
                <a:gd name="T35" fmla="*/ 46 h 107"/>
                <a:gd name="T36" fmla="*/ 37 w 127"/>
                <a:gd name="T37" fmla="*/ 33 h 107"/>
                <a:gd name="T38" fmla="*/ 49 w 127"/>
                <a:gd name="T39" fmla="*/ 23 h 107"/>
                <a:gd name="T40" fmla="*/ 61 w 127"/>
                <a:gd name="T41" fmla="*/ 13 h 107"/>
                <a:gd name="T42" fmla="*/ 72 w 127"/>
                <a:gd name="T43" fmla="*/ 5 h 107"/>
                <a:gd name="T44" fmla="*/ 81 w 127"/>
                <a:gd name="T45" fmla="*/ 2 h 107"/>
                <a:gd name="T46" fmla="*/ 89 w 127"/>
                <a:gd name="T47" fmla="*/ 0 h 107"/>
                <a:gd name="T48" fmla="*/ 95 w 127"/>
                <a:gd name="T49" fmla="*/ 1 h 107"/>
                <a:gd name="T50" fmla="*/ 101 w 127"/>
                <a:gd name="T51" fmla="*/ 3 h 107"/>
                <a:gd name="T52" fmla="*/ 106 w 127"/>
                <a:gd name="T53" fmla="*/ 7 h 107"/>
                <a:gd name="T54" fmla="*/ 112 w 127"/>
                <a:gd name="T55" fmla="*/ 13 h 107"/>
                <a:gd name="T56" fmla="*/ 116 w 127"/>
                <a:gd name="T57" fmla="*/ 18 h 107"/>
                <a:gd name="T58" fmla="*/ 120 w 127"/>
                <a:gd name="T59" fmla="*/ 25 h 107"/>
                <a:gd name="T60" fmla="*/ 124 w 127"/>
                <a:gd name="T61" fmla="*/ 31 h 107"/>
                <a:gd name="T62" fmla="*/ 126 w 127"/>
                <a:gd name="T63" fmla="*/ 38 h 107"/>
                <a:gd name="T64" fmla="*/ 127 w 127"/>
                <a:gd name="T65" fmla="*/ 43 h 107"/>
                <a:gd name="T66" fmla="*/ 125 w 127"/>
                <a:gd name="T67" fmla="*/ 51 h 107"/>
                <a:gd name="T68" fmla="*/ 121 w 127"/>
                <a:gd name="T69" fmla="*/ 57 h 107"/>
                <a:gd name="T70" fmla="*/ 115 w 127"/>
                <a:gd name="T71" fmla="*/ 65 h 107"/>
                <a:gd name="T72" fmla="*/ 104 w 127"/>
                <a:gd name="T73" fmla="*/ 7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7" h="107">
                  <a:moveTo>
                    <a:pt x="104" y="73"/>
                  </a:moveTo>
                  <a:lnTo>
                    <a:pt x="91" y="81"/>
                  </a:lnTo>
                  <a:lnTo>
                    <a:pt x="77" y="90"/>
                  </a:lnTo>
                  <a:lnTo>
                    <a:pt x="62" y="96"/>
                  </a:lnTo>
                  <a:lnTo>
                    <a:pt x="47" y="101"/>
                  </a:lnTo>
                  <a:lnTo>
                    <a:pt x="32" y="105"/>
                  </a:lnTo>
                  <a:lnTo>
                    <a:pt x="20" y="107"/>
                  </a:lnTo>
                  <a:lnTo>
                    <a:pt x="14" y="106"/>
                  </a:lnTo>
                  <a:lnTo>
                    <a:pt x="9" y="105"/>
                  </a:lnTo>
                  <a:lnTo>
                    <a:pt x="6" y="104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1" y="88"/>
                  </a:lnTo>
                  <a:lnTo>
                    <a:pt x="3" y="83"/>
                  </a:lnTo>
                  <a:lnTo>
                    <a:pt x="8" y="71"/>
                  </a:lnTo>
                  <a:lnTo>
                    <a:pt x="16" y="59"/>
                  </a:lnTo>
                  <a:lnTo>
                    <a:pt x="25" y="46"/>
                  </a:lnTo>
                  <a:lnTo>
                    <a:pt x="37" y="33"/>
                  </a:lnTo>
                  <a:lnTo>
                    <a:pt x="49" y="23"/>
                  </a:lnTo>
                  <a:lnTo>
                    <a:pt x="61" y="13"/>
                  </a:lnTo>
                  <a:lnTo>
                    <a:pt x="72" y="5"/>
                  </a:lnTo>
                  <a:lnTo>
                    <a:pt x="81" y="2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1" y="3"/>
                  </a:lnTo>
                  <a:lnTo>
                    <a:pt x="106" y="7"/>
                  </a:lnTo>
                  <a:lnTo>
                    <a:pt x="112" y="13"/>
                  </a:lnTo>
                  <a:lnTo>
                    <a:pt x="116" y="18"/>
                  </a:lnTo>
                  <a:lnTo>
                    <a:pt x="120" y="25"/>
                  </a:lnTo>
                  <a:lnTo>
                    <a:pt x="124" y="31"/>
                  </a:lnTo>
                  <a:lnTo>
                    <a:pt x="126" y="38"/>
                  </a:lnTo>
                  <a:lnTo>
                    <a:pt x="127" y="43"/>
                  </a:lnTo>
                  <a:lnTo>
                    <a:pt x="125" y="51"/>
                  </a:lnTo>
                  <a:lnTo>
                    <a:pt x="121" y="57"/>
                  </a:lnTo>
                  <a:lnTo>
                    <a:pt x="115" y="65"/>
                  </a:lnTo>
                  <a:lnTo>
                    <a:pt x="104" y="73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36"/>
            <p:cNvSpPr>
              <a:spLocks/>
            </p:cNvSpPr>
            <p:nvPr userDrawn="1"/>
          </p:nvSpPr>
          <p:spPr bwMode="auto">
            <a:xfrm>
              <a:off x="-5683250" y="238739"/>
              <a:ext cx="577850" cy="439738"/>
            </a:xfrm>
            <a:custGeom>
              <a:avLst/>
              <a:gdLst>
                <a:gd name="T0" fmla="*/ 1392 w 1455"/>
                <a:gd name="T1" fmla="*/ 36 h 1108"/>
                <a:gd name="T2" fmla="*/ 1419 w 1455"/>
                <a:gd name="T3" fmla="*/ 109 h 1108"/>
                <a:gd name="T4" fmla="*/ 1438 w 1455"/>
                <a:gd name="T5" fmla="*/ 182 h 1108"/>
                <a:gd name="T6" fmla="*/ 1450 w 1455"/>
                <a:gd name="T7" fmla="*/ 257 h 1108"/>
                <a:gd name="T8" fmla="*/ 1455 w 1455"/>
                <a:gd name="T9" fmla="*/ 331 h 1108"/>
                <a:gd name="T10" fmla="*/ 1452 w 1455"/>
                <a:gd name="T11" fmla="*/ 406 h 1108"/>
                <a:gd name="T12" fmla="*/ 1443 w 1455"/>
                <a:gd name="T13" fmla="*/ 479 h 1108"/>
                <a:gd name="T14" fmla="*/ 1425 w 1455"/>
                <a:gd name="T15" fmla="*/ 551 h 1108"/>
                <a:gd name="T16" fmla="*/ 1402 w 1455"/>
                <a:gd name="T17" fmla="*/ 621 h 1108"/>
                <a:gd name="T18" fmla="*/ 1371 w 1455"/>
                <a:gd name="T19" fmla="*/ 688 h 1108"/>
                <a:gd name="T20" fmla="*/ 1336 w 1455"/>
                <a:gd name="T21" fmla="*/ 752 h 1108"/>
                <a:gd name="T22" fmla="*/ 1293 w 1455"/>
                <a:gd name="T23" fmla="*/ 813 h 1108"/>
                <a:gd name="T24" fmla="*/ 1244 w 1455"/>
                <a:gd name="T25" fmla="*/ 869 h 1108"/>
                <a:gd name="T26" fmla="*/ 1189 w 1455"/>
                <a:gd name="T27" fmla="*/ 921 h 1108"/>
                <a:gd name="T28" fmla="*/ 1128 w 1455"/>
                <a:gd name="T29" fmla="*/ 969 h 1108"/>
                <a:gd name="T30" fmla="*/ 1062 w 1455"/>
                <a:gd name="T31" fmla="*/ 1010 h 1108"/>
                <a:gd name="T32" fmla="*/ 992 w 1455"/>
                <a:gd name="T33" fmla="*/ 1045 h 1108"/>
                <a:gd name="T34" fmla="*/ 919 w 1455"/>
                <a:gd name="T35" fmla="*/ 1072 h 1108"/>
                <a:gd name="T36" fmla="*/ 845 w 1455"/>
                <a:gd name="T37" fmla="*/ 1092 h 1108"/>
                <a:gd name="T38" fmla="*/ 771 w 1455"/>
                <a:gd name="T39" fmla="*/ 1104 h 1108"/>
                <a:gd name="T40" fmla="*/ 696 w 1455"/>
                <a:gd name="T41" fmla="*/ 1108 h 1108"/>
                <a:gd name="T42" fmla="*/ 622 w 1455"/>
                <a:gd name="T43" fmla="*/ 1106 h 1108"/>
                <a:gd name="T44" fmla="*/ 548 w 1455"/>
                <a:gd name="T45" fmla="*/ 1095 h 1108"/>
                <a:gd name="T46" fmla="*/ 477 w 1455"/>
                <a:gd name="T47" fmla="*/ 1079 h 1108"/>
                <a:gd name="T48" fmla="*/ 407 w 1455"/>
                <a:gd name="T49" fmla="*/ 1055 h 1108"/>
                <a:gd name="T50" fmla="*/ 340 w 1455"/>
                <a:gd name="T51" fmla="*/ 1025 h 1108"/>
                <a:gd name="T52" fmla="*/ 276 w 1455"/>
                <a:gd name="T53" fmla="*/ 988 h 1108"/>
                <a:gd name="T54" fmla="*/ 215 w 1455"/>
                <a:gd name="T55" fmla="*/ 946 h 1108"/>
                <a:gd name="T56" fmla="*/ 159 w 1455"/>
                <a:gd name="T57" fmla="*/ 897 h 1108"/>
                <a:gd name="T58" fmla="*/ 107 w 1455"/>
                <a:gd name="T59" fmla="*/ 842 h 1108"/>
                <a:gd name="T60" fmla="*/ 59 w 1455"/>
                <a:gd name="T61" fmla="*/ 782 h 1108"/>
                <a:gd name="T62" fmla="*/ 18 w 1455"/>
                <a:gd name="T63" fmla="*/ 716 h 1108"/>
                <a:gd name="T64" fmla="*/ 1375 w 1455"/>
                <a:gd name="T65" fmla="*/ 0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5" h="1108">
                  <a:moveTo>
                    <a:pt x="1375" y="0"/>
                  </a:moveTo>
                  <a:lnTo>
                    <a:pt x="1392" y="36"/>
                  </a:lnTo>
                  <a:lnTo>
                    <a:pt x="1406" y="72"/>
                  </a:lnTo>
                  <a:lnTo>
                    <a:pt x="1419" y="109"/>
                  </a:lnTo>
                  <a:lnTo>
                    <a:pt x="1430" y="146"/>
                  </a:lnTo>
                  <a:lnTo>
                    <a:pt x="1438" y="182"/>
                  </a:lnTo>
                  <a:lnTo>
                    <a:pt x="1446" y="220"/>
                  </a:lnTo>
                  <a:lnTo>
                    <a:pt x="1450" y="257"/>
                  </a:lnTo>
                  <a:lnTo>
                    <a:pt x="1453" y="295"/>
                  </a:lnTo>
                  <a:lnTo>
                    <a:pt x="1455" y="331"/>
                  </a:lnTo>
                  <a:lnTo>
                    <a:pt x="1455" y="369"/>
                  </a:lnTo>
                  <a:lnTo>
                    <a:pt x="1452" y="406"/>
                  </a:lnTo>
                  <a:lnTo>
                    <a:pt x="1448" y="443"/>
                  </a:lnTo>
                  <a:lnTo>
                    <a:pt x="1443" y="479"/>
                  </a:lnTo>
                  <a:lnTo>
                    <a:pt x="1435" y="515"/>
                  </a:lnTo>
                  <a:lnTo>
                    <a:pt x="1425" y="551"/>
                  </a:lnTo>
                  <a:lnTo>
                    <a:pt x="1415" y="586"/>
                  </a:lnTo>
                  <a:lnTo>
                    <a:pt x="1402" y="621"/>
                  </a:lnTo>
                  <a:lnTo>
                    <a:pt x="1388" y="654"/>
                  </a:lnTo>
                  <a:lnTo>
                    <a:pt x="1371" y="688"/>
                  </a:lnTo>
                  <a:lnTo>
                    <a:pt x="1354" y="720"/>
                  </a:lnTo>
                  <a:lnTo>
                    <a:pt x="1336" y="752"/>
                  </a:lnTo>
                  <a:lnTo>
                    <a:pt x="1314" y="783"/>
                  </a:lnTo>
                  <a:lnTo>
                    <a:pt x="1293" y="813"/>
                  </a:lnTo>
                  <a:lnTo>
                    <a:pt x="1269" y="841"/>
                  </a:lnTo>
                  <a:lnTo>
                    <a:pt x="1244" y="869"/>
                  </a:lnTo>
                  <a:lnTo>
                    <a:pt x="1217" y="896"/>
                  </a:lnTo>
                  <a:lnTo>
                    <a:pt x="1189" y="921"/>
                  </a:lnTo>
                  <a:lnTo>
                    <a:pt x="1160" y="946"/>
                  </a:lnTo>
                  <a:lnTo>
                    <a:pt x="1128" y="969"/>
                  </a:lnTo>
                  <a:lnTo>
                    <a:pt x="1097" y="990"/>
                  </a:lnTo>
                  <a:lnTo>
                    <a:pt x="1062" y="1010"/>
                  </a:lnTo>
                  <a:lnTo>
                    <a:pt x="1028" y="1028"/>
                  </a:lnTo>
                  <a:lnTo>
                    <a:pt x="992" y="1045"/>
                  </a:lnTo>
                  <a:lnTo>
                    <a:pt x="956" y="1059"/>
                  </a:lnTo>
                  <a:lnTo>
                    <a:pt x="919" y="1072"/>
                  </a:lnTo>
                  <a:lnTo>
                    <a:pt x="882" y="1083"/>
                  </a:lnTo>
                  <a:lnTo>
                    <a:pt x="845" y="1092"/>
                  </a:lnTo>
                  <a:lnTo>
                    <a:pt x="808" y="1098"/>
                  </a:lnTo>
                  <a:lnTo>
                    <a:pt x="771" y="1104"/>
                  </a:lnTo>
                  <a:lnTo>
                    <a:pt x="733" y="1107"/>
                  </a:lnTo>
                  <a:lnTo>
                    <a:pt x="696" y="1108"/>
                  </a:lnTo>
                  <a:lnTo>
                    <a:pt x="659" y="1108"/>
                  </a:lnTo>
                  <a:lnTo>
                    <a:pt x="622" y="1106"/>
                  </a:lnTo>
                  <a:lnTo>
                    <a:pt x="585" y="1102"/>
                  </a:lnTo>
                  <a:lnTo>
                    <a:pt x="548" y="1095"/>
                  </a:lnTo>
                  <a:lnTo>
                    <a:pt x="513" y="1087"/>
                  </a:lnTo>
                  <a:lnTo>
                    <a:pt x="477" y="1079"/>
                  </a:lnTo>
                  <a:lnTo>
                    <a:pt x="441" y="1068"/>
                  </a:lnTo>
                  <a:lnTo>
                    <a:pt x="407" y="1055"/>
                  </a:lnTo>
                  <a:lnTo>
                    <a:pt x="373" y="1041"/>
                  </a:lnTo>
                  <a:lnTo>
                    <a:pt x="340" y="1025"/>
                  </a:lnTo>
                  <a:lnTo>
                    <a:pt x="308" y="1008"/>
                  </a:lnTo>
                  <a:lnTo>
                    <a:pt x="276" y="988"/>
                  </a:lnTo>
                  <a:lnTo>
                    <a:pt x="245" y="968"/>
                  </a:lnTo>
                  <a:lnTo>
                    <a:pt x="215" y="946"/>
                  </a:lnTo>
                  <a:lnTo>
                    <a:pt x="187" y="922"/>
                  </a:lnTo>
                  <a:lnTo>
                    <a:pt x="159" y="897"/>
                  </a:lnTo>
                  <a:lnTo>
                    <a:pt x="132" y="870"/>
                  </a:lnTo>
                  <a:lnTo>
                    <a:pt x="107" y="842"/>
                  </a:lnTo>
                  <a:lnTo>
                    <a:pt x="82" y="813"/>
                  </a:lnTo>
                  <a:lnTo>
                    <a:pt x="59" y="782"/>
                  </a:lnTo>
                  <a:lnTo>
                    <a:pt x="38" y="749"/>
                  </a:lnTo>
                  <a:lnTo>
                    <a:pt x="18" y="716"/>
                  </a:lnTo>
                  <a:lnTo>
                    <a:pt x="0" y="681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37"/>
            <p:cNvSpPr>
              <a:spLocks/>
            </p:cNvSpPr>
            <p:nvPr userDrawn="1"/>
          </p:nvSpPr>
          <p:spPr bwMode="auto">
            <a:xfrm>
              <a:off x="-5667375" y="246676"/>
              <a:ext cx="544513" cy="414338"/>
            </a:xfrm>
            <a:custGeom>
              <a:avLst/>
              <a:gdLst>
                <a:gd name="T0" fmla="*/ 1315 w 1374"/>
                <a:gd name="T1" fmla="*/ 35 h 1048"/>
                <a:gd name="T2" fmla="*/ 1341 w 1374"/>
                <a:gd name="T3" fmla="*/ 103 h 1048"/>
                <a:gd name="T4" fmla="*/ 1359 w 1374"/>
                <a:gd name="T5" fmla="*/ 173 h 1048"/>
                <a:gd name="T6" fmla="*/ 1370 w 1374"/>
                <a:gd name="T7" fmla="*/ 243 h 1048"/>
                <a:gd name="T8" fmla="*/ 1374 w 1374"/>
                <a:gd name="T9" fmla="*/ 315 h 1048"/>
                <a:gd name="T10" fmla="*/ 1372 w 1374"/>
                <a:gd name="T11" fmla="*/ 385 h 1048"/>
                <a:gd name="T12" fmla="*/ 1363 w 1374"/>
                <a:gd name="T13" fmla="*/ 454 h 1048"/>
                <a:gd name="T14" fmla="*/ 1346 w 1374"/>
                <a:gd name="T15" fmla="*/ 521 h 1048"/>
                <a:gd name="T16" fmla="*/ 1325 w 1374"/>
                <a:gd name="T17" fmla="*/ 587 h 1048"/>
                <a:gd name="T18" fmla="*/ 1296 w 1374"/>
                <a:gd name="T19" fmla="*/ 650 h 1048"/>
                <a:gd name="T20" fmla="*/ 1262 w 1374"/>
                <a:gd name="T21" fmla="*/ 711 h 1048"/>
                <a:gd name="T22" fmla="*/ 1221 w 1374"/>
                <a:gd name="T23" fmla="*/ 769 h 1048"/>
                <a:gd name="T24" fmla="*/ 1175 w 1374"/>
                <a:gd name="T25" fmla="*/ 822 h 1048"/>
                <a:gd name="T26" fmla="*/ 1124 w 1374"/>
                <a:gd name="T27" fmla="*/ 872 h 1048"/>
                <a:gd name="T28" fmla="*/ 1067 w 1374"/>
                <a:gd name="T29" fmla="*/ 916 h 1048"/>
                <a:gd name="T30" fmla="*/ 1004 w 1374"/>
                <a:gd name="T31" fmla="*/ 955 h 1048"/>
                <a:gd name="T32" fmla="*/ 937 w 1374"/>
                <a:gd name="T33" fmla="*/ 988 h 1048"/>
                <a:gd name="T34" fmla="*/ 869 w 1374"/>
                <a:gd name="T35" fmla="*/ 1014 h 1048"/>
                <a:gd name="T36" fmla="*/ 799 w 1374"/>
                <a:gd name="T37" fmla="*/ 1033 h 1048"/>
                <a:gd name="T38" fmla="*/ 729 w 1374"/>
                <a:gd name="T39" fmla="*/ 1044 h 1048"/>
                <a:gd name="T40" fmla="*/ 657 w 1374"/>
                <a:gd name="T41" fmla="*/ 1048 h 1048"/>
                <a:gd name="T42" fmla="*/ 588 w 1374"/>
                <a:gd name="T43" fmla="*/ 1046 h 1048"/>
                <a:gd name="T44" fmla="*/ 518 w 1374"/>
                <a:gd name="T45" fmla="*/ 1036 h 1048"/>
                <a:gd name="T46" fmla="*/ 451 w 1374"/>
                <a:gd name="T47" fmla="*/ 1020 h 1048"/>
                <a:gd name="T48" fmla="*/ 385 w 1374"/>
                <a:gd name="T49" fmla="*/ 998 h 1048"/>
                <a:gd name="T50" fmla="*/ 321 w 1374"/>
                <a:gd name="T51" fmla="*/ 969 h 1048"/>
                <a:gd name="T52" fmla="*/ 261 w 1374"/>
                <a:gd name="T53" fmla="*/ 934 h 1048"/>
                <a:gd name="T54" fmla="*/ 203 w 1374"/>
                <a:gd name="T55" fmla="*/ 895 h 1048"/>
                <a:gd name="T56" fmla="*/ 150 w 1374"/>
                <a:gd name="T57" fmla="*/ 848 h 1048"/>
                <a:gd name="T58" fmla="*/ 100 w 1374"/>
                <a:gd name="T59" fmla="*/ 796 h 1048"/>
                <a:gd name="T60" fmla="*/ 56 w 1374"/>
                <a:gd name="T61" fmla="*/ 740 h 1048"/>
                <a:gd name="T62" fmla="*/ 17 w 1374"/>
                <a:gd name="T63" fmla="*/ 677 h 1048"/>
                <a:gd name="T64" fmla="*/ 1299 w 1374"/>
                <a:gd name="T65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4" h="1048">
                  <a:moveTo>
                    <a:pt x="1299" y="0"/>
                  </a:moveTo>
                  <a:lnTo>
                    <a:pt x="1315" y="35"/>
                  </a:lnTo>
                  <a:lnTo>
                    <a:pt x="1329" y="68"/>
                  </a:lnTo>
                  <a:lnTo>
                    <a:pt x="1341" y="103"/>
                  </a:lnTo>
                  <a:lnTo>
                    <a:pt x="1351" y="139"/>
                  </a:lnTo>
                  <a:lnTo>
                    <a:pt x="1359" y="173"/>
                  </a:lnTo>
                  <a:lnTo>
                    <a:pt x="1366" y="209"/>
                  </a:lnTo>
                  <a:lnTo>
                    <a:pt x="1370" y="243"/>
                  </a:lnTo>
                  <a:lnTo>
                    <a:pt x="1373" y="279"/>
                  </a:lnTo>
                  <a:lnTo>
                    <a:pt x="1374" y="315"/>
                  </a:lnTo>
                  <a:lnTo>
                    <a:pt x="1374" y="349"/>
                  </a:lnTo>
                  <a:lnTo>
                    <a:pt x="1372" y="385"/>
                  </a:lnTo>
                  <a:lnTo>
                    <a:pt x="1368" y="419"/>
                  </a:lnTo>
                  <a:lnTo>
                    <a:pt x="1363" y="454"/>
                  </a:lnTo>
                  <a:lnTo>
                    <a:pt x="1356" y="487"/>
                  </a:lnTo>
                  <a:lnTo>
                    <a:pt x="1346" y="521"/>
                  </a:lnTo>
                  <a:lnTo>
                    <a:pt x="1337" y="554"/>
                  </a:lnTo>
                  <a:lnTo>
                    <a:pt x="1325" y="587"/>
                  </a:lnTo>
                  <a:lnTo>
                    <a:pt x="1311" y="619"/>
                  </a:lnTo>
                  <a:lnTo>
                    <a:pt x="1296" y="650"/>
                  </a:lnTo>
                  <a:lnTo>
                    <a:pt x="1279" y="682"/>
                  </a:lnTo>
                  <a:lnTo>
                    <a:pt x="1262" y="711"/>
                  </a:lnTo>
                  <a:lnTo>
                    <a:pt x="1243" y="740"/>
                  </a:lnTo>
                  <a:lnTo>
                    <a:pt x="1221" y="769"/>
                  </a:lnTo>
                  <a:lnTo>
                    <a:pt x="1198" y="796"/>
                  </a:lnTo>
                  <a:lnTo>
                    <a:pt x="1175" y="822"/>
                  </a:lnTo>
                  <a:lnTo>
                    <a:pt x="1150" y="847"/>
                  </a:lnTo>
                  <a:lnTo>
                    <a:pt x="1124" y="872"/>
                  </a:lnTo>
                  <a:lnTo>
                    <a:pt x="1096" y="895"/>
                  </a:lnTo>
                  <a:lnTo>
                    <a:pt x="1067" y="916"/>
                  </a:lnTo>
                  <a:lnTo>
                    <a:pt x="1036" y="937"/>
                  </a:lnTo>
                  <a:lnTo>
                    <a:pt x="1004" y="955"/>
                  </a:lnTo>
                  <a:lnTo>
                    <a:pt x="972" y="972"/>
                  </a:lnTo>
                  <a:lnTo>
                    <a:pt x="937" y="988"/>
                  </a:lnTo>
                  <a:lnTo>
                    <a:pt x="904" y="1001"/>
                  </a:lnTo>
                  <a:lnTo>
                    <a:pt x="869" y="1014"/>
                  </a:lnTo>
                  <a:lnTo>
                    <a:pt x="833" y="1024"/>
                  </a:lnTo>
                  <a:lnTo>
                    <a:pt x="799" y="1033"/>
                  </a:lnTo>
                  <a:lnTo>
                    <a:pt x="763" y="1039"/>
                  </a:lnTo>
                  <a:lnTo>
                    <a:pt x="729" y="1044"/>
                  </a:lnTo>
                  <a:lnTo>
                    <a:pt x="693" y="1047"/>
                  </a:lnTo>
                  <a:lnTo>
                    <a:pt x="657" y="1048"/>
                  </a:lnTo>
                  <a:lnTo>
                    <a:pt x="623" y="1048"/>
                  </a:lnTo>
                  <a:lnTo>
                    <a:pt x="588" y="1046"/>
                  </a:lnTo>
                  <a:lnTo>
                    <a:pt x="553" y="1041"/>
                  </a:lnTo>
                  <a:lnTo>
                    <a:pt x="518" y="1036"/>
                  </a:lnTo>
                  <a:lnTo>
                    <a:pt x="484" y="1028"/>
                  </a:lnTo>
                  <a:lnTo>
                    <a:pt x="451" y="1020"/>
                  </a:lnTo>
                  <a:lnTo>
                    <a:pt x="418" y="1010"/>
                  </a:lnTo>
                  <a:lnTo>
                    <a:pt x="385" y="998"/>
                  </a:lnTo>
                  <a:lnTo>
                    <a:pt x="353" y="984"/>
                  </a:lnTo>
                  <a:lnTo>
                    <a:pt x="321" y="969"/>
                  </a:lnTo>
                  <a:lnTo>
                    <a:pt x="290" y="953"/>
                  </a:lnTo>
                  <a:lnTo>
                    <a:pt x="261" y="934"/>
                  </a:lnTo>
                  <a:lnTo>
                    <a:pt x="232" y="915"/>
                  </a:lnTo>
                  <a:lnTo>
                    <a:pt x="203" y="895"/>
                  </a:lnTo>
                  <a:lnTo>
                    <a:pt x="176" y="872"/>
                  </a:lnTo>
                  <a:lnTo>
                    <a:pt x="150" y="848"/>
                  </a:lnTo>
                  <a:lnTo>
                    <a:pt x="125" y="823"/>
                  </a:lnTo>
                  <a:lnTo>
                    <a:pt x="100" y="796"/>
                  </a:lnTo>
                  <a:lnTo>
                    <a:pt x="77" y="769"/>
                  </a:lnTo>
                  <a:lnTo>
                    <a:pt x="56" y="740"/>
                  </a:lnTo>
                  <a:lnTo>
                    <a:pt x="36" y="709"/>
                  </a:lnTo>
                  <a:lnTo>
                    <a:pt x="17" y="677"/>
                  </a:lnTo>
                  <a:lnTo>
                    <a:pt x="0" y="64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38"/>
            <p:cNvSpPr>
              <a:spLocks/>
            </p:cNvSpPr>
            <p:nvPr userDrawn="1"/>
          </p:nvSpPr>
          <p:spPr bwMode="auto">
            <a:xfrm>
              <a:off x="-5649913" y="254614"/>
              <a:ext cx="508000" cy="387350"/>
            </a:xfrm>
            <a:custGeom>
              <a:avLst/>
              <a:gdLst>
                <a:gd name="T0" fmla="*/ 1226 w 1282"/>
                <a:gd name="T1" fmla="*/ 31 h 975"/>
                <a:gd name="T2" fmla="*/ 1249 w 1282"/>
                <a:gd name="T3" fmla="*/ 95 h 975"/>
                <a:gd name="T4" fmla="*/ 1267 w 1282"/>
                <a:gd name="T5" fmla="*/ 161 h 975"/>
                <a:gd name="T6" fmla="*/ 1277 w 1282"/>
                <a:gd name="T7" fmla="*/ 226 h 975"/>
                <a:gd name="T8" fmla="*/ 1282 w 1282"/>
                <a:gd name="T9" fmla="*/ 292 h 975"/>
                <a:gd name="T10" fmla="*/ 1279 w 1282"/>
                <a:gd name="T11" fmla="*/ 357 h 975"/>
                <a:gd name="T12" fmla="*/ 1270 w 1282"/>
                <a:gd name="T13" fmla="*/ 421 h 975"/>
                <a:gd name="T14" fmla="*/ 1256 w 1282"/>
                <a:gd name="T15" fmla="*/ 485 h 975"/>
                <a:gd name="T16" fmla="*/ 1234 w 1282"/>
                <a:gd name="T17" fmla="*/ 546 h 975"/>
                <a:gd name="T18" fmla="*/ 1208 w 1282"/>
                <a:gd name="T19" fmla="*/ 606 h 975"/>
                <a:gd name="T20" fmla="*/ 1176 w 1282"/>
                <a:gd name="T21" fmla="*/ 662 h 975"/>
                <a:gd name="T22" fmla="*/ 1138 w 1282"/>
                <a:gd name="T23" fmla="*/ 716 h 975"/>
                <a:gd name="T24" fmla="*/ 1095 w 1282"/>
                <a:gd name="T25" fmla="*/ 766 h 975"/>
                <a:gd name="T26" fmla="*/ 1047 w 1282"/>
                <a:gd name="T27" fmla="*/ 811 h 975"/>
                <a:gd name="T28" fmla="*/ 995 w 1282"/>
                <a:gd name="T29" fmla="*/ 852 h 975"/>
                <a:gd name="T30" fmla="*/ 936 w 1282"/>
                <a:gd name="T31" fmla="*/ 889 h 975"/>
                <a:gd name="T32" fmla="*/ 874 w 1282"/>
                <a:gd name="T33" fmla="*/ 920 h 975"/>
                <a:gd name="T34" fmla="*/ 810 w 1282"/>
                <a:gd name="T35" fmla="*/ 944 h 975"/>
                <a:gd name="T36" fmla="*/ 745 w 1282"/>
                <a:gd name="T37" fmla="*/ 961 h 975"/>
                <a:gd name="T38" fmla="*/ 679 w 1282"/>
                <a:gd name="T39" fmla="*/ 972 h 975"/>
                <a:gd name="T40" fmla="*/ 613 w 1282"/>
                <a:gd name="T41" fmla="*/ 975 h 975"/>
                <a:gd name="T42" fmla="*/ 547 w 1282"/>
                <a:gd name="T43" fmla="*/ 973 h 975"/>
                <a:gd name="T44" fmla="*/ 484 w 1282"/>
                <a:gd name="T45" fmla="*/ 964 h 975"/>
                <a:gd name="T46" fmla="*/ 420 w 1282"/>
                <a:gd name="T47" fmla="*/ 949 h 975"/>
                <a:gd name="T48" fmla="*/ 358 w 1282"/>
                <a:gd name="T49" fmla="*/ 929 h 975"/>
                <a:gd name="T50" fmla="*/ 299 w 1282"/>
                <a:gd name="T51" fmla="*/ 903 h 975"/>
                <a:gd name="T52" fmla="*/ 243 w 1282"/>
                <a:gd name="T53" fmla="*/ 870 h 975"/>
                <a:gd name="T54" fmla="*/ 190 w 1282"/>
                <a:gd name="T55" fmla="*/ 833 h 975"/>
                <a:gd name="T56" fmla="*/ 139 w 1282"/>
                <a:gd name="T57" fmla="*/ 789 h 975"/>
                <a:gd name="T58" fmla="*/ 94 w 1282"/>
                <a:gd name="T59" fmla="*/ 742 h 975"/>
                <a:gd name="T60" fmla="*/ 53 w 1282"/>
                <a:gd name="T61" fmla="*/ 688 h 975"/>
                <a:gd name="T62" fmla="*/ 16 w 1282"/>
                <a:gd name="T63" fmla="*/ 631 h 975"/>
                <a:gd name="T64" fmla="*/ 1211 w 1282"/>
                <a:gd name="T65" fmla="*/ 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2" h="975">
                  <a:moveTo>
                    <a:pt x="1211" y="0"/>
                  </a:moveTo>
                  <a:lnTo>
                    <a:pt x="1226" y="31"/>
                  </a:lnTo>
                  <a:lnTo>
                    <a:pt x="1239" y="63"/>
                  </a:lnTo>
                  <a:lnTo>
                    <a:pt x="1249" y="95"/>
                  </a:lnTo>
                  <a:lnTo>
                    <a:pt x="1259" y="127"/>
                  </a:lnTo>
                  <a:lnTo>
                    <a:pt x="1267" y="161"/>
                  </a:lnTo>
                  <a:lnTo>
                    <a:pt x="1273" y="193"/>
                  </a:lnTo>
                  <a:lnTo>
                    <a:pt x="1277" y="226"/>
                  </a:lnTo>
                  <a:lnTo>
                    <a:pt x="1281" y="259"/>
                  </a:lnTo>
                  <a:lnTo>
                    <a:pt x="1282" y="292"/>
                  </a:lnTo>
                  <a:lnTo>
                    <a:pt x="1281" y="325"/>
                  </a:lnTo>
                  <a:lnTo>
                    <a:pt x="1279" y="357"/>
                  </a:lnTo>
                  <a:lnTo>
                    <a:pt x="1275" y="390"/>
                  </a:lnTo>
                  <a:lnTo>
                    <a:pt x="1270" y="421"/>
                  </a:lnTo>
                  <a:lnTo>
                    <a:pt x="1263" y="454"/>
                  </a:lnTo>
                  <a:lnTo>
                    <a:pt x="1256" y="485"/>
                  </a:lnTo>
                  <a:lnTo>
                    <a:pt x="1246" y="516"/>
                  </a:lnTo>
                  <a:lnTo>
                    <a:pt x="1234" y="546"/>
                  </a:lnTo>
                  <a:lnTo>
                    <a:pt x="1222" y="576"/>
                  </a:lnTo>
                  <a:lnTo>
                    <a:pt x="1208" y="606"/>
                  </a:lnTo>
                  <a:lnTo>
                    <a:pt x="1193" y="634"/>
                  </a:lnTo>
                  <a:lnTo>
                    <a:pt x="1176" y="662"/>
                  </a:lnTo>
                  <a:lnTo>
                    <a:pt x="1158" y="689"/>
                  </a:lnTo>
                  <a:lnTo>
                    <a:pt x="1138" y="716"/>
                  </a:lnTo>
                  <a:lnTo>
                    <a:pt x="1118" y="741"/>
                  </a:lnTo>
                  <a:lnTo>
                    <a:pt x="1095" y="766"/>
                  </a:lnTo>
                  <a:lnTo>
                    <a:pt x="1072" y="788"/>
                  </a:lnTo>
                  <a:lnTo>
                    <a:pt x="1047" y="811"/>
                  </a:lnTo>
                  <a:lnTo>
                    <a:pt x="1022" y="833"/>
                  </a:lnTo>
                  <a:lnTo>
                    <a:pt x="995" y="852"/>
                  </a:lnTo>
                  <a:lnTo>
                    <a:pt x="965" y="872"/>
                  </a:lnTo>
                  <a:lnTo>
                    <a:pt x="936" y="889"/>
                  </a:lnTo>
                  <a:lnTo>
                    <a:pt x="905" y="905"/>
                  </a:lnTo>
                  <a:lnTo>
                    <a:pt x="874" y="920"/>
                  </a:lnTo>
                  <a:lnTo>
                    <a:pt x="842" y="933"/>
                  </a:lnTo>
                  <a:lnTo>
                    <a:pt x="810" y="944"/>
                  </a:lnTo>
                  <a:lnTo>
                    <a:pt x="777" y="954"/>
                  </a:lnTo>
                  <a:lnTo>
                    <a:pt x="745" y="961"/>
                  </a:lnTo>
                  <a:lnTo>
                    <a:pt x="712" y="968"/>
                  </a:lnTo>
                  <a:lnTo>
                    <a:pt x="679" y="972"/>
                  </a:lnTo>
                  <a:lnTo>
                    <a:pt x="646" y="974"/>
                  </a:lnTo>
                  <a:lnTo>
                    <a:pt x="613" y="975"/>
                  </a:lnTo>
                  <a:lnTo>
                    <a:pt x="581" y="975"/>
                  </a:lnTo>
                  <a:lnTo>
                    <a:pt x="547" y="973"/>
                  </a:lnTo>
                  <a:lnTo>
                    <a:pt x="515" y="970"/>
                  </a:lnTo>
                  <a:lnTo>
                    <a:pt x="484" y="964"/>
                  </a:lnTo>
                  <a:lnTo>
                    <a:pt x="451" y="958"/>
                  </a:lnTo>
                  <a:lnTo>
                    <a:pt x="420" y="949"/>
                  </a:lnTo>
                  <a:lnTo>
                    <a:pt x="390" y="940"/>
                  </a:lnTo>
                  <a:lnTo>
                    <a:pt x="358" y="929"/>
                  </a:lnTo>
                  <a:lnTo>
                    <a:pt x="329" y="916"/>
                  </a:lnTo>
                  <a:lnTo>
                    <a:pt x="299" y="903"/>
                  </a:lnTo>
                  <a:lnTo>
                    <a:pt x="271" y="887"/>
                  </a:lnTo>
                  <a:lnTo>
                    <a:pt x="243" y="870"/>
                  </a:lnTo>
                  <a:lnTo>
                    <a:pt x="216" y="852"/>
                  </a:lnTo>
                  <a:lnTo>
                    <a:pt x="190" y="833"/>
                  </a:lnTo>
                  <a:lnTo>
                    <a:pt x="164" y="812"/>
                  </a:lnTo>
                  <a:lnTo>
                    <a:pt x="139" y="789"/>
                  </a:lnTo>
                  <a:lnTo>
                    <a:pt x="116" y="766"/>
                  </a:lnTo>
                  <a:lnTo>
                    <a:pt x="94" y="742"/>
                  </a:lnTo>
                  <a:lnTo>
                    <a:pt x="72" y="716"/>
                  </a:lnTo>
                  <a:lnTo>
                    <a:pt x="53" y="688"/>
                  </a:lnTo>
                  <a:lnTo>
                    <a:pt x="33" y="660"/>
                  </a:lnTo>
                  <a:lnTo>
                    <a:pt x="16" y="631"/>
                  </a:lnTo>
                  <a:lnTo>
                    <a:pt x="0" y="599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39"/>
            <p:cNvSpPr>
              <a:spLocks/>
            </p:cNvSpPr>
            <p:nvPr userDrawn="1"/>
          </p:nvSpPr>
          <p:spPr bwMode="auto">
            <a:xfrm>
              <a:off x="-5519738" y="319701"/>
              <a:ext cx="231775" cy="176213"/>
            </a:xfrm>
            <a:custGeom>
              <a:avLst/>
              <a:gdLst>
                <a:gd name="T0" fmla="*/ 557 w 581"/>
                <a:gd name="T1" fmla="*/ 15 h 443"/>
                <a:gd name="T2" fmla="*/ 567 w 581"/>
                <a:gd name="T3" fmla="*/ 44 h 443"/>
                <a:gd name="T4" fmla="*/ 575 w 581"/>
                <a:gd name="T5" fmla="*/ 73 h 443"/>
                <a:gd name="T6" fmla="*/ 580 w 581"/>
                <a:gd name="T7" fmla="*/ 104 h 443"/>
                <a:gd name="T8" fmla="*/ 581 w 581"/>
                <a:gd name="T9" fmla="*/ 133 h 443"/>
                <a:gd name="T10" fmla="*/ 580 w 581"/>
                <a:gd name="T11" fmla="*/ 163 h 443"/>
                <a:gd name="T12" fmla="*/ 577 w 581"/>
                <a:gd name="T13" fmla="*/ 192 h 443"/>
                <a:gd name="T14" fmla="*/ 571 w 581"/>
                <a:gd name="T15" fmla="*/ 220 h 443"/>
                <a:gd name="T16" fmla="*/ 561 w 581"/>
                <a:gd name="T17" fmla="*/ 248 h 443"/>
                <a:gd name="T18" fmla="*/ 549 w 581"/>
                <a:gd name="T19" fmla="*/ 275 h 443"/>
                <a:gd name="T20" fmla="*/ 534 w 581"/>
                <a:gd name="T21" fmla="*/ 301 h 443"/>
                <a:gd name="T22" fmla="*/ 517 w 581"/>
                <a:gd name="T23" fmla="*/ 325 h 443"/>
                <a:gd name="T24" fmla="*/ 497 w 581"/>
                <a:gd name="T25" fmla="*/ 348 h 443"/>
                <a:gd name="T26" fmla="*/ 476 w 581"/>
                <a:gd name="T27" fmla="*/ 368 h 443"/>
                <a:gd name="T28" fmla="*/ 452 w 581"/>
                <a:gd name="T29" fmla="*/ 388 h 443"/>
                <a:gd name="T30" fmla="*/ 426 w 581"/>
                <a:gd name="T31" fmla="*/ 404 h 443"/>
                <a:gd name="T32" fmla="*/ 397 w 581"/>
                <a:gd name="T33" fmla="*/ 418 h 443"/>
                <a:gd name="T34" fmla="*/ 368 w 581"/>
                <a:gd name="T35" fmla="*/ 429 h 443"/>
                <a:gd name="T36" fmla="*/ 338 w 581"/>
                <a:gd name="T37" fmla="*/ 436 h 443"/>
                <a:gd name="T38" fmla="*/ 309 w 581"/>
                <a:gd name="T39" fmla="*/ 442 h 443"/>
                <a:gd name="T40" fmla="*/ 279 w 581"/>
                <a:gd name="T41" fmla="*/ 443 h 443"/>
                <a:gd name="T42" fmla="*/ 250 w 581"/>
                <a:gd name="T43" fmla="*/ 442 h 443"/>
                <a:gd name="T44" fmla="*/ 220 w 581"/>
                <a:gd name="T45" fmla="*/ 439 h 443"/>
                <a:gd name="T46" fmla="*/ 191 w 581"/>
                <a:gd name="T47" fmla="*/ 431 h 443"/>
                <a:gd name="T48" fmla="*/ 163 w 581"/>
                <a:gd name="T49" fmla="*/ 422 h 443"/>
                <a:gd name="T50" fmla="*/ 136 w 581"/>
                <a:gd name="T51" fmla="*/ 409 h 443"/>
                <a:gd name="T52" fmla="*/ 112 w 581"/>
                <a:gd name="T53" fmla="*/ 395 h 443"/>
                <a:gd name="T54" fmla="*/ 87 w 581"/>
                <a:gd name="T55" fmla="*/ 378 h 443"/>
                <a:gd name="T56" fmla="*/ 64 w 581"/>
                <a:gd name="T57" fmla="*/ 359 h 443"/>
                <a:gd name="T58" fmla="*/ 44 w 581"/>
                <a:gd name="T59" fmla="*/ 337 h 443"/>
                <a:gd name="T60" fmla="*/ 25 w 581"/>
                <a:gd name="T61" fmla="*/ 313 h 443"/>
                <a:gd name="T62" fmla="*/ 8 w 581"/>
                <a:gd name="T63" fmla="*/ 286 h 443"/>
                <a:gd name="T64" fmla="*/ 550 w 581"/>
                <a:gd name="T65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443">
                  <a:moveTo>
                    <a:pt x="550" y="0"/>
                  </a:moveTo>
                  <a:lnTo>
                    <a:pt x="557" y="15"/>
                  </a:lnTo>
                  <a:lnTo>
                    <a:pt x="562" y="29"/>
                  </a:lnTo>
                  <a:lnTo>
                    <a:pt x="567" y="44"/>
                  </a:lnTo>
                  <a:lnTo>
                    <a:pt x="572" y="58"/>
                  </a:lnTo>
                  <a:lnTo>
                    <a:pt x="575" y="73"/>
                  </a:lnTo>
                  <a:lnTo>
                    <a:pt x="578" y="89"/>
                  </a:lnTo>
                  <a:lnTo>
                    <a:pt x="580" y="104"/>
                  </a:lnTo>
                  <a:lnTo>
                    <a:pt x="581" y="118"/>
                  </a:lnTo>
                  <a:lnTo>
                    <a:pt x="581" y="133"/>
                  </a:lnTo>
                  <a:lnTo>
                    <a:pt x="581" y="148"/>
                  </a:lnTo>
                  <a:lnTo>
                    <a:pt x="580" y="163"/>
                  </a:lnTo>
                  <a:lnTo>
                    <a:pt x="579" y="177"/>
                  </a:lnTo>
                  <a:lnTo>
                    <a:pt x="577" y="192"/>
                  </a:lnTo>
                  <a:lnTo>
                    <a:pt x="574" y="206"/>
                  </a:lnTo>
                  <a:lnTo>
                    <a:pt x="571" y="220"/>
                  </a:lnTo>
                  <a:lnTo>
                    <a:pt x="565" y="234"/>
                  </a:lnTo>
                  <a:lnTo>
                    <a:pt x="561" y="248"/>
                  </a:lnTo>
                  <a:lnTo>
                    <a:pt x="555" y="262"/>
                  </a:lnTo>
                  <a:lnTo>
                    <a:pt x="549" y="275"/>
                  </a:lnTo>
                  <a:lnTo>
                    <a:pt x="541" y="288"/>
                  </a:lnTo>
                  <a:lnTo>
                    <a:pt x="534" y="301"/>
                  </a:lnTo>
                  <a:lnTo>
                    <a:pt x="526" y="313"/>
                  </a:lnTo>
                  <a:lnTo>
                    <a:pt x="517" y="325"/>
                  </a:lnTo>
                  <a:lnTo>
                    <a:pt x="508" y="337"/>
                  </a:lnTo>
                  <a:lnTo>
                    <a:pt x="497" y="348"/>
                  </a:lnTo>
                  <a:lnTo>
                    <a:pt x="487" y="359"/>
                  </a:lnTo>
                  <a:lnTo>
                    <a:pt x="476" y="368"/>
                  </a:lnTo>
                  <a:lnTo>
                    <a:pt x="464" y="378"/>
                  </a:lnTo>
                  <a:lnTo>
                    <a:pt x="452" y="388"/>
                  </a:lnTo>
                  <a:lnTo>
                    <a:pt x="439" y="395"/>
                  </a:lnTo>
                  <a:lnTo>
                    <a:pt x="426" y="404"/>
                  </a:lnTo>
                  <a:lnTo>
                    <a:pt x="412" y="412"/>
                  </a:lnTo>
                  <a:lnTo>
                    <a:pt x="397" y="418"/>
                  </a:lnTo>
                  <a:lnTo>
                    <a:pt x="383" y="423"/>
                  </a:lnTo>
                  <a:lnTo>
                    <a:pt x="368" y="429"/>
                  </a:lnTo>
                  <a:lnTo>
                    <a:pt x="353" y="433"/>
                  </a:lnTo>
                  <a:lnTo>
                    <a:pt x="338" y="436"/>
                  </a:lnTo>
                  <a:lnTo>
                    <a:pt x="323" y="440"/>
                  </a:lnTo>
                  <a:lnTo>
                    <a:pt x="309" y="442"/>
                  </a:lnTo>
                  <a:lnTo>
                    <a:pt x="294" y="443"/>
                  </a:lnTo>
                  <a:lnTo>
                    <a:pt x="279" y="443"/>
                  </a:lnTo>
                  <a:lnTo>
                    <a:pt x="264" y="443"/>
                  </a:lnTo>
                  <a:lnTo>
                    <a:pt x="250" y="442"/>
                  </a:lnTo>
                  <a:lnTo>
                    <a:pt x="235" y="441"/>
                  </a:lnTo>
                  <a:lnTo>
                    <a:pt x="220" y="439"/>
                  </a:lnTo>
                  <a:lnTo>
                    <a:pt x="206" y="435"/>
                  </a:lnTo>
                  <a:lnTo>
                    <a:pt x="191" y="431"/>
                  </a:lnTo>
                  <a:lnTo>
                    <a:pt x="177" y="427"/>
                  </a:lnTo>
                  <a:lnTo>
                    <a:pt x="163" y="422"/>
                  </a:lnTo>
                  <a:lnTo>
                    <a:pt x="150" y="416"/>
                  </a:lnTo>
                  <a:lnTo>
                    <a:pt x="136" y="409"/>
                  </a:lnTo>
                  <a:lnTo>
                    <a:pt x="123" y="403"/>
                  </a:lnTo>
                  <a:lnTo>
                    <a:pt x="112" y="395"/>
                  </a:lnTo>
                  <a:lnTo>
                    <a:pt x="99" y="387"/>
                  </a:lnTo>
                  <a:lnTo>
                    <a:pt x="87" y="378"/>
                  </a:lnTo>
                  <a:lnTo>
                    <a:pt x="75" y="368"/>
                  </a:lnTo>
                  <a:lnTo>
                    <a:pt x="64" y="359"/>
                  </a:lnTo>
                  <a:lnTo>
                    <a:pt x="53" y="348"/>
                  </a:lnTo>
                  <a:lnTo>
                    <a:pt x="44" y="337"/>
                  </a:lnTo>
                  <a:lnTo>
                    <a:pt x="34" y="325"/>
                  </a:lnTo>
                  <a:lnTo>
                    <a:pt x="25" y="313"/>
                  </a:lnTo>
                  <a:lnTo>
                    <a:pt x="17" y="300"/>
                  </a:lnTo>
                  <a:lnTo>
                    <a:pt x="8" y="286"/>
                  </a:lnTo>
                  <a:lnTo>
                    <a:pt x="0" y="272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40"/>
            <p:cNvSpPr>
              <a:spLocks/>
            </p:cNvSpPr>
            <p:nvPr userDrawn="1"/>
          </p:nvSpPr>
          <p:spPr bwMode="auto">
            <a:xfrm>
              <a:off x="-5334000" y="535601"/>
              <a:ext cx="38100" cy="52388"/>
            </a:xfrm>
            <a:custGeom>
              <a:avLst/>
              <a:gdLst>
                <a:gd name="T0" fmla="*/ 19 w 94"/>
                <a:gd name="T1" fmla="*/ 106 h 133"/>
                <a:gd name="T2" fmla="*/ 14 w 94"/>
                <a:gd name="T3" fmla="*/ 92 h 133"/>
                <a:gd name="T4" fmla="*/ 9 w 94"/>
                <a:gd name="T5" fmla="*/ 77 h 133"/>
                <a:gd name="T6" fmla="*/ 4 w 94"/>
                <a:gd name="T7" fmla="*/ 61 h 133"/>
                <a:gd name="T8" fmla="*/ 1 w 94"/>
                <a:gd name="T9" fmla="*/ 45 h 133"/>
                <a:gd name="T10" fmla="*/ 0 w 94"/>
                <a:gd name="T11" fmla="*/ 29 h 133"/>
                <a:gd name="T12" fmla="*/ 1 w 94"/>
                <a:gd name="T13" fmla="*/ 16 h 133"/>
                <a:gd name="T14" fmla="*/ 2 w 94"/>
                <a:gd name="T15" fmla="*/ 11 h 133"/>
                <a:gd name="T16" fmla="*/ 4 w 94"/>
                <a:gd name="T17" fmla="*/ 7 h 133"/>
                <a:gd name="T18" fmla="*/ 6 w 94"/>
                <a:gd name="T19" fmla="*/ 4 h 133"/>
                <a:gd name="T20" fmla="*/ 10 w 94"/>
                <a:gd name="T21" fmla="*/ 1 h 133"/>
                <a:gd name="T22" fmla="*/ 13 w 94"/>
                <a:gd name="T23" fmla="*/ 0 h 133"/>
                <a:gd name="T24" fmla="*/ 17 w 94"/>
                <a:gd name="T25" fmla="*/ 0 h 133"/>
                <a:gd name="T26" fmla="*/ 22 w 94"/>
                <a:gd name="T27" fmla="*/ 1 h 133"/>
                <a:gd name="T28" fmla="*/ 27 w 94"/>
                <a:gd name="T29" fmla="*/ 4 h 133"/>
                <a:gd name="T30" fmla="*/ 38 w 94"/>
                <a:gd name="T31" fmla="*/ 11 h 133"/>
                <a:gd name="T32" fmla="*/ 49 w 94"/>
                <a:gd name="T33" fmla="*/ 21 h 133"/>
                <a:gd name="T34" fmla="*/ 59 w 94"/>
                <a:gd name="T35" fmla="*/ 33 h 133"/>
                <a:gd name="T36" fmla="*/ 70 w 94"/>
                <a:gd name="T37" fmla="*/ 47 h 133"/>
                <a:gd name="T38" fmla="*/ 79 w 94"/>
                <a:gd name="T39" fmla="*/ 60 h 133"/>
                <a:gd name="T40" fmla="*/ 86 w 94"/>
                <a:gd name="T41" fmla="*/ 74 h 133"/>
                <a:gd name="T42" fmla="*/ 92 w 94"/>
                <a:gd name="T43" fmla="*/ 86 h 133"/>
                <a:gd name="T44" fmla="*/ 94 w 94"/>
                <a:gd name="T45" fmla="*/ 95 h 133"/>
                <a:gd name="T46" fmla="*/ 94 w 94"/>
                <a:gd name="T47" fmla="*/ 103 h 133"/>
                <a:gd name="T48" fmla="*/ 92 w 94"/>
                <a:gd name="T49" fmla="*/ 109 h 133"/>
                <a:gd name="T50" fmla="*/ 89 w 94"/>
                <a:gd name="T51" fmla="*/ 115 h 133"/>
                <a:gd name="T52" fmla="*/ 84 w 94"/>
                <a:gd name="T53" fmla="*/ 119 h 133"/>
                <a:gd name="T54" fmla="*/ 78 w 94"/>
                <a:gd name="T55" fmla="*/ 123 h 133"/>
                <a:gd name="T56" fmla="*/ 71 w 94"/>
                <a:gd name="T57" fmla="*/ 127 h 133"/>
                <a:gd name="T58" fmla="*/ 65 w 94"/>
                <a:gd name="T59" fmla="*/ 130 h 133"/>
                <a:gd name="T60" fmla="*/ 58 w 94"/>
                <a:gd name="T61" fmla="*/ 132 h 133"/>
                <a:gd name="T62" fmla="*/ 52 w 94"/>
                <a:gd name="T63" fmla="*/ 133 h 133"/>
                <a:gd name="T64" fmla="*/ 45 w 94"/>
                <a:gd name="T65" fmla="*/ 133 h 133"/>
                <a:gd name="T66" fmla="*/ 39 w 94"/>
                <a:gd name="T67" fmla="*/ 130 h 133"/>
                <a:gd name="T68" fmla="*/ 32 w 94"/>
                <a:gd name="T69" fmla="*/ 126 h 133"/>
                <a:gd name="T70" fmla="*/ 26 w 94"/>
                <a:gd name="T71" fmla="*/ 117 h 133"/>
                <a:gd name="T72" fmla="*/ 19 w 94"/>
                <a:gd name="T73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133">
                  <a:moveTo>
                    <a:pt x="19" y="106"/>
                  </a:moveTo>
                  <a:lnTo>
                    <a:pt x="14" y="92"/>
                  </a:lnTo>
                  <a:lnTo>
                    <a:pt x="9" y="77"/>
                  </a:lnTo>
                  <a:lnTo>
                    <a:pt x="4" y="61"/>
                  </a:lnTo>
                  <a:lnTo>
                    <a:pt x="1" y="45"/>
                  </a:lnTo>
                  <a:lnTo>
                    <a:pt x="0" y="29"/>
                  </a:lnTo>
                  <a:lnTo>
                    <a:pt x="1" y="16"/>
                  </a:lnTo>
                  <a:lnTo>
                    <a:pt x="2" y="11"/>
                  </a:lnTo>
                  <a:lnTo>
                    <a:pt x="4" y="7"/>
                  </a:lnTo>
                  <a:lnTo>
                    <a:pt x="6" y="4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1"/>
                  </a:lnTo>
                  <a:lnTo>
                    <a:pt x="27" y="4"/>
                  </a:lnTo>
                  <a:lnTo>
                    <a:pt x="38" y="11"/>
                  </a:lnTo>
                  <a:lnTo>
                    <a:pt x="49" y="21"/>
                  </a:lnTo>
                  <a:lnTo>
                    <a:pt x="59" y="33"/>
                  </a:lnTo>
                  <a:lnTo>
                    <a:pt x="70" y="47"/>
                  </a:lnTo>
                  <a:lnTo>
                    <a:pt x="79" y="60"/>
                  </a:lnTo>
                  <a:lnTo>
                    <a:pt x="86" y="74"/>
                  </a:lnTo>
                  <a:lnTo>
                    <a:pt x="92" y="86"/>
                  </a:lnTo>
                  <a:lnTo>
                    <a:pt x="94" y="95"/>
                  </a:lnTo>
                  <a:lnTo>
                    <a:pt x="94" y="103"/>
                  </a:lnTo>
                  <a:lnTo>
                    <a:pt x="92" y="109"/>
                  </a:lnTo>
                  <a:lnTo>
                    <a:pt x="89" y="115"/>
                  </a:lnTo>
                  <a:lnTo>
                    <a:pt x="84" y="119"/>
                  </a:lnTo>
                  <a:lnTo>
                    <a:pt x="78" y="123"/>
                  </a:lnTo>
                  <a:lnTo>
                    <a:pt x="71" y="127"/>
                  </a:lnTo>
                  <a:lnTo>
                    <a:pt x="65" y="130"/>
                  </a:lnTo>
                  <a:lnTo>
                    <a:pt x="58" y="132"/>
                  </a:lnTo>
                  <a:lnTo>
                    <a:pt x="52" y="133"/>
                  </a:lnTo>
                  <a:lnTo>
                    <a:pt x="45" y="133"/>
                  </a:lnTo>
                  <a:lnTo>
                    <a:pt x="39" y="130"/>
                  </a:lnTo>
                  <a:lnTo>
                    <a:pt x="32" y="126"/>
                  </a:lnTo>
                  <a:lnTo>
                    <a:pt x="26" y="117"/>
                  </a:lnTo>
                  <a:lnTo>
                    <a:pt x="19" y="10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41"/>
            <p:cNvSpPr>
              <a:spLocks/>
            </p:cNvSpPr>
            <p:nvPr userDrawn="1"/>
          </p:nvSpPr>
          <p:spPr bwMode="auto">
            <a:xfrm>
              <a:off x="-5280025" y="497501"/>
              <a:ext cx="46038" cy="44450"/>
            </a:xfrm>
            <a:custGeom>
              <a:avLst/>
              <a:gdLst>
                <a:gd name="T0" fmla="*/ 50 w 119"/>
                <a:gd name="T1" fmla="*/ 99 h 116"/>
                <a:gd name="T2" fmla="*/ 39 w 119"/>
                <a:gd name="T3" fmla="*/ 89 h 116"/>
                <a:gd name="T4" fmla="*/ 28 w 119"/>
                <a:gd name="T5" fmla="*/ 76 h 116"/>
                <a:gd name="T6" fmla="*/ 19 w 119"/>
                <a:gd name="T7" fmla="*/ 62 h 116"/>
                <a:gd name="T8" fmla="*/ 11 w 119"/>
                <a:gd name="T9" fmla="*/ 48 h 116"/>
                <a:gd name="T10" fmla="*/ 4 w 119"/>
                <a:gd name="T11" fmla="*/ 34 h 116"/>
                <a:gd name="T12" fmla="*/ 1 w 119"/>
                <a:gd name="T13" fmla="*/ 22 h 116"/>
                <a:gd name="T14" fmla="*/ 0 w 119"/>
                <a:gd name="T15" fmla="*/ 16 h 116"/>
                <a:gd name="T16" fmla="*/ 0 w 119"/>
                <a:gd name="T17" fmla="*/ 12 h 116"/>
                <a:gd name="T18" fmla="*/ 1 w 119"/>
                <a:gd name="T19" fmla="*/ 8 h 116"/>
                <a:gd name="T20" fmla="*/ 3 w 119"/>
                <a:gd name="T21" fmla="*/ 4 h 116"/>
                <a:gd name="T22" fmla="*/ 6 w 119"/>
                <a:gd name="T23" fmla="*/ 2 h 116"/>
                <a:gd name="T24" fmla="*/ 11 w 119"/>
                <a:gd name="T25" fmla="*/ 1 h 116"/>
                <a:gd name="T26" fmla="*/ 15 w 119"/>
                <a:gd name="T27" fmla="*/ 0 h 116"/>
                <a:gd name="T28" fmla="*/ 20 w 119"/>
                <a:gd name="T29" fmla="*/ 1 h 116"/>
                <a:gd name="T30" fmla="*/ 33 w 119"/>
                <a:gd name="T31" fmla="*/ 3 h 116"/>
                <a:gd name="T32" fmla="*/ 47 w 119"/>
                <a:gd name="T33" fmla="*/ 10 h 116"/>
                <a:gd name="T34" fmla="*/ 61 w 119"/>
                <a:gd name="T35" fmla="*/ 17 h 116"/>
                <a:gd name="T36" fmla="*/ 75 w 119"/>
                <a:gd name="T37" fmla="*/ 26 h 116"/>
                <a:gd name="T38" fmla="*/ 90 w 119"/>
                <a:gd name="T39" fmla="*/ 36 h 116"/>
                <a:gd name="T40" fmla="*/ 100 w 119"/>
                <a:gd name="T41" fmla="*/ 45 h 116"/>
                <a:gd name="T42" fmla="*/ 109 w 119"/>
                <a:gd name="T43" fmla="*/ 55 h 116"/>
                <a:gd name="T44" fmla="*/ 115 w 119"/>
                <a:gd name="T45" fmla="*/ 64 h 116"/>
                <a:gd name="T46" fmla="*/ 118 w 119"/>
                <a:gd name="T47" fmla="*/ 70 h 116"/>
                <a:gd name="T48" fmla="*/ 119 w 119"/>
                <a:gd name="T49" fmla="*/ 78 h 116"/>
                <a:gd name="T50" fmla="*/ 117 w 119"/>
                <a:gd name="T51" fmla="*/ 83 h 116"/>
                <a:gd name="T52" fmla="*/ 114 w 119"/>
                <a:gd name="T53" fmla="*/ 90 h 116"/>
                <a:gd name="T54" fmla="*/ 110 w 119"/>
                <a:gd name="T55" fmla="*/ 95 h 116"/>
                <a:gd name="T56" fmla="*/ 105 w 119"/>
                <a:gd name="T57" fmla="*/ 101 h 116"/>
                <a:gd name="T58" fmla="*/ 99 w 119"/>
                <a:gd name="T59" fmla="*/ 106 h 116"/>
                <a:gd name="T60" fmla="*/ 94 w 119"/>
                <a:gd name="T61" fmla="*/ 110 h 116"/>
                <a:gd name="T62" fmla="*/ 88 w 119"/>
                <a:gd name="T63" fmla="*/ 113 h 116"/>
                <a:gd name="T64" fmla="*/ 82 w 119"/>
                <a:gd name="T65" fmla="*/ 116 h 116"/>
                <a:gd name="T66" fmla="*/ 75 w 119"/>
                <a:gd name="T67" fmla="*/ 116 h 116"/>
                <a:gd name="T68" fmla="*/ 68 w 119"/>
                <a:gd name="T69" fmla="*/ 112 h 116"/>
                <a:gd name="T70" fmla="*/ 59 w 119"/>
                <a:gd name="T71" fmla="*/ 108 h 116"/>
                <a:gd name="T72" fmla="*/ 50 w 119"/>
                <a:gd name="T73" fmla="*/ 9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9" h="116">
                  <a:moveTo>
                    <a:pt x="50" y="99"/>
                  </a:moveTo>
                  <a:lnTo>
                    <a:pt x="39" y="89"/>
                  </a:lnTo>
                  <a:lnTo>
                    <a:pt x="28" y="76"/>
                  </a:lnTo>
                  <a:lnTo>
                    <a:pt x="19" y="62"/>
                  </a:lnTo>
                  <a:lnTo>
                    <a:pt x="11" y="48"/>
                  </a:lnTo>
                  <a:lnTo>
                    <a:pt x="4" y="34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4"/>
                  </a:lnTo>
                  <a:lnTo>
                    <a:pt x="6" y="2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20" y="1"/>
                  </a:lnTo>
                  <a:lnTo>
                    <a:pt x="33" y="3"/>
                  </a:lnTo>
                  <a:lnTo>
                    <a:pt x="47" y="10"/>
                  </a:lnTo>
                  <a:lnTo>
                    <a:pt x="61" y="17"/>
                  </a:lnTo>
                  <a:lnTo>
                    <a:pt x="75" y="26"/>
                  </a:lnTo>
                  <a:lnTo>
                    <a:pt x="90" y="36"/>
                  </a:lnTo>
                  <a:lnTo>
                    <a:pt x="100" y="45"/>
                  </a:lnTo>
                  <a:lnTo>
                    <a:pt x="109" y="55"/>
                  </a:lnTo>
                  <a:lnTo>
                    <a:pt x="115" y="64"/>
                  </a:lnTo>
                  <a:lnTo>
                    <a:pt x="118" y="70"/>
                  </a:lnTo>
                  <a:lnTo>
                    <a:pt x="119" y="78"/>
                  </a:lnTo>
                  <a:lnTo>
                    <a:pt x="117" y="83"/>
                  </a:lnTo>
                  <a:lnTo>
                    <a:pt x="114" y="90"/>
                  </a:lnTo>
                  <a:lnTo>
                    <a:pt x="110" y="95"/>
                  </a:lnTo>
                  <a:lnTo>
                    <a:pt x="105" y="101"/>
                  </a:lnTo>
                  <a:lnTo>
                    <a:pt x="99" y="106"/>
                  </a:lnTo>
                  <a:lnTo>
                    <a:pt x="94" y="110"/>
                  </a:lnTo>
                  <a:lnTo>
                    <a:pt x="88" y="113"/>
                  </a:lnTo>
                  <a:lnTo>
                    <a:pt x="82" y="116"/>
                  </a:lnTo>
                  <a:lnTo>
                    <a:pt x="75" y="116"/>
                  </a:lnTo>
                  <a:lnTo>
                    <a:pt x="68" y="112"/>
                  </a:lnTo>
                  <a:lnTo>
                    <a:pt x="59" y="108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42"/>
            <p:cNvSpPr>
              <a:spLocks/>
            </p:cNvSpPr>
            <p:nvPr userDrawn="1"/>
          </p:nvSpPr>
          <p:spPr bwMode="auto">
            <a:xfrm>
              <a:off x="-5245100" y="441939"/>
              <a:ext cx="53975" cy="36513"/>
            </a:xfrm>
            <a:custGeom>
              <a:avLst/>
              <a:gdLst>
                <a:gd name="T0" fmla="*/ 76 w 135"/>
                <a:gd name="T1" fmla="*/ 84 h 91"/>
                <a:gd name="T2" fmla="*/ 62 w 135"/>
                <a:gd name="T3" fmla="*/ 78 h 91"/>
                <a:gd name="T4" fmla="*/ 48 w 135"/>
                <a:gd name="T5" fmla="*/ 69 h 91"/>
                <a:gd name="T6" fmla="*/ 34 w 135"/>
                <a:gd name="T7" fmla="*/ 59 h 91"/>
                <a:gd name="T8" fmla="*/ 22 w 135"/>
                <a:gd name="T9" fmla="*/ 49 h 91"/>
                <a:gd name="T10" fmla="*/ 11 w 135"/>
                <a:gd name="T11" fmla="*/ 38 h 91"/>
                <a:gd name="T12" fmla="*/ 4 w 135"/>
                <a:gd name="T13" fmla="*/ 28 h 91"/>
                <a:gd name="T14" fmla="*/ 2 w 135"/>
                <a:gd name="T15" fmla="*/ 23 h 91"/>
                <a:gd name="T16" fmla="*/ 1 w 135"/>
                <a:gd name="T17" fmla="*/ 18 h 91"/>
                <a:gd name="T18" fmla="*/ 0 w 135"/>
                <a:gd name="T19" fmla="*/ 14 h 91"/>
                <a:gd name="T20" fmla="*/ 1 w 135"/>
                <a:gd name="T21" fmla="*/ 11 h 91"/>
                <a:gd name="T22" fmla="*/ 3 w 135"/>
                <a:gd name="T23" fmla="*/ 7 h 91"/>
                <a:gd name="T24" fmla="*/ 6 w 135"/>
                <a:gd name="T25" fmla="*/ 5 h 91"/>
                <a:gd name="T26" fmla="*/ 10 w 135"/>
                <a:gd name="T27" fmla="*/ 3 h 91"/>
                <a:gd name="T28" fmla="*/ 16 w 135"/>
                <a:gd name="T29" fmla="*/ 1 h 91"/>
                <a:gd name="T30" fmla="*/ 29 w 135"/>
                <a:gd name="T31" fmla="*/ 0 h 91"/>
                <a:gd name="T32" fmla="*/ 43 w 135"/>
                <a:gd name="T33" fmla="*/ 1 h 91"/>
                <a:gd name="T34" fmla="*/ 59 w 135"/>
                <a:gd name="T35" fmla="*/ 3 h 91"/>
                <a:gd name="T36" fmla="*/ 76 w 135"/>
                <a:gd name="T37" fmla="*/ 6 h 91"/>
                <a:gd name="T38" fmla="*/ 91 w 135"/>
                <a:gd name="T39" fmla="*/ 11 h 91"/>
                <a:gd name="T40" fmla="*/ 106 w 135"/>
                <a:gd name="T41" fmla="*/ 16 h 91"/>
                <a:gd name="T42" fmla="*/ 117 w 135"/>
                <a:gd name="T43" fmla="*/ 22 h 91"/>
                <a:gd name="T44" fmla="*/ 126 w 135"/>
                <a:gd name="T45" fmla="*/ 28 h 91"/>
                <a:gd name="T46" fmla="*/ 131 w 135"/>
                <a:gd name="T47" fmla="*/ 34 h 91"/>
                <a:gd name="T48" fmla="*/ 133 w 135"/>
                <a:gd name="T49" fmla="*/ 40 h 91"/>
                <a:gd name="T50" fmla="*/ 135 w 135"/>
                <a:gd name="T51" fmla="*/ 46 h 91"/>
                <a:gd name="T52" fmla="*/ 133 w 135"/>
                <a:gd name="T53" fmla="*/ 53 h 91"/>
                <a:gd name="T54" fmla="*/ 131 w 135"/>
                <a:gd name="T55" fmla="*/ 59 h 91"/>
                <a:gd name="T56" fmla="*/ 128 w 135"/>
                <a:gd name="T57" fmla="*/ 67 h 91"/>
                <a:gd name="T58" fmla="*/ 126 w 135"/>
                <a:gd name="T59" fmla="*/ 73 h 91"/>
                <a:gd name="T60" fmla="*/ 122 w 135"/>
                <a:gd name="T61" fmla="*/ 80 h 91"/>
                <a:gd name="T62" fmla="*/ 117 w 135"/>
                <a:gd name="T63" fmla="*/ 84 h 91"/>
                <a:gd name="T64" fmla="*/ 113 w 135"/>
                <a:gd name="T65" fmla="*/ 88 h 91"/>
                <a:gd name="T66" fmla="*/ 106 w 135"/>
                <a:gd name="T67" fmla="*/ 91 h 91"/>
                <a:gd name="T68" fmla="*/ 98 w 135"/>
                <a:gd name="T69" fmla="*/ 91 h 91"/>
                <a:gd name="T70" fmla="*/ 88 w 135"/>
                <a:gd name="T71" fmla="*/ 88 h 91"/>
                <a:gd name="T72" fmla="*/ 76 w 135"/>
                <a:gd name="T73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91">
                  <a:moveTo>
                    <a:pt x="76" y="84"/>
                  </a:moveTo>
                  <a:lnTo>
                    <a:pt x="62" y="78"/>
                  </a:lnTo>
                  <a:lnTo>
                    <a:pt x="48" y="69"/>
                  </a:lnTo>
                  <a:lnTo>
                    <a:pt x="34" y="59"/>
                  </a:lnTo>
                  <a:lnTo>
                    <a:pt x="22" y="49"/>
                  </a:lnTo>
                  <a:lnTo>
                    <a:pt x="11" y="38"/>
                  </a:lnTo>
                  <a:lnTo>
                    <a:pt x="4" y="28"/>
                  </a:lnTo>
                  <a:lnTo>
                    <a:pt x="2" y="23"/>
                  </a:lnTo>
                  <a:lnTo>
                    <a:pt x="1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3" y="7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6" y="1"/>
                  </a:lnTo>
                  <a:lnTo>
                    <a:pt x="29" y="0"/>
                  </a:lnTo>
                  <a:lnTo>
                    <a:pt x="43" y="1"/>
                  </a:lnTo>
                  <a:lnTo>
                    <a:pt x="59" y="3"/>
                  </a:lnTo>
                  <a:lnTo>
                    <a:pt x="76" y="6"/>
                  </a:lnTo>
                  <a:lnTo>
                    <a:pt x="91" y="11"/>
                  </a:lnTo>
                  <a:lnTo>
                    <a:pt x="106" y="16"/>
                  </a:lnTo>
                  <a:lnTo>
                    <a:pt x="117" y="22"/>
                  </a:lnTo>
                  <a:lnTo>
                    <a:pt x="126" y="28"/>
                  </a:lnTo>
                  <a:lnTo>
                    <a:pt x="131" y="34"/>
                  </a:lnTo>
                  <a:lnTo>
                    <a:pt x="133" y="40"/>
                  </a:lnTo>
                  <a:lnTo>
                    <a:pt x="135" y="46"/>
                  </a:lnTo>
                  <a:lnTo>
                    <a:pt x="133" y="53"/>
                  </a:lnTo>
                  <a:lnTo>
                    <a:pt x="131" y="59"/>
                  </a:lnTo>
                  <a:lnTo>
                    <a:pt x="128" y="67"/>
                  </a:lnTo>
                  <a:lnTo>
                    <a:pt x="126" y="73"/>
                  </a:lnTo>
                  <a:lnTo>
                    <a:pt x="122" y="80"/>
                  </a:lnTo>
                  <a:lnTo>
                    <a:pt x="117" y="84"/>
                  </a:lnTo>
                  <a:lnTo>
                    <a:pt x="113" y="88"/>
                  </a:lnTo>
                  <a:lnTo>
                    <a:pt x="106" y="91"/>
                  </a:lnTo>
                  <a:lnTo>
                    <a:pt x="98" y="91"/>
                  </a:lnTo>
                  <a:lnTo>
                    <a:pt x="88" y="8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43"/>
            <p:cNvSpPr>
              <a:spLocks/>
            </p:cNvSpPr>
            <p:nvPr userDrawn="1"/>
          </p:nvSpPr>
          <p:spPr bwMode="auto">
            <a:xfrm>
              <a:off x="-5229225" y="373676"/>
              <a:ext cx="53975" cy="30163"/>
            </a:xfrm>
            <a:custGeom>
              <a:avLst/>
              <a:gdLst>
                <a:gd name="T0" fmla="*/ 96 w 140"/>
                <a:gd name="T1" fmla="*/ 75 h 75"/>
                <a:gd name="T2" fmla="*/ 81 w 140"/>
                <a:gd name="T3" fmla="*/ 72 h 75"/>
                <a:gd name="T4" fmla="*/ 65 w 140"/>
                <a:gd name="T5" fmla="*/ 69 h 75"/>
                <a:gd name="T6" fmla="*/ 49 w 140"/>
                <a:gd name="T7" fmla="*/ 65 h 75"/>
                <a:gd name="T8" fmla="*/ 33 w 140"/>
                <a:gd name="T9" fmla="*/ 60 h 75"/>
                <a:gd name="T10" fmla="*/ 20 w 140"/>
                <a:gd name="T11" fmla="*/ 53 h 75"/>
                <a:gd name="T12" fmla="*/ 9 w 140"/>
                <a:gd name="T13" fmla="*/ 47 h 75"/>
                <a:gd name="T14" fmla="*/ 5 w 140"/>
                <a:gd name="T15" fmla="*/ 42 h 75"/>
                <a:gd name="T16" fmla="*/ 2 w 140"/>
                <a:gd name="T17" fmla="*/ 39 h 75"/>
                <a:gd name="T18" fmla="*/ 0 w 140"/>
                <a:gd name="T19" fmla="*/ 35 h 75"/>
                <a:gd name="T20" fmla="*/ 0 w 140"/>
                <a:gd name="T21" fmla="*/ 31 h 75"/>
                <a:gd name="T22" fmla="*/ 1 w 140"/>
                <a:gd name="T23" fmla="*/ 27 h 75"/>
                <a:gd name="T24" fmla="*/ 4 w 140"/>
                <a:gd name="T25" fmla="*/ 24 h 75"/>
                <a:gd name="T26" fmla="*/ 7 w 140"/>
                <a:gd name="T27" fmla="*/ 21 h 75"/>
                <a:gd name="T28" fmla="*/ 11 w 140"/>
                <a:gd name="T29" fmla="*/ 17 h 75"/>
                <a:gd name="T30" fmla="*/ 22 w 140"/>
                <a:gd name="T31" fmla="*/ 12 h 75"/>
                <a:gd name="T32" fmla="*/ 37 w 140"/>
                <a:gd name="T33" fmla="*/ 8 h 75"/>
                <a:gd name="T34" fmla="*/ 52 w 140"/>
                <a:gd name="T35" fmla="*/ 3 h 75"/>
                <a:gd name="T36" fmla="*/ 69 w 140"/>
                <a:gd name="T37" fmla="*/ 1 h 75"/>
                <a:gd name="T38" fmla="*/ 86 w 140"/>
                <a:gd name="T39" fmla="*/ 0 h 75"/>
                <a:gd name="T40" fmla="*/ 101 w 140"/>
                <a:gd name="T41" fmla="*/ 0 h 75"/>
                <a:gd name="T42" fmla="*/ 114 w 140"/>
                <a:gd name="T43" fmla="*/ 2 h 75"/>
                <a:gd name="T44" fmla="*/ 123 w 140"/>
                <a:gd name="T45" fmla="*/ 4 h 75"/>
                <a:gd name="T46" fmla="*/ 130 w 140"/>
                <a:gd name="T47" fmla="*/ 9 h 75"/>
                <a:gd name="T48" fmla="*/ 135 w 140"/>
                <a:gd name="T49" fmla="*/ 13 h 75"/>
                <a:gd name="T50" fmla="*/ 137 w 140"/>
                <a:gd name="T51" fmla="*/ 20 h 75"/>
                <a:gd name="T52" fmla="*/ 140 w 140"/>
                <a:gd name="T53" fmla="*/ 26 h 75"/>
                <a:gd name="T54" fmla="*/ 140 w 140"/>
                <a:gd name="T55" fmla="*/ 33 h 75"/>
                <a:gd name="T56" fmla="*/ 140 w 140"/>
                <a:gd name="T57" fmla="*/ 40 h 75"/>
                <a:gd name="T58" fmla="*/ 139 w 140"/>
                <a:gd name="T59" fmla="*/ 48 h 75"/>
                <a:gd name="T60" fmla="*/ 137 w 140"/>
                <a:gd name="T61" fmla="*/ 54 h 75"/>
                <a:gd name="T62" fmla="*/ 135 w 140"/>
                <a:gd name="T63" fmla="*/ 61 h 75"/>
                <a:gd name="T64" fmla="*/ 132 w 140"/>
                <a:gd name="T65" fmla="*/ 66 h 75"/>
                <a:gd name="T66" fmla="*/ 127 w 140"/>
                <a:gd name="T67" fmla="*/ 70 h 75"/>
                <a:gd name="T68" fmla="*/ 119 w 140"/>
                <a:gd name="T69" fmla="*/ 74 h 75"/>
                <a:gd name="T70" fmla="*/ 109 w 140"/>
                <a:gd name="T71" fmla="*/ 75 h 75"/>
                <a:gd name="T72" fmla="*/ 96 w 140"/>
                <a:gd name="T7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75">
                  <a:moveTo>
                    <a:pt x="96" y="75"/>
                  </a:moveTo>
                  <a:lnTo>
                    <a:pt x="81" y="72"/>
                  </a:lnTo>
                  <a:lnTo>
                    <a:pt x="65" y="69"/>
                  </a:lnTo>
                  <a:lnTo>
                    <a:pt x="49" y="65"/>
                  </a:lnTo>
                  <a:lnTo>
                    <a:pt x="33" y="60"/>
                  </a:lnTo>
                  <a:lnTo>
                    <a:pt x="20" y="53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2" y="39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4" y="24"/>
                  </a:lnTo>
                  <a:lnTo>
                    <a:pt x="7" y="21"/>
                  </a:lnTo>
                  <a:lnTo>
                    <a:pt x="11" y="17"/>
                  </a:lnTo>
                  <a:lnTo>
                    <a:pt x="22" y="12"/>
                  </a:lnTo>
                  <a:lnTo>
                    <a:pt x="37" y="8"/>
                  </a:lnTo>
                  <a:lnTo>
                    <a:pt x="52" y="3"/>
                  </a:lnTo>
                  <a:lnTo>
                    <a:pt x="69" y="1"/>
                  </a:lnTo>
                  <a:lnTo>
                    <a:pt x="86" y="0"/>
                  </a:lnTo>
                  <a:lnTo>
                    <a:pt x="101" y="0"/>
                  </a:lnTo>
                  <a:lnTo>
                    <a:pt x="114" y="2"/>
                  </a:lnTo>
                  <a:lnTo>
                    <a:pt x="123" y="4"/>
                  </a:lnTo>
                  <a:lnTo>
                    <a:pt x="130" y="9"/>
                  </a:lnTo>
                  <a:lnTo>
                    <a:pt x="135" y="13"/>
                  </a:lnTo>
                  <a:lnTo>
                    <a:pt x="137" y="20"/>
                  </a:lnTo>
                  <a:lnTo>
                    <a:pt x="140" y="26"/>
                  </a:lnTo>
                  <a:lnTo>
                    <a:pt x="140" y="33"/>
                  </a:lnTo>
                  <a:lnTo>
                    <a:pt x="140" y="40"/>
                  </a:lnTo>
                  <a:lnTo>
                    <a:pt x="139" y="48"/>
                  </a:lnTo>
                  <a:lnTo>
                    <a:pt x="137" y="54"/>
                  </a:lnTo>
                  <a:lnTo>
                    <a:pt x="135" y="61"/>
                  </a:lnTo>
                  <a:lnTo>
                    <a:pt x="132" y="66"/>
                  </a:lnTo>
                  <a:lnTo>
                    <a:pt x="127" y="70"/>
                  </a:lnTo>
                  <a:lnTo>
                    <a:pt x="119" y="74"/>
                  </a:lnTo>
                  <a:lnTo>
                    <a:pt x="109" y="75"/>
                  </a:lnTo>
                  <a:lnTo>
                    <a:pt x="9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44"/>
            <p:cNvSpPr>
              <a:spLocks/>
            </p:cNvSpPr>
            <p:nvPr userDrawn="1"/>
          </p:nvSpPr>
          <p:spPr bwMode="auto">
            <a:xfrm>
              <a:off x="-5237163" y="297476"/>
              <a:ext cx="53975" cy="31750"/>
            </a:xfrm>
            <a:custGeom>
              <a:avLst/>
              <a:gdLst>
                <a:gd name="T0" fmla="*/ 106 w 137"/>
                <a:gd name="T1" fmla="*/ 74 h 82"/>
                <a:gd name="T2" fmla="*/ 91 w 137"/>
                <a:gd name="T3" fmla="*/ 78 h 82"/>
                <a:gd name="T4" fmla="*/ 74 w 137"/>
                <a:gd name="T5" fmla="*/ 81 h 82"/>
                <a:gd name="T6" fmla="*/ 57 w 137"/>
                <a:gd name="T7" fmla="*/ 82 h 82"/>
                <a:gd name="T8" fmla="*/ 41 w 137"/>
                <a:gd name="T9" fmla="*/ 82 h 82"/>
                <a:gd name="T10" fmla="*/ 27 w 137"/>
                <a:gd name="T11" fmla="*/ 81 h 82"/>
                <a:gd name="T12" fmla="*/ 14 w 137"/>
                <a:gd name="T13" fmla="*/ 78 h 82"/>
                <a:gd name="T14" fmla="*/ 9 w 137"/>
                <a:gd name="T15" fmla="*/ 75 h 82"/>
                <a:gd name="T16" fmla="*/ 5 w 137"/>
                <a:gd name="T17" fmla="*/ 73 h 82"/>
                <a:gd name="T18" fmla="*/ 2 w 137"/>
                <a:gd name="T19" fmla="*/ 70 h 82"/>
                <a:gd name="T20" fmla="*/ 0 w 137"/>
                <a:gd name="T21" fmla="*/ 67 h 82"/>
                <a:gd name="T22" fmla="*/ 0 w 137"/>
                <a:gd name="T23" fmla="*/ 63 h 82"/>
                <a:gd name="T24" fmla="*/ 1 w 137"/>
                <a:gd name="T25" fmla="*/ 58 h 82"/>
                <a:gd name="T26" fmla="*/ 3 w 137"/>
                <a:gd name="T27" fmla="*/ 54 h 82"/>
                <a:gd name="T28" fmla="*/ 6 w 137"/>
                <a:gd name="T29" fmla="*/ 50 h 82"/>
                <a:gd name="T30" fmla="*/ 15 w 137"/>
                <a:gd name="T31" fmla="*/ 41 h 82"/>
                <a:gd name="T32" fmla="*/ 27 w 137"/>
                <a:gd name="T33" fmla="*/ 31 h 82"/>
                <a:gd name="T34" fmla="*/ 40 w 137"/>
                <a:gd name="T35" fmla="*/ 23 h 82"/>
                <a:gd name="T36" fmla="*/ 55 w 137"/>
                <a:gd name="T37" fmla="*/ 15 h 82"/>
                <a:gd name="T38" fmla="*/ 70 w 137"/>
                <a:gd name="T39" fmla="*/ 9 h 82"/>
                <a:gd name="T40" fmla="*/ 84 w 137"/>
                <a:gd name="T41" fmla="*/ 3 h 82"/>
                <a:gd name="T42" fmla="*/ 97 w 137"/>
                <a:gd name="T43" fmla="*/ 0 h 82"/>
                <a:gd name="T44" fmla="*/ 107 w 137"/>
                <a:gd name="T45" fmla="*/ 0 h 82"/>
                <a:gd name="T46" fmla="*/ 115 w 137"/>
                <a:gd name="T47" fmla="*/ 1 h 82"/>
                <a:gd name="T48" fmla="*/ 121 w 137"/>
                <a:gd name="T49" fmla="*/ 3 h 82"/>
                <a:gd name="T50" fmla="*/ 126 w 137"/>
                <a:gd name="T51" fmla="*/ 9 h 82"/>
                <a:gd name="T52" fmla="*/ 129 w 137"/>
                <a:gd name="T53" fmla="*/ 14 h 82"/>
                <a:gd name="T54" fmla="*/ 132 w 137"/>
                <a:gd name="T55" fmla="*/ 20 h 82"/>
                <a:gd name="T56" fmla="*/ 134 w 137"/>
                <a:gd name="T57" fmla="*/ 27 h 82"/>
                <a:gd name="T58" fmla="*/ 136 w 137"/>
                <a:gd name="T59" fmla="*/ 34 h 82"/>
                <a:gd name="T60" fmla="*/ 137 w 137"/>
                <a:gd name="T61" fmla="*/ 41 h 82"/>
                <a:gd name="T62" fmla="*/ 137 w 137"/>
                <a:gd name="T63" fmla="*/ 47 h 82"/>
                <a:gd name="T64" fmla="*/ 136 w 137"/>
                <a:gd name="T65" fmla="*/ 54 h 82"/>
                <a:gd name="T66" fmla="*/ 133 w 137"/>
                <a:gd name="T67" fmla="*/ 60 h 82"/>
                <a:gd name="T68" fmla="*/ 126 w 137"/>
                <a:gd name="T69" fmla="*/ 65 h 82"/>
                <a:gd name="T70" fmla="*/ 118 w 137"/>
                <a:gd name="T71" fmla="*/ 70 h 82"/>
                <a:gd name="T72" fmla="*/ 106 w 137"/>
                <a:gd name="T73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7" h="82">
                  <a:moveTo>
                    <a:pt x="106" y="74"/>
                  </a:moveTo>
                  <a:lnTo>
                    <a:pt x="91" y="78"/>
                  </a:lnTo>
                  <a:lnTo>
                    <a:pt x="74" y="81"/>
                  </a:lnTo>
                  <a:lnTo>
                    <a:pt x="57" y="82"/>
                  </a:lnTo>
                  <a:lnTo>
                    <a:pt x="41" y="82"/>
                  </a:lnTo>
                  <a:lnTo>
                    <a:pt x="27" y="81"/>
                  </a:lnTo>
                  <a:lnTo>
                    <a:pt x="14" y="78"/>
                  </a:lnTo>
                  <a:lnTo>
                    <a:pt x="9" y="75"/>
                  </a:lnTo>
                  <a:lnTo>
                    <a:pt x="5" y="73"/>
                  </a:lnTo>
                  <a:lnTo>
                    <a:pt x="2" y="70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1" y="58"/>
                  </a:lnTo>
                  <a:lnTo>
                    <a:pt x="3" y="54"/>
                  </a:lnTo>
                  <a:lnTo>
                    <a:pt x="6" y="50"/>
                  </a:lnTo>
                  <a:lnTo>
                    <a:pt x="15" y="41"/>
                  </a:lnTo>
                  <a:lnTo>
                    <a:pt x="27" y="31"/>
                  </a:lnTo>
                  <a:lnTo>
                    <a:pt x="40" y="23"/>
                  </a:lnTo>
                  <a:lnTo>
                    <a:pt x="55" y="15"/>
                  </a:lnTo>
                  <a:lnTo>
                    <a:pt x="70" y="9"/>
                  </a:lnTo>
                  <a:lnTo>
                    <a:pt x="84" y="3"/>
                  </a:lnTo>
                  <a:lnTo>
                    <a:pt x="97" y="0"/>
                  </a:lnTo>
                  <a:lnTo>
                    <a:pt x="107" y="0"/>
                  </a:lnTo>
                  <a:lnTo>
                    <a:pt x="115" y="1"/>
                  </a:lnTo>
                  <a:lnTo>
                    <a:pt x="121" y="3"/>
                  </a:lnTo>
                  <a:lnTo>
                    <a:pt x="126" y="9"/>
                  </a:lnTo>
                  <a:lnTo>
                    <a:pt x="129" y="14"/>
                  </a:lnTo>
                  <a:lnTo>
                    <a:pt x="132" y="20"/>
                  </a:lnTo>
                  <a:lnTo>
                    <a:pt x="134" y="27"/>
                  </a:lnTo>
                  <a:lnTo>
                    <a:pt x="136" y="34"/>
                  </a:lnTo>
                  <a:lnTo>
                    <a:pt x="137" y="41"/>
                  </a:lnTo>
                  <a:lnTo>
                    <a:pt x="137" y="47"/>
                  </a:lnTo>
                  <a:lnTo>
                    <a:pt x="136" y="54"/>
                  </a:lnTo>
                  <a:lnTo>
                    <a:pt x="133" y="60"/>
                  </a:lnTo>
                  <a:lnTo>
                    <a:pt x="126" y="65"/>
                  </a:lnTo>
                  <a:lnTo>
                    <a:pt x="118" y="70"/>
                  </a:lnTo>
                  <a:lnTo>
                    <a:pt x="106" y="7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45"/>
            <p:cNvSpPr>
              <a:spLocks/>
            </p:cNvSpPr>
            <p:nvPr userDrawn="1"/>
          </p:nvSpPr>
          <p:spPr bwMode="auto">
            <a:xfrm>
              <a:off x="-5603875" y="480039"/>
              <a:ext cx="49213" cy="42863"/>
            </a:xfrm>
            <a:custGeom>
              <a:avLst/>
              <a:gdLst>
                <a:gd name="T0" fmla="*/ 21 w 125"/>
                <a:gd name="T1" fmla="*/ 35 h 107"/>
                <a:gd name="T2" fmla="*/ 34 w 125"/>
                <a:gd name="T3" fmla="*/ 26 h 107"/>
                <a:gd name="T4" fmla="*/ 48 w 125"/>
                <a:gd name="T5" fmla="*/ 17 h 107"/>
                <a:gd name="T6" fmla="*/ 63 w 125"/>
                <a:gd name="T7" fmla="*/ 11 h 107"/>
                <a:gd name="T8" fmla="*/ 78 w 125"/>
                <a:gd name="T9" fmla="*/ 5 h 107"/>
                <a:gd name="T10" fmla="*/ 94 w 125"/>
                <a:gd name="T11" fmla="*/ 1 h 107"/>
                <a:gd name="T12" fmla="*/ 106 w 125"/>
                <a:gd name="T13" fmla="*/ 0 h 107"/>
                <a:gd name="T14" fmla="*/ 112 w 125"/>
                <a:gd name="T15" fmla="*/ 0 h 107"/>
                <a:gd name="T16" fmla="*/ 116 w 125"/>
                <a:gd name="T17" fmla="*/ 1 h 107"/>
                <a:gd name="T18" fmla="*/ 119 w 125"/>
                <a:gd name="T19" fmla="*/ 3 h 107"/>
                <a:gd name="T20" fmla="*/ 123 w 125"/>
                <a:gd name="T21" fmla="*/ 5 h 107"/>
                <a:gd name="T22" fmla="*/ 124 w 125"/>
                <a:gd name="T23" fmla="*/ 9 h 107"/>
                <a:gd name="T24" fmla="*/ 125 w 125"/>
                <a:gd name="T25" fmla="*/ 13 h 107"/>
                <a:gd name="T26" fmla="*/ 125 w 125"/>
                <a:gd name="T27" fmla="*/ 18 h 107"/>
                <a:gd name="T28" fmla="*/ 123 w 125"/>
                <a:gd name="T29" fmla="*/ 23 h 107"/>
                <a:gd name="T30" fmla="*/ 118 w 125"/>
                <a:gd name="T31" fmla="*/ 35 h 107"/>
                <a:gd name="T32" fmla="*/ 110 w 125"/>
                <a:gd name="T33" fmla="*/ 47 h 107"/>
                <a:gd name="T34" fmla="*/ 100 w 125"/>
                <a:gd name="T35" fmla="*/ 60 h 107"/>
                <a:gd name="T36" fmla="*/ 89 w 125"/>
                <a:gd name="T37" fmla="*/ 72 h 107"/>
                <a:gd name="T38" fmla="*/ 77 w 125"/>
                <a:gd name="T39" fmla="*/ 84 h 107"/>
                <a:gd name="T40" fmla="*/ 65 w 125"/>
                <a:gd name="T41" fmla="*/ 94 h 107"/>
                <a:gd name="T42" fmla="*/ 55 w 125"/>
                <a:gd name="T43" fmla="*/ 100 h 107"/>
                <a:gd name="T44" fmla="*/ 45 w 125"/>
                <a:gd name="T45" fmla="*/ 105 h 107"/>
                <a:gd name="T46" fmla="*/ 37 w 125"/>
                <a:gd name="T47" fmla="*/ 107 h 107"/>
                <a:gd name="T48" fmla="*/ 31 w 125"/>
                <a:gd name="T49" fmla="*/ 106 h 107"/>
                <a:gd name="T50" fmla="*/ 24 w 125"/>
                <a:gd name="T51" fmla="*/ 104 h 107"/>
                <a:gd name="T52" fmla="*/ 20 w 125"/>
                <a:gd name="T53" fmla="*/ 99 h 107"/>
                <a:gd name="T54" fmla="*/ 15 w 125"/>
                <a:gd name="T55" fmla="*/ 94 h 107"/>
                <a:gd name="T56" fmla="*/ 10 w 125"/>
                <a:gd name="T57" fmla="*/ 89 h 107"/>
                <a:gd name="T58" fmla="*/ 6 w 125"/>
                <a:gd name="T59" fmla="*/ 82 h 107"/>
                <a:gd name="T60" fmla="*/ 3 w 125"/>
                <a:gd name="T61" fmla="*/ 76 h 107"/>
                <a:gd name="T62" fmla="*/ 0 w 125"/>
                <a:gd name="T63" fmla="*/ 70 h 107"/>
                <a:gd name="T64" fmla="*/ 0 w 125"/>
                <a:gd name="T65" fmla="*/ 64 h 107"/>
                <a:gd name="T66" fmla="*/ 1 w 125"/>
                <a:gd name="T67" fmla="*/ 57 h 107"/>
                <a:gd name="T68" fmla="*/ 5 w 125"/>
                <a:gd name="T69" fmla="*/ 50 h 107"/>
                <a:gd name="T70" fmla="*/ 11 w 125"/>
                <a:gd name="T71" fmla="*/ 42 h 107"/>
                <a:gd name="T72" fmla="*/ 21 w 125"/>
                <a:gd name="T73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107">
                  <a:moveTo>
                    <a:pt x="21" y="35"/>
                  </a:moveTo>
                  <a:lnTo>
                    <a:pt x="34" y="26"/>
                  </a:lnTo>
                  <a:lnTo>
                    <a:pt x="48" y="17"/>
                  </a:lnTo>
                  <a:lnTo>
                    <a:pt x="63" y="11"/>
                  </a:lnTo>
                  <a:lnTo>
                    <a:pt x="78" y="5"/>
                  </a:lnTo>
                  <a:lnTo>
                    <a:pt x="94" y="1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6" y="1"/>
                  </a:lnTo>
                  <a:lnTo>
                    <a:pt x="119" y="3"/>
                  </a:lnTo>
                  <a:lnTo>
                    <a:pt x="123" y="5"/>
                  </a:lnTo>
                  <a:lnTo>
                    <a:pt x="124" y="9"/>
                  </a:lnTo>
                  <a:lnTo>
                    <a:pt x="125" y="13"/>
                  </a:lnTo>
                  <a:lnTo>
                    <a:pt x="125" y="18"/>
                  </a:lnTo>
                  <a:lnTo>
                    <a:pt x="123" y="23"/>
                  </a:lnTo>
                  <a:lnTo>
                    <a:pt x="118" y="35"/>
                  </a:lnTo>
                  <a:lnTo>
                    <a:pt x="110" y="47"/>
                  </a:lnTo>
                  <a:lnTo>
                    <a:pt x="100" y="60"/>
                  </a:lnTo>
                  <a:lnTo>
                    <a:pt x="89" y="72"/>
                  </a:lnTo>
                  <a:lnTo>
                    <a:pt x="77" y="84"/>
                  </a:lnTo>
                  <a:lnTo>
                    <a:pt x="65" y="94"/>
                  </a:lnTo>
                  <a:lnTo>
                    <a:pt x="55" y="100"/>
                  </a:lnTo>
                  <a:lnTo>
                    <a:pt x="45" y="105"/>
                  </a:lnTo>
                  <a:lnTo>
                    <a:pt x="37" y="107"/>
                  </a:lnTo>
                  <a:lnTo>
                    <a:pt x="31" y="106"/>
                  </a:lnTo>
                  <a:lnTo>
                    <a:pt x="24" y="104"/>
                  </a:lnTo>
                  <a:lnTo>
                    <a:pt x="20" y="99"/>
                  </a:lnTo>
                  <a:lnTo>
                    <a:pt x="15" y="94"/>
                  </a:lnTo>
                  <a:lnTo>
                    <a:pt x="10" y="89"/>
                  </a:lnTo>
                  <a:lnTo>
                    <a:pt x="6" y="82"/>
                  </a:lnTo>
                  <a:lnTo>
                    <a:pt x="3" y="76"/>
                  </a:lnTo>
                  <a:lnTo>
                    <a:pt x="0" y="70"/>
                  </a:lnTo>
                  <a:lnTo>
                    <a:pt x="0" y="64"/>
                  </a:lnTo>
                  <a:lnTo>
                    <a:pt x="1" y="57"/>
                  </a:lnTo>
                  <a:lnTo>
                    <a:pt x="5" y="50"/>
                  </a:lnTo>
                  <a:lnTo>
                    <a:pt x="11" y="42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46"/>
            <p:cNvSpPr>
              <a:spLocks/>
            </p:cNvSpPr>
            <p:nvPr userDrawn="1"/>
          </p:nvSpPr>
          <p:spPr bwMode="auto">
            <a:xfrm>
              <a:off x="-5548313" y="524489"/>
              <a:ext cx="41275" cy="50800"/>
            </a:xfrm>
            <a:custGeom>
              <a:avLst/>
              <a:gdLst>
                <a:gd name="T0" fmla="*/ 11 w 103"/>
                <a:gd name="T1" fmla="*/ 64 h 129"/>
                <a:gd name="T2" fmla="*/ 20 w 103"/>
                <a:gd name="T3" fmla="*/ 52 h 129"/>
                <a:gd name="T4" fmla="*/ 31 w 103"/>
                <a:gd name="T5" fmla="*/ 39 h 129"/>
                <a:gd name="T6" fmla="*/ 43 w 103"/>
                <a:gd name="T7" fmla="*/ 27 h 129"/>
                <a:gd name="T8" fmla="*/ 55 w 103"/>
                <a:gd name="T9" fmla="*/ 18 h 129"/>
                <a:gd name="T10" fmla="*/ 68 w 103"/>
                <a:gd name="T11" fmla="*/ 9 h 129"/>
                <a:gd name="T12" fmla="*/ 79 w 103"/>
                <a:gd name="T13" fmla="*/ 4 h 129"/>
                <a:gd name="T14" fmla="*/ 84 w 103"/>
                <a:gd name="T15" fmla="*/ 1 h 129"/>
                <a:gd name="T16" fmla="*/ 89 w 103"/>
                <a:gd name="T17" fmla="*/ 0 h 129"/>
                <a:gd name="T18" fmla="*/ 93 w 103"/>
                <a:gd name="T19" fmla="*/ 1 h 129"/>
                <a:gd name="T20" fmla="*/ 96 w 103"/>
                <a:gd name="T21" fmla="*/ 2 h 129"/>
                <a:gd name="T22" fmla="*/ 99 w 103"/>
                <a:gd name="T23" fmla="*/ 6 h 129"/>
                <a:gd name="T24" fmla="*/ 101 w 103"/>
                <a:gd name="T25" fmla="*/ 9 h 129"/>
                <a:gd name="T26" fmla="*/ 103 w 103"/>
                <a:gd name="T27" fmla="*/ 13 h 129"/>
                <a:gd name="T28" fmla="*/ 103 w 103"/>
                <a:gd name="T29" fmla="*/ 19 h 129"/>
                <a:gd name="T30" fmla="*/ 103 w 103"/>
                <a:gd name="T31" fmla="*/ 32 h 129"/>
                <a:gd name="T32" fmla="*/ 99 w 103"/>
                <a:gd name="T33" fmla="*/ 47 h 129"/>
                <a:gd name="T34" fmla="*/ 94 w 103"/>
                <a:gd name="T35" fmla="*/ 62 h 129"/>
                <a:gd name="T36" fmla="*/ 87 w 103"/>
                <a:gd name="T37" fmla="*/ 77 h 129"/>
                <a:gd name="T38" fmla="*/ 81 w 103"/>
                <a:gd name="T39" fmla="*/ 92 h 129"/>
                <a:gd name="T40" fmla="*/ 72 w 103"/>
                <a:gd name="T41" fmla="*/ 105 h 129"/>
                <a:gd name="T42" fmla="*/ 65 w 103"/>
                <a:gd name="T43" fmla="*/ 116 h 129"/>
                <a:gd name="T44" fmla="*/ 58 w 103"/>
                <a:gd name="T45" fmla="*/ 122 h 129"/>
                <a:gd name="T46" fmla="*/ 51 w 103"/>
                <a:gd name="T47" fmla="*/ 127 h 129"/>
                <a:gd name="T48" fmla="*/ 44 w 103"/>
                <a:gd name="T49" fmla="*/ 129 h 129"/>
                <a:gd name="T50" fmla="*/ 38 w 103"/>
                <a:gd name="T51" fmla="*/ 128 h 129"/>
                <a:gd name="T52" fmla="*/ 31 w 103"/>
                <a:gd name="T53" fmla="*/ 126 h 129"/>
                <a:gd name="T54" fmla="*/ 26 w 103"/>
                <a:gd name="T55" fmla="*/ 123 h 129"/>
                <a:gd name="T56" fmla="*/ 19 w 103"/>
                <a:gd name="T57" fmla="*/ 119 h 129"/>
                <a:gd name="T58" fmla="*/ 13 w 103"/>
                <a:gd name="T59" fmla="*/ 115 h 129"/>
                <a:gd name="T60" fmla="*/ 8 w 103"/>
                <a:gd name="T61" fmla="*/ 110 h 129"/>
                <a:gd name="T62" fmla="*/ 3 w 103"/>
                <a:gd name="T63" fmla="*/ 105 h 129"/>
                <a:gd name="T64" fmla="*/ 1 w 103"/>
                <a:gd name="T65" fmla="*/ 100 h 129"/>
                <a:gd name="T66" fmla="*/ 0 w 103"/>
                <a:gd name="T67" fmla="*/ 92 h 129"/>
                <a:gd name="T68" fmla="*/ 1 w 103"/>
                <a:gd name="T69" fmla="*/ 85 h 129"/>
                <a:gd name="T70" fmla="*/ 4 w 103"/>
                <a:gd name="T71" fmla="*/ 75 h 129"/>
                <a:gd name="T72" fmla="*/ 11 w 103"/>
                <a:gd name="T73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129">
                  <a:moveTo>
                    <a:pt x="11" y="64"/>
                  </a:moveTo>
                  <a:lnTo>
                    <a:pt x="20" y="52"/>
                  </a:lnTo>
                  <a:lnTo>
                    <a:pt x="31" y="39"/>
                  </a:lnTo>
                  <a:lnTo>
                    <a:pt x="43" y="27"/>
                  </a:lnTo>
                  <a:lnTo>
                    <a:pt x="55" y="18"/>
                  </a:lnTo>
                  <a:lnTo>
                    <a:pt x="68" y="9"/>
                  </a:lnTo>
                  <a:lnTo>
                    <a:pt x="79" y="4"/>
                  </a:lnTo>
                  <a:lnTo>
                    <a:pt x="84" y="1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6" y="2"/>
                  </a:lnTo>
                  <a:lnTo>
                    <a:pt x="99" y="6"/>
                  </a:lnTo>
                  <a:lnTo>
                    <a:pt x="101" y="9"/>
                  </a:lnTo>
                  <a:lnTo>
                    <a:pt x="103" y="13"/>
                  </a:lnTo>
                  <a:lnTo>
                    <a:pt x="103" y="19"/>
                  </a:lnTo>
                  <a:lnTo>
                    <a:pt x="103" y="32"/>
                  </a:lnTo>
                  <a:lnTo>
                    <a:pt x="99" y="47"/>
                  </a:lnTo>
                  <a:lnTo>
                    <a:pt x="94" y="62"/>
                  </a:lnTo>
                  <a:lnTo>
                    <a:pt x="87" y="77"/>
                  </a:lnTo>
                  <a:lnTo>
                    <a:pt x="81" y="92"/>
                  </a:lnTo>
                  <a:lnTo>
                    <a:pt x="72" y="105"/>
                  </a:lnTo>
                  <a:lnTo>
                    <a:pt x="65" y="116"/>
                  </a:lnTo>
                  <a:lnTo>
                    <a:pt x="58" y="122"/>
                  </a:lnTo>
                  <a:lnTo>
                    <a:pt x="51" y="127"/>
                  </a:lnTo>
                  <a:lnTo>
                    <a:pt x="44" y="129"/>
                  </a:lnTo>
                  <a:lnTo>
                    <a:pt x="38" y="128"/>
                  </a:lnTo>
                  <a:lnTo>
                    <a:pt x="31" y="126"/>
                  </a:lnTo>
                  <a:lnTo>
                    <a:pt x="26" y="123"/>
                  </a:lnTo>
                  <a:lnTo>
                    <a:pt x="19" y="119"/>
                  </a:lnTo>
                  <a:lnTo>
                    <a:pt x="13" y="115"/>
                  </a:lnTo>
                  <a:lnTo>
                    <a:pt x="8" y="110"/>
                  </a:lnTo>
                  <a:lnTo>
                    <a:pt x="3" y="105"/>
                  </a:lnTo>
                  <a:lnTo>
                    <a:pt x="1" y="100"/>
                  </a:lnTo>
                  <a:lnTo>
                    <a:pt x="0" y="92"/>
                  </a:lnTo>
                  <a:lnTo>
                    <a:pt x="1" y="85"/>
                  </a:lnTo>
                  <a:lnTo>
                    <a:pt x="4" y="75"/>
                  </a:lnTo>
                  <a:lnTo>
                    <a:pt x="11" y="6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47"/>
            <p:cNvSpPr>
              <a:spLocks/>
            </p:cNvSpPr>
            <p:nvPr userDrawn="1"/>
          </p:nvSpPr>
          <p:spPr bwMode="auto">
            <a:xfrm>
              <a:off x="-5476875" y="549889"/>
              <a:ext cx="31750" cy="55563"/>
            </a:xfrm>
            <a:custGeom>
              <a:avLst/>
              <a:gdLst>
                <a:gd name="T0" fmla="*/ 2 w 80"/>
                <a:gd name="T1" fmla="*/ 88 h 138"/>
                <a:gd name="T2" fmla="*/ 7 w 80"/>
                <a:gd name="T3" fmla="*/ 72 h 138"/>
                <a:gd name="T4" fmla="*/ 13 w 80"/>
                <a:gd name="T5" fmla="*/ 57 h 138"/>
                <a:gd name="T6" fmla="*/ 21 w 80"/>
                <a:gd name="T7" fmla="*/ 42 h 138"/>
                <a:gd name="T8" fmla="*/ 28 w 80"/>
                <a:gd name="T9" fmla="*/ 28 h 138"/>
                <a:gd name="T10" fmla="*/ 37 w 80"/>
                <a:gd name="T11" fmla="*/ 16 h 138"/>
                <a:gd name="T12" fmla="*/ 46 w 80"/>
                <a:gd name="T13" fmla="*/ 7 h 138"/>
                <a:gd name="T14" fmla="*/ 50 w 80"/>
                <a:gd name="T15" fmla="*/ 3 h 138"/>
                <a:gd name="T16" fmla="*/ 54 w 80"/>
                <a:gd name="T17" fmla="*/ 1 h 138"/>
                <a:gd name="T18" fmla="*/ 58 w 80"/>
                <a:gd name="T19" fmla="*/ 0 h 138"/>
                <a:gd name="T20" fmla="*/ 62 w 80"/>
                <a:gd name="T21" fmla="*/ 0 h 138"/>
                <a:gd name="T22" fmla="*/ 66 w 80"/>
                <a:gd name="T23" fmla="*/ 2 h 138"/>
                <a:gd name="T24" fmla="*/ 69 w 80"/>
                <a:gd name="T25" fmla="*/ 4 h 138"/>
                <a:gd name="T26" fmla="*/ 71 w 80"/>
                <a:gd name="T27" fmla="*/ 9 h 138"/>
                <a:gd name="T28" fmla="*/ 74 w 80"/>
                <a:gd name="T29" fmla="*/ 13 h 138"/>
                <a:gd name="T30" fmla="*/ 78 w 80"/>
                <a:gd name="T31" fmla="*/ 26 h 138"/>
                <a:gd name="T32" fmla="*/ 80 w 80"/>
                <a:gd name="T33" fmla="*/ 40 h 138"/>
                <a:gd name="T34" fmla="*/ 80 w 80"/>
                <a:gd name="T35" fmla="*/ 56 h 138"/>
                <a:gd name="T36" fmla="*/ 80 w 80"/>
                <a:gd name="T37" fmla="*/ 74 h 138"/>
                <a:gd name="T38" fmla="*/ 78 w 80"/>
                <a:gd name="T39" fmla="*/ 90 h 138"/>
                <a:gd name="T40" fmla="*/ 75 w 80"/>
                <a:gd name="T41" fmla="*/ 105 h 138"/>
                <a:gd name="T42" fmla="*/ 71 w 80"/>
                <a:gd name="T43" fmla="*/ 117 h 138"/>
                <a:gd name="T44" fmla="*/ 67 w 80"/>
                <a:gd name="T45" fmla="*/ 126 h 138"/>
                <a:gd name="T46" fmla="*/ 62 w 80"/>
                <a:gd name="T47" fmla="*/ 133 h 138"/>
                <a:gd name="T48" fmla="*/ 56 w 80"/>
                <a:gd name="T49" fmla="*/ 136 h 138"/>
                <a:gd name="T50" fmla="*/ 50 w 80"/>
                <a:gd name="T51" fmla="*/ 138 h 138"/>
                <a:gd name="T52" fmla="*/ 43 w 80"/>
                <a:gd name="T53" fmla="*/ 138 h 138"/>
                <a:gd name="T54" fmla="*/ 37 w 80"/>
                <a:gd name="T55" fmla="*/ 137 h 138"/>
                <a:gd name="T56" fmla="*/ 29 w 80"/>
                <a:gd name="T57" fmla="*/ 136 h 138"/>
                <a:gd name="T58" fmla="*/ 22 w 80"/>
                <a:gd name="T59" fmla="*/ 134 h 138"/>
                <a:gd name="T60" fmla="*/ 15 w 80"/>
                <a:gd name="T61" fmla="*/ 132 h 138"/>
                <a:gd name="T62" fmla="*/ 10 w 80"/>
                <a:gd name="T63" fmla="*/ 129 h 138"/>
                <a:gd name="T64" fmla="*/ 6 w 80"/>
                <a:gd name="T65" fmla="*/ 124 h 138"/>
                <a:gd name="T66" fmla="*/ 2 w 80"/>
                <a:gd name="T67" fmla="*/ 118 h 138"/>
                <a:gd name="T68" fmla="*/ 0 w 80"/>
                <a:gd name="T69" fmla="*/ 110 h 138"/>
                <a:gd name="T70" fmla="*/ 0 w 80"/>
                <a:gd name="T71" fmla="*/ 101 h 138"/>
                <a:gd name="T72" fmla="*/ 2 w 80"/>
                <a:gd name="T73" fmla="*/ 8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138">
                  <a:moveTo>
                    <a:pt x="2" y="88"/>
                  </a:moveTo>
                  <a:lnTo>
                    <a:pt x="7" y="72"/>
                  </a:lnTo>
                  <a:lnTo>
                    <a:pt x="13" y="57"/>
                  </a:lnTo>
                  <a:lnTo>
                    <a:pt x="21" y="42"/>
                  </a:lnTo>
                  <a:lnTo>
                    <a:pt x="28" y="28"/>
                  </a:lnTo>
                  <a:lnTo>
                    <a:pt x="37" y="16"/>
                  </a:lnTo>
                  <a:lnTo>
                    <a:pt x="46" y="7"/>
                  </a:lnTo>
                  <a:lnTo>
                    <a:pt x="50" y="3"/>
                  </a:lnTo>
                  <a:lnTo>
                    <a:pt x="54" y="1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69" y="4"/>
                  </a:lnTo>
                  <a:lnTo>
                    <a:pt x="71" y="9"/>
                  </a:lnTo>
                  <a:lnTo>
                    <a:pt x="74" y="13"/>
                  </a:lnTo>
                  <a:lnTo>
                    <a:pt x="78" y="2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80" y="74"/>
                  </a:lnTo>
                  <a:lnTo>
                    <a:pt x="78" y="90"/>
                  </a:lnTo>
                  <a:lnTo>
                    <a:pt x="75" y="105"/>
                  </a:lnTo>
                  <a:lnTo>
                    <a:pt x="71" y="117"/>
                  </a:lnTo>
                  <a:lnTo>
                    <a:pt x="67" y="126"/>
                  </a:lnTo>
                  <a:lnTo>
                    <a:pt x="62" y="133"/>
                  </a:lnTo>
                  <a:lnTo>
                    <a:pt x="56" y="136"/>
                  </a:lnTo>
                  <a:lnTo>
                    <a:pt x="50" y="138"/>
                  </a:lnTo>
                  <a:lnTo>
                    <a:pt x="43" y="138"/>
                  </a:lnTo>
                  <a:lnTo>
                    <a:pt x="37" y="137"/>
                  </a:lnTo>
                  <a:lnTo>
                    <a:pt x="29" y="136"/>
                  </a:lnTo>
                  <a:lnTo>
                    <a:pt x="22" y="134"/>
                  </a:lnTo>
                  <a:lnTo>
                    <a:pt x="15" y="132"/>
                  </a:lnTo>
                  <a:lnTo>
                    <a:pt x="10" y="129"/>
                  </a:lnTo>
                  <a:lnTo>
                    <a:pt x="6" y="124"/>
                  </a:lnTo>
                  <a:lnTo>
                    <a:pt x="2" y="118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2" y="88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48"/>
            <p:cNvSpPr>
              <a:spLocks/>
            </p:cNvSpPr>
            <p:nvPr userDrawn="1"/>
          </p:nvSpPr>
          <p:spPr bwMode="auto">
            <a:xfrm>
              <a:off x="-5400675" y="554651"/>
              <a:ext cx="30163" cy="55563"/>
            </a:xfrm>
            <a:custGeom>
              <a:avLst/>
              <a:gdLst>
                <a:gd name="T0" fmla="*/ 1 w 76"/>
                <a:gd name="T1" fmla="*/ 101 h 139"/>
                <a:gd name="T2" fmla="*/ 0 w 76"/>
                <a:gd name="T3" fmla="*/ 86 h 139"/>
                <a:gd name="T4" fmla="*/ 0 w 76"/>
                <a:gd name="T5" fmla="*/ 70 h 139"/>
                <a:gd name="T6" fmla="*/ 1 w 76"/>
                <a:gd name="T7" fmla="*/ 53 h 139"/>
                <a:gd name="T8" fmla="*/ 5 w 76"/>
                <a:gd name="T9" fmla="*/ 37 h 139"/>
                <a:gd name="T10" fmla="*/ 9 w 76"/>
                <a:gd name="T11" fmla="*/ 22 h 139"/>
                <a:gd name="T12" fmla="*/ 13 w 76"/>
                <a:gd name="T13" fmla="*/ 11 h 139"/>
                <a:gd name="T14" fmla="*/ 17 w 76"/>
                <a:gd name="T15" fmla="*/ 6 h 139"/>
                <a:gd name="T16" fmla="*/ 20 w 76"/>
                <a:gd name="T17" fmla="*/ 3 h 139"/>
                <a:gd name="T18" fmla="*/ 23 w 76"/>
                <a:gd name="T19" fmla="*/ 1 h 139"/>
                <a:gd name="T20" fmla="*/ 27 w 76"/>
                <a:gd name="T21" fmla="*/ 0 h 139"/>
                <a:gd name="T22" fmla="*/ 31 w 76"/>
                <a:gd name="T23" fmla="*/ 0 h 139"/>
                <a:gd name="T24" fmla="*/ 35 w 76"/>
                <a:gd name="T25" fmla="*/ 1 h 139"/>
                <a:gd name="T26" fmla="*/ 38 w 76"/>
                <a:gd name="T27" fmla="*/ 4 h 139"/>
                <a:gd name="T28" fmla="*/ 43 w 76"/>
                <a:gd name="T29" fmla="*/ 7 h 139"/>
                <a:gd name="T30" fmla="*/ 50 w 76"/>
                <a:gd name="T31" fmla="*/ 18 h 139"/>
                <a:gd name="T32" fmla="*/ 57 w 76"/>
                <a:gd name="T33" fmla="*/ 31 h 139"/>
                <a:gd name="T34" fmla="*/ 63 w 76"/>
                <a:gd name="T35" fmla="*/ 46 h 139"/>
                <a:gd name="T36" fmla="*/ 68 w 76"/>
                <a:gd name="T37" fmla="*/ 62 h 139"/>
                <a:gd name="T38" fmla="*/ 73 w 76"/>
                <a:gd name="T39" fmla="*/ 79 h 139"/>
                <a:gd name="T40" fmla="*/ 75 w 76"/>
                <a:gd name="T41" fmla="*/ 94 h 139"/>
                <a:gd name="T42" fmla="*/ 76 w 76"/>
                <a:gd name="T43" fmla="*/ 106 h 139"/>
                <a:gd name="T44" fmla="*/ 75 w 76"/>
                <a:gd name="T45" fmla="*/ 116 h 139"/>
                <a:gd name="T46" fmla="*/ 72 w 76"/>
                <a:gd name="T47" fmla="*/ 124 h 139"/>
                <a:gd name="T48" fmla="*/ 68 w 76"/>
                <a:gd name="T49" fmla="*/ 129 h 139"/>
                <a:gd name="T50" fmla="*/ 63 w 76"/>
                <a:gd name="T51" fmla="*/ 133 h 139"/>
                <a:gd name="T52" fmla="*/ 57 w 76"/>
                <a:gd name="T53" fmla="*/ 136 h 139"/>
                <a:gd name="T54" fmla="*/ 50 w 76"/>
                <a:gd name="T55" fmla="*/ 137 h 139"/>
                <a:gd name="T56" fmla="*/ 43 w 76"/>
                <a:gd name="T57" fmla="*/ 138 h 139"/>
                <a:gd name="T58" fmla="*/ 35 w 76"/>
                <a:gd name="T59" fmla="*/ 139 h 139"/>
                <a:gd name="T60" fmla="*/ 28 w 76"/>
                <a:gd name="T61" fmla="*/ 139 h 139"/>
                <a:gd name="T62" fmla="*/ 22 w 76"/>
                <a:gd name="T63" fmla="*/ 138 h 139"/>
                <a:gd name="T64" fmla="*/ 16 w 76"/>
                <a:gd name="T65" fmla="*/ 135 h 139"/>
                <a:gd name="T66" fmla="*/ 10 w 76"/>
                <a:gd name="T67" fmla="*/ 130 h 139"/>
                <a:gd name="T68" fmla="*/ 7 w 76"/>
                <a:gd name="T69" fmla="*/ 124 h 139"/>
                <a:gd name="T70" fmla="*/ 4 w 76"/>
                <a:gd name="T71" fmla="*/ 114 h 139"/>
                <a:gd name="T72" fmla="*/ 1 w 76"/>
                <a:gd name="T73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39">
                  <a:moveTo>
                    <a:pt x="1" y="101"/>
                  </a:moveTo>
                  <a:lnTo>
                    <a:pt x="0" y="86"/>
                  </a:lnTo>
                  <a:lnTo>
                    <a:pt x="0" y="70"/>
                  </a:lnTo>
                  <a:lnTo>
                    <a:pt x="1" y="53"/>
                  </a:lnTo>
                  <a:lnTo>
                    <a:pt x="5" y="37"/>
                  </a:lnTo>
                  <a:lnTo>
                    <a:pt x="9" y="22"/>
                  </a:lnTo>
                  <a:lnTo>
                    <a:pt x="13" y="11"/>
                  </a:lnTo>
                  <a:lnTo>
                    <a:pt x="17" y="6"/>
                  </a:lnTo>
                  <a:lnTo>
                    <a:pt x="20" y="3"/>
                  </a:lnTo>
                  <a:lnTo>
                    <a:pt x="23" y="1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50" y="18"/>
                  </a:lnTo>
                  <a:lnTo>
                    <a:pt x="57" y="31"/>
                  </a:lnTo>
                  <a:lnTo>
                    <a:pt x="63" y="46"/>
                  </a:lnTo>
                  <a:lnTo>
                    <a:pt x="68" y="62"/>
                  </a:lnTo>
                  <a:lnTo>
                    <a:pt x="73" y="79"/>
                  </a:lnTo>
                  <a:lnTo>
                    <a:pt x="75" y="94"/>
                  </a:lnTo>
                  <a:lnTo>
                    <a:pt x="76" y="106"/>
                  </a:lnTo>
                  <a:lnTo>
                    <a:pt x="75" y="116"/>
                  </a:lnTo>
                  <a:lnTo>
                    <a:pt x="72" y="124"/>
                  </a:lnTo>
                  <a:lnTo>
                    <a:pt x="68" y="129"/>
                  </a:lnTo>
                  <a:lnTo>
                    <a:pt x="63" y="133"/>
                  </a:lnTo>
                  <a:lnTo>
                    <a:pt x="57" y="136"/>
                  </a:lnTo>
                  <a:lnTo>
                    <a:pt x="50" y="137"/>
                  </a:lnTo>
                  <a:lnTo>
                    <a:pt x="43" y="138"/>
                  </a:lnTo>
                  <a:lnTo>
                    <a:pt x="35" y="139"/>
                  </a:lnTo>
                  <a:lnTo>
                    <a:pt x="28" y="139"/>
                  </a:lnTo>
                  <a:lnTo>
                    <a:pt x="22" y="138"/>
                  </a:lnTo>
                  <a:lnTo>
                    <a:pt x="16" y="135"/>
                  </a:lnTo>
                  <a:lnTo>
                    <a:pt x="10" y="130"/>
                  </a:lnTo>
                  <a:lnTo>
                    <a:pt x="7" y="124"/>
                  </a:lnTo>
                  <a:lnTo>
                    <a:pt x="4" y="114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49"/>
            <p:cNvSpPr>
              <a:spLocks noEditPoints="1"/>
            </p:cNvSpPr>
            <p:nvPr userDrawn="1"/>
          </p:nvSpPr>
          <p:spPr bwMode="auto">
            <a:xfrm>
              <a:off x="-4811713" y="-635974"/>
              <a:ext cx="185738" cy="185738"/>
            </a:xfrm>
            <a:custGeom>
              <a:avLst/>
              <a:gdLst>
                <a:gd name="T0" fmla="*/ 211 w 469"/>
                <a:gd name="T1" fmla="*/ 1 h 467"/>
                <a:gd name="T2" fmla="*/ 176 w 469"/>
                <a:gd name="T3" fmla="*/ 7 h 467"/>
                <a:gd name="T4" fmla="*/ 144 w 469"/>
                <a:gd name="T5" fmla="*/ 18 h 467"/>
                <a:gd name="T6" fmla="*/ 114 w 469"/>
                <a:gd name="T7" fmla="*/ 33 h 467"/>
                <a:gd name="T8" fmla="*/ 70 w 469"/>
                <a:gd name="T9" fmla="*/ 69 h 467"/>
                <a:gd name="T10" fmla="*/ 35 w 469"/>
                <a:gd name="T11" fmla="*/ 112 h 467"/>
                <a:gd name="T12" fmla="*/ 19 w 469"/>
                <a:gd name="T13" fmla="*/ 142 h 467"/>
                <a:gd name="T14" fmla="*/ 8 w 469"/>
                <a:gd name="T15" fmla="*/ 176 h 467"/>
                <a:gd name="T16" fmla="*/ 1 w 469"/>
                <a:gd name="T17" fmla="*/ 210 h 467"/>
                <a:gd name="T18" fmla="*/ 1 w 469"/>
                <a:gd name="T19" fmla="*/ 246 h 467"/>
                <a:gd name="T20" fmla="*/ 6 w 469"/>
                <a:gd name="T21" fmla="*/ 281 h 467"/>
                <a:gd name="T22" fmla="*/ 14 w 469"/>
                <a:gd name="T23" fmla="*/ 314 h 467"/>
                <a:gd name="T24" fmla="*/ 28 w 469"/>
                <a:gd name="T25" fmla="*/ 345 h 467"/>
                <a:gd name="T26" fmla="*/ 54 w 469"/>
                <a:gd name="T27" fmla="*/ 383 h 467"/>
                <a:gd name="T28" fmla="*/ 104 w 469"/>
                <a:gd name="T29" fmla="*/ 427 h 467"/>
                <a:gd name="T30" fmla="*/ 133 w 469"/>
                <a:gd name="T31" fmla="*/ 445 h 467"/>
                <a:gd name="T32" fmla="*/ 166 w 469"/>
                <a:gd name="T33" fmla="*/ 458 h 467"/>
                <a:gd name="T34" fmla="*/ 199 w 469"/>
                <a:gd name="T35" fmla="*/ 465 h 467"/>
                <a:gd name="T36" fmla="*/ 235 w 469"/>
                <a:gd name="T37" fmla="*/ 467 h 467"/>
                <a:gd name="T38" fmla="*/ 270 w 469"/>
                <a:gd name="T39" fmla="*/ 465 h 467"/>
                <a:gd name="T40" fmla="*/ 304 w 469"/>
                <a:gd name="T41" fmla="*/ 458 h 467"/>
                <a:gd name="T42" fmla="*/ 336 w 469"/>
                <a:gd name="T43" fmla="*/ 445 h 467"/>
                <a:gd name="T44" fmla="*/ 365 w 469"/>
                <a:gd name="T45" fmla="*/ 427 h 467"/>
                <a:gd name="T46" fmla="*/ 415 w 469"/>
                <a:gd name="T47" fmla="*/ 383 h 467"/>
                <a:gd name="T48" fmla="*/ 441 w 469"/>
                <a:gd name="T49" fmla="*/ 345 h 467"/>
                <a:gd name="T50" fmla="*/ 455 w 469"/>
                <a:gd name="T51" fmla="*/ 314 h 467"/>
                <a:gd name="T52" fmla="*/ 464 w 469"/>
                <a:gd name="T53" fmla="*/ 281 h 467"/>
                <a:gd name="T54" fmla="*/ 468 w 469"/>
                <a:gd name="T55" fmla="*/ 246 h 467"/>
                <a:gd name="T56" fmla="*/ 468 w 469"/>
                <a:gd name="T57" fmla="*/ 210 h 467"/>
                <a:gd name="T58" fmla="*/ 462 w 469"/>
                <a:gd name="T59" fmla="*/ 176 h 467"/>
                <a:gd name="T60" fmla="*/ 451 w 469"/>
                <a:gd name="T61" fmla="*/ 142 h 467"/>
                <a:gd name="T62" fmla="*/ 435 w 469"/>
                <a:gd name="T63" fmla="*/ 112 h 467"/>
                <a:gd name="T64" fmla="*/ 400 w 469"/>
                <a:gd name="T65" fmla="*/ 69 h 467"/>
                <a:gd name="T66" fmla="*/ 356 w 469"/>
                <a:gd name="T67" fmla="*/ 33 h 467"/>
                <a:gd name="T68" fmla="*/ 325 w 469"/>
                <a:gd name="T69" fmla="*/ 18 h 467"/>
                <a:gd name="T70" fmla="*/ 293 w 469"/>
                <a:gd name="T71" fmla="*/ 7 h 467"/>
                <a:gd name="T72" fmla="*/ 259 w 469"/>
                <a:gd name="T73" fmla="*/ 1 h 467"/>
                <a:gd name="T74" fmla="*/ 235 w 469"/>
                <a:gd name="T75" fmla="*/ 367 h 467"/>
                <a:gd name="T76" fmla="*/ 208 w 469"/>
                <a:gd name="T77" fmla="*/ 365 h 467"/>
                <a:gd name="T78" fmla="*/ 171 w 469"/>
                <a:gd name="T79" fmla="*/ 351 h 467"/>
                <a:gd name="T80" fmla="*/ 141 w 469"/>
                <a:gd name="T81" fmla="*/ 328 h 467"/>
                <a:gd name="T82" fmla="*/ 117 w 469"/>
                <a:gd name="T83" fmla="*/ 298 h 467"/>
                <a:gd name="T84" fmla="*/ 104 w 469"/>
                <a:gd name="T85" fmla="*/ 261 h 467"/>
                <a:gd name="T86" fmla="*/ 102 w 469"/>
                <a:gd name="T87" fmla="*/ 220 h 467"/>
                <a:gd name="T88" fmla="*/ 112 w 469"/>
                <a:gd name="T89" fmla="*/ 182 h 467"/>
                <a:gd name="T90" fmla="*/ 132 w 469"/>
                <a:gd name="T91" fmla="*/ 149 h 467"/>
                <a:gd name="T92" fmla="*/ 160 w 469"/>
                <a:gd name="T93" fmla="*/ 123 h 467"/>
                <a:gd name="T94" fmla="*/ 195 w 469"/>
                <a:gd name="T95" fmla="*/ 107 h 467"/>
                <a:gd name="T96" fmla="*/ 235 w 469"/>
                <a:gd name="T97" fmla="*/ 100 h 467"/>
                <a:gd name="T98" fmla="*/ 275 w 469"/>
                <a:gd name="T99" fmla="*/ 107 h 467"/>
                <a:gd name="T100" fmla="*/ 309 w 469"/>
                <a:gd name="T101" fmla="*/ 123 h 467"/>
                <a:gd name="T102" fmla="*/ 337 w 469"/>
                <a:gd name="T103" fmla="*/ 149 h 467"/>
                <a:gd name="T104" fmla="*/ 358 w 469"/>
                <a:gd name="T105" fmla="*/ 182 h 467"/>
                <a:gd name="T106" fmla="*/ 368 w 469"/>
                <a:gd name="T107" fmla="*/ 220 h 467"/>
                <a:gd name="T108" fmla="*/ 365 w 469"/>
                <a:gd name="T109" fmla="*/ 261 h 467"/>
                <a:gd name="T110" fmla="*/ 352 w 469"/>
                <a:gd name="T111" fmla="*/ 298 h 467"/>
                <a:gd name="T112" fmla="*/ 329 w 469"/>
                <a:gd name="T113" fmla="*/ 328 h 467"/>
                <a:gd name="T114" fmla="*/ 298 w 469"/>
                <a:gd name="T115" fmla="*/ 351 h 467"/>
                <a:gd name="T116" fmla="*/ 262 w 469"/>
                <a:gd name="T117" fmla="*/ 36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9" h="467">
                  <a:moveTo>
                    <a:pt x="235" y="0"/>
                  </a:moveTo>
                  <a:lnTo>
                    <a:pt x="223" y="0"/>
                  </a:lnTo>
                  <a:lnTo>
                    <a:pt x="211" y="1"/>
                  </a:lnTo>
                  <a:lnTo>
                    <a:pt x="199" y="3"/>
                  </a:lnTo>
                  <a:lnTo>
                    <a:pt x="187" y="4"/>
                  </a:lnTo>
                  <a:lnTo>
                    <a:pt x="176" y="7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4" y="28"/>
                  </a:lnTo>
                  <a:lnTo>
                    <a:pt x="114" y="33"/>
                  </a:lnTo>
                  <a:lnTo>
                    <a:pt x="104" y="40"/>
                  </a:lnTo>
                  <a:lnTo>
                    <a:pt x="86" y="54"/>
                  </a:lnTo>
                  <a:lnTo>
                    <a:pt x="70" y="69"/>
                  </a:lnTo>
                  <a:lnTo>
                    <a:pt x="54" y="85"/>
                  </a:lnTo>
                  <a:lnTo>
                    <a:pt x="40" y="103"/>
                  </a:lnTo>
                  <a:lnTo>
                    <a:pt x="35" y="112"/>
                  </a:lnTo>
                  <a:lnTo>
                    <a:pt x="28" y="122"/>
                  </a:lnTo>
                  <a:lnTo>
                    <a:pt x="24" y="133"/>
                  </a:lnTo>
                  <a:lnTo>
                    <a:pt x="19" y="142"/>
                  </a:lnTo>
                  <a:lnTo>
                    <a:pt x="14" y="153"/>
                  </a:lnTo>
                  <a:lnTo>
                    <a:pt x="11" y="164"/>
                  </a:lnTo>
                  <a:lnTo>
                    <a:pt x="8" y="176"/>
                  </a:lnTo>
                  <a:lnTo>
                    <a:pt x="6" y="187"/>
                  </a:lnTo>
                  <a:lnTo>
                    <a:pt x="4" y="198"/>
                  </a:lnTo>
                  <a:lnTo>
                    <a:pt x="1" y="210"/>
                  </a:lnTo>
                  <a:lnTo>
                    <a:pt x="1" y="222"/>
                  </a:lnTo>
                  <a:lnTo>
                    <a:pt x="0" y="234"/>
                  </a:lnTo>
                  <a:lnTo>
                    <a:pt x="1" y="246"/>
                  </a:lnTo>
                  <a:lnTo>
                    <a:pt x="1" y="258"/>
                  </a:lnTo>
                  <a:lnTo>
                    <a:pt x="4" y="270"/>
                  </a:lnTo>
                  <a:lnTo>
                    <a:pt x="6" y="281"/>
                  </a:lnTo>
                  <a:lnTo>
                    <a:pt x="8" y="292"/>
                  </a:lnTo>
                  <a:lnTo>
                    <a:pt x="11" y="303"/>
                  </a:lnTo>
                  <a:lnTo>
                    <a:pt x="14" y="314"/>
                  </a:lnTo>
                  <a:lnTo>
                    <a:pt x="19" y="325"/>
                  </a:lnTo>
                  <a:lnTo>
                    <a:pt x="24" y="336"/>
                  </a:lnTo>
                  <a:lnTo>
                    <a:pt x="28" y="345"/>
                  </a:lnTo>
                  <a:lnTo>
                    <a:pt x="35" y="355"/>
                  </a:lnTo>
                  <a:lnTo>
                    <a:pt x="40" y="365"/>
                  </a:lnTo>
                  <a:lnTo>
                    <a:pt x="54" y="383"/>
                  </a:lnTo>
                  <a:lnTo>
                    <a:pt x="70" y="399"/>
                  </a:lnTo>
                  <a:lnTo>
                    <a:pt x="86" y="414"/>
                  </a:lnTo>
                  <a:lnTo>
                    <a:pt x="104" y="427"/>
                  </a:lnTo>
                  <a:lnTo>
                    <a:pt x="114" y="434"/>
                  </a:lnTo>
                  <a:lnTo>
                    <a:pt x="124" y="439"/>
                  </a:lnTo>
                  <a:lnTo>
                    <a:pt x="133" y="445"/>
                  </a:lnTo>
                  <a:lnTo>
                    <a:pt x="144" y="449"/>
                  </a:lnTo>
                  <a:lnTo>
                    <a:pt x="154" y="453"/>
                  </a:lnTo>
                  <a:lnTo>
                    <a:pt x="166" y="458"/>
                  </a:lnTo>
                  <a:lnTo>
                    <a:pt x="176" y="461"/>
                  </a:lnTo>
                  <a:lnTo>
                    <a:pt x="187" y="463"/>
                  </a:lnTo>
                  <a:lnTo>
                    <a:pt x="199" y="465"/>
                  </a:lnTo>
                  <a:lnTo>
                    <a:pt x="211" y="466"/>
                  </a:lnTo>
                  <a:lnTo>
                    <a:pt x="223" y="467"/>
                  </a:lnTo>
                  <a:lnTo>
                    <a:pt x="235" y="467"/>
                  </a:lnTo>
                  <a:lnTo>
                    <a:pt x="247" y="467"/>
                  </a:lnTo>
                  <a:lnTo>
                    <a:pt x="259" y="466"/>
                  </a:lnTo>
                  <a:lnTo>
                    <a:pt x="270" y="465"/>
                  </a:lnTo>
                  <a:lnTo>
                    <a:pt x="282" y="463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3"/>
                  </a:lnTo>
                  <a:lnTo>
                    <a:pt x="325" y="449"/>
                  </a:lnTo>
                  <a:lnTo>
                    <a:pt x="336" y="445"/>
                  </a:lnTo>
                  <a:lnTo>
                    <a:pt x="346" y="439"/>
                  </a:lnTo>
                  <a:lnTo>
                    <a:pt x="356" y="434"/>
                  </a:lnTo>
                  <a:lnTo>
                    <a:pt x="365" y="427"/>
                  </a:lnTo>
                  <a:lnTo>
                    <a:pt x="384" y="414"/>
                  </a:lnTo>
                  <a:lnTo>
                    <a:pt x="400" y="399"/>
                  </a:lnTo>
                  <a:lnTo>
                    <a:pt x="415" y="383"/>
                  </a:lnTo>
                  <a:lnTo>
                    <a:pt x="429" y="365"/>
                  </a:lnTo>
                  <a:lnTo>
                    <a:pt x="435" y="355"/>
                  </a:lnTo>
                  <a:lnTo>
                    <a:pt x="441" y="345"/>
                  </a:lnTo>
                  <a:lnTo>
                    <a:pt x="445" y="336"/>
                  </a:lnTo>
                  <a:lnTo>
                    <a:pt x="451" y="325"/>
                  </a:lnTo>
                  <a:lnTo>
                    <a:pt x="455" y="314"/>
                  </a:lnTo>
                  <a:lnTo>
                    <a:pt x="458" y="303"/>
                  </a:lnTo>
                  <a:lnTo>
                    <a:pt x="462" y="292"/>
                  </a:lnTo>
                  <a:lnTo>
                    <a:pt x="464" y="281"/>
                  </a:lnTo>
                  <a:lnTo>
                    <a:pt x="466" y="270"/>
                  </a:lnTo>
                  <a:lnTo>
                    <a:pt x="468" y="258"/>
                  </a:lnTo>
                  <a:lnTo>
                    <a:pt x="468" y="246"/>
                  </a:lnTo>
                  <a:lnTo>
                    <a:pt x="469" y="234"/>
                  </a:lnTo>
                  <a:lnTo>
                    <a:pt x="468" y="222"/>
                  </a:lnTo>
                  <a:lnTo>
                    <a:pt x="468" y="210"/>
                  </a:lnTo>
                  <a:lnTo>
                    <a:pt x="466" y="198"/>
                  </a:lnTo>
                  <a:lnTo>
                    <a:pt x="464" y="187"/>
                  </a:lnTo>
                  <a:lnTo>
                    <a:pt x="462" y="176"/>
                  </a:lnTo>
                  <a:lnTo>
                    <a:pt x="458" y="164"/>
                  </a:lnTo>
                  <a:lnTo>
                    <a:pt x="455" y="153"/>
                  </a:lnTo>
                  <a:lnTo>
                    <a:pt x="451" y="142"/>
                  </a:lnTo>
                  <a:lnTo>
                    <a:pt x="445" y="133"/>
                  </a:lnTo>
                  <a:lnTo>
                    <a:pt x="441" y="122"/>
                  </a:lnTo>
                  <a:lnTo>
                    <a:pt x="435" y="112"/>
                  </a:lnTo>
                  <a:lnTo>
                    <a:pt x="429" y="103"/>
                  </a:lnTo>
                  <a:lnTo>
                    <a:pt x="415" y="85"/>
                  </a:lnTo>
                  <a:lnTo>
                    <a:pt x="400" y="69"/>
                  </a:lnTo>
                  <a:lnTo>
                    <a:pt x="384" y="54"/>
                  </a:lnTo>
                  <a:lnTo>
                    <a:pt x="365" y="40"/>
                  </a:lnTo>
                  <a:lnTo>
                    <a:pt x="356" y="33"/>
                  </a:lnTo>
                  <a:lnTo>
                    <a:pt x="346" y="28"/>
                  </a:lnTo>
                  <a:lnTo>
                    <a:pt x="336" y="22"/>
                  </a:lnTo>
                  <a:lnTo>
                    <a:pt x="325" y="18"/>
                  </a:lnTo>
                  <a:lnTo>
                    <a:pt x="315" y="14"/>
                  </a:lnTo>
                  <a:lnTo>
                    <a:pt x="304" y="11"/>
                  </a:lnTo>
                  <a:lnTo>
                    <a:pt x="293" y="7"/>
                  </a:lnTo>
                  <a:lnTo>
                    <a:pt x="282" y="4"/>
                  </a:lnTo>
                  <a:lnTo>
                    <a:pt x="270" y="3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235" y="0"/>
                  </a:lnTo>
                  <a:close/>
                  <a:moveTo>
                    <a:pt x="235" y="367"/>
                  </a:moveTo>
                  <a:lnTo>
                    <a:pt x="235" y="367"/>
                  </a:lnTo>
                  <a:lnTo>
                    <a:pt x="221" y="367"/>
                  </a:lnTo>
                  <a:lnTo>
                    <a:pt x="208" y="365"/>
                  </a:lnTo>
                  <a:lnTo>
                    <a:pt x="195" y="362"/>
                  </a:lnTo>
                  <a:lnTo>
                    <a:pt x="183" y="357"/>
                  </a:lnTo>
                  <a:lnTo>
                    <a:pt x="171" y="351"/>
                  </a:lnTo>
                  <a:lnTo>
                    <a:pt x="160" y="344"/>
                  </a:lnTo>
                  <a:lnTo>
                    <a:pt x="149" y="337"/>
                  </a:lnTo>
                  <a:lnTo>
                    <a:pt x="141" y="328"/>
                  </a:lnTo>
                  <a:lnTo>
                    <a:pt x="132" y="318"/>
                  </a:lnTo>
                  <a:lnTo>
                    <a:pt x="124" y="309"/>
                  </a:lnTo>
                  <a:lnTo>
                    <a:pt x="117" y="298"/>
                  </a:lnTo>
                  <a:lnTo>
                    <a:pt x="112" y="286"/>
                  </a:lnTo>
                  <a:lnTo>
                    <a:pt x="107" y="274"/>
                  </a:lnTo>
                  <a:lnTo>
                    <a:pt x="104" y="261"/>
                  </a:lnTo>
                  <a:lnTo>
                    <a:pt x="102" y="247"/>
                  </a:lnTo>
                  <a:lnTo>
                    <a:pt x="101" y="234"/>
                  </a:lnTo>
                  <a:lnTo>
                    <a:pt x="102" y="220"/>
                  </a:lnTo>
                  <a:lnTo>
                    <a:pt x="104" y="207"/>
                  </a:lnTo>
                  <a:lnTo>
                    <a:pt x="107" y="194"/>
                  </a:lnTo>
                  <a:lnTo>
                    <a:pt x="112" y="182"/>
                  </a:lnTo>
                  <a:lnTo>
                    <a:pt x="117" y="170"/>
                  </a:lnTo>
                  <a:lnTo>
                    <a:pt x="124" y="160"/>
                  </a:lnTo>
                  <a:lnTo>
                    <a:pt x="132" y="149"/>
                  </a:lnTo>
                  <a:lnTo>
                    <a:pt x="141" y="139"/>
                  </a:lnTo>
                  <a:lnTo>
                    <a:pt x="149" y="130"/>
                  </a:lnTo>
                  <a:lnTo>
                    <a:pt x="160" y="123"/>
                  </a:lnTo>
                  <a:lnTo>
                    <a:pt x="171" y="116"/>
                  </a:lnTo>
                  <a:lnTo>
                    <a:pt x="183" y="111"/>
                  </a:lnTo>
                  <a:lnTo>
                    <a:pt x="195" y="107"/>
                  </a:lnTo>
                  <a:lnTo>
                    <a:pt x="208" y="103"/>
                  </a:lnTo>
                  <a:lnTo>
                    <a:pt x="221" y="101"/>
                  </a:lnTo>
                  <a:lnTo>
                    <a:pt x="235" y="100"/>
                  </a:lnTo>
                  <a:lnTo>
                    <a:pt x="249" y="101"/>
                  </a:lnTo>
                  <a:lnTo>
                    <a:pt x="262" y="103"/>
                  </a:lnTo>
                  <a:lnTo>
                    <a:pt x="275" y="107"/>
                  </a:lnTo>
                  <a:lnTo>
                    <a:pt x="287" y="111"/>
                  </a:lnTo>
                  <a:lnTo>
                    <a:pt x="298" y="116"/>
                  </a:lnTo>
                  <a:lnTo>
                    <a:pt x="309" y="123"/>
                  </a:lnTo>
                  <a:lnTo>
                    <a:pt x="320" y="130"/>
                  </a:lnTo>
                  <a:lnTo>
                    <a:pt x="329" y="139"/>
                  </a:lnTo>
                  <a:lnTo>
                    <a:pt x="337" y="149"/>
                  </a:lnTo>
                  <a:lnTo>
                    <a:pt x="345" y="160"/>
                  </a:lnTo>
                  <a:lnTo>
                    <a:pt x="352" y="170"/>
                  </a:lnTo>
                  <a:lnTo>
                    <a:pt x="358" y="182"/>
                  </a:lnTo>
                  <a:lnTo>
                    <a:pt x="362" y="194"/>
                  </a:lnTo>
                  <a:lnTo>
                    <a:pt x="365" y="207"/>
                  </a:lnTo>
                  <a:lnTo>
                    <a:pt x="368" y="220"/>
                  </a:lnTo>
                  <a:lnTo>
                    <a:pt x="369" y="234"/>
                  </a:lnTo>
                  <a:lnTo>
                    <a:pt x="368" y="247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8" y="286"/>
                  </a:lnTo>
                  <a:lnTo>
                    <a:pt x="352" y="298"/>
                  </a:lnTo>
                  <a:lnTo>
                    <a:pt x="345" y="309"/>
                  </a:lnTo>
                  <a:lnTo>
                    <a:pt x="337" y="318"/>
                  </a:lnTo>
                  <a:lnTo>
                    <a:pt x="329" y="328"/>
                  </a:lnTo>
                  <a:lnTo>
                    <a:pt x="320" y="337"/>
                  </a:lnTo>
                  <a:lnTo>
                    <a:pt x="309" y="344"/>
                  </a:lnTo>
                  <a:lnTo>
                    <a:pt x="298" y="351"/>
                  </a:lnTo>
                  <a:lnTo>
                    <a:pt x="287" y="357"/>
                  </a:lnTo>
                  <a:lnTo>
                    <a:pt x="275" y="362"/>
                  </a:lnTo>
                  <a:lnTo>
                    <a:pt x="262" y="365"/>
                  </a:lnTo>
                  <a:lnTo>
                    <a:pt x="249" y="367"/>
                  </a:lnTo>
                  <a:lnTo>
                    <a:pt x="235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0"/>
            <p:cNvSpPr>
              <a:spLocks noEditPoints="1"/>
            </p:cNvSpPr>
            <p:nvPr userDrawn="1"/>
          </p:nvSpPr>
          <p:spPr bwMode="auto">
            <a:xfrm>
              <a:off x="-5580063" y="-439124"/>
              <a:ext cx="185738" cy="185738"/>
            </a:xfrm>
            <a:custGeom>
              <a:avLst/>
              <a:gdLst>
                <a:gd name="T0" fmla="*/ 210 w 468"/>
                <a:gd name="T1" fmla="*/ 2 h 468"/>
                <a:gd name="T2" fmla="*/ 175 w 468"/>
                <a:gd name="T3" fmla="*/ 8 h 468"/>
                <a:gd name="T4" fmla="*/ 143 w 468"/>
                <a:gd name="T5" fmla="*/ 19 h 468"/>
                <a:gd name="T6" fmla="*/ 112 w 468"/>
                <a:gd name="T7" fmla="*/ 34 h 468"/>
                <a:gd name="T8" fmla="*/ 68 w 468"/>
                <a:gd name="T9" fmla="*/ 68 h 468"/>
                <a:gd name="T10" fmla="*/ 34 w 468"/>
                <a:gd name="T11" fmla="*/ 113 h 468"/>
                <a:gd name="T12" fmla="*/ 18 w 468"/>
                <a:gd name="T13" fmla="*/ 143 h 468"/>
                <a:gd name="T14" fmla="*/ 7 w 468"/>
                <a:gd name="T15" fmla="*/ 175 h 468"/>
                <a:gd name="T16" fmla="*/ 1 w 468"/>
                <a:gd name="T17" fmla="*/ 210 h 468"/>
                <a:gd name="T18" fmla="*/ 0 w 468"/>
                <a:gd name="T19" fmla="*/ 247 h 468"/>
                <a:gd name="T20" fmla="*/ 4 w 468"/>
                <a:gd name="T21" fmla="*/ 281 h 468"/>
                <a:gd name="T22" fmla="*/ 14 w 468"/>
                <a:gd name="T23" fmla="*/ 315 h 468"/>
                <a:gd name="T24" fmla="*/ 28 w 468"/>
                <a:gd name="T25" fmla="*/ 346 h 468"/>
                <a:gd name="T26" fmla="*/ 53 w 468"/>
                <a:gd name="T27" fmla="*/ 383 h 468"/>
                <a:gd name="T28" fmla="*/ 103 w 468"/>
                <a:gd name="T29" fmla="*/ 428 h 468"/>
                <a:gd name="T30" fmla="*/ 132 w 468"/>
                <a:gd name="T31" fmla="*/ 445 h 468"/>
                <a:gd name="T32" fmla="*/ 164 w 468"/>
                <a:gd name="T33" fmla="*/ 457 h 468"/>
                <a:gd name="T34" fmla="*/ 198 w 468"/>
                <a:gd name="T35" fmla="*/ 466 h 468"/>
                <a:gd name="T36" fmla="*/ 233 w 468"/>
                <a:gd name="T37" fmla="*/ 468 h 468"/>
                <a:gd name="T38" fmla="*/ 269 w 468"/>
                <a:gd name="T39" fmla="*/ 466 h 468"/>
                <a:gd name="T40" fmla="*/ 304 w 468"/>
                <a:gd name="T41" fmla="*/ 457 h 468"/>
                <a:gd name="T42" fmla="*/ 335 w 468"/>
                <a:gd name="T43" fmla="*/ 445 h 468"/>
                <a:gd name="T44" fmla="*/ 364 w 468"/>
                <a:gd name="T45" fmla="*/ 428 h 468"/>
                <a:gd name="T46" fmla="*/ 414 w 468"/>
                <a:gd name="T47" fmla="*/ 383 h 468"/>
                <a:gd name="T48" fmla="*/ 440 w 468"/>
                <a:gd name="T49" fmla="*/ 346 h 468"/>
                <a:gd name="T50" fmla="*/ 454 w 468"/>
                <a:gd name="T51" fmla="*/ 315 h 468"/>
                <a:gd name="T52" fmla="*/ 463 w 468"/>
                <a:gd name="T53" fmla="*/ 281 h 468"/>
                <a:gd name="T54" fmla="*/ 468 w 468"/>
                <a:gd name="T55" fmla="*/ 247 h 468"/>
                <a:gd name="T56" fmla="*/ 467 w 468"/>
                <a:gd name="T57" fmla="*/ 210 h 468"/>
                <a:gd name="T58" fmla="*/ 460 w 468"/>
                <a:gd name="T59" fmla="*/ 175 h 468"/>
                <a:gd name="T60" fmla="*/ 449 w 468"/>
                <a:gd name="T61" fmla="*/ 143 h 468"/>
                <a:gd name="T62" fmla="*/ 434 w 468"/>
                <a:gd name="T63" fmla="*/ 113 h 468"/>
                <a:gd name="T64" fmla="*/ 399 w 468"/>
                <a:gd name="T65" fmla="*/ 68 h 468"/>
                <a:gd name="T66" fmla="*/ 355 w 468"/>
                <a:gd name="T67" fmla="*/ 34 h 468"/>
                <a:gd name="T68" fmla="*/ 325 w 468"/>
                <a:gd name="T69" fmla="*/ 19 h 468"/>
                <a:gd name="T70" fmla="*/ 292 w 468"/>
                <a:gd name="T71" fmla="*/ 8 h 468"/>
                <a:gd name="T72" fmla="*/ 257 w 468"/>
                <a:gd name="T73" fmla="*/ 2 h 468"/>
                <a:gd name="T74" fmla="*/ 233 w 468"/>
                <a:gd name="T75" fmla="*/ 368 h 468"/>
                <a:gd name="T76" fmla="*/ 206 w 468"/>
                <a:gd name="T77" fmla="*/ 365 h 468"/>
                <a:gd name="T78" fmla="*/ 170 w 468"/>
                <a:gd name="T79" fmla="*/ 351 h 468"/>
                <a:gd name="T80" fmla="*/ 139 w 468"/>
                <a:gd name="T81" fmla="*/ 329 h 468"/>
                <a:gd name="T82" fmla="*/ 117 w 468"/>
                <a:gd name="T83" fmla="*/ 297 h 468"/>
                <a:gd name="T84" fmla="*/ 103 w 468"/>
                <a:gd name="T85" fmla="*/ 261 h 468"/>
                <a:gd name="T86" fmla="*/ 100 w 468"/>
                <a:gd name="T87" fmla="*/ 221 h 468"/>
                <a:gd name="T88" fmla="*/ 110 w 468"/>
                <a:gd name="T89" fmla="*/ 182 h 468"/>
                <a:gd name="T90" fmla="*/ 131 w 468"/>
                <a:gd name="T91" fmla="*/ 149 h 468"/>
                <a:gd name="T92" fmla="*/ 159 w 468"/>
                <a:gd name="T93" fmla="*/ 124 h 468"/>
                <a:gd name="T94" fmla="*/ 193 w 468"/>
                <a:gd name="T95" fmla="*/ 106 h 468"/>
                <a:gd name="T96" fmla="*/ 233 w 468"/>
                <a:gd name="T97" fmla="*/ 101 h 468"/>
                <a:gd name="T98" fmla="*/ 273 w 468"/>
                <a:gd name="T99" fmla="*/ 106 h 468"/>
                <a:gd name="T100" fmla="*/ 308 w 468"/>
                <a:gd name="T101" fmla="*/ 124 h 468"/>
                <a:gd name="T102" fmla="*/ 337 w 468"/>
                <a:gd name="T103" fmla="*/ 149 h 468"/>
                <a:gd name="T104" fmla="*/ 356 w 468"/>
                <a:gd name="T105" fmla="*/ 182 h 468"/>
                <a:gd name="T106" fmla="*/ 366 w 468"/>
                <a:gd name="T107" fmla="*/ 221 h 468"/>
                <a:gd name="T108" fmla="*/ 364 w 468"/>
                <a:gd name="T109" fmla="*/ 261 h 468"/>
                <a:gd name="T110" fmla="*/ 351 w 468"/>
                <a:gd name="T111" fmla="*/ 297 h 468"/>
                <a:gd name="T112" fmla="*/ 328 w 468"/>
                <a:gd name="T113" fmla="*/ 329 h 468"/>
                <a:gd name="T114" fmla="*/ 297 w 468"/>
                <a:gd name="T115" fmla="*/ 351 h 468"/>
                <a:gd name="T116" fmla="*/ 260 w 468"/>
                <a:gd name="T117" fmla="*/ 365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8">
                  <a:moveTo>
                    <a:pt x="233" y="0"/>
                  </a:moveTo>
                  <a:lnTo>
                    <a:pt x="221" y="0"/>
                  </a:lnTo>
                  <a:lnTo>
                    <a:pt x="210" y="2"/>
                  </a:lnTo>
                  <a:lnTo>
                    <a:pt x="198" y="3"/>
                  </a:lnTo>
                  <a:lnTo>
                    <a:pt x="187" y="5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3" y="14"/>
                  </a:lnTo>
                  <a:lnTo>
                    <a:pt x="143" y="19"/>
                  </a:lnTo>
                  <a:lnTo>
                    <a:pt x="132" y="23"/>
                  </a:lnTo>
                  <a:lnTo>
                    <a:pt x="122" y="29"/>
                  </a:lnTo>
                  <a:lnTo>
                    <a:pt x="112" y="34"/>
                  </a:lnTo>
                  <a:lnTo>
                    <a:pt x="103" y="40"/>
                  </a:lnTo>
                  <a:lnTo>
                    <a:pt x="84" y="53"/>
                  </a:lnTo>
                  <a:lnTo>
                    <a:pt x="68" y="68"/>
                  </a:lnTo>
                  <a:lnTo>
                    <a:pt x="53" y="86"/>
                  </a:lnTo>
                  <a:lnTo>
                    <a:pt x="40" y="103"/>
                  </a:lnTo>
                  <a:lnTo>
                    <a:pt x="34" y="113"/>
                  </a:lnTo>
                  <a:lnTo>
                    <a:pt x="28" y="122"/>
                  </a:lnTo>
                  <a:lnTo>
                    <a:pt x="23" y="133"/>
                  </a:lnTo>
                  <a:lnTo>
                    <a:pt x="18" y="143"/>
                  </a:lnTo>
                  <a:lnTo>
                    <a:pt x="14" y="154"/>
                  </a:lnTo>
                  <a:lnTo>
                    <a:pt x="10" y="165"/>
                  </a:lnTo>
                  <a:lnTo>
                    <a:pt x="7" y="175"/>
                  </a:lnTo>
                  <a:lnTo>
                    <a:pt x="4" y="187"/>
                  </a:lnTo>
                  <a:lnTo>
                    <a:pt x="2" y="199"/>
                  </a:lnTo>
                  <a:lnTo>
                    <a:pt x="1" y="210"/>
                  </a:lnTo>
                  <a:lnTo>
                    <a:pt x="0" y="222"/>
                  </a:lnTo>
                  <a:lnTo>
                    <a:pt x="0" y="235"/>
                  </a:lnTo>
                  <a:lnTo>
                    <a:pt x="0" y="247"/>
                  </a:lnTo>
                  <a:lnTo>
                    <a:pt x="1" y="259"/>
                  </a:lnTo>
                  <a:lnTo>
                    <a:pt x="2" y="270"/>
                  </a:lnTo>
                  <a:lnTo>
                    <a:pt x="4" y="281"/>
                  </a:lnTo>
                  <a:lnTo>
                    <a:pt x="7" y="293"/>
                  </a:lnTo>
                  <a:lnTo>
                    <a:pt x="10" y="304"/>
                  </a:lnTo>
                  <a:lnTo>
                    <a:pt x="14" y="315"/>
                  </a:lnTo>
                  <a:lnTo>
                    <a:pt x="18" y="326"/>
                  </a:lnTo>
                  <a:lnTo>
                    <a:pt x="23" y="335"/>
                  </a:lnTo>
                  <a:lnTo>
                    <a:pt x="28" y="346"/>
                  </a:lnTo>
                  <a:lnTo>
                    <a:pt x="34" y="356"/>
                  </a:lnTo>
                  <a:lnTo>
                    <a:pt x="40" y="365"/>
                  </a:lnTo>
                  <a:lnTo>
                    <a:pt x="53" y="383"/>
                  </a:lnTo>
                  <a:lnTo>
                    <a:pt x="68" y="400"/>
                  </a:lnTo>
                  <a:lnTo>
                    <a:pt x="84" y="415"/>
                  </a:lnTo>
                  <a:lnTo>
                    <a:pt x="103" y="428"/>
                  </a:lnTo>
                  <a:lnTo>
                    <a:pt x="112" y="435"/>
                  </a:lnTo>
                  <a:lnTo>
                    <a:pt x="122" y="440"/>
                  </a:lnTo>
                  <a:lnTo>
                    <a:pt x="132" y="445"/>
                  </a:lnTo>
                  <a:lnTo>
                    <a:pt x="143" y="450"/>
                  </a:lnTo>
                  <a:lnTo>
                    <a:pt x="153" y="454"/>
                  </a:lnTo>
                  <a:lnTo>
                    <a:pt x="164" y="457"/>
                  </a:lnTo>
                  <a:lnTo>
                    <a:pt x="175" y="461"/>
                  </a:lnTo>
                  <a:lnTo>
                    <a:pt x="187" y="464"/>
                  </a:lnTo>
                  <a:lnTo>
                    <a:pt x="198" y="466"/>
                  </a:lnTo>
                  <a:lnTo>
                    <a:pt x="210" y="467"/>
                  </a:lnTo>
                  <a:lnTo>
                    <a:pt x="221" y="468"/>
                  </a:lnTo>
                  <a:lnTo>
                    <a:pt x="233" y="468"/>
                  </a:lnTo>
                  <a:lnTo>
                    <a:pt x="245" y="468"/>
                  </a:lnTo>
                  <a:lnTo>
                    <a:pt x="257" y="467"/>
                  </a:lnTo>
                  <a:lnTo>
                    <a:pt x="269" y="466"/>
                  </a:lnTo>
                  <a:lnTo>
                    <a:pt x="281" y="464"/>
                  </a:lnTo>
                  <a:lnTo>
                    <a:pt x="292" y="461"/>
                  </a:lnTo>
                  <a:lnTo>
                    <a:pt x="304" y="457"/>
                  </a:lnTo>
                  <a:lnTo>
                    <a:pt x="314" y="454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0"/>
                  </a:lnTo>
                  <a:lnTo>
                    <a:pt x="355" y="435"/>
                  </a:lnTo>
                  <a:lnTo>
                    <a:pt x="364" y="428"/>
                  </a:lnTo>
                  <a:lnTo>
                    <a:pt x="382" y="415"/>
                  </a:lnTo>
                  <a:lnTo>
                    <a:pt x="399" y="400"/>
                  </a:lnTo>
                  <a:lnTo>
                    <a:pt x="414" y="383"/>
                  </a:lnTo>
                  <a:lnTo>
                    <a:pt x="428" y="365"/>
                  </a:lnTo>
                  <a:lnTo>
                    <a:pt x="434" y="356"/>
                  </a:lnTo>
                  <a:lnTo>
                    <a:pt x="440" y="346"/>
                  </a:lnTo>
                  <a:lnTo>
                    <a:pt x="445" y="335"/>
                  </a:lnTo>
                  <a:lnTo>
                    <a:pt x="449" y="326"/>
                  </a:lnTo>
                  <a:lnTo>
                    <a:pt x="454" y="315"/>
                  </a:lnTo>
                  <a:lnTo>
                    <a:pt x="457" y="304"/>
                  </a:lnTo>
                  <a:lnTo>
                    <a:pt x="460" y="293"/>
                  </a:lnTo>
                  <a:lnTo>
                    <a:pt x="463" y="281"/>
                  </a:lnTo>
                  <a:lnTo>
                    <a:pt x="464" y="270"/>
                  </a:lnTo>
                  <a:lnTo>
                    <a:pt x="467" y="259"/>
                  </a:lnTo>
                  <a:lnTo>
                    <a:pt x="468" y="247"/>
                  </a:lnTo>
                  <a:lnTo>
                    <a:pt x="468" y="235"/>
                  </a:lnTo>
                  <a:lnTo>
                    <a:pt x="468" y="222"/>
                  </a:lnTo>
                  <a:lnTo>
                    <a:pt x="467" y="210"/>
                  </a:lnTo>
                  <a:lnTo>
                    <a:pt x="464" y="199"/>
                  </a:lnTo>
                  <a:lnTo>
                    <a:pt x="463" y="187"/>
                  </a:lnTo>
                  <a:lnTo>
                    <a:pt x="460" y="175"/>
                  </a:lnTo>
                  <a:lnTo>
                    <a:pt x="457" y="165"/>
                  </a:lnTo>
                  <a:lnTo>
                    <a:pt x="454" y="154"/>
                  </a:lnTo>
                  <a:lnTo>
                    <a:pt x="449" y="143"/>
                  </a:lnTo>
                  <a:lnTo>
                    <a:pt x="445" y="133"/>
                  </a:lnTo>
                  <a:lnTo>
                    <a:pt x="440" y="122"/>
                  </a:lnTo>
                  <a:lnTo>
                    <a:pt x="434" y="113"/>
                  </a:lnTo>
                  <a:lnTo>
                    <a:pt x="428" y="103"/>
                  </a:lnTo>
                  <a:lnTo>
                    <a:pt x="414" y="86"/>
                  </a:lnTo>
                  <a:lnTo>
                    <a:pt x="399" y="68"/>
                  </a:lnTo>
                  <a:lnTo>
                    <a:pt x="382" y="53"/>
                  </a:lnTo>
                  <a:lnTo>
                    <a:pt x="364" y="40"/>
                  </a:lnTo>
                  <a:lnTo>
                    <a:pt x="355" y="34"/>
                  </a:lnTo>
                  <a:lnTo>
                    <a:pt x="346" y="29"/>
                  </a:lnTo>
                  <a:lnTo>
                    <a:pt x="335" y="23"/>
                  </a:lnTo>
                  <a:lnTo>
                    <a:pt x="325" y="19"/>
                  </a:lnTo>
                  <a:lnTo>
                    <a:pt x="314" y="14"/>
                  </a:lnTo>
                  <a:lnTo>
                    <a:pt x="304" y="11"/>
                  </a:lnTo>
                  <a:lnTo>
                    <a:pt x="292" y="8"/>
                  </a:lnTo>
                  <a:lnTo>
                    <a:pt x="281" y="5"/>
                  </a:lnTo>
                  <a:lnTo>
                    <a:pt x="269" y="3"/>
                  </a:lnTo>
                  <a:lnTo>
                    <a:pt x="257" y="2"/>
                  </a:lnTo>
                  <a:lnTo>
                    <a:pt x="245" y="0"/>
                  </a:lnTo>
                  <a:lnTo>
                    <a:pt x="233" y="0"/>
                  </a:lnTo>
                  <a:close/>
                  <a:moveTo>
                    <a:pt x="233" y="368"/>
                  </a:moveTo>
                  <a:lnTo>
                    <a:pt x="233" y="368"/>
                  </a:lnTo>
                  <a:lnTo>
                    <a:pt x="220" y="368"/>
                  </a:lnTo>
                  <a:lnTo>
                    <a:pt x="206" y="365"/>
                  </a:lnTo>
                  <a:lnTo>
                    <a:pt x="193" y="362"/>
                  </a:lnTo>
                  <a:lnTo>
                    <a:pt x="181" y="357"/>
                  </a:lnTo>
                  <a:lnTo>
                    <a:pt x="170" y="351"/>
                  </a:lnTo>
                  <a:lnTo>
                    <a:pt x="159" y="345"/>
                  </a:lnTo>
                  <a:lnTo>
                    <a:pt x="149" y="337"/>
                  </a:lnTo>
                  <a:lnTo>
                    <a:pt x="139" y="329"/>
                  </a:lnTo>
                  <a:lnTo>
                    <a:pt x="131" y="319"/>
                  </a:lnTo>
                  <a:lnTo>
                    <a:pt x="123" y="309"/>
                  </a:lnTo>
                  <a:lnTo>
                    <a:pt x="117" y="297"/>
                  </a:lnTo>
                  <a:lnTo>
                    <a:pt x="110" y="287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0" y="248"/>
                  </a:lnTo>
                  <a:lnTo>
                    <a:pt x="100" y="235"/>
                  </a:lnTo>
                  <a:lnTo>
                    <a:pt x="100" y="221"/>
                  </a:lnTo>
                  <a:lnTo>
                    <a:pt x="103" y="208"/>
                  </a:lnTo>
                  <a:lnTo>
                    <a:pt x="106" y="195"/>
                  </a:lnTo>
                  <a:lnTo>
                    <a:pt x="110" y="182"/>
                  </a:lnTo>
                  <a:lnTo>
                    <a:pt x="117" y="171"/>
                  </a:lnTo>
                  <a:lnTo>
                    <a:pt x="123" y="159"/>
                  </a:lnTo>
                  <a:lnTo>
                    <a:pt x="131" y="149"/>
                  </a:lnTo>
                  <a:lnTo>
                    <a:pt x="139" y="140"/>
                  </a:lnTo>
                  <a:lnTo>
                    <a:pt x="149" y="131"/>
                  </a:lnTo>
                  <a:lnTo>
                    <a:pt x="159" y="124"/>
                  </a:lnTo>
                  <a:lnTo>
                    <a:pt x="170" y="117"/>
                  </a:lnTo>
                  <a:lnTo>
                    <a:pt x="181" y="112"/>
                  </a:lnTo>
                  <a:lnTo>
                    <a:pt x="193" y="106"/>
                  </a:lnTo>
                  <a:lnTo>
                    <a:pt x="206" y="103"/>
                  </a:lnTo>
                  <a:lnTo>
                    <a:pt x="220" y="102"/>
                  </a:lnTo>
                  <a:lnTo>
                    <a:pt x="233" y="101"/>
                  </a:lnTo>
                  <a:lnTo>
                    <a:pt x="247" y="102"/>
                  </a:lnTo>
                  <a:lnTo>
                    <a:pt x="260" y="103"/>
                  </a:lnTo>
                  <a:lnTo>
                    <a:pt x="273" y="106"/>
                  </a:lnTo>
                  <a:lnTo>
                    <a:pt x="285" y="112"/>
                  </a:lnTo>
                  <a:lnTo>
                    <a:pt x="297" y="117"/>
                  </a:lnTo>
                  <a:lnTo>
                    <a:pt x="308" y="124"/>
                  </a:lnTo>
                  <a:lnTo>
                    <a:pt x="319" y="131"/>
                  </a:lnTo>
                  <a:lnTo>
                    <a:pt x="328" y="140"/>
                  </a:lnTo>
                  <a:lnTo>
                    <a:pt x="337" y="149"/>
                  </a:lnTo>
                  <a:lnTo>
                    <a:pt x="345" y="159"/>
                  </a:lnTo>
                  <a:lnTo>
                    <a:pt x="351" y="171"/>
                  </a:lnTo>
                  <a:lnTo>
                    <a:pt x="356" y="182"/>
                  </a:lnTo>
                  <a:lnTo>
                    <a:pt x="361" y="195"/>
                  </a:lnTo>
                  <a:lnTo>
                    <a:pt x="364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8"/>
                  </a:lnTo>
                  <a:lnTo>
                    <a:pt x="364" y="261"/>
                  </a:lnTo>
                  <a:lnTo>
                    <a:pt x="361" y="274"/>
                  </a:lnTo>
                  <a:lnTo>
                    <a:pt x="356" y="287"/>
                  </a:lnTo>
                  <a:lnTo>
                    <a:pt x="351" y="297"/>
                  </a:lnTo>
                  <a:lnTo>
                    <a:pt x="345" y="309"/>
                  </a:lnTo>
                  <a:lnTo>
                    <a:pt x="337" y="319"/>
                  </a:lnTo>
                  <a:lnTo>
                    <a:pt x="328" y="329"/>
                  </a:lnTo>
                  <a:lnTo>
                    <a:pt x="319" y="337"/>
                  </a:lnTo>
                  <a:lnTo>
                    <a:pt x="308" y="345"/>
                  </a:lnTo>
                  <a:lnTo>
                    <a:pt x="297" y="351"/>
                  </a:lnTo>
                  <a:lnTo>
                    <a:pt x="285" y="357"/>
                  </a:lnTo>
                  <a:lnTo>
                    <a:pt x="273" y="362"/>
                  </a:lnTo>
                  <a:lnTo>
                    <a:pt x="260" y="365"/>
                  </a:lnTo>
                  <a:lnTo>
                    <a:pt x="247" y="368"/>
                  </a:lnTo>
                  <a:lnTo>
                    <a:pt x="233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1"/>
            <p:cNvSpPr>
              <a:spLocks noEditPoints="1"/>
            </p:cNvSpPr>
            <p:nvPr userDrawn="1"/>
          </p:nvSpPr>
          <p:spPr bwMode="auto">
            <a:xfrm>
              <a:off x="-4211638" y="-1393212"/>
              <a:ext cx="185738" cy="184150"/>
            </a:xfrm>
            <a:custGeom>
              <a:avLst/>
              <a:gdLst>
                <a:gd name="T0" fmla="*/ 211 w 469"/>
                <a:gd name="T1" fmla="*/ 1 h 468"/>
                <a:gd name="T2" fmla="*/ 176 w 469"/>
                <a:gd name="T3" fmla="*/ 7 h 468"/>
                <a:gd name="T4" fmla="*/ 144 w 469"/>
                <a:gd name="T5" fmla="*/ 19 h 468"/>
                <a:gd name="T6" fmla="*/ 114 w 469"/>
                <a:gd name="T7" fmla="*/ 34 h 468"/>
                <a:gd name="T8" fmla="*/ 69 w 469"/>
                <a:gd name="T9" fmla="*/ 68 h 468"/>
                <a:gd name="T10" fmla="*/ 35 w 469"/>
                <a:gd name="T11" fmla="*/ 113 h 468"/>
                <a:gd name="T12" fmla="*/ 19 w 469"/>
                <a:gd name="T13" fmla="*/ 143 h 468"/>
                <a:gd name="T14" fmla="*/ 8 w 469"/>
                <a:gd name="T15" fmla="*/ 175 h 468"/>
                <a:gd name="T16" fmla="*/ 1 w 469"/>
                <a:gd name="T17" fmla="*/ 210 h 468"/>
                <a:gd name="T18" fmla="*/ 1 w 469"/>
                <a:gd name="T19" fmla="*/ 245 h 468"/>
                <a:gd name="T20" fmla="*/ 6 w 469"/>
                <a:gd name="T21" fmla="*/ 281 h 468"/>
                <a:gd name="T22" fmla="*/ 14 w 469"/>
                <a:gd name="T23" fmla="*/ 314 h 468"/>
                <a:gd name="T24" fmla="*/ 28 w 469"/>
                <a:gd name="T25" fmla="*/ 346 h 468"/>
                <a:gd name="T26" fmla="*/ 54 w 469"/>
                <a:gd name="T27" fmla="*/ 383 h 468"/>
                <a:gd name="T28" fmla="*/ 104 w 469"/>
                <a:gd name="T29" fmla="*/ 428 h 468"/>
                <a:gd name="T30" fmla="*/ 133 w 469"/>
                <a:gd name="T31" fmla="*/ 445 h 468"/>
                <a:gd name="T32" fmla="*/ 165 w 469"/>
                <a:gd name="T33" fmla="*/ 457 h 468"/>
                <a:gd name="T34" fmla="*/ 199 w 469"/>
                <a:gd name="T35" fmla="*/ 465 h 468"/>
                <a:gd name="T36" fmla="*/ 235 w 469"/>
                <a:gd name="T37" fmla="*/ 468 h 468"/>
                <a:gd name="T38" fmla="*/ 270 w 469"/>
                <a:gd name="T39" fmla="*/ 465 h 468"/>
                <a:gd name="T40" fmla="*/ 304 w 469"/>
                <a:gd name="T41" fmla="*/ 457 h 468"/>
                <a:gd name="T42" fmla="*/ 336 w 469"/>
                <a:gd name="T43" fmla="*/ 445 h 468"/>
                <a:gd name="T44" fmla="*/ 365 w 469"/>
                <a:gd name="T45" fmla="*/ 428 h 468"/>
                <a:gd name="T46" fmla="*/ 415 w 469"/>
                <a:gd name="T47" fmla="*/ 383 h 468"/>
                <a:gd name="T48" fmla="*/ 441 w 469"/>
                <a:gd name="T49" fmla="*/ 346 h 468"/>
                <a:gd name="T50" fmla="*/ 455 w 469"/>
                <a:gd name="T51" fmla="*/ 314 h 468"/>
                <a:gd name="T52" fmla="*/ 464 w 469"/>
                <a:gd name="T53" fmla="*/ 281 h 468"/>
                <a:gd name="T54" fmla="*/ 468 w 469"/>
                <a:gd name="T55" fmla="*/ 245 h 468"/>
                <a:gd name="T56" fmla="*/ 468 w 469"/>
                <a:gd name="T57" fmla="*/ 210 h 468"/>
                <a:gd name="T58" fmla="*/ 461 w 469"/>
                <a:gd name="T59" fmla="*/ 175 h 468"/>
                <a:gd name="T60" fmla="*/ 451 w 469"/>
                <a:gd name="T61" fmla="*/ 143 h 468"/>
                <a:gd name="T62" fmla="*/ 434 w 469"/>
                <a:gd name="T63" fmla="*/ 113 h 468"/>
                <a:gd name="T64" fmla="*/ 400 w 469"/>
                <a:gd name="T65" fmla="*/ 68 h 468"/>
                <a:gd name="T66" fmla="*/ 356 w 469"/>
                <a:gd name="T67" fmla="*/ 34 h 468"/>
                <a:gd name="T68" fmla="*/ 325 w 469"/>
                <a:gd name="T69" fmla="*/ 19 h 468"/>
                <a:gd name="T70" fmla="*/ 293 w 469"/>
                <a:gd name="T71" fmla="*/ 7 h 468"/>
                <a:gd name="T72" fmla="*/ 258 w 469"/>
                <a:gd name="T73" fmla="*/ 1 h 468"/>
                <a:gd name="T74" fmla="*/ 235 w 469"/>
                <a:gd name="T75" fmla="*/ 367 h 468"/>
                <a:gd name="T76" fmla="*/ 208 w 469"/>
                <a:gd name="T77" fmla="*/ 364 h 468"/>
                <a:gd name="T78" fmla="*/ 171 w 469"/>
                <a:gd name="T79" fmla="*/ 351 h 468"/>
                <a:gd name="T80" fmla="*/ 141 w 469"/>
                <a:gd name="T81" fmla="*/ 329 h 468"/>
                <a:gd name="T82" fmla="*/ 117 w 469"/>
                <a:gd name="T83" fmla="*/ 297 h 468"/>
                <a:gd name="T84" fmla="*/ 104 w 469"/>
                <a:gd name="T85" fmla="*/ 260 h 468"/>
                <a:gd name="T86" fmla="*/ 102 w 469"/>
                <a:gd name="T87" fmla="*/ 221 h 468"/>
                <a:gd name="T88" fmla="*/ 111 w 469"/>
                <a:gd name="T89" fmla="*/ 182 h 468"/>
                <a:gd name="T90" fmla="*/ 132 w 469"/>
                <a:gd name="T91" fmla="*/ 149 h 468"/>
                <a:gd name="T92" fmla="*/ 160 w 469"/>
                <a:gd name="T93" fmla="*/ 123 h 468"/>
                <a:gd name="T94" fmla="*/ 195 w 469"/>
                <a:gd name="T95" fmla="*/ 106 h 468"/>
                <a:gd name="T96" fmla="*/ 235 w 469"/>
                <a:gd name="T97" fmla="*/ 101 h 468"/>
                <a:gd name="T98" fmla="*/ 275 w 469"/>
                <a:gd name="T99" fmla="*/ 106 h 468"/>
                <a:gd name="T100" fmla="*/ 309 w 469"/>
                <a:gd name="T101" fmla="*/ 123 h 468"/>
                <a:gd name="T102" fmla="*/ 337 w 469"/>
                <a:gd name="T103" fmla="*/ 149 h 468"/>
                <a:gd name="T104" fmla="*/ 358 w 469"/>
                <a:gd name="T105" fmla="*/ 182 h 468"/>
                <a:gd name="T106" fmla="*/ 367 w 469"/>
                <a:gd name="T107" fmla="*/ 221 h 468"/>
                <a:gd name="T108" fmla="*/ 365 w 469"/>
                <a:gd name="T109" fmla="*/ 260 h 468"/>
                <a:gd name="T110" fmla="*/ 352 w 469"/>
                <a:gd name="T111" fmla="*/ 297 h 468"/>
                <a:gd name="T112" fmla="*/ 329 w 469"/>
                <a:gd name="T113" fmla="*/ 329 h 468"/>
                <a:gd name="T114" fmla="*/ 298 w 469"/>
                <a:gd name="T115" fmla="*/ 351 h 468"/>
                <a:gd name="T116" fmla="*/ 262 w 469"/>
                <a:gd name="T117" fmla="*/ 36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9" h="468">
                  <a:moveTo>
                    <a:pt x="235" y="0"/>
                  </a:moveTo>
                  <a:lnTo>
                    <a:pt x="223" y="0"/>
                  </a:lnTo>
                  <a:lnTo>
                    <a:pt x="211" y="1"/>
                  </a:lnTo>
                  <a:lnTo>
                    <a:pt x="199" y="2"/>
                  </a:lnTo>
                  <a:lnTo>
                    <a:pt x="187" y="5"/>
                  </a:lnTo>
                  <a:lnTo>
                    <a:pt x="176" y="7"/>
                  </a:lnTo>
                  <a:lnTo>
                    <a:pt x="165" y="10"/>
                  </a:lnTo>
                  <a:lnTo>
                    <a:pt x="155" y="14"/>
                  </a:lnTo>
                  <a:lnTo>
                    <a:pt x="144" y="19"/>
                  </a:lnTo>
                  <a:lnTo>
                    <a:pt x="133" y="23"/>
                  </a:lnTo>
                  <a:lnTo>
                    <a:pt x="123" y="28"/>
                  </a:lnTo>
                  <a:lnTo>
                    <a:pt x="114" y="34"/>
                  </a:lnTo>
                  <a:lnTo>
                    <a:pt x="104" y="40"/>
                  </a:lnTo>
                  <a:lnTo>
                    <a:pt x="86" y="53"/>
                  </a:lnTo>
                  <a:lnTo>
                    <a:pt x="69" y="68"/>
                  </a:lnTo>
                  <a:lnTo>
                    <a:pt x="54" y="84"/>
                  </a:lnTo>
                  <a:lnTo>
                    <a:pt x="40" y="103"/>
                  </a:lnTo>
                  <a:lnTo>
                    <a:pt x="35" y="113"/>
                  </a:lnTo>
                  <a:lnTo>
                    <a:pt x="28" y="122"/>
                  </a:lnTo>
                  <a:lnTo>
                    <a:pt x="24" y="132"/>
                  </a:lnTo>
                  <a:lnTo>
                    <a:pt x="19" y="143"/>
                  </a:lnTo>
                  <a:lnTo>
                    <a:pt x="14" y="154"/>
                  </a:lnTo>
                  <a:lnTo>
                    <a:pt x="11" y="164"/>
                  </a:lnTo>
                  <a:lnTo>
                    <a:pt x="8" y="175"/>
                  </a:lnTo>
                  <a:lnTo>
                    <a:pt x="6" y="187"/>
                  </a:lnTo>
                  <a:lnTo>
                    <a:pt x="3" y="198"/>
                  </a:lnTo>
                  <a:lnTo>
                    <a:pt x="1" y="210"/>
                  </a:lnTo>
                  <a:lnTo>
                    <a:pt x="1" y="222"/>
                  </a:lnTo>
                  <a:lnTo>
                    <a:pt x="0" y="233"/>
                  </a:lnTo>
                  <a:lnTo>
                    <a:pt x="1" y="245"/>
                  </a:lnTo>
                  <a:lnTo>
                    <a:pt x="1" y="257"/>
                  </a:lnTo>
                  <a:lnTo>
                    <a:pt x="3" y="269"/>
                  </a:lnTo>
                  <a:lnTo>
                    <a:pt x="6" y="281"/>
                  </a:lnTo>
                  <a:lnTo>
                    <a:pt x="8" y="292"/>
                  </a:lnTo>
                  <a:lnTo>
                    <a:pt x="11" y="304"/>
                  </a:lnTo>
                  <a:lnTo>
                    <a:pt x="14" y="314"/>
                  </a:lnTo>
                  <a:lnTo>
                    <a:pt x="19" y="325"/>
                  </a:lnTo>
                  <a:lnTo>
                    <a:pt x="24" y="335"/>
                  </a:lnTo>
                  <a:lnTo>
                    <a:pt x="28" y="346"/>
                  </a:lnTo>
                  <a:lnTo>
                    <a:pt x="35" y="356"/>
                  </a:lnTo>
                  <a:lnTo>
                    <a:pt x="40" y="364"/>
                  </a:lnTo>
                  <a:lnTo>
                    <a:pt x="54" y="383"/>
                  </a:lnTo>
                  <a:lnTo>
                    <a:pt x="69" y="400"/>
                  </a:lnTo>
                  <a:lnTo>
                    <a:pt x="86" y="415"/>
                  </a:lnTo>
                  <a:lnTo>
                    <a:pt x="104" y="428"/>
                  </a:lnTo>
                  <a:lnTo>
                    <a:pt x="114" y="434"/>
                  </a:lnTo>
                  <a:lnTo>
                    <a:pt x="123" y="440"/>
                  </a:lnTo>
                  <a:lnTo>
                    <a:pt x="133" y="445"/>
                  </a:lnTo>
                  <a:lnTo>
                    <a:pt x="144" y="449"/>
                  </a:lnTo>
                  <a:lnTo>
                    <a:pt x="155" y="454"/>
                  </a:lnTo>
                  <a:lnTo>
                    <a:pt x="165" y="457"/>
                  </a:lnTo>
                  <a:lnTo>
                    <a:pt x="176" y="460"/>
                  </a:lnTo>
                  <a:lnTo>
                    <a:pt x="187" y="464"/>
                  </a:lnTo>
                  <a:lnTo>
                    <a:pt x="199" y="465"/>
                  </a:lnTo>
                  <a:lnTo>
                    <a:pt x="211" y="467"/>
                  </a:lnTo>
                  <a:lnTo>
                    <a:pt x="223" y="468"/>
                  </a:lnTo>
                  <a:lnTo>
                    <a:pt x="235" y="468"/>
                  </a:lnTo>
                  <a:lnTo>
                    <a:pt x="246" y="468"/>
                  </a:lnTo>
                  <a:lnTo>
                    <a:pt x="258" y="467"/>
                  </a:lnTo>
                  <a:lnTo>
                    <a:pt x="270" y="465"/>
                  </a:lnTo>
                  <a:lnTo>
                    <a:pt x="282" y="464"/>
                  </a:lnTo>
                  <a:lnTo>
                    <a:pt x="293" y="460"/>
                  </a:lnTo>
                  <a:lnTo>
                    <a:pt x="304" y="457"/>
                  </a:lnTo>
                  <a:lnTo>
                    <a:pt x="316" y="454"/>
                  </a:lnTo>
                  <a:lnTo>
                    <a:pt x="325" y="449"/>
                  </a:lnTo>
                  <a:lnTo>
                    <a:pt x="336" y="445"/>
                  </a:lnTo>
                  <a:lnTo>
                    <a:pt x="346" y="440"/>
                  </a:lnTo>
                  <a:lnTo>
                    <a:pt x="356" y="434"/>
                  </a:lnTo>
                  <a:lnTo>
                    <a:pt x="365" y="428"/>
                  </a:lnTo>
                  <a:lnTo>
                    <a:pt x="384" y="415"/>
                  </a:lnTo>
                  <a:lnTo>
                    <a:pt x="400" y="400"/>
                  </a:lnTo>
                  <a:lnTo>
                    <a:pt x="415" y="383"/>
                  </a:lnTo>
                  <a:lnTo>
                    <a:pt x="429" y="364"/>
                  </a:lnTo>
                  <a:lnTo>
                    <a:pt x="434" y="356"/>
                  </a:lnTo>
                  <a:lnTo>
                    <a:pt x="441" y="346"/>
                  </a:lnTo>
                  <a:lnTo>
                    <a:pt x="445" y="335"/>
                  </a:lnTo>
                  <a:lnTo>
                    <a:pt x="451" y="325"/>
                  </a:lnTo>
                  <a:lnTo>
                    <a:pt x="455" y="314"/>
                  </a:lnTo>
                  <a:lnTo>
                    <a:pt x="458" y="304"/>
                  </a:lnTo>
                  <a:lnTo>
                    <a:pt x="461" y="292"/>
                  </a:lnTo>
                  <a:lnTo>
                    <a:pt x="464" y="281"/>
                  </a:lnTo>
                  <a:lnTo>
                    <a:pt x="466" y="269"/>
                  </a:lnTo>
                  <a:lnTo>
                    <a:pt x="468" y="257"/>
                  </a:lnTo>
                  <a:lnTo>
                    <a:pt x="468" y="245"/>
                  </a:lnTo>
                  <a:lnTo>
                    <a:pt x="469" y="233"/>
                  </a:lnTo>
                  <a:lnTo>
                    <a:pt x="468" y="222"/>
                  </a:lnTo>
                  <a:lnTo>
                    <a:pt x="468" y="210"/>
                  </a:lnTo>
                  <a:lnTo>
                    <a:pt x="466" y="198"/>
                  </a:lnTo>
                  <a:lnTo>
                    <a:pt x="464" y="187"/>
                  </a:lnTo>
                  <a:lnTo>
                    <a:pt x="461" y="175"/>
                  </a:lnTo>
                  <a:lnTo>
                    <a:pt x="458" y="164"/>
                  </a:lnTo>
                  <a:lnTo>
                    <a:pt x="455" y="154"/>
                  </a:lnTo>
                  <a:lnTo>
                    <a:pt x="451" y="143"/>
                  </a:lnTo>
                  <a:lnTo>
                    <a:pt x="445" y="132"/>
                  </a:lnTo>
                  <a:lnTo>
                    <a:pt x="441" y="122"/>
                  </a:lnTo>
                  <a:lnTo>
                    <a:pt x="434" y="113"/>
                  </a:lnTo>
                  <a:lnTo>
                    <a:pt x="429" y="103"/>
                  </a:lnTo>
                  <a:lnTo>
                    <a:pt x="415" y="84"/>
                  </a:lnTo>
                  <a:lnTo>
                    <a:pt x="400" y="68"/>
                  </a:lnTo>
                  <a:lnTo>
                    <a:pt x="384" y="53"/>
                  </a:lnTo>
                  <a:lnTo>
                    <a:pt x="365" y="40"/>
                  </a:lnTo>
                  <a:lnTo>
                    <a:pt x="356" y="34"/>
                  </a:lnTo>
                  <a:lnTo>
                    <a:pt x="346" y="28"/>
                  </a:lnTo>
                  <a:lnTo>
                    <a:pt x="336" y="23"/>
                  </a:lnTo>
                  <a:lnTo>
                    <a:pt x="325" y="19"/>
                  </a:lnTo>
                  <a:lnTo>
                    <a:pt x="316" y="14"/>
                  </a:lnTo>
                  <a:lnTo>
                    <a:pt x="304" y="10"/>
                  </a:lnTo>
                  <a:lnTo>
                    <a:pt x="293" y="7"/>
                  </a:lnTo>
                  <a:lnTo>
                    <a:pt x="282" y="5"/>
                  </a:lnTo>
                  <a:lnTo>
                    <a:pt x="270" y="2"/>
                  </a:lnTo>
                  <a:lnTo>
                    <a:pt x="258" y="1"/>
                  </a:lnTo>
                  <a:lnTo>
                    <a:pt x="246" y="0"/>
                  </a:lnTo>
                  <a:lnTo>
                    <a:pt x="235" y="0"/>
                  </a:lnTo>
                  <a:close/>
                  <a:moveTo>
                    <a:pt x="235" y="367"/>
                  </a:moveTo>
                  <a:lnTo>
                    <a:pt x="235" y="367"/>
                  </a:lnTo>
                  <a:lnTo>
                    <a:pt x="221" y="366"/>
                  </a:lnTo>
                  <a:lnTo>
                    <a:pt x="208" y="364"/>
                  </a:lnTo>
                  <a:lnTo>
                    <a:pt x="195" y="361"/>
                  </a:lnTo>
                  <a:lnTo>
                    <a:pt x="183" y="357"/>
                  </a:lnTo>
                  <a:lnTo>
                    <a:pt x="171" y="351"/>
                  </a:lnTo>
                  <a:lnTo>
                    <a:pt x="160" y="345"/>
                  </a:lnTo>
                  <a:lnTo>
                    <a:pt x="149" y="337"/>
                  </a:lnTo>
                  <a:lnTo>
                    <a:pt x="141" y="329"/>
                  </a:lnTo>
                  <a:lnTo>
                    <a:pt x="132" y="319"/>
                  </a:lnTo>
                  <a:lnTo>
                    <a:pt x="124" y="308"/>
                  </a:lnTo>
                  <a:lnTo>
                    <a:pt x="117" y="297"/>
                  </a:lnTo>
                  <a:lnTo>
                    <a:pt x="111" y="285"/>
                  </a:lnTo>
                  <a:lnTo>
                    <a:pt x="107" y="273"/>
                  </a:lnTo>
                  <a:lnTo>
                    <a:pt x="104" y="260"/>
                  </a:lnTo>
                  <a:lnTo>
                    <a:pt x="102" y="248"/>
                  </a:lnTo>
                  <a:lnTo>
                    <a:pt x="101" y="233"/>
                  </a:lnTo>
                  <a:lnTo>
                    <a:pt x="102" y="221"/>
                  </a:lnTo>
                  <a:lnTo>
                    <a:pt x="104" y="206"/>
                  </a:lnTo>
                  <a:lnTo>
                    <a:pt x="107" y="195"/>
                  </a:lnTo>
                  <a:lnTo>
                    <a:pt x="111" y="182"/>
                  </a:lnTo>
                  <a:lnTo>
                    <a:pt x="117" y="170"/>
                  </a:lnTo>
                  <a:lnTo>
                    <a:pt x="124" y="159"/>
                  </a:lnTo>
                  <a:lnTo>
                    <a:pt x="132" y="149"/>
                  </a:lnTo>
                  <a:lnTo>
                    <a:pt x="141" y="140"/>
                  </a:lnTo>
                  <a:lnTo>
                    <a:pt x="149" y="131"/>
                  </a:lnTo>
                  <a:lnTo>
                    <a:pt x="160" y="123"/>
                  </a:lnTo>
                  <a:lnTo>
                    <a:pt x="171" y="117"/>
                  </a:lnTo>
                  <a:lnTo>
                    <a:pt x="183" y="110"/>
                  </a:lnTo>
                  <a:lnTo>
                    <a:pt x="195" y="106"/>
                  </a:lnTo>
                  <a:lnTo>
                    <a:pt x="208" y="103"/>
                  </a:lnTo>
                  <a:lnTo>
                    <a:pt x="221" y="101"/>
                  </a:lnTo>
                  <a:lnTo>
                    <a:pt x="235" y="101"/>
                  </a:lnTo>
                  <a:lnTo>
                    <a:pt x="249" y="101"/>
                  </a:lnTo>
                  <a:lnTo>
                    <a:pt x="262" y="103"/>
                  </a:lnTo>
                  <a:lnTo>
                    <a:pt x="275" y="106"/>
                  </a:lnTo>
                  <a:lnTo>
                    <a:pt x="286" y="110"/>
                  </a:lnTo>
                  <a:lnTo>
                    <a:pt x="298" y="117"/>
                  </a:lnTo>
                  <a:lnTo>
                    <a:pt x="309" y="123"/>
                  </a:lnTo>
                  <a:lnTo>
                    <a:pt x="320" y="131"/>
                  </a:lnTo>
                  <a:lnTo>
                    <a:pt x="329" y="140"/>
                  </a:lnTo>
                  <a:lnTo>
                    <a:pt x="337" y="149"/>
                  </a:lnTo>
                  <a:lnTo>
                    <a:pt x="346" y="159"/>
                  </a:lnTo>
                  <a:lnTo>
                    <a:pt x="352" y="170"/>
                  </a:lnTo>
                  <a:lnTo>
                    <a:pt x="358" y="182"/>
                  </a:lnTo>
                  <a:lnTo>
                    <a:pt x="362" y="195"/>
                  </a:lnTo>
                  <a:lnTo>
                    <a:pt x="365" y="206"/>
                  </a:lnTo>
                  <a:lnTo>
                    <a:pt x="367" y="221"/>
                  </a:lnTo>
                  <a:lnTo>
                    <a:pt x="369" y="233"/>
                  </a:lnTo>
                  <a:lnTo>
                    <a:pt x="367" y="248"/>
                  </a:lnTo>
                  <a:lnTo>
                    <a:pt x="365" y="260"/>
                  </a:lnTo>
                  <a:lnTo>
                    <a:pt x="362" y="273"/>
                  </a:lnTo>
                  <a:lnTo>
                    <a:pt x="358" y="285"/>
                  </a:lnTo>
                  <a:lnTo>
                    <a:pt x="352" y="297"/>
                  </a:lnTo>
                  <a:lnTo>
                    <a:pt x="346" y="308"/>
                  </a:lnTo>
                  <a:lnTo>
                    <a:pt x="337" y="319"/>
                  </a:lnTo>
                  <a:lnTo>
                    <a:pt x="329" y="329"/>
                  </a:lnTo>
                  <a:lnTo>
                    <a:pt x="320" y="337"/>
                  </a:lnTo>
                  <a:lnTo>
                    <a:pt x="309" y="345"/>
                  </a:lnTo>
                  <a:lnTo>
                    <a:pt x="298" y="351"/>
                  </a:lnTo>
                  <a:lnTo>
                    <a:pt x="286" y="357"/>
                  </a:lnTo>
                  <a:lnTo>
                    <a:pt x="275" y="361"/>
                  </a:lnTo>
                  <a:lnTo>
                    <a:pt x="262" y="364"/>
                  </a:lnTo>
                  <a:lnTo>
                    <a:pt x="249" y="366"/>
                  </a:lnTo>
                  <a:lnTo>
                    <a:pt x="235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2"/>
            <p:cNvSpPr>
              <a:spLocks noEditPoints="1"/>
            </p:cNvSpPr>
            <p:nvPr userDrawn="1"/>
          </p:nvSpPr>
          <p:spPr bwMode="auto">
            <a:xfrm>
              <a:off x="-5191125" y="641964"/>
              <a:ext cx="185738" cy="185738"/>
            </a:xfrm>
            <a:custGeom>
              <a:avLst/>
              <a:gdLst>
                <a:gd name="T0" fmla="*/ 209 w 467"/>
                <a:gd name="T1" fmla="*/ 1 h 469"/>
                <a:gd name="T2" fmla="*/ 174 w 467"/>
                <a:gd name="T3" fmla="*/ 8 h 469"/>
                <a:gd name="T4" fmla="*/ 142 w 467"/>
                <a:gd name="T5" fmla="*/ 19 h 469"/>
                <a:gd name="T6" fmla="*/ 112 w 467"/>
                <a:gd name="T7" fmla="*/ 35 h 469"/>
                <a:gd name="T8" fmla="*/ 68 w 467"/>
                <a:gd name="T9" fmla="*/ 69 h 469"/>
                <a:gd name="T10" fmla="*/ 33 w 467"/>
                <a:gd name="T11" fmla="*/ 114 h 469"/>
                <a:gd name="T12" fmla="*/ 18 w 467"/>
                <a:gd name="T13" fmla="*/ 144 h 469"/>
                <a:gd name="T14" fmla="*/ 6 w 467"/>
                <a:gd name="T15" fmla="*/ 176 h 469"/>
                <a:gd name="T16" fmla="*/ 1 w 467"/>
                <a:gd name="T17" fmla="*/ 211 h 469"/>
                <a:gd name="T18" fmla="*/ 0 w 467"/>
                <a:gd name="T19" fmla="*/ 246 h 469"/>
                <a:gd name="T20" fmla="*/ 4 w 467"/>
                <a:gd name="T21" fmla="*/ 282 h 469"/>
                <a:gd name="T22" fmla="*/ 14 w 467"/>
                <a:gd name="T23" fmla="*/ 316 h 469"/>
                <a:gd name="T24" fmla="*/ 28 w 467"/>
                <a:gd name="T25" fmla="*/ 346 h 469"/>
                <a:gd name="T26" fmla="*/ 52 w 467"/>
                <a:gd name="T27" fmla="*/ 384 h 469"/>
                <a:gd name="T28" fmla="*/ 102 w 467"/>
                <a:gd name="T29" fmla="*/ 429 h 469"/>
                <a:gd name="T30" fmla="*/ 131 w 467"/>
                <a:gd name="T31" fmla="*/ 445 h 469"/>
                <a:gd name="T32" fmla="*/ 164 w 467"/>
                <a:gd name="T33" fmla="*/ 458 h 469"/>
                <a:gd name="T34" fmla="*/ 197 w 467"/>
                <a:gd name="T35" fmla="*/ 466 h 469"/>
                <a:gd name="T36" fmla="*/ 233 w 467"/>
                <a:gd name="T37" fmla="*/ 469 h 469"/>
                <a:gd name="T38" fmla="*/ 268 w 467"/>
                <a:gd name="T39" fmla="*/ 466 h 469"/>
                <a:gd name="T40" fmla="*/ 303 w 467"/>
                <a:gd name="T41" fmla="*/ 458 h 469"/>
                <a:gd name="T42" fmla="*/ 334 w 467"/>
                <a:gd name="T43" fmla="*/ 445 h 469"/>
                <a:gd name="T44" fmla="*/ 363 w 467"/>
                <a:gd name="T45" fmla="*/ 429 h 469"/>
                <a:gd name="T46" fmla="*/ 413 w 467"/>
                <a:gd name="T47" fmla="*/ 384 h 469"/>
                <a:gd name="T48" fmla="*/ 439 w 467"/>
                <a:gd name="T49" fmla="*/ 346 h 469"/>
                <a:gd name="T50" fmla="*/ 453 w 467"/>
                <a:gd name="T51" fmla="*/ 316 h 469"/>
                <a:gd name="T52" fmla="*/ 463 w 467"/>
                <a:gd name="T53" fmla="*/ 282 h 469"/>
                <a:gd name="T54" fmla="*/ 467 w 467"/>
                <a:gd name="T55" fmla="*/ 246 h 469"/>
                <a:gd name="T56" fmla="*/ 466 w 467"/>
                <a:gd name="T57" fmla="*/ 211 h 469"/>
                <a:gd name="T58" fmla="*/ 460 w 467"/>
                <a:gd name="T59" fmla="*/ 176 h 469"/>
                <a:gd name="T60" fmla="*/ 449 w 467"/>
                <a:gd name="T61" fmla="*/ 144 h 469"/>
                <a:gd name="T62" fmla="*/ 434 w 467"/>
                <a:gd name="T63" fmla="*/ 114 h 469"/>
                <a:gd name="T64" fmla="*/ 398 w 467"/>
                <a:gd name="T65" fmla="*/ 69 h 469"/>
                <a:gd name="T66" fmla="*/ 355 w 467"/>
                <a:gd name="T67" fmla="*/ 35 h 469"/>
                <a:gd name="T68" fmla="*/ 325 w 467"/>
                <a:gd name="T69" fmla="*/ 19 h 469"/>
                <a:gd name="T70" fmla="*/ 291 w 467"/>
                <a:gd name="T71" fmla="*/ 8 h 469"/>
                <a:gd name="T72" fmla="*/ 257 w 467"/>
                <a:gd name="T73" fmla="*/ 1 h 469"/>
                <a:gd name="T74" fmla="*/ 233 w 467"/>
                <a:gd name="T75" fmla="*/ 368 h 469"/>
                <a:gd name="T76" fmla="*/ 206 w 467"/>
                <a:gd name="T77" fmla="*/ 365 h 469"/>
                <a:gd name="T78" fmla="*/ 169 w 467"/>
                <a:gd name="T79" fmla="*/ 352 h 469"/>
                <a:gd name="T80" fmla="*/ 139 w 467"/>
                <a:gd name="T81" fmla="*/ 329 h 469"/>
                <a:gd name="T82" fmla="*/ 116 w 467"/>
                <a:gd name="T83" fmla="*/ 298 h 469"/>
                <a:gd name="T84" fmla="*/ 102 w 467"/>
                <a:gd name="T85" fmla="*/ 262 h 469"/>
                <a:gd name="T86" fmla="*/ 100 w 467"/>
                <a:gd name="T87" fmla="*/ 221 h 469"/>
                <a:gd name="T88" fmla="*/ 110 w 467"/>
                <a:gd name="T89" fmla="*/ 183 h 469"/>
                <a:gd name="T90" fmla="*/ 130 w 467"/>
                <a:gd name="T91" fmla="*/ 149 h 469"/>
                <a:gd name="T92" fmla="*/ 158 w 467"/>
                <a:gd name="T93" fmla="*/ 124 h 469"/>
                <a:gd name="T94" fmla="*/ 194 w 467"/>
                <a:gd name="T95" fmla="*/ 107 h 469"/>
                <a:gd name="T96" fmla="*/ 233 w 467"/>
                <a:gd name="T97" fmla="*/ 101 h 469"/>
                <a:gd name="T98" fmla="*/ 273 w 467"/>
                <a:gd name="T99" fmla="*/ 107 h 469"/>
                <a:gd name="T100" fmla="*/ 307 w 467"/>
                <a:gd name="T101" fmla="*/ 124 h 469"/>
                <a:gd name="T102" fmla="*/ 336 w 467"/>
                <a:gd name="T103" fmla="*/ 149 h 469"/>
                <a:gd name="T104" fmla="*/ 356 w 467"/>
                <a:gd name="T105" fmla="*/ 183 h 469"/>
                <a:gd name="T106" fmla="*/ 366 w 467"/>
                <a:gd name="T107" fmla="*/ 221 h 469"/>
                <a:gd name="T108" fmla="*/ 363 w 467"/>
                <a:gd name="T109" fmla="*/ 262 h 469"/>
                <a:gd name="T110" fmla="*/ 351 w 467"/>
                <a:gd name="T111" fmla="*/ 298 h 469"/>
                <a:gd name="T112" fmla="*/ 328 w 467"/>
                <a:gd name="T113" fmla="*/ 329 h 469"/>
                <a:gd name="T114" fmla="*/ 297 w 467"/>
                <a:gd name="T115" fmla="*/ 352 h 469"/>
                <a:gd name="T116" fmla="*/ 260 w 467"/>
                <a:gd name="T117" fmla="*/ 36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469">
                  <a:moveTo>
                    <a:pt x="233" y="0"/>
                  </a:moveTo>
                  <a:lnTo>
                    <a:pt x="221" y="1"/>
                  </a:lnTo>
                  <a:lnTo>
                    <a:pt x="209" y="1"/>
                  </a:lnTo>
                  <a:lnTo>
                    <a:pt x="197" y="3"/>
                  </a:lnTo>
                  <a:lnTo>
                    <a:pt x="186" y="6"/>
                  </a:lnTo>
                  <a:lnTo>
                    <a:pt x="174" y="8"/>
                  </a:lnTo>
                  <a:lnTo>
                    <a:pt x="164" y="11"/>
                  </a:lnTo>
                  <a:lnTo>
                    <a:pt x="153" y="15"/>
                  </a:lnTo>
                  <a:lnTo>
                    <a:pt x="142" y="19"/>
                  </a:lnTo>
                  <a:lnTo>
                    <a:pt x="131" y="24"/>
                  </a:lnTo>
                  <a:lnTo>
                    <a:pt x="122" y="29"/>
                  </a:lnTo>
                  <a:lnTo>
                    <a:pt x="112" y="35"/>
                  </a:lnTo>
                  <a:lnTo>
                    <a:pt x="102" y="40"/>
                  </a:lnTo>
                  <a:lnTo>
                    <a:pt x="84" y="54"/>
                  </a:lnTo>
                  <a:lnTo>
                    <a:pt x="68" y="69"/>
                  </a:lnTo>
                  <a:lnTo>
                    <a:pt x="52" y="86"/>
                  </a:lnTo>
                  <a:lnTo>
                    <a:pt x="39" y="104"/>
                  </a:lnTo>
                  <a:lnTo>
                    <a:pt x="33" y="114"/>
                  </a:lnTo>
                  <a:lnTo>
                    <a:pt x="28" y="123"/>
                  </a:lnTo>
                  <a:lnTo>
                    <a:pt x="22" y="133"/>
                  </a:lnTo>
                  <a:lnTo>
                    <a:pt x="18" y="144"/>
                  </a:lnTo>
                  <a:lnTo>
                    <a:pt x="14" y="155"/>
                  </a:lnTo>
                  <a:lnTo>
                    <a:pt x="9" y="165"/>
                  </a:lnTo>
                  <a:lnTo>
                    <a:pt x="6" y="176"/>
                  </a:lnTo>
                  <a:lnTo>
                    <a:pt x="4" y="187"/>
                  </a:lnTo>
                  <a:lnTo>
                    <a:pt x="2" y="199"/>
                  </a:lnTo>
                  <a:lnTo>
                    <a:pt x="1" y="211"/>
                  </a:lnTo>
                  <a:lnTo>
                    <a:pt x="0" y="223"/>
                  </a:lnTo>
                  <a:lnTo>
                    <a:pt x="0" y="235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70"/>
                  </a:lnTo>
                  <a:lnTo>
                    <a:pt x="4" y="282"/>
                  </a:lnTo>
                  <a:lnTo>
                    <a:pt x="6" y="293"/>
                  </a:lnTo>
                  <a:lnTo>
                    <a:pt x="9" y="304"/>
                  </a:lnTo>
                  <a:lnTo>
                    <a:pt x="14" y="316"/>
                  </a:lnTo>
                  <a:lnTo>
                    <a:pt x="18" y="325"/>
                  </a:lnTo>
                  <a:lnTo>
                    <a:pt x="22" y="336"/>
                  </a:lnTo>
                  <a:lnTo>
                    <a:pt x="28" y="346"/>
                  </a:lnTo>
                  <a:lnTo>
                    <a:pt x="33" y="356"/>
                  </a:lnTo>
                  <a:lnTo>
                    <a:pt x="39" y="365"/>
                  </a:lnTo>
                  <a:lnTo>
                    <a:pt x="52" y="384"/>
                  </a:lnTo>
                  <a:lnTo>
                    <a:pt x="68" y="400"/>
                  </a:lnTo>
                  <a:lnTo>
                    <a:pt x="84" y="415"/>
                  </a:lnTo>
                  <a:lnTo>
                    <a:pt x="102" y="429"/>
                  </a:lnTo>
                  <a:lnTo>
                    <a:pt x="112" y="434"/>
                  </a:lnTo>
                  <a:lnTo>
                    <a:pt x="122" y="441"/>
                  </a:lnTo>
                  <a:lnTo>
                    <a:pt x="131" y="445"/>
                  </a:lnTo>
                  <a:lnTo>
                    <a:pt x="142" y="451"/>
                  </a:lnTo>
                  <a:lnTo>
                    <a:pt x="153" y="455"/>
                  </a:lnTo>
                  <a:lnTo>
                    <a:pt x="164" y="458"/>
                  </a:lnTo>
                  <a:lnTo>
                    <a:pt x="174" y="461"/>
                  </a:lnTo>
                  <a:lnTo>
                    <a:pt x="186" y="464"/>
                  </a:lnTo>
                  <a:lnTo>
                    <a:pt x="197" y="466"/>
                  </a:lnTo>
                  <a:lnTo>
                    <a:pt x="209" y="468"/>
                  </a:lnTo>
                  <a:lnTo>
                    <a:pt x="221" y="468"/>
                  </a:lnTo>
                  <a:lnTo>
                    <a:pt x="233" y="469"/>
                  </a:lnTo>
                  <a:lnTo>
                    <a:pt x="245" y="468"/>
                  </a:lnTo>
                  <a:lnTo>
                    <a:pt x="257" y="468"/>
                  </a:lnTo>
                  <a:lnTo>
                    <a:pt x="268" y="466"/>
                  </a:lnTo>
                  <a:lnTo>
                    <a:pt x="280" y="464"/>
                  </a:lnTo>
                  <a:lnTo>
                    <a:pt x="291" y="461"/>
                  </a:lnTo>
                  <a:lnTo>
                    <a:pt x="303" y="458"/>
                  </a:lnTo>
                  <a:lnTo>
                    <a:pt x="314" y="455"/>
                  </a:lnTo>
                  <a:lnTo>
                    <a:pt x="325" y="451"/>
                  </a:lnTo>
                  <a:lnTo>
                    <a:pt x="334" y="445"/>
                  </a:lnTo>
                  <a:lnTo>
                    <a:pt x="345" y="441"/>
                  </a:lnTo>
                  <a:lnTo>
                    <a:pt x="355" y="434"/>
                  </a:lnTo>
                  <a:lnTo>
                    <a:pt x="363" y="429"/>
                  </a:lnTo>
                  <a:lnTo>
                    <a:pt x="382" y="415"/>
                  </a:lnTo>
                  <a:lnTo>
                    <a:pt x="398" y="400"/>
                  </a:lnTo>
                  <a:lnTo>
                    <a:pt x="413" y="384"/>
                  </a:lnTo>
                  <a:lnTo>
                    <a:pt x="427" y="365"/>
                  </a:lnTo>
                  <a:lnTo>
                    <a:pt x="434" y="356"/>
                  </a:lnTo>
                  <a:lnTo>
                    <a:pt x="439" y="346"/>
                  </a:lnTo>
                  <a:lnTo>
                    <a:pt x="444" y="336"/>
                  </a:lnTo>
                  <a:lnTo>
                    <a:pt x="449" y="325"/>
                  </a:lnTo>
                  <a:lnTo>
                    <a:pt x="453" y="316"/>
                  </a:lnTo>
                  <a:lnTo>
                    <a:pt x="456" y="304"/>
                  </a:lnTo>
                  <a:lnTo>
                    <a:pt x="460" y="293"/>
                  </a:lnTo>
                  <a:lnTo>
                    <a:pt x="463" y="282"/>
                  </a:lnTo>
                  <a:lnTo>
                    <a:pt x="464" y="270"/>
                  </a:lnTo>
                  <a:lnTo>
                    <a:pt x="466" y="258"/>
                  </a:lnTo>
                  <a:lnTo>
                    <a:pt x="467" y="246"/>
                  </a:lnTo>
                  <a:lnTo>
                    <a:pt x="467" y="235"/>
                  </a:lnTo>
                  <a:lnTo>
                    <a:pt x="467" y="223"/>
                  </a:lnTo>
                  <a:lnTo>
                    <a:pt x="466" y="211"/>
                  </a:lnTo>
                  <a:lnTo>
                    <a:pt x="464" y="199"/>
                  </a:lnTo>
                  <a:lnTo>
                    <a:pt x="463" y="187"/>
                  </a:lnTo>
                  <a:lnTo>
                    <a:pt x="460" y="176"/>
                  </a:lnTo>
                  <a:lnTo>
                    <a:pt x="456" y="165"/>
                  </a:lnTo>
                  <a:lnTo>
                    <a:pt x="453" y="155"/>
                  </a:lnTo>
                  <a:lnTo>
                    <a:pt x="449" y="144"/>
                  </a:lnTo>
                  <a:lnTo>
                    <a:pt x="444" y="133"/>
                  </a:lnTo>
                  <a:lnTo>
                    <a:pt x="439" y="123"/>
                  </a:lnTo>
                  <a:lnTo>
                    <a:pt x="434" y="114"/>
                  </a:lnTo>
                  <a:lnTo>
                    <a:pt x="427" y="104"/>
                  </a:lnTo>
                  <a:lnTo>
                    <a:pt x="413" y="86"/>
                  </a:lnTo>
                  <a:lnTo>
                    <a:pt x="398" y="69"/>
                  </a:lnTo>
                  <a:lnTo>
                    <a:pt x="382" y="54"/>
                  </a:lnTo>
                  <a:lnTo>
                    <a:pt x="363" y="40"/>
                  </a:lnTo>
                  <a:lnTo>
                    <a:pt x="355" y="35"/>
                  </a:lnTo>
                  <a:lnTo>
                    <a:pt x="345" y="29"/>
                  </a:lnTo>
                  <a:lnTo>
                    <a:pt x="334" y="24"/>
                  </a:lnTo>
                  <a:lnTo>
                    <a:pt x="325" y="19"/>
                  </a:lnTo>
                  <a:lnTo>
                    <a:pt x="314" y="15"/>
                  </a:lnTo>
                  <a:lnTo>
                    <a:pt x="303" y="11"/>
                  </a:lnTo>
                  <a:lnTo>
                    <a:pt x="291" y="8"/>
                  </a:lnTo>
                  <a:lnTo>
                    <a:pt x="280" y="6"/>
                  </a:lnTo>
                  <a:lnTo>
                    <a:pt x="268" y="3"/>
                  </a:lnTo>
                  <a:lnTo>
                    <a:pt x="257" y="1"/>
                  </a:lnTo>
                  <a:lnTo>
                    <a:pt x="245" y="1"/>
                  </a:lnTo>
                  <a:lnTo>
                    <a:pt x="233" y="0"/>
                  </a:lnTo>
                  <a:close/>
                  <a:moveTo>
                    <a:pt x="233" y="368"/>
                  </a:moveTo>
                  <a:lnTo>
                    <a:pt x="233" y="368"/>
                  </a:lnTo>
                  <a:lnTo>
                    <a:pt x="220" y="367"/>
                  </a:lnTo>
                  <a:lnTo>
                    <a:pt x="206" y="365"/>
                  </a:lnTo>
                  <a:lnTo>
                    <a:pt x="194" y="362"/>
                  </a:lnTo>
                  <a:lnTo>
                    <a:pt x="181" y="358"/>
                  </a:lnTo>
                  <a:lnTo>
                    <a:pt x="169" y="352"/>
                  </a:lnTo>
                  <a:lnTo>
                    <a:pt x="158" y="346"/>
                  </a:lnTo>
                  <a:lnTo>
                    <a:pt x="149" y="337"/>
                  </a:lnTo>
                  <a:lnTo>
                    <a:pt x="139" y="329"/>
                  </a:lnTo>
                  <a:lnTo>
                    <a:pt x="130" y="320"/>
                  </a:lnTo>
                  <a:lnTo>
                    <a:pt x="123" y="309"/>
                  </a:lnTo>
                  <a:lnTo>
                    <a:pt x="116" y="298"/>
                  </a:lnTo>
                  <a:lnTo>
                    <a:pt x="110" y="286"/>
                  </a:lnTo>
                  <a:lnTo>
                    <a:pt x="105" y="275"/>
                  </a:lnTo>
                  <a:lnTo>
                    <a:pt x="102" y="262"/>
                  </a:lnTo>
                  <a:lnTo>
                    <a:pt x="100" y="249"/>
                  </a:lnTo>
                  <a:lnTo>
                    <a:pt x="100" y="235"/>
                  </a:lnTo>
                  <a:lnTo>
                    <a:pt x="100" y="221"/>
                  </a:lnTo>
                  <a:lnTo>
                    <a:pt x="102" y="208"/>
                  </a:lnTo>
                  <a:lnTo>
                    <a:pt x="105" y="195"/>
                  </a:lnTo>
                  <a:lnTo>
                    <a:pt x="110" y="183"/>
                  </a:lnTo>
                  <a:lnTo>
                    <a:pt x="116" y="171"/>
                  </a:lnTo>
                  <a:lnTo>
                    <a:pt x="123" y="160"/>
                  </a:lnTo>
                  <a:lnTo>
                    <a:pt x="130" y="149"/>
                  </a:lnTo>
                  <a:lnTo>
                    <a:pt x="139" y="141"/>
                  </a:lnTo>
                  <a:lnTo>
                    <a:pt x="149" y="132"/>
                  </a:lnTo>
                  <a:lnTo>
                    <a:pt x="158" y="124"/>
                  </a:lnTo>
                  <a:lnTo>
                    <a:pt x="169" y="117"/>
                  </a:lnTo>
                  <a:lnTo>
                    <a:pt x="181" y="111"/>
                  </a:lnTo>
                  <a:lnTo>
                    <a:pt x="194" y="107"/>
                  </a:lnTo>
                  <a:lnTo>
                    <a:pt x="206" y="104"/>
                  </a:lnTo>
                  <a:lnTo>
                    <a:pt x="220" y="102"/>
                  </a:lnTo>
                  <a:lnTo>
                    <a:pt x="233" y="101"/>
                  </a:lnTo>
                  <a:lnTo>
                    <a:pt x="247" y="102"/>
                  </a:lnTo>
                  <a:lnTo>
                    <a:pt x="260" y="104"/>
                  </a:lnTo>
                  <a:lnTo>
                    <a:pt x="273" y="107"/>
                  </a:lnTo>
                  <a:lnTo>
                    <a:pt x="285" y="111"/>
                  </a:lnTo>
                  <a:lnTo>
                    <a:pt x="297" y="117"/>
                  </a:lnTo>
                  <a:lnTo>
                    <a:pt x="307" y="124"/>
                  </a:lnTo>
                  <a:lnTo>
                    <a:pt x="318" y="132"/>
                  </a:lnTo>
                  <a:lnTo>
                    <a:pt x="328" y="141"/>
                  </a:lnTo>
                  <a:lnTo>
                    <a:pt x="336" y="149"/>
                  </a:lnTo>
                  <a:lnTo>
                    <a:pt x="344" y="160"/>
                  </a:lnTo>
                  <a:lnTo>
                    <a:pt x="351" y="171"/>
                  </a:lnTo>
                  <a:lnTo>
                    <a:pt x="356" y="183"/>
                  </a:lnTo>
                  <a:lnTo>
                    <a:pt x="360" y="195"/>
                  </a:lnTo>
                  <a:lnTo>
                    <a:pt x="363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9"/>
                  </a:lnTo>
                  <a:lnTo>
                    <a:pt x="363" y="262"/>
                  </a:lnTo>
                  <a:lnTo>
                    <a:pt x="360" y="275"/>
                  </a:lnTo>
                  <a:lnTo>
                    <a:pt x="356" y="286"/>
                  </a:lnTo>
                  <a:lnTo>
                    <a:pt x="351" y="298"/>
                  </a:lnTo>
                  <a:lnTo>
                    <a:pt x="344" y="309"/>
                  </a:lnTo>
                  <a:lnTo>
                    <a:pt x="336" y="320"/>
                  </a:lnTo>
                  <a:lnTo>
                    <a:pt x="328" y="329"/>
                  </a:lnTo>
                  <a:lnTo>
                    <a:pt x="318" y="337"/>
                  </a:lnTo>
                  <a:lnTo>
                    <a:pt x="307" y="346"/>
                  </a:lnTo>
                  <a:lnTo>
                    <a:pt x="297" y="352"/>
                  </a:lnTo>
                  <a:lnTo>
                    <a:pt x="285" y="358"/>
                  </a:lnTo>
                  <a:lnTo>
                    <a:pt x="273" y="362"/>
                  </a:lnTo>
                  <a:lnTo>
                    <a:pt x="260" y="365"/>
                  </a:lnTo>
                  <a:lnTo>
                    <a:pt x="247" y="367"/>
                  </a:lnTo>
                  <a:lnTo>
                    <a:pt x="233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53"/>
            <p:cNvSpPr>
              <a:spLocks noEditPoints="1"/>
            </p:cNvSpPr>
            <p:nvPr userDrawn="1"/>
          </p:nvSpPr>
          <p:spPr bwMode="auto">
            <a:xfrm>
              <a:off x="-4956175" y="-1215412"/>
              <a:ext cx="184150" cy="185738"/>
            </a:xfrm>
            <a:custGeom>
              <a:avLst/>
              <a:gdLst>
                <a:gd name="T0" fmla="*/ 210 w 468"/>
                <a:gd name="T1" fmla="*/ 2 h 468"/>
                <a:gd name="T2" fmla="*/ 175 w 468"/>
                <a:gd name="T3" fmla="*/ 8 h 468"/>
                <a:gd name="T4" fmla="*/ 143 w 468"/>
                <a:gd name="T5" fmla="*/ 19 h 468"/>
                <a:gd name="T6" fmla="*/ 113 w 468"/>
                <a:gd name="T7" fmla="*/ 34 h 468"/>
                <a:gd name="T8" fmla="*/ 68 w 468"/>
                <a:gd name="T9" fmla="*/ 69 h 468"/>
                <a:gd name="T10" fmla="*/ 34 w 468"/>
                <a:gd name="T11" fmla="*/ 113 h 468"/>
                <a:gd name="T12" fmla="*/ 19 w 468"/>
                <a:gd name="T13" fmla="*/ 143 h 468"/>
                <a:gd name="T14" fmla="*/ 8 w 468"/>
                <a:gd name="T15" fmla="*/ 175 h 468"/>
                <a:gd name="T16" fmla="*/ 1 w 468"/>
                <a:gd name="T17" fmla="*/ 210 h 468"/>
                <a:gd name="T18" fmla="*/ 0 w 468"/>
                <a:gd name="T19" fmla="*/ 247 h 468"/>
                <a:gd name="T20" fmla="*/ 5 w 468"/>
                <a:gd name="T21" fmla="*/ 281 h 468"/>
                <a:gd name="T22" fmla="*/ 14 w 468"/>
                <a:gd name="T23" fmla="*/ 315 h 468"/>
                <a:gd name="T24" fmla="*/ 28 w 468"/>
                <a:gd name="T25" fmla="*/ 346 h 468"/>
                <a:gd name="T26" fmla="*/ 53 w 468"/>
                <a:gd name="T27" fmla="*/ 383 h 468"/>
                <a:gd name="T28" fmla="*/ 103 w 468"/>
                <a:gd name="T29" fmla="*/ 428 h 468"/>
                <a:gd name="T30" fmla="*/ 133 w 468"/>
                <a:gd name="T31" fmla="*/ 445 h 468"/>
                <a:gd name="T32" fmla="*/ 164 w 468"/>
                <a:gd name="T33" fmla="*/ 458 h 468"/>
                <a:gd name="T34" fmla="*/ 199 w 468"/>
                <a:gd name="T35" fmla="*/ 466 h 468"/>
                <a:gd name="T36" fmla="*/ 235 w 468"/>
                <a:gd name="T37" fmla="*/ 468 h 468"/>
                <a:gd name="T38" fmla="*/ 270 w 468"/>
                <a:gd name="T39" fmla="*/ 466 h 468"/>
                <a:gd name="T40" fmla="*/ 304 w 468"/>
                <a:gd name="T41" fmla="*/ 458 h 468"/>
                <a:gd name="T42" fmla="*/ 335 w 468"/>
                <a:gd name="T43" fmla="*/ 445 h 468"/>
                <a:gd name="T44" fmla="*/ 365 w 468"/>
                <a:gd name="T45" fmla="*/ 428 h 468"/>
                <a:gd name="T46" fmla="*/ 415 w 468"/>
                <a:gd name="T47" fmla="*/ 383 h 468"/>
                <a:gd name="T48" fmla="*/ 440 w 468"/>
                <a:gd name="T49" fmla="*/ 346 h 468"/>
                <a:gd name="T50" fmla="*/ 454 w 468"/>
                <a:gd name="T51" fmla="*/ 315 h 468"/>
                <a:gd name="T52" fmla="*/ 464 w 468"/>
                <a:gd name="T53" fmla="*/ 281 h 468"/>
                <a:gd name="T54" fmla="*/ 468 w 468"/>
                <a:gd name="T55" fmla="*/ 247 h 468"/>
                <a:gd name="T56" fmla="*/ 467 w 468"/>
                <a:gd name="T57" fmla="*/ 210 h 468"/>
                <a:gd name="T58" fmla="*/ 460 w 468"/>
                <a:gd name="T59" fmla="*/ 175 h 468"/>
                <a:gd name="T60" fmla="*/ 450 w 468"/>
                <a:gd name="T61" fmla="*/ 143 h 468"/>
                <a:gd name="T62" fmla="*/ 434 w 468"/>
                <a:gd name="T63" fmla="*/ 113 h 468"/>
                <a:gd name="T64" fmla="*/ 400 w 468"/>
                <a:gd name="T65" fmla="*/ 69 h 468"/>
                <a:gd name="T66" fmla="*/ 356 w 468"/>
                <a:gd name="T67" fmla="*/ 34 h 468"/>
                <a:gd name="T68" fmla="*/ 325 w 468"/>
                <a:gd name="T69" fmla="*/ 19 h 468"/>
                <a:gd name="T70" fmla="*/ 293 w 468"/>
                <a:gd name="T71" fmla="*/ 8 h 468"/>
                <a:gd name="T72" fmla="*/ 258 w 468"/>
                <a:gd name="T73" fmla="*/ 2 h 468"/>
                <a:gd name="T74" fmla="*/ 235 w 468"/>
                <a:gd name="T75" fmla="*/ 368 h 468"/>
                <a:gd name="T76" fmla="*/ 208 w 468"/>
                <a:gd name="T77" fmla="*/ 366 h 468"/>
                <a:gd name="T78" fmla="*/ 171 w 468"/>
                <a:gd name="T79" fmla="*/ 351 h 468"/>
                <a:gd name="T80" fmla="*/ 140 w 468"/>
                <a:gd name="T81" fmla="*/ 329 h 468"/>
                <a:gd name="T82" fmla="*/ 117 w 468"/>
                <a:gd name="T83" fmla="*/ 299 h 468"/>
                <a:gd name="T84" fmla="*/ 103 w 468"/>
                <a:gd name="T85" fmla="*/ 261 h 468"/>
                <a:gd name="T86" fmla="*/ 102 w 468"/>
                <a:gd name="T87" fmla="*/ 221 h 468"/>
                <a:gd name="T88" fmla="*/ 112 w 468"/>
                <a:gd name="T89" fmla="*/ 182 h 468"/>
                <a:gd name="T90" fmla="*/ 131 w 468"/>
                <a:gd name="T91" fmla="*/ 150 h 468"/>
                <a:gd name="T92" fmla="*/ 159 w 468"/>
                <a:gd name="T93" fmla="*/ 124 h 468"/>
                <a:gd name="T94" fmla="*/ 195 w 468"/>
                <a:gd name="T95" fmla="*/ 107 h 468"/>
                <a:gd name="T96" fmla="*/ 235 w 468"/>
                <a:gd name="T97" fmla="*/ 101 h 468"/>
                <a:gd name="T98" fmla="*/ 274 w 468"/>
                <a:gd name="T99" fmla="*/ 107 h 468"/>
                <a:gd name="T100" fmla="*/ 309 w 468"/>
                <a:gd name="T101" fmla="*/ 124 h 468"/>
                <a:gd name="T102" fmla="*/ 337 w 468"/>
                <a:gd name="T103" fmla="*/ 150 h 468"/>
                <a:gd name="T104" fmla="*/ 357 w 468"/>
                <a:gd name="T105" fmla="*/ 182 h 468"/>
                <a:gd name="T106" fmla="*/ 366 w 468"/>
                <a:gd name="T107" fmla="*/ 221 h 468"/>
                <a:gd name="T108" fmla="*/ 365 w 468"/>
                <a:gd name="T109" fmla="*/ 261 h 468"/>
                <a:gd name="T110" fmla="*/ 351 w 468"/>
                <a:gd name="T111" fmla="*/ 299 h 468"/>
                <a:gd name="T112" fmla="*/ 329 w 468"/>
                <a:gd name="T113" fmla="*/ 329 h 468"/>
                <a:gd name="T114" fmla="*/ 297 w 468"/>
                <a:gd name="T115" fmla="*/ 351 h 468"/>
                <a:gd name="T116" fmla="*/ 261 w 468"/>
                <a:gd name="T117" fmla="*/ 366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8">
                  <a:moveTo>
                    <a:pt x="235" y="0"/>
                  </a:moveTo>
                  <a:lnTo>
                    <a:pt x="222" y="0"/>
                  </a:lnTo>
                  <a:lnTo>
                    <a:pt x="210" y="2"/>
                  </a:lnTo>
                  <a:lnTo>
                    <a:pt x="199" y="3"/>
                  </a:lnTo>
                  <a:lnTo>
                    <a:pt x="187" y="5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4" y="15"/>
                  </a:lnTo>
                  <a:lnTo>
                    <a:pt x="143" y="19"/>
                  </a:lnTo>
                  <a:lnTo>
                    <a:pt x="133" y="23"/>
                  </a:lnTo>
                  <a:lnTo>
                    <a:pt x="122" y="29"/>
                  </a:lnTo>
                  <a:lnTo>
                    <a:pt x="113" y="34"/>
                  </a:lnTo>
                  <a:lnTo>
                    <a:pt x="103" y="40"/>
                  </a:lnTo>
                  <a:lnTo>
                    <a:pt x="86" y="53"/>
                  </a:lnTo>
                  <a:lnTo>
                    <a:pt x="68" y="69"/>
                  </a:lnTo>
                  <a:lnTo>
                    <a:pt x="53" y="86"/>
                  </a:lnTo>
                  <a:lnTo>
                    <a:pt x="40" y="103"/>
                  </a:lnTo>
                  <a:lnTo>
                    <a:pt x="34" y="113"/>
                  </a:lnTo>
                  <a:lnTo>
                    <a:pt x="28" y="123"/>
                  </a:lnTo>
                  <a:lnTo>
                    <a:pt x="23" y="133"/>
                  </a:lnTo>
                  <a:lnTo>
                    <a:pt x="19" y="143"/>
                  </a:lnTo>
                  <a:lnTo>
                    <a:pt x="14" y="154"/>
                  </a:lnTo>
                  <a:lnTo>
                    <a:pt x="11" y="165"/>
                  </a:lnTo>
                  <a:lnTo>
                    <a:pt x="8" y="175"/>
                  </a:lnTo>
                  <a:lnTo>
                    <a:pt x="5" y="187"/>
                  </a:lnTo>
                  <a:lnTo>
                    <a:pt x="2" y="199"/>
                  </a:lnTo>
                  <a:lnTo>
                    <a:pt x="1" y="210"/>
                  </a:lnTo>
                  <a:lnTo>
                    <a:pt x="0" y="222"/>
                  </a:lnTo>
                  <a:lnTo>
                    <a:pt x="0" y="235"/>
                  </a:lnTo>
                  <a:lnTo>
                    <a:pt x="0" y="247"/>
                  </a:lnTo>
                  <a:lnTo>
                    <a:pt x="1" y="259"/>
                  </a:lnTo>
                  <a:lnTo>
                    <a:pt x="2" y="270"/>
                  </a:lnTo>
                  <a:lnTo>
                    <a:pt x="5" y="281"/>
                  </a:lnTo>
                  <a:lnTo>
                    <a:pt x="8" y="293"/>
                  </a:lnTo>
                  <a:lnTo>
                    <a:pt x="11" y="304"/>
                  </a:lnTo>
                  <a:lnTo>
                    <a:pt x="14" y="315"/>
                  </a:lnTo>
                  <a:lnTo>
                    <a:pt x="19" y="326"/>
                  </a:lnTo>
                  <a:lnTo>
                    <a:pt x="23" y="336"/>
                  </a:lnTo>
                  <a:lnTo>
                    <a:pt x="28" y="346"/>
                  </a:lnTo>
                  <a:lnTo>
                    <a:pt x="34" y="356"/>
                  </a:lnTo>
                  <a:lnTo>
                    <a:pt x="40" y="366"/>
                  </a:lnTo>
                  <a:lnTo>
                    <a:pt x="53" y="383"/>
                  </a:lnTo>
                  <a:lnTo>
                    <a:pt x="68" y="400"/>
                  </a:lnTo>
                  <a:lnTo>
                    <a:pt x="86" y="415"/>
                  </a:lnTo>
                  <a:lnTo>
                    <a:pt x="103" y="428"/>
                  </a:lnTo>
                  <a:lnTo>
                    <a:pt x="113" y="435"/>
                  </a:lnTo>
                  <a:lnTo>
                    <a:pt x="122" y="440"/>
                  </a:lnTo>
                  <a:lnTo>
                    <a:pt x="133" y="445"/>
                  </a:lnTo>
                  <a:lnTo>
                    <a:pt x="143" y="450"/>
                  </a:lnTo>
                  <a:lnTo>
                    <a:pt x="154" y="454"/>
                  </a:lnTo>
                  <a:lnTo>
                    <a:pt x="164" y="458"/>
                  </a:lnTo>
                  <a:lnTo>
                    <a:pt x="175" y="461"/>
                  </a:lnTo>
                  <a:lnTo>
                    <a:pt x="187" y="464"/>
                  </a:lnTo>
                  <a:lnTo>
                    <a:pt x="199" y="466"/>
                  </a:lnTo>
                  <a:lnTo>
                    <a:pt x="210" y="467"/>
                  </a:lnTo>
                  <a:lnTo>
                    <a:pt x="222" y="468"/>
                  </a:lnTo>
                  <a:lnTo>
                    <a:pt x="235" y="468"/>
                  </a:lnTo>
                  <a:lnTo>
                    <a:pt x="247" y="468"/>
                  </a:lnTo>
                  <a:lnTo>
                    <a:pt x="258" y="467"/>
                  </a:lnTo>
                  <a:lnTo>
                    <a:pt x="270" y="466"/>
                  </a:lnTo>
                  <a:lnTo>
                    <a:pt x="281" y="464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4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0"/>
                  </a:lnTo>
                  <a:lnTo>
                    <a:pt x="356" y="435"/>
                  </a:lnTo>
                  <a:lnTo>
                    <a:pt x="365" y="428"/>
                  </a:lnTo>
                  <a:lnTo>
                    <a:pt x="383" y="415"/>
                  </a:lnTo>
                  <a:lnTo>
                    <a:pt x="400" y="400"/>
                  </a:lnTo>
                  <a:lnTo>
                    <a:pt x="415" y="383"/>
                  </a:lnTo>
                  <a:lnTo>
                    <a:pt x="428" y="366"/>
                  </a:lnTo>
                  <a:lnTo>
                    <a:pt x="434" y="356"/>
                  </a:lnTo>
                  <a:lnTo>
                    <a:pt x="440" y="346"/>
                  </a:lnTo>
                  <a:lnTo>
                    <a:pt x="445" y="336"/>
                  </a:lnTo>
                  <a:lnTo>
                    <a:pt x="450" y="326"/>
                  </a:lnTo>
                  <a:lnTo>
                    <a:pt x="454" y="315"/>
                  </a:lnTo>
                  <a:lnTo>
                    <a:pt x="457" y="304"/>
                  </a:lnTo>
                  <a:lnTo>
                    <a:pt x="460" y="293"/>
                  </a:lnTo>
                  <a:lnTo>
                    <a:pt x="464" y="281"/>
                  </a:lnTo>
                  <a:lnTo>
                    <a:pt x="466" y="270"/>
                  </a:lnTo>
                  <a:lnTo>
                    <a:pt x="467" y="259"/>
                  </a:lnTo>
                  <a:lnTo>
                    <a:pt x="468" y="247"/>
                  </a:lnTo>
                  <a:lnTo>
                    <a:pt x="468" y="235"/>
                  </a:lnTo>
                  <a:lnTo>
                    <a:pt x="468" y="222"/>
                  </a:lnTo>
                  <a:lnTo>
                    <a:pt x="467" y="210"/>
                  </a:lnTo>
                  <a:lnTo>
                    <a:pt x="466" y="199"/>
                  </a:lnTo>
                  <a:lnTo>
                    <a:pt x="464" y="187"/>
                  </a:lnTo>
                  <a:lnTo>
                    <a:pt x="460" y="175"/>
                  </a:lnTo>
                  <a:lnTo>
                    <a:pt x="457" y="165"/>
                  </a:lnTo>
                  <a:lnTo>
                    <a:pt x="454" y="154"/>
                  </a:lnTo>
                  <a:lnTo>
                    <a:pt x="450" y="143"/>
                  </a:lnTo>
                  <a:lnTo>
                    <a:pt x="445" y="133"/>
                  </a:lnTo>
                  <a:lnTo>
                    <a:pt x="440" y="123"/>
                  </a:lnTo>
                  <a:lnTo>
                    <a:pt x="434" y="113"/>
                  </a:lnTo>
                  <a:lnTo>
                    <a:pt x="428" y="103"/>
                  </a:lnTo>
                  <a:lnTo>
                    <a:pt x="415" y="86"/>
                  </a:lnTo>
                  <a:lnTo>
                    <a:pt x="400" y="69"/>
                  </a:lnTo>
                  <a:lnTo>
                    <a:pt x="383" y="53"/>
                  </a:lnTo>
                  <a:lnTo>
                    <a:pt x="365" y="40"/>
                  </a:lnTo>
                  <a:lnTo>
                    <a:pt x="356" y="34"/>
                  </a:lnTo>
                  <a:lnTo>
                    <a:pt x="346" y="29"/>
                  </a:lnTo>
                  <a:lnTo>
                    <a:pt x="335" y="23"/>
                  </a:lnTo>
                  <a:lnTo>
                    <a:pt x="325" y="19"/>
                  </a:lnTo>
                  <a:lnTo>
                    <a:pt x="315" y="15"/>
                  </a:lnTo>
                  <a:lnTo>
                    <a:pt x="304" y="11"/>
                  </a:lnTo>
                  <a:lnTo>
                    <a:pt x="293" y="8"/>
                  </a:lnTo>
                  <a:lnTo>
                    <a:pt x="281" y="5"/>
                  </a:lnTo>
                  <a:lnTo>
                    <a:pt x="270" y="3"/>
                  </a:lnTo>
                  <a:lnTo>
                    <a:pt x="258" y="2"/>
                  </a:lnTo>
                  <a:lnTo>
                    <a:pt x="247" y="0"/>
                  </a:lnTo>
                  <a:lnTo>
                    <a:pt x="235" y="0"/>
                  </a:lnTo>
                  <a:close/>
                  <a:moveTo>
                    <a:pt x="235" y="368"/>
                  </a:moveTo>
                  <a:lnTo>
                    <a:pt x="235" y="368"/>
                  </a:lnTo>
                  <a:lnTo>
                    <a:pt x="221" y="368"/>
                  </a:lnTo>
                  <a:lnTo>
                    <a:pt x="208" y="366"/>
                  </a:lnTo>
                  <a:lnTo>
                    <a:pt x="195" y="362"/>
                  </a:lnTo>
                  <a:lnTo>
                    <a:pt x="182" y="357"/>
                  </a:lnTo>
                  <a:lnTo>
                    <a:pt x="171" y="351"/>
                  </a:lnTo>
                  <a:lnTo>
                    <a:pt x="159" y="345"/>
                  </a:lnTo>
                  <a:lnTo>
                    <a:pt x="149" y="337"/>
                  </a:lnTo>
                  <a:lnTo>
                    <a:pt x="140" y="329"/>
                  </a:lnTo>
                  <a:lnTo>
                    <a:pt x="131" y="319"/>
                  </a:lnTo>
                  <a:lnTo>
                    <a:pt x="123" y="309"/>
                  </a:lnTo>
                  <a:lnTo>
                    <a:pt x="117" y="299"/>
                  </a:lnTo>
                  <a:lnTo>
                    <a:pt x="112" y="287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2" y="248"/>
                  </a:lnTo>
                  <a:lnTo>
                    <a:pt x="101" y="235"/>
                  </a:lnTo>
                  <a:lnTo>
                    <a:pt x="102" y="221"/>
                  </a:lnTo>
                  <a:lnTo>
                    <a:pt x="103" y="208"/>
                  </a:lnTo>
                  <a:lnTo>
                    <a:pt x="106" y="195"/>
                  </a:lnTo>
                  <a:lnTo>
                    <a:pt x="112" y="182"/>
                  </a:lnTo>
                  <a:lnTo>
                    <a:pt x="117" y="171"/>
                  </a:lnTo>
                  <a:lnTo>
                    <a:pt x="123" y="159"/>
                  </a:lnTo>
                  <a:lnTo>
                    <a:pt x="131" y="150"/>
                  </a:lnTo>
                  <a:lnTo>
                    <a:pt x="140" y="140"/>
                  </a:lnTo>
                  <a:lnTo>
                    <a:pt x="149" y="131"/>
                  </a:lnTo>
                  <a:lnTo>
                    <a:pt x="159" y="124"/>
                  </a:lnTo>
                  <a:lnTo>
                    <a:pt x="171" y="117"/>
                  </a:lnTo>
                  <a:lnTo>
                    <a:pt x="182" y="112"/>
                  </a:lnTo>
                  <a:lnTo>
                    <a:pt x="195" y="107"/>
                  </a:lnTo>
                  <a:lnTo>
                    <a:pt x="208" y="103"/>
                  </a:lnTo>
                  <a:lnTo>
                    <a:pt x="221" y="102"/>
                  </a:lnTo>
                  <a:lnTo>
                    <a:pt x="235" y="101"/>
                  </a:lnTo>
                  <a:lnTo>
                    <a:pt x="248" y="102"/>
                  </a:lnTo>
                  <a:lnTo>
                    <a:pt x="261" y="103"/>
                  </a:lnTo>
                  <a:lnTo>
                    <a:pt x="274" y="107"/>
                  </a:lnTo>
                  <a:lnTo>
                    <a:pt x="286" y="112"/>
                  </a:lnTo>
                  <a:lnTo>
                    <a:pt x="297" y="117"/>
                  </a:lnTo>
                  <a:lnTo>
                    <a:pt x="309" y="124"/>
                  </a:lnTo>
                  <a:lnTo>
                    <a:pt x="319" y="131"/>
                  </a:lnTo>
                  <a:lnTo>
                    <a:pt x="329" y="140"/>
                  </a:lnTo>
                  <a:lnTo>
                    <a:pt x="337" y="150"/>
                  </a:lnTo>
                  <a:lnTo>
                    <a:pt x="345" y="159"/>
                  </a:lnTo>
                  <a:lnTo>
                    <a:pt x="351" y="171"/>
                  </a:lnTo>
                  <a:lnTo>
                    <a:pt x="357" y="182"/>
                  </a:lnTo>
                  <a:lnTo>
                    <a:pt x="362" y="195"/>
                  </a:lnTo>
                  <a:lnTo>
                    <a:pt x="365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8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7" y="287"/>
                  </a:lnTo>
                  <a:lnTo>
                    <a:pt x="351" y="299"/>
                  </a:lnTo>
                  <a:lnTo>
                    <a:pt x="345" y="309"/>
                  </a:lnTo>
                  <a:lnTo>
                    <a:pt x="337" y="319"/>
                  </a:lnTo>
                  <a:lnTo>
                    <a:pt x="329" y="329"/>
                  </a:lnTo>
                  <a:lnTo>
                    <a:pt x="319" y="337"/>
                  </a:lnTo>
                  <a:lnTo>
                    <a:pt x="309" y="345"/>
                  </a:lnTo>
                  <a:lnTo>
                    <a:pt x="297" y="351"/>
                  </a:lnTo>
                  <a:lnTo>
                    <a:pt x="286" y="357"/>
                  </a:lnTo>
                  <a:lnTo>
                    <a:pt x="274" y="362"/>
                  </a:lnTo>
                  <a:lnTo>
                    <a:pt x="261" y="366"/>
                  </a:lnTo>
                  <a:lnTo>
                    <a:pt x="248" y="368"/>
                  </a:lnTo>
                  <a:lnTo>
                    <a:pt x="235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54"/>
            <p:cNvSpPr>
              <a:spLocks noEditPoints="1"/>
            </p:cNvSpPr>
            <p:nvPr userDrawn="1"/>
          </p:nvSpPr>
          <p:spPr bwMode="auto">
            <a:xfrm>
              <a:off x="-5599113" y="-1426549"/>
              <a:ext cx="184150" cy="185738"/>
            </a:xfrm>
            <a:custGeom>
              <a:avLst/>
              <a:gdLst>
                <a:gd name="T0" fmla="*/ 210 w 468"/>
                <a:gd name="T1" fmla="*/ 2 h 469"/>
                <a:gd name="T2" fmla="*/ 175 w 468"/>
                <a:gd name="T3" fmla="*/ 8 h 469"/>
                <a:gd name="T4" fmla="*/ 143 w 468"/>
                <a:gd name="T5" fmla="*/ 18 h 469"/>
                <a:gd name="T6" fmla="*/ 113 w 468"/>
                <a:gd name="T7" fmla="*/ 35 h 469"/>
                <a:gd name="T8" fmla="*/ 68 w 468"/>
                <a:gd name="T9" fmla="*/ 69 h 469"/>
                <a:gd name="T10" fmla="*/ 34 w 468"/>
                <a:gd name="T11" fmla="*/ 114 h 469"/>
                <a:gd name="T12" fmla="*/ 19 w 468"/>
                <a:gd name="T13" fmla="*/ 144 h 469"/>
                <a:gd name="T14" fmla="*/ 8 w 468"/>
                <a:gd name="T15" fmla="*/ 176 h 469"/>
                <a:gd name="T16" fmla="*/ 1 w 468"/>
                <a:gd name="T17" fmla="*/ 211 h 469"/>
                <a:gd name="T18" fmla="*/ 0 w 468"/>
                <a:gd name="T19" fmla="*/ 246 h 469"/>
                <a:gd name="T20" fmla="*/ 5 w 468"/>
                <a:gd name="T21" fmla="*/ 282 h 469"/>
                <a:gd name="T22" fmla="*/ 14 w 468"/>
                <a:gd name="T23" fmla="*/ 315 h 469"/>
                <a:gd name="T24" fmla="*/ 28 w 468"/>
                <a:gd name="T25" fmla="*/ 346 h 469"/>
                <a:gd name="T26" fmla="*/ 53 w 468"/>
                <a:gd name="T27" fmla="*/ 384 h 469"/>
                <a:gd name="T28" fmla="*/ 103 w 468"/>
                <a:gd name="T29" fmla="*/ 429 h 469"/>
                <a:gd name="T30" fmla="*/ 133 w 468"/>
                <a:gd name="T31" fmla="*/ 445 h 469"/>
                <a:gd name="T32" fmla="*/ 164 w 468"/>
                <a:gd name="T33" fmla="*/ 458 h 469"/>
                <a:gd name="T34" fmla="*/ 198 w 468"/>
                <a:gd name="T35" fmla="*/ 466 h 469"/>
                <a:gd name="T36" fmla="*/ 234 w 468"/>
                <a:gd name="T37" fmla="*/ 469 h 469"/>
                <a:gd name="T38" fmla="*/ 269 w 468"/>
                <a:gd name="T39" fmla="*/ 466 h 469"/>
                <a:gd name="T40" fmla="*/ 304 w 468"/>
                <a:gd name="T41" fmla="*/ 458 h 469"/>
                <a:gd name="T42" fmla="*/ 335 w 468"/>
                <a:gd name="T43" fmla="*/ 445 h 469"/>
                <a:gd name="T44" fmla="*/ 365 w 468"/>
                <a:gd name="T45" fmla="*/ 429 h 469"/>
                <a:gd name="T46" fmla="*/ 415 w 468"/>
                <a:gd name="T47" fmla="*/ 384 h 469"/>
                <a:gd name="T48" fmla="*/ 440 w 468"/>
                <a:gd name="T49" fmla="*/ 346 h 469"/>
                <a:gd name="T50" fmla="*/ 454 w 468"/>
                <a:gd name="T51" fmla="*/ 315 h 469"/>
                <a:gd name="T52" fmla="*/ 464 w 468"/>
                <a:gd name="T53" fmla="*/ 282 h 469"/>
                <a:gd name="T54" fmla="*/ 468 w 468"/>
                <a:gd name="T55" fmla="*/ 246 h 469"/>
                <a:gd name="T56" fmla="*/ 467 w 468"/>
                <a:gd name="T57" fmla="*/ 211 h 469"/>
                <a:gd name="T58" fmla="*/ 460 w 468"/>
                <a:gd name="T59" fmla="*/ 176 h 469"/>
                <a:gd name="T60" fmla="*/ 450 w 468"/>
                <a:gd name="T61" fmla="*/ 144 h 469"/>
                <a:gd name="T62" fmla="*/ 434 w 468"/>
                <a:gd name="T63" fmla="*/ 114 h 469"/>
                <a:gd name="T64" fmla="*/ 400 w 468"/>
                <a:gd name="T65" fmla="*/ 69 h 469"/>
                <a:gd name="T66" fmla="*/ 356 w 468"/>
                <a:gd name="T67" fmla="*/ 35 h 469"/>
                <a:gd name="T68" fmla="*/ 325 w 468"/>
                <a:gd name="T69" fmla="*/ 18 h 469"/>
                <a:gd name="T70" fmla="*/ 293 w 468"/>
                <a:gd name="T71" fmla="*/ 8 h 469"/>
                <a:gd name="T72" fmla="*/ 258 w 468"/>
                <a:gd name="T73" fmla="*/ 2 h 469"/>
                <a:gd name="T74" fmla="*/ 234 w 468"/>
                <a:gd name="T75" fmla="*/ 368 h 469"/>
                <a:gd name="T76" fmla="*/ 208 w 468"/>
                <a:gd name="T77" fmla="*/ 365 h 469"/>
                <a:gd name="T78" fmla="*/ 171 w 468"/>
                <a:gd name="T79" fmla="*/ 352 h 469"/>
                <a:gd name="T80" fmla="*/ 140 w 468"/>
                <a:gd name="T81" fmla="*/ 330 h 469"/>
                <a:gd name="T82" fmla="*/ 117 w 468"/>
                <a:gd name="T83" fmla="*/ 298 h 469"/>
                <a:gd name="T84" fmla="*/ 103 w 468"/>
                <a:gd name="T85" fmla="*/ 261 h 469"/>
                <a:gd name="T86" fmla="*/ 102 w 468"/>
                <a:gd name="T87" fmla="*/ 220 h 469"/>
                <a:gd name="T88" fmla="*/ 112 w 468"/>
                <a:gd name="T89" fmla="*/ 183 h 469"/>
                <a:gd name="T90" fmla="*/ 131 w 468"/>
                <a:gd name="T91" fmla="*/ 149 h 469"/>
                <a:gd name="T92" fmla="*/ 159 w 468"/>
                <a:gd name="T93" fmla="*/ 124 h 469"/>
                <a:gd name="T94" fmla="*/ 195 w 468"/>
                <a:gd name="T95" fmla="*/ 107 h 469"/>
                <a:gd name="T96" fmla="*/ 234 w 468"/>
                <a:gd name="T97" fmla="*/ 101 h 469"/>
                <a:gd name="T98" fmla="*/ 274 w 468"/>
                <a:gd name="T99" fmla="*/ 107 h 469"/>
                <a:gd name="T100" fmla="*/ 309 w 468"/>
                <a:gd name="T101" fmla="*/ 124 h 469"/>
                <a:gd name="T102" fmla="*/ 337 w 468"/>
                <a:gd name="T103" fmla="*/ 149 h 469"/>
                <a:gd name="T104" fmla="*/ 357 w 468"/>
                <a:gd name="T105" fmla="*/ 183 h 469"/>
                <a:gd name="T106" fmla="*/ 366 w 468"/>
                <a:gd name="T107" fmla="*/ 220 h 469"/>
                <a:gd name="T108" fmla="*/ 365 w 468"/>
                <a:gd name="T109" fmla="*/ 261 h 469"/>
                <a:gd name="T110" fmla="*/ 351 w 468"/>
                <a:gd name="T111" fmla="*/ 298 h 469"/>
                <a:gd name="T112" fmla="*/ 329 w 468"/>
                <a:gd name="T113" fmla="*/ 330 h 469"/>
                <a:gd name="T114" fmla="*/ 297 w 468"/>
                <a:gd name="T115" fmla="*/ 352 h 469"/>
                <a:gd name="T116" fmla="*/ 261 w 468"/>
                <a:gd name="T117" fmla="*/ 36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9">
                  <a:moveTo>
                    <a:pt x="234" y="0"/>
                  </a:moveTo>
                  <a:lnTo>
                    <a:pt x="222" y="1"/>
                  </a:lnTo>
                  <a:lnTo>
                    <a:pt x="210" y="2"/>
                  </a:lnTo>
                  <a:lnTo>
                    <a:pt x="198" y="3"/>
                  </a:lnTo>
                  <a:lnTo>
                    <a:pt x="187" y="6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4" y="15"/>
                  </a:lnTo>
                  <a:lnTo>
                    <a:pt x="143" y="18"/>
                  </a:lnTo>
                  <a:lnTo>
                    <a:pt x="133" y="24"/>
                  </a:lnTo>
                  <a:lnTo>
                    <a:pt x="122" y="29"/>
                  </a:lnTo>
                  <a:lnTo>
                    <a:pt x="113" y="35"/>
                  </a:lnTo>
                  <a:lnTo>
                    <a:pt x="103" y="40"/>
                  </a:lnTo>
                  <a:lnTo>
                    <a:pt x="86" y="54"/>
                  </a:lnTo>
                  <a:lnTo>
                    <a:pt x="68" y="69"/>
                  </a:lnTo>
                  <a:lnTo>
                    <a:pt x="53" y="85"/>
                  </a:lnTo>
                  <a:lnTo>
                    <a:pt x="40" y="104"/>
                  </a:lnTo>
                  <a:lnTo>
                    <a:pt x="34" y="114"/>
                  </a:lnTo>
                  <a:lnTo>
                    <a:pt x="28" y="123"/>
                  </a:lnTo>
                  <a:lnTo>
                    <a:pt x="23" y="133"/>
                  </a:lnTo>
                  <a:lnTo>
                    <a:pt x="19" y="144"/>
                  </a:lnTo>
                  <a:lnTo>
                    <a:pt x="14" y="155"/>
                  </a:lnTo>
                  <a:lnTo>
                    <a:pt x="11" y="165"/>
                  </a:lnTo>
                  <a:lnTo>
                    <a:pt x="8" y="176"/>
                  </a:lnTo>
                  <a:lnTo>
                    <a:pt x="5" y="187"/>
                  </a:lnTo>
                  <a:lnTo>
                    <a:pt x="2" y="199"/>
                  </a:lnTo>
                  <a:lnTo>
                    <a:pt x="1" y="211"/>
                  </a:lnTo>
                  <a:lnTo>
                    <a:pt x="0" y="223"/>
                  </a:lnTo>
                  <a:lnTo>
                    <a:pt x="0" y="234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70"/>
                  </a:lnTo>
                  <a:lnTo>
                    <a:pt x="5" y="282"/>
                  </a:lnTo>
                  <a:lnTo>
                    <a:pt x="8" y="293"/>
                  </a:lnTo>
                  <a:lnTo>
                    <a:pt x="11" y="305"/>
                  </a:lnTo>
                  <a:lnTo>
                    <a:pt x="14" y="315"/>
                  </a:lnTo>
                  <a:lnTo>
                    <a:pt x="19" y="325"/>
                  </a:lnTo>
                  <a:lnTo>
                    <a:pt x="23" y="336"/>
                  </a:lnTo>
                  <a:lnTo>
                    <a:pt x="28" y="346"/>
                  </a:lnTo>
                  <a:lnTo>
                    <a:pt x="34" y="355"/>
                  </a:lnTo>
                  <a:lnTo>
                    <a:pt x="40" y="365"/>
                  </a:lnTo>
                  <a:lnTo>
                    <a:pt x="53" y="384"/>
                  </a:lnTo>
                  <a:lnTo>
                    <a:pt x="68" y="400"/>
                  </a:lnTo>
                  <a:lnTo>
                    <a:pt x="86" y="415"/>
                  </a:lnTo>
                  <a:lnTo>
                    <a:pt x="103" y="429"/>
                  </a:lnTo>
                  <a:lnTo>
                    <a:pt x="113" y="434"/>
                  </a:lnTo>
                  <a:lnTo>
                    <a:pt x="122" y="441"/>
                  </a:lnTo>
                  <a:lnTo>
                    <a:pt x="133" y="445"/>
                  </a:lnTo>
                  <a:lnTo>
                    <a:pt x="143" y="450"/>
                  </a:lnTo>
                  <a:lnTo>
                    <a:pt x="154" y="455"/>
                  </a:lnTo>
                  <a:lnTo>
                    <a:pt x="164" y="458"/>
                  </a:lnTo>
                  <a:lnTo>
                    <a:pt x="175" y="461"/>
                  </a:lnTo>
                  <a:lnTo>
                    <a:pt x="187" y="463"/>
                  </a:lnTo>
                  <a:lnTo>
                    <a:pt x="198" y="466"/>
                  </a:lnTo>
                  <a:lnTo>
                    <a:pt x="210" y="468"/>
                  </a:lnTo>
                  <a:lnTo>
                    <a:pt x="222" y="468"/>
                  </a:lnTo>
                  <a:lnTo>
                    <a:pt x="234" y="469"/>
                  </a:lnTo>
                  <a:lnTo>
                    <a:pt x="247" y="468"/>
                  </a:lnTo>
                  <a:lnTo>
                    <a:pt x="258" y="468"/>
                  </a:lnTo>
                  <a:lnTo>
                    <a:pt x="269" y="466"/>
                  </a:lnTo>
                  <a:lnTo>
                    <a:pt x="281" y="463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5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1"/>
                  </a:lnTo>
                  <a:lnTo>
                    <a:pt x="356" y="434"/>
                  </a:lnTo>
                  <a:lnTo>
                    <a:pt x="365" y="429"/>
                  </a:lnTo>
                  <a:lnTo>
                    <a:pt x="383" y="415"/>
                  </a:lnTo>
                  <a:lnTo>
                    <a:pt x="400" y="400"/>
                  </a:lnTo>
                  <a:lnTo>
                    <a:pt x="415" y="384"/>
                  </a:lnTo>
                  <a:lnTo>
                    <a:pt x="428" y="365"/>
                  </a:lnTo>
                  <a:lnTo>
                    <a:pt x="434" y="355"/>
                  </a:lnTo>
                  <a:lnTo>
                    <a:pt x="440" y="346"/>
                  </a:lnTo>
                  <a:lnTo>
                    <a:pt x="445" y="336"/>
                  </a:lnTo>
                  <a:lnTo>
                    <a:pt x="450" y="325"/>
                  </a:lnTo>
                  <a:lnTo>
                    <a:pt x="454" y="315"/>
                  </a:lnTo>
                  <a:lnTo>
                    <a:pt x="457" y="305"/>
                  </a:lnTo>
                  <a:lnTo>
                    <a:pt x="460" y="293"/>
                  </a:lnTo>
                  <a:lnTo>
                    <a:pt x="464" y="282"/>
                  </a:lnTo>
                  <a:lnTo>
                    <a:pt x="466" y="270"/>
                  </a:lnTo>
                  <a:lnTo>
                    <a:pt x="467" y="258"/>
                  </a:lnTo>
                  <a:lnTo>
                    <a:pt x="468" y="246"/>
                  </a:lnTo>
                  <a:lnTo>
                    <a:pt x="468" y="234"/>
                  </a:lnTo>
                  <a:lnTo>
                    <a:pt x="468" y="223"/>
                  </a:lnTo>
                  <a:lnTo>
                    <a:pt x="467" y="211"/>
                  </a:lnTo>
                  <a:lnTo>
                    <a:pt x="466" y="199"/>
                  </a:lnTo>
                  <a:lnTo>
                    <a:pt x="464" y="187"/>
                  </a:lnTo>
                  <a:lnTo>
                    <a:pt x="460" y="176"/>
                  </a:lnTo>
                  <a:lnTo>
                    <a:pt x="457" y="165"/>
                  </a:lnTo>
                  <a:lnTo>
                    <a:pt x="454" y="155"/>
                  </a:lnTo>
                  <a:lnTo>
                    <a:pt x="450" y="144"/>
                  </a:lnTo>
                  <a:lnTo>
                    <a:pt x="445" y="133"/>
                  </a:lnTo>
                  <a:lnTo>
                    <a:pt x="440" y="123"/>
                  </a:lnTo>
                  <a:lnTo>
                    <a:pt x="434" y="114"/>
                  </a:lnTo>
                  <a:lnTo>
                    <a:pt x="428" y="104"/>
                  </a:lnTo>
                  <a:lnTo>
                    <a:pt x="415" y="85"/>
                  </a:lnTo>
                  <a:lnTo>
                    <a:pt x="400" y="69"/>
                  </a:lnTo>
                  <a:lnTo>
                    <a:pt x="383" y="54"/>
                  </a:lnTo>
                  <a:lnTo>
                    <a:pt x="365" y="40"/>
                  </a:lnTo>
                  <a:lnTo>
                    <a:pt x="356" y="35"/>
                  </a:lnTo>
                  <a:lnTo>
                    <a:pt x="346" y="29"/>
                  </a:lnTo>
                  <a:lnTo>
                    <a:pt x="335" y="24"/>
                  </a:lnTo>
                  <a:lnTo>
                    <a:pt x="325" y="18"/>
                  </a:lnTo>
                  <a:lnTo>
                    <a:pt x="315" y="15"/>
                  </a:lnTo>
                  <a:lnTo>
                    <a:pt x="304" y="11"/>
                  </a:lnTo>
                  <a:lnTo>
                    <a:pt x="293" y="8"/>
                  </a:lnTo>
                  <a:lnTo>
                    <a:pt x="281" y="6"/>
                  </a:lnTo>
                  <a:lnTo>
                    <a:pt x="269" y="3"/>
                  </a:lnTo>
                  <a:lnTo>
                    <a:pt x="258" y="2"/>
                  </a:lnTo>
                  <a:lnTo>
                    <a:pt x="247" y="1"/>
                  </a:lnTo>
                  <a:lnTo>
                    <a:pt x="234" y="0"/>
                  </a:lnTo>
                  <a:close/>
                  <a:moveTo>
                    <a:pt x="234" y="368"/>
                  </a:moveTo>
                  <a:lnTo>
                    <a:pt x="234" y="368"/>
                  </a:lnTo>
                  <a:lnTo>
                    <a:pt x="221" y="367"/>
                  </a:lnTo>
                  <a:lnTo>
                    <a:pt x="208" y="365"/>
                  </a:lnTo>
                  <a:lnTo>
                    <a:pt x="195" y="362"/>
                  </a:lnTo>
                  <a:lnTo>
                    <a:pt x="182" y="358"/>
                  </a:lnTo>
                  <a:lnTo>
                    <a:pt x="171" y="352"/>
                  </a:lnTo>
                  <a:lnTo>
                    <a:pt x="159" y="346"/>
                  </a:lnTo>
                  <a:lnTo>
                    <a:pt x="149" y="337"/>
                  </a:lnTo>
                  <a:lnTo>
                    <a:pt x="140" y="330"/>
                  </a:lnTo>
                  <a:lnTo>
                    <a:pt x="131" y="320"/>
                  </a:lnTo>
                  <a:lnTo>
                    <a:pt x="123" y="309"/>
                  </a:lnTo>
                  <a:lnTo>
                    <a:pt x="117" y="298"/>
                  </a:lnTo>
                  <a:lnTo>
                    <a:pt x="112" y="286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2" y="249"/>
                  </a:lnTo>
                  <a:lnTo>
                    <a:pt x="101" y="234"/>
                  </a:lnTo>
                  <a:lnTo>
                    <a:pt x="102" y="220"/>
                  </a:lnTo>
                  <a:lnTo>
                    <a:pt x="103" y="207"/>
                  </a:lnTo>
                  <a:lnTo>
                    <a:pt x="106" y="195"/>
                  </a:lnTo>
                  <a:lnTo>
                    <a:pt x="112" y="183"/>
                  </a:lnTo>
                  <a:lnTo>
                    <a:pt x="117" y="171"/>
                  </a:lnTo>
                  <a:lnTo>
                    <a:pt x="123" y="160"/>
                  </a:lnTo>
                  <a:lnTo>
                    <a:pt x="131" y="149"/>
                  </a:lnTo>
                  <a:lnTo>
                    <a:pt x="140" y="141"/>
                  </a:lnTo>
                  <a:lnTo>
                    <a:pt x="149" y="132"/>
                  </a:lnTo>
                  <a:lnTo>
                    <a:pt x="159" y="124"/>
                  </a:lnTo>
                  <a:lnTo>
                    <a:pt x="171" y="117"/>
                  </a:lnTo>
                  <a:lnTo>
                    <a:pt x="182" y="111"/>
                  </a:lnTo>
                  <a:lnTo>
                    <a:pt x="195" y="107"/>
                  </a:lnTo>
                  <a:lnTo>
                    <a:pt x="208" y="104"/>
                  </a:lnTo>
                  <a:lnTo>
                    <a:pt x="221" y="102"/>
                  </a:lnTo>
                  <a:lnTo>
                    <a:pt x="234" y="101"/>
                  </a:lnTo>
                  <a:lnTo>
                    <a:pt x="248" y="102"/>
                  </a:lnTo>
                  <a:lnTo>
                    <a:pt x="261" y="104"/>
                  </a:lnTo>
                  <a:lnTo>
                    <a:pt x="274" y="107"/>
                  </a:lnTo>
                  <a:lnTo>
                    <a:pt x="286" y="111"/>
                  </a:lnTo>
                  <a:lnTo>
                    <a:pt x="297" y="117"/>
                  </a:lnTo>
                  <a:lnTo>
                    <a:pt x="309" y="124"/>
                  </a:lnTo>
                  <a:lnTo>
                    <a:pt x="319" y="132"/>
                  </a:lnTo>
                  <a:lnTo>
                    <a:pt x="329" y="141"/>
                  </a:lnTo>
                  <a:lnTo>
                    <a:pt x="337" y="149"/>
                  </a:lnTo>
                  <a:lnTo>
                    <a:pt x="345" y="160"/>
                  </a:lnTo>
                  <a:lnTo>
                    <a:pt x="351" y="171"/>
                  </a:lnTo>
                  <a:lnTo>
                    <a:pt x="357" y="183"/>
                  </a:lnTo>
                  <a:lnTo>
                    <a:pt x="362" y="195"/>
                  </a:lnTo>
                  <a:lnTo>
                    <a:pt x="365" y="207"/>
                  </a:lnTo>
                  <a:lnTo>
                    <a:pt x="366" y="220"/>
                  </a:lnTo>
                  <a:lnTo>
                    <a:pt x="367" y="234"/>
                  </a:lnTo>
                  <a:lnTo>
                    <a:pt x="366" y="249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7" y="286"/>
                  </a:lnTo>
                  <a:lnTo>
                    <a:pt x="351" y="298"/>
                  </a:lnTo>
                  <a:lnTo>
                    <a:pt x="345" y="309"/>
                  </a:lnTo>
                  <a:lnTo>
                    <a:pt x="337" y="320"/>
                  </a:lnTo>
                  <a:lnTo>
                    <a:pt x="329" y="330"/>
                  </a:lnTo>
                  <a:lnTo>
                    <a:pt x="319" y="337"/>
                  </a:lnTo>
                  <a:lnTo>
                    <a:pt x="309" y="346"/>
                  </a:lnTo>
                  <a:lnTo>
                    <a:pt x="297" y="352"/>
                  </a:lnTo>
                  <a:lnTo>
                    <a:pt x="286" y="358"/>
                  </a:lnTo>
                  <a:lnTo>
                    <a:pt x="274" y="362"/>
                  </a:lnTo>
                  <a:lnTo>
                    <a:pt x="261" y="365"/>
                  </a:lnTo>
                  <a:lnTo>
                    <a:pt x="248" y="367"/>
                  </a:lnTo>
                  <a:lnTo>
                    <a:pt x="234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55"/>
            <p:cNvSpPr>
              <a:spLocks noEditPoints="1"/>
            </p:cNvSpPr>
            <p:nvPr userDrawn="1"/>
          </p:nvSpPr>
          <p:spPr bwMode="auto">
            <a:xfrm>
              <a:off x="-4108450" y="108564"/>
              <a:ext cx="185738" cy="185738"/>
            </a:xfrm>
            <a:custGeom>
              <a:avLst/>
              <a:gdLst>
                <a:gd name="T0" fmla="*/ 209 w 467"/>
                <a:gd name="T1" fmla="*/ 1 h 467"/>
                <a:gd name="T2" fmla="*/ 175 w 467"/>
                <a:gd name="T3" fmla="*/ 7 h 467"/>
                <a:gd name="T4" fmla="*/ 142 w 467"/>
                <a:gd name="T5" fmla="*/ 18 h 467"/>
                <a:gd name="T6" fmla="*/ 112 w 467"/>
                <a:gd name="T7" fmla="*/ 33 h 467"/>
                <a:gd name="T8" fmla="*/ 68 w 467"/>
                <a:gd name="T9" fmla="*/ 68 h 467"/>
                <a:gd name="T10" fmla="*/ 33 w 467"/>
                <a:gd name="T11" fmla="*/ 112 h 467"/>
                <a:gd name="T12" fmla="*/ 18 w 467"/>
                <a:gd name="T13" fmla="*/ 142 h 467"/>
                <a:gd name="T14" fmla="*/ 6 w 467"/>
                <a:gd name="T15" fmla="*/ 175 h 467"/>
                <a:gd name="T16" fmla="*/ 1 w 467"/>
                <a:gd name="T17" fmla="*/ 209 h 467"/>
                <a:gd name="T18" fmla="*/ 0 w 467"/>
                <a:gd name="T19" fmla="*/ 246 h 467"/>
                <a:gd name="T20" fmla="*/ 4 w 467"/>
                <a:gd name="T21" fmla="*/ 280 h 467"/>
                <a:gd name="T22" fmla="*/ 14 w 467"/>
                <a:gd name="T23" fmla="*/ 314 h 467"/>
                <a:gd name="T24" fmla="*/ 28 w 467"/>
                <a:gd name="T25" fmla="*/ 345 h 467"/>
                <a:gd name="T26" fmla="*/ 53 w 467"/>
                <a:gd name="T27" fmla="*/ 382 h 467"/>
                <a:gd name="T28" fmla="*/ 102 w 467"/>
                <a:gd name="T29" fmla="*/ 427 h 467"/>
                <a:gd name="T30" fmla="*/ 131 w 467"/>
                <a:gd name="T31" fmla="*/ 445 h 467"/>
                <a:gd name="T32" fmla="*/ 164 w 467"/>
                <a:gd name="T33" fmla="*/ 457 h 467"/>
                <a:gd name="T34" fmla="*/ 197 w 467"/>
                <a:gd name="T35" fmla="*/ 465 h 467"/>
                <a:gd name="T36" fmla="*/ 233 w 467"/>
                <a:gd name="T37" fmla="*/ 467 h 467"/>
                <a:gd name="T38" fmla="*/ 269 w 467"/>
                <a:gd name="T39" fmla="*/ 465 h 467"/>
                <a:gd name="T40" fmla="*/ 303 w 467"/>
                <a:gd name="T41" fmla="*/ 457 h 467"/>
                <a:gd name="T42" fmla="*/ 334 w 467"/>
                <a:gd name="T43" fmla="*/ 445 h 467"/>
                <a:gd name="T44" fmla="*/ 364 w 467"/>
                <a:gd name="T45" fmla="*/ 427 h 467"/>
                <a:gd name="T46" fmla="*/ 413 w 467"/>
                <a:gd name="T47" fmla="*/ 382 h 467"/>
                <a:gd name="T48" fmla="*/ 439 w 467"/>
                <a:gd name="T49" fmla="*/ 345 h 467"/>
                <a:gd name="T50" fmla="*/ 453 w 467"/>
                <a:gd name="T51" fmla="*/ 314 h 467"/>
                <a:gd name="T52" fmla="*/ 462 w 467"/>
                <a:gd name="T53" fmla="*/ 280 h 467"/>
                <a:gd name="T54" fmla="*/ 467 w 467"/>
                <a:gd name="T55" fmla="*/ 246 h 467"/>
                <a:gd name="T56" fmla="*/ 466 w 467"/>
                <a:gd name="T57" fmla="*/ 209 h 467"/>
                <a:gd name="T58" fmla="*/ 460 w 467"/>
                <a:gd name="T59" fmla="*/ 175 h 467"/>
                <a:gd name="T60" fmla="*/ 449 w 467"/>
                <a:gd name="T61" fmla="*/ 142 h 467"/>
                <a:gd name="T62" fmla="*/ 434 w 467"/>
                <a:gd name="T63" fmla="*/ 112 h 467"/>
                <a:gd name="T64" fmla="*/ 398 w 467"/>
                <a:gd name="T65" fmla="*/ 68 h 467"/>
                <a:gd name="T66" fmla="*/ 355 w 467"/>
                <a:gd name="T67" fmla="*/ 33 h 467"/>
                <a:gd name="T68" fmla="*/ 325 w 467"/>
                <a:gd name="T69" fmla="*/ 18 h 467"/>
                <a:gd name="T70" fmla="*/ 291 w 467"/>
                <a:gd name="T71" fmla="*/ 7 h 467"/>
                <a:gd name="T72" fmla="*/ 257 w 467"/>
                <a:gd name="T73" fmla="*/ 1 h 467"/>
                <a:gd name="T74" fmla="*/ 233 w 467"/>
                <a:gd name="T75" fmla="*/ 367 h 467"/>
                <a:gd name="T76" fmla="*/ 206 w 467"/>
                <a:gd name="T77" fmla="*/ 365 h 467"/>
                <a:gd name="T78" fmla="*/ 169 w 467"/>
                <a:gd name="T79" fmla="*/ 351 h 467"/>
                <a:gd name="T80" fmla="*/ 139 w 467"/>
                <a:gd name="T81" fmla="*/ 328 h 467"/>
                <a:gd name="T82" fmla="*/ 116 w 467"/>
                <a:gd name="T83" fmla="*/ 297 h 467"/>
                <a:gd name="T84" fmla="*/ 102 w 467"/>
                <a:gd name="T85" fmla="*/ 260 h 467"/>
                <a:gd name="T86" fmla="*/ 100 w 467"/>
                <a:gd name="T87" fmla="*/ 220 h 467"/>
                <a:gd name="T88" fmla="*/ 110 w 467"/>
                <a:gd name="T89" fmla="*/ 181 h 467"/>
                <a:gd name="T90" fmla="*/ 130 w 467"/>
                <a:gd name="T91" fmla="*/ 149 h 467"/>
                <a:gd name="T92" fmla="*/ 158 w 467"/>
                <a:gd name="T93" fmla="*/ 123 h 467"/>
                <a:gd name="T94" fmla="*/ 193 w 467"/>
                <a:gd name="T95" fmla="*/ 106 h 467"/>
                <a:gd name="T96" fmla="*/ 233 w 467"/>
                <a:gd name="T97" fmla="*/ 100 h 467"/>
                <a:gd name="T98" fmla="*/ 273 w 467"/>
                <a:gd name="T99" fmla="*/ 106 h 467"/>
                <a:gd name="T100" fmla="*/ 307 w 467"/>
                <a:gd name="T101" fmla="*/ 123 h 467"/>
                <a:gd name="T102" fmla="*/ 337 w 467"/>
                <a:gd name="T103" fmla="*/ 149 h 467"/>
                <a:gd name="T104" fmla="*/ 356 w 467"/>
                <a:gd name="T105" fmla="*/ 181 h 467"/>
                <a:gd name="T106" fmla="*/ 366 w 467"/>
                <a:gd name="T107" fmla="*/ 220 h 467"/>
                <a:gd name="T108" fmla="*/ 364 w 467"/>
                <a:gd name="T109" fmla="*/ 260 h 467"/>
                <a:gd name="T110" fmla="*/ 351 w 467"/>
                <a:gd name="T111" fmla="*/ 297 h 467"/>
                <a:gd name="T112" fmla="*/ 328 w 467"/>
                <a:gd name="T113" fmla="*/ 328 h 467"/>
                <a:gd name="T114" fmla="*/ 297 w 467"/>
                <a:gd name="T115" fmla="*/ 351 h 467"/>
                <a:gd name="T116" fmla="*/ 260 w 467"/>
                <a:gd name="T117" fmla="*/ 36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467">
                  <a:moveTo>
                    <a:pt x="233" y="0"/>
                  </a:moveTo>
                  <a:lnTo>
                    <a:pt x="221" y="0"/>
                  </a:lnTo>
                  <a:lnTo>
                    <a:pt x="209" y="1"/>
                  </a:lnTo>
                  <a:lnTo>
                    <a:pt x="197" y="2"/>
                  </a:lnTo>
                  <a:lnTo>
                    <a:pt x="187" y="4"/>
                  </a:lnTo>
                  <a:lnTo>
                    <a:pt x="175" y="7"/>
                  </a:lnTo>
                  <a:lnTo>
                    <a:pt x="164" y="9"/>
                  </a:lnTo>
                  <a:lnTo>
                    <a:pt x="153" y="14"/>
                  </a:lnTo>
                  <a:lnTo>
                    <a:pt x="142" y="18"/>
                  </a:lnTo>
                  <a:lnTo>
                    <a:pt x="131" y="22"/>
                  </a:lnTo>
                  <a:lnTo>
                    <a:pt x="122" y="28"/>
                  </a:lnTo>
                  <a:lnTo>
                    <a:pt x="112" y="33"/>
                  </a:lnTo>
                  <a:lnTo>
                    <a:pt x="102" y="40"/>
                  </a:lnTo>
                  <a:lnTo>
                    <a:pt x="84" y="53"/>
                  </a:lnTo>
                  <a:lnTo>
                    <a:pt x="68" y="68"/>
                  </a:lnTo>
                  <a:lnTo>
                    <a:pt x="53" y="85"/>
                  </a:lnTo>
                  <a:lnTo>
                    <a:pt x="40" y="102"/>
                  </a:lnTo>
                  <a:lnTo>
                    <a:pt x="33" y="112"/>
                  </a:lnTo>
                  <a:lnTo>
                    <a:pt x="28" y="122"/>
                  </a:lnTo>
                  <a:lnTo>
                    <a:pt x="22" y="131"/>
                  </a:lnTo>
                  <a:lnTo>
                    <a:pt x="18" y="142"/>
                  </a:lnTo>
                  <a:lnTo>
                    <a:pt x="14" y="153"/>
                  </a:lnTo>
                  <a:lnTo>
                    <a:pt x="9" y="164"/>
                  </a:lnTo>
                  <a:lnTo>
                    <a:pt x="6" y="175"/>
                  </a:lnTo>
                  <a:lnTo>
                    <a:pt x="4" y="187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1"/>
                  </a:lnTo>
                  <a:lnTo>
                    <a:pt x="0" y="233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69"/>
                  </a:lnTo>
                  <a:lnTo>
                    <a:pt x="4" y="280"/>
                  </a:lnTo>
                  <a:lnTo>
                    <a:pt x="6" y="292"/>
                  </a:lnTo>
                  <a:lnTo>
                    <a:pt x="9" y="303"/>
                  </a:lnTo>
                  <a:lnTo>
                    <a:pt x="14" y="314"/>
                  </a:lnTo>
                  <a:lnTo>
                    <a:pt x="18" y="325"/>
                  </a:lnTo>
                  <a:lnTo>
                    <a:pt x="22" y="334"/>
                  </a:lnTo>
                  <a:lnTo>
                    <a:pt x="28" y="345"/>
                  </a:lnTo>
                  <a:lnTo>
                    <a:pt x="33" y="355"/>
                  </a:lnTo>
                  <a:lnTo>
                    <a:pt x="40" y="365"/>
                  </a:lnTo>
                  <a:lnTo>
                    <a:pt x="53" y="382"/>
                  </a:lnTo>
                  <a:lnTo>
                    <a:pt x="68" y="399"/>
                  </a:lnTo>
                  <a:lnTo>
                    <a:pt x="84" y="414"/>
                  </a:lnTo>
                  <a:lnTo>
                    <a:pt x="102" y="427"/>
                  </a:lnTo>
                  <a:lnTo>
                    <a:pt x="112" y="434"/>
                  </a:lnTo>
                  <a:lnTo>
                    <a:pt x="122" y="439"/>
                  </a:lnTo>
                  <a:lnTo>
                    <a:pt x="131" y="445"/>
                  </a:lnTo>
                  <a:lnTo>
                    <a:pt x="142" y="449"/>
                  </a:lnTo>
                  <a:lnTo>
                    <a:pt x="153" y="453"/>
                  </a:lnTo>
                  <a:lnTo>
                    <a:pt x="164" y="457"/>
                  </a:lnTo>
                  <a:lnTo>
                    <a:pt x="175" y="460"/>
                  </a:lnTo>
                  <a:lnTo>
                    <a:pt x="187" y="463"/>
                  </a:lnTo>
                  <a:lnTo>
                    <a:pt x="197" y="465"/>
                  </a:lnTo>
                  <a:lnTo>
                    <a:pt x="209" y="466"/>
                  </a:lnTo>
                  <a:lnTo>
                    <a:pt x="221" y="467"/>
                  </a:lnTo>
                  <a:lnTo>
                    <a:pt x="233" y="467"/>
                  </a:lnTo>
                  <a:lnTo>
                    <a:pt x="245" y="467"/>
                  </a:lnTo>
                  <a:lnTo>
                    <a:pt x="257" y="466"/>
                  </a:lnTo>
                  <a:lnTo>
                    <a:pt x="269" y="465"/>
                  </a:lnTo>
                  <a:lnTo>
                    <a:pt x="280" y="463"/>
                  </a:lnTo>
                  <a:lnTo>
                    <a:pt x="291" y="460"/>
                  </a:lnTo>
                  <a:lnTo>
                    <a:pt x="303" y="457"/>
                  </a:lnTo>
                  <a:lnTo>
                    <a:pt x="314" y="453"/>
                  </a:lnTo>
                  <a:lnTo>
                    <a:pt x="325" y="449"/>
                  </a:lnTo>
                  <a:lnTo>
                    <a:pt x="334" y="445"/>
                  </a:lnTo>
                  <a:lnTo>
                    <a:pt x="345" y="439"/>
                  </a:lnTo>
                  <a:lnTo>
                    <a:pt x="355" y="434"/>
                  </a:lnTo>
                  <a:lnTo>
                    <a:pt x="364" y="427"/>
                  </a:lnTo>
                  <a:lnTo>
                    <a:pt x="382" y="414"/>
                  </a:lnTo>
                  <a:lnTo>
                    <a:pt x="398" y="399"/>
                  </a:lnTo>
                  <a:lnTo>
                    <a:pt x="413" y="382"/>
                  </a:lnTo>
                  <a:lnTo>
                    <a:pt x="427" y="365"/>
                  </a:lnTo>
                  <a:lnTo>
                    <a:pt x="434" y="355"/>
                  </a:lnTo>
                  <a:lnTo>
                    <a:pt x="439" y="345"/>
                  </a:lnTo>
                  <a:lnTo>
                    <a:pt x="445" y="334"/>
                  </a:lnTo>
                  <a:lnTo>
                    <a:pt x="449" y="325"/>
                  </a:lnTo>
                  <a:lnTo>
                    <a:pt x="453" y="314"/>
                  </a:lnTo>
                  <a:lnTo>
                    <a:pt x="457" y="303"/>
                  </a:lnTo>
                  <a:lnTo>
                    <a:pt x="460" y="292"/>
                  </a:lnTo>
                  <a:lnTo>
                    <a:pt x="462" y="280"/>
                  </a:lnTo>
                  <a:lnTo>
                    <a:pt x="464" y="269"/>
                  </a:lnTo>
                  <a:lnTo>
                    <a:pt x="466" y="258"/>
                  </a:lnTo>
                  <a:lnTo>
                    <a:pt x="467" y="246"/>
                  </a:lnTo>
                  <a:lnTo>
                    <a:pt x="467" y="233"/>
                  </a:lnTo>
                  <a:lnTo>
                    <a:pt x="467" y="221"/>
                  </a:lnTo>
                  <a:lnTo>
                    <a:pt x="466" y="209"/>
                  </a:lnTo>
                  <a:lnTo>
                    <a:pt x="464" y="197"/>
                  </a:lnTo>
                  <a:lnTo>
                    <a:pt x="462" y="187"/>
                  </a:lnTo>
                  <a:lnTo>
                    <a:pt x="460" y="175"/>
                  </a:lnTo>
                  <a:lnTo>
                    <a:pt x="457" y="164"/>
                  </a:lnTo>
                  <a:lnTo>
                    <a:pt x="453" y="153"/>
                  </a:lnTo>
                  <a:lnTo>
                    <a:pt x="449" y="142"/>
                  </a:lnTo>
                  <a:lnTo>
                    <a:pt x="445" y="131"/>
                  </a:lnTo>
                  <a:lnTo>
                    <a:pt x="439" y="122"/>
                  </a:lnTo>
                  <a:lnTo>
                    <a:pt x="434" y="112"/>
                  </a:lnTo>
                  <a:lnTo>
                    <a:pt x="427" y="102"/>
                  </a:lnTo>
                  <a:lnTo>
                    <a:pt x="413" y="85"/>
                  </a:lnTo>
                  <a:lnTo>
                    <a:pt x="398" y="68"/>
                  </a:lnTo>
                  <a:lnTo>
                    <a:pt x="382" y="53"/>
                  </a:lnTo>
                  <a:lnTo>
                    <a:pt x="364" y="40"/>
                  </a:lnTo>
                  <a:lnTo>
                    <a:pt x="355" y="33"/>
                  </a:lnTo>
                  <a:lnTo>
                    <a:pt x="345" y="28"/>
                  </a:lnTo>
                  <a:lnTo>
                    <a:pt x="334" y="22"/>
                  </a:lnTo>
                  <a:lnTo>
                    <a:pt x="325" y="18"/>
                  </a:lnTo>
                  <a:lnTo>
                    <a:pt x="314" y="14"/>
                  </a:lnTo>
                  <a:lnTo>
                    <a:pt x="303" y="9"/>
                  </a:lnTo>
                  <a:lnTo>
                    <a:pt x="291" y="7"/>
                  </a:lnTo>
                  <a:lnTo>
                    <a:pt x="280" y="4"/>
                  </a:lnTo>
                  <a:lnTo>
                    <a:pt x="269" y="2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close/>
                  <a:moveTo>
                    <a:pt x="233" y="367"/>
                  </a:moveTo>
                  <a:lnTo>
                    <a:pt x="233" y="367"/>
                  </a:lnTo>
                  <a:lnTo>
                    <a:pt x="220" y="366"/>
                  </a:lnTo>
                  <a:lnTo>
                    <a:pt x="206" y="365"/>
                  </a:lnTo>
                  <a:lnTo>
                    <a:pt x="193" y="360"/>
                  </a:lnTo>
                  <a:lnTo>
                    <a:pt x="181" y="356"/>
                  </a:lnTo>
                  <a:lnTo>
                    <a:pt x="169" y="351"/>
                  </a:lnTo>
                  <a:lnTo>
                    <a:pt x="158" y="344"/>
                  </a:lnTo>
                  <a:lnTo>
                    <a:pt x="149" y="337"/>
                  </a:lnTo>
                  <a:lnTo>
                    <a:pt x="139" y="328"/>
                  </a:lnTo>
                  <a:lnTo>
                    <a:pt x="130" y="318"/>
                  </a:lnTo>
                  <a:lnTo>
                    <a:pt x="123" y="309"/>
                  </a:lnTo>
                  <a:lnTo>
                    <a:pt x="116" y="297"/>
                  </a:lnTo>
                  <a:lnTo>
                    <a:pt x="110" y="286"/>
                  </a:lnTo>
                  <a:lnTo>
                    <a:pt x="106" y="273"/>
                  </a:lnTo>
                  <a:lnTo>
                    <a:pt x="102" y="260"/>
                  </a:lnTo>
                  <a:lnTo>
                    <a:pt x="100" y="247"/>
                  </a:lnTo>
                  <a:lnTo>
                    <a:pt x="100" y="233"/>
                  </a:lnTo>
                  <a:lnTo>
                    <a:pt x="100" y="220"/>
                  </a:lnTo>
                  <a:lnTo>
                    <a:pt x="102" y="207"/>
                  </a:lnTo>
                  <a:lnTo>
                    <a:pt x="106" y="194"/>
                  </a:lnTo>
                  <a:lnTo>
                    <a:pt x="110" y="181"/>
                  </a:lnTo>
                  <a:lnTo>
                    <a:pt x="116" y="170"/>
                  </a:lnTo>
                  <a:lnTo>
                    <a:pt x="123" y="158"/>
                  </a:lnTo>
                  <a:lnTo>
                    <a:pt x="130" y="149"/>
                  </a:lnTo>
                  <a:lnTo>
                    <a:pt x="139" y="139"/>
                  </a:lnTo>
                  <a:lnTo>
                    <a:pt x="149" y="130"/>
                  </a:lnTo>
                  <a:lnTo>
                    <a:pt x="158" y="123"/>
                  </a:lnTo>
                  <a:lnTo>
                    <a:pt x="169" y="116"/>
                  </a:lnTo>
                  <a:lnTo>
                    <a:pt x="181" y="111"/>
                  </a:lnTo>
                  <a:lnTo>
                    <a:pt x="193" y="106"/>
                  </a:lnTo>
                  <a:lnTo>
                    <a:pt x="206" y="102"/>
                  </a:lnTo>
                  <a:lnTo>
                    <a:pt x="220" y="100"/>
                  </a:lnTo>
                  <a:lnTo>
                    <a:pt x="233" y="100"/>
                  </a:lnTo>
                  <a:lnTo>
                    <a:pt x="247" y="100"/>
                  </a:lnTo>
                  <a:lnTo>
                    <a:pt x="260" y="102"/>
                  </a:lnTo>
                  <a:lnTo>
                    <a:pt x="273" y="106"/>
                  </a:lnTo>
                  <a:lnTo>
                    <a:pt x="285" y="111"/>
                  </a:lnTo>
                  <a:lnTo>
                    <a:pt x="297" y="116"/>
                  </a:lnTo>
                  <a:lnTo>
                    <a:pt x="307" y="123"/>
                  </a:lnTo>
                  <a:lnTo>
                    <a:pt x="318" y="130"/>
                  </a:lnTo>
                  <a:lnTo>
                    <a:pt x="328" y="139"/>
                  </a:lnTo>
                  <a:lnTo>
                    <a:pt x="337" y="149"/>
                  </a:lnTo>
                  <a:lnTo>
                    <a:pt x="344" y="158"/>
                  </a:lnTo>
                  <a:lnTo>
                    <a:pt x="351" y="170"/>
                  </a:lnTo>
                  <a:lnTo>
                    <a:pt x="356" y="181"/>
                  </a:lnTo>
                  <a:lnTo>
                    <a:pt x="360" y="194"/>
                  </a:lnTo>
                  <a:lnTo>
                    <a:pt x="364" y="207"/>
                  </a:lnTo>
                  <a:lnTo>
                    <a:pt x="366" y="220"/>
                  </a:lnTo>
                  <a:lnTo>
                    <a:pt x="367" y="233"/>
                  </a:lnTo>
                  <a:lnTo>
                    <a:pt x="366" y="247"/>
                  </a:lnTo>
                  <a:lnTo>
                    <a:pt x="364" y="260"/>
                  </a:lnTo>
                  <a:lnTo>
                    <a:pt x="360" y="273"/>
                  </a:lnTo>
                  <a:lnTo>
                    <a:pt x="356" y="286"/>
                  </a:lnTo>
                  <a:lnTo>
                    <a:pt x="351" y="297"/>
                  </a:lnTo>
                  <a:lnTo>
                    <a:pt x="344" y="309"/>
                  </a:lnTo>
                  <a:lnTo>
                    <a:pt x="337" y="318"/>
                  </a:lnTo>
                  <a:lnTo>
                    <a:pt x="328" y="328"/>
                  </a:lnTo>
                  <a:lnTo>
                    <a:pt x="318" y="337"/>
                  </a:lnTo>
                  <a:lnTo>
                    <a:pt x="307" y="344"/>
                  </a:lnTo>
                  <a:lnTo>
                    <a:pt x="297" y="351"/>
                  </a:lnTo>
                  <a:lnTo>
                    <a:pt x="285" y="356"/>
                  </a:lnTo>
                  <a:lnTo>
                    <a:pt x="273" y="360"/>
                  </a:lnTo>
                  <a:lnTo>
                    <a:pt x="260" y="365"/>
                  </a:lnTo>
                  <a:lnTo>
                    <a:pt x="247" y="366"/>
                  </a:lnTo>
                  <a:lnTo>
                    <a:pt x="233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56"/>
            <p:cNvSpPr>
              <a:spLocks noEditPoints="1"/>
            </p:cNvSpPr>
            <p:nvPr userDrawn="1"/>
          </p:nvSpPr>
          <p:spPr bwMode="auto">
            <a:xfrm>
              <a:off x="-4418013" y="-131149"/>
              <a:ext cx="282575" cy="282575"/>
            </a:xfrm>
            <a:custGeom>
              <a:avLst/>
              <a:gdLst>
                <a:gd name="T0" fmla="*/ 284 w 713"/>
                <a:gd name="T1" fmla="*/ 8 h 713"/>
                <a:gd name="T2" fmla="*/ 202 w 713"/>
                <a:gd name="T3" fmla="*/ 35 h 713"/>
                <a:gd name="T4" fmla="*/ 129 w 713"/>
                <a:gd name="T5" fmla="*/ 81 h 713"/>
                <a:gd name="T6" fmla="*/ 70 w 713"/>
                <a:gd name="T7" fmla="*/ 143 h 713"/>
                <a:gd name="T8" fmla="*/ 28 w 713"/>
                <a:gd name="T9" fmla="*/ 217 h 713"/>
                <a:gd name="T10" fmla="*/ 3 w 713"/>
                <a:gd name="T11" fmla="*/ 302 h 713"/>
                <a:gd name="T12" fmla="*/ 1 w 713"/>
                <a:gd name="T13" fmla="*/ 393 h 713"/>
                <a:gd name="T14" fmla="*/ 21 w 713"/>
                <a:gd name="T15" fmla="*/ 478 h 713"/>
                <a:gd name="T16" fmla="*/ 60 w 713"/>
                <a:gd name="T17" fmla="*/ 555 h 713"/>
                <a:gd name="T18" fmla="*/ 116 w 713"/>
                <a:gd name="T19" fmla="*/ 620 h 713"/>
                <a:gd name="T20" fmla="*/ 186 w 713"/>
                <a:gd name="T21" fmla="*/ 670 h 713"/>
                <a:gd name="T22" fmla="*/ 267 w 713"/>
                <a:gd name="T23" fmla="*/ 701 h 713"/>
                <a:gd name="T24" fmla="*/ 356 w 713"/>
                <a:gd name="T25" fmla="*/ 713 h 713"/>
                <a:gd name="T26" fmla="*/ 445 w 713"/>
                <a:gd name="T27" fmla="*/ 701 h 713"/>
                <a:gd name="T28" fmla="*/ 526 w 713"/>
                <a:gd name="T29" fmla="*/ 670 h 713"/>
                <a:gd name="T30" fmla="*/ 596 w 713"/>
                <a:gd name="T31" fmla="*/ 620 h 713"/>
                <a:gd name="T32" fmla="*/ 651 w 713"/>
                <a:gd name="T33" fmla="*/ 555 h 713"/>
                <a:gd name="T34" fmla="*/ 691 w 713"/>
                <a:gd name="T35" fmla="*/ 478 h 713"/>
                <a:gd name="T36" fmla="*/ 710 w 713"/>
                <a:gd name="T37" fmla="*/ 393 h 713"/>
                <a:gd name="T38" fmla="*/ 708 w 713"/>
                <a:gd name="T39" fmla="*/ 302 h 713"/>
                <a:gd name="T40" fmla="*/ 685 w 713"/>
                <a:gd name="T41" fmla="*/ 217 h 713"/>
                <a:gd name="T42" fmla="*/ 641 w 713"/>
                <a:gd name="T43" fmla="*/ 143 h 713"/>
                <a:gd name="T44" fmla="*/ 583 w 713"/>
                <a:gd name="T45" fmla="*/ 81 h 713"/>
                <a:gd name="T46" fmla="*/ 511 w 713"/>
                <a:gd name="T47" fmla="*/ 35 h 713"/>
                <a:gd name="T48" fmla="*/ 428 w 713"/>
                <a:gd name="T49" fmla="*/ 8 h 713"/>
                <a:gd name="T50" fmla="*/ 484 w 713"/>
                <a:gd name="T51" fmla="*/ 485 h 713"/>
                <a:gd name="T52" fmla="*/ 475 w 713"/>
                <a:gd name="T53" fmla="*/ 542 h 713"/>
                <a:gd name="T54" fmla="*/ 438 w 713"/>
                <a:gd name="T55" fmla="*/ 576 h 713"/>
                <a:gd name="T56" fmla="*/ 381 w 713"/>
                <a:gd name="T57" fmla="*/ 559 h 713"/>
                <a:gd name="T58" fmla="*/ 318 w 713"/>
                <a:gd name="T59" fmla="*/ 567 h 713"/>
                <a:gd name="T60" fmla="*/ 264 w 713"/>
                <a:gd name="T61" fmla="*/ 572 h 713"/>
                <a:gd name="T62" fmla="*/ 232 w 713"/>
                <a:gd name="T63" fmla="*/ 530 h 713"/>
                <a:gd name="T64" fmla="*/ 195 w 713"/>
                <a:gd name="T65" fmla="*/ 483 h 713"/>
                <a:gd name="T66" fmla="*/ 145 w 713"/>
                <a:gd name="T67" fmla="*/ 456 h 713"/>
                <a:gd name="T68" fmla="*/ 140 w 713"/>
                <a:gd name="T69" fmla="*/ 406 h 713"/>
                <a:gd name="T70" fmla="*/ 163 w 713"/>
                <a:gd name="T71" fmla="*/ 343 h 713"/>
                <a:gd name="T72" fmla="*/ 136 w 713"/>
                <a:gd name="T73" fmla="*/ 284 h 713"/>
                <a:gd name="T74" fmla="*/ 160 w 713"/>
                <a:gd name="T75" fmla="*/ 242 h 713"/>
                <a:gd name="T76" fmla="*/ 228 w 713"/>
                <a:gd name="T77" fmla="*/ 228 h 713"/>
                <a:gd name="T78" fmla="*/ 242 w 713"/>
                <a:gd name="T79" fmla="*/ 160 h 713"/>
                <a:gd name="T80" fmla="*/ 284 w 713"/>
                <a:gd name="T81" fmla="*/ 136 h 713"/>
                <a:gd name="T82" fmla="*/ 343 w 713"/>
                <a:gd name="T83" fmla="*/ 163 h 713"/>
                <a:gd name="T84" fmla="*/ 406 w 713"/>
                <a:gd name="T85" fmla="*/ 140 h 713"/>
                <a:gd name="T86" fmla="*/ 456 w 713"/>
                <a:gd name="T87" fmla="*/ 145 h 713"/>
                <a:gd name="T88" fmla="*/ 483 w 713"/>
                <a:gd name="T89" fmla="*/ 195 h 713"/>
                <a:gd name="T90" fmla="*/ 530 w 713"/>
                <a:gd name="T91" fmla="*/ 232 h 713"/>
                <a:gd name="T92" fmla="*/ 572 w 713"/>
                <a:gd name="T93" fmla="*/ 265 h 713"/>
                <a:gd name="T94" fmla="*/ 566 w 713"/>
                <a:gd name="T95" fmla="*/ 319 h 713"/>
                <a:gd name="T96" fmla="*/ 559 w 713"/>
                <a:gd name="T97" fmla="*/ 382 h 713"/>
                <a:gd name="T98" fmla="*/ 574 w 713"/>
                <a:gd name="T99" fmla="*/ 438 h 713"/>
                <a:gd name="T100" fmla="*/ 542 w 713"/>
                <a:gd name="T101" fmla="*/ 47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38" y="0"/>
                  </a:lnTo>
                  <a:lnTo>
                    <a:pt x="320" y="2"/>
                  </a:lnTo>
                  <a:lnTo>
                    <a:pt x="301" y="4"/>
                  </a:lnTo>
                  <a:lnTo>
                    <a:pt x="284" y="8"/>
                  </a:lnTo>
                  <a:lnTo>
                    <a:pt x="267" y="11"/>
                  </a:lnTo>
                  <a:lnTo>
                    <a:pt x="250" y="16"/>
                  </a:lnTo>
                  <a:lnTo>
                    <a:pt x="233" y="22"/>
                  </a:lnTo>
                  <a:lnTo>
                    <a:pt x="217" y="28"/>
                  </a:lnTo>
                  <a:lnTo>
                    <a:pt x="202" y="35"/>
                  </a:lnTo>
                  <a:lnTo>
                    <a:pt x="186" y="43"/>
                  </a:lnTo>
                  <a:lnTo>
                    <a:pt x="172" y="52"/>
                  </a:lnTo>
                  <a:lnTo>
                    <a:pt x="156" y="60"/>
                  </a:lnTo>
                  <a:lnTo>
                    <a:pt x="142" y="70"/>
                  </a:lnTo>
                  <a:lnTo>
                    <a:pt x="129" y="81"/>
                  </a:lnTo>
                  <a:lnTo>
                    <a:pt x="116" y="93"/>
                  </a:lnTo>
                  <a:lnTo>
                    <a:pt x="104" y="105"/>
                  </a:lnTo>
                  <a:lnTo>
                    <a:pt x="92" y="117"/>
                  </a:lnTo>
                  <a:lnTo>
                    <a:pt x="81" y="130"/>
                  </a:lnTo>
                  <a:lnTo>
                    <a:pt x="70" y="143"/>
                  </a:lnTo>
                  <a:lnTo>
                    <a:pt x="60" y="157"/>
                  </a:lnTo>
                  <a:lnTo>
                    <a:pt x="51" y="172"/>
                  </a:lnTo>
                  <a:lnTo>
                    <a:pt x="43" y="187"/>
                  </a:lnTo>
                  <a:lnTo>
                    <a:pt x="34" y="202"/>
                  </a:lnTo>
                  <a:lnTo>
                    <a:pt x="28" y="217"/>
                  </a:lnTo>
                  <a:lnTo>
                    <a:pt x="21" y="233"/>
                  </a:lnTo>
                  <a:lnTo>
                    <a:pt x="16" y="251"/>
                  </a:lnTo>
                  <a:lnTo>
                    <a:pt x="11" y="267"/>
                  </a:lnTo>
                  <a:lnTo>
                    <a:pt x="6" y="284"/>
                  </a:lnTo>
                  <a:lnTo>
                    <a:pt x="3" y="302"/>
                  </a:lnTo>
                  <a:lnTo>
                    <a:pt x="1" y="320"/>
                  </a:lnTo>
                  <a:lnTo>
                    <a:pt x="0" y="338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1" y="393"/>
                  </a:lnTo>
                  <a:lnTo>
                    <a:pt x="3" y="410"/>
                  </a:lnTo>
                  <a:lnTo>
                    <a:pt x="6" y="428"/>
                  </a:lnTo>
                  <a:lnTo>
                    <a:pt x="11" y="445"/>
                  </a:lnTo>
                  <a:lnTo>
                    <a:pt x="16" y="462"/>
                  </a:lnTo>
                  <a:lnTo>
                    <a:pt x="21" y="478"/>
                  </a:lnTo>
                  <a:lnTo>
                    <a:pt x="28" y="495"/>
                  </a:lnTo>
                  <a:lnTo>
                    <a:pt x="34" y="511"/>
                  </a:lnTo>
                  <a:lnTo>
                    <a:pt x="43" y="526"/>
                  </a:lnTo>
                  <a:lnTo>
                    <a:pt x="51" y="541"/>
                  </a:lnTo>
                  <a:lnTo>
                    <a:pt x="60" y="555"/>
                  </a:lnTo>
                  <a:lnTo>
                    <a:pt x="70" y="569"/>
                  </a:lnTo>
                  <a:lnTo>
                    <a:pt x="81" y="583"/>
                  </a:lnTo>
                  <a:lnTo>
                    <a:pt x="92" y="596"/>
                  </a:lnTo>
                  <a:lnTo>
                    <a:pt x="104" y="608"/>
                  </a:lnTo>
                  <a:lnTo>
                    <a:pt x="116" y="620"/>
                  </a:lnTo>
                  <a:lnTo>
                    <a:pt x="129" y="632"/>
                  </a:lnTo>
                  <a:lnTo>
                    <a:pt x="142" y="641"/>
                  </a:lnTo>
                  <a:lnTo>
                    <a:pt x="156" y="652"/>
                  </a:lnTo>
                  <a:lnTo>
                    <a:pt x="172" y="661"/>
                  </a:lnTo>
                  <a:lnTo>
                    <a:pt x="186" y="670"/>
                  </a:lnTo>
                  <a:lnTo>
                    <a:pt x="202" y="677"/>
                  </a:lnTo>
                  <a:lnTo>
                    <a:pt x="217" y="685"/>
                  </a:lnTo>
                  <a:lnTo>
                    <a:pt x="233" y="691"/>
                  </a:lnTo>
                  <a:lnTo>
                    <a:pt x="250" y="697"/>
                  </a:lnTo>
                  <a:lnTo>
                    <a:pt x="267" y="701"/>
                  </a:lnTo>
                  <a:lnTo>
                    <a:pt x="284" y="705"/>
                  </a:lnTo>
                  <a:lnTo>
                    <a:pt x="301" y="708"/>
                  </a:lnTo>
                  <a:lnTo>
                    <a:pt x="320" y="711"/>
                  </a:lnTo>
                  <a:lnTo>
                    <a:pt x="338" y="712"/>
                  </a:lnTo>
                  <a:lnTo>
                    <a:pt x="356" y="713"/>
                  </a:lnTo>
                  <a:lnTo>
                    <a:pt x="375" y="712"/>
                  </a:lnTo>
                  <a:lnTo>
                    <a:pt x="392" y="711"/>
                  </a:lnTo>
                  <a:lnTo>
                    <a:pt x="410" y="708"/>
                  </a:lnTo>
                  <a:lnTo>
                    <a:pt x="428" y="705"/>
                  </a:lnTo>
                  <a:lnTo>
                    <a:pt x="445" y="701"/>
                  </a:lnTo>
                  <a:lnTo>
                    <a:pt x="462" y="697"/>
                  </a:lnTo>
                  <a:lnTo>
                    <a:pt x="478" y="691"/>
                  </a:lnTo>
                  <a:lnTo>
                    <a:pt x="494" y="685"/>
                  </a:lnTo>
                  <a:lnTo>
                    <a:pt x="511" y="677"/>
                  </a:lnTo>
                  <a:lnTo>
                    <a:pt x="526" y="670"/>
                  </a:lnTo>
                  <a:lnTo>
                    <a:pt x="541" y="661"/>
                  </a:lnTo>
                  <a:lnTo>
                    <a:pt x="555" y="652"/>
                  </a:lnTo>
                  <a:lnTo>
                    <a:pt x="569" y="641"/>
                  </a:lnTo>
                  <a:lnTo>
                    <a:pt x="583" y="632"/>
                  </a:lnTo>
                  <a:lnTo>
                    <a:pt x="596" y="620"/>
                  </a:lnTo>
                  <a:lnTo>
                    <a:pt x="608" y="608"/>
                  </a:lnTo>
                  <a:lnTo>
                    <a:pt x="620" y="596"/>
                  </a:lnTo>
                  <a:lnTo>
                    <a:pt x="631" y="583"/>
                  </a:lnTo>
                  <a:lnTo>
                    <a:pt x="641" y="569"/>
                  </a:lnTo>
                  <a:lnTo>
                    <a:pt x="651" y="555"/>
                  </a:lnTo>
                  <a:lnTo>
                    <a:pt x="661" y="541"/>
                  </a:lnTo>
                  <a:lnTo>
                    <a:pt x="669" y="526"/>
                  </a:lnTo>
                  <a:lnTo>
                    <a:pt x="677" y="511"/>
                  </a:lnTo>
                  <a:lnTo>
                    <a:pt x="685" y="495"/>
                  </a:lnTo>
                  <a:lnTo>
                    <a:pt x="691" y="478"/>
                  </a:lnTo>
                  <a:lnTo>
                    <a:pt x="696" y="462"/>
                  </a:lnTo>
                  <a:lnTo>
                    <a:pt x="701" y="445"/>
                  </a:lnTo>
                  <a:lnTo>
                    <a:pt x="705" y="428"/>
                  </a:lnTo>
                  <a:lnTo>
                    <a:pt x="708" y="410"/>
                  </a:lnTo>
                  <a:lnTo>
                    <a:pt x="710" y="393"/>
                  </a:lnTo>
                  <a:lnTo>
                    <a:pt x="712" y="375"/>
                  </a:lnTo>
                  <a:lnTo>
                    <a:pt x="713" y="356"/>
                  </a:lnTo>
                  <a:lnTo>
                    <a:pt x="712" y="338"/>
                  </a:lnTo>
                  <a:lnTo>
                    <a:pt x="710" y="320"/>
                  </a:lnTo>
                  <a:lnTo>
                    <a:pt x="708" y="302"/>
                  </a:lnTo>
                  <a:lnTo>
                    <a:pt x="705" y="284"/>
                  </a:lnTo>
                  <a:lnTo>
                    <a:pt x="701" y="267"/>
                  </a:lnTo>
                  <a:lnTo>
                    <a:pt x="696" y="251"/>
                  </a:lnTo>
                  <a:lnTo>
                    <a:pt x="691" y="233"/>
                  </a:lnTo>
                  <a:lnTo>
                    <a:pt x="685" y="217"/>
                  </a:lnTo>
                  <a:lnTo>
                    <a:pt x="677" y="202"/>
                  </a:lnTo>
                  <a:lnTo>
                    <a:pt x="669" y="187"/>
                  </a:lnTo>
                  <a:lnTo>
                    <a:pt x="661" y="172"/>
                  </a:lnTo>
                  <a:lnTo>
                    <a:pt x="651" y="157"/>
                  </a:lnTo>
                  <a:lnTo>
                    <a:pt x="641" y="143"/>
                  </a:lnTo>
                  <a:lnTo>
                    <a:pt x="631" y="130"/>
                  </a:lnTo>
                  <a:lnTo>
                    <a:pt x="620" y="117"/>
                  </a:lnTo>
                  <a:lnTo>
                    <a:pt x="608" y="105"/>
                  </a:lnTo>
                  <a:lnTo>
                    <a:pt x="596" y="93"/>
                  </a:lnTo>
                  <a:lnTo>
                    <a:pt x="583" y="81"/>
                  </a:lnTo>
                  <a:lnTo>
                    <a:pt x="569" y="70"/>
                  </a:lnTo>
                  <a:lnTo>
                    <a:pt x="555" y="60"/>
                  </a:lnTo>
                  <a:lnTo>
                    <a:pt x="541" y="52"/>
                  </a:lnTo>
                  <a:lnTo>
                    <a:pt x="526" y="43"/>
                  </a:lnTo>
                  <a:lnTo>
                    <a:pt x="511" y="35"/>
                  </a:lnTo>
                  <a:lnTo>
                    <a:pt x="494" y="28"/>
                  </a:lnTo>
                  <a:lnTo>
                    <a:pt x="478" y="22"/>
                  </a:lnTo>
                  <a:lnTo>
                    <a:pt x="462" y="16"/>
                  </a:lnTo>
                  <a:lnTo>
                    <a:pt x="445" y="11"/>
                  </a:lnTo>
                  <a:lnTo>
                    <a:pt x="428" y="8"/>
                  </a:lnTo>
                  <a:lnTo>
                    <a:pt x="410" y="4"/>
                  </a:lnTo>
                  <a:lnTo>
                    <a:pt x="392" y="2"/>
                  </a:lnTo>
                  <a:lnTo>
                    <a:pt x="375" y="0"/>
                  </a:lnTo>
                  <a:lnTo>
                    <a:pt x="356" y="0"/>
                  </a:lnTo>
                  <a:close/>
                  <a:moveTo>
                    <a:pt x="484" y="485"/>
                  </a:moveTo>
                  <a:lnTo>
                    <a:pt x="484" y="485"/>
                  </a:lnTo>
                  <a:lnTo>
                    <a:pt x="484" y="501"/>
                  </a:lnTo>
                  <a:lnTo>
                    <a:pt x="483" y="516"/>
                  </a:lnTo>
                  <a:lnTo>
                    <a:pt x="479" y="530"/>
                  </a:lnTo>
                  <a:lnTo>
                    <a:pt x="475" y="542"/>
                  </a:lnTo>
                  <a:lnTo>
                    <a:pt x="470" y="553"/>
                  </a:lnTo>
                  <a:lnTo>
                    <a:pt x="463" y="560"/>
                  </a:lnTo>
                  <a:lnTo>
                    <a:pt x="456" y="568"/>
                  </a:lnTo>
                  <a:lnTo>
                    <a:pt x="447" y="572"/>
                  </a:lnTo>
                  <a:lnTo>
                    <a:pt x="438" y="576"/>
                  </a:lnTo>
                  <a:lnTo>
                    <a:pt x="428" y="576"/>
                  </a:lnTo>
                  <a:lnTo>
                    <a:pt x="417" y="575"/>
                  </a:lnTo>
                  <a:lnTo>
                    <a:pt x="406" y="571"/>
                  </a:lnTo>
                  <a:lnTo>
                    <a:pt x="394" y="567"/>
                  </a:lnTo>
                  <a:lnTo>
                    <a:pt x="381" y="559"/>
                  </a:lnTo>
                  <a:lnTo>
                    <a:pt x="369" y="550"/>
                  </a:lnTo>
                  <a:lnTo>
                    <a:pt x="356" y="538"/>
                  </a:lnTo>
                  <a:lnTo>
                    <a:pt x="343" y="550"/>
                  </a:lnTo>
                  <a:lnTo>
                    <a:pt x="330" y="559"/>
                  </a:lnTo>
                  <a:lnTo>
                    <a:pt x="318" y="567"/>
                  </a:lnTo>
                  <a:lnTo>
                    <a:pt x="307" y="571"/>
                  </a:lnTo>
                  <a:lnTo>
                    <a:pt x="295" y="575"/>
                  </a:lnTo>
                  <a:lnTo>
                    <a:pt x="284" y="576"/>
                  </a:lnTo>
                  <a:lnTo>
                    <a:pt x="274" y="576"/>
                  </a:lnTo>
                  <a:lnTo>
                    <a:pt x="264" y="572"/>
                  </a:lnTo>
                  <a:lnTo>
                    <a:pt x="256" y="568"/>
                  </a:lnTo>
                  <a:lnTo>
                    <a:pt x="248" y="560"/>
                  </a:lnTo>
                  <a:lnTo>
                    <a:pt x="242" y="553"/>
                  </a:lnTo>
                  <a:lnTo>
                    <a:pt x="236" y="542"/>
                  </a:lnTo>
                  <a:lnTo>
                    <a:pt x="232" y="530"/>
                  </a:lnTo>
                  <a:lnTo>
                    <a:pt x="229" y="516"/>
                  </a:lnTo>
                  <a:lnTo>
                    <a:pt x="228" y="501"/>
                  </a:lnTo>
                  <a:lnTo>
                    <a:pt x="228" y="485"/>
                  </a:lnTo>
                  <a:lnTo>
                    <a:pt x="210" y="485"/>
                  </a:lnTo>
                  <a:lnTo>
                    <a:pt x="195" y="483"/>
                  </a:lnTo>
                  <a:lnTo>
                    <a:pt x="181" y="479"/>
                  </a:lnTo>
                  <a:lnTo>
                    <a:pt x="169" y="476"/>
                  </a:lnTo>
                  <a:lnTo>
                    <a:pt x="160" y="470"/>
                  </a:lnTo>
                  <a:lnTo>
                    <a:pt x="151" y="463"/>
                  </a:lnTo>
                  <a:lnTo>
                    <a:pt x="145" y="456"/>
                  </a:lnTo>
                  <a:lnTo>
                    <a:pt x="140" y="448"/>
                  </a:lnTo>
                  <a:lnTo>
                    <a:pt x="137" y="438"/>
                  </a:lnTo>
                  <a:lnTo>
                    <a:pt x="136" y="428"/>
                  </a:lnTo>
                  <a:lnTo>
                    <a:pt x="137" y="417"/>
                  </a:lnTo>
                  <a:lnTo>
                    <a:pt x="140" y="406"/>
                  </a:lnTo>
                  <a:lnTo>
                    <a:pt x="146" y="394"/>
                  </a:lnTo>
                  <a:lnTo>
                    <a:pt x="153" y="382"/>
                  </a:lnTo>
                  <a:lnTo>
                    <a:pt x="163" y="369"/>
                  </a:lnTo>
                  <a:lnTo>
                    <a:pt x="175" y="356"/>
                  </a:lnTo>
                  <a:lnTo>
                    <a:pt x="163" y="343"/>
                  </a:lnTo>
                  <a:lnTo>
                    <a:pt x="153" y="330"/>
                  </a:lnTo>
                  <a:lnTo>
                    <a:pt x="146" y="319"/>
                  </a:lnTo>
                  <a:lnTo>
                    <a:pt x="140" y="307"/>
                  </a:lnTo>
                  <a:lnTo>
                    <a:pt x="137" y="295"/>
                  </a:lnTo>
                  <a:lnTo>
                    <a:pt x="136" y="284"/>
                  </a:lnTo>
                  <a:lnTo>
                    <a:pt x="137" y="274"/>
                  </a:lnTo>
                  <a:lnTo>
                    <a:pt x="140" y="265"/>
                  </a:lnTo>
                  <a:lnTo>
                    <a:pt x="145" y="256"/>
                  </a:lnTo>
                  <a:lnTo>
                    <a:pt x="151" y="248"/>
                  </a:lnTo>
                  <a:lnTo>
                    <a:pt x="160" y="242"/>
                  </a:lnTo>
                  <a:lnTo>
                    <a:pt x="169" y="236"/>
                  </a:lnTo>
                  <a:lnTo>
                    <a:pt x="181" y="232"/>
                  </a:lnTo>
                  <a:lnTo>
                    <a:pt x="195" y="230"/>
                  </a:lnTo>
                  <a:lnTo>
                    <a:pt x="210" y="228"/>
                  </a:lnTo>
                  <a:lnTo>
                    <a:pt x="228" y="228"/>
                  </a:lnTo>
                  <a:lnTo>
                    <a:pt x="228" y="211"/>
                  </a:lnTo>
                  <a:lnTo>
                    <a:pt x="229" y="195"/>
                  </a:lnTo>
                  <a:lnTo>
                    <a:pt x="232" y="182"/>
                  </a:lnTo>
                  <a:lnTo>
                    <a:pt x="236" y="171"/>
                  </a:lnTo>
                  <a:lnTo>
                    <a:pt x="242" y="160"/>
                  </a:lnTo>
                  <a:lnTo>
                    <a:pt x="248" y="151"/>
                  </a:lnTo>
                  <a:lnTo>
                    <a:pt x="256" y="145"/>
                  </a:lnTo>
                  <a:lnTo>
                    <a:pt x="264" y="140"/>
                  </a:lnTo>
                  <a:lnTo>
                    <a:pt x="274" y="137"/>
                  </a:lnTo>
                  <a:lnTo>
                    <a:pt x="284" y="136"/>
                  </a:lnTo>
                  <a:lnTo>
                    <a:pt x="295" y="137"/>
                  </a:lnTo>
                  <a:lnTo>
                    <a:pt x="307" y="140"/>
                  </a:lnTo>
                  <a:lnTo>
                    <a:pt x="318" y="146"/>
                  </a:lnTo>
                  <a:lnTo>
                    <a:pt x="330" y="153"/>
                  </a:lnTo>
                  <a:lnTo>
                    <a:pt x="343" y="163"/>
                  </a:lnTo>
                  <a:lnTo>
                    <a:pt x="356" y="175"/>
                  </a:lnTo>
                  <a:lnTo>
                    <a:pt x="369" y="163"/>
                  </a:lnTo>
                  <a:lnTo>
                    <a:pt x="381" y="153"/>
                  </a:lnTo>
                  <a:lnTo>
                    <a:pt x="394" y="146"/>
                  </a:lnTo>
                  <a:lnTo>
                    <a:pt x="406" y="140"/>
                  </a:lnTo>
                  <a:lnTo>
                    <a:pt x="417" y="137"/>
                  </a:lnTo>
                  <a:lnTo>
                    <a:pt x="428" y="136"/>
                  </a:lnTo>
                  <a:lnTo>
                    <a:pt x="438" y="137"/>
                  </a:lnTo>
                  <a:lnTo>
                    <a:pt x="447" y="140"/>
                  </a:lnTo>
                  <a:lnTo>
                    <a:pt x="456" y="145"/>
                  </a:lnTo>
                  <a:lnTo>
                    <a:pt x="463" y="151"/>
                  </a:lnTo>
                  <a:lnTo>
                    <a:pt x="470" y="160"/>
                  </a:lnTo>
                  <a:lnTo>
                    <a:pt x="475" y="171"/>
                  </a:lnTo>
                  <a:lnTo>
                    <a:pt x="479" y="182"/>
                  </a:lnTo>
                  <a:lnTo>
                    <a:pt x="483" y="195"/>
                  </a:lnTo>
                  <a:lnTo>
                    <a:pt x="484" y="211"/>
                  </a:lnTo>
                  <a:lnTo>
                    <a:pt x="484" y="228"/>
                  </a:lnTo>
                  <a:lnTo>
                    <a:pt x="501" y="228"/>
                  </a:lnTo>
                  <a:lnTo>
                    <a:pt x="516" y="230"/>
                  </a:lnTo>
                  <a:lnTo>
                    <a:pt x="530" y="232"/>
                  </a:lnTo>
                  <a:lnTo>
                    <a:pt x="542" y="236"/>
                  </a:lnTo>
                  <a:lnTo>
                    <a:pt x="552" y="242"/>
                  </a:lnTo>
                  <a:lnTo>
                    <a:pt x="560" y="248"/>
                  </a:lnTo>
                  <a:lnTo>
                    <a:pt x="567" y="256"/>
                  </a:lnTo>
                  <a:lnTo>
                    <a:pt x="572" y="265"/>
                  </a:lnTo>
                  <a:lnTo>
                    <a:pt x="574" y="274"/>
                  </a:lnTo>
                  <a:lnTo>
                    <a:pt x="575" y="284"/>
                  </a:lnTo>
                  <a:lnTo>
                    <a:pt x="574" y="295"/>
                  </a:lnTo>
                  <a:lnTo>
                    <a:pt x="571" y="307"/>
                  </a:lnTo>
                  <a:lnTo>
                    <a:pt x="566" y="319"/>
                  </a:lnTo>
                  <a:lnTo>
                    <a:pt x="559" y="330"/>
                  </a:lnTo>
                  <a:lnTo>
                    <a:pt x="550" y="343"/>
                  </a:lnTo>
                  <a:lnTo>
                    <a:pt x="538" y="356"/>
                  </a:lnTo>
                  <a:lnTo>
                    <a:pt x="550" y="369"/>
                  </a:lnTo>
                  <a:lnTo>
                    <a:pt x="559" y="382"/>
                  </a:lnTo>
                  <a:lnTo>
                    <a:pt x="566" y="394"/>
                  </a:lnTo>
                  <a:lnTo>
                    <a:pt x="571" y="406"/>
                  </a:lnTo>
                  <a:lnTo>
                    <a:pt x="574" y="417"/>
                  </a:lnTo>
                  <a:lnTo>
                    <a:pt x="575" y="428"/>
                  </a:lnTo>
                  <a:lnTo>
                    <a:pt x="574" y="438"/>
                  </a:lnTo>
                  <a:lnTo>
                    <a:pt x="572" y="448"/>
                  </a:lnTo>
                  <a:lnTo>
                    <a:pt x="567" y="456"/>
                  </a:lnTo>
                  <a:lnTo>
                    <a:pt x="560" y="463"/>
                  </a:lnTo>
                  <a:lnTo>
                    <a:pt x="552" y="470"/>
                  </a:lnTo>
                  <a:lnTo>
                    <a:pt x="542" y="476"/>
                  </a:lnTo>
                  <a:lnTo>
                    <a:pt x="530" y="479"/>
                  </a:lnTo>
                  <a:lnTo>
                    <a:pt x="516" y="483"/>
                  </a:lnTo>
                  <a:lnTo>
                    <a:pt x="501" y="485"/>
                  </a:lnTo>
                  <a:lnTo>
                    <a:pt x="484" y="485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57"/>
            <p:cNvSpPr>
              <a:spLocks noEditPoints="1"/>
            </p:cNvSpPr>
            <p:nvPr userDrawn="1"/>
          </p:nvSpPr>
          <p:spPr bwMode="auto">
            <a:xfrm>
              <a:off x="-5895975" y="100626"/>
              <a:ext cx="282575" cy="282575"/>
            </a:xfrm>
            <a:custGeom>
              <a:avLst/>
              <a:gdLst>
                <a:gd name="T0" fmla="*/ 284 w 713"/>
                <a:gd name="T1" fmla="*/ 8 h 713"/>
                <a:gd name="T2" fmla="*/ 202 w 713"/>
                <a:gd name="T3" fmla="*/ 36 h 713"/>
                <a:gd name="T4" fmla="*/ 130 w 713"/>
                <a:gd name="T5" fmla="*/ 81 h 713"/>
                <a:gd name="T6" fmla="*/ 70 w 713"/>
                <a:gd name="T7" fmla="*/ 144 h 713"/>
                <a:gd name="T8" fmla="*/ 28 w 713"/>
                <a:gd name="T9" fmla="*/ 218 h 713"/>
                <a:gd name="T10" fmla="*/ 4 w 713"/>
                <a:gd name="T11" fmla="*/ 302 h 713"/>
                <a:gd name="T12" fmla="*/ 1 w 713"/>
                <a:gd name="T13" fmla="*/ 393 h 713"/>
                <a:gd name="T14" fmla="*/ 22 w 713"/>
                <a:gd name="T15" fmla="*/ 480 h 713"/>
                <a:gd name="T16" fmla="*/ 60 w 713"/>
                <a:gd name="T17" fmla="*/ 556 h 713"/>
                <a:gd name="T18" fmla="*/ 117 w 713"/>
                <a:gd name="T19" fmla="*/ 620 h 713"/>
                <a:gd name="T20" fmla="*/ 186 w 713"/>
                <a:gd name="T21" fmla="*/ 670 h 713"/>
                <a:gd name="T22" fmla="*/ 267 w 713"/>
                <a:gd name="T23" fmla="*/ 702 h 713"/>
                <a:gd name="T24" fmla="*/ 356 w 713"/>
                <a:gd name="T25" fmla="*/ 713 h 713"/>
                <a:gd name="T26" fmla="*/ 445 w 713"/>
                <a:gd name="T27" fmla="*/ 702 h 713"/>
                <a:gd name="T28" fmla="*/ 526 w 713"/>
                <a:gd name="T29" fmla="*/ 670 h 713"/>
                <a:gd name="T30" fmla="*/ 596 w 713"/>
                <a:gd name="T31" fmla="*/ 620 h 713"/>
                <a:gd name="T32" fmla="*/ 651 w 713"/>
                <a:gd name="T33" fmla="*/ 556 h 713"/>
                <a:gd name="T34" fmla="*/ 691 w 713"/>
                <a:gd name="T35" fmla="*/ 480 h 713"/>
                <a:gd name="T36" fmla="*/ 711 w 713"/>
                <a:gd name="T37" fmla="*/ 393 h 713"/>
                <a:gd name="T38" fmla="*/ 708 w 713"/>
                <a:gd name="T39" fmla="*/ 302 h 713"/>
                <a:gd name="T40" fmla="*/ 685 w 713"/>
                <a:gd name="T41" fmla="*/ 218 h 713"/>
                <a:gd name="T42" fmla="*/ 642 w 713"/>
                <a:gd name="T43" fmla="*/ 144 h 713"/>
                <a:gd name="T44" fmla="*/ 583 w 713"/>
                <a:gd name="T45" fmla="*/ 81 h 713"/>
                <a:gd name="T46" fmla="*/ 511 w 713"/>
                <a:gd name="T47" fmla="*/ 36 h 713"/>
                <a:gd name="T48" fmla="*/ 428 w 713"/>
                <a:gd name="T49" fmla="*/ 8 h 713"/>
                <a:gd name="T50" fmla="*/ 485 w 713"/>
                <a:gd name="T51" fmla="*/ 485 h 713"/>
                <a:gd name="T52" fmla="*/ 475 w 713"/>
                <a:gd name="T53" fmla="*/ 542 h 713"/>
                <a:gd name="T54" fmla="*/ 438 w 713"/>
                <a:gd name="T55" fmla="*/ 576 h 713"/>
                <a:gd name="T56" fmla="*/ 381 w 713"/>
                <a:gd name="T57" fmla="*/ 560 h 713"/>
                <a:gd name="T58" fmla="*/ 319 w 713"/>
                <a:gd name="T59" fmla="*/ 567 h 713"/>
                <a:gd name="T60" fmla="*/ 265 w 713"/>
                <a:gd name="T61" fmla="*/ 572 h 713"/>
                <a:gd name="T62" fmla="*/ 232 w 713"/>
                <a:gd name="T63" fmla="*/ 530 h 713"/>
                <a:gd name="T64" fmla="*/ 195 w 713"/>
                <a:gd name="T65" fmla="*/ 483 h 713"/>
                <a:gd name="T66" fmla="*/ 145 w 713"/>
                <a:gd name="T67" fmla="*/ 457 h 713"/>
                <a:gd name="T68" fmla="*/ 140 w 713"/>
                <a:gd name="T69" fmla="*/ 406 h 713"/>
                <a:gd name="T70" fmla="*/ 163 w 713"/>
                <a:gd name="T71" fmla="*/ 344 h 713"/>
                <a:gd name="T72" fmla="*/ 136 w 713"/>
                <a:gd name="T73" fmla="*/ 284 h 713"/>
                <a:gd name="T74" fmla="*/ 160 w 713"/>
                <a:gd name="T75" fmla="*/ 243 h 713"/>
                <a:gd name="T76" fmla="*/ 228 w 713"/>
                <a:gd name="T77" fmla="*/ 228 h 713"/>
                <a:gd name="T78" fmla="*/ 242 w 713"/>
                <a:gd name="T79" fmla="*/ 160 h 713"/>
                <a:gd name="T80" fmla="*/ 284 w 713"/>
                <a:gd name="T81" fmla="*/ 137 h 713"/>
                <a:gd name="T82" fmla="*/ 343 w 713"/>
                <a:gd name="T83" fmla="*/ 163 h 713"/>
                <a:gd name="T84" fmla="*/ 406 w 713"/>
                <a:gd name="T85" fmla="*/ 142 h 713"/>
                <a:gd name="T86" fmla="*/ 456 w 713"/>
                <a:gd name="T87" fmla="*/ 145 h 713"/>
                <a:gd name="T88" fmla="*/ 483 w 713"/>
                <a:gd name="T89" fmla="*/ 197 h 713"/>
                <a:gd name="T90" fmla="*/ 530 w 713"/>
                <a:gd name="T91" fmla="*/ 233 h 713"/>
                <a:gd name="T92" fmla="*/ 572 w 713"/>
                <a:gd name="T93" fmla="*/ 265 h 713"/>
                <a:gd name="T94" fmla="*/ 566 w 713"/>
                <a:gd name="T95" fmla="*/ 319 h 713"/>
                <a:gd name="T96" fmla="*/ 559 w 713"/>
                <a:gd name="T97" fmla="*/ 382 h 713"/>
                <a:gd name="T98" fmla="*/ 575 w 713"/>
                <a:gd name="T99" fmla="*/ 439 h 713"/>
                <a:gd name="T100" fmla="*/ 542 w 713"/>
                <a:gd name="T101" fmla="*/ 47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38" y="1"/>
                  </a:lnTo>
                  <a:lnTo>
                    <a:pt x="320" y="2"/>
                  </a:lnTo>
                  <a:lnTo>
                    <a:pt x="301" y="4"/>
                  </a:lnTo>
                  <a:lnTo>
                    <a:pt x="284" y="8"/>
                  </a:lnTo>
                  <a:lnTo>
                    <a:pt x="267" y="11"/>
                  </a:lnTo>
                  <a:lnTo>
                    <a:pt x="251" y="16"/>
                  </a:lnTo>
                  <a:lnTo>
                    <a:pt x="233" y="22"/>
                  </a:lnTo>
                  <a:lnTo>
                    <a:pt x="217" y="28"/>
                  </a:lnTo>
                  <a:lnTo>
                    <a:pt x="202" y="36"/>
                  </a:lnTo>
                  <a:lnTo>
                    <a:pt x="186" y="43"/>
                  </a:lnTo>
                  <a:lnTo>
                    <a:pt x="172" y="52"/>
                  </a:lnTo>
                  <a:lnTo>
                    <a:pt x="157" y="61"/>
                  </a:lnTo>
                  <a:lnTo>
                    <a:pt x="143" y="71"/>
                  </a:lnTo>
                  <a:lnTo>
                    <a:pt x="130" y="81"/>
                  </a:lnTo>
                  <a:lnTo>
                    <a:pt x="117" y="93"/>
                  </a:lnTo>
                  <a:lnTo>
                    <a:pt x="104" y="105"/>
                  </a:lnTo>
                  <a:lnTo>
                    <a:pt x="92" y="117"/>
                  </a:lnTo>
                  <a:lnTo>
                    <a:pt x="81" y="130"/>
                  </a:lnTo>
                  <a:lnTo>
                    <a:pt x="70" y="144"/>
                  </a:lnTo>
                  <a:lnTo>
                    <a:pt x="60" y="158"/>
                  </a:lnTo>
                  <a:lnTo>
                    <a:pt x="51" y="172"/>
                  </a:lnTo>
                  <a:lnTo>
                    <a:pt x="43" y="187"/>
                  </a:lnTo>
                  <a:lnTo>
                    <a:pt x="35" y="202"/>
                  </a:lnTo>
                  <a:lnTo>
                    <a:pt x="28" y="218"/>
                  </a:lnTo>
                  <a:lnTo>
                    <a:pt x="22" y="234"/>
                  </a:lnTo>
                  <a:lnTo>
                    <a:pt x="16" y="251"/>
                  </a:lnTo>
                  <a:lnTo>
                    <a:pt x="11" y="268"/>
                  </a:lnTo>
                  <a:lnTo>
                    <a:pt x="6" y="285"/>
                  </a:lnTo>
                  <a:lnTo>
                    <a:pt x="4" y="302"/>
                  </a:lnTo>
                  <a:lnTo>
                    <a:pt x="1" y="320"/>
                  </a:lnTo>
                  <a:lnTo>
                    <a:pt x="0" y="338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1" y="393"/>
                  </a:lnTo>
                  <a:lnTo>
                    <a:pt x="4" y="410"/>
                  </a:lnTo>
                  <a:lnTo>
                    <a:pt x="6" y="429"/>
                  </a:lnTo>
                  <a:lnTo>
                    <a:pt x="11" y="446"/>
                  </a:lnTo>
                  <a:lnTo>
                    <a:pt x="16" y="462"/>
                  </a:lnTo>
                  <a:lnTo>
                    <a:pt x="22" y="480"/>
                  </a:lnTo>
                  <a:lnTo>
                    <a:pt x="28" y="496"/>
                  </a:lnTo>
                  <a:lnTo>
                    <a:pt x="35" y="511"/>
                  </a:lnTo>
                  <a:lnTo>
                    <a:pt x="43" y="526"/>
                  </a:lnTo>
                  <a:lnTo>
                    <a:pt x="51" y="541"/>
                  </a:lnTo>
                  <a:lnTo>
                    <a:pt x="60" y="556"/>
                  </a:lnTo>
                  <a:lnTo>
                    <a:pt x="70" y="570"/>
                  </a:lnTo>
                  <a:lnTo>
                    <a:pt x="81" y="583"/>
                  </a:lnTo>
                  <a:lnTo>
                    <a:pt x="92" y="596"/>
                  </a:lnTo>
                  <a:lnTo>
                    <a:pt x="104" y="608"/>
                  </a:lnTo>
                  <a:lnTo>
                    <a:pt x="117" y="620"/>
                  </a:lnTo>
                  <a:lnTo>
                    <a:pt x="130" y="632"/>
                  </a:lnTo>
                  <a:lnTo>
                    <a:pt x="143" y="643"/>
                  </a:lnTo>
                  <a:lnTo>
                    <a:pt x="157" y="652"/>
                  </a:lnTo>
                  <a:lnTo>
                    <a:pt x="172" y="661"/>
                  </a:lnTo>
                  <a:lnTo>
                    <a:pt x="186" y="670"/>
                  </a:lnTo>
                  <a:lnTo>
                    <a:pt x="202" y="678"/>
                  </a:lnTo>
                  <a:lnTo>
                    <a:pt x="217" y="685"/>
                  </a:lnTo>
                  <a:lnTo>
                    <a:pt x="233" y="691"/>
                  </a:lnTo>
                  <a:lnTo>
                    <a:pt x="251" y="697"/>
                  </a:lnTo>
                  <a:lnTo>
                    <a:pt x="267" y="702"/>
                  </a:lnTo>
                  <a:lnTo>
                    <a:pt x="284" y="705"/>
                  </a:lnTo>
                  <a:lnTo>
                    <a:pt x="301" y="709"/>
                  </a:lnTo>
                  <a:lnTo>
                    <a:pt x="320" y="711"/>
                  </a:lnTo>
                  <a:lnTo>
                    <a:pt x="338" y="713"/>
                  </a:lnTo>
                  <a:lnTo>
                    <a:pt x="356" y="713"/>
                  </a:lnTo>
                  <a:lnTo>
                    <a:pt x="375" y="713"/>
                  </a:lnTo>
                  <a:lnTo>
                    <a:pt x="392" y="711"/>
                  </a:lnTo>
                  <a:lnTo>
                    <a:pt x="410" y="709"/>
                  </a:lnTo>
                  <a:lnTo>
                    <a:pt x="428" y="705"/>
                  </a:lnTo>
                  <a:lnTo>
                    <a:pt x="445" y="702"/>
                  </a:lnTo>
                  <a:lnTo>
                    <a:pt x="462" y="697"/>
                  </a:lnTo>
                  <a:lnTo>
                    <a:pt x="478" y="691"/>
                  </a:lnTo>
                  <a:lnTo>
                    <a:pt x="495" y="685"/>
                  </a:lnTo>
                  <a:lnTo>
                    <a:pt x="511" y="678"/>
                  </a:lnTo>
                  <a:lnTo>
                    <a:pt x="526" y="670"/>
                  </a:lnTo>
                  <a:lnTo>
                    <a:pt x="541" y="661"/>
                  </a:lnTo>
                  <a:lnTo>
                    <a:pt x="555" y="652"/>
                  </a:lnTo>
                  <a:lnTo>
                    <a:pt x="569" y="643"/>
                  </a:lnTo>
                  <a:lnTo>
                    <a:pt x="583" y="632"/>
                  </a:lnTo>
                  <a:lnTo>
                    <a:pt x="596" y="620"/>
                  </a:lnTo>
                  <a:lnTo>
                    <a:pt x="608" y="608"/>
                  </a:lnTo>
                  <a:lnTo>
                    <a:pt x="620" y="596"/>
                  </a:lnTo>
                  <a:lnTo>
                    <a:pt x="631" y="583"/>
                  </a:lnTo>
                  <a:lnTo>
                    <a:pt x="642" y="570"/>
                  </a:lnTo>
                  <a:lnTo>
                    <a:pt x="651" y="556"/>
                  </a:lnTo>
                  <a:lnTo>
                    <a:pt x="661" y="541"/>
                  </a:lnTo>
                  <a:lnTo>
                    <a:pt x="670" y="526"/>
                  </a:lnTo>
                  <a:lnTo>
                    <a:pt x="677" y="511"/>
                  </a:lnTo>
                  <a:lnTo>
                    <a:pt x="685" y="496"/>
                  </a:lnTo>
                  <a:lnTo>
                    <a:pt x="691" y="480"/>
                  </a:lnTo>
                  <a:lnTo>
                    <a:pt x="697" y="462"/>
                  </a:lnTo>
                  <a:lnTo>
                    <a:pt x="701" y="446"/>
                  </a:lnTo>
                  <a:lnTo>
                    <a:pt x="705" y="429"/>
                  </a:lnTo>
                  <a:lnTo>
                    <a:pt x="708" y="410"/>
                  </a:lnTo>
                  <a:lnTo>
                    <a:pt x="711" y="393"/>
                  </a:lnTo>
                  <a:lnTo>
                    <a:pt x="712" y="375"/>
                  </a:lnTo>
                  <a:lnTo>
                    <a:pt x="713" y="356"/>
                  </a:lnTo>
                  <a:lnTo>
                    <a:pt x="712" y="338"/>
                  </a:lnTo>
                  <a:lnTo>
                    <a:pt x="711" y="320"/>
                  </a:lnTo>
                  <a:lnTo>
                    <a:pt x="708" y="302"/>
                  </a:lnTo>
                  <a:lnTo>
                    <a:pt x="705" y="285"/>
                  </a:lnTo>
                  <a:lnTo>
                    <a:pt x="701" y="268"/>
                  </a:lnTo>
                  <a:lnTo>
                    <a:pt x="697" y="251"/>
                  </a:lnTo>
                  <a:lnTo>
                    <a:pt x="691" y="234"/>
                  </a:lnTo>
                  <a:lnTo>
                    <a:pt x="685" y="218"/>
                  </a:lnTo>
                  <a:lnTo>
                    <a:pt x="677" y="202"/>
                  </a:lnTo>
                  <a:lnTo>
                    <a:pt x="670" y="187"/>
                  </a:lnTo>
                  <a:lnTo>
                    <a:pt x="661" y="172"/>
                  </a:lnTo>
                  <a:lnTo>
                    <a:pt x="651" y="158"/>
                  </a:lnTo>
                  <a:lnTo>
                    <a:pt x="642" y="144"/>
                  </a:lnTo>
                  <a:lnTo>
                    <a:pt x="631" y="130"/>
                  </a:lnTo>
                  <a:lnTo>
                    <a:pt x="620" y="117"/>
                  </a:lnTo>
                  <a:lnTo>
                    <a:pt x="608" y="105"/>
                  </a:lnTo>
                  <a:lnTo>
                    <a:pt x="596" y="93"/>
                  </a:lnTo>
                  <a:lnTo>
                    <a:pt x="583" y="81"/>
                  </a:lnTo>
                  <a:lnTo>
                    <a:pt x="569" y="71"/>
                  </a:lnTo>
                  <a:lnTo>
                    <a:pt x="555" y="61"/>
                  </a:lnTo>
                  <a:lnTo>
                    <a:pt x="541" y="52"/>
                  </a:lnTo>
                  <a:lnTo>
                    <a:pt x="526" y="43"/>
                  </a:lnTo>
                  <a:lnTo>
                    <a:pt x="511" y="36"/>
                  </a:lnTo>
                  <a:lnTo>
                    <a:pt x="495" y="28"/>
                  </a:lnTo>
                  <a:lnTo>
                    <a:pt x="478" y="22"/>
                  </a:lnTo>
                  <a:lnTo>
                    <a:pt x="462" y="16"/>
                  </a:lnTo>
                  <a:lnTo>
                    <a:pt x="445" y="11"/>
                  </a:lnTo>
                  <a:lnTo>
                    <a:pt x="428" y="8"/>
                  </a:lnTo>
                  <a:lnTo>
                    <a:pt x="410" y="4"/>
                  </a:lnTo>
                  <a:lnTo>
                    <a:pt x="392" y="2"/>
                  </a:lnTo>
                  <a:lnTo>
                    <a:pt x="375" y="1"/>
                  </a:lnTo>
                  <a:lnTo>
                    <a:pt x="356" y="0"/>
                  </a:lnTo>
                  <a:close/>
                  <a:moveTo>
                    <a:pt x="485" y="485"/>
                  </a:moveTo>
                  <a:lnTo>
                    <a:pt x="485" y="485"/>
                  </a:lnTo>
                  <a:lnTo>
                    <a:pt x="484" y="502"/>
                  </a:lnTo>
                  <a:lnTo>
                    <a:pt x="483" y="517"/>
                  </a:lnTo>
                  <a:lnTo>
                    <a:pt x="480" y="530"/>
                  </a:lnTo>
                  <a:lnTo>
                    <a:pt x="475" y="542"/>
                  </a:lnTo>
                  <a:lnTo>
                    <a:pt x="470" y="553"/>
                  </a:lnTo>
                  <a:lnTo>
                    <a:pt x="463" y="562"/>
                  </a:lnTo>
                  <a:lnTo>
                    <a:pt x="456" y="568"/>
                  </a:lnTo>
                  <a:lnTo>
                    <a:pt x="447" y="572"/>
                  </a:lnTo>
                  <a:lnTo>
                    <a:pt x="438" y="576"/>
                  </a:lnTo>
                  <a:lnTo>
                    <a:pt x="428" y="577"/>
                  </a:lnTo>
                  <a:lnTo>
                    <a:pt x="417" y="576"/>
                  </a:lnTo>
                  <a:lnTo>
                    <a:pt x="406" y="572"/>
                  </a:lnTo>
                  <a:lnTo>
                    <a:pt x="394" y="567"/>
                  </a:lnTo>
                  <a:lnTo>
                    <a:pt x="381" y="560"/>
                  </a:lnTo>
                  <a:lnTo>
                    <a:pt x="369" y="550"/>
                  </a:lnTo>
                  <a:lnTo>
                    <a:pt x="356" y="538"/>
                  </a:lnTo>
                  <a:lnTo>
                    <a:pt x="343" y="550"/>
                  </a:lnTo>
                  <a:lnTo>
                    <a:pt x="330" y="560"/>
                  </a:lnTo>
                  <a:lnTo>
                    <a:pt x="319" y="567"/>
                  </a:lnTo>
                  <a:lnTo>
                    <a:pt x="307" y="572"/>
                  </a:lnTo>
                  <a:lnTo>
                    <a:pt x="295" y="576"/>
                  </a:lnTo>
                  <a:lnTo>
                    <a:pt x="284" y="577"/>
                  </a:lnTo>
                  <a:lnTo>
                    <a:pt x="274" y="576"/>
                  </a:lnTo>
                  <a:lnTo>
                    <a:pt x="265" y="572"/>
                  </a:lnTo>
                  <a:lnTo>
                    <a:pt x="256" y="568"/>
                  </a:lnTo>
                  <a:lnTo>
                    <a:pt x="248" y="562"/>
                  </a:lnTo>
                  <a:lnTo>
                    <a:pt x="242" y="553"/>
                  </a:lnTo>
                  <a:lnTo>
                    <a:pt x="237" y="542"/>
                  </a:lnTo>
                  <a:lnTo>
                    <a:pt x="232" y="530"/>
                  </a:lnTo>
                  <a:lnTo>
                    <a:pt x="229" y="517"/>
                  </a:lnTo>
                  <a:lnTo>
                    <a:pt x="228" y="502"/>
                  </a:lnTo>
                  <a:lnTo>
                    <a:pt x="228" y="485"/>
                  </a:lnTo>
                  <a:lnTo>
                    <a:pt x="211" y="485"/>
                  </a:lnTo>
                  <a:lnTo>
                    <a:pt x="195" y="483"/>
                  </a:lnTo>
                  <a:lnTo>
                    <a:pt x="181" y="481"/>
                  </a:lnTo>
                  <a:lnTo>
                    <a:pt x="170" y="476"/>
                  </a:lnTo>
                  <a:lnTo>
                    <a:pt x="160" y="471"/>
                  </a:lnTo>
                  <a:lnTo>
                    <a:pt x="151" y="464"/>
                  </a:lnTo>
                  <a:lnTo>
                    <a:pt x="145" y="457"/>
                  </a:lnTo>
                  <a:lnTo>
                    <a:pt x="140" y="448"/>
                  </a:lnTo>
                  <a:lnTo>
                    <a:pt x="137" y="439"/>
                  </a:lnTo>
                  <a:lnTo>
                    <a:pt x="136" y="429"/>
                  </a:lnTo>
                  <a:lnTo>
                    <a:pt x="137" y="418"/>
                  </a:lnTo>
                  <a:lnTo>
                    <a:pt x="140" y="406"/>
                  </a:lnTo>
                  <a:lnTo>
                    <a:pt x="146" y="394"/>
                  </a:lnTo>
                  <a:lnTo>
                    <a:pt x="153" y="382"/>
                  </a:lnTo>
                  <a:lnTo>
                    <a:pt x="163" y="369"/>
                  </a:lnTo>
                  <a:lnTo>
                    <a:pt x="175" y="356"/>
                  </a:lnTo>
                  <a:lnTo>
                    <a:pt x="163" y="344"/>
                  </a:lnTo>
                  <a:lnTo>
                    <a:pt x="153" y="331"/>
                  </a:lnTo>
                  <a:lnTo>
                    <a:pt x="146" y="319"/>
                  </a:lnTo>
                  <a:lnTo>
                    <a:pt x="140" y="307"/>
                  </a:lnTo>
                  <a:lnTo>
                    <a:pt x="137" y="296"/>
                  </a:lnTo>
                  <a:lnTo>
                    <a:pt x="136" y="284"/>
                  </a:lnTo>
                  <a:lnTo>
                    <a:pt x="137" y="274"/>
                  </a:lnTo>
                  <a:lnTo>
                    <a:pt x="140" y="265"/>
                  </a:lnTo>
                  <a:lnTo>
                    <a:pt x="145" y="257"/>
                  </a:lnTo>
                  <a:lnTo>
                    <a:pt x="151" y="250"/>
                  </a:lnTo>
                  <a:lnTo>
                    <a:pt x="160" y="243"/>
                  </a:lnTo>
                  <a:lnTo>
                    <a:pt x="170" y="237"/>
                  </a:lnTo>
                  <a:lnTo>
                    <a:pt x="181" y="233"/>
                  </a:lnTo>
                  <a:lnTo>
                    <a:pt x="195" y="230"/>
                  </a:lnTo>
                  <a:lnTo>
                    <a:pt x="211" y="228"/>
                  </a:lnTo>
                  <a:lnTo>
                    <a:pt x="228" y="228"/>
                  </a:lnTo>
                  <a:lnTo>
                    <a:pt x="228" y="212"/>
                  </a:lnTo>
                  <a:lnTo>
                    <a:pt x="229" y="197"/>
                  </a:lnTo>
                  <a:lnTo>
                    <a:pt x="232" y="183"/>
                  </a:lnTo>
                  <a:lnTo>
                    <a:pt x="237" y="171"/>
                  </a:lnTo>
                  <a:lnTo>
                    <a:pt x="242" y="160"/>
                  </a:lnTo>
                  <a:lnTo>
                    <a:pt x="248" y="152"/>
                  </a:lnTo>
                  <a:lnTo>
                    <a:pt x="256" y="145"/>
                  </a:lnTo>
                  <a:lnTo>
                    <a:pt x="265" y="140"/>
                  </a:lnTo>
                  <a:lnTo>
                    <a:pt x="274" y="137"/>
                  </a:lnTo>
                  <a:lnTo>
                    <a:pt x="284" y="137"/>
                  </a:lnTo>
                  <a:lnTo>
                    <a:pt x="295" y="138"/>
                  </a:lnTo>
                  <a:lnTo>
                    <a:pt x="307" y="142"/>
                  </a:lnTo>
                  <a:lnTo>
                    <a:pt x="319" y="146"/>
                  </a:lnTo>
                  <a:lnTo>
                    <a:pt x="330" y="153"/>
                  </a:lnTo>
                  <a:lnTo>
                    <a:pt x="343" y="163"/>
                  </a:lnTo>
                  <a:lnTo>
                    <a:pt x="356" y="175"/>
                  </a:lnTo>
                  <a:lnTo>
                    <a:pt x="369" y="163"/>
                  </a:lnTo>
                  <a:lnTo>
                    <a:pt x="381" y="153"/>
                  </a:lnTo>
                  <a:lnTo>
                    <a:pt x="394" y="146"/>
                  </a:lnTo>
                  <a:lnTo>
                    <a:pt x="406" y="142"/>
                  </a:lnTo>
                  <a:lnTo>
                    <a:pt x="417" y="138"/>
                  </a:lnTo>
                  <a:lnTo>
                    <a:pt x="428" y="137"/>
                  </a:lnTo>
                  <a:lnTo>
                    <a:pt x="438" y="137"/>
                  </a:lnTo>
                  <a:lnTo>
                    <a:pt x="447" y="140"/>
                  </a:lnTo>
                  <a:lnTo>
                    <a:pt x="456" y="145"/>
                  </a:lnTo>
                  <a:lnTo>
                    <a:pt x="463" y="152"/>
                  </a:lnTo>
                  <a:lnTo>
                    <a:pt x="470" y="160"/>
                  </a:lnTo>
                  <a:lnTo>
                    <a:pt x="475" y="171"/>
                  </a:lnTo>
                  <a:lnTo>
                    <a:pt x="480" y="183"/>
                  </a:lnTo>
                  <a:lnTo>
                    <a:pt x="483" y="197"/>
                  </a:lnTo>
                  <a:lnTo>
                    <a:pt x="484" y="212"/>
                  </a:lnTo>
                  <a:lnTo>
                    <a:pt x="485" y="228"/>
                  </a:lnTo>
                  <a:lnTo>
                    <a:pt x="501" y="228"/>
                  </a:lnTo>
                  <a:lnTo>
                    <a:pt x="516" y="230"/>
                  </a:lnTo>
                  <a:lnTo>
                    <a:pt x="530" y="233"/>
                  </a:lnTo>
                  <a:lnTo>
                    <a:pt x="542" y="237"/>
                  </a:lnTo>
                  <a:lnTo>
                    <a:pt x="552" y="243"/>
                  </a:lnTo>
                  <a:lnTo>
                    <a:pt x="561" y="250"/>
                  </a:lnTo>
                  <a:lnTo>
                    <a:pt x="567" y="257"/>
                  </a:lnTo>
                  <a:lnTo>
                    <a:pt x="572" y="265"/>
                  </a:lnTo>
                  <a:lnTo>
                    <a:pt x="575" y="274"/>
                  </a:lnTo>
                  <a:lnTo>
                    <a:pt x="576" y="284"/>
                  </a:lnTo>
                  <a:lnTo>
                    <a:pt x="575" y="296"/>
                  </a:lnTo>
                  <a:lnTo>
                    <a:pt x="571" y="307"/>
                  </a:lnTo>
                  <a:lnTo>
                    <a:pt x="566" y="319"/>
                  </a:lnTo>
                  <a:lnTo>
                    <a:pt x="559" y="331"/>
                  </a:lnTo>
                  <a:lnTo>
                    <a:pt x="550" y="344"/>
                  </a:lnTo>
                  <a:lnTo>
                    <a:pt x="538" y="356"/>
                  </a:lnTo>
                  <a:lnTo>
                    <a:pt x="550" y="369"/>
                  </a:lnTo>
                  <a:lnTo>
                    <a:pt x="559" y="382"/>
                  </a:lnTo>
                  <a:lnTo>
                    <a:pt x="566" y="394"/>
                  </a:lnTo>
                  <a:lnTo>
                    <a:pt x="571" y="406"/>
                  </a:lnTo>
                  <a:lnTo>
                    <a:pt x="575" y="418"/>
                  </a:lnTo>
                  <a:lnTo>
                    <a:pt x="576" y="429"/>
                  </a:lnTo>
                  <a:lnTo>
                    <a:pt x="575" y="439"/>
                  </a:lnTo>
                  <a:lnTo>
                    <a:pt x="572" y="448"/>
                  </a:lnTo>
                  <a:lnTo>
                    <a:pt x="567" y="457"/>
                  </a:lnTo>
                  <a:lnTo>
                    <a:pt x="561" y="464"/>
                  </a:lnTo>
                  <a:lnTo>
                    <a:pt x="552" y="471"/>
                  </a:lnTo>
                  <a:lnTo>
                    <a:pt x="542" y="476"/>
                  </a:lnTo>
                  <a:lnTo>
                    <a:pt x="530" y="481"/>
                  </a:lnTo>
                  <a:lnTo>
                    <a:pt x="516" y="483"/>
                  </a:lnTo>
                  <a:lnTo>
                    <a:pt x="501" y="485"/>
                  </a:lnTo>
                  <a:lnTo>
                    <a:pt x="485" y="485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58"/>
            <p:cNvSpPr>
              <a:spLocks/>
            </p:cNvSpPr>
            <p:nvPr userDrawn="1"/>
          </p:nvSpPr>
          <p:spPr bwMode="auto">
            <a:xfrm>
              <a:off x="-5018088" y="-220049"/>
              <a:ext cx="530225" cy="530225"/>
            </a:xfrm>
            <a:custGeom>
              <a:avLst/>
              <a:gdLst>
                <a:gd name="T0" fmla="*/ 1333 w 1336"/>
                <a:gd name="T1" fmla="*/ 737 h 1336"/>
                <a:gd name="T2" fmla="*/ 1315 w 1336"/>
                <a:gd name="T3" fmla="*/ 835 h 1336"/>
                <a:gd name="T4" fmla="*/ 1283 w 1336"/>
                <a:gd name="T5" fmla="*/ 928 h 1336"/>
                <a:gd name="T6" fmla="*/ 1240 w 1336"/>
                <a:gd name="T7" fmla="*/ 1014 h 1336"/>
                <a:gd name="T8" fmla="*/ 1184 w 1336"/>
                <a:gd name="T9" fmla="*/ 1093 h 1336"/>
                <a:gd name="T10" fmla="*/ 1117 w 1336"/>
                <a:gd name="T11" fmla="*/ 1162 h 1336"/>
                <a:gd name="T12" fmla="*/ 1041 w 1336"/>
                <a:gd name="T13" fmla="*/ 1222 h 1336"/>
                <a:gd name="T14" fmla="*/ 958 w 1336"/>
                <a:gd name="T15" fmla="*/ 1270 h 1336"/>
                <a:gd name="T16" fmla="*/ 867 w 1336"/>
                <a:gd name="T17" fmla="*/ 1306 h 1336"/>
                <a:gd name="T18" fmla="*/ 770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70 w 1336"/>
                <a:gd name="T25" fmla="*/ 1306 h 1336"/>
                <a:gd name="T26" fmla="*/ 378 w 1336"/>
                <a:gd name="T27" fmla="*/ 1270 h 1336"/>
                <a:gd name="T28" fmla="*/ 295 w 1336"/>
                <a:gd name="T29" fmla="*/ 1222 h 1336"/>
                <a:gd name="T30" fmla="*/ 219 w 1336"/>
                <a:gd name="T31" fmla="*/ 1162 h 1336"/>
                <a:gd name="T32" fmla="*/ 152 w 1336"/>
                <a:gd name="T33" fmla="*/ 1093 h 1336"/>
                <a:gd name="T34" fmla="*/ 97 w 1336"/>
                <a:gd name="T35" fmla="*/ 1014 h 1336"/>
                <a:gd name="T36" fmla="*/ 53 w 1336"/>
                <a:gd name="T37" fmla="*/ 928 h 1336"/>
                <a:gd name="T38" fmla="*/ 21 w 1336"/>
                <a:gd name="T39" fmla="*/ 835 h 1336"/>
                <a:gd name="T40" fmla="*/ 3 w 1336"/>
                <a:gd name="T41" fmla="*/ 737 h 1336"/>
                <a:gd name="T42" fmla="*/ 1 w 1336"/>
                <a:gd name="T43" fmla="*/ 634 h 1336"/>
                <a:gd name="T44" fmla="*/ 14 w 1336"/>
                <a:gd name="T45" fmla="*/ 534 h 1336"/>
                <a:gd name="T46" fmla="*/ 41 w 1336"/>
                <a:gd name="T47" fmla="*/ 439 h 1336"/>
                <a:gd name="T48" fmla="*/ 81 w 1336"/>
                <a:gd name="T49" fmla="*/ 350 h 1336"/>
                <a:gd name="T50" fmla="*/ 133 w 1336"/>
                <a:gd name="T51" fmla="*/ 269 h 1336"/>
                <a:gd name="T52" fmla="*/ 195 w 1336"/>
                <a:gd name="T53" fmla="*/ 196 h 1336"/>
                <a:gd name="T54" fmla="*/ 269 w 1336"/>
                <a:gd name="T55" fmla="*/ 133 h 1336"/>
                <a:gd name="T56" fmla="*/ 350 w 1336"/>
                <a:gd name="T57" fmla="*/ 81 h 1336"/>
                <a:gd name="T58" fmla="*/ 438 w 1336"/>
                <a:gd name="T59" fmla="*/ 41 h 1336"/>
                <a:gd name="T60" fmla="*/ 533 w 1336"/>
                <a:gd name="T61" fmla="*/ 14 h 1336"/>
                <a:gd name="T62" fmla="*/ 634 w 1336"/>
                <a:gd name="T63" fmla="*/ 1 h 1336"/>
                <a:gd name="T64" fmla="*/ 736 w 1336"/>
                <a:gd name="T65" fmla="*/ 3 h 1336"/>
                <a:gd name="T66" fmla="*/ 835 w 1336"/>
                <a:gd name="T67" fmla="*/ 22 h 1336"/>
                <a:gd name="T68" fmla="*/ 928 w 1336"/>
                <a:gd name="T69" fmla="*/ 53 h 1336"/>
                <a:gd name="T70" fmla="*/ 1014 w 1336"/>
                <a:gd name="T71" fmla="*/ 97 h 1336"/>
                <a:gd name="T72" fmla="*/ 1093 w 1336"/>
                <a:gd name="T73" fmla="*/ 152 h 1336"/>
                <a:gd name="T74" fmla="*/ 1162 w 1336"/>
                <a:gd name="T75" fmla="*/ 219 h 1336"/>
                <a:gd name="T76" fmla="*/ 1221 w 1336"/>
                <a:gd name="T77" fmla="*/ 295 h 1336"/>
                <a:gd name="T78" fmla="*/ 1270 w 1336"/>
                <a:gd name="T79" fmla="*/ 378 h 1336"/>
                <a:gd name="T80" fmla="*/ 1306 w 1336"/>
                <a:gd name="T81" fmla="*/ 470 h 1336"/>
                <a:gd name="T82" fmla="*/ 1328 w 1336"/>
                <a:gd name="T83" fmla="*/ 566 h 1336"/>
                <a:gd name="T84" fmla="*/ 1336 w 1336"/>
                <a:gd name="T85" fmla="*/ 669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9"/>
                  </a:moveTo>
                  <a:lnTo>
                    <a:pt x="1335" y="702"/>
                  </a:lnTo>
                  <a:lnTo>
                    <a:pt x="1333" y="737"/>
                  </a:lnTo>
                  <a:lnTo>
                    <a:pt x="1328" y="770"/>
                  </a:lnTo>
                  <a:lnTo>
                    <a:pt x="1323" y="803"/>
                  </a:lnTo>
                  <a:lnTo>
                    <a:pt x="1315" y="835"/>
                  </a:lnTo>
                  <a:lnTo>
                    <a:pt x="1306" y="867"/>
                  </a:lnTo>
                  <a:lnTo>
                    <a:pt x="1296" y="898"/>
                  </a:lnTo>
                  <a:lnTo>
                    <a:pt x="1283" y="928"/>
                  </a:lnTo>
                  <a:lnTo>
                    <a:pt x="1270" y="958"/>
                  </a:lnTo>
                  <a:lnTo>
                    <a:pt x="1255" y="986"/>
                  </a:lnTo>
                  <a:lnTo>
                    <a:pt x="1240" y="1014"/>
                  </a:lnTo>
                  <a:lnTo>
                    <a:pt x="1221" y="1041"/>
                  </a:lnTo>
                  <a:lnTo>
                    <a:pt x="1203" y="1068"/>
                  </a:lnTo>
                  <a:lnTo>
                    <a:pt x="1184" y="1093"/>
                  </a:lnTo>
                  <a:lnTo>
                    <a:pt x="1162" y="1117"/>
                  </a:lnTo>
                  <a:lnTo>
                    <a:pt x="1140" y="1141"/>
                  </a:lnTo>
                  <a:lnTo>
                    <a:pt x="1117" y="1162"/>
                  </a:lnTo>
                  <a:lnTo>
                    <a:pt x="1093" y="1184"/>
                  </a:lnTo>
                  <a:lnTo>
                    <a:pt x="1068" y="1203"/>
                  </a:lnTo>
                  <a:lnTo>
                    <a:pt x="1041" y="1222"/>
                  </a:lnTo>
                  <a:lnTo>
                    <a:pt x="1014" y="1240"/>
                  </a:lnTo>
                  <a:lnTo>
                    <a:pt x="986" y="1255"/>
                  </a:lnTo>
                  <a:lnTo>
                    <a:pt x="958" y="1270"/>
                  </a:lnTo>
                  <a:lnTo>
                    <a:pt x="928" y="1284"/>
                  </a:lnTo>
                  <a:lnTo>
                    <a:pt x="897" y="1296"/>
                  </a:lnTo>
                  <a:lnTo>
                    <a:pt x="867" y="1306"/>
                  </a:lnTo>
                  <a:lnTo>
                    <a:pt x="835" y="1316"/>
                  </a:lnTo>
                  <a:lnTo>
                    <a:pt x="802" y="1323"/>
                  </a:lnTo>
                  <a:lnTo>
                    <a:pt x="770" y="1329"/>
                  </a:lnTo>
                  <a:lnTo>
                    <a:pt x="736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4" y="1335"/>
                  </a:lnTo>
                  <a:lnTo>
                    <a:pt x="599" y="1333"/>
                  </a:lnTo>
                  <a:lnTo>
                    <a:pt x="566" y="1329"/>
                  </a:lnTo>
                  <a:lnTo>
                    <a:pt x="533" y="1323"/>
                  </a:lnTo>
                  <a:lnTo>
                    <a:pt x="501" y="1316"/>
                  </a:lnTo>
                  <a:lnTo>
                    <a:pt x="470" y="1306"/>
                  </a:lnTo>
                  <a:lnTo>
                    <a:pt x="438" y="1296"/>
                  </a:lnTo>
                  <a:lnTo>
                    <a:pt x="408" y="1284"/>
                  </a:lnTo>
                  <a:lnTo>
                    <a:pt x="378" y="1270"/>
                  </a:lnTo>
                  <a:lnTo>
                    <a:pt x="350" y="1255"/>
                  </a:lnTo>
                  <a:lnTo>
                    <a:pt x="322" y="1240"/>
                  </a:lnTo>
                  <a:lnTo>
                    <a:pt x="295" y="1222"/>
                  </a:lnTo>
                  <a:lnTo>
                    <a:pt x="269" y="1203"/>
                  </a:lnTo>
                  <a:lnTo>
                    <a:pt x="243" y="1184"/>
                  </a:lnTo>
                  <a:lnTo>
                    <a:pt x="219" y="1162"/>
                  </a:lnTo>
                  <a:lnTo>
                    <a:pt x="195" y="1141"/>
                  </a:lnTo>
                  <a:lnTo>
                    <a:pt x="174" y="1117"/>
                  </a:lnTo>
                  <a:lnTo>
                    <a:pt x="152" y="1093"/>
                  </a:lnTo>
                  <a:lnTo>
                    <a:pt x="133" y="1068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1" y="986"/>
                  </a:lnTo>
                  <a:lnTo>
                    <a:pt x="66" y="958"/>
                  </a:lnTo>
                  <a:lnTo>
                    <a:pt x="53" y="928"/>
                  </a:lnTo>
                  <a:lnTo>
                    <a:pt x="41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4" y="803"/>
                  </a:lnTo>
                  <a:lnTo>
                    <a:pt x="7" y="770"/>
                  </a:lnTo>
                  <a:lnTo>
                    <a:pt x="3" y="737"/>
                  </a:lnTo>
                  <a:lnTo>
                    <a:pt x="1" y="702"/>
                  </a:lnTo>
                  <a:lnTo>
                    <a:pt x="0" y="669"/>
                  </a:lnTo>
                  <a:lnTo>
                    <a:pt x="1" y="634"/>
                  </a:lnTo>
                  <a:lnTo>
                    <a:pt x="3" y="600"/>
                  </a:lnTo>
                  <a:lnTo>
                    <a:pt x="7" y="566"/>
                  </a:lnTo>
                  <a:lnTo>
                    <a:pt x="14" y="534"/>
                  </a:lnTo>
                  <a:lnTo>
                    <a:pt x="21" y="501"/>
                  </a:lnTo>
                  <a:lnTo>
                    <a:pt x="30" y="470"/>
                  </a:lnTo>
                  <a:lnTo>
                    <a:pt x="41" y="439"/>
                  </a:lnTo>
                  <a:lnTo>
                    <a:pt x="53" y="408"/>
                  </a:lnTo>
                  <a:lnTo>
                    <a:pt x="66" y="378"/>
                  </a:lnTo>
                  <a:lnTo>
                    <a:pt x="81" y="350"/>
                  </a:lnTo>
                  <a:lnTo>
                    <a:pt x="97" y="322"/>
                  </a:lnTo>
                  <a:lnTo>
                    <a:pt x="114" y="295"/>
                  </a:lnTo>
                  <a:lnTo>
                    <a:pt x="133" y="269"/>
                  </a:lnTo>
                  <a:lnTo>
                    <a:pt x="152" y="243"/>
                  </a:lnTo>
                  <a:lnTo>
                    <a:pt x="174" y="219"/>
                  </a:lnTo>
                  <a:lnTo>
                    <a:pt x="195" y="196"/>
                  </a:lnTo>
                  <a:lnTo>
                    <a:pt x="219" y="174"/>
                  </a:lnTo>
                  <a:lnTo>
                    <a:pt x="243" y="152"/>
                  </a:lnTo>
                  <a:lnTo>
                    <a:pt x="269" y="133"/>
                  </a:lnTo>
                  <a:lnTo>
                    <a:pt x="295" y="115"/>
                  </a:lnTo>
                  <a:lnTo>
                    <a:pt x="322" y="97"/>
                  </a:lnTo>
                  <a:lnTo>
                    <a:pt x="350" y="81"/>
                  </a:lnTo>
                  <a:lnTo>
                    <a:pt x="378" y="66"/>
                  </a:lnTo>
                  <a:lnTo>
                    <a:pt x="408" y="53"/>
                  </a:lnTo>
                  <a:lnTo>
                    <a:pt x="438" y="41"/>
                  </a:lnTo>
                  <a:lnTo>
                    <a:pt x="470" y="30"/>
                  </a:lnTo>
                  <a:lnTo>
                    <a:pt x="501" y="22"/>
                  </a:lnTo>
                  <a:lnTo>
                    <a:pt x="533" y="14"/>
                  </a:lnTo>
                  <a:lnTo>
                    <a:pt x="566" y="8"/>
                  </a:lnTo>
                  <a:lnTo>
                    <a:pt x="599" y="3"/>
                  </a:lnTo>
                  <a:lnTo>
                    <a:pt x="634" y="1"/>
                  </a:lnTo>
                  <a:lnTo>
                    <a:pt x="668" y="0"/>
                  </a:lnTo>
                  <a:lnTo>
                    <a:pt x="702" y="1"/>
                  </a:lnTo>
                  <a:lnTo>
                    <a:pt x="736" y="3"/>
                  </a:lnTo>
                  <a:lnTo>
                    <a:pt x="770" y="8"/>
                  </a:lnTo>
                  <a:lnTo>
                    <a:pt x="802" y="14"/>
                  </a:lnTo>
                  <a:lnTo>
                    <a:pt x="835" y="22"/>
                  </a:lnTo>
                  <a:lnTo>
                    <a:pt x="867" y="30"/>
                  </a:lnTo>
                  <a:lnTo>
                    <a:pt x="897" y="41"/>
                  </a:lnTo>
                  <a:lnTo>
                    <a:pt x="928" y="53"/>
                  </a:lnTo>
                  <a:lnTo>
                    <a:pt x="958" y="66"/>
                  </a:lnTo>
                  <a:lnTo>
                    <a:pt x="986" y="81"/>
                  </a:lnTo>
                  <a:lnTo>
                    <a:pt x="1014" y="97"/>
                  </a:lnTo>
                  <a:lnTo>
                    <a:pt x="1041" y="115"/>
                  </a:lnTo>
                  <a:lnTo>
                    <a:pt x="1068" y="133"/>
                  </a:lnTo>
                  <a:lnTo>
                    <a:pt x="1093" y="152"/>
                  </a:lnTo>
                  <a:lnTo>
                    <a:pt x="1117" y="174"/>
                  </a:lnTo>
                  <a:lnTo>
                    <a:pt x="1140" y="196"/>
                  </a:lnTo>
                  <a:lnTo>
                    <a:pt x="1162" y="219"/>
                  </a:lnTo>
                  <a:lnTo>
                    <a:pt x="1184" y="243"/>
                  </a:lnTo>
                  <a:lnTo>
                    <a:pt x="1203" y="269"/>
                  </a:lnTo>
                  <a:lnTo>
                    <a:pt x="1221" y="295"/>
                  </a:lnTo>
                  <a:lnTo>
                    <a:pt x="1240" y="322"/>
                  </a:lnTo>
                  <a:lnTo>
                    <a:pt x="1255" y="350"/>
                  </a:lnTo>
                  <a:lnTo>
                    <a:pt x="1270" y="378"/>
                  </a:lnTo>
                  <a:lnTo>
                    <a:pt x="1283" y="408"/>
                  </a:lnTo>
                  <a:lnTo>
                    <a:pt x="1296" y="439"/>
                  </a:lnTo>
                  <a:lnTo>
                    <a:pt x="1306" y="470"/>
                  </a:lnTo>
                  <a:lnTo>
                    <a:pt x="1315" y="501"/>
                  </a:lnTo>
                  <a:lnTo>
                    <a:pt x="1323" y="534"/>
                  </a:lnTo>
                  <a:lnTo>
                    <a:pt x="1328" y="566"/>
                  </a:lnTo>
                  <a:lnTo>
                    <a:pt x="1333" y="600"/>
                  </a:lnTo>
                  <a:lnTo>
                    <a:pt x="1335" y="634"/>
                  </a:lnTo>
                  <a:lnTo>
                    <a:pt x="1336" y="669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59"/>
            <p:cNvSpPr>
              <a:spLocks/>
            </p:cNvSpPr>
            <p:nvPr userDrawn="1"/>
          </p:nvSpPr>
          <p:spPr bwMode="auto">
            <a:xfrm>
              <a:off x="-4994275" y="-196237"/>
              <a:ext cx="482600" cy="482600"/>
            </a:xfrm>
            <a:custGeom>
              <a:avLst/>
              <a:gdLst>
                <a:gd name="T0" fmla="*/ 1214 w 1217"/>
                <a:gd name="T1" fmla="*/ 669 h 1216"/>
                <a:gd name="T2" fmla="*/ 1198 w 1217"/>
                <a:gd name="T3" fmla="*/ 759 h 1216"/>
                <a:gd name="T4" fmla="*/ 1169 w 1217"/>
                <a:gd name="T5" fmla="*/ 844 h 1216"/>
                <a:gd name="T6" fmla="*/ 1129 w 1217"/>
                <a:gd name="T7" fmla="*/ 923 h 1216"/>
                <a:gd name="T8" fmla="*/ 1078 w 1217"/>
                <a:gd name="T9" fmla="*/ 994 h 1216"/>
                <a:gd name="T10" fmla="*/ 1018 w 1217"/>
                <a:gd name="T11" fmla="*/ 1057 h 1216"/>
                <a:gd name="T12" fmla="*/ 948 w 1217"/>
                <a:gd name="T13" fmla="*/ 1112 h 1216"/>
                <a:gd name="T14" fmla="*/ 873 w 1217"/>
                <a:gd name="T15" fmla="*/ 1155 h 1216"/>
                <a:gd name="T16" fmla="*/ 790 w 1217"/>
                <a:gd name="T17" fmla="*/ 1188 h 1216"/>
                <a:gd name="T18" fmla="*/ 701 w 1217"/>
                <a:gd name="T19" fmla="*/ 1208 h 1216"/>
                <a:gd name="T20" fmla="*/ 609 w 1217"/>
                <a:gd name="T21" fmla="*/ 1216 h 1216"/>
                <a:gd name="T22" fmla="*/ 516 w 1217"/>
                <a:gd name="T23" fmla="*/ 1208 h 1216"/>
                <a:gd name="T24" fmla="*/ 428 w 1217"/>
                <a:gd name="T25" fmla="*/ 1188 h 1216"/>
                <a:gd name="T26" fmla="*/ 345 w 1217"/>
                <a:gd name="T27" fmla="*/ 1155 h 1216"/>
                <a:gd name="T28" fmla="*/ 269 w 1217"/>
                <a:gd name="T29" fmla="*/ 1112 h 1216"/>
                <a:gd name="T30" fmla="*/ 200 w 1217"/>
                <a:gd name="T31" fmla="*/ 1057 h 1216"/>
                <a:gd name="T32" fmla="*/ 140 w 1217"/>
                <a:gd name="T33" fmla="*/ 994 h 1216"/>
                <a:gd name="T34" fmla="*/ 89 w 1217"/>
                <a:gd name="T35" fmla="*/ 923 h 1216"/>
                <a:gd name="T36" fmla="*/ 49 w 1217"/>
                <a:gd name="T37" fmla="*/ 844 h 1216"/>
                <a:gd name="T38" fmla="*/ 20 w 1217"/>
                <a:gd name="T39" fmla="*/ 759 h 1216"/>
                <a:gd name="T40" fmla="*/ 3 w 1217"/>
                <a:gd name="T41" fmla="*/ 669 h 1216"/>
                <a:gd name="T42" fmla="*/ 1 w 1217"/>
                <a:gd name="T43" fmla="*/ 576 h 1216"/>
                <a:gd name="T44" fmla="*/ 13 w 1217"/>
                <a:gd name="T45" fmla="*/ 485 h 1216"/>
                <a:gd name="T46" fmla="*/ 38 w 1217"/>
                <a:gd name="T47" fmla="*/ 398 h 1216"/>
                <a:gd name="T48" fmla="*/ 74 w 1217"/>
                <a:gd name="T49" fmla="*/ 317 h 1216"/>
                <a:gd name="T50" fmla="*/ 121 w 1217"/>
                <a:gd name="T51" fmla="*/ 244 h 1216"/>
                <a:gd name="T52" fmla="*/ 178 w 1217"/>
                <a:gd name="T53" fmla="*/ 177 h 1216"/>
                <a:gd name="T54" fmla="*/ 245 w 1217"/>
                <a:gd name="T55" fmla="*/ 120 h 1216"/>
                <a:gd name="T56" fmla="*/ 319 w 1217"/>
                <a:gd name="T57" fmla="*/ 72 h 1216"/>
                <a:gd name="T58" fmla="*/ 400 w 1217"/>
                <a:gd name="T59" fmla="*/ 36 h 1216"/>
                <a:gd name="T60" fmla="*/ 486 w 1217"/>
                <a:gd name="T61" fmla="*/ 12 h 1216"/>
                <a:gd name="T62" fmla="*/ 578 w 1217"/>
                <a:gd name="T63" fmla="*/ 0 h 1216"/>
                <a:gd name="T64" fmla="*/ 671 w 1217"/>
                <a:gd name="T65" fmla="*/ 2 h 1216"/>
                <a:gd name="T66" fmla="*/ 761 w 1217"/>
                <a:gd name="T67" fmla="*/ 18 h 1216"/>
                <a:gd name="T68" fmla="*/ 846 w 1217"/>
                <a:gd name="T69" fmla="*/ 47 h 1216"/>
                <a:gd name="T70" fmla="*/ 925 w 1217"/>
                <a:gd name="T71" fmla="*/ 87 h 1216"/>
                <a:gd name="T72" fmla="*/ 996 w 1217"/>
                <a:gd name="T73" fmla="*/ 138 h 1216"/>
                <a:gd name="T74" fmla="*/ 1059 w 1217"/>
                <a:gd name="T75" fmla="*/ 198 h 1216"/>
                <a:gd name="T76" fmla="*/ 1114 w 1217"/>
                <a:gd name="T77" fmla="*/ 267 h 1216"/>
                <a:gd name="T78" fmla="*/ 1157 w 1217"/>
                <a:gd name="T79" fmla="*/ 343 h 1216"/>
                <a:gd name="T80" fmla="*/ 1189 w 1217"/>
                <a:gd name="T81" fmla="*/ 426 h 1216"/>
                <a:gd name="T82" fmla="*/ 1210 w 1217"/>
                <a:gd name="T83" fmla="*/ 515 h 1216"/>
                <a:gd name="T84" fmla="*/ 1217 w 1217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6">
                  <a:moveTo>
                    <a:pt x="1217" y="608"/>
                  </a:moveTo>
                  <a:lnTo>
                    <a:pt x="1216" y="639"/>
                  </a:lnTo>
                  <a:lnTo>
                    <a:pt x="1214" y="669"/>
                  </a:lnTo>
                  <a:lnTo>
                    <a:pt x="1210" y="699"/>
                  </a:lnTo>
                  <a:lnTo>
                    <a:pt x="1204" y="730"/>
                  </a:lnTo>
                  <a:lnTo>
                    <a:pt x="1198" y="759"/>
                  </a:lnTo>
                  <a:lnTo>
                    <a:pt x="1189" y="788"/>
                  </a:lnTo>
                  <a:lnTo>
                    <a:pt x="1181" y="816"/>
                  </a:lnTo>
                  <a:lnTo>
                    <a:pt x="1169" y="844"/>
                  </a:lnTo>
                  <a:lnTo>
                    <a:pt x="1157" y="871"/>
                  </a:lnTo>
                  <a:lnTo>
                    <a:pt x="1144" y="897"/>
                  </a:lnTo>
                  <a:lnTo>
                    <a:pt x="1129" y="923"/>
                  </a:lnTo>
                  <a:lnTo>
                    <a:pt x="1114" y="947"/>
                  </a:lnTo>
                  <a:lnTo>
                    <a:pt x="1096" y="972"/>
                  </a:lnTo>
                  <a:lnTo>
                    <a:pt x="1078" y="994"/>
                  </a:lnTo>
                  <a:lnTo>
                    <a:pt x="1059" y="1016"/>
                  </a:lnTo>
                  <a:lnTo>
                    <a:pt x="1039" y="1038"/>
                  </a:lnTo>
                  <a:lnTo>
                    <a:pt x="1018" y="1057"/>
                  </a:lnTo>
                  <a:lnTo>
                    <a:pt x="996" y="1076"/>
                  </a:lnTo>
                  <a:lnTo>
                    <a:pt x="972" y="1095"/>
                  </a:lnTo>
                  <a:lnTo>
                    <a:pt x="948" y="1112"/>
                  </a:lnTo>
                  <a:lnTo>
                    <a:pt x="925" y="1127"/>
                  </a:lnTo>
                  <a:lnTo>
                    <a:pt x="899" y="1142"/>
                  </a:lnTo>
                  <a:lnTo>
                    <a:pt x="873" y="1155"/>
                  </a:lnTo>
                  <a:lnTo>
                    <a:pt x="846" y="1167"/>
                  </a:lnTo>
                  <a:lnTo>
                    <a:pt x="818" y="1179"/>
                  </a:lnTo>
                  <a:lnTo>
                    <a:pt x="790" y="1188"/>
                  </a:lnTo>
                  <a:lnTo>
                    <a:pt x="761" y="1196"/>
                  </a:lnTo>
                  <a:lnTo>
                    <a:pt x="731" y="1203"/>
                  </a:lnTo>
                  <a:lnTo>
                    <a:pt x="701" y="1208"/>
                  </a:lnTo>
                  <a:lnTo>
                    <a:pt x="671" y="1212"/>
                  </a:lnTo>
                  <a:lnTo>
                    <a:pt x="641" y="1215"/>
                  </a:lnTo>
                  <a:lnTo>
                    <a:pt x="609" y="1216"/>
                  </a:lnTo>
                  <a:lnTo>
                    <a:pt x="578" y="1215"/>
                  </a:lnTo>
                  <a:lnTo>
                    <a:pt x="547" y="1212"/>
                  </a:lnTo>
                  <a:lnTo>
                    <a:pt x="516" y="1208"/>
                  </a:lnTo>
                  <a:lnTo>
                    <a:pt x="486" y="1203"/>
                  </a:lnTo>
                  <a:lnTo>
                    <a:pt x="457" y="1196"/>
                  </a:lnTo>
                  <a:lnTo>
                    <a:pt x="428" y="1188"/>
                  </a:lnTo>
                  <a:lnTo>
                    <a:pt x="400" y="1179"/>
                  </a:lnTo>
                  <a:lnTo>
                    <a:pt x="372" y="1167"/>
                  </a:lnTo>
                  <a:lnTo>
                    <a:pt x="345" y="1155"/>
                  </a:lnTo>
                  <a:lnTo>
                    <a:pt x="319" y="1142"/>
                  </a:lnTo>
                  <a:lnTo>
                    <a:pt x="294" y="1127"/>
                  </a:lnTo>
                  <a:lnTo>
                    <a:pt x="269" y="1112"/>
                  </a:lnTo>
                  <a:lnTo>
                    <a:pt x="245" y="1095"/>
                  </a:lnTo>
                  <a:lnTo>
                    <a:pt x="222" y="1076"/>
                  </a:lnTo>
                  <a:lnTo>
                    <a:pt x="200" y="1057"/>
                  </a:lnTo>
                  <a:lnTo>
                    <a:pt x="178" y="1038"/>
                  </a:lnTo>
                  <a:lnTo>
                    <a:pt x="159" y="1016"/>
                  </a:lnTo>
                  <a:lnTo>
                    <a:pt x="140" y="994"/>
                  </a:lnTo>
                  <a:lnTo>
                    <a:pt x="121" y="972"/>
                  </a:lnTo>
                  <a:lnTo>
                    <a:pt x="105" y="947"/>
                  </a:lnTo>
                  <a:lnTo>
                    <a:pt x="89" y="923"/>
                  </a:lnTo>
                  <a:lnTo>
                    <a:pt x="74" y="897"/>
                  </a:lnTo>
                  <a:lnTo>
                    <a:pt x="61" y="871"/>
                  </a:lnTo>
                  <a:lnTo>
                    <a:pt x="49" y="844"/>
                  </a:lnTo>
                  <a:lnTo>
                    <a:pt x="38" y="816"/>
                  </a:lnTo>
                  <a:lnTo>
                    <a:pt x="28" y="788"/>
                  </a:lnTo>
                  <a:lnTo>
                    <a:pt x="20" y="759"/>
                  </a:lnTo>
                  <a:lnTo>
                    <a:pt x="13" y="730"/>
                  </a:lnTo>
                  <a:lnTo>
                    <a:pt x="8" y="699"/>
                  </a:lnTo>
                  <a:lnTo>
                    <a:pt x="3" y="669"/>
                  </a:lnTo>
                  <a:lnTo>
                    <a:pt x="1" y="639"/>
                  </a:lnTo>
                  <a:lnTo>
                    <a:pt x="0" y="608"/>
                  </a:lnTo>
                  <a:lnTo>
                    <a:pt x="1" y="576"/>
                  </a:lnTo>
                  <a:lnTo>
                    <a:pt x="3" y="545"/>
                  </a:lnTo>
                  <a:lnTo>
                    <a:pt x="8" y="515"/>
                  </a:lnTo>
                  <a:lnTo>
                    <a:pt x="13" y="485"/>
                  </a:lnTo>
                  <a:lnTo>
                    <a:pt x="20" y="455"/>
                  </a:lnTo>
                  <a:lnTo>
                    <a:pt x="28" y="426"/>
                  </a:lnTo>
                  <a:lnTo>
                    <a:pt x="38" y="398"/>
                  </a:lnTo>
                  <a:lnTo>
                    <a:pt x="49" y="370"/>
                  </a:lnTo>
                  <a:lnTo>
                    <a:pt x="61" y="343"/>
                  </a:lnTo>
                  <a:lnTo>
                    <a:pt x="74" y="317"/>
                  </a:lnTo>
                  <a:lnTo>
                    <a:pt x="89" y="292"/>
                  </a:lnTo>
                  <a:lnTo>
                    <a:pt x="105" y="267"/>
                  </a:lnTo>
                  <a:lnTo>
                    <a:pt x="121" y="244"/>
                  </a:lnTo>
                  <a:lnTo>
                    <a:pt x="140" y="220"/>
                  </a:lnTo>
                  <a:lnTo>
                    <a:pt x="159" y="198"/>
                  </a:lnTo>
                  <a:lnTo>
                    <a:pt x="178" y="177"/>
                  </a:lnTo>
                  <a:lnTo>
                    <a:pt x="200" y="157"/>
                  </a:lnTo>
                  <a:lnTo>
                    <a:pt x="222" y="138"/>
                  </a:lnTo>
                  <a:lnTo>
                    <a:pt x="245" y="120"/>
                  </a:lnTo>
                  <a:lnTo>
                    <a:pt x="269" y="103"/>
                  </a:lnTo>
                  <a:lnTo>
                    <a:pt x="294" y="87"/>
                  </a:lnTo>
                  <a:lnTo>
                    <a:pt x="319" y="72"/>
                  </a:lnTo>
                  <a:lnTo>
                    <a:pt x="345" y="59"/>
                  </a:lnTo>
                  <a:lnTo>
                    <a:pt x="372" y="47"/>
                  </a:lnTo>
                  <a:lnTo>
                    <a:pt x="400" y="36"/>
                  </a:lnTo>
                  <a:lnTo>
                    <a:pt x="428" y="27"/>
                  </a:lnTo>
                  <a:lnTo>
                    <a:pt x="457" y="18"/>
                  </a:lnTo>
                  <a:lnTo>
                    <a:pt x="486" y="12"/>
                  </a:lnTo>
                  <a:lnTo>
                    <a:pt x="516" y="6"/>
                  </a:lnTo>
                  <a:lnTo>
                    <a:pt x="547" y="2"/>
                  </a:lnTo>
                  <a:lnTo>
                    <a:pt x="578" y="0"/>
                  </a:lnTo>
                  <a:lnTo>
                    <a:pt x="609" y="0"/>
                  </a:lnTo>
                  <a:lnTo>
                    <a:pt x="641" y="0"/>
                  </a:lnTo>
                  <a:lnTo>
                    <a:pt x="671" y="2"/>
                  </a:lnTo>
                  <a:lnTo>
                    <a:pt x="701" y="6"/>
                  </a:lnTo>
                  <a:lnTo>
                    <a:pt x="731" y="12"/>
                  </a:lnTo>
                  <a:lnTo>
                    <a:pt x="761" y="18"/>
                  </a:lnTo>
                  <a:lnTo>
                    <a:pt x="790" y="27"/>
                  </a:lnTo>
                  <a:lnTo>
                    <a:pt x="818" y="36"/>
                  </a:lnTo>
                  <a:lnTo>
                    <a:pt x="846" y="47"/>
                  </a:lnTo>
                  <a:lnTo>
                    <a:pt x="873" y="59"/>
                  </a:lnTo>
                  <a:lnTo>
                    <a:pt x="899" y="72"/>
                  </a:lnTo>
                  <a:lnTo>
                    <a:pt x="925" y="87"/>
                  </a:lnTo>
                  <a:lnTo>
                    <a:pt x="948" y="103"/>
                  </a:lnTo>
                  <a:lnTo>
                    <a:pt x="972" y="120"/>
                  </a:lnTo>
                  <a:lnTo>
                    <a:pt x="996" y="138"/>
                  </a:lnTo>
                  <a:lnTo>
                    <a:pt x="1018" y="157"/>
                  </a:lnTo>
                  <a:lnTo>
                    <a:pt x="1039" y="177"/>
                  </a:lnTo>
                  <a:lnTo>
                    <a:pt x="1059" y="198"/>
                  </a:lnTo>
                  <a:lnTo>
                    <a:pt x="1078" y="220"/>
                  </a:lnTo>
                  <a:lnTo>
                    <a:pt x="1096" y="244"/>
                  </a:lnTo>
                  <a:lnTo>
                    <a:pt x="1114" y="267"/>
                  </a:lnTo>
                  <a:lnTo>
                    <a:pt x="1129" y="292"/>
                  </a:lnTo>
                  <a:lnTo>
                    <a:pt x="1144" y="317"/>
                  </a:lnTo>
                  <a:lnTo>
                    <a:pt x="1157" y="343"/>
                  </a:lnTo>
                  <a:lnTo>
                    <a:pt x="1169" y="370"/>
                  </a:lnTo>
                  <a:lnTo>
                    <a:pt x="1181" y="398"/>
                  </a:lnTo>
                  <a:lnTo>
                    <a:pt x="1189" y="426"/>
                  </a:lnTo>
                  <a:lnTo>
                    <a:pt x="1198" y="455"/>
                  </a:lnTo>
                  <a:lnTo>
                    <a:pt x="1204" y="485"/>
                  </a:lnTo>
                  <a:lnTo>
                    <a:pt x="1210" y="515"/>
                  </a:lnTo>
                  <a:lnTo>
                    <a:pt x="1214" y="545"/>
                  </a:lnTo>
                  <a:lnTo>
                    <a:pt x="1216" y="576"/>
                  </a:lnTo>
                  <a:lnTo>
                    <a:pt x="1217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60"/>
            <p:cNvSpPr>
              <a:spLocks/>
            </p:cNvSpPr>
            <p:nvPr userDrawn="1"/>
          </p:nvSpPr>
          <p:spPr bwMode="auto">
            <a:xfrm>
              <a:off x="-4849813" y="-118449"/>
              <a:ext cx="80963" cy="80963"/>
            </a:xfrm>
            <a:custGeom>
              <a:avLst/>
              <a:gdLst>
                <a:gd name="T0" fmla="*/ 206 w 206"/>
                <a:gd name="T1" fmla="*/ 114 h 205"/>
                <a:gd name="T2" fmla="*/ 202 w 206"/>
                <a:gd name="T3" fmla="*/ 133 h 205"/>
                <a:gd name="T4" fmla="*/ 195 w 206"/>
                <a:gd name="T5" fmla="*/ 151 h 205"/>
                <a:gd name="T6" fmla="*/ 183 w 206"/>
                <a:gd name="T7" fmla="*/ 169 h 205"/>
                <a:gd name="T8" fmla="*/ 170 w 206"/>
                <a:gd name="T9" fmla="*/ 183 h 205"/>
                <a:gd name="T10" fmla="*/ 152 w 206"/>
                <a:gd name="T11" fmla="*/ 194 h 205"/>
                <a:gd name="T12" fmla="*/ 134 w 206"/>
                <a:gd name="T13" fmla="*/ 201 h 205"/>
                <a:gd name="T14" fmla="*/ 115 w 206"/>
                <a:gd name="T15" fmla="*/ 205 h 205"/>
                <a:gd name="T16" fmla="*/ 93 w 206"/>
                <a:gd name="T17" fmla="*/ 205 h 205"/>
                <a:gd name="T18" fmla="*/ 73 w 206"/>
                <a:gd name="T19" fmla="*/ 201 h 205"/>
                <a:gd name="T20" fmla="*/ 54 w 206"/>
                <a:gd name="T21" fmla="*/ 194 h 205"/>
                <a:gd name="T22" fmla="*/ 38 w 206"/>
                <a:gd name="T23" fmla="*/ 183 h 205"/>
                <a:gd name="T24" fmla="*/ 24 w 206"/>
                <a:gd name="T25" fmla="*/ 169 h 205"/>
                <a:gd name="T26" fmla="*/ 13 w 206"/>
                <a:gd name="T27" fmla="*/ 151 h 205"/>
                <a:gd name="T28" fmla="*/ 6 w 206"/>
                <a:gd name="T29" fmla="*/ 133 h 205"/>
                <a:gd name="T30" fmla="*/ 1 w 206"/>
                <a:gd name="T31" fmla="*/ 114 h 205"/>
                <a:gd name="T32" fmla="*/ 1 w 206"/>
                <a:gd name="T33" fmla="*/ 92 h 205"/>
                <a:gd name="T34" fmla="*/ 6 w 206"/>
                <a:gd name="T35" fmla="*/ 73 h 205"/>
                <a:gd name="T36" fmla="*/ 13 w 206"/>
                <a:gd name="T37" fmla="*/ 53 h 205"/>
                <a:gd name="T38" fmla="*/ 24 w 206"/>
                <a:gd name="T39" fmla="*/ 37 h 205"/>
                <a:gd name="T40" fmla="*/ 38 w 206"/>
                <a:gd name="T41" fmla="*/ 23 h 205"/>
                <a:gd name="T42" fmla="*/ 54 w 206"/>
                <a:gd name="T43" fmla="*/ 12 h 205"/>
                <a:gd name="T44" fmla="*/ 73 w 206"/>
                <a:gd name="T45" fmla="*/ 5 h 205"/>
                <a:gd name="T46" fmla="*/ 93 w 206"/>
                <a:gd name="T47" fmla="*/ 0 h 205"/>
                <a:gd name="T48" fmla="*/ 115 w 206"/>
                <a:gd name="T49" fmla="*/ 0 h 205"/>
                <a:gd name="T50" fmla="*/ 134 w 206"/>
                <a:gd name="T51" fmla="*/ 5 h 205"/>
                <a:gd name="T52" fmla="*/ 152 w 206"/>
                <a:gd name="T53" fmla="*/ 12 h 205"/>
                <a:gd name="T54" fmla="*/ 170 w 206"/>
                <a:gd name="T55" fmla="*/ 23 h 205"/>
                <a:gd name="T56" fmla="*/ 183 w 206"/>
                <a:gd name="T57" fmla="*/ 37 h 205"/>
                <a:gd name="T58" fmla="*/ 195 w 206"/>
                <a:gd name="T59" fmla="*/ 53 h 205"/>
                <a:gd name="T60" fmla="*/ 202 w 206"/>
                <a:gd name="T61" fmla="*/ 73 h 205"/>
                <a:gd name="T62" fmla="*/ 206 w 206"/>
                <a:gd name="T63" fmla="*/ 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5">
                  <a:moveTo>
                    <a:pt x="206" y="103"/>
                  </a:moveTo>
                  <a:lnTo>
                    <a:pt x="206" y="114"/>
                  </a:lnTo>
                  <a:lnTo>
                    <a:pt x="204" y="123"/>
                  </a:lnTo>
                  <a:lnTo>
                    <a:pt x="202" y="133"/>
                  </a:lnTo>
                  <a:lnTo>
                    <a:pt x="199" y="143"/>
                  </a:lnTo>
                  <a:lnTo>
                    <a:pt x="195" y="151"/>
                  </a:lnTo>
                  <a:lnTo>
                    <a:pt x="189" y="160"/>
                  </a:lnTo>
                  <a:lnTo>
                    <a:pt x="183" y="169"/>
                  </a:lnTo>
                  <a:lnTo>
                    <a:pt x="176" y="175"/>
                  </a:lnTo>
                  <a:lnTo>
                    <a:pt x="170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4" y="198"/>
                  </a:lnTo>
                  <a:lnTo>
                    <a:pt x="134" y="201"/>
                  </a:lnTo>
                  <a:lnTo>
                    <a:pt x="124" y="203"/>
                  </a:lnTo>
                  <a:lnTo>
                    <a:pt x="115" y="205"/>
                  </a:lnTo>
                  <a:lnTo>
                    <a:pt x="104" y="205"/>
                  </a:lnTo>
                  <a:lnTo>
                    <a:pt x="93" y="205"/>
                  </a:lnTo>
                  <a:lnTo>
                    <a:pt x="83" y="203"/>
                  </a:lnTo>
                  <a:lnTo>
                    <a:pt x="73" y="201"/>
                  </a:lnTo>
                  <a:lnTo>
                    <a:pt x="64" y="198"/>
                  </a:lnTo>
                  <a:lnTo>
                    <a:pt x="54" y="194"/>
                  </a:lnTo>
                  <a:lnTo>
                    <a:pt x="47" y="188"/>
                  </a:lnTo>
                  <a:lnTo>
                    <a:pt x="38" y="183"/>
                  </a:lnTo>
                  <a:lnTo>
                    <a:pt x="30" y="175"/>
                  </a:lnTo>
                  <a:lnTo>
                    <a:pt x="24" y="169"/>
                  </a:lnTo>
                  <a:lnTo>
                    <a:pt x="19" y="160"/>
                  </a:lnTo>
                  <a:lnTo>
                    <a:pt x="13" y="151"/>
                  </a:lnTo>
                  <a:lnTo>
                    <a:pt x="9" y="143"/>
                  </a:lnTo>
                  <a:lnTo>
                    <a:pt x="6" y="133"/>
                  </a:lnTo>
                  <a:lnTo>
                    <a:pt x="2" y="123"/>
                  </a:lnTo>
                  <a:lnTo>
                    <a:pt x="1" y="114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6" y="73"/>
                  </a:lnTo>
                  <a:lnTo>
                    <a:pt x="9" y="63"/>
                  </a:lnTo>
                  <a:lnTo>
                    <a:pt x="13" y="53"/>
                  </a:lnTo>
                  <a:lnTo>
                    <a:pt x="19" y="46"/>
                  </a:lnTo>
                  <a:lnTo>
                    <a:pt x="24" y="37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7"/>
                  </a:lnTo>
                  <a:lnTo>
                    <a:pt x="54" y="12"/>
                  </a:lnTo>
                  <a:lnTo>
                    <a:pt x="64" y="8"/>
                  </a:lnTo>
                  <a:lnTo>
                    <a:pt x="73" y="5"/>
                  </a:lnTo>
                  <a:lnTo>
                    <a:pt x="83" y="2"/>
                  </a:lnTo>
                  <a:lnTo>
                    <a:pt x="93" y="0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24" y="2"/>
                  </a:lnTo>
                  <a:lnTo>
                    <a:pt x="134" y="5"/>
                  </a:lnTo>
                  <a:lnTo>
                    <a:pt x="144" y="8"/>
                  </a:lnTo>
                  <a:lnTo>
                    <a:pt x="152" y="12"/>
                  </a:lnTo>
                  <a:lnTo>
                    <a:pt x="161" y="17"/>
                  </a:lnTo>
                  <a:lnTo>
                    <a:pt x="170" y="23"/>
                  </a:lnTo>
                  <a:lnTo>
                    <a:pt x="176" y="30"/>
                  </a:lnTo>
                  <a:lnTo>
                    <a:pt x="183" y="37"/>
                  </a:lnTo>
                  <a:lnTo>
                    <a:pt x="189" y="46"/>
                  </a:lnTo>
                  <a:lnTo>
                    <a:pt x="195" y="53"/>
                  </a:lnTo>
                  <a:lnTo>
                    <a:pt x="199" y="63"/>
                  </a:lnTo>
                  <a:lnTo>
                    <a:pt x="202" y="73"/>
                  </a:lnTo>
                  <a:lnTo>
                    <a:pt x="204" y="82"/>
                  </a:lnTo>
                  <a:lnTo>
                    <a:pt x="206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61"/>
            <p:cNvSpPr>
              <a:spLocks/>
            </p:cNvSpPr>
            <p:nvPr userDrawn="1"/>
          </p:nvSpPr>
          <p:spPr bwMode="auto">
            <a:xfrm>
              <a:off x="-4614863" y="21251"/>
              <a:ext cx="80963" cy="80963"/>
            </a:xfrm>
            <a:custGeom>
              <a:avLst/>
              <a:gdLst>
                <a:gd name="T0" fmla="*/ 205 w 205"/>
                <a:gd name="T1" fmla="*/ 114 h 207"/>
                <a:gd name="T2" fmla="*/ 201 w 205"/>
                <a:gd name="T3" fmla="*/ 134 h 207"/>
                <a:gd name="T4" fmla="*/ 193 w 205"/>
                <a:gd name="T5" fmla="*/ 153 h 207"/>
                <a:gd name="T6" fmla="*/ 183 w 205"/>
                <a:gd name="T7" fmla="*/ 169 h 207"/>
                <a:gd name="T8" fmla="*/ 169 w 205"/>
                <a:gd name="T9" fmla="*/ 183 h 207"/>
                <a:gd name="T10" fmla="*/ 151 w 205"/>
                <a:gd name="T11" fmla="*/ 194 h 207"/>
                <a:gd name="T12" fmla="*/ 133 w 205"/>
                <a:gd name="T13" fmla="*/ 202 h 207"/>
                <a:gd name="T14" fmla="*/ 114 w 205"/>
                <a:gd name="T15" fmla="*/ 207 h 207"/>
                <a:gd name="T16" fmla="*/ 92 w 205"/>
                <a:gd name="T17" fmla="*/ 207 h 207"/>
                <a:gd name="T18" fmla="*/ 72 w 205"/>
                <a:gd name="T19" fmla="*/ 202 h 207"/>
                <a:gd name="T20" fmla="*/ 54 w 205"/>
                <a:gd name="T21" fmla="*/ 194 h 207"/>
                <a:gd name="T22" fmla="*/ 37 w 205"/>
                <a:gd name="T23" fmla="*/ 183 h 207"/>
                <a:gd name="T24" fmla="*/ 23 w 205"/>
                <a:gd name="T25" fmla="*/ 169 h 207"/>
                <a:gd name="T26" fmla="*/ 12 w 205"/>
                <a:gd name="T27" fmla="*/ 153 h 207"/>
                <a:gd name="T28" fmla="*/ 4 w 205"/>
                <a:gd name="T29" fmla="*/ 134 h 207"/>
                <a:gd name="T30" fmla="*/ 0 w 205"/>
                <a:gd name="T31" fmla="*/ 114 h 207"/>
                <a:gd name="T32" fmla="*/ 0 w 205"/>
                <a:gd name="T33" fmla="*/ 93 h 207"/>
                <a:gd name="T34" fmla="*/ 4 w 205"/>
                <a:gd name="T35" fmla="*/ 73 h 207"/>
                <a:gd name="T36" fmla="*/ 12 w 205"/>
                <a:gd name="T37" fmla="*/ 54 h 207"/>
                <a:gd name="T38" fmla="*/ 23 w 205"/>
                <a:gd name="T39" fmla="*/ 38 h 207"/>
                <a:gd name="T40" fmla="*/ 37 w 205"/>
                <a:gd name="T41" fmla="*/ 24 h 207"/>
                <a:gd name="T42" fmla="*/ 54 w 205"/>
                <a:gd name="T43" fmla="*/ 13 h 207"/>
                <a:gd name="T44" fmla="*/ 72 w 205"/>
                <a:gd name="T45" fmla="*/ 5 h 207"/>
                <a:gd name="T46" fmla="*/ 92 w 205"/>
                <a:gd name="T47" fmla="*/ 1 h 207"/>
                <a:gd name="T48" fmla="*/ 114 w 205"/>
                <a:gd name="T49" fmla="*/ 1 h 207"/>
                <a:gd name="T50" fmla="*/ 133 w 205"/>
                <a:gd name="T51" fmla="*/ 5 h 207"/>
                <a:gd name="T52" fmla="*/ 151 w 205"/>
                <a:gd name="T53" fmla="*/ 13 h 207"/>
                <a:gd name="T54" fmla="*/ 169 w 205"/>
                <a:gd name="T55" fmla="*/ 24 h 207"/>
                <a:gd name="T56" fmla="*/ 183 w 205"/>
                <a:gd name="T57" fmla="*/ 38 h 207"/>
                <a:gd name="T58" fmla="*/ 193 w 205"/>
                <a:gd name="T59" fmla="*/ 54 h 207"/>
                <a:gd name="T60" fmla="*/ 201 w 205"/>
                <a:gd name="T61" fmla="*/ 73 h 207"/>
                <a:gd name="T62" fmla="*/ 205 w 205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7">
                  <a:moveTo>
                    <a:pt x="205" y="104"/>
                  </a:moveTo>
                  <a:lnTo>
                    <a:pt x="205" y="114"/>
                  </a:lnTo>
                  <a:lnTo>
                    <a:pt x="203" y="124"/>
                  </a:lnTo>
                  <a:lnTo>
                    <a:pt x="201" y="134"/>
                  </a:lnTo>
                  <a:lnTo>
                    <a:pt x="198" y="144"/>
                  </a:lnTo>
                  <a:lnTo>
                    <a:pt x="193" y="153"/>
                  </a:lnTo>
                  <a:lnTo>
                    <a:pt x="188" y="161"/>
                  </a:lnTo>
                  <a:lnTo>
                    <a:pt x="183" y="169"/>
                  </a:lnTo>
                  <a:lnTo>
                    <a:pt x="175" y="176"/>
                  </a:lnTo>
                  <a:lnTo>
                    <a:pt x="169" y="183"/>
                  </a:lnTo>
                  <a:lnTo>
                    <a:pt x="160" y="189"/>
                  </a:lnTo>
                  <a:lnTo>
                    <a:pt x="151" y="194"/>
                  </a:lnTo>
                  <a:lnTo>
                    <a:pt x="143" y="199"/>
                  </a:lnTo>
                  <a:lnTo>
                    <a:pt x="133" y="202"/>
                  </a:lnTo>
                  <a:lnTo>
                    <a:pt x="123" y="204"/>
                  </a:lnTo>
                  <a:lnTo>
                    <a:pt x="114" y="207"/>
                  </a:lnTo>
                  <a:lnTo>
                    <a:pt x="103" y="207"/>
                  </a:lnTo>
                  <a:lnTo>
                    <a:pt x="92" y="207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3" y="199"/>
                  </a:lnTo>
                  <a:lnTo>
                    <a:pt x="54" y="194"/>
                  </a:lnTo>
                  <a:lnTo>
                    <a:pt x="45" y="189"/>
                  </a:lnTo>
                  <a:lnTo>
                    <a:pt x="37" y="183"/>
                  </a:lnTo>
                  <a:lnTo>
                    <a:pt x="30" y="176"/>
                  </a:lnTo>
                  <a:lnTo>
                    <a:pt x="23" y="169"/>
                  </a:lnTo>
                  <a:lnTo>
                    <a:pt x="17" y="161"/>
                  </a:lnTo>
                  <a:lnTo>
                    <a:pt x="12" y="153"/>
                  </a:lnTo>
                  <a:lnTo>
                    <a:pt x="8" y="144"/>
                  </a:lnTo>
                  <a:lnTo>
                    <a:pt x="4" y="134"/>
                  </a:lnTo>
                  <a:lnTo>
                    <a:pt x="2" y="124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1"/>
                  </a:lnTo>
                  <a:lnTo>
                    <a:pt x="37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3" y="9"/>
                  </a:lnTo>
                  <a:lnTo>
                    <a:pt x="72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43" y="9"/>
                  </a:lnTo>
                  <a:lnTo>
                    <a:pt x="151" y="13"/>
                  </a:lnTo>
                  <a:lnTo>
                    <a:pt x="160" y="19"/>
                  </a:lnTo>
                  <a:lnTo>
                    <a:pt x="169" y="24"/>
                  </a:lnTo>
                  <a:lnTo>
                    <a:pt x="175" y="31"/>
                  </a:lnTo>
                  <a:lnTo>
                    <a:pt x="183" y="38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8" y="63"/>
                  </a:lnTo>
                  <a:lnTo>
                    <a:pt x="201" y="73"/>
                  </a:lnTo>
                  <a:lnTo>
                    <a:pt x="203" y="82"/>
                  </a:lnTo>
                  <a:lnTo>
                    <a:pt x="205" y="93"/>
                  </a:lnTo>
                  <a:lnTo>
                    <a:pt x="205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62"/>
            <p:cNvSpPr>
              <a:spLocks/>
            </p:cNvSpPr>
            <p:nvPr userDrawn="1"/>
          </p:nvSpPr>
          <p:spPr bwMode="auto">
            <a:xfrm>
              <a:off x="-4783138" y="62526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30 w 133"/>
                <a:gd name="T3" fmla="*/ 86 h 133"/>
                <a:gd name="T4" fmla="*/ 125 w 133"/>
                <a:gd name="T5" fmla="*/ 98 h 133"/>
                <a:gd name="T6" fmla="*/ 117 w 133"/>
                <a:gd name="T7" fmla="*/ 108 h 133"/>
                <a:gd name="T8" fmla="*/ 109 w 133"/>
                <a:gd name="T9" fmla="*/ 118 h 133"/>
                <a:gd name="T10" fmla="*/ 98 w 133"/>
                <a:gd name="T11" fmla="*/ 124 h 133"/>
                <a:gd name="T12" fmla="*/ 86 w 133"/>
                <a:gd name="T13" fmla="*/ 130 h 133"/>
                <a:gd name="T14" fmla="*/ 73 w 133"/>
                <a:gd name="T15" fmla="*/ 133 h 133"/>
                <a:gd name="T16" fmla="*/ 60 w 133"/>
                <a:gd name="T17" fmla="*/ 133 h 133"/>
                <a:gd name="T18" fmla="*/ 46 w 133"/>
                <a:gd name="T19" fmla="*/ 130 h 133"/>
                <a:gd name="T20" fmla="*/ 34 w 133"/>
                <a:gd name="T21" fmla="*/ 124 h 133"/>
                <a:gd name="T22" fmla="*/ 25 w 133"/>
                <a:gd name="T23" fmla="*/ 118 h 133"/>
                <a:gd name="T24" fmla="*/ 15 w 133"/>
                <a:gd name="T25" fmla="*/ 108 h 133"/>
                <a:gd name="T26" fmla="*/ 8 w 133"/>
                <a:gd name="T27" fmla="*/ 98 h 133"/>
                <a:gd name="T28" fmla="*/ 3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3 w 133"/>
                <a:gd name="T35" fmla="*/ 46 h 133"/>
                <a:gd name="T36" fmla="*/ 8 w 133"/>
                <a:gd name="T37" fmla="*/ 35 h 133"/>
                <a:gd name="T38" fmla="*/ 15 w 133"/>
                <a:gd name="T39" fmla="*/ 24 h 133"/>
                <a:gd name="T40" fmla="*/ 25 w 133"/>
                <a:gd name="T41" fmla="*/ 15 h 133"/>
                <a:gd name="T42" fmla="*/ 34 w 133"/>
                <a:gd name="T43" fmla="*/ 8 h 133"/>
                <a:gd name="T44" fmla="*/ 46 w 133"/>
                <a:gd name="T45" fmla="*/ 2 h 133"/>
                <a:gd name="T46" fmla="*/ 60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9 w 133"/>
                <a:gd name="T55" fmla="*/ 15 h 133"/>
                <a:gd name="T56" fmla="*/ 117 w 133"/>
                <a:gd name="T57" fmla="*/ 24 h 133"/>
                <a:gd name="T58" fmla="*/ 125 w 133"/>
                <a:gd name="T59" fmla="*/ 35 h 133"/>
                <a:gd name="T60" fmla="*/ 130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8" y="92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7" y="108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3" y="121"/>
                  </a:lnTo>
                  <a:lnTo>
                    <a:pt x="98" y="124"/>
                  </a:lnTo>
                  <a:lnTo>
                    <a:pt x="93" y="127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3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1" y="127"/>
                  </a:lnTo>
                  <a:lnTo>
                    <a:pt x="34" y="124"/>
                  </a:lnTo>
                  <a:lnTo>
                    <a:pt x="29" y="121"/>
                  </a:lnTo>
                  <a:lnTo>
                    <a:pt x="25" y="118"/>
                  </a:lnTo>
                  <a:lnTo>
                    <a:pt x="19" y="113"/>
                  </a:lnTo>
                  <a:lnTo>
                    <a:pt x="15" y="108"/>
                  </a:lnTo>
                  <a:lnTo>
                    <a:pt x="12" y="104"/>
                  </a:lnTo>
                  <a:lnTo>
                    <a:pt x="8" y="98"/>
                  </a:lnTo>
                  <a:lnTo>
                    <a:pt x="5" y="92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5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0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63"/>
            <p:cNvSpPr>
              <a:spLocks/>
            </p:cNvSpPr>
            <p:nvPr userDrawn="1"/>
          </p:nvSpPr>
          <p:spPr bwMode="auto">
            <a:xfrm>
              <a:off x="-4659313" y="-118449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29 w 133"/>
                <a:gd name="T3" fmla="*/ 87 h 133"/>
                <a:gd name="T4" fmla="*/ 124 w 133"/>
                <a:gd name="T5" fmla="*/ 98 h 133"/>
                <a:gd name="T6" fmla="*/ 118 w 133"/>
                <a:gd name="T7" fmla="*/ 108 h 133"/>
                <a:gd name="T8" fmla="*/ 108 w 133"/>
                <a:gd name="T9" fmla="*/ 118 h 133"/>
                <a:gd name="T10" fmla="*/ 98 w 133"/>
                <a:gd name="T11" fmla="*/ 124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4 w 133"/>
                <a:gd name="T21" fmla="*/ 124 h 133"/>
                <a:gd name="T22" fmla="*/ 24 w 133"/>
                <a:gd name="T23" fmla="*/ 118 h 133"/>
                <a:gd name="T24" fmla="*/ 15 w 133"/>
                <a:gd name="T25" fmla="*/ 108 h 133"/>
                <a:gd name="T26" fmla="*/ 7 w 133"/>
                <a:gd name="T27" fmla="*/ 98 h 133"/>
                <a:gd name="T28" fmla="*/ 2 w 133"/>
                <a:gd name="T29" fmla="*/ 87 h 133"/>
                <a:gd name="T30" fmla="*/ 0 w 133"/>
                <a:gd name="T31" fmla="*/ 74 h 133"/>
                <a:gd name="T32" fmla="*/ 0 w 133"/>
                <a:gd name="T33" fmla="*/ 60 h 133"/>
                <a:gd name="T34" fmla="*/ 2 w 133"/>
                <a:gd name="T35" fmla="*/ 47 h 133"/>
                <a:gd name="T36" fmla="*/ 7 w 133"/>
                <a:gd name="T37" fmla="*/ 35 h 133"/>
                <a:gd name="T38" fmla="*/ 15 w 133"/>
                <a:gd name="T39" fmla="*/ 24 h 133"/>
                <a:gd name="T40" fmla="*/ 24 w 133"/>
                <a:gd name="T41" fmla="*/ 15 h 133"/>
                <a:gd name="T42" fmla="*/ 34 w 133"/>
                <a:gd name="T43" fmla="*/ 8 h 133"/>
                <a:gd name="T44" fmla="*/ 46 w 133"/>
                <a:gd name="T45" fmla="*/ 2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8 w 133"/>
                <a:gd name="T55" fmla="*/ 15 h 133"/>
                <a:gd name="T56" fmla="*/ 118 w 133"/>
                <a:gd name="T57" fmla="*/ 24 h 133"/>
                <a:gd name="T58" fmla="*/ 124 w 133"/>
                <a:gd name="T59" fmla="*/ 35 h 133"/>
                <a:gd name="T60" fmla="*/ 129 w 133"/>
                <a:gd name="T61" fmla="*/ 47 h 133"/>
                <a:gd name="T62" fmla="*/ 133 w 133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29" y="87"/>
                  </a:lnTo>
                  <a:lnTo>
                    <a:pt x="127" y="92"/>
                  </a:lnTo>
                  <a:lnTo>
                    <a:pt x="124" y="98"/>
                  </a:lnTo>
                  <a:lnTo>
                    <a:pt x="121" y="104"/>
                  </a:lnTo>
                  <a:lnTo>
                    <a:pt x="118" y="108"/>
                  </a:lnTo>
                  <a:lnTo>
                    <a:pt x="113" y="114"/>
                  </a:lnTo>
                  <a:lnTo>
                    <a:pt x="108" y="118"/>
                  </a:lnTo>
                  <a:lnTo>
                    <a:pt x="104" y="121"/>
                  </a:lnTo>
                  <a:lnTo>
                    <a:pt x="98" y="124"/>
                  </a:lnTo>
                  <a:lnTo>
                    <a:pt x="92" y="128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0" y="128"/>
                  </a:lnTo>
                  <a:lnTo>
                    <a:pt x="34" y="124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4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98"/>
                  </a:lnTo>
                  <a:lnTo>
                    <a:pt x="4" y="92"/>
                  </a:lnTo>
                  <a:lnTo>
                    <a:pt x="2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0"/>
                  </a:lnTo>
                  <a:lnTo>
                    <a:pt x="7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0" y="5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2" y="5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8" y="15"/>
                  </a:lnTo>
                  <a:lnTo>
                    <a:pt x="113" y="20"/>
                  </a:lnTo>
                  <a:lnTo>
                    <a:pt x="118" y="24"/>
                  </a:lnTo>
                  <a:lnTo>
                    <a:pt x="121" y="29"/>
                  </a:lnTo>
                  <a:lnTo>
                    <a:pt x="124" y="35"/>
                  </a:lnTo>
                  <a:lnTo>
                    <a:pt x="127" y="40"/>
                  </a:lnTo>
                  <a:lnTo>
                    <a:pt x="129" y="47"/>
                  </a:lnTo>
                  <a:lnTo>
                    <a:pt x="132" y="53"/>
                  </a:lnTo>
                  <a:lnTo>
                    <a:pt x="133" y="60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64"/>
            <p:cNvSpPr>
              <a:spLocks/>
            </p:cNvSpPr>
            <p:nvPr userDrawn="1"/>
          </p:nvSpPr>
          <p:spPr bwMode="auto">
            <a:xfrm>
              <a:off x="-4719638" y="-26374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5 h 80"/>
                <a:gd name="T6" fmla="*/ 72 w 79"/>
                <a:gd name="T7" fmla="*/ 63 h 80"/>
                <a:gd name="T8" fmla="*/ 68 w 79"/>
                <a:gd name="T9" fmla="*/ 68 h 80"/>
                <a:gd name="T10" fmla="*/ 61 w 79"/>
                <a:gd name="T11" fmla="*/ 74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4 h 80"/>
                <a:gd name="T24" fmla="*/ 11 w 79"/>
                <a:gd name="T25" fmla="*/ 68 h 80"/>
                <a:gd name="T26" fmla="*/ 6 w 79"/>
                <a:gd name="T27" fmla="*/ 63 h 80"/>
                <a:gd name="T28" fmla="*/ 3 w 79"/>
                <a:gd name="T29" fmla="*/ 55 h 80"/>
                <a:gd name="T30" fmla="*/ 0 w 79"/>
                <a:gd name="T31" fmla="*/ 48 h 80"/>
                <a:gd name="T32" fmla="*/ 0 w 79"/>
                <a:gd name="T33" fmla="*/ 40 h 80"/>
                <a:gd name="T34" fmla="*/ 0 w 79"/>
                <a:gd name="T35" fmla="*/ 33 h 80"/>
                <a:gd name="T36" fmla="*/ 3 w 79"/>
                <a:gd name="T37" fmla="*/ 25 h 80"/>
                <a:gd name="T38" fmla="*/ 6 w 79"/>
                <a:gd name="T39" fmla="*/ 18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4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4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8 h 80"/>
                <a:gd name="T60" fmla="*/ 76 w 79"/>
                <a:gd name="T61" fmla="*/ 25 h 80"/>
                <a:gd name="T62" fmla="*/ 78 w 79"/>
                <a:gd name="T63" fmla="*/ 33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4"/>
                  </a:lnTo>
                  <a:lnTo>
                    <a:pt x="11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3" y="25"/>
                  </a:lnTo>
                  <a:lnTo>
                    <a:pt x="6" y="18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65"/>
            <p:cNvSpPr>
              <a:spLocks/>
            </p:cNvSpPr>
            <p:nvPr userDrawn="1"/>
          </p:nvSpPr>
          <p:spPr bwMode="auto">
            <a:xfrm>
              <a:off x="-4745038" y="-170837"/>
              <a:ext cx="30163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8 h 80"/>
                <a:gd name="T4" fmla="*/ 76 w 79"/>
                <a:gd name="T5" fmla="*/ 55 h 80"/>
                <a:gd name="T6" fmla="*/ 72 w 79"/>
                <a:gd name="T7" fmla="*/ 62 h 80"/>
                <a:gd name="T8" fmla="*/ 68 w 79"/>
                <a:gd name="T9" fmla="*/ 68 h 80"/>
                <a:gd name="T10" fmla="*/ 61 w 79"/>
                <a:gd name="T11" fmla="*/ 73 h 80"/>
                <a:gd name="T12" fmla="*/ 55 w 79"/>
                <a:gd name="T13" fmla="*/ 76 h 80"/>
                <a:gd name="T14" fmla="*/ 47 w 79"/>
                <a:gd name="T15" fmla="*/ 78 h 80"/>
                <a:gd name="T16" fmla="*/ 39 w 79"/>
                <a:gd name="T17" fmla="*/ 80 h 80"/>
                <a:gd name="T18" fmla="*/ 31 w 79"/>
                <a:gd name="T19" fmla="*/ 78 h 80"/>
                <a:gd name="T20" fmla="*/ 23 w 79"/>
                <a:gd name="T21" fmla="*/ 76 h 80"/>
                <a:gd name="T22" fmla="*/ 17 w 79"/>
                <a:gd name="T23" fmla="*/ 73 h 80"/>
                <a:gd name="T24" fmla="*/ 11 w 79"/>
                <a:gd name="T25" fmla="*/ 68 h 80"/>
                <a:gd name="T26" fmla="*/ 6 w 79"/>
                <a:gd name="T27" fmla="*/ 62 h 80"/>
                <a:gd name="T28" fmla="*/ 2 w 79"/>
                <a:gd name="T29" fmla="*/ 55 h 80"/>
                <a:gd name="T30" fmla="*/ 0 w 79"/>
                <a:gd name="T31" fmla="*/ 48 h 80"/>
                <a:gd name="T32" fmla="*/ 0 w 79"/>
                <a:gd name="T33" fmla="*/ 40 h 80"/>
                <a:gd name="T34" fmla="*/ 0 w 79"/>
                <a:gd name="T35" fmla="*/ 32 h 80"/>
                <a:gd name="T36" fmla="*/ 2 w 79"/>
                <a:gd name="T37" fmla="*/ 24 h 80"/>
                <a:gd name="T38" fmla="*/ 6 w 79"/>
                <a:gd name="T39" fmla="*/ 17 h 80"/>
                <a:gd name="T40" fmla="*/ 11 w 79"/>
                <a:gd name="T41" fmla="*/ 11 h 80"/>
                <a:gd name="T42" fmla="*/ 17 w 79"/>
                <a:gd name="T43" fmla="*/ 6 h 80"/>
                <a:gd name="T44" fmla="*/ 23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6 h 80"/>
                <a:gd name="T56" fmla="*/ 68 w 79"/>
                <a:gd name="T57" fmla="*/ 11 h 80"/>
                <a:gd name="T58" fmla="*/ 72 w 79"/>
                <a:gd name="T59" fmla="*/ 17 h 80"/>
                <a:gd name="T60" fmla="*/ 76 w 79"/>
                <a:gd name="T61" fmla="*/ 24 h 80"/>
                <a:gd name="T62" fmla="*/ 79 w 79"/>
                <a:gd name="T63" fmla="*/ 32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8"/>
                  </a:lnTo>
                  <a:lnTo>
                    <a:pt x="76" y="55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1" y="73"/>
                  </a:lnTo>
                  <a:lnTo>
                    <a:pt x="55" y="76"/>
                  </a:lnTo>
                  <a:lnTo>
                    <a:pt x="47" y="78"/>
                  </a:lnTo>
                  <a:lnTo>
                    <a:pt x="39" y="80"/>
                  </a:lnTo>
                  <a:lnTo>
                    <a:pt x="31" y="78"/>
                  </a:lnTo>
                  <a:lnTo>
                    <a:pt x="23" y="76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2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7"/>
                  </a:lnTo>
                  <a:lnTo>
                    <a:pt x="11" y="11"/>
                  </a:lnTo>
                  <a:lnTo>
                    <a:pt x="17" y="6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6"/>
                  </a:lnTo>
                  <a:lnTo>
                    <a:pt x="68" y="11"/>
                  </a:lnTo>
                  <a:lnTo>
                    <a:pt x="72" y="17"/>
                  </a:lnTo>
                  <a:lnTo>
                    <a:pt x="76" y="24"/>
                  </a:lnTo>
                  <a:lnTo>
                    <a:pt x="79" y="32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66"/>
            <p:cNvSpPr>
              <a:spLocks/>
            </p:cNvSpPr>
            <p:nvPr userDrawn="1"/>
          </p:nvSpPr>
          <p:spPr bwMode="auto">
            <a:xfrm>
              <a:off x="-4787900" y="20063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9 h 80"/>
                <a:gd name="T4" fmla="*/ 77 w 80"/>
                <a:gd name="T5" fmla="*/ 56 h 80"/>
                <a:gd name="T6" fmla="*/ 73 w 80"/>
                <a:gd name="T7" fmla="*/ 63 h 80"/>
                <a:gd name="T8" fmla="*/ 68 w 80"/>
                <a:gd name="T9" fmla="*/ 68 h 80"/>
                <a:gd name="T10" fmla="*/ 63 w 80"/>
                <a:gd name="T11" fmla="*/ 73 h 80"/>
                <a:gd name="T12" fmla="*/ 56 w 80"/>
                <a:gd name="T13" fmla="*/ 77 h 80"/>
                <a:gd name="T14" fmla="*/ 48 w 80"/>
                <a:gd name="T15" fmla="*/ 80 h 80"/>
                <a:gd name="T16" fmla="*/ 40 w 80"/>
                <a:gd name="T17" fmla="*/ 80 h 80"/>
                <a:gd name="T18" fmla="*/ 32 w 80"/>
                <a:gd name="T19" fmla="*/ 80 h 80"/>
                <a:gd name="T20" fmla="*/ 25 w 80"/>
                <a:gd name="T21" fmla="*/ 77 h 80"/>
                <a:gd name="T22" fmla="*/ 18 w 80"/>
                <a:gd name="T23" fmla="*/ 73 h 80"/>
                <a:gd name="T24" fmla="*/ 12 w 80"/>
                <a:gd name="T25" fmla="*/ 68 h 80"/>
                <a:gd name="T26" fmla="*/ 7 w 80"/>
                <a:gd name="T27" fmla="*/ 63 h 80"/>
                <a:gd name="T28" fmla="*/ 3 w 80"/>
                <a:gd name="T29" fmla="*/ 56 h 80"/>
                <a:gd name="T30" fmla="*/ 1 w 80"/>
                <a:gd name="T31" fmla="*/ 49 h 80"/>
                <a:gd name="T32" fmla="*/ 0 w 80"/>
                <a:gd name="T33" fmla="*/ 40 h 80"/>
                <a:gd name="T34" fmla="*/ 1 w 80"/>
                <a:gd name="T35" fmla="*/ 32 h 80"/>
                <a:gd name="T36" fmla="*/ 3 w 80"/>
                <a:gd name="T37" fmla="*/ 25 h 80"/>
                <a:gd name="T38" fmla="*/ 7 w 80"/>
                <a:gd name="T39" fmla="*/ 18 h 80"/>
                <a:gd name="T40" fmla="*/ 12 w 80"/>
                <a:gd name="T41" fmla="*/ 12 h 80"/>
                <a:gd name="T42" fmla="*/ 18 w 80"/>
                <a:gd name="T43" fmla="*/ 8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3 h 80"/>
                <a:gd name="T54" fmla="*/ 63 w 80"/>
                <a:gd name="T55" fmla="*/ 8 h 80"/>
                <a:gd name="T56" fmla="*/ 68 w 80"/>
                <a:gd name="T57" fmla="*/ 12 h 80"/>
                <a:gd name="T58" fmla="*/ 73 w 80"/>
                <a:gd name="T59" fmla="*/ 18 h 80"/>
                <a:gd name="T60" fmla="*/ 77 w 80"/>
                <a:gd name="T61" fmla="*/ 25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9"/>
                  </a:lnTo>
                  <a:lnTo>
                    <a:pt x="77" y="56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3" y="73"/>
                  </a:lnTo>
                  <a:lnTo>
                    <a:pt x="56" y="77"/>
                  </a:lnTo>
                  <a:lnTo>
                    <a:pt x="48" y="80"/>
                  </a:lnTo>
                  <a:lnTo>
                    <a:pt x="40" y="80"/>
                  </a:lnTo>
                  <a:lnTo>
                    <a:pt x="32" y="80"/>
                  </a:lnTo>
                  <a:lnTo>
                    <a:pt x="25" y="77"/>
                  </a:lnTo>
                  <a:lnTo>
                    <a:pt x="18" y="73"/>
                  </a:lnTo>
                  <a:lnTo>
                    <a:pt x="12" y="68"/>
                  </a:lnTo>
                  <a:lnTo>
                    <a:pt x="7" y="63"/>
                  </a:lnTo>
                  <a:lnTo>
                    <a:pt x="3" y="56"/>
                  </a:lnTo>
                  <a:lnTo>
                    <a:pt x="1" y="49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3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3"/>
                  </a:lnTo>
                  <a:lnTo>
                    <a:pt x="63" y="8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7" y="25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67"/>
            <p:cNvSpPr>
              <a:spLocks/>
            </p:cNvSpPr>
            <p:nvPr userDrawn="1"/>
          </p:nvSpPr>
          <p:spPr bwMode="auto">
            <a:xfrm>
              <a:off x="-4932363" y="-81937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6 w 80"/>
                <a:gd name="T5" fmla="*/ 55 h 80"/>
                <a:gd name="T6" fmla="*/ 72 w 80"/>
                <a:gd name="T7" fmla="*/ 63 h 80"/>
                <a:gd name="T8" fmla="*/ 68 w 80"/>
                <a:gd name="T9" fmla="*/ 68 h 80"/>
                <a:gd name="T10" fmla="*/ 61 w 80"/>
                <a:gd name="T11" fmla="*/ 74 h 80"/>
                <a:gd name="T12" fmla="*/ 55 w 80"/>
                <a:gd name="T13" fmla="*/ 77 h 80"/>
                <a:gd name="T14" fmla="*/ 47 w 80"/>
                <a:gd name="T15" fmla="*/ 79 h 80"/>
                <a:gd name="T16" fmla="*/ 40 w 80"/>
                <a:gd name="T17" fmla="*/ 80 h 80"/>
                <a:gd name="T18" fmla="*/ 31 w 80"/>
                <a:gd name="T19" fmla="*/ 79 h 80"/>
                <a:gd name="T20" fmla="*/ 24 w 80"/>
                <a:gd name="T21" fmla="*/ 77 h 80"/>
                <a:gd name="T22" fmla="*/ 17 w 80"/>
                <a:gd name="T23" fmla="*/ 74 h 80"/>
                <a:gd name="T24" fmla="*/ 12 w 80"/>
                <a:gd name="T25" fmla="*/ 68 h 80"/>
                <a:gd name="T26" fmla="*/ 6 w 80"/>
                <a:gd name="T27" fmla="*/ 63 h 80"/>
                <a:gd name="T28" fmla="*/ 3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5 h 80"/>
                <a:gd name="T38" fmla="*/ 6 w 80"/>
                <a:gd name="T39" fmla="*/ 17 h 80"/>
                <a:gd name="T40" fmla="*/ 12 w 80"/>
                <a:gd name="T41" fmla="*/ 12 h 80"/>
                <a:gd name="T42" fmla="*/ 17 w 80"/>
                <a:gd name="T43" fmla="*/ 7 h 80"/>
                <a:gd name="T44" fmla="*/ 24 w 80"/>
                <a:gd name="T45" fmla="*/ 3 h 80"/>
                <a:gd name="T46" fmla="*/ 31 w 80"/>
                <a:gd name="T47" fmla="*/ 1 h 80"/>
                <a:gd name="T48" fmla="*/ 40 w 80"/>
                <a:gd name="T49" fmla="*/ 0 h 80"/>
                <a:gd name="T50" fmla="*/ 47 w 80"/>
                <a:gd name="T51" fmla="*/ 1 h 80"/>
                <a:gd name="T52" fmla="*/ 55 w 80"/>
                <a:gd name="T53" fmla="*/ 3 h 80"/>
                <a:gd name="T54" fmla="*/ 61 w 80"/>
                <a:gd name="T55" fmla="*/ 7 h 80"/>
                <a:gd name="T56" fmla="*/ 68 w 80"/>
                <a:gd name="T57" fmla="*/ 12 h 80"/>
                <a:gd name="T58" fmla="*/ 72 w 80"/>
                <a:gd name="T59" fmla="*/ 17 h 80"/>
                <a:gd name="T60" fmla="*/ 76 w 80"/>
                <a:gd name="T61" fmla="*/ 25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40" y="80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7" y="74"/>
                  </a:lnTo>
                  <a:lnTo>
                    <a:pt x="12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5"/>
                  </a:lnTo>
                  <a:lnTo>
                    <a:pt x="6" y="17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40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6" y="25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68"/>
            <p:cNvSpPr>
              <a:spLocks/>
            </p:cNvSpPr>
            <p:nvPr userDrawn="1"/>
          </p:nvSpPr>
          <p:spPr bwMode="auto">
            <a:xfrm>
              <a:off x="-4932363" y="18076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29 w 133"/>
                <a:gd name="T3" fmla="*/ 86 h 133"/>
                <a:gd name="T4" fmla="*/ 125 w 133"/>
                <a:gd name="T5" fmla="*/ 98 h 133"/>
                <a:gd name="T6" fmla="*/ 117 w 133"/>
                <a:gd name="T7" fmla="*/ 109 h 133"/>
                <a:gd name="T8" fmla="*/ 109 w 133"/>
                <a:gd name="T9" fmla="*/ 117 h 133"/>
                <a:gd name="T10" fmla="*/ 98 w 133"/>
                <a:gd name="T11" fmla="*/ 125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4 w 133"/>
                <a:gd name="T21" fmla="*/ 125 h 133"/>
                <a:gd name="T22" fmla="*/ 24 w 133"/>
                <a:gd name="T23" fmla="*/ 117 h 133"/>
                <a:gd name="T24" fmla="*/ 15 w 133"/>
                <a:gd name="T25" fmla="*/ 109 h 133"/>
                <a:gd name="T26" fmla="*/ 7 w 133"/>
                <a:gd name="T27" fmla="*/ 98 h 133"/>
                <a:gd name="T28" fmla="*/ 3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3 w 133"/>
                <a:gd name="T35" fmla="*/ 46 h 133"/>
                <a:gd name="T36" fmla="*/ 7 w 133"/>
                <a:gd name="T37" fmla="*/ 34 h 133"/>
                <a:gd name="T38" fmla="*/ 15 w 133"/>
                <a:gd name="T39" fmla="*/ 23 h 133"/>
                <a:gd name="T40" fmla="*/ 24 w 133"/>
                <a:gd name="T41" fmla="*/ 15 h 133"/>
                <a:gd name="T42" fmla="*/ 34 w 133"/>
                <a:gd name="T43" fmla="*/ 7 h 133"/>
                <a:gd name="T44" fmla="*/ 46 w 133"/>
                <a:gd name="T45" fmla="*/ 3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3 h 133"/>
                <a:gd name="T52" fmla="*/ 98 w 133"/>
                <a:gd name="T53" fmla="*/ 7 h 133"/>
                <a:gd name="T54" fmla="*/ 109 w 133"/>
                <a:gd name="T55" fmla="*/ 15 h 133"/>
                <a:gd name="T56" fmla="*/ 117 w 133"/>
                <a:gd name="T57" fmla="*/ 23 h 133"/>
                <a:gd name="T58" fmla="*/ 125 w 133"/>
                <a:gd name="T59" fmla="*/ 34 h 133"/>
                <a:gd name="T60" fmla="*/ 129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7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29" y="86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3"/>
                  </a:lnTo>
                  <a:lnTo>
                    <a:pt x="117" y="109"/>
                  </a:lnTo>
                  <a:lnTo>
                    <a:pt x="113" y="113"/>
                  </a:lnTo>
                  <a:lnTo>
                    <a:pt x="109" y="117"/>
                  </a:lnTo>
                  <a:lnTo>
                    <a:pt x="103" y="122"/>
                  </a:lnTo>
                  <a:lnTo>
                    <a:pt x="98" y="125"/>
                  </a:lnTo>
                  <a:lnTo>
                    <a:pt x="93" y="127"/>
                  </a:lnTo>
                  <a:lnTo>
                    <a:pt x="86" y="130"/>
                  </a:lnTo>
                  <a:lnTo>
                    <a:pt x="80" y="131"/>
                  </a:lnTo>
                  <a:lnTo>
                    <a:pt x="73" y="133"/>
                  </a:lnTo>
                  <a:lnTo>
                    <a:pt x="67" y="133"/>
                  </a:lnTo>
                  <a:lnTo>
                    <a:pt x="59" y="133"/>
                  </a:lnTo>
                  <a:lnTo>
                    <a:pt x="53" y="131"/>
                  </a:lnTo>
                  <a:lnTo>
                    <a:pt x="46" y="130"/>
                  </a:lnTo>
                  <a:lnTo>
                    <a:pt x="41" y="127"/>
                  </a:lnTo>
                  <a:lnTo>
                    <a:pt x="34" y="125"/>
                  </a:lnTo>
                  <a:lnTo>
                    <a:pt x="29" y="122"/>
                  </a:lnTo>
                  <a:lnTo>
                    <a:pt x="24" y="117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1" y="103"/>
                  </a:lnTo>
                  <a:lnTo>
                    <a:pt x="7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1"/>
                  </a:lnTo>
                  <a:lnTo>
                    <a:pt x="7" y="34"/>
                  </a:lnTo>
                  <a:lnTo>
                    <a:pt x="11" y="29"/>
                  </a:lnTo>
                  <a:lnTo>
                    <a:pt x="15" y="23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7"/>
                  </a:lnTo>
                  <a:lnTo>
                    <a:pt x="41" y="5"/>
                  </a:lnTo>
                  <a:lnTo>
                    <a:pt x="46" y="3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3"/>
                  </a:lnTo>
                  <a:lnTo>
                    <a:pt x="93" y="5"/>
                  </a:lnTo>
                  <a:lnTo>
                    <a:pt x="98" y="7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7" y="23"/>
                  </a:lnTo>
                  <a:lnTo>
                    <a:pt x="122" y="29"/>
                  </a:lnTo>
                  <a:lnTo>
                    <a:pt x="125" y="34"/>
                  </a:lnTo>
                  <a:lnTo>
                    <a:pt x="127" y="41"/>
                  </a:lnTo>
                  <a:lnTo>
                    <a:pt x="129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69"/>
            <p:cNvSpPr>
              <a:spLocks/>
            </p:cNvSpPr>
            <p:nvPr userDrawn="1"/>
          </p:nvSpPr>
          <p:spPr bwMode="auto">
            <a:xfrm>
              <a:off x="-4672013" y="175239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31 w 133"/>
                <a:gd name="T3" fmla="*/ 86 h 133"/>
                <a:gd name="T4" fmla="*/ 126 w 133"/>
                <a:gd name="T5" fmla="*/ 98 h 133"/>
                <a:gd name="T6" fmla="*/ 118 w 133"/>
                <a:gd name="T7" fmla="*/ 109 h 133"/>
                <a:gd name="T8" fmla="*/ 109 w 133"/>
                <a:gd name="T9" fmla="*/ 118 h 133"/>
                <a:gd name="T10" fmla="*/ 99 w 133"/>
                <a:gd name="T11" fmla="*/ 125 h 133"/>
                <a:gd name="T12" fmla="*/ 87 w 133"/>
                <a:gd name="T13" fmla="*/ 130 h 133"/>
                <a:gd name="T14" fmla="*/ 74 w 133"/>
                <a:gd name="T15" fmla="*/ 133 h 133"/>
                <a:gd name="T16" fmla="*/ 60 w 133"/>
                <a:gd name="T17" fmla="*/ 133 h 133"/>
                <a:gd name="T18" fmla="*/ 47 w 133"/>
                <a:gd name="T19" fmla="*/ 130 h 133"/>
                <a:gd name="T20" fmla="*/ 35 w 133"/>
                <a:gd name="T21" fmla="*/ 125 h 133"/>
                <a:gd name="T22" fmla="*/ 25 w 133"/>
                <a:gd name="T23" fmla="*/ 118 h 133"/>
                <a:gd name="T24" fmla="*/ 15 w 133"/>
                <a:gd name="T25" fmla="*/ 109 h 133"/>
                <a:gd name="T26" fmla="*/ 9 w 133"/>
                <a:gd name="T27" fmla="*/ 98 h 133"/>
                <a:gd name="T28" fmla="*/ 4 w 133"/>
                <a:gd name="T29" fmla="*/ 86 h 133"/>
                <a:gd name="T30" fmla="*/ 0 w 133"/>
                <a:gd name="T31" fmla="*/ 74 h 133"/>
                <a:gd name="T32" fmla="*/ 0 w 133"/>
                <a:gd name="T33" fmla="*/ 59 h 133"/>
                <a:gd name="T34" fmla="*/ 4 w 133"/>
                <a:gd name="T35" fmla="*/ 47 h 133"/>
                <a:gd name="T36" fmla="*/ 9 w 133"/>
                <a:gd name="T37" fmla="*/ 35 h 133"/>
                <a:gd name="T38" fmla="*/ 15 w 133"/>
                <a:gd name="T39" fmla="*/ 24 h 133"/>
                <a:gd name="T40" fmla="*/ 25 w 133"/>
                <a:gd name="T41" fmla="*/ 15 h 133"/>
                <a:gd name="T42" fmla="*/ 35 w 133"/>
                <a:gd name="T43" fmla="*/ 8 h 133"/>
                <a:gd name="T44" fmla="*/ 47 w 133"/>
                <a:gd name="T45" fmla="*/ 3 h 133"/>
                <a:gd name="T46" fmla="*/ 60 w 133"/>
                <a:gd name="T47" fmla="*/ 0 h 133"/>
                <a:gd name="T48" fmla="*/ 74 w 133"/>
                <a:gd name="T49" fmla="*/ 0 h 133"/>
                <a:gd name="T50" fmla="*/ 87 w 133"/>
                <a:gd name="T51" fmla="*/ 3 h 133"/>
                <a:gd name="T52" fmla="*/ 99 w 133"/>
                <a:gd name="T53" fmla="*/ 8 h 133"/>
                <a:gd name="T54" fmla="*/ 109 w 133"/>
                <a:gd name="T55" fmla="*/ 15 h 133"/>
                <a:gd name="T56" fmla="*/ 118 w 133"/>
                <a:gd name="T57" fmla="*/ 24 h 133"/>
                <a:gd name="T58" fmla="*/ 126 w 133"/>
                <a:gd name="T59" fmla="*/ 35 h 133"/>
                <a:gd name="T60" fmla="*/ 131 w 133"/>
                <a:gd name="T61" fmla="*/ 47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6"/>
                  </a:lnTo>
                  <a:lnTo>
                    <a:pt x="129" y="92"/>
                  </a:lnTo>
                  <a:lnTo>
                    <a:pt x="126" y="98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4" y="113"/>
                  </a:lnTo>
                  <a:lnTo>
                    <a:pt x="109" y="118"/>
                  </a:lnTo>
                  <a:lnTo>
                    <a:pt x="104" y="122"/>
                  </a:lnTo>
                  <a:lnTo>
                    <a:pt x="99" y="125"/>
                  </a:lnTo>
                  <a:lnTo>
                    <a:pt x="93" y="128"/>
                  </a:lnTo>
                  <a:lnTo>
                    <a:pt x="87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0"/>
                  </a:lnTo>
                  <a:lnTo>
                    <a:pt x="41" y="128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5" y="118"/>
                  </a:lnTo>
                  <a:lnTo>
                    <a:pt x="20" y="113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9" y="98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4" y="47"/>
                  </a:lnTo>
                  <a:lnTo>
                    <a:pt x="6" y="40"/>
                  </a:lnTo>
                  <a:lnTo>
                    <a:pt x="9" y="35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1" y="5"/>
                  </a:lnTo>
                  <a:lnTo>
                    <a:pt x="47" y="3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3" y="5"/>
                  </a:lnTo>
                  <a:lnTo>
                    <a:pt x="99" y="8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22" y="29"/>
                  </a:lnTo>
                  <a:lnTo>
                    <a:pt x="126" y="35"/>
                  </a:lnTo>
                  <a:lnTo>
                    <a:pt x="129" y="40"/>
                  </a:lnTo>
                  <a:lnTo>
                    <a:pt x="131" y="47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70"/>
            <p:cNvSpPr>
              <a:spLocks/>
            </p:cNvSpPr>
            <p:nvPr userDrawn="1"/>
          </p:nvSpPr>
          <p:spPr bwMode="auto">
            <a:xfrm>
              <a:off x="-4921250" y="124439"/>
              <a:ext cx="82550" cy="80963"/>
            </a:xfrm>
            <a:custGeom>
              <a:avLst/>
              <a:gdLst>
                <a:gd name="T0" fmla="*/ 205 w 206"/>
                <a:gd name="T1" fmla="*/ 114 h 206"/>
                <a:gd name="T2" fmla="*/ 201 w 206"/>
                <a:gd name="T3" fmla="*/ 133 h 206"/>
                <a:gd name="T4" fmla="*/ 193 w 206"/>
                <a:gd name="T5" fmla="*/ 152 h 206"/>
                <a:gd name="T6" fmla="*/ 183 w 206"/>
                <a:gd name="T7" fmla="*/ 169 h 206"/>
                <a:gd name="T8" fmla="*/ 168 w 206"/>
                <a:gd name="T9" fmla="*/ 183 h 206"/>
                <a:gd name="T10" fmla="*/ 152 w 206"/>
                <a:gd name="T11" fmla="*/ 194 h 206"/>
                <a:gd name="T12" fmla="*/ 134 w 206"/>
                <a:gd name="T13" fmla="*/ 201 h 206"/>
                <a:gd name="T14" fmla="*/ 113 w 206"/>
                <a:gd name="T15" fmla="*/ 206 h 206"/>
                <a:gd name="T16" fmla="*/ 92 w 206"/>
                <a:gd name="T17" fmla="*/ 206 h 206"/>
                <a:gd name="T18" fmla="*/ 72 w 206"/>
                <a:gd name="T19" fmla="*/ 201 h 206"/>
                <a:gd name="T20" fmla="*/ 54 w 206"/>
                <a:gd name="T21" fmla="*/ 194 h 206"/>
                <a:gd name="T22" fmla="*/ 38 w 206"/>
                <a:gd name="T23" fmla="*/ 183 h 206"/>
                <a:gd name="T24" fmla="*/ 24 w 206"/>
                <a:gd name="T25" fmla="*/ 169 h 206"/>
                <a:gd name="T26" fmla="*/ 12 w 206"/>
                <a:gd name="T27" fmla="*/ 152 h 206"/>
                <a:gd name="T28" fmla="*/ 4 w 206"/>
                <a:gd name="T29" fmla="*/ 133 h 206"/>
                <a:gd name="T30" fmla="*/ 0 w 206"/>
                <a:gd name="T31" fmla="*/ 114 h 206"/>
                <a:gd name="T32" fmla="*/ 0 w 206"/>
                <a:gd name="T33" fmla="*/ 92 h 206"/>
                <a:gd name="T34" fmla="*/ 4 w 206"/>
                <a:gd name="T35" fmla="*/ 73 h 206"/>
                <a:gd name="T36" fmla="*/ 12 w 206"/>
                <a:gd name="T37" fmla="*/ 54 h 206"/>
                <a:gd name="T38" fmla="*/ 24 w 206"/>
                <a:gd name="T39" fmla="*/ 37 h 206"/>
                <a:gd name="T40" fmla="*/ 38 w 206"/>
                <a:gd name="T41" fmla="*/ 23 h 206"/>
                <a:gd name="T42" fmla="*/ 54 w 206"/>
                <a:gd name="T43" fmla="*/ 12 h 206"/>
                <a:gd name="T44" fmla="*/ 72 w 206"/>
                <a:gd name="T45" fmla="*/ 5 h 206"/>
                <a:gd name="T46" fmla="*/ 92 w 206"/>
                <a:gd name="T47" fmla="*/ 0 h 206"/>
                <a:gd name="T48" fmla="*/ 113 w 206"/>
                <a:gd name="T49" fmla="*/ 0 h 206"/>
                <a:gd name="T50" fmla="*/ 134 w 206"/>
                <a:gd name="T51" fmla="*/ 5 h 206"/>
                <a:gd name="T52" fmla="*/ 152 w 206"/>
                <a:gd name="T53" fmla="*/ 12 h 206"/>
                <a:gd name="T54" fmla="*/ 168 w 206"/>
                <a:gd name="T55" fmla="*/ 23 h 206"/>
                <a:gd name="T56" fmla="*/ 183 w 206"/>
                <a:gd name="T57" fmla="*/ 37 h 206"/>
                <a:gd name="T58" fmla="*/ 193 w 206"/>
                <a:gd name="T59" fmla="*/ 54 h 206"/>
                <a:gd name="T60" fmla="*/ 201 w 206"/>
                <a:gd name="T61" fmla="*/ 73 h 206"/>
                <a:gd name="T62" fmla="*/ 205 w 206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5" y="114"/>
                  </a:lnTo>
                  <a:lnTo>
                    <a:pt x="204" y="124"/>
                  </a:lnTo>
                  <a:lnTo>
                    <a:pt x="201" y="133"/>
                  </a:lnTo>
                  <a:lnTo>
                    <a:pt x="198" y="143"/>
                  </a:lnTo>
                  <a:lnTo>
                    <a:pt x="193" y="152"/>
                  </a:lnTo>
                  <a:lnTo>
                    <a:pt x="188" y="160"/>
                  </a:lnTo>
                  <a:lnTo>
                    <a:pt x="183" y="169"/>
                  </a:lnTo>
                  <a:lnTo>
                    <a:pt x="176" y="175"/>
                  </a:lnTo>
                  <a:lnTo>
                    <a:pt x="168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4" y="201"/>
                  </a:lnTo>
                  <a:lnTo>
                    <a:pt x="123" y="204"/>
                  </a:lnTo>
                  <a:lnTo>
                    <a:pt x="113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2" y="201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5" y="188"/>
                  </a:lnTo>
                  <a:lnTo>
                    <a:pt x="38" y="183"/>
                  </a:lnTo>
                  <a:lnTo>
                    <a:pt x="30" y="175"/>
                  </a:lnTo>
                  <a:lnTo>
                    <a:pt x="24" y="169"/>
                  </a:lnTo>
                  <a:lnTo>
                    <a:pt x="17" y="160"/>
                  </a:lnTo>
                  <a:lnTo>
                    <a:pt x="12" y="152"/>
                  </a:lnTo>
                  <a:lnTo>
                    <a:pt x="8" y="143"/>
                  </a:lnTo>
                  <a:lnTo>
                    <a:pt x="4" y="133"/>
                  </a:lnTo>
                  <a:lnTo>
                    <a:pt x="2" y="124"/>
                  </a:lnTo>
                  <a:lnTo>
                    <a:pt x="0" y="114"/>
                  </a:lnTo>
                  <a:lnTo>
                    <a:pt x="0" y="103"/>
                  </a:lnTo>
                  <a:lnTo>
                    <a:pt x="0" y="92"/>
                  </a:lnTo>
                  <a:lnTo>
                    <a:pt x="2" y="83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4" y="37"/>
                  </a:lnTo>
                  <a:lnTo>
                    <a:pt x="30" y="31"/>
                  </a:lnTo>
                  <a:lnTo>
                    <a:pt x="38" y="23"/>
                  </a:lnTo>
                  <a:lnTo>
                    <a:pt x="45" y="18"/>
                  </a:lnTo>
                  <a:lnTo>
                    <a:pt x="54" y="12"/>
                  </a:lnTo>
                  <a:lnTo>
                    <a:pt x="63" y="8"/>
                  </a:lnTo>
                  <a:lnTo>
                    <a:pt x="72" y="5"/>
                  </a:lnTo>
                  <a:lnTo>
                    <a:pt x="82" y="3"/>
                  </a:lnTo>
                  <a:lnTo>
                    <a:pt x="92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23" y="3"/>
                  </a:lnTo>
                  <a:lnTo>
                    <a:pt x="134" y="5"/>
                  </a:lnTo>
                  <a:lnTo>
                    <a:pt x="143" y="8"/>
                  </a:lnTo>
                  <a:lnTo>
                    <a:pt x="152" y="12"/>
                  </a:lnTo>
                  <a:lnTo>
                    <a:pt x="161" y="18"/>
                  </a:lnTo>
                  <a:lnTo>
                    <a:pt x="168" y="23"/>
                  </a:lnTo>
                  <a:lnTo>
                    <a:pt x="176" y="31"/>
                  </a:lnTo>
                  <a:lnTo>
                    <a:pt x="183" y="37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8" y="63"/>
                  </a:lnTo>
                  <a:lnTo>
                    <a:pt x="201" y="73"/>
                  </a:lnTo>
                  <a:lnTo>
                    <a:pt x="204" y="83"/>
                  </a:lnTo>
                  <a:lnTo>
                    <a:pt x="205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71"/>
            <p:cNvSpPr>
              <a:spLocks/>
            </p:cNvSpPr>
            <p:nvPr userDrawn="1"/>
          </p:nvSpPr>
          <p:spPr bwMode="auto">
            <a:xfrm>
              <a:off x="-4205288" y="-942362"/>
              <a:ext cx="530225" cy="530225"/>
            </a:xfrm>
            <a:custGeom>
              <a:avLst/>
              <a:gdLst>
                <a:gd name="T0" fmla="*/ 1332 w 1336"/>
                <a:gd name="T1" fmla="*/ 736 h 1335"/>
                <a:gd name="T2" fmla="*/ 1315 w 1336"/>
                <a:gd name="T3" fmla="*/ 834 h 1335"/>
                <a:gd name="T4" fmla="*/ 1283 w 1336"/>
                <a:gd name="T5" fmla="*/ 927 h 1335"/>
                <a:gd name="T6" fmla="*/ 1238 w 1336"/>
                <a:gd name="T7" fmla="*/ 1014 h 1335"/>
                <a:gd name="T8" fmla="*/ 1183 w 1336"/>
                <a:gd name="T9" fmla="*/ 1092 h 1335"/>
                <a:gd name="T10" fmla="*/ 1116 w 1336"/>
                <a:gd name="T11" fmla="*/ 1162 h 1335"/>
                <a:gd name="T12" fmla="*/ 1041 w 1336"/>
                <a:gd name="T13" fmla="*/ 1221 h 1335"/>
                <a:gd name="T14" fmla="*/ 958 w 1336"/>
                <a:gd name="T15" fmla="*/ 1270 h 1335"/>
                <a:gd name="T16" fmla="*/ 866 w 1336"/>
                <a:gd name="T17" fmla="*/ 1305 h 1335"/>
                <a:gd name="T18" fmla="*/ 770 w 1336"/>
                <a:gd name="T19" fmla="*/ 1328 h 1335"/>
                <a:gd name="T20" fmla="*/ 667 w 1336"/>
                <a:gd name="T21" fmla="*/ 1335 h 1335"/>
                <a:gd name="T22" fmla="*/ 566 w 1336"/>
                <a:gd name="T23" fmla="*/ 1328 h 1335"/>
                <a:gd name="T24" fmla="*/ 469 w 1336"/>
                <a:gd name="T25" fmla="*/ 1305 h 1335"/>
                <a:gd name="T26" fmla="*/ 378 w 1336"/>
                <a:gd name="T27" fmla="*/ 1270 h 1335"/>
                <a:gd name="T28" fmla="*/ 294 w 1336"/>
                <a:gd name="T29" fmla="*/ 1221 h 1335"/>
                <a:gd name="T30" fmla="*/ 219 w 1336"/>
                <a:gd name="T31" fmla="*/ 1162 h 1335"/>
                <a:gd name="T32" fmla="*/ 152 w 1336"/>
                <a:gd name="T33" fmla="*/ 1092 h 1335"/>
                <a:gd name="T34" fmla="*/ 97 w 1336"/>
                <a:gd name="T35" fmla="*/ 1014 h 1335"/>
                <a:gd name="T36" fmla="*/ 53 w 1336"/>
                <a:gd name="T37" fmla="*/ 927 h 1335"/>
                <a:gd name="T38" fmla="*/ 20 w 1336"/>
                <a:gd name="T39" fmla="*/ 834 h 1335"/>
                <a:gd name="T40" fmla="*/ 3 w 1336"/>
                <a:gd name="T41" fmla="*/ 736 h 1335"/>
                <a:gd name="T42" fmla="*/ 1 w 1336"/>
                <a:gd name="T43" fmla="*/ 633 h 1335"/>
                <a:gd name="T44" fmla="*/ 14 w 1336"/>
                <a:gd name="T45" fmla="*/ 533 h 1335"/>
                <a:gd name="T46" fmla="*/ 41 w 1336"/>
                <a:gd name="T47" fmla="*/ 438 h 1335"/>
                <a:gd name="T48" fmla="*/ 81 w 1336"/>
                <a:gd name="T49" fmla="*/ 349 h 1335"/>
                <a:gd name="T50" fmla="*/ 132 w 1336"/>
                <a:gd name="T51" fmla="*/ 267 h 1335"/>
                <a:gd name="T52" fmla="*/ 195 w 1336"/>
                <a:gd name="T53" fmla="*/ 195 h 1335"/>
                <a:gd name="T54" fmla="*/ 267 w 1336"/>
                <a:gd name="T55" fmla="*/ 132 h 1335"/>
                <a:gd name="T56" fmla="*/ 350 w 1336"/>
                <a:gd name="T57" fmla="*/ 81 h 1335"/>
                <a:gd name="T58" fmla="*/ 438 w 1336"/>
                <a:gd name="T59" fmla="*/ 41 h 1335"/>
                <a:gd name="T60" fmla="*/ 533 w 1336"/>
                <a:gd name="T61" fmla="*/ 14 h 1335"/>
                <a:gd name="T62" fmla="*/ 634 w 1336"/>
                <a:gd name="T63" fmla="*/ 1 h 1335"/>
                <a:gd name="T64" fmla="*/ 736 w 1336"/>
                <a:gd name="T65" fmla="*/ 3 h 1335"/>
                <a:gd name="T66" fmla="*/ 834 w 1336"/>
                <a:gd name="T67" fmla="*/ 20 h 1335"/>
                <a:gd name="T68" fmla="*/ 927 w 1336"/>
                <a:gd name="T69" fmla="*/ 52 h 1335"/>
                <a:gd name="T70" fmla="*/ 1014 w 1336"/>
                <a:gd name="T71" fmla="*/ 97 h 1335"/>
                <a:gd name="T72" fmla="*/ 1093 w 1336"/>
                <a:gd name="T73" fmla="*/ 152 h 1335"/>
                <a:gd name="T74" fmla="*/ 1162 w 1336"/>
                <a:gd name="T75" fmla="*/ 219 h 1335"/>
                <a:gd name="T76" fmla="*/ 1221 w 1336"/>
                <a:gd name="T77" fmla="*/ 294 h 1335"/>
                <a:gd name="T78" fmla="*/ 1270 w 1336"/>
                <a:gd name="T79" fmla="*/ 378 h 1335"/>
                <a:gd name="T80" fmla="*/ 1305 w 1336"/>
                <a:gd name="T81" fmla="*/ 469 h 1335"/>
                <a:gd name="T82" fmla="*/ 1328 w 1336"/>
                <a:gd name="T83" fmla="*/ 565 h 1335"/>
                <a:gd name="T84" fmla="*/ 1336 w 1336"/>
                <a:gd name="T85" fmla="*/ 66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5">
                  <a:moveTo>
                    <a:pt x="1336" y="668"/>
                  </a:moveTo>
                  <a:lnTo>
                    <a:pt x="1334" y="702"/>
                  </a:lnTo>
                  <a:lnTo>
                    <a:pt x="1332" y="736"/>
                  </a:lnTo>
                  <a:lnTo>
                    <a:pt x="1328" y="770"/>
                  </a:lnTo>
                  <a:lnTo>
                    <a:pt x="1322" y="802"/>
                  </a:lnTo>
                  <a:lnTo>
                    <a:pt x="1315" y="834"/>
                  </a:lnTo>
                  <a:lnTo>
                    <a:pt x="1305" y="866"/>
                  </a:lnTo>
                  <a:lnTo>
                    <a:pt x="1295" y="897"/>
                  </a:lnTo>
                  <a:lnTo>
                    <a:pt x="1283" y="927"/>
                  </a:lnTo>
                  <a:lnTo>
                    <a:pt x="1270" y="957"/>
                  </a:lnTo>
                  <a:lnTo>
                    <a:pt x="1255" y="986"/>
                  </a:lnTo>
                  <a:lnTo>
                    <a:pt x="1238" y="1014"/>
                  </a:lnTo>
                  <a:lnTo>
                    <a:pt x="1221" y="1041"/>
                  </a:lnTo>
                  <a:lnTo>
                    <a:pt x="1203" y="1068"/>
                  </a:lnTo>
                  <a:lnTo>
                    <a:pt x="1183" y="1092"/>
                  </a:lnTo>
                  <a:lnTo>
                    <a:pt x="1162" y="1116"/>
                  </a:lnTo>
                  <a:lnTo>
                    <a:pt x="1140" y="1140"/>
                  </a:lnTo>
                  <a:lnTo>
                    <a:pt x="1116" y="1162"/>
                  </a:lnTo>
                  <a:lnTo>
                    <a:pt x="1093" y="1183"/>
                  </a:lnTo>
                  <a:lnTo>
                    <a:pt x="1068" y="1203"/>
                  </a:lnTo>
                  <a:lnTo>
                    <a:pt x="1041" y="1221"/>
                  </a:lnTo>
                  <a:lnTo>
                    <a:pt x="1014" y="1238"/>
                  </a:lnTo>
                  <a:lnTo>
                    <a:pt x="986" y="1254"/>
                  </a:lnTo>
                  <a:lnTo>
                    <a:pt x="958" y="1270"/>
                  </a:lnTo>
                  <a:lnTo>
                    <a:pt x="927" y="1283"/>
                  </a:lnTo>
                  <a:lnTo>
                    <a:pt x="897" y="1294"/>
                  </a:lnTo>
                  <a:lnTo>
                    <a:pt x="866" y="1305"/>
                  </a:lnTo>
                  <a:lnTo>
                    <a:pt x="834" y="1315"/>
                  </a:lnTo>
                  <a:lnTo>
                    <a:pt x="802" y="1321"/>
                  </a:lnTo>
                  <a:lnTo>
                    <a:pt x="770" y="1328"/>
                  </a:lnTo>
                  <a:lnTo>
                    <a:pt x="736" y="1332"/>
                  </a:lnTo>
                  <a:lnTo>
                    <a:pt x="702" y="1334"/>
                  </a:lnTo>
                  <a:lnTo>
                    <a:pt x="667" y="1335"/>
                  </a:lnTo>
                  <a:lnTo>
                    <a:pt x="634" y="1334"/>
                  </a:lnTo>
                  <a:lnTo>
                    <a:pt x="599" y="1332"/>
                  </a:lnTo>
                  <a:lnTo>
                    <a:pt x="566" y="1328"/>
                  </a:lnTo>
                  <a:lnTo>
                    <a:pt x="533" y="1321"/>
                  </a:lnTo>
                  <a:lnTo>
                    <a:pt x="501" y="1315"/>
                  </a:lnTo>
                  <a:lnTo>
                    <a:pt x="469" y="1305"/>
                  </a:lnTo>
                  <a:lnTo>
                    <a:pt x="438" y="1294"/>
                  </a:lnTo>
                  <a:lnTo>
                    <a:pt x="408" y="1283"/>
                  </a:lnTo>
                  <a:lnTo>
                    <a:pt x="378" y="1270"/>
                  </a:lnTo>
                  <a:lnTo>
                    <a:pt x="350" y="1254"/>
                  </a:lnTo>
                  <a:lnTo>
                    <a:pt x="321" y="1238"/>
                  </a:lnTo>
                  <a:lnTo>
                    <a:pt x="294" y="1221"/>
                  </a:lnTo>
                  <a:lnTo>
                    <a:pt x="267" y="1203"/>
                  </a:lnTo>
                  <a:lnTo>
                    <a:pt x="243" y="1183"/>
                  </a:lnTo>
                  <a:lnTo>
                    <a:pt x="219" y="1162"/>
                  </a:lnTo>
                  <a:lnTo>
                    <a:pt x="195" y="1140"/>
                  </a:lnTo>
                  <a:lnTo>
                    <a:pt x="173" y="1116"/>
                  </a:lnTo>
                  <a:lnTo>
                    <a:pt x="152" y="1092"/>
                  </a:lnTo>
                  <a:lnTo>
                    <a:pt x="132" y="1068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1" y="986"/>
                  </a:lnTo>
                  <a:lnTo>
                    <a:pt x="65" y="957"/>
                  </a:lnTo>
                  <a:lnTo>
                    <a:pt x="53" y="927"/>
                  </a:lnTo>
                  <a:lnTo>
                    <a:pt x="41" y="897"/>
                  </a:lnTo>
                  <a:lnTo>
                    <a:pt x="30" y="866"/>
                  </a:lnTo>
                  <a:lnTo>
                    <a:pt x="20" y="834"/>
                  </a:lnTo>
                  <a:lnTo>
                    <a:pt x="14" y="802"/>
                  </a:lnTo>
                  <a:lnTo>
                    <a:pt x="7" y="770"/>
                  </a:lnTo>
                  <a:lnTo>
                    <a:pt x="3" y="736"/>
                  </a:lnTo>
                  <a:lnTo>
                    <a:pt x="1" y="702"/>
                  </a:lnTo>
                  <a:lnTo>
                    <a:pt x="0" y="668"/>
                  </a:lnTo>
                  <a:lnTo>
                    <a:pt x="1" y="633"/>
                  </a:lnTo>
                  <a:lnTo>
                    <a:pt x="3" y="599"/>
                  </a:lnTo>
                  <a:lnTo>
                    <a:pt x="7" y="565"/>
                  </a:lnTo>
                  <a:lnTo>
                    <a:pt x="14" y="533"/>
                  </a:lnTo>
                  <a:lnTo>
                    <a:pt x="20" y="501"/>
                  </a:lnTo>
                  <a:lnTo>
                    <a:pt x="30" y="469"/>
                  </a:lnTo>
                  <a:lnTo>
                    <a:pt x="41" y="438"/>
                  </a:lnTo>
                  <a:lnTo>
                    <a:pt x="53" y="408"/>
                  </a:lnTo>
                  <a:lnTo>
                    <a:pt x="65" y="378"/>
                  </a:lnTo>
                  <a:lnTo>
                    <a:pt x="81" y="349"/>
                  </a:lnTo>
                  <a:lnTo>
                    <a:pt x="97" y="321"/>
                  </a:lnTo>
                  <a:lnTo>
                    <a:pt x="114" y="294"/>
                  </a:lnTo>
                  <a:lnTo>
                    <a:pt x="132" y="267"/>
                  </a:lnTo>
                  <a:lnTo>
                    <a:pt x="152" y="243"/>
                  </a:lnTo>
                  <a:lnTo>
                    <a:pt x="173" y="219"/>
                  </a:lnTo>
                  <a:lnTo>
                    <a:pt x="195" y="195"/>
                  </a:lnTo>
                  <a:lnTo>
                    <a:pt x="219" y="173"/>
                  </a:lnTo>
                  <a:lnTo>
                    <a:pt x="243" y="152"/>
                  </a:lnTo>
                  <a:lnTo>
                    <a:pt x="267" y="132"/>
                  </a:lnTo>
                  <a:lnTo>
                    <a:pt x="294" y="114"/>
                  </a:lnTo>
                  <a:lnTo>
                    <a:pt x="321" y="97"/>
                  </a:lnTo>
                  <a:lnTo>
                    <a:pt x="350" y="81"/>
                  </a:lnTo>
                  <a:lnTo>
                    <a:pt x="378" y="65"/>
                  </a:lnTo>
                  <a:lnTo>
                    <a:pt x="408" y="52"/>
                  </a:lnTo>
                  <a:lnTo>
                    <a:pt x="438" y="41"/>
                  </a:lnTo>
                  <a:lnTo>
                    <a:pt x="469" y="30"/>
                  </a:lnTo>
                  <a:lnTo>
                    <a:pt x="501" y="20"/>
                  </a:lnTo>
                  <a:lnTo>
                    <a:pt x="533" y="14"/>
                  </a:lnTo>
                  <a:lnTo>
                    <a:pt x="566" y="7"/>
                  </a:lnTo>
                  <a:lnTo>
                    <a:pt x="599" y="3"/>
                  </a:lnTo>
                  <a:lnTo>
                    <a:pt x="634" y="1"/>
                  </a:lnTo>
                  <a:lnTo>
                    <a:pt x="667" y="0"/>
                  </a:lnTo>
                  <a:lnTo>
                    <a:pt x="702" y="1"/>
                  </a:lnTo>
                  <a:lnTo>
                    <a:pt x="736" y="3"/>
                  </a:lnTo>
                  <a:lnTo>
                    <a:pt x="770" y="7"/>
                  </a:lnTo>
                  <a:lnTo>
                    <a:pt x="802" y="14"/>
                  </a:lnTo>
                  <a:lnTo>
                    <a:pt x="834" y="20"/>
                  </a:lnTo>
                  <a:lnTo>
                    <a:pt x="866" y="30"/>
                  </a:lnTo>
                  <a:lnTo>
                    <a:pt x="897" y="41"/>
                  </a:lnTo>
                  <a:lnTo>
                    <a:pt x="927" y="52"/>
                  </a:lnTo>
                  <a:lnTo>
                    <a:pt x="958" y="65"/>
                  </a:lnTo>
                  <a:lnTo>
                    <a:pt x="986" y="81"/>
                  </a:lnTo>
                  <a:lnTo>
                    <a:pt x="1014" y="97"/>
                  </a:lnTo>
                  <a:lnTo>
                    <a:pt x="1041" y="114"/>
                  </a:lnTo>
                  <a:lnTo>
                    <a:pt x="1068" y="132"/>
                  </a:lnTo>
                  <a:lnTo>
                    <a:pt x="1093" y="152"/>
                  </a:lnTo>
                  <a:lnTo>
                    <a:pt x="1116" y="173"/>
                  </a:lnTo>
                  <a:lnTo>
                    <a:pt x="1140" y="195"/>
                  </a:lnTo>
                  <a:lnTo>
                    <a:pt x="1162" y="219"/>
                  </a:lnTo>
                  <a:lnTo>
                    <a:pt x="1183" y="243"/>
                  </a:lnTo>
                  <a:lnTo>
                    <a:pt x="1203" y="267"/>
                  </a:lnTo>
                  <a:lnTo>
                    <a:pt x="1221" y="294"/>
                  </a:lnTo>
                  <a:lnTo>
                    <a:pt x="1238" y="321"/>
                  </a:lnTo>
                  <a:lnTo>
                    <a:pt x="1255" y="349"/>
                  </a:lnTo>
                  <a:lnTo>
                    <a:pt x="1270" y="378"/>
                  </a:lnTo>
                  <a:lnTo>
                    <a:pt x="1283" y="408"/>
                  </a:lnTo>
                  <a:lnTo>
                    <a:pt x="1295" y="438"/>
                  </a:lnTo>
                  <a:lnTo>
                    <a:pt x="1305" y="469"/>
                  </a:lnTo>
                  <a:lnTo>
                    <a:pt x="1315" y="501"/>
                  </a:lnTo>
                  <a:lnTo>
                    <a:pt x="1322" y="533"/>
                  </a:lnTo>
                  <a:lnTo>
                    <a:pt x="1328" y="565"/>
                  </a:lnTo>
                  <a:lnTo>
                    <a:pt x="1332" y="599"/>
                  </a:lnTo>
                  <a:lnTo>
                    <a:pt x="1334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72"/>
            <p:cNvSpPr>
              <a:spLocks/>
            </p:cNvSpPr>
            <p:nvPr userDrawn="1"/>
          </p:nvSpPr>
          <p:spPr bwMode="auto">
            <a:xfrm>
              <a:off x="-4181475" y="-918549"/>
              <a:ext cx="482600" cy="482600"/>
            </a:xfrm>
            <a:custGeom>
              <a:avLst/>
              <a:gdLst>
                <a:gd name="T0" fmla="*/ 1214 w 1217"/>
                <a:gd name="T1" fmla="*/ 671 h 1217"/>
                <a:gd name="T2" fmla="*/ 1198 w 1217"/>
                <a:gd name="T3" fmla="*/ 760 h 1217"/>
                <a:gd name="T4" fmla="*/ 1169 w 1217"/>
                <a:gd name="T5" fmla="*/ 846 h 1217"/>
                <a:gd name="T6" fmla="*/ 1129 w 1217"/>
                <a:gd name="T7" fmla="*/ 924 h 1217"/>
                <a:gd name="T8" fmla="*/ 1078 w 1217"/>
                <a:gd name="T9" fmla="*/ 996 h 1217"/>
                <a:gd name="T10" fmla="*/ 1017 w 1217"/>
                <a:gd name="T11" fmla="*/ 1058 h 1217"/>
                <a:gd name="T12" fmla="*/ 948 w 1217"/>
                <a:gd name="T13" fmla="*/ 1112 h 1217"/>
                <a:gd name="T14" fmla="*/ 873 w 1217"/>
                <a:gd name="T15" fmla="*/ 1157 h 1217"/>
                <a:gd name="T16" fmla="*/ 789 w 1217"/>
                <a:gd name="T17" fmla="*/ 1189 h 1217"/>
                <a:gd name="T18" fmla="*/ 701 w 1217"/>
                <a:gd name="T19" fmla="*/ 1210 h 1217"/>
                <a:gd name="T20" fmla="*/ 608 w 1217"/>
                <a:gd name="T21" fmla="*/ 1217 h 1217"/>
                <a:gd name="T22" fmla="*/ 516 w 1217"/>
                <a:gd name="T23" fmla="*/ 1210 h 1217"/>
                <a:gd name="T24" fmla="*/ 428 w 1217"/>
                <a:gd name="T25" fmla="*/ 1189 h 1217"/>
                <a:gd name="T26" fmla="*/ 345 w 1217"/>
                <a:gd name="T27" fmla="*/ 1157 h 1217"/>
                <a:gd name="T28" fmla="*/ 269 w 1217"/>
                <a:gd name="T29" fmla="*/ 1112 h 1217"/>
                <a:gd name="T30" fmla="*/ 200 w 1217"/>
                <a:gd name="T31" fmla="*/ 1058 h 1217"/>
                <a:gd name="T32" fmla="*/ 139 w 1217"/>
                <a:gd name="T33" fmla="*/ 996 h 1217"/>
                <a:gd name="T34" fmla="*/ 89 w 1217"/>
                <a:gd name="T35" fmla="*/ 924 h 1217"/>
                <a:gd name="T36" fmla="*/ 49 w 1217"/>
                <a:gd name="T37" fmla="*/ 846 h 1217"/>
                <a:gd name="T38" fmla="*/ 19 w 1217"/>
                <a:gd name="T39" fmla="*/ 760 h 1217"/>
                <a:gd name="T40" fmla="*/ 3 w 1217"/>
                <a:gd name="T41" fmla="*/ 671 h 1217"/>
                <a:gd name="T42" fmla="*/ 1 w 1217"/>
                <a:gd name="T43" fmla="*/ 578 h 1217"/>
                <a:gd name="T44" fmla="*/ 13 w 1217"/>
                <a:gd name="T45" fmla="*/ 486 h 1217"/>
                <a:gd name="T46" fmla="*/ 38 w 1217"/>
                <a:gd name="T47" fmla="*/ 400 h 1217"/>
                <a:gd name="T48" fmla="*/ 73 w 1217"/>
                <a:gd name="T49" fmla="*/ 319 h 1217"/>
                <a:gd name="T50" fmla="*/ 121 w 1217"/>
                <a:gd name="T51" fmla="*/ 245 h 1217"/>
                <a:gd name="T52" fmla="*/ 178 w 1217"/>
                <a:gd name="T53" fmla="*/ 178 h 1217"/>
                <a:gd name="T54" fmla="*/ 245 w 1217"/>
                <a:gd name="T55" fmla="*/ 121 h 1217"/>
                <a:gd name="T56" fmla="*/ 319 w 1217"/>
                <a:gd name="T57" fmla="*/ 73 h 1217"/>
                <a:gd name="T58" fmla="*/ 400 w 1217"/>
                <a:gd name="T59" fmla="*/ 38 h 1217"/>
                <a:gd name="T60" fmla="*/ 486 w 1217"/>
                <a:gd name="T61" fmla="*/ 13 h 1217"/>
                <a:gd name="T62" fmla="*/ 578 w 1217"/>
                <a:gd name="T63" fmla="*/ 1 h 1217"/>
                <a:gd name="T64" fmla="*/ 671 w 1217"/>
                <a:gd name="T65" fmla="*/ 3 h 1217"/>
                <a:gd name="T66" fmla="*/ 760 w 1217"/>
                <a:gd name="T67" fmla="*/ 19 h 1217"/>
                <a:gd name="T68" fmla="*/ 846 w 1217"/>
                <a:gd name="T69" fmla="*/ 49 h 1217"/>
                <a:gd name="T70" fmla="*/ 923 w 1217"/>
                <a:gd name="T71" fmla="*/ 88 h 1217"/>
                <a:gd name="T72" fmla="*/ 996 w 1217"/>
                <a:gd name="T73" fmla="*/ 139 h 1217"/>
                <a:gd name="T74" fmla="*/ 1058 w 1217"/>
                <a:gd name="T75" fmla="*/ 200 h 1217"/>
                <a:gd name="T76" fmla="*/ 1112 w 1217"/>
                <a:gd name="T77" fmla="*/ 269 h 1217"/>
                <a:gd name="T78" fmla="*/ 1157 w 1217"/>
                <a:gd name="T79" fmla="*/ 344 h 1217"/>
                <a:gd name="T80" fmla="*/ 1189 w 1217"/>
                <a:gd name="T81" fmla="*/ 428 h 1217"/>
                <a:gd name="T82" fmla="*/ 1210 w 1217"/>
                <a:gd name="T83" fmla="*/ 516 h 1217"/>
                <a:gd name="T84" fmla="*/ 1217 w 1217"/>
                <a:gd name="T85" fmla="*/ 609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7">
                  <a:moveTo>
                    <a:pt x="1217" y="609"/>
                  </a:moveTo>
                  <a:lnTo>
                    <a:pt x="1216" y="639"/>
                  </a:lnTo>
                  <a:lnTo>
                    <a:pt x="1214" y="671"/>
                  </a:lnTo>
                  <a:lnTo>
                    <a:pt x="1210" y="701"/>
                  </a:lnTo>
                  <a:lnTo>
                    <a:pt x="1204" y="731"/>
                  </a:lnTo>
                  <a:lnTo>
                    <a:pt x="1198" y="760"/>
                  </a:lnTo>
                  <a:lnTo>
                    <a:pt x="1189" y="789"/>
                  </a:lnTo>
                  <a:lnTo>
                    <a:pt x="1179" y="817"/>
                  </a:lnTo>
                  <a:lnTo>
                    <a:pt x="1169" y="846"/>
                  </a:lnTo>
                  <a:lnTo>
                    <a:pt x="1157" y="873"/>
                  </a:lnTo>
                  <a:lnTo>
                    <a:pt x="1144" y="898"/>
                  </a:lnTo>
                  <a:lnTo>
                    <a:pt x="1129" y="924"/>
                  </a:lnTo>
                  <a:lnTo>
                    <a:pt x="1112" y="948"/>
                  </a:lnTo>
                  <a:lnTo>
                    <a:pt x="1096" y="972"/>
                  </a:lnTo>
                  <a:lnTo>
                    <a:pt x="1078" y="996"/>
                  </a:lnTo>
                  <a:lnTo>
                    <a:pt x="1058" y="1017"/>
                  </a:lnTo>
                  <a:lnTo>
                    <a:pt x="1039" y="1039"/>
                  </a:lnTo>
                  <a:lnTo>
                    <a:pt x="1017" y="1058"/>
                  </a:lnTo>
                  <a:lnTo>
                    <a:pt x="996" y="1078"/>
                  </a:lnTo>
                  <a:lnTo>
                    <a:pt x="972" y="1096"/>
                  </a:lnTo>
                  <a:lnTo>
                    <a:pt x="948" y="1112"/>
                  </a:lnTo>
                  <a:lnTo>
                    <a:pt x="923" y="1129"/>
                  </a:lnTo>
                  <a:lnTo>
                    <a:pt x="899" y="1144"/>
                  </a:lnTo>
                  <a:lnTo>
                    <a:pt x="873" y="1157"/>
                  </a:lnTo>
                  <a:lnTo>
                    <a:pt x="846" y="1168"/>
                  </a:lnTo>
                  <a:lnTo>
                    <a:pt x="818" y="1179"/>
                  </a:lnTo>
                  <a:lnTo>
                    <a:pt x="789" y="1189"/>
                  </a:lnTo>
                  <a:lnTo>
                    <a:pt x="760" y="1198"/>
                  </a:lnTo>
                  <a:lnTo>
                    <a:pt x="731" y="1204"/>
                  </a:lnTo>
                  <a:lnTo>
                    <a:pt x="701" y="1210"/>
                  </a:lnTo>
                  <a:lnTo>
                    <a:pt x="671" y="1214"/>
                  </a:lnTo>
                  <a:lnTo>
                    <a:pt x="639" y="1216"/>
                  </a:lnTo>
                  <a:lnTo>
                    <a:pt x="608" y="1217"/>
                  </a:lnTo>
                  <a:lnTo>
                    <a:pt x="578" y="1216"/>
                  </a:lnTo>
                  <a:lnTo>
                    <a:pt x="546" y="1214"/>
                  </a:lnTo>
                  <a:lnTo>
                    <a:pt x="516" y="1210"/>
                  </a:lnTo>
                  <a:lnTo>
                    <a:pt x="486" y="1204"/>
                  </a:lnTo>
                  <a:lnTo>
                    <a:pt x="457" y="1198"/>
                  </a:lnTo>
                  <a:lnTo>
                    <a:pt x="428" y="1189"/>
                  </a:lnTo>
                  <a:lnTo>
                    <a:pt x="400" y="1179"/>
                  </a:lnTo>
                  <a:lnTo>
                    <a:pt x="372" y="1168"/>
                  </a:lnTo>
                  <a:lnTo>
                    <a:pt x="345" y="1157"/>
                  </a:lnTo>
                  <a:lnTo>
                    <a:pt x="319" y="1144"/>
                  </a:lnTo>
                  <a:lnTo>
                    <a:pt x="294" y="1129"/>
                  </a:lnTo>
                  <a:lnTo>
                    <a:pt x="269" y="1112"/>
                  </a:lnTo>
                  <a:lnTo>
                    <a:pt x="245" y="1096"/>
                  </a:lnTo>
                  <a:lnTo>
                    <a:pt x="221" y="1078"/>
                  </a:lnTo>
                  <a:lnTo>
                    <a:pt x="200" y="1058"/>
                  </a:lnTo>
                  <a:lnTo>
                    <a:pt x="178" y="1039"/>
                  </a:lnTo>
                  <a:lnTo>
                    <a:pt x="159" y="1017"/>
                  </a:lnTo>
                  <a:lnTo>
                    <a:pt x="139" y="996"/>
                  </a:lnTo>
                  <a:lnTo>
                    <a:pt x="121" y="972"/>
                  </a:lnTo>
                  <a:lnTo>
                    <a:pt x="105" y="948"/>
                  </a:lnTo>
                  <a:lnTo>
                    <a:pt x="89" y="924"/>
                  </a:lnTo>
                  <a:lnTo>
                    <a:pt x="73" y="898"/>
                  </a:lnTo>
                  <a:lnTo>
                    <a:pt x="60" y="873"/>
                  </a:lnTo>
                  <a:lnTo>
                    <a:pt x="49" y="846"/>
                  </a:lnTo>
                  <a:lnTo>
                    <a:pt x="38" y="817"/>
                  </a:lnTo>
                  <a:lnTo>
                    <a:pt x="28" y="789"/>
                  </a:lnTo>
                  <a:lnTo>
                    <a:pt x="19" y="760"/>
                  </a:lnTo>
                  <a:lnTo>
                    <a:pt x="13" y="731"/>
                  </a:lnTo>
                  <a:lnTo>
                    <a:pt x="8" y="701"/>
                  </a:lnTo>
                  <a:lnTo>
                    <a:pt x="3" y="671"/>
                  </a:lnTo>
                  <a:lnTo>
                    <a:pt x="1" y="639"/>
                  </a:lnTo>
                  <a:lnTo>
                    <a:pt x="0" y="609"/>
                  </a:lnTo>
                  <a:lnTo>
                    <a:pt x="1" y="578"/>
                  </a:lnTo>
                  <a:lnTo>
                    <a:pt x="3" y="546"/>
                  </a:lnTo>
                  <a:lnTo>
                    <a:pt x="8" y="516"/>
                  </a:lnTo>
                  <a:lnTo>
                    <a:pt x="13" y="486"/>
                  </a:lnTo>
                  <a:lnTo>
                    <a:pt x="19" y="457"/>
                  </a:lnTo>
                  <a:lnTo>
                    <a:pt x="28" y="428"/>
                  </a:lnTo>
                  <a:lnTo>
                    <a:pt x="38" y="400"/>
                  </a:lnTo>
                  <a:lnTo>
                    <a:pt x="49" y="371"/>
                  </a:lnTo>
                  <a:lnTo>
                    <a:pt x="60" y="344"/>
                  </a:lnTo>
                  <a:lnTo>
                    <a:pt x="73" y="319"/>
                  </a:lnTo>
                  <a:lnTo>
                    <a:pt x="89" y="294"/>
                  </a:lnTo>
                  <a:lnTo>
                    <a:pt x="105" y="269"/>
                  </a:lnTo>
                  <a:lnTo>
                    <a:pt x="121" y="245"/>
                  </a:lnTo>
                  <a:lnTo>
                    <a:pt x="139" y="221"/>
                  </a:lnTo>
                  <a:lnTo>
                    <a:pt x="159" y="200"/>
                  </a:lnTo>
                  <a:lnTo>
                    <a:pt x="178" y="178"/>
                  </a:lnTo>
                  <a:lnTo>
                    <a:pt x="200" y="159"/>
                  </a:lnTo>
                  <a:lnTo>
                    <a:pt x="221" y="139"/>
                  </a:lnTo>
                  <a:lnTo>
                    <a:pt x="245" y="121"/>
                  </a:lnTo>
                  <a:lnTo>
                    <a:pt x="269" y="105"/>
                  </a:lnTo>
                  <a:lnTo>
                    <a:pt x="294" y="88"/>
                  </a:lnTo>
                  <a:lnTo>
                    <a:pt x="319" y="73"/>
                  </a:lnTo>
                  <a:lnTo>
                    <a:pt x="345" y="60"/>
                  </a:lnTo>
                  <a:lnTo>
                    <a:pt x="372" y="49"/>
                  </a:lnTo>
                  <a:lnTo>
                    <a:pt x="400" y="38"/>
                  </a:lnTo>
                  <a:lnTo>
                    <a:pt x="428" y="28"/>
                  </a:lnTo>
                  <a:lnTo>
                    <a:pt x="457" y="19"/>
                  </a:lnTo>
                  <a:lnTo>
                    <a:pt x="486" y="13"/>
                  </a:lnTo>
                  <a:lnTo>
                    <a:pt x="516" y="7"/>
                  </a:lnTo>
                  <a:lnTo>
                    <a:pt x="546" y="3"/>
                  </a:lnTo>
                  <a:lnTo>
                    <a:pt x="578" y="1"/>
                  </a:lnTo>
                  <a:lnTo>
                    <a:pt x="608" y="0"/>
                  </a:lnTo>
                  <a:lnTo>
                    <a:pt x="639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1" y="13"/>
                  </a:lnTo>
                  <a:lnTo>
                    <a:pt x="760" y="19"/>
                  </a:lnTo>
                  <a:lnTo>
                    <a:pt x="789" y="28"/>
                  </a:lnTo>
                  <a:lnTo>
                    <a:pt x="818" y="38"/>
                  </a:lnTo>
                  <a:lnTo>
                    <a:pt x="846" y="49"/>
                  </a:lnTo>
                  <a:lnTo>
                    <a:pt x="873" y="60"/>
                  </a:lnTo>
                  <a:lnTo>
                    <a:pt x="899" y="73"/>
                  </a:lnTo>
                  <a:lnTo>
                    <a:pt x="923" y="88"/>
                  </a:lnTo>
                  <a:lnTo>
                    <a:pt x="948" y="105"/>
                  </a:lnTo>
                  <a:lnTo>
                    <a:pt x="972" y="121"/>
                  </a:lnTo>
                  <a:lnTo>
                    <a:pt x="996" y="139"/>
                  </a:lnTo>
                  <a:lnTo>
                    <a:pt x="1017" y="159"/>
                  </a:lnTo>
                  <a:lnTo>
                    <a:pt x="1039" y="178"/>
                  </a:lnTo>
                  <a:lnTo>
                    <a:pt x="1058" y="200"/>
                  </a:lnTo>
                  <a:lnTo>
                    <a:pt x="1078" y="221"/>
                  </a:lnTo>
                  <a:lnTo>
                    <a:pt x="1096" y="245"/>
                  </a:lnTo>
                  <a:lnTo>
                    <a:pt x="1112" y="269"/>
                  </a:lnTo>
                  <a:lnTo>
                    <a:pt x="1129" y="294"/>
                  </a:lnTo>
                  <a:lnTo>
                    <a:pt x="1144" y="319"/>
                  </a:lnTo>
                  <a:lnTo>
                    <a:pt x="1157" y="344"/>
                  </a:lnTo>
                  <a:lnTo>
                    <a:pt x="1169" y="371"/>
                  </a:lnTo>
                  <a:lnTo>
                    <a:pt x="1179" y="400"/>
                  </a:lnTo>
                  <a:lnTo>
                    <a:pt x="1189" y="428"/>
                  </a:lnTo>
                  <a:lnTo>
                    <a:pt x="1198" y="457"/>
                  </a:lnTo>
                  <a:lnTo>
                    <a:pt x="1204" y="486"/>
                  </a:lnTo>
                  <a:lnTo>
                    <a:pt x="1210" y="516"/>
                  </a:lnTo>
                  <a:lnTo>
                    <a:pt x="1214" y="546"/>
                  </a:lnTo>
                  <a:lnTo>
                    <a:pt x="1216" y="578"/>
                  </a:lnTo>
                  <a:lnTo>
                    <a:pt x="1217" y="609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73"/>
            <p:cNvSpPr>
              <a:spLocks/>
            </p:cNvSpPr>
            <p:nvPr userDrawn="1"/>
          </p:nvSpPr>
          <p:spPr bwMode="auto">
            <a:xfrm>
              <a:off x="-4037013" y="-840762"/>
              <a:ext cx="82550" cy="82550"/>
            </a:xfrm>
            <a:custGeom>
              <a:avLst/>
              <a:gdLst>
                <a:gd name="T0" fmla="*/ 206 w 206"/>
                <a:gd name="T1" fmla="*/ 115 h 207"/>
                <a:gd name="T2" fmla="*/ 202 w 206"/>
                <a:gd name="T3" fmla="*/ 134 h 207"/>
                <a:gd name="T4" fmla="*/ 194 w 206"/>
                <a:gd name="T5" fmla="*/ 153 h 207"/>
                <a:gd name="T6" fmla="*/ 182 w 206"/>
                <a:gd name="T7" fmla="*/ 170 h 207"/>
                <a:gd name="T8" fmla="*/ 168 w 206"/>
                <a:gd name="T9" fmla="*/ 183 h 207"/>
                <a:gd name="T10" fmla="*/ 152 w 206"/>
                <a:gd name="T11" fmla="*/ 195 h 207"/>
                <a:gd name="T12" fmla="*/ 134 w 206"/>
                <a:gd name="T13" fmla="*/ 202 h 207"/>
                <a:gd name="T14" fmla="*/ 114 w 206"/>
                <a:gd name="T15" fmla="*/ 207 h 207"/>
                <a:gd name="T16" fmla="*/ 93 w 206"/>
                <a:gd name="T17" fmla="*/ 207 h 207"/>
                <a:gd name="T18" fmla="*/ 72 w 206"/>
                <a:gd name="T19" fmla="*/ 202 h 207"/>
                <a:gd name="T20" fmla="*/ 54 w 206"/>
                <a:gd name="T21" fmla="*/ 195 h 207"/>
                <a:gd name="T22" fmla="*/ 38 w 206"/>
                <a:gd name="T23" fmla="*/ 183 h 207"/>
                <a:gd name="T24" fmla="*/ 24 w 206"/>
                <a:gd name="T25" fmla="*/ 170 h 207"/>
                <a:gd name="T26" fmla="*/ 13 w 206"/>
                <a:gd name="T27" fmla="*/ 153 h 207"/>
                <a:gd name="T28" fmla="*/ 5 w 206"/>
                <a:gd name="T29" fmla="*/ 134 h 207"/>
                <a:gd name="T30" fmla="*/ 1 w 206"/>
                <a:gd name="T31" fmla="*/ 115 h 207"/>
                <a:gd name="T32" fmla="*/ 1 w 206"/>
                <a:gd name="T33" fmla="*/ 93 h 207"/>
                <a:gd name="T34" fmla="*/ 5 w 206"/>
                <a:gd name="T35" fmla="*/ 73 h 207"/>
                <a:gd name="T36" fmla="*/ 13 w 206"/>
                <a:gd name="T37" fmla="*/ 54 h 207"/>
                <a:gd name="T38" fmla="*/ 24 w 206"/>
                <a:gd name="T39" fmla="*/ 38 h 207"/>
                <a:gd name="T40" fmla="*/ 38 w 206"/>
                <a:gd name="T41" fmla="*/ 24 h 207"/>
                <a:gd name="T42" fmla="*/ 54 w 206"/>
                <a:gd name="T43" fmla="*/ 13 h 207"/>
                <a:gd name="T44" fmla="*/ 72 w 206"/>
                <a:gd name="T45" fmla="*/ 6 h 207"/>
                <a:gd name="T46" fmla="*/ 93 w 206"/>
                <a:gd name="T47" fmla="*/ 2 h 207"/>
                <a:gd name="T48" fmla="*/ 114 w 206"/>
                <a:gd name="T49" fmla="*/ 2 h 207"/>
                <a:gd name="T50" fmla="*/ 134 w 206"/>
                <a:gd name="T51" fmla="*/ 6 h 207"/>
                <a:gd name="T52" fmla="*/ 152 w 206"/>
                <a:gd name="T53" fmla="*/ 13 h 207"/>
                <a:gd name="T54" fmla="*/ 168 w 206"/>
                <a:gd name="T55" fmla="*/ 24 h 207"/>
                <a:gd name="T56" fmla="*/ 182 w 206"/>
                <a:gd name="T57" fmla="*/ 38 h 207"/>
                <a:gd name="T58" fmla="*/ 194 w 206"/>
                <a:gd name="T59" fmla="*/ 54 h 207"/>
                <a:gd name="T60" fmla="*/ 202 w 206"/>
                <a:gd name="T61" fmla="*/ 73 h 207"/>
                <a:gd name="T62" fmla="*/ 206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4"/>
                  </a:moveTo>
                  <a:lnTo>
                    <a:pt x="206" y="115"/>
                  </a:lnTo>
                  <a:lnTo>
                    <a:pt x="204" y="125"/>
                  </a:lnTo>
                  <a:lnTo>
                    <a:pt x="202" y="134"/>
                  </a:lnTo>
                  <a:lnTo>
                    <a:pt x="199" y="144"/>
                  </a:lnTo>
                  <a:lnTo>
                    <a:pt x="194" y="153"/>
                  </a:lnTo>
                  <a:lnTo>
                    <a:pt x="189" y="161"/>
                  </a:lnTo>
                  <a:lnTo>
                    <a:pt x="182" y="170"/>
                  </a:lnTo>
                  <a:lnTo>
                    <a:pt x="176" y="177"/>
                  </a:lnTo>
                  <a:lnTo>
                    <a:pt x="168" y="183"/>
                  </a:lnTo>
                  <a:lnTo>
                    <a:pt x="161" y="189"/>
                  </a:lnTo>
                  <a:lnTo>
                    <a:pt x="152" y="195"/>
                  </a:lnTo>
                  <a:lnTo>
                    <a:pt x="144" y="199"/>
                  </a:lnTo>
                  <a:lnTo>
                    <a:pt x="134" y="202"/>
                  </a:lnTo>
                  <a:lnTo>
                    <a:pt x="124" y="205"/>
                  </a:lnTo>
                  <a:lnTo>
                    <a:pt x="114" y="207"/>
                  </a:lnTo>
                  <a:lnTo>
                    <a:pt x="104" y="207"/>
                  </a:lnTo>
                  <a:lnTo>
                    <a:pt x="93" y="207"/>
                  </a:lnTo>
                  <a:lnTo>
                    <a:pt x="83" y="205"/>
                  </a:lnTo>
                  <a:lnTo>
                    <a:pt x="72" y="202"/>
                  </a:lnTo>
                  <a:lnTo>
                    <a:pt x="64" y="199"/>
                  </a:lnTo>
                  <a:lnTo>
                    <a:pt x="54" y="195"/>
                  </a:lnTo>
                  <a:lnTo>
                    <a:pt x="45" y="189"/>
                  </a:lnTo>
                  <a:lnTo>
                    <a:pt x="38" y="183"/>
                  </a:lnTo>
                  <a:lnTo>
                    <a:pt x="30" y="177"/>
                  </a:lnTo>
                  <a:lnTo>
                    <a:pt x="24" y="170"/>
                  </a:lnTo>
                  <a:lnTo>
                    <a:pt x="18" y="161"/>
                  </a:lnTo>
                  <a:lnTo>
                    <a:pt x="13" y="153"/>
                  </a:lnTo>
                  <a:lnTo>
                    <a:pt x="9" y="144"/>
                  </a:lnTo>
                  <a:lnTo>
                    <a:pt x="5" y="134"/>
                  </a:lnTo>
                  <a:lnTo>
                    <a:pt x="2" y="125"/>
                  </a:lnTo>
                  <a:lnTo>
                    <a:pt x="1" y="115"/>
                  </a:lnTo>
                  <a:lnTo>
                    <a:pt x="0" y="104"/>
                  </a:lnTo>
                  <a:lnTo>
                    <a:pt x="1" y="93"/>
                  </a:lnTo>
                  <a:lnTo>
                    <a:pt x="2" y="84"/>
                  </a:lnTo>
                  <a:lnTo>
                    <a:pt x="5" y="73"/>
                  </a:lnTo>
                  <a:lnTo>
                    <a:pt x="9" y="64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4" y="38"/>
                  </a:lnTo>
                  <a:lnTo>
                    <a:pt x="30" y="31"/>
                  </a:lnTo>
                  <a:lnTo>
                    <a:pt x="38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4" y="9"/>
                  </a:lnTo>
                  <a:lnTo>
                    <a:pt x="72" y="6"/>
                  </a:lnTo>
                  <a:lnTo>
                    <a:pt x="83" y="3"/>
                  </a:lnTo>
                  <a:lnTo>
                    <a:pt x="93" y="2"/>
                  </a:lnTo>
                  <a:lnTo>
                    <a:pt x="104" y="0"/>
                  </a:lnTo>
                  <a:lnTo>
                    <a:pt x="114" y="2"/>
                  </a:lnTo>
                  <a:lnTo>
                    <a:pt x="124" y="3"/>
                  </a:lnTo>
                  <a:lnTo>
                    <a:pt x="134" y="6"/>
                  </a:lnTo>
                  <a:lnTo>
                    <a:pt x="144" y="9"/>
                  </a:lnTo>
                  <a:lnTo>
                    <a:pt x="152" y="13"/>
                  </a:lnTo>
                  <a:lnTo>
                    <a:pt x="161" y="19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9" y="47"/>
                  </a:lnTo>
                  <a:lnTo>
                    <a:pt x="194" y="54"/>
                  </a:lnTo>
                  <a:lnTo>
                    <a:pt x="199" y="64"/>
                  </a:lnTo>
                  <a:lnTo>
                    <a:pt x="202" y="73"/>
                  </a:lnTo>
                  <a:lnTo>
                    <a:pt x="204" y="84"/>
                  </a:lnTo>
                  <a:lnTo>
                    <a:pt x="206" y="93"/>
                  </a:lnTo>
                  <a:lnTo>
                    <a:pt x="206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74"/>
            <p:cNvSpPr>
              <a:spLocks/>
            </p:cNvSpPr>
            <p:nvPr userDrawn="1"/>
          </p:nvSpPr>
          <p:spPr bwMode="auto">
            <a:xfrm>
              <a:off x="-3802063" y="-701062"/>
              <a:ext cx="82550" cy="82550"/>
            </a:xfrm>
            <a:custGeom>
              <a:avLst/>
              <a:gdLst>
                <a:gd name="T0" fmla="*/ 206 w 206"/>
                <a:gd name="T1" fmla="*/ 113 h 206"/>
                <a:gd name="T2" fmla="*/ 202 w 206"/>
                <a:gd name="T3" fmla="*/ 134 h 206"/>
                <a:gd name="T4" fmla="*/ 194 w 206"/>
                <a:gd name="T5" fmla="*/ 152 h 206"/>
                <a:gd name="T6" fmla="*/ 182 w 206"/>
                <a:gd name="T7" fmla="*/ 168 h 206"/>
                <a:gd name="T8" fmla="*/ 169 w 206"/>
                <a:gd name="T9" fmla="*/ 182 h 206"/>
                <a:gd name="T10" fmla="*/ 152 w 206"/>
                <a:gd name="T11" fmla="*/ 193 h 206"/>
                <a:gd name="T12" fmla="*/ 134 w 206"/>
                <a:gd name="T13" fmla="*/ 202 h 206"/>
                <a:gd name="T14" fmla="*/ 114 w 206"/>
                <a:gd name="T15" fmla="*/ 205 h 206"/>
                <a:gd name="T16" fmla="*/ 93 w 206"/>
                <a:gd name="T17" fmla="*/ 205 h 206"/>
                <a:gd name="T18" fmla="*/ 73 w 206"/>
                <a:gd name="T19" fmla="*/ 202 h 206"/>
                <a:gd name="T20" fmla="*/ 54 w 206"/>
                <a:gd name="T21" fmla="*/ 193 h 206"/>
                <a:gd name="T22" fmla="*/ 38 w 206"/>
                <a:gd name="T23" fmla="*/ 182 h 206"/>
                <a:gd name="T24" fmla="*/ 24 w 206"/>
                <a:gd name="T25" fmla="*/ 168 h 206"/>
                <a:gd name="T26" fmla="*/ 13 w 206"/>
                <a:gd name="T27" fmla="*/ 152 h 206"/>
                <a:gd name="T28" fmla="*/ 5 w 206"/>
                <a:gd name="T29" fmla="*/ 134 h 206"/>
                <a:gd name="T30" fmla="*/ 1 w 206"/>
                <a:gd name="T31" fmla="*/ 113 h 206"/>
                <a:gd name="T32" fmla="*/ 1 w 206"/>
                <a:gd name="T33" fmla="*/ 93 h 206"/>
                <a:gd name="T34" fmla="*/ 5 w 206"/>
                <a:gd name="T35" fmla="*/ 72 h 206"/>
                <a:gd name="T36" fmla="*/ 13 w 206"/>
                <a:gd name="T37" fmla="*/ 54 h 206"/>
                <a:gd name="T38" fmla="*/ 24 w 206"/>
                <a:gd name="T39" fmla="*/ 37 h 206"/>
                <a:gd name="T40" fmla="*/ 38 w 206"/>
                <a:gd name="T41" fmla="*/ 23 h 206"/>
                <a:gd name="T42" fmla="*/ 54 w 206"/>
                <a:gd name="T43" fmla="*/ 13 h 206"/>
                <a:gd name="T44" fmla="*/ 73 w 206"/>
                <a:gd name="T45" fmla="*/ 4 h 206"/>
                <a:gd name="T46" fmla="*/ 93 w 206"/>
                <a:gd name="T47" fmla="*/ 1 h 206"/>
                <a:gd name="T48" fmla="*/ 114 w 206"/>
                <a:gd name="T49" fmla="*/ 1 h 206"/>
                <a:gd name="T50" fmla="*/ 134 w 206"/>
                <a:gd name="T51" fmla="*/ 4 h 206"/>
                <a:gd name="T52" fmla="*/ 152 w 206"/>
                <a:gd name="T53" fmla="*/ 13 h 206"/>
                <a:gd name="T54" fmla="*/ 169 w 206"/>
                <a:gd name="T55" fmla="*/ 23 h 206"/>
                <a:gd name="T56" fmla="*/ 182 w 206"/>
                <a:gd name="T57" fmla="*/ 37 h 206"/>
                <a:gd name="T58" fmla="*/ 194 w 206"/>
                <a:gd name="T59" fmla="*/ 54 h 206"/>
                <a:gd name="T60" fmla="*/ 202 w 206"/>
                <a:gd name="T61" fmla="*/ 72 h 206"/>
                <a:gd name="T62" fmla="*/ 206 w 206"/>
                <a:gd name="T63" fmla="*/ 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6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9" y="143"/>
                  </a:lnTo>
                  <a:lnTo>
                    <a:pt x="194" y="152"/>
                  </a:lnTo>
                  <a:lnTo>
                    <a:pt x="189" y="161"/>
                  </a:lnTo>
                  <a:lnTo>
                    <a:pt x="182" y="168"/>
                  </a:lnTo>
                  <a:lnTo>
                    <a:pt x="176" y="176"/>
                  </a:lnTo>
                  <a:lnTo>
                    <a:pt x="169" y="182"/>
                  </a:lnTo>
                  <a:lnTo>
                    <a:pt x="161" y="189"/>
                  </a:lnTo>
                  <a:lnTo>
                    <a:pt x="152" y="193"/>
                  </a:lnTo>
                  <a:lnTo>
                    <a:pt x="143" y="197"/>
                  </a:lnTo>
                  <a:lnTo>
                    <a:pt x="134" y="202"/>
                  </a:lnTo>
                  <a:lnTo>
                    <a:pt x="124" y="204"/>
                  </a:lnTo>
                  <a:lnTo>
                    <a:pt x="114" y="205"/>
                  </a:lnTo>
                  <a:lnTo>
                    <a:pt x="103" y="206"/>
                  </a:lnTo>
                  <a:lnTo>
                    <a:pt x="93" y="205"/>
                  </a:lnTo>
                  <a:lnTo>
                    <a:pt x="83" y="204"/>
                  </a:lnTo>
                  <a:lnTo>
                    <a:pt x="73" y="202"/>
                  </a:lnTo>
                  <a:lnTo>
                    <a:pt x="64" y="197"/>
                  </a:lnTo>
                  <a:lnTo>
                    <a:pt x="54" y="193"/>
                  </a:lnTo>
                  <a:lnTo>
                    <a:pt x="46" y="189"/>
                  </a:lnTo>
                  <a:lnTo>
                    <a:pt x="38" y="182"/>
                  </a:lnTo>
                  <a:lnTo>
                    <a:pt x="30" y="176"/>
                  </a:lnTo>
                  <a:lnTo>
                    <a:pt x="24" y="168"/>
                  </a:lnTo>
                  <a:lnTo>
                    <a:pt x="18" y="161"/>
                  </a:lnTo>
                  <a:lnTo>
                    <a:pt x="13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1" y="93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2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4" y="37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6" y="17"/>
                  </a:lnTo>
                  <a:lnTo>
                    <a:pt x="54" y="13"/>
                  </a:lnTo>
                  <a:lnTo>
                    <a:pt x="64" y="8"/>
                  </a:lnTo>
                  <a:lnTo>
                    <a:pt x="73" y="4"/>
                  </a:lnTo>
                  <a:lnTo>
                    <a:pt x="83" y="2"/>
                  </a:lnTo>
                  <a:lnTo>
                    <a:pt x="93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4" y="2"/>
                  </a:lnTo>
                  <a:lnTo>
                    <a:pt x="134" y="4"/>
                  </a:lnTo>
                  <a:lnTo>
                    <a:pt x="143" y="8"/>
                  </a:lnTo>
                  <a:lnTo>
                    <a:pt x="152" y="13"/>
                  </a:lnTo>
                  <a:lnTo>
                    <a:pt x="161" y="17"/>
                  </a:lnTo>
                  <a:lnTo>
                    <a:pt x="169" y="23"/>
                  </a:lnTo>
                  <a:lnTo>
                    <a:pt x="176" y="30"/>
                  </a:lnTo>
                  <a:lnTo>
                    <a:pt x="182" y="37"/>
                  </a:lnTo>
                  <a:lnTo>
                    <a:pt x="189" y="45"/>
                  </a:lnTo>
                  <a:lnTo>
                    <a:pt x="194" y="54"/>
                  </a:lnTo>
                  <a:lnTo>
                    <a:pt x="199" y="62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6" y="93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75"/>
            <p:cNvSpPr>
              <a:spLocks/>
            </p:cNvSpPr>
            <p:nvPr userDrawn="1"/>
          </p:nvSpPr>
          <p:spPr bwMode="auto">
            <a:xfrm>
              <a:off x="-3970338" y="-659787"/>
              <a:ext cx="53975" cy="53975"/>
            </a:xfrm>
            <a:custGeom>
              <a:avLst/>
              <a:gdLst>
                <a:gd name="T0" fmla="*/ 132 w 132"/>
                <a:gd name="T1" fmla="*/ 73 h 133"/>
                <a:gd name="T2" fmla="*/ 130 w 132"/>
                <a:gd name="T3" fmla="*/ 87 h 133"/>
                <a:gd name="T4" fmla="*/ 125 w 132"/>
                <a:gd name="T5" fmla="*/ 99 h 133"/>
                <a:gd name="T6" fmla="*/ 117 w 132"/>
                <a:gd name="T7" fmla="*/ 108 h 133"/>
                <a:gd name="T8" fmla="*/ 109 w 132"/>
                <a:gd name="T9" fmla="*/ 118 h 133"/>
                <a:gd name="T10" fmla="*/ 98 w 132"/>
                <a:gd name="T11" fmla="*/ 125 h 133"/>
                <a:gd name="T12" fmla="*/ 86 w 132"/>
                <a:gd name="T13" fmla="*/ 130 h 133"/>
                <a:gd name="T14" fmla="*/ 73 w 132"/>
                <a:gd name="T15" fmla="*/ 133 h 133"/>
                <a:gd name="T16" fmla="*/ 59 w 132"/>
                <a:gd name="T17" fmla="*/ 133 h 133"/>
                <a:gd name="T18" fmla="*/ 46 w 132"/>
                <a:gd name="T19" fmla="*/ 130 h 133"/>
                <a:gd name="T20" fmla="*/ 34 w 132"/>
                <a:gd name="T21" fmla="*/ 125 h 133"/>
                <a:gd name="T22" fmla="*/ 24 w 132"/>
                <a:gd name="T23" fmla="*/ 118 h 133"/>
                <a:gd name="T24" fmla="*/ 15 w 132"/>
                <a:gd name="T25" fmla="*/ 108 h 133"/>
                <a:gd name="T26" fmla="*/ 8 w 132"/>
                <a:gd name="T27" fmla="*/ 99 h 133"/>
                <a:gd name="T28" fmla="*/ 3 w 132"/>
                <a:gd name="T29" fmla="*/ 87 h 133"/>
                <a:gd name="T30" fmla="*/ 0 w 132"/>
                <a:gd name="T31" fmla="*/ 73 h 133"/>
                <a:gd name="T32" fmla="*/ 0 w 132"/>
                <a:gd name="T33" fmla="*/ 60 h 133"/>
                <a:gd name="T34" fmla="*/ 3 w 132"/>
                <a:gd name="T35" fmla="*/ 47 h 133"/>
                <a:gd name="T36" fmla="*/ 8 w 132"/>
                <a:gd name="T37" fmla="*/ 35 h 133"/>
                <a:gd name="T38" fmla="*/ 15 w 132"/>
                <a:gd name="T39" fmla="*/ 24 h 133"/>
                <a:gd name="T40" fmla="*/ 24 w 132"/>
                <a:gd name="T41" fmla="*/ 15 h 133"/>
                <a:gd name="T42" fmla="*/ 34 w 132"/>
                <a:gd name="T43" fmla="*/ 8 h 133"/>
                <a:gd name="T44" fmla="*/ 46 w 132"/>
                <a:gd name="T45" fmla="*/ 2 h 133"/>
                <a:gd name="T46" fmla="*/ 59 w 132"/>
                <a:gd name="T47" fmla="*/ 0 h 133"/>
                <a:gd name="T48" fmla="*/ 73 w 132"/>
                <a:gd name="T49" fmla="*/ 0 h 133"/>
                <a:gd name="T50" fmla="*/ 86 w 132"/>
                <a:gd name="T51" fmla="*/ 2 h 133"/>
                <a:gd name="T52" fmla="*/ 98 w 132"/>
                <a:gd name="T53" fmla="*/ 8 h 133"/>
                <a:gd name="T54" fmla="*/ 109 w 132"/>
                <a:gd name="T55" fmla="*/ 15 h 133"/>
                <a:gd name="T56" fmla="*/ 117 w 132"/>
                <a:gd name="T57" fmla="*/ 24 h 133"/>
                <a:gd name="T58" fmla="*/ 125 w 132"/>
                <a:gd name="T59" fmla="*/ 35 h 133"/>
                <a:gd name="T60" fmla="*/ 130 w 132"/>
                <a:gd name="T61" fmla="*/ 47 h 133"/>
                <a:gd name="T62" fmla="*/ 132 w 132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3">
                  <a:moveTo>
                    <a:pt x="132" y="66"/>
                  </a:moveTo>
                  <a:lnTo>
                    <a:pt x="132" y="73"/>
                  </a:lnTo>
                  <a:lnTo>
                    <a:pt x="131" y="80"/>
                  </a:lnTo>
                  <a:lnTo>
                    <a:pt x="130" y="87"/>
                  </a:lnTo>
                  <a:lnTo>
                    <a:pt x="128" y="92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7" y="108"/>
                  </a:lnTo>
                  <a:lnTo>
                    <a:pt x="113" y="114"/>
                  </a:lnTo>
                  <a:lnTo>
                    <a:pt x="109" y="118"/>
                  </a:lnTo>
                  <a:lnTo>
                    <a:pt x="103" y="121"/>
                  </a:lnTo>
                  <a:lnTo>
                    <a:pt x="98" y="125"/>
                  </a:lnTo>
                  <a:lnTo>
                    <a:pt x="92" y="128"/>
                  </a:lnTo>
                  <a:lnTo>
                    <a:pt x="86" y="130"/>
                  </a:lnTo>
                  <a:lnTo>
                    <a:pt x="79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2" y="132"/>
                  </a:lnTo>
                  <a:lnTo>
                    <a:pt x="46" y="130"/>
                  </a:lnTo>
                  <a:lnTo>
                    <a:pt x="41" y="128"/>
                  </a:lnTo>
                  <a:lnTo>
                    <a:pt x="34" y="125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4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8" y="99"/>
                  </a:lnTo>
                  <a:lnTo>
                    <a:pt x="5" y="92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1" y="5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2"/>
                  </a:lnTo>
                  <a:lnTo>
                    <a:pt x="92" y="5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0" y="47"/>
                  </a:lnTo>
                  <a:lnTo>
                    <a:pt x="131" y="53"/>
                  </a:lnTo>
                  <a:lnTo>
                    <a:pt x="132" y="60"/>
                  </a:lnTo>
                  <a:lnTo>
                    <a:pt x="132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76"/>
            <p:cNvSpPr>
              <a:spLocks/>
            </p:cNvSpPr>
            <p:nvPr userDrawn="1"/>
          </p:nvSpPr>
          <p:spPr bwMode="auto">
            <a:xfrm>
              <a:off x="-3846513" y="-840762"/>
              <a:ext cx="53975" cy="53975"/>
            </a:xfrm>
            <a:custGeom>
              <a:avLst/>
              <a:gdLst>
                <a:gd name="T0" fmla="*/ 132 w 133"/>
                <a:gd name="T1" fmla="*/ 74 h 134"/>
                <a:gd name="T2" fmla="*/ 130 w 133"/>
                <a:gd name="T3" fmla="*/ 87 h 134"/>
                <a:gd name="T4" fmla="*/ 125 w 133"/>
                <a:gd name="T5" fmla="*/ 100 h 134"/>
                <a:gd name="T6" fmla="*/ 118 w 133"/>
                <a:gd name="T7" fmla="*/ 110 h 134"/>
                <a:gd name="T8" fmla="*/ 109 w 133"/>
                <a:gd name="T9" fmla="*/ 119 h 134"/>
                <a:gd name="T10" fmla="*/ 99 w 133"/>
                <a:gd name="T11" fmla="*/ 126 h 134"/>
                <a:gd name="T12" fmla="*/ 86 w 133"/>
                <a:gd name="T13" fmla="*/ 131 h 134"/>
                <a:gd name="T14" fmla="*/ 73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6 h 134"/>
                <a:gd name="T22" fmla="*/ 24 w 133"/>
                <a:gd name="T23" fmla="*/ 119 h 134"/>
                <a:gd name="T24" fmla="*/ 16 w 133"/>
                <a:gd name="T25" fmla="*/ 110 h 134"/>
                <a:gd name="T26" fmla="*/ 8 w 133"/>
                <a:gd name="T27" fmla="*/ 100 h 134"/>
                <a:gd name="T28" fmla="*/ 3 w 133"/>
                <a:gd name="T29" fmla="*/ 87 h 134"/>
                <a:gd name="T30" fmla="*/ 1 w 133"/>
                <a:gd name="T31" fmla="*/ 74 h 134"/>
                <a:gd name="T32" fmla="*/ 1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7 h 134"/>
                <a:gd name="T42" fmla="*/ 35 w 133"/>
                <a:gd name="T43" fmla="*/ 9 h 134"/>
                <a:gd name="T44" fmla="*/ 47 w 133"/>
                <a:gd name="T45" fmla="*/ 4 h 134"/>
                <a:gd name="T46" fmla="*/ 60 w 133"/>
                <a:gd name="T47" fmla="*/ 2 h 134"/>
                <a:gd name="T48" fmla="*/ 73 w 133"/>
                <a:gd name="T49" fmla="*/ 2 h 134"/>
                <a:gd name="T50" fmla="*/ 86 w 133"/>
                <a:gd name="T51" fmla="*/ 4 h 134"/>
                <a:gd name="T52" fmla="*/ 99 w 133"/>
                <a:gd name="T53" fmla="*/ 9 h 134"/>
                <a:gd name="T54" fmla="*/ 109 w 133"/>
                <a:gd name="T55" fmla="*/ 17 h 134"/>
                <a:gd name="T56" fmla="*/ 118 w 133"/>
                <a:gd name="T57" fmla="*/ 25 h 134"/>
                <a:gd name="T58" fmla="*/ 125 w 133"/>
                <a:gd name="T59" fmla="*/ 36 h 134"/>
                <a:gd name="T60" fmla="*/ 130 w 133"/>
                <a:gd name="T61" fmla="*/ 48 h 134"/>
                <a:gd name="T62" fmla="*/ 132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2" y="74"/>
                  </a:lnTo>
                  <a:lnTo>
                    <a:pt x="132" y="81"/>
                  </a:lnTo>
                  <a:lnTo>
                    <a:pt x="130" y="87"/>
                  </a:lnTo>
                  <a:lnTo>
                    <a:pt x="128" y="93"/>
                  </a:lnTo>
                  <a:lnTo>
                    <a:pt x="125" y="100"/>
                  </a:lnTo>
                  <a:lnTo>
                    <a:pt x="122" y="105"/>
                  </a:lnTo>
                  <a:lnTo>
                    <a:pt x="118" y="110"/>
                  </a:lnTo>
                  <a:lnTo>
                    <a:pt x="114" y="115"/>
                  </a:lnTo>
                  <a:lnTo>
                    <a:pt x="109" y="119"/>
                  </a:lnTo>
                  <a:lnTo>
                    <a:pt x="104" y="123"/>
                  </a:lnTo>
                  <a:lnTo>
                    <a:pt x="99" y="126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81" y="133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60" y="133"/>
                  </a:lnTo>
                  <a:lnTo>
                    <a:pt x="54" y="133"/>
                  </a:lnTo>
                  <a:lnTo>
                    <a:pt x="47" y="131"/>
                  </a:lnTo>
                  <a:lnTo>
                    <a:pt x="41" y="129"/>
                  </a:lnTo>
                  <a:lnTo>
                    <a:pt x="35" y="126"/>
                  </a:lnTo>
                  <a:lnTo>
                    <a:pt x="30" y="123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10"/>
                  </a:lnTo>
                  <a:lnTo>
                    <a:pt x="11" y="105"/>
                  </a:lnTo>
                  <a:lnTo>
                    <a:pt x="8" y="100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2" y="81"/>
                  </a:lnTo>
                  <a:lnTo>
                    <a:pt x="1" y="74"/>
                  </a:lnTo>
                  <a:lnTo>
                    <a:pt x="0" y="67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3" y="48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1" y="31"/>
                  </a:lnTo>
                  <a:lnTo>
                    <a:pt x="16" y="25"/>
                  </a:lnTo>
                  <a:lnTo>
                    <a:pt x="20" y="21"/>
                  </a:lnTo>
                  <a:lnTo>
                    <a:pt x="24" y="17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7" y="4"/>
                  </a:lnTo>
                  <a:lnTo>
                    <a:pt x="54" y="3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3" y="2"/>
                  </a:lnTo>
                  <a:lnTo>
                    <a:pt x="81" y="3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09" y="17"/>
                  </a:lnTo>
                  <a:lnTo>
                    <a:pt x="114" y="21"/>
                  </a:lnTo>
                  <a:lnTo>
                    <a:pt x="118" y="25"/>
                  </a:lnTo>
                  <a:lnTo>
                    <a:pt x="122" y="31"/>
                  </a:lnTo>
                  <a:lnTo>
                    <a:pt x="125" y="36"/>
                  </a:lnTo>
                  <a:lnTo>
                    <a:pt x="128" y="42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2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77"/>
            <p:cNvSpPr>
              <a:spLocks/>
            </p:cNvSpPr>
            <p:nvPr userDrawn="1"/>
          </p:nvSpPr>
          <p:spPr bwMode="auto">
            <a:xfrm>
              <a:off x="-3906838" y="-748687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7 h 80"/>
                <a:gd name="T4" fmla="*/ 77 w 79"/>
                <a:gd name="T5" fmla="*/ 55 h 80"/>
                <a:gd name="T6" fmla="*/ 73 w 79"/>
                <a:gd name="T7" fmla="*/ 62 h 80"/>
                <a:gd name="T8" fmla="*/ 68 w 79"/>
                <a:gd name="T9" fmla="*/ 68 h 80"/>
                <a:gd name="T10" fmla="*/ 62 w 79"/>
                <a:gd name="T11" fmla="*/ 73 h 80"/>
                <a:gd name="T12" fmla="*/ 55 w 79"/>
                <a:gd name="T13" fmla="*/ 76 h 80"/>
                <a:gd name="T14" fmla="*/ 48 w 79"/>
                <a:gd name="T15" fmla="*/ 79 h 80"/>
                <a:gd name="T16" fmla="*/ 40 w 79"/>
                <a:gd name="T17" fmla="*/ 80 h 80"/>
                <a:gd name="T18" fmla="*/ 32 w 79"/>
                <a:gd name="T19" fmla="*/ 79 h 80"/>
                <a:gd name="T20" fmla="*/ 24 w 79"/>
                <a:gd name="T21" fmla="*/ 76 h 80"/>
                <a:gd name="T22" fmla="*/ 18 w 79"/>
                <a:gd name="T23" fmla="*/ 73 h 80"/>
                <a:gd name="T24" fmla="*/ 11 w 79"/>
                <a:gd name="T25" fmla="*/ 68 h 80"/>
                <a:gd name="T26" fmla="*/ 7 w 79"/>
                <a:gd name="T27" fmla="*/ 62 h 80"/>
                <a:gd name="T28" fmla="*/ 4 w 79"/>
                <a:gd name="T29" fmla="*/ 55 h 80"/>
                <a:gd name="T30" fmla="*/ 0 w 79"/>
                <a:gd name="T31" fmla="*/ 47 h 80"/>
                <a:gd name="T32" fmla="*/ 0 w 79"/>
                <a:gd name="T33" fmla="*/ 40 h 80"/>
                <a:gd name="T34" fmla="*/ 0 w 79"/>
                <a:gd name="T35" fmla="*/ 31 h 80"/>
                <a:gd name="T36" fmla="*/ 4 w 79"/>
                <a:gd name="T37" fmla="*/ 25 h 80"/>
                <a:gd name="T38" fmla="*/ 7 w 79"/>
                <a:gd name="T39" fmla="*/ 17 h 80"/>
                <a:gd name="T40" fmla="*/ 11 w 79"/>
                <a:gd name="T41" fmla="*/ 12 h 80"/>
                <a:gd name="T42" fmla="*/ 18 w 79"/>
                <a:gd name="T43" fmla="*/ 6 h 80"/>
                <a:gd name="T44" fmla="*/ 24 w 79"/>
                <a:gd name="T45" fmla="*/ 3 h 80"/>
                <a:gd name="T46" fmla="*/ 32 w 79"/>
                <a:gd name="T47" fmla="*/ 1 h 80"/>
                <a:gd name="T48" fmla="*/ 40 w 79"/>
                <a:gd name="T49" fmla="*/ 0 h 80"/>
                <a:gd name="T50" fmla="*/ 48 w 79"/>
                <a:gd name="T51" fmla="*/ 1 h 80"/>
                <a:gd name="T52" fmla="*/ 55 w 79"/>
                <a:gd name="T53" fmla="*/ 3 h 80"/>
                <a:gd name="T54" fmla="*/ 62 w 79"/>
                <a:gd name="T55" fmla="*/ 6 h 80"/>
                <a:gd name="T56" fmla="*/ 68 w 79"/>
                <a:gd name="T57" fmla="*/ 12 h 80"/>
                <a:gd name="T58" fmla="*/ 73 w 79"/>
                <a:gd name="T59" fmla="*/ 17 h 80"/>
                <a:gd name="T60" fmla="*/ 77 w 79"/>
                <a:gd name="T61" fmla="*/ 25 h 80"/>
                <a:gd name="T62" fmla="*/ 79 w 79"/>
                <a:gd name="T63" fmla="*/ 31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3" y="62"/>
                  </a:lnTo>
                  <a:lnTo>
                    <a:pt x="68" y="68"/>
                  </a:lnTo>
                  <a:lnTo>
                    <a:pt x="62" y="73"/>
                  </a:lnTo>
                  <a:lnTo>
                    <a:pt x="55" y="76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4" y="76"/>
                  </a:lnTo>
                  <a:lnTo>
                    <a:pt x="18" y="73"/>
                  </a:lnTo>
                  <a:lnTo>
                    <a:pt x="11" y="68"/>
                  </a:lnTo>
                  <a:lnTo>
                    <a:pt x="7" y="62"/>
                  </a:lnTo>
                  <a:lnTo>
                    <a:pt x="4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4" y="25"/>
                  </a:lnTo>
                  <a:lnTo>
                    <a:pt x="7" y="17"/>
                  </a:lnTo>
                  <a:lnTo>
                    <a:pt x="11" y="12"/>
                  </a:lnTo>
                  <a:lnTo>
                    <a:pt x="18" y="6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2" y="6"/>
                  </a:lnTo>
                  <a:lnTo>
                    <a:pt x="68" y="12"/>
                  </a:lnTo>
                  <a:lnTo>
                    <a:pt x="73" y="17"/>
                  </a:lnTo>
                  <a:lnTo>
                    <a:pt x="77" y="25"/>
                  </a:lnTo>
                  <a:lnTo>
                    <a:pt x="79" y="31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78"/>
            <p:cNvSpPr>
              <a:spLocks/>
            </p:cNvSpPr>
            <p:nvPr userDrawn="1"/>
          </p:nvSpPr>
          <p:spPr bwMode="auto">
            <a:xfrm>
              <a:off x="-3932238" y="-89156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80 w 80"/>
                <a:gd name="T3" fmla="*/ 47 h 80"/>
                <a:gd name="T4" fmla="*/ 77 w 80"/>
                <a:gd name="T5" fmla="*/ 55 h 80"/>
                <a:gd name="T6" fmla="*/ 74 w 80"/>
                <a:gd name="T7" fmla="*/ 63 h 80"/>
                <a:gd name="T8" fmla="*/ 70 w 80"/>
                <a:gd name="T9" fmla="*/ 68 h 80"/>
                <a:gd name="T10" fmla="*/ 63 w 80"/>
                <a:gd name="T11" fmla="*/ 73 h 80"/>
                <a:gd name="T12" fmla="*/ 57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9 w 80"/>
                <a:gd name="T23" fmla="*/ 73 h 80"/>
                <a:gd name="T24" fmla="*/ 12 w 80"/>
                <a:gd name="T25" fmla="*/ 68 h 80"/>
                <a:gd name="T26" fmla="*/ 8 w 80"/>
                <a:gd name="T27" fmla="*/ 63 h 80"/>
                <a:gd name="T28" fmla="*/ 4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2 h 80"/>
                <a:gd name="T36" fmla="*/ 4 w 80"/>
                <a:gd name="T37" fmla="*/ 25 h 80"/>
                <a:gd name="T38" fmla="*/ 8 w 80"/>
                <a:gd name="T39" fmla="*/ 17 h 80"/>
                <a:gd name="T40" fmla="*/ 12 w 80"/>
                <a:gd name="T41" fmla="*/ 12 h 80"/>
                <a:gd name="T42" fmla="*/ 19 w 80"/>
                <a:gd name="T43" fmla="*/ 6 h 80"/>
                <a:gd name="T44" fmla="*/ 25 w 80"/>
                <a:gd name="T45" fmla="*/ 3 h 80"/>
                <a:gd name="T46" fmla="*/ 33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7 w 80"/>
                <a:gd name="T53" fmla="*/ 3 h 80"/>
                <a:gd name="T54" fmla="*/ 63 w 80"/>
                <a:gd name="T55" fmla="*/ 6 h 80"/>
                <a:gd name="T56" fmla="*/ 70 w 80"/>
                <a:gd name="T57" fmla="*/ 12 h 80"/>
                <a:gd name="T58" fmla="*/ 74 w 80"/>
                <a:gd name="T59" fmla="*/ 17 h 80"/>
                <a:gd name="T60" fmla="*/ 77 w 80"/>
                <a:gd name="T61" fmla="*/ 25 h 80"/>
                <a:gd name="T62" fmla="*/ 80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80" y="47"/>
                  </a:lnTo>
                  <a:lnTo>
                    <a:pt x="77" y="55"/>
                  </a:lnTo>
                  <a:lnTo>
                    <a:pt x="74" y="63"/>
                  </a:lnTo>
                  <a:lnTo>
                    <a:pt x="70" y="68"/>
                  </a:lnTo>
                  <a:lnTo>
                    <a:pt x="63" y="73"/>
                  </a:lnTo>
                  <a:lnTo>
                    <a:pt x="57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9" y="73"/>
                  </a:lnTo>
                  <a:lnTo>
                    <a:pt x="12" y="68"/>
                  </a:lnTo>
                  <a:lnTo>
                    <a:pt x="8" y="63"/>
                  </a:lnTo>
                  <a:lnTo>
                    <a:pt x="4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4" y="25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9" y="6"/>
                  </a:lnTo>
                  <a:lnTo>
                    <a:pt x="25" y="3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7" y="3"/>
                  </a:lnTo>
                  <a:lnTo>
                    <a:pt x="63" y="6"/>
                  </a:lnTo>
                  <a:lnTo>
                    <a:pt x="70" y="12"/>
                  </a:lnTo>
                  <a:lnTo>
                    <a:pt x="74" y="17"/>
                  </a:lnTo>
                  <a:lnTo>
                    <a:pt x="77" y="25"/>
                  </a:lnTo>
                  <a:lnTo>
                    <a:pt x="80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79"/>
            <p:cNvSpPr>
              <a:spLocks/>
            </p:cNvSpPr>
            <p:nvPr userDrawn="1"/>
          </p:nvSpPr>
          <p:spPr bwMode="auto">
            <a:xfrm>
              <a:off x="-3975100" y="-520087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8 w 80"/>
                <a:gd name="T3" fmla="*/ 49 h 80"/>
                <a:gd name="T4" fmla="*/ 76 w 80"/>
                <a:gd name="T5" fmla="*/ 56 h 80"/>
                <a:gd name="T6" fmla="*/ 73 w 80"/>
                <a:gd name="T7" fmla="*/ 63 h 80"/>
                <a:gd name="T8" fmla="*/ 68 w 80"/>
                <a:gd name="T9" fmla="*/ 68 h 80"/>
                <a:gd name="T10" fmla="*/ 62 w 80"/>
                <a:gd name="T11" fmla="*/ 74 h 80"/>
                <a:gd name="T12" fmla="*/ 56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2 w 80"/>
                <a:gd name="T19" fmla="*/ 79 h 80"/>
                <a:gd name="T20" fmla="*/ 24 w 80"/>
                <a:gd name="T21" fmla="*/ 77 h 80"/>
                <a:gd name="T22" fmla="*/ 18 w 80"/>
                <a:gd name="T23" fmla="*/ 74 h 80"/>
                <a:gd name="T24" fmla="*/ 12 w 80"/>
                <a:gd name="T25" fmla="*/ 68 h 80"/>
                <a:gd name="T26" fmla="*/ 7 w 80"/>
                <a:gd name="T27" fmla="*/ 63 h 80"/>
                <a:gd name="T28" fmla="*/ 3 w 80"/>
                <a:gd name="T29" fmla="*/ 56 h 80"/>
                <a:gd name="T30" fmla="*/ 1 w 80"/>
                <a:gd name="T31" fmla="*/ 49 h 80"/>
                <a:gd name="T32" fmla="*/ 0 w 80"/>
                <a:gd name="T33" fmla="*/ 40 h 80"/>
                <a:gd name="T34" fmla="*/ 1 w 80"/>
                <a:gd name="T35" fmla="*/ 33 h 80"/>
                <a:gd name="T36" fmla="*/ 3 w 80"/>
                <a:gd name="T37" fmla="*/ 25 h 80"/>
                <a:gd name="T38" fmla="*/ 7 w 80"/>
                <a:gd name="T39" fmla="*/ 19 h 80"/>
                <a:gd name="T40" fmla="*/ 12 w 80"/>
                <a:gd name="T41" fmla="*/ 12 h 80"/>
                <a:gd name="T42" fmla="*/ 18 w 80"/>
                <a:gd name="T43" fmla="*/ 8 h 80"/>
                <a:gd name="T44" fmla="*/ 24 w 80"/>
                <a:gd name="T45" fmla="*/ 4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4 h 80"/>
                <a:gd name="T54" fmla="*/ 62 w 80"/>
                <a:gd name="T55" fmla="*/ 8 h 80"/>
                <a:gd name="T56" fmla="*/ 68 w 80"/>
                <a:gd name="T57" fmla="*/ 12 h 80"/>
                <a:gd name="T58" fmla="*/ 73 w 80"/>
                <a:gd name="T59" fmla="*/ 19 h 80"/>
                <a:gd name="T60" fmla="*/ 76 w 80"/>
                <a:gd name="T61" fmla="*/ 25 h 80"/>
                <a:gd name="T62" fmla="*/ 78 w 80"/>
                <a:gd name="T63" fmla="*/ 33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8" y="49"/>
                  </a:lnTo>
                  <a:lnTo>
                    <a:pt x="76" y="56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2" y="74"/>
                  </a:lnTo>
                  <a:lnTo>
                    <a:pt x="56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4" y="77"/>
                  </a:lnTo>
                  <a:lnTo>
                    <a:pt x="18" y="74"/>
                  </a:lnTo>
                  <a:lnTo>
                    <a:pt x="12" y="68"/>
                  </a:lnTo>
                  <a:lnTo>
                    <a:pt x="7" y="63"/>
                  </a:lnTo>
                  <a:lnTo>
                    <a:pt x="3" y="56"/>
                  </a:lnTo>
                  <a:lnTo>
                    <a:pt x="1" y="49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2"/>
                  </a:lnTo>
                  <a:lnTo>
                    <a:pt x="73" y="19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80"/>
            <p:cNvSpPr>
              <a:spLocks/>
            </p:cNvSpPr>
            <p:nvPr userDrawn="1"/>
          </p:nvSpPr>
          <p:spPr bwMode="auto">
            <a:xfrm>
              <a:off x="-4119563" y="-802662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6 h 80"/>
                <a:gd name="T6" fmla="*/ 72 w 79"/>
                <a:gd name="T7" fmla="*/ 62 h 80"/>
                <a:gd name="T8" fmla="*/ 68 w 79"/>
                <a:gd name="T9" fmla="*/ 68 h 80"/>
                <a:gd name="T10" fmla="*/ 61 w 79"/>
                <a:gd name="T11" fmla="*/ 73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3 h 80"/>
                <a:gd name="T24" fmla="*/ 11 w 79"/>
                <a:gd name="T25" fmla="*/ 68 h 80"/>
                <a:gd name="T26" fmla="*/ 6 w 79"/>
                <a:gd name="T27" fmla="*/ 62 h 80"/>
                <a:gd name="T28" fmla="*/ 3 w 79"/>
                <a:gd name="T29" fmla="*/ 56 h 80"/>
                <a:gd name="T30" fmla="*/ 1 w 79"/>
                <a:gd name="T31" fmla="*/ 48 h 80"/>
                <a:gd name="T32" fmla="*/ 0 w 79"/>
                <a:gd name="T33" fmla="*/ 40 h 80"/>
                <a:gd name="T34" fmla="*/ 1 w 79"/>
                <a:gd name="T35" fmla="*/ 32 h 80"/>
                <a:gd name="T36" fmla="*/ 3 w 79"/>
                <a:gd name="T37" fmla="*/ 24 h 80"/>
                <a:gd name="T38" fmla="*/ 6 w 79"/>
                <a:gd name="T39" fmla="*/ 18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4 h 80"/>
                <a:gd name="T46" fmla="*/ 31 w 79"/>
                <a:gd name="T47" fmla="*/ 2 h 80"/>
                <a:gd name="T48" fmla="*/ 39 w 79"/>
                <a:gd name="T49" fmla="*/ 0 h 80"/>
                <a:gd name="T50" fmla="*/ 47 w 79"/>
                <a:gd name="T51" fmla="*/ 2 h 80"/>
                <a:gd name="T52" fmla="*/ 55 w 79"/>
                <a:gd name="T53" fmla="*/ 4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8 h 80"/>
                <a:gd name="T60" fmla="*/ 76 w 79"/>
                <a:gd name="T61" fmla="*/ 24 h 80"/>
                <a:gd name="T62" fmla="*/ 78 w 79"/>
                <a:gd name="T63" fmla="*/ 32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6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1" y="73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3" y="56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9" y="0"/>
                  </a:lnTo>
                  <a:lnTo>
                    <a:pt x="47" y="2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4"/>
                  </a:lnTo>
                  <a:lnTo>
                    <a:pt x="78" y="32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81"/>
            <p:cNvSpPr>
              <a:spLocks/>
            </p:cNvSpPr>
            <p:nvPr userDrawn="1"/>
          </p:nvSpPr>
          <p:spPr bwMode="auto">
            <a:xfrm>
              <a:off x="-4119563" y="-702649"/>
              <a:ext cx="52388" cy="52388"/>
            </a:xfrm>
            <a:custGeom>
              <a:avLst/>
              <a:gdLst>
                <a:gd name="T0" fmla="*/ 132 w 132"/>
                <a:gd name="T1" fmla="*/ 74 h 133"/>
                <a:gd name="T2" fmla="*/ 129 w 132"/>
                <a:gd name="T3" fmla="*/ 86 h 133"/>
                <a:gd name="T4" fmla="*/ 125 w 132"/>
                <a:gd name="T5" fmla="*/ 98 h 133"/>
                <a:gd name="T6" fmla="*/ 117 w 132"/>
                <a:gd name="T7" fmla="*/ 109 h 133"/>
                <a:gd name="T8" fmla="*/ 109 w 132"/>
                <a:gd name="T9" fmla="*/ 118 h 133"/>
                <a:gd name="T10" fmla="*/ 98 w 132"/>
                <a:gd name="T11" fmla="*/ 125 h 133"/>
                <a:gd name="T12" fmla="*/ 86 w 132"/>
                <a:gd name="T13" fmla="*/ 130 h 133"/>
                <a:gd name="T14" fmla="*/ 73 w 132"/>
                <a:gd name="T15" fmla="*/ 133 h 133"/>
                <a:gd name="T16" fmla="*/ 59 w 132"/>
                <a:gd name="T17" fmla="*/ 133 h 133"/>
                <a:gd name="T18" fmla="*/ 46 w 132"/>
                <a:gd name="T19" fmla="*/ 130 h 133"/>
                <a:gd name="T20" fmla="*/ 34 w 132"/>
                <a:gd name="T21" fmla="*/ 125 h 133"/>
                <a:gd name="T22" fmla="*/ 23 w 132"/>
                <a:gd name="T23" fmla="*/ 118 h 133"/>
                <a:gd name="T24" fmla="*/ 15 w 132"/>
                <a:gd name="T25" fmla="*/ 109 h 133"/>
                <a:gd name="T26" fmla="*/ 7 w 132"/>
                <a:gd name="T27" fmla="*/ 98 h 133"/>
                <a:gd name="T28" fmla="*/ 3 w 132"/>
                <a:gd name="T29" fmla="*/ 86 h 133"/>
                <a:gd name="T30" fmla="*/ 0 w 132"/>
                <a:gd name="T31" fmla="*/ 74 h 133"/>
                <a:gd name="T32" fmla="*/ 0 w 132"/>
                <a:gd name="T33" fmla="*/ 59 h 133"/>
                <a:gd name="T34" fmla="*/ 3 w 132"/>
                <a:gd name="T35" fmla="*/ 47 h 133"/>
                <a:gd name="T36" fmla="*/ 7 w 132"/>
                <a:gd name="T37" fmla="*/ 35 h 133"/>
                <a:gd name="T38" fmla="*/ 15 w 132"/>
                <a:gd name="T39" fmla="*/ 24 h 133"/>
                <a:gd name="T40" fmla="*/ 23 w 132"/>
                <a:gd name="T41" fmla="*/ 15 h 133"/>
                <a:gd name="T42" fmla="*/ 34 w 132"/>
                <a:gd name="T43" fmla="*/ 8 h 133"/>
                <a:gd name="T44" fmla="*/ 46 w 132"/>
                <a:gd name="T45" fmla="*/ 3 h 133"/>
                <a:gd name="T46" fmla="*/ 59 w 132"/>
                <a:gd name="T47" fmla="*/ 0 h 133"/>
                <a:gd name="T48" fmla="*/ 73 w 132"/>
                <a:gd name="T49" fmla="*/ 0 h 133"/>
                <a:gd name="T50" fmla="*/ 86 w 132"/>
                <a:gd name="T51" fmla="*/ 3 h 133"/>
                <a:gd name="T52" fmla="*/ 98 w 132"/>
                <a:gd name="T53" fmla="*/ 8 h 133"/>
                <a:gd name="T54" fmla="*/ 109 w 132"/>
                <a:gd name="T55" fmla="*/ 15 h 133"/>
                <a:gd name="T56" fmla="*/ 117 w 132"/>
                <a:gd name="T57" fmla="*/ 24 h 133"/>
                <a:gd name="T58" fmla="*/ 125 w 132"/>
                <a:gd name="T59" fmla="*/ 35 h 133"/>
                <a:gd name="T60" fmla="*/ 129 w 132"/>
                <a:gd name="T61" fmla="*/ 47 h 133"/>
                <a:gd name="T62" fmla="*/ 132 w 132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3">
                  <a:moveTo>
                    <a:pt x="132" y="67"/>
                  </a:moveTo>
                  <a:lnTo>
                    <a:pt x="132" y="74"/>
                  </a:lnTo>
                  <a:lnTo>
                    <a:pt x="131" y="80"/>
                  </a:lnTo>
                  <a:lnTo>
                    <a:pt x="129" y="86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7" y="109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3" y="122"/>
                  </a:lnTo>
                  <a:lnTo>
                    <a:pt x="98" y="125"/>
                  </a:lnTo>
                  <a:lnTo>
                    <a:pt x="91" y="128"/>
                  </a:lnTo>
                  <a:lnTo>
                    <a:pt x="86" y="130"/>
                  </a:lnTo>
                  <a:lnTo>
                    <a:pt x="79" y="132"/>
                  </a:lnTo>
                  <a:lnTo>
                    <a:pt x="73" y="133"/>
                  </a:lnTo>
                  <a:lnTo>
                    <a:pt x="65" y="133"/>
                  </a:lnTo>
                  <a:lnTo>
                    <a:pt x="59" y="133"/>
                  </a:lnTo>
                  <a:lnTo>
                    <a:pt x="52" y="132"/>
                  </a:lnTo>
                  <a:lnTo>
                    <a:pt x="46" y="130"/>
                  </a:lnTo>
                  <a:lnTo>
                    <a:pt x="39" y="128"/>
                  </a:lnTo>
                  <a:lnTo>
                    <a:pt x="34" y="125"/>
                  </a:lnTo>
                  <a:lnTo>
                    <a:pt x="29" y="122"/>
                  </a:lnTo>
                  <a:lnTo>
                    <a:pt x="23" y="118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0" y="104"/>
                  </a:lnTo>
                  <a:lnTo>
                    <a:pt x="7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1"/>
                  </a:lnTo>
                  <a:lnTo>
                    <a:pt x="7" y="35"/>
                  </a:lnTo>
                  <a:lnTo>
                    <a:pt x="10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3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3"/>
                  </a:lnTo>
                  <a:lnTo>
                    <a:pt x="91" y="5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7" y="41"/>
                  </a:lnTo>
                  <a:lnTo>
                    <a:pt x="129" y="47"/>
                  </a:lnTo>
                  <a:lnTo>
                    <a:pt x="131" y="53"/>
                  </a:lnTo>
                  <a:lnTo>
                    <a:pt x="132" y="59"/>
                  </a:lnTo>
                  <a:lnTo>
                    <a:pt x="132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82"/>
            <p:cNvSpPr>
              <a:spLocks/>
            </p:cNvSpPr>
            <p:nvPr userDrawn="1"/>
          </p:nvSpPr>
          <p:spPr bwMode="auto">
            <a:xfrm>
              <a:off x="-3859213" y="-545487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31 w 133"/>
                <a:gd name="T3" fmla="*/ 87 h 133"/>
                <a:gd name="T4" fmla="*/ 125 w 133"/>
                <a:gd name="T5" fmla="*/ 99 h 133"/>
                <a:gd name="T6" fmla="*/ 118 w 133"/>
                <a:gd name="T7" fmla="*/ 110 h 133"/>
                <a:gd name="T8" fmla="*/ 109 w 133"/>
                <a:gd name="T9" fmla="*/ 118 h 133"/>
                <a:gd name="T10" fmla="*/ 98 w 133"/>
                <a:gd name="T11" fmla="*/ 126 h 133"/>
                <a:gd name="T12" fmla="*/ 86 w 133"/>
                <a:gd name="T13" fmla="*/ 130 h 133"/>
                <a:gd name="T14" fmla="*/ 74 w 133"/>
                <a:gd name="T15" fmla="*/ 133 h 133"/>
                <a:gd name="T16" fmla="*/ 59 w 133"/>
                <a:gd name="T17" fmla="*/ 133 h 133"/>
                <a:gd name="T18" fmla="*/ 47 w 133"/>
                <a:gd name="T19" fmla="*/ 130 h 133"/>
                <a:gd name="T20" fmla="*/ 35 w 133"/>
                <a:gd name="T21" fmla="*/ 126 h 133"/>
                <a:gd name="T22" fmla="*/ 24 w 133"/>
                <a:gd name="T23" fmla="*/ 118 h 133"/>
                <a:gd name="T24" fmla="*/ 15 w 133"/>
                <a:gd name="T25" fmla="*/ 110 h 133"/>
                <a:gd name="T26" fmla="*/ 8 w 133"/>
                <a:gd name="T27" fmla="*/ 99 h 133"/>
                <a:gd name="T28" fmla="*/ 3 w 133"/>
                <a:gd name="T29" fmla="*/ 87 h 133"/>
                <a:gd name="T30" fmla="*/ 0 w 133"/>
                <a:gd name="T31" fmla="*/ 74 h 133"/>
                <a:gd name="T32" fmla="*/ 0 w 133"/>
                <a:gd name="T33" fmla="*/ 60 h 133"/>
                <a:gd name="T34" fmla="*/ 3 w 133"/>
                <a:gd name="T35" fmla="*/ 47 h 133"/>
                <a:gd name="T36" fmla="*/ 8 w 133"/>
                <a:gd name="T37" fmla="*/ 35 h 133"/>
                <a:gd name="T38" fmla="*/ 15 w 133"/>
                <a:gd name="T39" fmla="*/ 24 h 133"/>
                <a:gd name="T40" fmla="*/ 24 w 133"/>
                <a:gd name="T41" fmla="*/ 16 h 133"/>
                <a:gd name="T42" fmla="*/ 35 w 133"/>
                <a:gd name="T43" fmla="*/ 8 h 133"/>
                <a:gd name="T44" fmla="*/ 47 w 133"/>
                <a:gd name="T45" fmla="*/ 3 h 133"/>
                <a:gd name="T46" fmla="*/ 59 w 133"/>
                <a:gd name="T47" fmla="*/ 0 h 133"/>
                <a:gd name="T48" fmla="*/ 74 w 133"/>
                <a:gd name="T49" fmla="*/ 0 h 133"/>
                <a:gd name="T50" fmla="*/ 86 w 133"/>
                <a:gd name="T51" fmla="*/ 3 h 133"/>
                <a:gd name="T52" fmla="*/ 98 w 133"/>
                <a:gd name="T53" fmla="*/ 8 h 133"/>
                <a:gd name="T54" fmla="*/ 109 w 133"/>
                <a:gd name="T55" fmla="*/ 16 h 133"/>
                <a:gd name="T56" fmla="*/ 118 w 133"/>
                <a:gd name="T57" fmla="*/ 24 h 133"/>
                <a:gd name="T58" fmla="*/ 125 w 133"/>
                <a:gd name="T59" fmla="*/ 35 h 133"/>
                <a:gd name="T60" fmla="*/ 131 w 133"/>
                <a:gd name="T61" fmla="*/ 47 h 133"/>
                <a:gd name="T62" fmla="*/ 133 w 133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8" y="92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8" y="110"/>
                  </a:lnTo>
                  <a:lnTo>
                    <a:pt x="113" y="114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8" y="126"/>
                  </a:lnTo>
                  <a:lnTo>
                    <a:pt x="93" y="128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7" y="130"/>
                  </a:lnTo>
                  <a:lnTo>
                    <a:pt x="41" y="128"/>
                  </a:lnTo>
                  <a:lnTo>
                    <a:pt x="35" y="126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20" y="114"/>
                  </a:lnTo>
                  <a:lnTo>
                    <a:pt x="15" y="110"/>
                  </a:lnTo>
                  <a:lnTo>
                    <a:pt x="12" y="104"/>
                  </a:lnTo>
                  <a:lnTo>
                    <a:pt x="8" y="99"/>
                  </a:lnTo>
                  <a:lnTo>
                    <a:pt x="5" y="92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2" y="30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1" y="6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3" y="6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9" y="16"/>
                  </a:lnTo>
                  <a:lnTo>
                    <a:pt x="113" y="20"/>
                  </a:lnTo>
                  <a:lnTo>
                    <a:pt x="118" y="24"/>
                  </a:lnTo>
                  <a:lnTo>
                    <a:pt x="122" y="30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1" y="47"/>
                  </a:lnTo>
                  <a:lnTo>
                    <a:pt x="132" y="53"/>
                  </a:lnTo>
                  <a:lnTo>
                    <a:pt x="133" y="60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83"/>
            <p:cNvSpPr>
              <a:spLocks/>
            </p:cNvSpPr>
            <p:nvPr userDrawn="1"/>
          </p:nvSpPr>
          <p:spPr bwMode="auto">
            <a:xfrm>
              <a:off x="-4108450" y="-597874"/>
              <a:ext cx="82550" cy="82550"/>
            </a:xfrm>
            <a:custGeom>
              <a:avLst/>
              <a:gdLst>
                <a:gd name="T0" fmla="*/ 205 w 205"/>
                <a:gd name="T1" fmla="*/ 113 h 205"/>
                <a:gd name="T2" fmla="*/ 201 w 205"/>
                <a:gd name="T3" fmla="*/ 133 h 205"/>
                <a:gd name="T4" fmla="*/ 193 w 205"/>
                <a:gd name="T5" fmla="*/ 151 h 205"/>
                <a:gd name="T6" fmla="*/ 182 w 205"/>
                <a:gd name="T7" fmla="*/ 168 h 205"/>
                <a:gd name="T8" fmla="*/ 168 w 205"/>
                <a:gd name="T9" fmla="*/ 182 h 205"/>
                <a:gd name="T10" fmla="*/ 152 w 205"/>
                <a:gd name="T11" fmla="*/ 193 h 205"/>
                <a:gd name="T12" fmla="*/ 133 w 205"/>
                <a:gd name="T13" fmla="*/ 201 h 205"/>
                <a:gd name="T14" fmla="*/ 113 w 205"/>
                <a:gd name="T15" fmla="*/ 205 h 205"/>
                <a:gd name="T16" fmla="*/ 92 w 205"/>
                <a:gd name="T17" fmla="*/ 205 h 205"/>
                <a:gd name="T18" fmla="*/ 72 w 205"/>
                <a:gd name="T19" fmla="*/ 201 h 205"/>
                <a:gd name="T20" fmla="*/ 54 w 205"/>
                <a:gd name="T21" fmla="*/ 193 h 205"/>
                <a:gd name="T22" fmla="*/ 36 w 205"/>
                <a:gd name="T23" fmla="*/ 182 h 205"/>
                <a:gd name="T24" fmla="*/ 22 w 205"/>
                <a:gd name="T25" fmla="*/ 168 h 205"/>
                <a:gd name="T26" fmla="*/ 12 w 205"/>
                <a:gd name="T27" fmla="*/ 151 h 205"/>
                <a:gd name="T28" fmla="*/ 4 w 205"/>
                <a:gd name="T29" fmla="*/ 133 h 205"/>
                <a:gd name="T30" fmla="*/ 0 w 205"/>
                <a:gd name="T31" fmla="*/ 113 h 205"/>
                <a:gd name="T32" fmla="*/ 0 w 205"/>
                <a:gd name="T33" fmla="*/ 92 h 205"/>
                <a:gd name="T34" fmla="*/ 4 w 205"/>
                <a:gd name="T35" fmla="*/ 72 h 205"/>
                <a:gd name="T36" fmla="*/ 12 w 205"/>
                <a:gd name="T37" fmla="*/ 53 h 205"/>
                <a:gd name="T38" fmla="*/ 22 w 205"/>
                <a:gd name="T39" fmla="*/ 37 h 205"/>
                <a:gd name="T40" fmla="*/ 36 w 205"/>
                <a:gd name="T41" fmla="*/ 23 h 205"/>
                <a:gd name="T42" fmla="*/ 54 w 205"/>
                <a:gd name="T43" fmla="*/ 12 h 205"/>
                <a:gd name="T44" fmla="*/ 72 w 205"/>
                <a:gd name="T45" fmla="*/ 4 h 205"/>
                <a:gd name="T46" fmla="*/ 92 w 205"/>
                <a:gd name="T47" fmla="*/ 0 h 205"/>
                <a:gd name="T48" fmla="*/ 113 w 205"/>
                <a:gd name="T49" fmla="*/ 0 h 205"/>
                <a:gd name="T50" fmla="*/ 133 w 205"/>
                <a:gd name="T51" fmla="*/ 4 h 205"/>
                <a:gd name="T52" fmla="*/ 152 w 205"/>
                <a:gd name="T53" fmla="*/ 12 h 205"/>
                <a:gd name="T54" fmla="*/ 168 w 205"/>
                <a:gd name="T55" fmla="*/ 23 h 205"/>
                <a:gd name="T56" fmla="*/ 182 w 205"/>
                <a:gd name="T57" fmla="*/ 37 h 205"/>
                <a:gd name="T58" fmla="*/ 193 w 205"/>
                <a:gd name="T59" fmla="*/ 53 h 205"/>
                <a:gd name="T60" fmla="*/ 201 w 205"/>
                <a:gd name="T61" fmla="*/ 72 h 205"/>
                <a:gd name="T62" fmla="*/ 205 w 205"/>
                <a:gd name="T63" fmla="*/ 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5">
                  <a:moveTo>
                    <a:pt x="205" y="102"/>
                  </a:moveTo>
                  <a:lnTo>
                    <a:pt x="205" y="113"/>
                  </a:lnTo>
                  <a:lnTo>
                    <a:pt x="204" y="123"/>
                  </a:lnTo>
                  <a:lnTo>
                    <a:pt x="201" y="133"/>
                  </a:lnTo>
                  <a:lnTo>
                    <a:pt x="197" y="142"/>
                  </a:lnTo>
                  <a:lnTo>
                    <a:pt x="193" y="151"/>
                  </a:lnTo>
                  <a:lnTo>
                    <a:pt x="188" y="160"/>
                  </a:lnTo>
                  <a:lnTo>
                    <a:pt x="182" y="168"/>
                  </a:lnTo>
                  <a:lnTo>
                    <a:pt x="176" y="175"/>
                  </a:lnTo>
                  <a:lnTo>
                    <a:pt x="168" y="182"/>
                  </a:lnTo>
                  <a:lnTo>
                    <a:pt x="160" y="188"/>
                  </a:lnTo>
                  <a:lnTo>
                    <a:pt x="152" y="193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3"/>
                  </a:lnTo>
                  <a:lnTo>
                    <a:pt x="113" y="205"/>
                  </a:lnTo>
                  <a:lnTo>
                    <a:pt x="102" y="205"/>
                  </a:lnTo>
                  <a:lnTo>
                    <a:pt x="92" y="205"/>
                  </a:lnTo>
                  <a:lnTo>
                    <a:pt x="82" y="203"/>
                  </a:lnTo>
                  <a:lnTo>
                    <a:pt x="72" y="201"/>
                  </a:lnTo>
                  <a:lnTo>
                    <a:pt x="62" y="197"/>
                  </a:lnTo>
                  <a:lnTo>
                    <a:pt x="54" y="193"/>
                  </a:lnTo>
                  <a:lnTo>
                    <a:pt x="45" y="188"/>
                  </a:lnTo>
                  <a:lnTo>
                    <a:pt x="36" y="182"/>
                  </a:lnTo>
                  <a:lnTo>
                    <a:pt x="30" y="175"/>
                  </a:lnTo>
                  <a:lnTo>
                    <a:pt x="22" y="168"/>
                  </a:lnTo>
                  <a:lnTo>
                    <a:pt x="17" y="160"/>
                  </a:lnTo>
                  <a:lnTo>
                    <a:pt x="12" y="151"/>
                  </a:lnTo>
                  <a:lnTo>
                    <a:pt x="7" y="142"/>
                  </a:lnTo>
                  <a:lnTo>
                    <a:pt x="4" y="133"/>
                  </a:lnTo>
                  <a:lnTo>
                    <a:pt x="2" y="12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4" y="72"/>
                  </a:lnTo>
                  <a:lnTo>
                    <a:pt x="7" y="62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2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5" y="17"/>
                  </a:lnTo>
                  <a:lnTo>
                    <a:pt x="54" y="12"/>
                  </a:lnTo>
                  <a:lnTo>
                    <a:pt x="62" y="7"/>
                  </a:lnTo>
                  <a:lnTo>
                    <a:pt x="72" y="4"/>
                  </a:lnTo>
                  <a:lnTo>
                    <a:pt x="82" y="1"/>
                  </a:lnTo>
                  <a:lnTo>
                    <a:pt x="92" y="0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23" y="1"/>
                  </a:lnTo>
                  <a:lnTo>
                    <a:pt x="133" y="4"/>
                  </a:lnTo>
                  <a:lnTo>
                    <a:pt x="142" y="7"/>
                  </a:lnTo>
                  <a:lnTo>
                    <a:pt x="152" y="12"/>
                  </a:lnTo>
                  <a:lnTo>
                    <a:pt x="160" y="17"/>
                  </a:lnTo>
                  <a:lnTo>
                    <a:pt x="168" y="23"/>
                  </a:lnTo>
                  <a:lnTo>
                    <a:pt x="176" y="29"/>
                  </a:lnTo>
                  <a:lnTo>
                    <a:pt x="182" y="37"/>
                  </a:lnTo>
                  <a:lnTo>
                    <a:pt x="188" y="45"/>
                  </a:lnTo>
                  <a:lnTo>
                    <a:pt x="193" y="53"/>
                  </a:lnTo>
                  <a:lnTo>
                    <a:pt x="197" y="62"/>
                  </a:lnTo>
                  <a:lnTo>
                    <a:pt x="201" y="72"/>
                  </a:lnTo>
                  <a:lnTo>
                    <a:pt x="204" y="82"/>
                  </a:lnTo>
                  <a:lnTo>
                    <a:pt x="205" y="92"/>
                  </a:lnTo>
                  <a:lnTo>
                    <a:pt x="205" y="102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84"/>
            <p:cNvSpPr>
              <a:spLocks/>
            </p:cNvSpPr>
            <p:nvPr userDrawn="1"/>
          </p:nvSpPr>
          <p:spPr bwMode="auto">
            <a:xfrm>
              <a:off x="-5370513" y="-1740874"/>
              <a:ext cx="530225" cy="530225"/>
            </a:xfrm>
            <a:custGeom>
              <a:avLst/>
              <a:gdLst>
                <a:gd name="T0" fmla="*/ 1333 w 1336"/>
                <a:gd name="T1" fmla="*/ 737 h 1336"/>
                <a:gd name="T2" fmla="*/ 1314 w 1336"/>
                <a:gd name="T3" fmla="*/ 835 h 1336"/>
                <a:gd name="T4" fmla="*/ 1283 w 1336"/>
                <a:gd name="T5" fmla="*/ 928 h 1336"/>
                <a:gd name="T6" fmla="*/ 1239 w 1336"/>
                <a:gd name="T7" fmla="*/ 1015 h 1336"/>
                <a:gd name="T8" fmla="*/ 1184 w 1336"/>
                <a:gd name="T9" fmla="*/ 1093 h 1336"/>
                <a:gd name="T10" fmla="*/ 1117 w 1336"/>
                <a:gd name="T11" fmla="*/ 1163 h 1336"/>
                <a:gd name="T12" fmla="*/ 1041 w 1336"/>
                <a:gd name="T13" fmla="*/ 1222 h 1336"/>
                <a:gd name="T14" fmla="*/ 958 w 1336"/>
                <a:gd name="T15" fmla="*/ 1271 h 1336"/>
                <a:gd name="T16" fmla="*/ 866 w 1336"/>
                <a:gd name="T17" fmla="*/ 1306 h 1336"/>
                <a:gd name="T18" fmla="*/ 770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69 w 1336"/>
                <a:gd name="T25" fmla="*/ 1306 h 1336"/>
                <a:gd name="T26" fmla="*/ 378 w 1336"/>
                <a:gd name="T27" fmla="*/ 1271 h 1336"/>
                <a:gd name="T28" fmla="*/ 295 w 1336"/>
                <a:gd name="T29" fmla="*/ 1222 h 1336"/>
                <a:gd name="T30" fmla="*/ 219 w 1336"/>
                <a:gd name="T31" fmla="*/ 1163 h 1336"/>
                <a:gd name="T32" fmla="*/ 152 w 1336"/>
                <a:gd name="T33" fmla="*/ 1093 h 1336"/>
                <a:gd name="T34" fmla="*/ 96 w 1336"/>
                <a:gd name="T35" fmla="*/ 1015 h 1336"/>
                <a:gd name="T36" fmla="*/ 52 w 1336"/>
                <a:gd name="T37" fmla="*/ 928 h 1336"/>
                <a:gd name="T38" fmla="*/ 21 w 1336"/>
                <a:gd name="T39" fmla="*/ 835 h 1336"/>
                <a:gd name="T40" fmla="*/ 3 w 1336"/>
                <a:gd name="T41" fmla="*/ 737 h 1336"/>
                <a:gd name="T42" fmla="*/ 1 w 1336"/>
                <a:gd name="T43" fmla="*/ 633 h 1336"/>
                <a:gd name="T44" fmla="*/ 13 w 1336"/>
                <a:gd name="T45" fmla="*/ 534 h 1336"/>
                <a:gd name="T46" fmla="*/ 40 w 1336"/>
                <a:gd name="T47" fmla="*/ 439 h 1336"/>
                <a:gd name="T48" fmla="*/ 81 w 1336"/>
                <a:gd name="T49" fmla="*/ 349 h 1336"/>
                <a:gd name="T50" fmla="*/ 133 w 1336"/>
                <a:gd name="T51" fmla="*/ 268 h 1336"/>
                <a:gd name="T52" fmla="*/ 196 w 1336"/>
                <a:gd name="T53" fmla="*/ 196 h 1336"/>
                <a:gd name="T54" fmla="*/ 268 w 1336"/>
                <a:gd name="T55" fmla="*/ 133 h 1336"/>
                <a:gd name="T56" fmla="*/ 350 w 1336"/>
                <a:gd name="T57" fmla="*/ 80 h 1336"/>
                <a:gd name="T58" fmla="*/ 439 w 1336"/>
                <a:gd name="T59" fmla="*/ 40 h 1336"/>
                <a:gd name="T60" fmla="*/ 534 w 1336"/>
                <a:gd name="T61" fmla="*/ 13 h 1336"/>
                <a:gd name="T62" fmla="*/ 634 w 1336"/>
                <a:gd name="T63" fmla="*/ 2 h 1336"/>
                <a:gd name="T64" fmla="*/ 737 w 1336"/>
                <a:gd name="T65" fmla="*/ 4 h 1336"/>
                <a:gd name="T66" fmla="*/ 835 w 1336"/>
                <a:gd name="T67" fmla="*/ 21 h 1336"/>
                <a:gd name="T68" fmla="*/ 928 w 1336"/>
                <a:gd name="T69" fmla="*/ 52 h 1336"/>
                <a:gd name="T70" fmla="*/ 1014 w 1336"/>
                <a:gd name="T71" fmla="*/ 97 h 1336"/>
                <a:gd name="T72" fmla="*/ 1093 w 1336"/>
                <a:gd name="T73" fmla="*/ 153 h 1336"/>
                <a:gd name="T74" fmla="*/ 1162 w 1336"/>
                <a:gd name="T75" fmla="*/ 219 h 1336"/>
                <a:gd name="T76" fmla="*/ 1222 w 1336"/>
                <a:gd name="T77" fmla="*/ 294 h 1336"/>
                <a:gd name="T78" fmla="*/ 1270 w 1336"/>
                <a:gd name="T79" fmla="*/ 378 h 1336"/>
                <a:gd name="T80" fmla="*/ 1306 w 1336"/>
                <a:gd name="T81" fmla="*/ 469 h 1336"/>
                <a:gd name="T82" fmla="*/ 1328 w 1336"/>
                <a:gd name="T83" fmla="*/ 566 h 1336"/>
                <a:gd name="T84" fmla="*/ 1336 w 1336"/>
                <a:gd name="T85" fmla="*/ 668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8"/>
                  </a:moveTo>
                  <a:lnTo>
                    <a:pt x="1335" y="702"/>
                  </a:lnTo>
                  <a:lnTo>
                    <a:pt x="1333" y="737"/>
                  </a:lnTo>
                  <a:lnTo>
                    <a:pt x="1328" y="769"/>
                  </a:lnTo>
                  <a:lnTo>
                    <a:pt x="1322" y="803"/>
                  </a:lnTo>
                  <a:lnTo>
                    <a:pt x="1314" y="835"/>
                  </a:lnTo>
                  <a:lnTo>
                    <a:pt x="1306" y="867"/>
                  </a:lnTo>
                  <a:lnTo>
                    <a:pt x="1295" y="898"/>
                  </a:lnTo>
                  <a:lnTo>
                    <a:pt x="1283" y="928"/>
                  </a:lnTo>
                  <a:lnTo>
                    <a:pt x="1270" y="957"/>
                  </a:lnTo>
                  <a:lnTo>
                    <a:pt x="1255" y="987"/>
                  </a:lnTo>
                  <a:lnTo>
                    <a:pt x="1239" y="1015"/>
                  </a:lnTo>
                  <a:lnTo>
                    <a:pt x="1222" y="1042"/>
                  </a:lnTo>
                  <a:lnTo>
                    <a:pt x="1203" y="1068"/>
                  </a:lnTo>
                  <a:lnTo>
                    <a:pt x="1184" y="1093"/>
                  </a:lnTo>
                  <a:lnTo>
                    <a:pt x="1162" y="1117"/>
                  </a:lnTo>
                  <a:lnTo>
                    <a:pt x="1141" y="1141"/>
                  </a:lnTo>
                  <a:lnTo>
                    <a:pt x="1117" y="1163"/>
                  </a:lnTo>
                  <a:lnTo>
                    <a:pt x="1093" y="1184"/>
                  </a:lnTo>
                  <a:lnTo>
                    <a:pt x="1067" y="1204"/>
                  </a:lnTo>
                  <a:lnTo>
                    <a:pt x="1041" y="1222"/>
                  </a:lnTo>
                  <a:lnTo>
                    <a:pt x="1014" y="1239"/>
                  </a:lnTo>
                  <a:lnTo>
                    <a:pt x="986" y="1255"/>
                  </a:lnTo>
                  <a:lnTo>
                    <a:pt x="958" y="1271"/>
                  </a:lnTo>
                  <a:lnTo>
                    <a:pt x="928" y="1284"/>
                  </a:lnTo>
                  <a:lnTo>
                    <a:pt x="898" y="1295"/>
                  </a:lnTo>
                  <a:lnTo>
                    <a:pt x="866" y="1306"/>
                  </a:lnTo>
                  <a:lnTo>
                    <a:pt x="835" y="1315"/>
                  </a:lnTo>
                  <a:lnTo>
                    <a:pt x="803" y="1322"/>
                  </a:lnTo>
                  <a:lnTo>
                    <a:pt x="770" y="1329"/>
                  </a:lnTo>
                  <a:lnTo>
                    <a:pt x="737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4" y="1335"/>
                  </a:lnTo>
                  <a:lnTo>
                    <a:pt x="599" y="1333"/>
                  </a:lnTo>
                  <a:lnTo>
                    <a:pt x="566" y="1329"/>
                  </a:lnTo>
                  <a:lnTo>
                    <a:pt x="534" y="1322"/>
                  </a:lnTo>
                  <a:lnTo>
                    <a:pt x="501" y="1315"/>
                  </a:lnTo>
                  <a:lnTo>
                    <a:pt x="469" y="1306"/>
                  </a:lnTo>
                  <a:lnTo>
                    <a:pt x="439" y="1295"/>
                  </a:lnTo>
                  <a:lnTo>
                    <a:pt x="408" y="1284"/>
                  </a:lnTo>
                  <a:lnTo>
                    <a:pt x="378" y="1271"/>
                  </a:lnTo>
                  <a:lnTo>
                    <a:pt x="350" y="1255"/>
                  </a:lnTo>
                  <a:lnTo>
                    <a:pt x="322" y="1239"/>
                  </a:lnTo>
                  <a:lnTo>
                    <a:pt x="295" y="1222"/>
                  </a:lnTo>
                  <a:lnTo>
                    <a:pt x="268" y="1204"/>
                  </a:lnTo>
                  <a:lnTo>
                    <a:pt x="243" y="1184"/>
                  </a:lnTo>
                  <a:lnTo>
                    <a:pt x="219" y="1163"/>
                  </a:lnTo>
                  <a:lnTo>
                    <a:pt x="196" y="1141"/>
                  </a:lnTo>
                  <a:lnTo>
                    <a:pt x="174" y="1117"/>
                  </a:lnTo>
                  <a:lnTo>
                    <a:pt x="152" y="1093"/>
                  </a:lnTo>
                  <a:lnTo>
                    <a:pt x="133" y="1068"/>
                  </a:lnTo>
                  <a:lnTo>
                    <a:pt x="115" y="1042"/>
                  </a:lnTo>
                  <a:lnTo>
                    <a:pt x="96" y="1015"/>
                  </a:lnTo>
                  <a:lnTo>
                    <a:pt x="81" y="987"/>
                  </a:lnTo>
                  <a:lnTo>
                    <a:pt x="66" y="957"/>
                  </a:lnTo>
                  <a:lnTo>
                    <a:pt x="52" y="928"/>
                  </a:lnTo>
                  <a:lnTo>
                    <a:pt x="40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3" y="803"/>
                  </a:lnTo>
                  <a:lnTo>
                    <a:pt x="8" y="769"/>
                  </a:lnTo>
                  <a:lnTo>
                    <a:pt x="3" y="737"/>
                  </a:lnTo>
                  <a:lnTo>
                    <a:pt x="1" y="702"/>
                  </a:lnTo>
                  <a:lnTo>
                    <a:pt x="0" y="668"/>
                  </a:lnTo>
                  <a:lnTo>
                    <a:pt x="1" y="633"/>
                  </a:lnTo>
                  <a:lnTo>
                    <a:pt x="3" y="600"/>
                  </a:lnTo>
                  <a:lnTo>
                    <a:pt x="8" y="566"/>
                  </a:lnTo>
                  <a:lnTo>
                    <a:pt x="13" y="534"/>
                  </a:lnTo>
                  <a:lnTo>
                    <a:pt x="21" y="502"/>
                  </a:lnTo>
                  <a:lnTo>
                    <a:pt x="30" y="469"/>
                  </a:lnTo>
                  <a:lnTo>
                    <a:pt x="40" y="439"/>
                  </a:lnTo>
                  <a:lnTo>
                    <a:pt x="52" y="409"/>
                  </a:lnTo>
                  <a:lnTo>
                    <a:pt x="66" y="378"/>
                  </a:lnTo>
                  <a:lnTo>
                    <a:pt x="81" y="349"/>
                  </a:lnTo>
                  <a:lnTo>
                    <a:pt x="96" y="322"/>
                  </a:lnTo>
                  <a:lnTo>
                    <a:pt x="115" y="294"/>
                  </a:lnTo>
                  <a:lnTo>
                    <a:pt x="133" y="268"/>
                  </a:lnTo>
                  <a:lnTo>
                    <a:pt x="152" y="243"/>
                  </a:lnTo>
                  <a:lnTo>
                    <a:pt x="174" y="219"/>
                  </a:lnTo>
                  <a:lnTo>
                    <a:pt x="196" y="196"/>
                  </a:lnTo>
                  <a:lnTo>
                    <a:pt x="219" y="173"/>
                  </a:lnTo>
                  <a:lnTo>
                    <a:pt x="243" y="153"/>
                  </a:lnTo>
                  <a:lnTo>
                    <a:pt x="268" y="133"/>
                  </a:lnTo>
                  <a:lnTo>
                    <a:pt x="295" y="114"/>
                  </a:lnTo>
                  <a:lnTo>
                    <a:pt x="322" y="97"/>
                  </a:lnTo>
                  <a:lnTo>
                    <a:pt x="350" y="80"/>
                  </a:lnTo>
                  <a:lnTo>
                    <a:pt x="378" y="66"/>
                  </a:lnTo>
                  <a:lnTo>
                    <a:pt x="408" y="52"/>
                  </a:lnTo>
                  <a:lnTo>
                    <a:pt x="439" y="40"/>
                  </a:lnTo>
                  <a:lnTo>
                    <a:pt x="469" y="31"/>
                  </a:lnTo>
                  <a:lnTo>
                    <a:pt x="501" y="21"/>
                  </a:lnTo>
                  <a:lnTo>
                    <a:pt x="534" y="13"/>
                  </a:lnTo>
                  <a:lnTo>
                    <a:pt x="566" y="8"/>
                  </a:lnTo>
                  <a:lnTo>
                    <a:pt x="599" y="4"/>
                  </a:lnTo>
                  <a:lnTo>
                    <a:pt x="634" y="2"/>
                  </a:lnTo>
                  <a:lnTo>
                    <a:pt x="668" y="0"/>
                  </a:lnTo>
                  <a:lnTo>
                    <a:pt x="702" y="2"/>
                  </a:lnTo>
                  <a:lnTo>
                    <a:pt x="737" y="4"/>
                  </a:lnTo>
                  <a:lnTo>
                    <a:pt x="770" y="8"/>
                  </a:lnTo>
                  <a:lnTo>
                    <a:pt x="803" y="13"/>
                  </a:lnTo>
                  <a:lnTo>
                    <a:pt x="835" y="21"/>
                  </a:lnTo>
                  <a:lnTo>
                    <a:pt x="866" y="31"/>
                  </a:lnTo>
                  <a:lnTo>
                    <a:pt x="898" y="40"/>
                  </a:lnTo>
                  <a:lnTo>
                    <a:pt x="928" y="52"/>
                  </a:lnTo>
                  <a:lnTo>
                    <a:pt x="958" y="66"/>
                  </a:lnTo>
                  <a:lnTo>
                    <a:pt x="986" y="80"/>
                  </a:lnTo>
                  <a:lnTo>
                    <a:pt x="1014" y="97"/>
                  </a:lnTo>
                  <a:lnTo>
                    <a:pt x="1041" y="114"/>
                  </a:lnTo>
                  <a:lnTo>
                    <a:pt x="1067" y="133"/>
                  </a:lnTo>
                  <a:lnTo>
                    <a:pt x="1093" y="153"/>
                  </a:lnTo>
                  <a:lnTo>
                    <a:pt x="1117" y="173"/>
                  </a:lnTo>
                  <a:lnTo>
                    <a:pt x="1141" y="196"/>
                  </a:lnTo>
                  <a:lnTo>
                    <a:pt x="1162" y="219"/>
                  </a:lnTo>
                  <a:lnTo>
                    <a:pt x="1184" y="243"/>
                  </a:lnTo>
                  <a:lnTo>
                    <a:pt x="1203" y="268"/>
                  </a:lnTo>
                  <a:lnTo>
                    <a:pt x="1222" y="294"/>
                  </a:lnTo>
                  <a:lnTo>
                    <a:pt x="1239" y="322"/>
                  </a:lnTo>
                  <a:lnTo>
                    <a:pt x="1255" y="349"/>
                  </a:lnTo>
                  <a:lnTo>
                    <a:pt x="1270" y="378"/>
                  </a:lnTo>
                  <a:lnTo>
                    <a:pt x="1283" y="409"/>
                  </a:lnTo>
                  <a:lnTo>
                    <a:pt x="1295" y="439"/>
                  </a:lnTo>
                  <a:lnTo>
                    <a:pt x="1306" y="469"/>
                  </a:lnTo>
                  <a:lnTo>
                    <a:pt x="1314" y="502"/>
                  </a:lnTo>
                  <a:lnTo>
                    <a:pt x="1322" y="534"/>
                  </a:lnTo>
                  <a:lnTo>
                    <a:pt x="1328" y="566"/>
                  </a:lnTo>
                  <a:lnTo>
                    <a:pt x="1333" y="600"/>
                  </a:lnTo>
                  <a:lnTo>
                    <a:pt x="1335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85"/>
            <p:cNvSpPr>
              <a:spLocks/>
            </p:cNvSpPr>
            <p:nvPr userDrawn="1"/>
          </p:nvSpPr>
          <p:spPr bwMode="auto">
            <a:xfrm>
              <a:off x="-5346700" y="-1717062"/>
              <a:ext cx="482600" cy="482600"/>
            </a:xfrm>
            <a:custGeom>
              <a:avLst/>
              <a:gdLst>
                <a:gd name="T0" fmla="*/ 1214 w 1217"/>
                <a:gd name="T1" fmla="*/ 671 h 1216"/>
                <a:gd name="T2" fmla="*/ 1198 w 1217"/>
                <a:gd name="T3" fmla="*/ 760 h 1216"/>
                <a:gd name="T4" fmla="*/ 1169 w 1217"/>
                <a:gd name="T5" fmla="*/ 844 h 1216"/>
                <a:gd name="T6" fmla="*/ 1129 w 1217"/>
                <a:gd name="T7" fmla="*/ 923 h 1216"/>
                <a:gd name="T8" fmla="*/ 1078 w 1217"/>
                <a:gd name="T9" fmla="*/ 995 h 1216"/>
                <a:gd name="T10" fmla="*/ 1018 w 1217"/>
                <a:gd name="T11" fmla="*/ 1058 h 1216"/>
                <a:gd name="T12" fmla="*/ 949 w 1217"/>
                <a:gd name="T13" fmla="*/ 1112 h 1216"/>
                <a:gd name="T14" fmla="*/ 873 w 1217"/>
                <a:gd name="T15" fmla="*/ 1157 h 1216"/>
                <a:gd name="T16" fmla="*/ 790 w 1217"/>
                <a:gd name="T17" fmla="*/ 1189 h 1216"/>
                <a:gd name="T18" fmla="*/ 701 w 1217"/>
                <a:gd name="T19" fmla="*/ 1209 h 1216"/>
                <a:gd name="T20" fmla="*/ 609 w 1217"/>
                <a:gd name="T21" fmla="*/ 1216 h 1216"/>
                <a:gd name="T22" fmla="*/ 517 w 1217"/>
                <a:gd name="T23" fmla="*/ 1209 h 1216"/>
                <a:gd name="T24" fmla="*/ 428 w 1217"/>
                <a:gd name="T25" fmla="*/ 1189 h 1216"/>
                <a:gd name="T26" fmla="*/ 345 w 1217"/>
                <a:gd name="T27" fmla="*/ 1157 h 1216"/>
                <a:gd name="T28" fmla="*/ 269 w 1217"/>
                <a:gd name="T29" fmla="*/ 1112 h 1216"/>
                <a:gd name="T30" fmla="*/ 200 w 1217"/>
                <a:gd name="T31" fmla="*/ 1058 h 1216"/>
                <a:gd name="T32" fmla="*/ 140 w 1217"/>
                <a:gd name="T33" fmla="*/ 995 h 1216"/>
                <a:gd name="T34" fmla="*/ 89 w 1217"/>
                <a:gd name="T35" fmla="*/ 923 h 1216"/>
                <a:gd name="T36" fmla="*/ 49 w 1217"/>
                <a:gd name="T37" fmla="*/ 844 h 1216"/>
                <a:gd name="T38" fmla="*/ 20 w 1217"/>
                <a:gd name="T39" fmla="*/ 760 h 1216"/>
                <a:gd name="T40" fmla="*/ 4 w 1217"/>
                <a:gd name="T41" fmla="*/ 671 h 1216"/>
                <a:gd name="T42" fmla="*/ 2 w 1217"/>
                <a:gd name="T43" fmla="*/ 577 h 1216"/>
                <a:gd name="T44" fmla="*/ 13 w 1217"/>
                <a:gd name="T45" fmla="*/ 486 h 1216"/>
                <a:gd name="T46" fmla="*/ 37 w 1217"/>
                <a:gd name="T47" fmla="*/ 399 h 1216"/>
                <a:gd name="T48" fmla="*/ 74 w 1217"/>
                <a:gd name="T49" fmla="*/ 318 h 1216"/>
                <a:gd name="T50" fmla="*/ 121 w 1217"/>
                <a:gd name="T51" fmla="*/ 244 h 1216"/>
                <a:gd name="T52" fmla="*/ 179 w 1217"/>
                <a:gd name="T53" fmla="*/ 178 h 1216"/>
                <a:gd name="T54" fmla="*/ 245 w 1217"/>
                <a:gd name="T55" fmla="*/ 121 h 1216"/>
                <a:gd name="T56" fmla="*/ 319 w 1217"/>
                <a:gd name="T57" fmla="*/ 73 h 1216"/>
                <a:gd name="T58" fmla="*/ 400 w 1217"/>
                <a:gd name="T59" fmla="*/ 37 h 1216"/>
                <a:gd name="T60" fmla="*/ 486 w 1217"/>
                <a:gd name="T61" fmla="*/ 13 h 1216"/>
                <a:gd name="T62" fmla="*/ 577 w 1217"/>
                <a:gd name="T63" fmla="*/ 1 h 1216"/>
                <a:gd name="T64" fmla="*/ 671 w 1217"/>
                <a:gd name="T65" fmla="*/ 3 h 1216"/>
                <a:gd name="T66" fmla="*/ 761 w 1217"/>
                <a:gd name="T67" fmla="*/ 19 h 1216"/>
                <a:gd name="T68" fmla="*/ 846 w 1217"/>
                <a:gd name="T69" fmla="*/ 47 h 1216"/>
                <a:gd name="T70" fmla="*/ 924 w 1217"/>
                <a:gd name="T71" fmla="*/ 88 h 1216"/>
                <a:gd name="T72" fmla="*/ 996 w 1217"/>
                <a:gd name="T73" fmla="*/ 139 h 1216"/>
                <a:gd name="T74" fmla="*/ 1059 w 1217"/>
                <a:gd name="T75" fmla="*/ 200 h 1216"/>
                <a:gd name="T76" fmla="*/ 1113 w 1217"/>
                <a:gd name="T77" fmla="*/ 268 h 1216"/>
                <a:gd name="T78" fmla="*/ 1157 w 1217"/>
                <a:gd name="T79" fmla="*/ 344 h 1216"/>
                <a:gd name="T80" fmla="*/ 1190 w 1217"/>
                <a:gd name="T81" fmla="*/ 428 h 1216"/>
                <a:gd name="T82" fmla="*/ 1210 w 1217"/>
                <a:gd name="T83" fmla="*/ 516 h 1216"/>
                <a:gd name="T84" fmla="*/ 1217 w 1217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6">
                  <a:moveTo>
                    <a:pt x="1217" y="608"/>
                  </a:moveTo>
                  <a:lnTo>
                    <a:pt x="1217" y="639"/>
                  </a:lnTo>
                  <a:lnTo>
                    <a:pt x="1214" y="671"/>
                  </a:lnTo>
                  <a:lnTo>
                    <a:pt x="1210" y="701"/>
                  </a:lnTo>
                  <a:lnTo>
                    <a:pt x="1205" y="731"/>
                  </a:lnTo>
                  <a:lnTo>
                    <a:pt x="1198" y="760"/>
                  </a:lnTo>
                  <a:lnTo>
                    <a:pt x="1190" y="789"/>
                  </a:lnTo>
                  <a:lnTo>
                    <a:pt x="1180" y="817"/>
                  </a:lnTo>
                  <a:lnTo>
                    <a:pt x="1169" y="844"/>
                  </a:lnTo>
                  <a:lnTo>
                    <a:pt x="1157" y="871"/>
                  </a:lnTo>
                  <a:lnTo>
                    <a:pt x="1144" y="898"/>
                  </a:lnTo>
                  <a:lnTo>
                    <a:pt x="1129" y="923"/>
                  </a:lnTo>
                  <a:lnTo>
                    <a:pt x="1113" y="948"/>
                  </a:lnTo>
                  <a:lnTo>
                    <a:pt x="1097" y="972"/>
                  </a:lnTo>
                  <a:lnTo>
                    <a:pt x="1078" y="995"/>
                  </a:lnTo>
                  <a:lnTo>
                    <a:pt x="1059" y="1017"/>
                  </a:lnTo>
                  <a:lnTo>
                    <a:pt x="1039" y="1038"/>
                  </a:lnTo>
                  <a:lnTo>
                    <a:pt x="1018" y="1058"/>
                  </a:lnTo>
                  <a:lnTo>
                    <a:pt x="996" y="1078"/>
                  </a:lnTo>
                  <a:lnTo>
                    <a:pt x="972" y="1096"/>
                  </a:lnTo>
                  <a:lnTo>
                    <a:pt x="949" y="1112"/>
                  </a:lnTo>
                  <a:lnTo>
                    <a:pt x="924" y="1128"/>
                  </a:lnTo>
                  <a:lnTo>
                    <a:pt x="899" y="1143"/>
                  </a:lnTo>
                  <a:lnTo>
                    <a:pt x="873" y="1157"/>
                  </a:lnTo>
                  <a:lnTo>
                    <a:pt x="846" y="1168"/>
                  </a:lnTo>
                  <a:lnTo>
                    <a:pt x="818" y="1179"/>
                  </a:lnTo>
                  <a:lnTo>
                    <a:pt x="790" y="1189"/>
                  </a:lnTo>
                  <a:lnTo>
                    <a:pt x="761" y="1198"/>
                  </a:lnTo>
                  <a:lnTo>
                    <a:pt x="732" y="1204"/>
                  </a:lnTo>
                  <a:lnTo>
                    <a:pt x="701" y="1209"/>
                  </a:lnTo>
                  <a:lnTo>
                    <a:pt x="671" y="1213"/>
                  </a:lnTo>
                  <a:lnTo>
                    <a:pt x="640" y="1216"/>
                  </a:lnTo>
                  <a:lnTo>
                    <a:pt x="609" y="1216"/>
                  </a:lnTo>
                  <a:lnTo>
                    <a:pt x="577" y="1216"/>
                  </a:lnTo>
                  <a:lnTo>
                    <a:pt x="547" y="1213"/>
                  </a:lnTo>
                  <a:lnTo>
                    <a:pt x="517" y="1209"/>
                  </a:lnTo>
                  <a:lnTo>
                    <a:pt x="486" y="1204"/>
                  </a:lnTo>
                  <a:lnTo>
                    <a:pt x="457" y="1198"/>
                  </a:lnTo>
                  <a:lnTo>
                    <a:pt x="428" y="1189"/>
                  </a:lnTo>
                  <a:lnTo>
                    <a:pt x="400" y="1179"/>
                  </a:lnTo>
                  <a:lnTo>
                    <a:pt x="372" y="1168"/>
                  </a:lnTo>
                  <a:lnTo>
                    <a:pt x="345" y="1157"/>
                  </a:lnTo>
                  <a:lnTo>
                    <a:pt x="319" y="1143"/>
                  </a:lnTo>
                  <a:lnTo>
                    <a:pt x="293" y="1128"/>
                  </a:lnTo>
                  <a:lnTo>
                    <a:pt x="269" y="1112"/>
                  </a:lnTo>
                  <a:lnTo>
                    <a:pt x="245" y="1096"/>
                  </a:lnTo>
                  <a:lnTo>
                    <a:pt x="222" y="1078"/>
                  </a:lnTo>
                  <a:lnTo>
                    <a:pt x="200" y="1058"/>
                  </a:lnTo>
                  <a:lnTo>
                    <a:pt x="179" y="1038"/>
                  </a:lnTo>
                  <a:lnTo>
                    <a:pt x="159" y="1017"/>
                  </a:lnTo>
                  <a:lnTo>
                    <a:pt x="140" y="995"/>
                  </a:lnTo>
                  <a:lnTo>
                    <a:pt x="121" y="972"/>
                  </a:lnTo>
                  <a:lnTo>
                    <a:pt x="104" y="948"/>
                  </a:lnTo>
                  <a:lnTo>
                    <a:pt x="89" y="923"/>
                  </a:lnTo>
                  <a:lnTo>
                    <a:pt x="74" y="898"/>
                  </a:lnTo>
                  <a:lnTo>
                    <a:pt x="61" y="871"/>
                  </a:lnTo>
                  <a:lnTo>
                    <a:pt x="49" y="844"/>
                  </a:lnTo>
                  <a:lnTo>
                    <a:pt x="37" y="817"/>
                  </a:lnTo>
                  <a:lnTo>
                    <a:pt x="29" y="789"/>
                  </a:lnTo>
                  <a:lnTo>
                    <a:pt x="20" y="760"/>
                  </a:lnTo>
                  <a:lnTo>
                    <a:pt x="13" y="731"/>
                  </a:lnTo>
                  <a:lnTo>
                    <a:pt x="8" y="701"/>
                  </a:lnTo>
                  <a:lnTo>
                    <a:pt x="4" y="671"/>
                  </a:lnTo>
                  <a:lnTo>
                    <a:pt x="2" y="639"/>
                  </a:lnTo>
                  <a:lnTo>
                    <a:pt x="0" y="608"/>
                  </a:lnTo>
                  <a:lnTo>
                    <a:pt x="2" y="577"/>
                  </a:lnTo>
                  <a:lnTo>
                    <a:pt x="4" y="546"/>
                  </a:lnTo>
                  <a:lnTo>
                    <a:pt x="8" y="516"/>
                  </a:lnTo>
                  <a:lnTo>
                    <a:pt x="13" y="486"/>
                  </a:lnTo>
                  <a:lnTo>
                    <a:pt x="20" y="457"/>
                  </a:lnTo>
                  <a:lnTo>
                    <a:pt x="29" y="428"/>
                  </a:lnTo>
                  <a:lnTo>
                    <a:pt x="37" y="399"/>
                  </a:lnTo>
                  <a:lnTo>
                    <a:pt x="49" y="371"/>
                  </a:lnTo>
                  <a:lnTo>
                    <a:pt x="61" y="344"/>
                  </a:lnTo>
                  <a:lnTo>
                    <a:pt x="74" y="318"/>
                  </a:lnTo>
                  <a:lnTo>
                    <a:pt x="89" y="293"/>
                  </a:lnTo>
                  <a:lnTo>
                    <a:pt x="104" y="268"/>
                  </a:lnTo>
                  <a:lnTo>
                    <a:pt x="121" y="244"/>
                  </a:lnTo>
                  <a:lnTo>
                    <a:pt x="140" y="221"/>
                  </a:lnTo>
                  <a:lnTo>
                    <a:pt x="159" y="200"/>
                  </a:lnTo>
                  <a:lnTo>
                    <a:pt x="179" y="178"/>
                  </a:lnTo>
                  <a:lnTo>
                    <a:pt x="200" y="158"/>
                  </a:lnTo>
                  <a:lnTo>
                    <a:pt x="222" y="139"/>
                  </a:lnTo>
                  <a:lnTo>
                    <a:pt x="245" y="121"/>
                  </a:lnTo>
                  <a:lnTo>
                    <a:pt x="269" y="104"/>
                  </a:lnTo>
                  <a:lnTo>
                    <a:pt x="293" y="88"/>
                  </a:lnTo>
                  <a:lnTo>
                    <a:pt x="319" y="73"/>
                  </a:lnTo>
                  <a:lnTo>
                    <a:pt x="345" y="60"/>
                  </a:lnTo>
                  <a:lnTo>
                    <a:pt x="372" y="47"/>
                  </a:lnTo>
                  <a:lnTo>
                    <a:pt x="400" y="37"/>
                  </a:lnTo>
                  <a:lnTo>
                    <a:pt x="428" y="27"/>
                  </a:lnTo>
                  <a:lnTo>
                    <a:pt x="457" y="19"/>
                  </a:lnTo>
                  <a:lnTo>
                    <a:pt x="486" y="13"/>
                  </a:lnTo>
                  <a:lnTo>
                    <a:pt x="517" y="7"/>
                  </a:lnTo>
                  <a:lnTo>
                    <a:pt x="547" y="3"/>
                  </a:lnTo>
                  <a:lnTo>
                    <a:pt x="577" y="1"/>
                  </a:lnTo>
                  <a:lnTo>
                    <a:pt x="609" y="0"/>
                  </a:lnTo>
                  <a:lnTo>
                    <a:pt x="640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2" y="13"/>
                  </a:lnTo>
                  <a:lnTo>
                    <a:pt x="761" y="19"/>
                  </a:lnTo>
                  <a:lnTo>
                    <a:pt x="790" y="27"/>
                  </a:lnTo>
                  <a:lnTo>
                    <a:pt x="818" y="37"/>
                  </a:lnTo>
                  <a:lnTo>
                    <a:pt x="846" y="47"/>
                  </a:lnTo>
                  <a:lnTo>
                    <a:pt x="873" y="60"/>
                  </a:lnTo>
                  <a:lnTo>
                    <a:pt x="899" y="73"/>
                  </a:lnTo>
                  <a:lnTo>
                    <a:pt x="924" y="88"/>
                  </a:lnTo>
                  <a:lnTo>
                    <a:pt x="949" y="104"/>
                  </a:lnTo>
                  <a:lnTo>
                    <a:pt x="972" y="121"/>
                  </a:lnTo>
                  <a:lnTo>
                    <a:pt x="996" y="139"/>
                  </a:lnTo>
                  <a:lnTo>
                    <a:pt x="1018" y="158"/>
                  </a:lnTo>
                  <a:lnTo>
                    <a:pt x="1039" y="178"/>
                  </a:lnTo>
                  <a:lnTo>
                    <a:pt x="1059" y="200"/>
                  </a:lnTo>
                  <a:lnTo>
                    <a:pt x="1078" y="221"/>
                  </a:lnTo>
                  <a:lnTo>
                    <a:pt x="1097" y="244"/>
                  </a:lnTo>
                  <a:lnTo>
                    <a:pt x="1113" y="268"/>
                  </a:lnTo>
                  <a:lnTo>
                    <a:pt x="1129" y="293"/>
                  </a:lnTo>
                  <a:lnTo>
                    <a:pt x="1144" y="318"/>
                  </a:lnTo>
                  <a:lnTo>
                    <a:pt x="1157" y="344"/>
                  </a:lnTo>
                  <a:lnTo>
                    <a:pt x="1169" y="371"/>
                  </a:lnTo>
                  <a:lnTo>
                    <a:pt x="1180" y="399"/>
                  </a:lnTo>
                  <a:lnTo>
                    <a:pt x="1190" y="428"/>
                  </a:lnTo>
                  <a:lnTo>
                    <a:pt x="1198" y="457"/>
                  </a:lnTo>
                  <a:lnTo>
                    <a:pt x="1205" y="486"/>
                  </a:lnTo>
                  <a:lnTo>
                    <a:pt x="1210" y="516"/>
                  </a:lnTo>
                  <a:lnTo>
                    <a:pt x="1214" y="546"/>
                  </a:lnTo>
                  <a:lnTo>
                    <a:pt x="1217" y="577"/>
                  </a:lnTo>
                  <a:lnTo>
                    <a:pt x="1217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86"/>
            <p:cNvSpPr>
              <a:spLocks/>
            </p:cNvSpPr>
            <p:nvPr userDrawn="1"/>
          </p:nvSpPr>
          <p:spPr bwMode="auto">
            <a:xfrm>
              <a:off x="-5202238" y="-1639274"/>
              <a:ext cx="80963" cy="82550"/>
            </a:xfrm>
            <a:custGeom>
              <a:avLst/>
              <a:gdLst>
                <a:gd name="T0" fmla="*/ 207 w 207"/>
                <a:gd name="T1" fmla="*/ 114 h 207"/>
                <a:gd name="T2" fmla="*/ 202 w 207"/>
                <a:gd name="T3" fmla="*/ 134 h 207"/>
                <a:gd name="T4" fmla="*/ 195 w 207"/>
                <a:gd name="T5" fmla="*/ 153 h 207"/>
                <a:gd name="T6" fmla="*/ 183 w 207"/>
                <a:gd name="T7" fmla="*/ 169 h 207"/>
                <a:gd name="T8" fmla="*/ 169 w 207"/>
                <a:gd name="T9" fmla="*/ 183 h 207"/>
                <a:gd name="T10" fmla="*/ 153 w 207"/>
                <a:gd name="T11" fmla="*/ 195 h 207"/>
                <a:gd name="T12" fmla="*/ 134 w 207"/>
                <a:gd name="T13" fmla="*/ 202 h 207"/>
                <a:gd name="T14" fmla="*/ 114 w 207"/>
                <a:gd name="T15" fmla="*/ 207 h 207"/>
                <a:gd name="T16" fmla="*/ 93 w 207"/>
                <a:gd name="T17" fmla="*/ 207 h 207"/>
                <a:gd name="T18" fmla="*/ 73 w 207"/>
                <a:gd name="T19" fmla="*/ 202 h 207"/>
                <a:gd name="T20" fmla="*/ 54 w 207"/>
                <a:gd name="T21" fmla="*/ 195 h 207"/>
                <a:gd name="T22" fmla="*/ 38 w 207"/>
                <a:gd name="T23" fmla="*/ 183 h 207"/>
                <a:gd name="T24" fmla="*/ 24 w 207"/>
                <a:gd name="T25" fmla="*/ 169 h 207"/>
                <a:gd name="T26" fmla="*/ 13 w 207"/>
                <a:gd name="T27" fmla="*/ 153 h 207"/>
                <a:gd name="T28" fmla="*/ 6 w 207"/>
                <a:gd name="T29" fmla="*/ 134 h 207"/>
                <a:gd name="T30" fmla="*/ 2 w 207"/>
                <a:gd name="T31" fmla="*/ 114 h 207"/>
                <a:gd name="T32" fmla="*/ 2 w 207"/>
                <a:gd name="T33" fmla="*/ 93 h 207"/>
                <a:gd name="T34" fmla="*/ 6 w 207"/>
                <a:gd name="T35" fmla="*/ 73 h 207"/>
                <a:gd name="T36" fmla="*/ 13 w 207"/>
                <a:gd name="T37" fmla="*/ 54 h 207"/>
                <a:gd name="T38" fmla="*/ 24 w 207"/>
                <a:gd name="T39" fmla="*/ 38 h 207"/>
                <a:gd name="T40" fmla="*/ 38 w 207"/>
                <a:gd name="T41" fmla="*/ 24 h 207"/>
                <a:gd name="T42" fmla="*/ 54 w 207"/>
                <a:gd name="T43" fmla="*/ 13 h 207"/>
                <a:gd name="T44" fmla="*/ 73 w 207"/>
                <a:gd name="T45" fmla="*/ 6 h 207"/>
                <a:gd name="T46" fmla="*/ 93 w 207"/>
                <a:gd name="T47" fmla="*/ 2 h 207"/>
                <a:gd name="T48" fmla="*/ 114 w 207"/>
                <a:gd name="T49" fmla="*/ 2 h 207"/>
                <a:gd name="T50" fmla="*/ 134 w 207"/>
                <a:gd name="T51" fmla="*/ 6 h 207"/>
                <a:gd name="T52" fmla="*/ 153 w 207"/>
                <a:gd name="T53" fmla="*/ 13 h 207"/>
                <a:gd name="T54" fmla="*/ 169 w 207"/>
                <a:gd name="T55" fmla="*/ 24 h 207"/>
                <a:gd name="T56" fmla="*/ 183 w 207"/>
                <a:gd name="T57" fmla="*/ 38 h 207"/>
                <a:gd name="T58" fmla="*/ 195 w 207"/>
                <a:gd name="T59" fmla="*/ 54 h 207"/>
                <a:gd name="T60" fmla="*/ 202 w 207"/>
                <a:gd name="T61" fmla="*/ 73 h 207"/>
                <a:gd name="T62" fmla="*/ 207 w 207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207">
                  <a:moveTo>
                    <a:pt x="207" y="104"/>
                  </a:moveTo>
                  <a:lnTo>
                    <a:pt x="207" y="114"/>
                  </a:lnTo>
                  <a:lnTo>
                    <a:pt x="205" y="125"/>
                  </a:lnTo>
                  <a:lnTo>
                    <a:pt x="202" y="134"/>
                  </a:lnTo>
                  <a:lnTo>
                    <a:pt x="199" y="144"/>
                  </a:lnTo>
                  <a:lnTo>
                    <a:pt x="195" y="153"/>
                  </a:lnTo>
                  <a:lnTo>
                    <a:pt x="189" y="161"/>
                  </a:lnTo>
                  <a:lnTo>
                    <a:pt x="183" y="169"/>
                  </a:lnTo>
                  <a:lnTo>
                    <a:pt x="176" y="176"/>
                  </a:lnTo>
                  <a:lnTo>
                    <a:pt x="169" y="183"/>
                  </a:lnTo>
                  <a:lnTo>
                    <a:pt x="161" y="189"/>
                  </a:lnTo>
                  <a:lnTo>
                    <a:pt x="153" y="195"/>
                  </a:lnTo>
                  <a:lnTo>
                    <a:pt x="144" y="199"/>
                  </a:lnTo>
                  <a:lnTo>
                    <a:pt x="134" y="202"/>
                  </a:lnTo>
                  <a:lnTo>
                    <a:pt x="125" y="205"/>
                  </a:lnTo>
                  <a:lnTo>
                    <a:pt x="114" y="207"/>
                  </a:lnTo>
                  <a:lnTo>
                    <a:pt x="104" y="207"/>
                  </a:lnTo>
                  <a:lnTo>
                    <a:pt x="93" y="207"/>
                  </a:lnTo>
                  <a:lnTo>
                    <a:pt x="83" y="205"/>
                  </a:lnTo>
                  <a:lnTo>
                    <a:pt x="73" y="202"/>
                  </a:lnTo>
                  <a:lnTo>
                    <a:pt x="64" y="199"/>
                  </a:lnTo>
                  <a:lnTo>
                    <a:pt x="54" y="195"/>
                  </a:lnTo>
                  <a:lnTo>
                    <a:pt x="46" y="189"/>
                  </a:lnTo>
                  <a:lnTo>
                    <a:pt x="38" y="183"/>
                  </a:lnTo>
                  <a:lnTo>
                    <a:pt x="31" y="176"/>
                  </a:lnTo>
                  <a:lnTo>
                    <a:pt x="24" y="169"/>
                  </a:lnTo>
                  <a:lnTo>
                    <a:pt x="19" y="161"/>
                  </a:lnTo>
                  <a:lnTo>
                    <a:pt x="13" y="153"/>
                  </a:lnTo>
                  <a:lnTo>
                    <a:pt x="9" y="144"/>
                  </a:lnTo>
                  <a:lnTo>
                    <a:pt x="6" y="134"/>
                  </a:lnTo>
                  <a:lnTo>
                    <a:pt x="3" y="125"/>
                  </a:lnTo>
                  <a:lnTo>
                    <a:pt x="2" y="114"/>
                  </a:lnTo>
                  <a:lnTo>
                    <a:pt x="0" y="104"/>
                  </a:lnTo>
                  <a:lnTo>
                    <a:pt x="2" y="93"/>
                  </a:lnTo>
                  <a:lnTo>
                    <a:pt x="3" y="83"/>
                  </a:lnTo>
                  <a:lnTo>
                    <a:pt x="6" y="73"/>
                  </a:lnTo>
                  <a:lnTo>
                    <a:pt x="9" y="64"/>
                  </a:lnTo>
                  <a:lnTo>
                    <a:pt x="13" y="54"/>
                  </a:lnTo>
                  <a:lnTo>
                    <a:pt x="19" y="46"/>
                  </a:lnTo>
                  <a:lnTo>
                    <a:pt x="24" y="38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6" y="19"/>
                  </a:lnTo>
                  <a:lnTo>
                    <a:pt x="54" y="13"/>
                  </a:lnTo>
                  <a:lnTo>
                    <a:pt x="64" y="9"/>
                  </a:lnTo>
                  <a:lnTo>
                    <a:pt x="73" y="6"/>
                  </a:lnTo>
                  <a:lnTo>
                    <a:pt x="83" y="3"/>
                  </a:lnTo>
                  <a:lnTo>
                    <a:pt x="93" y="2"/>
                  </a:lnTo>
                  <a:lnTo>
                    <a:pt x="104" y="0"/>
                  </a:lnTo>
                  <a:lnTo>
                    <a:pt x="114" y="2"/>
                  </a:lnTo>
                  <a:lnTo>
                    <a:pt x="125" y="3"/>
                  </a:lnTo>
                  <a:lnTo>
                    <a:pt x="134" y="6"/>
                  </a:lnTo>
                  <a:lnTo>
                    <a:pt x="144" y="9"/>
                  </a:lnTo>
                  <a:lnTo>
                    <a:pt x="153" y="13"/>
                  </a:lnTo>
                  <a:lnTo>
                    <a:pt x="161" y="19"/>
                  </a:lnTo>
                  <a:lnTo>
                    <a:pt x="169" y="24"/>
                  </a:lnTo>
                  <a:lnTo>
                    <a:pt x="176" y="31"/>
                  </a:lnTo>
                  <a:lnTo>
                    <a:pt x="183" y="38"/>
                  </a:lnTo>
                  <a:lnTo>
                    <a:pt x="189" y="46"/>
                  </a:lnTo>
                  <a:lnTo>
                    <a:pt x="195" y="54"/>
                  </a:lnTo>
                  <a:lnTo>
                    <a:pt x="199" y="64"/>
                  </a:lnTo>
                  <a:lnTo>
                    <a:pt x="202" y="73"/>
                  </a:lnTo>
                  <a:lnTo>
                    <a:pt x="205" y="83"/>
                  </a:lnTo>
                  <a:lnTo>
                    <a:pt x="207" y="93"/>
                  </a:lnTo>
                  <a:lnTo>
                    <a:pt x="207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87"/>
            <p:cNvSpPr>
              <a:spLocks/>
            </p:cNvSpPr>
            <p:nvPr userDrawn="1"/>
          </p:nvSpPr>
          <p:spPr bwMode="auto">
            <a:xfrm>
              <a:off x="-4967288" y="-1499574"/>
              <a:ext cx="80963" cy="82550"/>
            </a:xfrm>
            <a:custGeom>
              <a:avLst/>
              <a:gdLst>
                <a:gd name="T0" fmla="*/ 207 w 207"/>
                <a:gd name="T1" fmla="*/ 113 h 206"/>
                <a:gd name="T2" fmla="*/ 202 w 207"/>
                <a:gd name="T3" fmla="*/ 134 h 206"/>
                <a:gd name="T4" fmla="*/ 195 w 207"/>
                <a:gd name="T5" fmla="*/ 152 h 206"/>
                <a:gd name="T6" fmla="*/ 183 w 207"/>
                <a:gd name="T7" fmla="*/ 168 h 206"/>
                <a:gd name="T8" fmla="*/ 169 w 207"/>
                <a:gd name="T9" fmla="*/ 182 h 206"/>
                <a:gd name="T10" fmla="*/ 153 w 207"/>
                <a:gd name="T11" fmla="*/ 193 h 206"/>
                <a:gd name="T12" fmla="*/ 134 w 207"/>
                <a:gd name="T13" fmla="*/ 200 h 206"/>
                <a:gd name="T14" fmla="*/ 115 w 207"/>
                <a:gd name="T15" fmla="*/ 205 h 206"/>
                <a:gd name="T16" fmla="*/ 93 w 207"/>
                <a:gd name="T17" fmla="*/ 205 h 206"/>
                <a:gd name="T18" fmla="*/ 73 w 207"/>
                <a:gd name="T19" fmla="*/ 200 h 206"/>
                <a:gd name="T20" fmla="*/ 54 w 207"/>
                <a:gd name="T21" fmla="*/ 193 h 206"/>
                <a:gd name="T22" fmla="*/ 38 w 207"/>
                <a:gd name="T23" fmla="*/ 182 h 206"/>
                <a:gd name="T24" fmla="*/ 24 w 207"/>
                <a:gd name="T25" fmla="*/ 168 h 206"/>
                <a:gd name="T26" fmla="*/ 13 w 207"/>
                <a:gd name="T27" fmla="*/ 152 h 206"/>
                <a:gd name="T28" fmla="*/ 6 w 207"/>
                <a:gd name="T29" fmla="*/ 134 h 206"/>
                <a:gd name="T30" fmla="*/ 1 w 207"/>
                <a:gd name="T31" fmla="*/ 113 h 206"/>
                <a:gd name="T32" fmla="*/ 1 w 207"/>
                <a:gd name="T33" fmla="*/ 92 h 206"/>
                <a:gd name="T34" fmla="*/ 6 w 207"/>
                <a:gd name="T35" fmla="*/ 72 h 206"/>
                <a:gd name="T36" fmla="*/ 13 w 207"/>
                <a:gd name="T37" fmla="*/ 54 h 206"/>
                <a:gd name="T38" fmla="*/ 24 w 207"/>
                <a:gd name="T39" fmla="*/ 37 h 206"/>
                <a:gd name="T40" fmla="*/ 38 w 207"/>
                <a:gd name="T41" fmla="*/ 23 h 206"/>
                <a:gd name="T42" fmla="*/ 54 w 207"/>
                <a:gd name="T43" fmla="*/ 11 h 206"/>
                <a:gd name="T44" fmla="*/ 73 w 207"/>
                <a:gd name="T45" fmla="*/ 4 h 206"/>
                <a:gd name="T46" fmla="*/ 93 w 207"/>
                <a:gd name="T47" fmla="*/ 0 h 206"/>
                <a:gd name="T48" fmla="*/ 115 w 207"/>
                <a:gd name="T49" fmla="*/ 0 h 206"/>
                <a:gd name="T50" fmla="*/ 134 w 207"/>
                <a:gd name="T51" fmla="*/ 4 h 206"/>
                <a:gd name="T52" fmla="*/ 153 w 207"/>
                <a:gd name="T53" fmla="*/ 11 h 206"/>
                <a:gd name="T54" fmla="*/ 169 w 207"/>
                <a:gd name="T55" fmla="*/ 23 h 206"/>
                <a:gd name="T56" fmla="*/ 183 w 207"/>
                <a:gd name="T57" fmla="*/ 37 h 206"/>
                <a:gd name="T58" fmla="*/ 195 w 207"/>
                <a:gd name="T59" fmla="*/ 54 h 206"/>
                <a:gd name="T60" fmla="*/ 202 w 207"/>
                <a:gd name="T61" fmla="*/ 72 h 206"/>
                <a:gd name="T62" fmla="*/ 207 w 207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206">
                  <a:moveTo>
                    <a:pt x="207" y="102"/>
                  </a:moveTo>
                  <a:lnTo>
                    <a:pt x="207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9" y="142"/>
                  </a:lnTo>
                  <a:lnTo>
                    <a:pt x="195" y="152"/>
                  </a:lnTo>
                  <a:lnTo>
                    <a:pt x="189" y="161"/>
                  </a:lnTo>
                  <a:lnTo>
                    <a:pt x="183" y="168"/>
                  </a:lnTo>
                  <a:lnTo>
                    <a:pt x="176" y="176"/>
                  </a:lnTo>
                  <a:lnTo>
                    <a:pt x="169" y="182"/>
                  </a:lnTo>
                  <a:lnTo>
                    <a:pt x="161" y="188"/>
                  </a:lnTo>
                  <a:lnTo>
                    <a:pt x="153" y="193"/>
                  </a:lnTo>
                  <a:lnTo>
                    <a:pt x="144" y="197"/>
                  </a:lnTo>
                  <a:lnTo>
                    <a:pt x="134" y="200"/>
                  </a:lnTo>
                  <a:lnTo>
                    <a:pt x="124" y="204"/>
                  </a:lnTo>
                  <a:lnTo>
                    <a:pt x="115" y="205"/>
                  </a:lnTo>
                  <a:lnTo>
                    <a:pt x="104" y="206"/>
                  </a:lnTo>
                  <a:lnTo>
                    <a:pt x="93" y="205"/>
                  </a:lnTo>
                  <a:lnTo>
                    <a:pt x="83" y="204"/>
                  </a:lnTo>
                  <a:lnTo>
                    <a:pt x="73" y="200"/>
                  </a:lnTo>
                  <a:lnTo>
                    <a:pt x="64" y="197"/>
                  </a:lnTo>
                  <a:lnTo>
                    <a:pt x="54" y="193"/>
                  </a:lnTo>
                  <a:lnTo>
                    <a:pt x="46" y="188"/>
                  </a:lnTo>
                  <a:lnTo>
                    <a:pt x="38" y="182"/>
                  </a:lnTo>
                  <a:lnTo>
                    <a:pt x="31" y="176"/>
                  </a:lnTo>
                  <a:lnTo>
                    <a:pt x="24" y="168"/>
                  </a:lnTo>
                  <a:lnTo>
                    <a:pt x="19" y="161"/>
                  </a:lnTo>
                  <a:lnTo>
                    <a:pt x="13" y="152"/>
                  </a:lnTo>
                  <a:lnTo>
                    <a:pt x="9" y="142"/>
                  </a:lnTo>
                  <a:lnTo>
                    <a:pt x="6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6" y="72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9" y="45"/>
                  </a:lnTo>
                  <a:lnTo>
                    <a:pt x="24" y="37"/>
                  </a:lnTo>
                  <a:lnTo>
                    <a:pt x="31" y="30"/>
                  </a:lnTo>
                  <a:lnTo>
                    <a:pt x="38" y="23"/>
                  </a:lnTo>
                  <a:lnTo>
                    <a:pt x="46" y="17"/>
                  </a:lnTo>
                  <a:lnTo>
                    <a:pt x="54" y="11"/>
                  </a:lnTo>
                  <a:lnTo>
                    <a:pt x="64" y="7"/>
                  </a:lnTo>
                  <a:lnTo>
                    <a:pt x="73" y="4"/>
                  </a:lnTo>
                  <a:lnTo>
                    <a:pt x="83" y="2"/>
                  </a:lnTo>
                  <a:lnTo>
                    <a:pt x="93" y="0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24" y="2"/>
                  </a:lnTo>
                  <a:lnTo>
                    <a:pt x="134" y="4"/>
                  </a:lnTo>
                  <a:lnTo>
                    <a:pt x="144" y="7"/>
                  </a:lnTo>
                  <a:lnTo>
                    <a:pt x="153" y="11"/>
                  </a:lnTo>
                  <a:lnTo>
                    <a:pt x="161" y="17"/>
                  </a:lnTo>
                  <a:lnTo>
                    <a:pt x="169" y="23"/>
                  </a:lnTo>
                  <a:lnTo>
                    <a:pt x="176" y="30"/>
                  </a:lnTo>
                  <a:lnTo>
                    <a:pt x="183" y="37"/>
                  </a:lnTo>
                  <a:lnTo>
                    <a:pt x="189" y="45"/>
                  </a:lnTo>
                  <a:lnTo>
                    <a:pt x="195" y="54"/>
                  </a:lnTo>
                  <a:lnTo>
                    <a:pt x="199" y="62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7" y="92"/>
                  </a:lnTo>
                  <a:lnTo>
                    <a:pt x="207" y="102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88"/>
            <p:cNvSpPr>
              <a:spLocks/>
            </p:cNvSpPr>
            <p:nvPr userDrawn="1"/>
          </p:nvSpPr>
          <p:spPr bwMode="auto">
            <a:xfrm>
              <a:off x="-5135563" y="-1458299"/>
              <a:ext cx="52388" cy="53975"/>
            </a:xfrm>
            <a:custGeom>
              <a:avLst/>
              <a:gdLst>
                <a:gd name="T0" fmla="*/ 133 w 133"/>
                <a:gd name="T1" fmla="*/ 74 h 134"/>
                <a:gd name="T2" fmla="*/ 131 w 133"/>
                <a:gd name="T3" fmla="*/ 87 h 134"/>
                <a:gd name="T4" fmla="*/ 125 w 133"/>
                <a:gd name="T5" fmla="*/ 98 h 134"/>
                <a:gd name="T6" fmla="*/ 118 w 133"/>
                <a:gd name="T7" fmla="*/ 109 h 134"/>
                <a:gd name="T8" fmla="*/ 109 w 133"/>
                <a:gd name="T9" fmla="*/ 119 h 134"/>
                <a:gd name="T10" fmla="*/ 98 w 133"/>
                <a:gd name="T11" fmla="*/ 125 h 134"/>
                <a:gd name="T12" fmla="*/ 86 w 133"/>
                <a:gd name="T13" fmla="*/ 131 h 134"/>
                <a:gd name="T14" fmla="*/ 73 w 133"/>
                <a:gd name="T15" fmla="*/ 133 h 134"/>
                <a:gd name="T16" fmla="*/ 59 w 133"/>
                <a:gd name="T17" fmla="*/ 133 h 134"/>
                <a:gd name="T18" fmla="*/ 46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5 w 133"/>
                <a:gd name="T25" fmla="*/ 109 h 134"/>
                <a:gd name="T26" fmla="*/ 8 w 133"/>
                <a:gd name="T27" fmla="*/ 98 h 134"/>
                <a:gd name="T28" fmla="*/ 3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5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6 w 133"/>
                <a:gd name="T45" fmla="*/ 3 h 134"/>
                <a:gd name="T46" fmla="*/ 59 w 133"/>
                <a:gd name="T47" fmla="*/ 1 h 134"/>
                <a:gd name="T48" fmla="*/ 73 w 133"/>
                <a:gd name="T49" fmla="*/ 1 h 134"/>
                <a:gd name="T50" fmla="*/ 86 w 133"/>
                <a:gd name="T51" fmla="*/ 3 h 134"/>
                <a:gd name="T52" fmla="*/ 98 w 133"/>
                <a:gd name="T53" fmla="*/ 9 h 134"/>
                <a:gd name="T54" fmla="*/ 109 w 133"/>
                <a:gd name="T55" fmla="*/ 15 h 134"/>
                <a:gd name="T56" fmla="*/ 118 w 133"/>
                <a:gd name="T57" fmla="*/ 25 h 134"/>
                <a:gd name="T58" fmla="*/ 125 w 133"/>
                <a:gd name="T59" fmla="*/ 36 h 134"/>
                <a:gd name="T60" fmla="*/ 131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3" y="115"/>
                  </a:lnTo>
                  <a:lnTo>
                    <a:pt x="109" y="119"/>
                  </a:lnTo>
                  <a:lnTo>
                    <a:pt x="104" y="122"/>
                  </a:lnTo>
                  <a:lnTo>
                    <a:pt x="98" y="125"/>
                  </a:lnTo>
                  <a:lnTo>
                    <a:pt x="93" y="129"/>
                  </a:lnTo>
                  <a:lnTo>
                    <a:pt x="86" y="131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1"/>
                  </a:lnTo>
                  <a:lnTo>
                    <a:pt x="41" y="129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4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8" y="98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8" y="36"/>
                  </a:lnTo>
                  <a:lnTo>
                    <a:pt x="12" y="29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6" y="3"/>
                  </a:lnTo>
                  <a:lnTo>
                    <a:pt x="53" y="2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3" y="1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3" y="6"/>
                  </a:lnTo>
                  <a:lnTo>
                    <a:pt x="98" y="9"/>
                  </a:lnTo>
                  <a:lnTo>
                    <a:pt x="104" y="12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8" y="25"/>
                  </a:lnTo>
                  <a:lnTo>
                    <a:pt x="122" y="29"/>
                  </a:lnTo>
                  <a:lnTo>
                    <a:pt x="125" y="36"/>
                  </a:lnTo>
                  <a:lnTo>
                    <a:pt x="127" y="41"/>
                  </a:lnTo>
                  <a:lnTo>
                    <a:pt x="131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89"/>
            <p:cNvSpPr>
              <a:spLocks/>
            </p:cNvSpPr>
            <p:nvPr userDrawn="1"/>
          </p:nvSpPr>
          <p:spPr bwMode="auto">
            <a:xfrm>
              <a:off x="-5011738" y="-1639274"/>
              <a:ext cx="52388" cy="53975"/>
            </a:xfrm>
            <a:custGeom>
              <a:avLst/>
              <a:gdLst>
                <a:gd name="T0" fmla="*/ 133 w 134"/>
                <a:gd name="T1" fmla="*/ 74 h 134"/>
                <a:gd name="T2" fmla="*/ 131 w 134"/>
                <a:gd name="T3" fmla="*/ 87 h 134"/>
                <a:gd name="T4" fmla="*/ 125 w 134"/>
                <a:gd name="T5" fmla="*/ 99 h 134"/>
                <a:gd name="T6" fmla="*/ 119 w 134"/>
                <a:gd name="T7" fmla="*/ 110 h 134"/>
                <a:gd name="T8" fmla="*/ 109 w 134"/>
                <a:gd name="T9" fmla="*/ 118 h 134"/>
                <a:gd name="T10" fmla="*/ 98 w 134"/>
                <a:gd name="T11" fmla="*/ 126 h 134"/>
                <a:gd name="T12" fmla="*/ 86 w 134"/>
                <a:gd name="T13" fmla="*/ 131 h 134"/>
                <a:gd name="T14" fmla="*/ 73 w 134"/>
                <a:gd name="T15" fmla="*/ 133 h 134"/>
                <a:gd name="T16" fmla="*/ 61 w 134"/>
                <a:gd name="T17" fmla="*/ 133 h 134"/>
                <a:gd name="T18" fmla="*/ 48 w 134"/>
                <a:gd name="T19" fmla="*/ 131 h 134"/>
                <a:gd name="T20" fmla="*/ 36 w 134"/>
                <a:gd name="T21" fmla="*/ 126 h 134"/>
                <a:gd name="T22" fmla="*/ 25 w 134"/>
                <a:gd name="T23" fmla="*/ 118 h 134"/>
                <a:gd name="T24" fmla="*/ 15 w 134"/>
                <a:gd name="T25" fmla="*/ 110 h 134"/>
                <a:gd name="T26" fmla="*/ 9 w 134"/>
                <a:gd name="T27" fmla="*/ 99 h 134"/>
                <a:gd name="T28" fmla="*/ 3 w 134"/>
                <a:gd name="T29" fmla="*/ 87 h 134"/>
                <a:gd name="T30" fmla="*/ 1 w 134"/>
                <a:gd name="T31" fmla="*/ 74 h 134"/>
                <a:gd name="T32" fmla="*/ 1 w 134"/>
                <a:gd name="T33" fmla="*/ 61 h 134"/>
                <a:gd name="T34" fmla="*/ 3 w 134"/>
                <a:gd name="T35" fmla="*/ 48 h 134"/>
                <a:gd name="T36" fmla="*/ 9 w 134"/>
                <a:gd name="T37" fmla="*/ 36 h 134"/>
                <a:gd name="T38" fmla="*/ 15 w 134"/>
                <a:gd name="T39" fmla="*/ 25 h 134"/>
                <a:gd name="T40" fmla="*/ 25 w 134"/>
                <a:gd name="T41" fmla="*/ 16 h 134"/>
                <a:gd name="T42" fmla="*/ 36 w 134"/>
                <a:gd name="T43" fmla="*/ 9 h 134"/>
                <a:gd name="T44" fmla="*/ 48 w 134"/>
                <a:gd name="T45" fmla="*/ 4 h 134"/>
                <a:gd name="T46" fmla="*/ 61 w 134"/>
                <a:gd name="T47" fmla="*/ 2 h 134"/>
                <a:gd name="T48" fmla="*/ 73 w 134"/>
                <a:gd name="T49" fmla="*/ 2 h 134"/>
                <a:gd name="T50" fmla="*/ 86 w 134"/>
                <a:gd name="T51" fmla="*/ 4 h 134"/>
                <a:gd name="T52" fmla="*/ 98 w 134"/>
                <a:gd name="T53" fmla="*/ 9 h 134"/>
                <a:gd name="T54" fmla="*/ 109 w 134"/>
                <a:gd name="T55" fmla="*/ 16 h 134"/>
                <a:gd name="T56" fmla="*/ 119 w 134"/>
                <a:gd name="T57" fmla="*/ 25 h 134"/>
                <a:gd name="T58" fmla="*/ 125 w 134"/>
                <a:gd name="T59" fmla="*/ 36 h 134"/>
                <a:gd name="T60" fmla="*/ 131 w 134"/>
                <a:gd name="T61" fmla="*/ 48 h 134"/>
                <a:gd name="T62" fmla="*/ 133 w 134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4" h="134">
                  <a:moveTo>
                    <a:pt x="134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9" y="93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9" y="110"/>
                  </a:lnTo>
                  <a:lnTo>
                    <a:pt x="115" y="115"/>
                  </a:lnTo>
                  <a:lnTo>
                    <a:pt x="109" y="118"/>
                  </a:lnTo>
                  <a:lnTo>
                    <a:pt x="105" y="122"/>
                  </a:lnTo>
                  <a:lnTo>
                    <a:pt x="98" y="126"/>
                  </a:lnTo>
                  <a:lnTo>
                    <a:pt x="93" y="129"/>
                  </a:lnTo>
                  <a:lnTo>
                    <a:pt x="86" y="131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61" y="133"/>
                  </a:lnTo>
                  <a:lnTo>
                    <a:pt x="54" y="132"/>
                  </a:lnTo>
                  <a:lnTo>
                    <a:pt x="48" y="131"/>
                  </a:lnTo>
                  <a:lnTo>
                    <a:pt x="41" y="129"/>
                  </a:lnTo>
                  <a:lnTo>
                    <a:pt x="36" y="126"/>
                  </a:lnTo>
                  <a:lnTo>
                    <a:pt x="30" y="122"/>
                  </a:lnTo>
                  <a:lnTo>
                    <a:pt x="25" y="118"/>
                  </a:lnTo>
                  <a:lnTo>
                    <a:pt x="19" y="115"/>
                  </a:lnTo>
                  <a:lnTo>
                    <a:pt x="15" y="110"/>
                  </a:lnTo>
                  <a:lnTo>
                    <a:pt x="12" y="104"/>
                  </a:lnTo>
                  <a:lnTo>
                    <a:pt x="9" y="99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2" y="80"/>
                  </a:lnTo>
                  <a:lnTo>
                    <a:pt x="1" y="74"/>
                  </a:lnTo>
                  <a:lnTo>
                    <a:pt x="0" y="67"/>
                  </a:lnTo>
                  <a:lnTo>
                    <a:pt x="1" y="61"/>
                  </a:lnTo>
                  <a:lnTo>
                    <a:pt x="2" y="53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9" y="36"/>
                  </a:lnTo>
                  <a:lnTo>
                    <a:pt x="12" y="30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9"/>
                  </a:lnTo>
                  <a:lnTo>
                    <a:pt x="41" y="6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1" y="2"/>
                  </a:lnTo>
                  <a:lnTo>
                    <a:pt x="67" y="0"/>
                  </a:lnTo>
                  <a:lnTo>
                    <a:pt x="73" y="2"/>
                  </a:lnTo>
                  <a:lnTo>
                    <a:pt x="80" y="2"/>
                  </a:lnTo>
                  <a:lnTo>
                    <a:pt x="86" y="4"/>
                  </a:lnTo>
                  <a:lnTo>
                    <a:pt x="93" y="6"/>
                  </a:lnTo>
                  <a:lnTo>
                    <a:pt x="98" y="9"/>
                  </a:lnTo>
                  <a:lnTo>
                    <a:pt x="105" y="12"/>
                  </a:lnTo>
                  <a:lnTo>
                    <a:pt x="109" y="16"/>
                  </a:lnTo>
                  <a:lnTo>
                    <a:pt x="115" y="20"/>
                  </a:lnTo>
                  <a:lnTo>
                    <a:pt x="119" y="25"/>
                  </a:lnTo>
                  <a:lnTo>
                    <a:pt x="122" y="30"/>
                  </a:lnTo>
                  <a:lnTo>
                    <a:pt x="125" y="36"/>
                  </a:lnTo>
                  <a:lnTo>
                    <a:pt x="129" y="41"/>
                  </a:lnTo>
                  <a:lnTo>
                    <a:pt x="131" y="48"/>
                  </a:lnTo>
                  <a:lnTo>
                    <a:pt x="132" y="53"/>
                  </a:lnTo>
                  <a:lnTo>
                    <a:pt x="133" y="61"/>
                  </a:lnTo>
                  <a:lnTo>
                    <a:pt x="134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90"/>
            <p:cNvSpPr>
              <a:spLocks/>
            </p:cNvSpPr>
            <p:nvPr userDrawn="1"/>
          </p:nvSpPr>
          <p:spPr bwMode="auto">
            <a:xfrm>
              <a:off x="-5072063" y="-1547199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7 h 80"/>
                <a:gd name="T4" fmla="*/ 75 w 79"/>
                <a:gd name="T5" fmla="*/ 55 h 80"/>
                <a:gd name="T6" fmla="*/ 72 w 79"/>
                <a:gd name="T7" fmla="*/ 61 h 80"/>
                <a:gd name="T8" fmla="*/ 68 w 79"/>
                <a:gd name="T9" fmla="*/ 68 h 80"/>
                <a:gd name="T10" fmla="*/ 61 w 79"/>
                <a:gd name="T11" fmla="*/ 72 h 80"/>
                <a:gd name="T12" fmla="*/ 55 w 79"/>
                <a:gd name="T13" fmla="*/ 76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4 w 79"/>
                <a:gd name="T21" fmla="*/ 76 h 80"/>
                <a:gd name="T22" fmla="*/ 17 w 79"/>
                <a:gd name="T23" fmla="*/ 72 h 80"/>
                <a:gd name="T24" fmla="*/ 11 w 79"/>
                <a:gd name="T25" fmla="*/ 68 h 80"/>
                <a:gd name="T26" fmla="*/ 6 w 79"/>
                <a:gd name="T27" fmla="*/ 61 h 80"/>
                <a:gd name="T28" fmla="*/ 2 w 79"/>
                <a:gd name="T29" fmla="*/ 55 h 80"/>
                <a:gd name="T30" fmla="*/ 0 w 79"/>
                <a:gd name="T31" fmla="*/ 47 h 80"/>
                <a:gd name="T32" fmla="*/ 0 w 79"/>
                <a:gd name="T33" fmla="*/ 40 h 80"/>
                <a:gd name="T34" fmla="*/ 0 w 79"/>
                <a:gd name="T35" fmla="*/ 31 h 80"/>
                <a:gd name="T36" fmla="*/ 2 w 79"/>
                <a:gd name="T37" fmla="*/ 23 h 80"/>
                <a:gd name="T38" fmla="*/ 6 w 79"/>
                <a:gd name="T39" fmla="*/ 17 h 80"/>
                <a:gd name="T40" fmla="*/ 11 w 79"/>
                <a:gd name="T41" fmla="*/ 12 h 80"/>
                <a:gd name="T42" fmla="*/ 17 w 79"/>
                <a:gd name="T43" fmla="*/ 6 h 80"/>
                <a:gd name="T44" fmla="*/ 24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6 h 80"/>
                <a:gd name="T56" fmla="*/ 68 w 79"/>
                <a:gd name="T57" fmla="*/ 12 h 80"/>
                <a:gd name="T58" fmla="*/ 72 w 79"/>
                <a:gd name="T59" fmla="*/ 17 h 80"/>
                <a:gd name="T60" fmla="*/ 75 w 79"/>
                <a:gd name="T61" fmla="*/ 23 h 80"/>
                <a:gd name="T62" fmla="*/ 79 w 79"/>
                <a:gd name="T63" fmla="*/ 31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7"/>
                  </a:lnTo>
                  <a:lnTo>
                    <a:pt x="75" y="55"/>
                  </a:lnTo>
                  <a:lnTo>
                    <a:pt x="72" y="61"/>
                  </a:lnTo>
                  <a:lnTo>
                    <a:pt x="68" y="68"/>
                  </a:lnTo>
                  <a:lnTo>
                    <a:pt x="61" y="72"/>
                  </a:lnTo>
                  <a:lnTo>
                    <a:pt x="55" y="76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4" y="76"/>
                  </a:lnTo>
                  <a:lnTo>
                    <a:pt x="17" y="72"/>
                  </a:lnTo>
                  <a:lnTo>
                    <a:pt x="11" y="68"/>
                  </a:lnTo>
                  <a:lnTo>
                    <a:pt x="6" y="61"/>
                  </a:lnTo>
                  <a:lnTo>
                    <a:pt x="2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7"/>
                  </a:lnTo>
                  <a:lnTo>
                    <a:pt x="11" y="12"/>
                  </a:lnTo>
                  <a:lnTo>
                    <a:pt x="17" y="6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6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5" y="23"/>
                  </a:lnTo>
                  <a:lnTo>
                    <a:pt x="79" y="31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91"/>
            <p:cNvSpPr>
              <a:spLocks/>
            </p:cNvSpPr>
            <p:nvPr userDrawn="1"/>
          </p:nvSpPr>
          <p:spPr bwMode="auto">
            <a:xfrm>
              <a:off x="-5099050" y="-1690074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3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6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2 w 80"/>
                <a:gd name="T19" fmla="*/ 79 h 80"/>
                <a:gd name="T20" fmla="*/ 25 w 80"/>
                <a:gd name="T21" fmla="*/ 77 h 80"/>
                <a:gd name="T22" fmla="*/ 18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3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4 h 80"/>
                <a:gd name="T38" fmla="*/ 7 w 80"/>
                <a:gd name="T39" fmla="*/ 17 h 80"/>
                <a:gd name="T40" fmla="*/ 12 w 80"/>
                <a:gd name="T41" fmla="*/ 12 h 80"/>
                <a:gd name="T42" fmla="*/ 18 w 80"/>
                <a:gd name="T43" fmla="*/ 6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3 h 80"/>
                <a:gd name="T54" fmla="*/ 63 w 80"/>
                <a:gd name="T55" fmla="*/ 6 h 80"/>
                <a:gd name="T56" fmla="*/ 68 w 80"/>
                <a:gd name="T57" fmla="*/ 12 h 80"/>
                <a:gd name="T58" fmla="*/ 73 w 80"/>
                <a:gd name="T59" fmla="*/ 17 h 80"/>
                <a:gd name="T60" fmla="*/ 77 w 80"/>
                <a:gd name="T61" fmla="*/ 24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3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6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5" y="77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3"/>
                  </a:lnTo>
                  <a:lnTo>
                    <a:pt x="63" y="6"/>
                  </a:lnTo>
                  <a:lnTo>
                    <a:pt x="68" y="12"/>
                  </a:lnTo>
                  <a:lnTo>
                    <a:pt x="73" y="17"/>
                  </a:lnTo>
                  <a:lnTo>
                    <a:pt x="77" y="24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92"/>
            <p:cNvSpPr>
              <a:spLocks/>
            </p:cNvSpPr>
            <p:nvPr userDrawn="1"/>
          </p:nvSpPr>
          <p:spPr bwMode="auto">
            <a:xfrm>
              <a:off x="-5140325" y="-131859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4 w 80"/>
                <a:gd name="T7" fmla="*/ 63 h 80"/>
                <a:gd name="T8" fmla="*/ 68 w 80"/>
                <a:gd name="T9" fmla="*/ 68 h 80"/>
                <a:gd name="T10" fmla="*/ 63 w 80"/>
                <a:gd name="T11" fmla="*/ 74 h 80"/>
                <a:gd name="T12" fmla="*/ 55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7 w 80"/>
                <a:gd name="T23" fmla="*/ 74 h 80"/>
                <a:gd name="T24" fmla="*/ 12 w 80"/>
                <a:gd name="T25" fmla="*/ 68 h 80"/>
                <a:gd name="T26" fmla="*/ 8 w 80"/>
                <a:gd name="T27" fmla="*/ 63 h 80"/>
                <a:gd name="T28" fmla="*/ 3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3 h 80"/>
                <a:gd name="T36" fmla="*/ 3 w 80"/>
                <a:gd name="T37" fmla="*/ 25 h 80"/>
                <a:gd name="T38" fmla="*/ 8 w 80"/>
                <a:gd name="T39" fmla="*/ 18 h 80"/>
                <a:gd name="T40" fmla="*/ 12 w 80"/>
                <a:gd name="T41" fmla="*/ 12 h 80"/>
                <a:gd name="T42" fmla="*/ 17 w 80"/>
                <a:gd name="T43" fmla="*/ 7 h 80"/>
                <a:gd name="T44" fmla="*/ 25 w 80"/>
                <a:gd name="T45" fmla="*/ 4 h 80"/>
                <a:gd name="T46" fmla="*/ 33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5 w 80"/>
                <a:gd name="T53" fmla="*/ 4 h 80"/>
                <a:gd name="T54" fmla="*/ 63 w 80"/>
                <a:gd name="T55" fmla="*/ 7 h 80"/>
                <a:gd name="T56" fmla="*/ 68 w 80"/>
                <a:gd name="T57" fmla="*/ 12 h 80"/>
                <a:gd name="T58" fmla="*/ 74 w 80"/>
                <a:gd name="T59" fmla="*/ 18 h 80"/>
                <a:gd name="T60" fmla="*/ 77 w 80"/>
                <a:gd name="T61" fmla="*/ 25 h 80"/>
                <a:gd name="T62" fmla="*/ 79 w 80"/>
                <a:gd name="T63" fmla="*/ 33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4" y="63"/>
                  </a:lnTo>
                  <a:lnTo>
                    <a:pt x="68" y="68"/>
                  </a:lnTo>
                  <a:lnTo>
                    <a:pt x="63" y="74"/>
                  </a:lnTo>
                  <a:lnTo>
                    <a:pt x="55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7" y="74"/>
                  </a:lnTo>
                  <a:lnTo>
                    <a:pt x="12" y="68"/>
                  </a:lnTo>
                  <a:lnTo>
                    <a:pt x="8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4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5" y="4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74" y="18"/>
                  </a:lnTo>
                  <a:lnTo>
                    <a:pt x="77" y="25"/>
                  </a:lnTo>
                  <a:lnTo>
                    <a:pt x="79" y="33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93"/>
            <p:cNvSpPr>
              <a:spLocks/>
            </p:cNvSpPr>
            <p:nvPr userDrawn="1"/>
          </p:nvSpPr>
          <p:spPr bwMode="auto">
            <a:xfrm>
              <a:off x="-5284788" y="-1601174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2 w 80"/>
                <a:gd name="T7" fmla="*/ 62 h 80"/>
                <a:gd name="T8" fmla="*/ 68 w 80"/>
                <a:gd name="T9" fmla="*/ 68 h 80"/>
                <a:gd name="T10" fmla="*/ 62 w 80"/>
                <a:gd name="T11" fmla="*/ 73 h 80"/>
                <a:gd name="T12" fmla="*/ 55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1 w 80"/>
                <a:gd name="T19" fmla="*/ 79 h 80"/>
                <a:gd name="T20" fmla="*/ 24 w 80"/>
                <a:gd name="T21" fmla="*/ 77 h 80"/>
                <a:gd name="T22" fmla="*/ 17 w 80"/>
                <a:gd name="T23" fmla="*/ 73 h 80"/>
                <a:gd name="T24" fmla="*/ 11 w 80"/>
                <a:gd name="T25" fmla="*/ 68 h 80"/>
                <a:gd name="T26" fmla="*/ 6 w 80"/>
                <a:gd name="T27" fmla="*/ 62 h 80"/>
                <a:gd name="T28" fmla="*/ 3 w 80"/>
                <a:gd name="T29" fmla="*/ 55 h 80"/>
                <a:gd name="T30" fmla="*/ 0 w 80"/>
                <a:gd name="T31" fmla="*/ 48 h 80"/>
                <a:gd name="T32" fmla="*/ 0 w 80"/>
                <a:gd name="T33" fmla="*/ 40 h 80"/>
                <a:gd name="T34" fmla="*/ 0 w 80"/>
                <a:gd name="T35" fmla="*/ 32 h 80"/>
                <a:gd name="T36" fmla="*/ 3 w 80"/>
                <a:gd name="T37" fmla="*/ 24 h 80"/>
                <a:gd name="T38" fmla="*/ 6 w 80"/>
                <a:gd name="T39" fmla="*/ 18 h 80"/>
                <a:gd name="T40" fmla="*/ 11 w 80"/>
                <a:gd name="T41" fmla="*/ 11 h 80"/>
                <a:gd name="T42" fmla="*/ 17 w 80"/>
                <a:gd name="T43" fmla="*/ 7 h 80"/>
                <a:gd name="T44" fmla="*/ 24 w 80"/>
                <a:gd name="T45" fmla="*/ 4 h 80"/>
                <a:gd name="T46" fmla="*/ 31 w 80"/>
                <a:gd name="T47" fmla="*/ 0 h 80"/>
                <a:gd name="T48" fmla="*/ 40 w 80"/>
                <a:gd name="T49" fmla="*/ 0 h 80"/>
                <a:gd name="T50" fmla="*/ 48 w 80"/>
                <a:gd name="T51" fmla="*/ 0 h 80"/>
                <a:gd name="T52" fmla="*/ 55 w 80"/>
                <a:gd name="T53" fmla="*/ 4 h 80"/>
                <a:gd name="T54" fmla="*/ 62 w 80"/>
                <a:gd name="T55" fmla="*/ 7 h 80"/>
                <a:gd name="T56" fmla="*/ 68 w 80"/>
                <a:gd name="T57" fmla="*/ 11 h 80"/>
                <a:gd name="T58" fmla="*/ 72 w 80"/>
                <a:gd name="T59" fmla="*/ 18 h 80"/>
                <a:gd name="T60" fmla="*/ 77 w 80"/>
                <a:gd name="T61" fmla="*/ 24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2" y="73"/>
                  </a:lnTo>
                  <a:lnTo>
                    <a:pt x="55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3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1" y="11"/>
                  </a:lnTo>
                  <a:lnTo>
                    <a:pt x="17" y="7"/>
                  </a:lnTo>
                  <a:lnTo>
                    <a:pt x="24" y="4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5" y="4"/>
                  </a:lnTo>
                  <a:lnTo>
                    <a:pt x="62" y="7"/>
                  </a:lnTo>
                  <a:lnTo>
                    <a:pt x="68" y="11"/>
                  </a:lnTo>
                  <a:lnTo>
                    <a:pt x="72" y="18"/>
                  </a:lnTo>
                  <a:lnTo>
                    <a:pt x="77" y="24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94"/>
            <p:cNvSpPr>
              <a:spLocks/>
            </p:cNvSpPr>
            <p:nvPr userDrawn="1"/>
          </p:nvSpPr>
          <p:spPr bwMode="auto">
            <a:xfrm>
              <a:off x="-5284788" y="-1501162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30 w 133"/>
                <a:gd name="T3" fmla="*/ 86 h 133"/>
                <a:gd name="T4" fmla="*/ 125 w 133"/>
                <a:gd name="T5" fmla="*/ 98 h 133"/>
                <a:gd name="T6" fmla="*/ 118 w 133"/>
                <a:gd name="T7" fmla="*/ 109 h 133"/>
                <a:gd name="T8" fmla="*/ 109 w 133"/>
                <a:gd name="T9" fmla="*/ 118 h 133"/>
                <a:gd name="T10" fmla="*/ 98 w 133"/>
                <a:gd name="T11" fmla="*/ 125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5 w 133"/>
                <a:gd name="T21" fmla="*/ 125 h 133"/>
                <a:gd name="T22" fmla="*/ 24 w 133"/>
                <a:gd name="T23" fmla="*/ 118 h 133"/>
                <a:gd name="T24" fmla="*/ 15 w 133"/>
                <a:gd name="T25" fmla="*/ 109 h 133"/>
                <a:gd name="T26" fmla="*/ 8 w 133"/>
                <a:gd name="T27" fmla="*/ 98 h 133"/>
                <a:gd name="T28" fmla="*/ 2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2 w 133"/>
                <a:gd name="T35" fmla="*/ 46 h 133"/>
                <a:gd name="T36" fmla="*/ 8 w 133"/>
                <a:gd name="T37" fmla="*/ 35 h 133"/>
                <a:gd name="T38" fmla="*/ 15 w 133"/>
                <a:gd name="T39" fmla="*/ 24 h 133"/>
                <a:gd name="T40" fmla="*/ 24 w 133"/>
                <a:gd name="T41" fmla="*/ 15 h 133"/>
                <a:gd name="T42" fmla="*/ 35 w 133"/>
                <a:gd name="T43" fmla="*/ 8 h 133"/>
                <a:gd name="T44" fmla="*/ 46 w 133"/>
                <a:gd name="T45" fmla="*/ 2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9 w 133"/>
                <a:gd name="T55" fmla="*/ 15 h 133"/>
                <a:gd name="T56" fmla="*/ 118 w 133"/>
                <a:gd name="T57" fmla="*/ 24 h 133"/>
                <a:gd name="T58" fmla="*/ 125 w 133"/>
                <a:gd name="T59" fmla="*/ 35 h 133"/>
                <a:gd name="T60" fmla="*/ 130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7" y="92"/>
                  </a:lnTo>
                  <a:lnTo>
                    <a:pt x="125" y="98"/>
                  </a:lnTo>
                  <a:lnTo>
                    <a:pt x="121" y="104"/>
                  </a:lnTo>
                  <a:lnTo>
                    <a:pt x="118" y="109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8" y="125"/>
                  </a:lnTo>
                  <a:lnTo>
                    <a:pt x="92" y="127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0" y="127"/>
                  </a:lnTo>
                  <a:lnTo>
                    <a:pt x="35" y="125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1" y="104"/>
                  </a:lnTo>
                  <a:lnTo>
                    <a:pt x="8" y="98"/>
                  </a:lnTo>
                  <a:lnTo>
                    <a:pt x="5" y="92"/>
                  </a:lnTo>
                  <a:lnTo>
                    <a:pt x="2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2" y="4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8" y="24"/>
                  </a:lnTo>
                  <a:lnTo>
                    <a:pt x="121" y="29"/>
                  </a:lnTo>
                  <a:lnTo>
                    <a:pt x="125" y="35"/>
                  </a:lnTo>
                  <a:lnTo>
                    <a:pt x="127" y="40"/>
                  </a:lnTo>
                  <a:lnTo>
                    <a:pt x="130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95"/>
            <p:cNvSpPr>
              <a:spLocks/>
            </p:cNvSpPr>
            <p:nvPr userDrawn="1"/>
          </p:nvSpPr>
          <p:spPr bwMode="auto">
            <a:xfrm>
              <a:off x="-5024438" y="-1345587"/>
              <a:ext cx="52388" cy="53975"/>
            </a:xfrm>
            <a:custGeom>
              <a:avLst/>
              <a:gdLst>
                <a:gd name="T0" fmla="*/ 132 w 132"/>
                <a:gd name="T1" fmla="*/ 74 h 134"/>
                <a:gd name="T2" fmla="*/ 129 w 132"/>
                <a:gd name="T3" fmla="*/ 87 h 134"/>
                <a:gd name="T4" fmla="*/ 125 w 132"/>
                <a:gd name="T5" fmla="*/ 99 h 134"/>
                <a:gd name="T6" fmla="*/ 117 w 132"/>
                <a:gd name="T7" fmla="*/ 109 h 134"/>
                <a:gd name="T8" fmla="*/ 109 w 132"/>
                <a:gd name="T9" fmla="*/ 119 h 134"/>
                <a:gd name="T10" fmla="*/ 98 w 132"/>
                <a:gd name="T11" fmla="*/ 126 h 134"/>
                <a:gd name="T12" fmla="*/ 86 w 132"/>
                <a:gd name="T13" fmla="*/ 131 h 134"/>
                <a:gd name="T14" fmla="*/ 73 w 132"/>
                <a:gd name="T15" fmla="*/ 133 h 134"/>
                <a:gd name="T16" fmla="*/ 59 w 132"/>
                <a:gd name="T17" fmla="*/ 133 h 134"/>
                <a:gd name="T18" fmla="*/ 46 w 132"/>
                <a:gd name="T19" fmla="*/ 131 h 134"/>
                <a:gd name="T20" fmla="*/ 34 w 132"/>
                <a:gd name="T21" fmla="*/ 126 h 134"/>
                <a:gd name="T22" fmla="*/ 23 w 132"/>
                <a:gd name="T23" fmla="*/ 119 h 134"/>
                <a:gd name="T24" fmla="*/ 15 w 132"/>
                <a:gd name="T25" fmla="*/ 109 h 134"/>
                <a:gd name="T26" fmla="*/ 7 w 132"/>
                <a:gd name="T27" fmla="*/ 99 h 134"/>
                <a:gd name="T28" fmla="*/ 3 w 132"/>
                <a:gd name="T29" fmla="*/ 87 h 134"/>
                <a:gd name="T30" fmla="*/ 0 w 132"/>
                <a:gd name="T31" fmla="*/ 74 h 134"/>
                <a:gd name="T32" fmla="*/ 0 w 132"/>
                <a:gd name="T33" fmla="*/ 61 h 134"/>
                <a:gd name="T34" fmla="*/ 3 w 132"/>
                <a:gd name="T35" fmla="*/ 48 h 134"/>
                <a:gd name="T36" fmla="*/ 7 w 132"/>
                <a:gd name="T37" fmla="*/ 36 h 134"/>
                <a:gd name="T38" fmla="*/ 15 w 132"/>
                <a:gd name="T39" fmla="*/ 25 h 134"/>
                <a:gd name="T40" fmla="*/ 23 w 132"/>
                <a:gd name="T41" fmla="*/ 17 h 134"/>
                <a:gd name="T42" fmla="*/ 34 w 132"/>
                <a:gd name="T43" fmla="*/ 9 h 134"/>
                <a:gd name="T44" fmla="*/ 46 w 132"/>
                <a:gd name="T45" fmla="*/ 4 h 134"/>
                <a:gd name="T46" fmla="*/ 59 w 132"/>
                <a:gd name="T47" fmla="*/ 1 h 134"/>
                <a:gd name="T48" fmla="*/ 73 w 132"/>
                <a:gd name="T49" fmla="*/ 1 h 134"/>
                <a:gd name="T50" fmla="*/ 86 w 132"/>
                <a:gd name="T51" fmla="*/ 4 h 134"/>
                <a:gd name="T52" fmla="*/ 98 w 132"/>
                <a:gd name="T53" fmla="*/ 9 h 134"/>
                <a:gd name="T54" fmla="*/ 109 w 132"/>
                <a:gd name="T55" fmla="*/ 17 h 134"/>
                <a:gd name="T56" fmla="*/ 117 w 132"/>
                <a:gd name="T57" fmla="*/ 25 h 134"/>
                <a:gd name="T58" fmla="*/ 125 w 132"/>
                <a:gd name="T59" fmla="*/ 36 h 134"/>
                <a:gd name="T60" fmla="*/ 129 w 132"/>
                <a:gd name="T61" fmla="*/ 48 h 134"/>
                <a:gd name="T62" fmla="*/ 132 w 132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4">
                  <a:moveTo>
                    <a:pt x="132" y="67"/>
                  </a:moveTo>
                  <a:lnTo>
                    <a:pt x="132" y="74"/>
                  </a:lnTo>
                  <a:lnTo>
                    <a:pt x="131" y="81"/>
                  </a:lnTo>
                  <a:lnTo>
                    <a:pt x="129" y="87"/>
                  </a:lnTo>
                  <a:lnTo>
                    <a:pt x="127" y="93"/>
                  </a:lnTo>
                  <a:lnTo>
                    <a:pt x="125" y="99"/>
                  </a:lnTo>
                  <a:lnTo>
                    <a:pt x="122" y="105"/>
                  </a:lnTo>
                  <a:lnTo>
                    <a:pt x="117" y="109"/>
                  </a:lnTo>
                  <a:lnTo>
                    <a:pt x="113" y="115"/>
                  </a:lnTo>
                  <a:lnTo>
                    <a:pt x="109" y="119"/>
                  </a:lnTo>
                  <a:lnTo>
                    <a:pt x="103" y="122"/>
                  </a:lnTo>
                  <a:lnTo>
                    <a:pt x="98" y="126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79" y="133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59" y="133"/>
                  </a:lnTo>
                  <a:lnTo>
                    <a:pt x="52" y="133"/>
                  </a:lnTo>
                  <a:lnTo>
                    <a:pt x="46" y="131"/>
                  </a:lnTo>
                  <a:lnTo>
                    <a:pt x="41" y="129"/>
                  </a:lnTo>
                  <a:lnTo>
                    <a:pt x="34" y="126"/>
                  </a:lnTo>
                  <a:lnTo>
                    <a:pt x="29" y="122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0" y="105"/>
                  </a:lnTo>
                  <a:lnTo>
                    <a:pt x="7" y="99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1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1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3" y="17"/>
                  </a:lnTo>
                  <a:lnTo>
                    <a:pt x="29" y="12"/>
                  </a:lnTo>
                  <a:lnTo>
                    <a:pt x="34" y="9"/>
                  </a:lnTo>
                  <a:lnTo>
                    <a:pt x="41" y="6"/>
                  </a:lnTo>
                  <a:lnTo>
                    <a:pt x="46" y="4"/>
                  </a:lnTo>
                  <a:lnTo>
                    <a:pt x="52" y="2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3" y="1"/>
                  </a:lnTo>
                  <a:lnTo>
                    <a:pt x="79" y="2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8" y="9"/>
                  </a:lnTo>
                  <a:lnTo>
                    <a:pt x="103" y="12"/>
                  </a:lnTo>
                  <a:lnTo>
                    <a:pt x="109" y="17"/>
                  </a:lnTo>
                  <a:lnTo>
                    <a:pt x="113" y="20"/>
                  </a:lnTo>
                  <a:lnTo>
                    <a:pt x="117" y="25"/>
                  </a:lnTo>
                  <a:lnTo>
                    <a:pt x="122" y="31"/>
                  </a:lnTo>
                  <a:lnTo>
                    <a:pt x="125" y="36"/>
                  </a:lnTo>
                  <a:lnTo>
                    <a:pt x="127" y="41"/>
                  </a:lnTo>
                  <a:lnTo>
                    <a:pt x="129" y="48"/>
                  </a:lnTo>
                  <a:lnTo>
                    <a:pt x="131" y="54"/>
                  </a:lnTo>
                  <a:lnTo>
                    <a:pt x="132" y="61"/>
                  </a:lnTo>
                  <a:lnTo>
                    <a:pt x="132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96"/>
            <p:cNvSpPr>
              <a:spLocks/>
            </p:cNvSpPr>
            <p:nvPr userDrawn="1"/>
          </p:nvSpPr>
          <p:spPr bwMode="auto">
            <a:xfrm>
              <a:off x="-5273675" y="-1396387"/>
              <a:ext cx="82550" cy="82550"/>
            </a:xfrm>
            <a:custGeom>
              <a:avLst/>
              <a:gdLst>
                <a:gd name="T0" fmla="*/ 205 w 205"/>
                <a:gd name="T1" fmla="*/ 113 h 206"/>
                <a:gd name="T2" fmla="*/ 201 w 205"/>
                <a:gd name="T3" fmla="*/ 134 h 206"/>
                <a:gd name="T4" fmla="*/ 194 w 205"/>
                <a:gd name="T5" fmla="*/ 152 h 206"/>
                <a:gd name="T6" fmla="*/ 183 w 205"/>
                <a:gd name="T7" fmla="*/ 168 h 206"/>
                <a:gd name="T8" fmla="*/ 169 w 205"/>
                <a:gd name="T9" fmla="*/ 182 h 206"/>
                <a:gd name="T10" fmla="*/ 151 w 205"/>
                <a:gd name="T11" fmla="*/ 194 h 206"/>
                <a:gd name="T12" fmla="*/ 133 w 205"/>
                <a:gd name="T13" fmla="*/ 202 h 206"/>
                <a:gd name="T14" fmla="*/ 114 w 205"/>
                <a:gd name="T15" fmla="*/ 206 h 206"/>
                <a:gd name="T16" fmla="*/ 92 w 205"/>
                <a:gd name="T17" fmla="*/ 206 h 206"/>
                <a:gd name="T18" fmla="*/ 73 w 205"/>
                <a:gd name="T19" fmla="*/ 202 h 206"/>
                <a:gd name="T20" fmla="*/ 54 w 205"/>
                <a:gd name="T21" fmla="*/ 194 h 206"/>
                <a:gd name="T22" fmla="*/ 37 w 205"/>
                <a:gd name="T23" fmla="*/ 182 h 206"/>
                <a:gd name="T24" fmla="*/ 23 w 205"/>
                <a:gd name="T25" fmla="*/ 168 h 206"/>
                <a:gd name="T26" fmla="*/ 12 w 205"/>
                <a:gd name="T27" fmla="*/ 152 h 206"/>
                <a:gd name="T28" fmla="*/ 5 w 205"/>
                <a:gd name="T29" fmla="*/ 134 h 206"/>
                <a:gd name="T30" fmla="*/ 0 w 205"/>
                <a:gd name="T31" fmla="*/ 113 h 206"/>
                <a:gd name="T32" fmla="*/ 0 w 205"/>
                <a:gd name="T33" fmla="*/ 93 h 206"/>
                <a:gd name="T34" fmla="*/ 5 w 205"/>
                <a:gd name="T35" fmla="*/ 72 h 206"/>
                <a:gd name="T36" fmla="*/ 12 w 205"/>
                <a:gd name="T37" fmla="*/ 54 h 206"/>
                <a:gd name="T38" fmla="*/ 23 w 205"/>
                <a:gd name="T39" fmla="*/ 38 h 206"/>
                <a:gd name="T40" fmla="*/ 37 w 205"/>
                <a:gd name="T41" fmla="*/ 23 h 206"/>
                <a:gd name="T42" fmla="*/ 54 w 205"/>
                <a:gd name="T43" fmla="*/ 13 h 206"/>
                <a:gd name="T44" fmla="*/ 73 w 205"/>
                <a:gd name="T45" fmla="*/ 5 h 206"/>
                <a:gd name="T46" fmla="*/ 92 w 205"/>
                <a:gd name="T47" fmla="*/ 1 h 206"/>
                <a:gd name="T48" fmla="*/ 114 w 205"/>
                <a:gd name="T49" fmla="*/ 1 h 206"/>
                <a:gd name="T50" fmla="*/ 133 w 205"/>
                <a:gd name="T51" fmla="*/ 5 h 206"/>
                <a:gd name="T52" fmla="*/ 151 w 205"/>
                <a:gd name="T53" fmla="*/ 13 h 206"/>
                <a:gd name="T54" fmla="*/ 169 w 205"/>
                <a:gd name="T55" fmla="*/ 23 h 206"/>
                <a:gd name="T56" fmla="*/ 183 w 205"/>
                <a:gd name="T57" fmla="*/ 38 h 206"/>
                <a:gd name="T58" fmla="*/ 194 w 205"/>
                <a:gd name="T59" fmla="*/ 54 h 206"/>
                <a:gd name="T60" fmla="*/ 201 w 205"/>
                <a:gd name="T61" fmla="*/ 72 h 206"/>
                <a:gd name="T62" fmla="*/ 205 w 205"/>
                <a:gd name="T63" fmla="*/ 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6">
                  <a:moveTo>
                    <a:pt x="205" y="103"/>
                  </a:moveTo>
                  <a:lnTo>
                    <a:pt x="205" y="113"/>
                  </a:lnTo>
                  <a:lnTo>
                    <a:pt x="203" y="124"/>
                  </a:lnTo>
                  <a:lnTo>
                    <a:pt x="201" y="134"/>
                  </a:lnTo>
                  <a:lnTo>
                    <a:pt x="198" y="143"/>
                  </a:lnTo>
                  <a:lnTo>
                    <a:pt x="194" y="152"/>
                  </a:lnTo>
                  <a:lnTo>
                    <a:pt x="188" y="161"/>
                  </a:lnTo>
                  <a:lnTo>
                    <a:pt x="183" y="168"/>
                  </a:lnTo>
                  <a:lnTo>
                    <a:pt x="175" y="176"/>
                  </a:lnTo>
                  <a:lnTo>
                    <a:pt x="169" y="182"/>
                  </a:lnTo>
                  <a:lnTo>
                    <a:pt x="160" y="189"/>
                  </a:lnTo>
                  <a:lnTo>
                    <a:pt x="151" y="194"/>
                  </a:lnTo>
                  <a:lnTo>
                    <a:pt x="143" y="198"/>
                  </a:lnTo>
                  <a:lnTo>
                    <a:pt x="133" y="202"/>
                  </a:lnTo>
                  <a:lnTo>
                    <a:pt x="123" y="204"/>
                  </a:lnTo>
                  <a:lnTo>
                    <a:pt x="114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3" y="202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6" y="189"/>
                  </a:lnTo>
                  <a:lnTo>
                    <a:pt x="37" y="182"/>
                  </a:lnTo>
                  <a:lnTo>
                    <a:pt x="30" y="176"/>
                  </a:lnTo>
                  <a:lnTo>
                    <a:pt x="23" y="168"/>
                  </a:lnTo>
                  <a:lnTo>
                    <a:pt x="18" y="161"/>
                  </a:lnTo>
                  <a:lnTo>
                    <a:pt x="12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0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8" y="45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6" y="18"/>
                  </a:lnTo>
                  <a:lnTo>
                    <a:pt x="54" y="13"/>
                  </a:lnTo>
                  <a:lnTo>
                    <a:pt x="63" y="8"/>
                  </a:lnTo>
                  <a:lnTo>
                    <a:pt x="73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43" y="8"/>
                  </a:lnTo>
                  <a:lnTo>
                    <a:pt x="151" y="13"/>
                  </a:lnTo>
                  <a:lnTo>
                    <a:pt x="160" y="18"/>
                  </a:lnTo>
                  <a:lnTo>
                    <a:pt x="169" y="23"/>
                  </a:lnTo>
                  <a:lnTo>
                    <a:pt x="175" y="30"/>
                  </a:lnTo>
                  <a:lnTo>
                    <a:pt x="183" y="38"/>
                  </a:lnTo>
                  <a:lnTo>
                    <a:pt x="188" y="45"/>
                  </a:lnTo>
                  <a:lnTo>
                    <a:pt x="194" y="54"/>
                  </a:lnTo>
                  <a:lnTo>
                    <a:pt x="198" y="63"/>
                  </a:lnTo>
                  <a:lnTo>
                    <a:pt x="201" y="72"/>
                  </a:lnTo>
                  <a:lnTo>
                    <a:pt x="203" y="82"/>
                  </a:lnTo>
                  <a:lnTo>
                    <a:pt x="205" y="93"/>
                  </a:lnTo>
                  <a:lnTo>
                    <a:pt x="205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97"/>
            <p:cNvSpPr>
              <a:spLocks/>
            </p:cNvSpPr>
            <p:nvPr userDrawn="1"/>
          </p:nvSpPr>
          <p:spPr bwMode="auto">
            <a:xfrm>
              <a:off x="-6140450" y="-504212"/>
              <a:ext cx="530225" cy="530225"/>
            </a:xfrm>
            <a:custGeom>
              <a:avLst/>
              <a:gdLst>
                <a:gd name="T0" fmla="*/ 1332 w 1336"/>
                <a:gd name="T1" fmla="*/ 737 h 1336"/>
                <a:gd name="T2" fmla="*/ 1315 w 1336"/>
                <a:gd name="T3" fmla="*/ 835 h 1336"/>
                <a:gd name="T4" fmla="*/ 1284 w 1336"/>
                <a:gd name="T5" fmla="*/ 928 h 1336"/>
                <a:gd name="T6" fmla="*/ 1239 w 1336"/>
                <a:gd name="T7" fmla="*/ 1014 h 1336"/>
                <a:gd name="T8" fmla="*/ 1183 w 1336"/>
                <a:gd name="T9" fmla="*/ 1093 h 1336"/>
                <a:gd name="T10" fmla="*/ 1117 w 1336"/>
                <a:gd name="T11" fmla="*/ 1162 h 1336"/>
                <a:gd name="T12" fmla="*/ 1042 w 1336"/>
                <a:gd name="T13" fmla="*/ 1222 h 1336"/>
                <a:gd name="T14" fmla="*/ 957 w 1336"/>
                <a:gd name="T15" fmla="*/ 1270 h 1336"/>
                <a:gd name="T16" fmla="*/ 867 w 1336"/>
                <a:gd name="T17" fmla="*/ 1306 h 1336"/>
                <a:gd name="T18" fmla="*/ 769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69 w 1336"/>
                <a:gd name="T25" fmla="*/ 1306 h 1336"/>
                <a:gd name="T26" fmla="*/ 378 w 1336"/>
                <a:gd name="T27" fmla="*/ 1270 h 1336"/>
                <a:gd name="T28" fmla="*/ 294 w 1336"/>
                <a:gd name="T29" fmla="*/ 1222 h 1336"/>
                <a:gd name="T30" fmla="*/ 219 w 1336"/>
                <a:gd name="T31" fmla="*/ 1162 h 1336"/>
                <a:gd name="T32" fmla="*/ 153 w 1336"/>
                <a:gd name="T33" fmla="*/ 1093 h 1336"/>
                <a:gd name="T34" fmla="*/ 97 w 1336"/>
                <a:gd name="T35" fmla="*/ 1014 h 1336"/>
                <a:gd name="T36" fmla="*/ 52 w 1336"/>
                <a:gd name="T37" fmla="*/ 928 h 1336"/>
                <a:gd name="T38" fmla="*/ 21 w 1336"/>
                <a:gd name="T39" fmla="*/ 835 h 1336"/>
                <a:gd name="T40" fmla="*/ 4 w 1336"/>
                <a:gd name="T41" fmla="*/ 737 h 1336"/>
                <a:gd name="T42" fmla="*/ 0 w 1336"/>
                <a:gd name="T43" fmla="*/ 633 h 1336"/>
                <a:gd name="T44" fmla="*/ 13 w 1336"/>
                <a:gd name="T45" fmla="*/ 534 h 1336"/>
                <a:gd name="T46" fmla="*/ 40 w 1336"/>
                <a:gd name="T47" fmla="*/ 439 h 1336"/>
                <a:gd name="T48" fmla="*/ 80 w 1336"/>
                <a:gd name="T49" fmla="*/ 349 h 1336"/>
                <a:gd name="T50" fmla="*/ 132 w 1336"/>
                <a:gd name="T51" fmla="*/ 268 h 1336"/>
                <a:gd name="T52" fmla="*/ 196 w 1336"/>
                <a:gd name="T53" fmla="*/ 196 h 1336"/>
                <a:gd name="T54" fmla="*/ 268 w 1336"/>
                <a:gd name="T55" fmla="*/ 133 h 1336"/>
                <a:gd name="T56" fmla="*/ 349 w 1336"/>
                <a:gd name="T57" fmla="*/ 80 h 1336"/>
                <a:gd name="T58" fmla="*/ 438 w 1336"/>
                <a:gd name="T59" fmla="*/ 40 h 1336"/>
                <a:gd name="T60" fmla="*/ 533 w 1336"/>
                <a:gd name="T61" fmla="*/ 13 h 1336"/>
                <a:gd name="T62" fmla="*/ 633 w 1336"/>
                <a:gd name="T63" fmla="*/ 1 h 1336"/>
                <a:gd name="T64" fmla="*/ 736 w 1336"/>
                <a:gd name="T65" fmla="*/ 4 h 1336"/>
                <a:gd name="T66" fmla="*/ 835 w 1336"/>
                <a:gd name="T67" fmla="*/ 21 h 1336"/>
                <a:gd name="T68" fmla="*/ 928 w 1336"/>
                <a:gd name="T69" fmla="*/ 52 h 1336"/>
                <a:gd name="T70" fmla="*/ 1015 w 1336"/>
                <a:gd name="T71" fmla="*/ 96 h 1336"/>
                <a:gd name="T72" fmla="*/ 1092 w 1336"/>
                <a:gd name="T73" fmla="*/ 153 h 1336"/>
                <a:gd name="T74" fmla="*/ 1163 w 1336"/>
                <a:gd name="T75" fmla="*/ 219 h 1336"/>
                <a:gd name="T76" fmla="*/ 1222 w 1336"/>
                <a:gd name="T77" fmla="*/ 294 h 1336"/>
                <a:gd name="T78" fmla="*/ 1271 w 1336"/>
                <a:gd name="T79" fmla="*/ 378 h 1336"/>
                <a:gd name="T80" fmla="*/ 1306 w 1336"/>
                <a:gd name="T81" fmla="*/ 469 h 1336"/>
                <a:gd name="T82" fmla="*/ 1328 w 1336"/>
                <a:gd name="T83" fmla="*/ 566 h 1336"/>
                <a:gd name="T84" fmla="*/ 1336 w 1336"/>
                <a:gd name="T85" fmla="*/ 668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8"/>
                  </a:moveTo>
                  <a:lnTo>
                    <a:pt x="1335" y="702"/>
                  </a:lnTo>
                  <a:lnTo>
                    <a:pt x="1332" y="737"/>
                  </a:lnTo>
                  <a:lnTo>
                    <a:pt x="1328" y="769"/>
                  </a:lnTo>
                  <a:lnTo>
                    <a:pt x="1322" y="803"/>
                  </a:lnTo>
                  <a:lnTo>
                    <a:pt x="1315" y="835"/>
                  </a:lnTo>
                  <a:lnTo>
                    <a:pt x="1306" y="867"/>
                  </a:lnTo>
                  <a:lnTo>
                    <a:pt x="1295" y="898"/>
                  </a:lnTo>
                  <a:lnTo>
                    <a:pt x="1284" y="928"/>
                  </a:lnTo>
                  <a:lnTo>
                    <a:pt x="1271" y="957"/>
                  </a:lnTo>
                  <a:lnTo>
                    <a:pt x="1255" y="986"/>
                  </a:lnTo>
                  <a:lnTo>
                    <a:pt x="1239" y="1014"/>
                  </a:lnTo>
                  <a:lnTo>
                    <a:pt x="1222" y="1041"/>
                  </a:lnTo>
                  <a:lnTo>
                    <a:pt x="1204" y="1067"/>
                  </a:lnTo>
                  <a:lnTo>
                    <a:pt x="1183" y="1093"/>
                  </a:lnTo>
                  <a:lnTo>
                    <a:pt x="1163" y="1117"/>
                  </a:lnTo>
                  <a:lnTo>
                    <a:pt x="1140" y="1141"/>
                  </a:lnTo>
                  <a:lnTo>
                    <a:pt x="1117" y="1162"/>
                  </a:lnTo>
                  <a:lnTo>
                    <a:pt x="1092" y="1184"/>
                  </a:lnTo>
                  <a:lnTo>
                    <a:pt x="1068" y="1203"/>
                  </a:lnTo>
                  <a:lnTo>
                    <a:pt x="1042" y="1222"/>
                  </a:lnTo>
                  <a:lnTo>
                    <a:pt x="1015" y="1239"/>
                  </a:lnTo>
                  <a:lnTo>
                    <a:pt x="987" y="1255"/>
                  </a:lnTo>
                  <a:lnTo>
                    <a:pt x="957" y="1270"/>
                  </a:lnTo>
                  <a:lnTo>
                    <a:pt x="928" y="1283"/>
                  </a:lnTo>
                  <a:lnTo>
                    <a:pt x="898" y="1295"/>
                  </a:lnTo>
                  <a:lnTo>
                    <a:pt x="867" y="1306"/>
                  </a:lnTo>
                  <a:lnTo>
                    <a:pt x="835" y="1315"/>
                  </a:lnTo>
                  <a:lnTo>
                    <a:pt x="803" y="1322"/>
                  </a:lnTo>
                  <a:lnTo>
                    <a:pt x="769" y="1329"/>
                  </a:lnTo>
                  <a:lnTo>
                    <a:pt x="736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3" y="1335"/>
                  </a:lnTo>
                  <a:lnTo>
                    <a:pt x="600" y="1333"/>
                  </a:lnTo>
                  <a:lnTo>
                    <a:pt x="566" y="1329"/>
                  </a:lnTo>
                  <a:lnTo>
                    <a:pt x="533" y="1322"/>
                  </a:lnTo>
                  <a:lnTo>
                    <a:pt x="501" y="1315"/>
                  </a:lnTo>
                  <a:lnTo>
                    <a:pt x="469" y="1306"/>
                  </a:lnTo>
                  <a:lnTo>
                    <a:pt x="438" y="1295"/>
                  </a:lnTo>
                  <a:lnTo>
                    <a:pt x="408" y="1283"/>
                  </a:lnTo>
                  <a:lnTo>
                    <a:pt x="378" y="1270"/>
                  </a:lnTo>
                  <a:lnTo>
                    <a:pt x="349" y="1255"/>
                  </a:lnTo>
                  <a:lnTo>
                    <a:pt x="321" y="1239"/>
                  </a:lnTo>
                  <a:lnTo>
                    <a:pt x="294" y="1222"/>
                  </a:lnTo>
                  <a:lnTo>
                    <a:pt x="268" y="1203"/>
                  </a:lnTo>
                  <a:lnTo>
                    <a:pt x="243" y="1184"/>
                  </a:lnTo>
                  <a:lnTo>
                    <a:pt x="219" y="1162"/>
                  </a:lnTo>
                  <a:lnTo>
                    <a:pt x="196" y="1141"/>
                  </a:lnTo>
                  <a:lnTo>
                    <a:pt x="173" y="1117"/>
                  </a:lnTo>
                  <a:lnTo>
                    <a:pt x="153" y="1093"/>
                  </a:lnTo>
                  <a:lnTo>
                    <a:pt x="132" y="1067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0" y="986"/>
                  </a:lnTo>
                  <a:lnTo>
                    <a:pt x="66" y="957"/>
                  </a:lnTo>
                  <a:lnTo>
                    <a:pt x="52" y="928"/>
                  </a:lnTo>
                  <a:lnTo>
                    <a:pt x="40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3" y="803"/>
                  </a:lnTo>
                  <a:lnTo>
                    <a:pt x="8" y="769"/>
                  </a:lnTo>
                  <a:lnTo>
                    <a:pt x="4" y="737"/>
                  </a:lnTo>
                  <a:lnTo>
                    <a:pt x="0" y="702"/>
                  </a:lnTo>
                  <a:lnTo>
                    <a:pt x="0" y="668"/>
                  </a:lnTo>
                  <a:lnTo>
                    <a:pt x="0" y="633"/>
                  </a:lnTo>
                  <a:lnTo>
                    <a:pt x="4" y="600"/>
                  </a:lnTo>
                  <a:lnTo>
                    <a:pt x="8" y="566"/>
                  </a:lnTo>
                  <a:lnTo>
                    <a:pt x="13" y="534"/>
                  </a:lnTo>
                  <a:lnTo>
                    <a:pt x="21" y="501"/>
                  </a:lnTo>
                  <a:lnTo>
                    <a:pt x="30" y="469"/>
                  </a:lnTo>
                  <a:lnTo>
                    <a:pt x="40" y="439"/>
                  </a:lnTo>
                  <a:lnTo>
                    <a:pt x="52" y="409"/>
                  </a:lnTo>
                  <a:lnTo>
                    <a:pt x="66" y="378"/>
                  </a:lnTo>
                  <a:lnTo>
                    <a:pt x="80" y="349"/>
                  </a:lnTo>
                  <a:lnTo>
                    <a:pt x="97" y="322"/>
                  </a:lnTo>
                  <a:lnTo>
                    <a:pt x="114" y="294"/>
                  </a:lnTo>
                  <a:lnTo>
                    <a:pt x="132" y="268"/>
                  </a:lnTo>
                  <a:lnTo>
                    <a:pt x="153" y="243"/>
                  </a:lnTo>
                  <a:lnTo>
                    <a:pt x="173" y="219"/>
                  </a:lnTo>
                  <a:lnTo>
                    <a:pt x="196" y="196"/>
                  </a:lnTo>
                  <a:lnTo>
                    <a:pt x="219" y="173"/>
                  </a:lnTo>
                  <a:lnTo>
                    <a:pt x="243" y="153"/>
                  </a:lnTo>
                  <a:lnTo>
                    <a:pt x="268" y="133"/>
                  </a:lnTo>
                  <a:lnTo>
                    <a:pt x="294" y="114"/>
                  </a:lnTo>
                  <a:lnTo>
                    <a:pt x="321" y="96"/>
                  </a:lnTo>
                  <a:lnTo>
                    <a:pt x="349" y="80"/>
                  </a:lnTo>
                  <a:lnTo>
                    <a:pt x="378" y="66"/>
                  </a:lnTo>
                  <a:lnTo>
                    <a:pt x="408" y="52"/>
                  </a:lnTo>
                  <a:lnTo>
                    <a:pt x="438" y="40"/>
                  </a:lnTo>
                  <a:lnTo>
                    <a:pt x="469" y="31"/>
                  </a:lnTo>
                  <a:lnTo>
                    <a:pt x="501" y="21"/>
                  </a:lnTo>
                  <a:lnTo>
                    <a:pt x="533" y="13"/>
                  </a:lnTo>
                  <a:lnTo>
                    <a:pt x="566" y="8"/>
                  </a:lnTo>
                  <a:lnTo>
                    <a:pt x="600" y="4"/>
                  </a:lnTo>
                  <a:lnTo>
                    <a:pt x="633" y="1"/>
                  </a:lnTo>
                  <a:lnTo>
                    <a:pt x="668" y="0"/>
                  </a:lnTo>
                  <a:lnTo>
                    <a:pt x="702" y="1"/>
                  </a:lnTo>
                  <a:lnTo>
                    <a:pt x="736" y="4"/>
                  </a:lnTo>
                  <a:lnTo>
                    <a:pt x="769" y="8"/>
                  </a:lnTo>
                  <a:lnTo>
                    <a:pt x="803" y="13"/>
                  </a:lnTo>
                  <a:lnTo>
                    <a:pt x="835" y="21"/>
                  </a:lnTo>
                  <a:lnTo>
                    <a:pt x="867" y="31"/>
                  </a:lnTo>
                  <a:lnTo>
                    <a:pt x="898" y="40"/>
                  </a:lnTo>
                  <a:lnTo>
                    <a:pt x="928" y="52"/>
                  </a:lnTo>
                  <a:lnTo>
                    <a:pt x="957" y="66"/>
                  </a:lnTo>
                  <a:lnTo>
                    <a:pt x="987" y="80"/>
                  </a:lnTo>
                  <a:lnTo>
                    <a:pt x="1015" y="96"/>
                  </a:lnTo>
                  <a:lnTo>
                    <a:pt x="1042" y="114"/>
                  </a:lnTo>
                  <a:lnTo>
                    <a:pt x="1068" y="133"/>
                  </a:lnTo>
                  <a:lnTo>
                    <a:pt x="1092" y="153"/>
                  </a:lnTo>
                  <a:lnTo>
                    <a:pt x="1117" y="173"/>
                  </a:lnTo>
                  <a:lnTo>
                    <a:pt x="1140" y="196"/>
                  </a:lnTo>
                  <a:lnTo>
                    <a:pt x="1163" y="219"/>
                  </a:lnTo>
                  <a:lnTo>
                    <a:pt x="1183" y="243"/>
                  </a:lnTo>
                  <a:lnTo>
                    <a:pt x="1204" y="268"/>
                  </a:lnTo>
                  <a:lnTo>
                    <a:pt x="1222" y="294"/>
                  </a:lnTo>
                  <a:lnTo>
                    <a:pt x="1239" y="322"/>
                  </a:lnTo>
                  <a:lnTo>
                    <a:pt x="1255" y="349"/>
                  </a:lnTo>
                  <a:lnTo>
                    <a:pt x="1271" y="378"/>
                  </a:lnTo>
                  <a:lnTo>
                    <a:pt x="1284" y="409"/>
                  </a:lnTo>
                  <a:lnTo>
                    <a:pt x="1295" y="439"/>
                  </a:lnTo>
                  <a:lnTo>
                    <a:pt x="1306" y="469"/>
                  </a:lnTo>
                  <a:lnTo>
                    <a:pt x="1315" y="501"/>
                  </a:lnTo>
                  <a:lnTo>
                    <a:pt x="1322" y="534"/>
                  </a:lnTo>
                  <a:lnTo>
                    <a:pt x="1328" y="566"/>
                  </a:lnTo>
                  <a:lnTo>
                    <a:pt x="1332" y="600"/>
                  </a:lnTo>
                  <a:lnTo>
                    <a:pt x="1335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98"/>
            <p:cNvSpPr>
              <a:spLocks/>
            </p:cNvSpPr>
            <p:nvPr userDrawn="1"/>
          </p:nvSpPr>
          <p:spPr bwMode="auto">
            <a:xfrm>
              <a:off x="-6116638" y="-480399"/>
              <a:ext cx="482600" cy="482600"/>
            </a:xfrm>
            <a:custGeom>
              <a:avLst/>
              <a:gdLst>
                <a:gd name="T0" fmla="*/ 1213 w 1216"/>
                <a:gd name="T1" fmla="*/ 670 h 1216"/>
                <a:gd name="T2" fmla="*/ 1197 w 1216"/>
                <a:gd name="T3" fmla="*/ 760 h 1216"/>
                <a:gd name="T4" fmla="*/ 1168 w 1216"/>
                <a:gd name="T5" fmla="*/ 844 h 1216"/>
                <a:gd name="T6" fmla="*/ 1128 w 1216"/>
                <a:gd name="T7" fmla="*/ 923 h 1216"/>
                <a:gd name="T8" fmla="*/ 1078 w 1216"/>
                <a:gd name="T9" fmla="*/ 994 h 1216"/>
                <a:gd name="T10" fmla="*/ 1017 w 1216"/>
                <a:gd name="T11" fmla="*/ 1058 h 1216"/>
                <a:gd name="T12" fmla="*/ 948 w 1216"/>
                <a:gd name="T13" fmla="*/ 1112 h 1216"/>
                <a:gd name="T14" fmla="*/ 871 w 1216"/>
                <a:gd name="T15" fmla="*/ 1156 h 1216"/>
                <a:gd name="T16" fmla="*/ 789 w 1216"/>
                <a:gd name="T17" fmla="*/ 1189 h 1216"/>
                <a:gd name="T18" fmla="*/ 701 w 1216"/>
                <a:gd name="T19" fmla="*/ 1209 h 1216"/>
                <a:gd name="T20" fmla="*/ 608 w 1216"/>
                <a:gd name="T21" fmla="*/ 1216 h 1216"/>
                <a:gd name="T22" fmla="*/ 515 w 1216"/>
                <a:gd name="T23" fmla="*/ 1209 h 1216"/>
                <a:gd name="T24" fmla="*/ 428 w 1216"/>
                <a:gd name="T25" fmla="*/ 1189 h 1216"/>
                <a:gd name="T26" fmla="*/ 344 w 1216"/>
                <a:gd name="T27" fmla="*/ 1156 h 1216"/>
                <a:gd name="T28" fmla="*/ 268 w 1216"/>
                <a:gd name="T29" fmla="*/ 1112 h 1216"/>
                <a:gd name="T30" fmla="*/ 199 w 1216"/>
                <a:gd name="T31" fmla="*/ 1058 h 1216"/>
                <a:gd name="T32" fmla="*/ 139 w 1216"/>
                <a:gd name="T33" fmla="*/ 994 h 1216"/>
                <a:gd name="T34" fmla="*/ 87 w 1216"/>
                <a:gd name="T35" fmla="*/ 923 h 1216"/>
                <a:gd name="T36" fmla="*/ 47 w 1216"/>
                <a:gd name="T37" fmla="*/ 844 h 1216"/>
                <a:gd name="T38" fmla="*/ 19 w 1216"/>
                <a:gd name="T39" fmla="*/ 760 h 1216"/>
                <a:gd name="T40" fmla="*/ 3 w 1216"/>
                <a:gd name="T41" fmla="*/ 670 h 1216"/>
                <a:gd name="T42" fmla="*/ 1 w 1216"/>
                <a:gd name="T43" fmla="*/ 576 h 1216"/>
                <a:gd name="T44" fmla="*/ 12 w 1216"/>
                <a:gd name="T45" fmla="*/ 486 h 1216"/>
                <a:gd name="T46" fmla="*/ 37 w 1216"/>
                <a:gd name="T47" fmla="*/ 399 h 1216"/>
                <a:gd name="T48" fmla="*/ 73 w 1216"/>
                <a:gd name="T49" fmla="*/ 318 h 1216"/>
                <a:gd name="T50" fmla="*/ 121 w 1216"/>
                <a:gd name="T51" fmla="*/ 244 h 1216"/>
                <a:gd name="T52" fmla="*/ 178 w 1216"/>
                <a:gd name="T53" fmla="*/ 178 h 1216"/>
                <a:gd name="T54" fmla="*/ 244 w 1216"/>
                <a:gd name="T55" fmla="*/ 121 h 1216"/>
                <a:gd name="T56" fmla="*/ 318 w 1216"/>
                <a:gd name="T57" fmla="*/ 73 h 1216"/>
                <a:gd name="T58" fmla="*/ 398 w 1216"/>
                <a:gd name="T59" fmla="*/ 36 h 1216"/>
                <a:gd name="T60" fmla="*/ 486 w 1216"/>
                <a:gd name="T61" fmla="*/ 13 h 1216"/>
                <a:gd name="T62" fmla="*/ 577 w 1216"/>
                <a:gd name="T63" fmla="*/ 1 h 1216"/>
                <a:gd name="T64" fmla="*/ 671 w 1216"/>
                <a:gd name="T65" fmla="*/ 3 h 1216"/>
                <a:gd name="T66" fmla="*/ 760 w 1216"/>
                <a:gd name="T67" fmla="*/ 19 h 1216"/>
                <a:gd name="T68" fmla="*/ 844 w 1216"/>
                <a:gd name="T69" fmla="*/ 47 h 1216"/>
                <a:gd name="T70" fmla="*/ 923 w 1216"/>
                <a:gd name="T71" fmla="*/ 88 h 1216"/>
                <a:gd name="T72" fmla="*/ 995 w 1216"/>
                <a:gd name="T73" fmla="*/ 139 h 1216"/>
                <a:gd name="T74" fmla="*/ 1058 w 1216"/>
                <a:gd name="T75" fmla="*/ 200 h 1216"/>
                <a:gd name="T76" fmla="*/ 1112 w 1216"/>
                <a:gd name="T77" fmla="*/ 268 h 1216"/>
                <a:gd name="T78" fmla="*/ 1157 w 1216"/>
                <a:gd name="T79" fmla="*/ 344 h 1216"/>
                <a:gd name="T80" fmla="*/ 1189 w 1216"/>
                <a:gd name="T81" fmla="*/ 427 h 1216"/>
                <a:gd name="T82" fmla="*/ 1209 w 1216"/>
                <a:gd name="T83" fmla="*/ 516 h 1216"/>
                <a:gd name="T84" fmla="*/ 1216 w 1216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6" h="1216">
                  <a:moveTo>
                    <a:pt x="1216" y="608"/>
                  </a:moveTo>
                  <a:lnTo>
                    <a:pt x="1215" y="639"/>
                  </a:lnTo>
                  <a:lnTo>
                    <a:pt x="1213" y="670"/>
                  </a:lnTo>
                  <a:lnTo>
                    <a:pt x="1209" y="701"/>
                  </a:lnTo>
                  <a:lnTo>
                    <a:pt x="1204" y="731"/>
                  </a:lnTo>
                  <a:lnTo>
                    <a:pt x="1197" y="760"/>
                  </a:lnTo>
                  <a:lnTo>
                    <a:pt x="1189" y="789"/>
                  </a:lnTo>
                  <a:lnTo>
                    <a:pt x="1179" y="817"/>
                  </a:lnTo>
                  <a:lnTo>
                    <a:pt x="1168" y="844"/>
                  </a:lnTo>
                  <a:lnTo>
                    <a:pt x="1157" y="871"/>
                  </a:lnTo>
                  <a:lnTo>
                    <a:pt x="1143" y="898"/>
                  </a:lnTo>
                  <a:lnTo>
                    <a:pt x="1128" y="923"/>
                  </a:lnTo>
                  <a:lnTo>
                    <a:pt x="1112" y="948"/>
                  </a:lnTo>
                  <a:lnTo>
                    <a:pt x="1095" y="972"/>
                  </a:lnTo>
                  <a:lnTo>
                    <a:pt x="1078" y="994"/>
                  </a:lnTo>
                  <a:lnTo>
                    <a:pt x="1058" y="1017"/>
                  </a:lnTo>
                  <a:lnTo>
                    <a:pt x="1038" y="1038"/>
                  </a:lnTo>
                  <a:lnTo>
                    <a:pt x="1017" y="1058"/>
                  </a:lnTo>
                  <a:lnTo>
                    <a:pt x="995" y="1078"/>
                  </a:lnTo>
                  <a:lnTo>
                    <a:pt x="972" y="1096"/>
                  </a:lnTo>
                  <a:lnTo>
                    <a:pt x="948" y="1112"/>
                  </a:lnTo>
                  <a:lnTo>
                    <a:pt x="923" y="1128"/>
                  </a:lnTo>
                  <a:lnTo>
                    <a:pt x="897" y="1142"/>
                  </a:lnTo>
                  <a:lnTo>
                    <a:pt x="871" y="1156"/>
                  </a:lnTo>
                  <a:lnTo>
                    <a:pt x="844" y="1168"/>
                  </a:lnTo>
                  <a:lnTo>
                    <a:pt x="817" y="1179"/>
                  </a:lnTo>
                  <a:lnTo>
                    <a:pt x="789" y="1189"/>
                  </a:lnTo>
                  <a:lnTo>
                    <a:pt x="760" y="1197"/>
                  </a:lnTo>
                  <a:lnTo>
                    <a:pt x="731" y="1204"/>
                  </a:lnTo>
                  <a:lnTo>
                    <a:pt x="701" y="1209"/>
                  </a:lnTo>
                  <a:lnTo>
                    <a:pt x="671" y="1214"/>
                  </a:lnTo>
                  <a:lnTo>
                    <a:pt x="639" y="1216"/>
                  </a:lnTo>
                  <a:lnTo>
                    <a:pt x="608" y="1216"/>
                  </a:lnTo>
                  <a:lnTo>
                    <a:pt x="577" y="1216"/>
                  </a:lnTo>
                  <a:lnTo>
                    <a:pt x="545" y="1214"/>
                  </a:lnTo>
                  <a:lnTo>
                    <a:pt x="515" y="1209"/>
                  </a:lnTo>
                  <a:lnTo>
                    <a:pt x="486" y="1204"/>
                  </a:lnTo>
                  <a:lnTo>
                    <a:pt x="456" y="1197"/>
                  </a:lnTo>
                  <a:lnTo>
                    <a:pt x="428" y="1189"/>
                  </a:lnTo>
                  <a:lnTo>
                    <a:pt x="398" y="1179"/>
                  </a:lnTo>
                  <a:lnTo>
                    <a:pt x="371" y="1168"/>
                  </a:lnTo>
                  <a:lnTo>
                    <a:pt x="344" y="1156"/>
                  </a:lnTo>
                  <a:lnTo>
                    <a:pt x="318" y="1142"/>
                  </a:lnTo>
                  <a:lnTo>
                    <a:pt x="293" y="1128"/>
                  </a:lnTo>
                  <a:lnTo>
                    <a:pt x="268" y="1112"/>
                  </a:lnTo>
                  <a:lnTo>
                    <a:pt x="244" y="1096"/>
                  </a:lnTo>
                  <a:lnTo>
                    <a:pt x="221" y="1078"/>
                  </a:lnTo>
                  <a:lnTo>
                    <a:pt x="199" y="1058"/>
                  </a:lnTo>
                  <a:lnTo>
                    <a:pt x="178" y="1038"/>
                  </a:lnTo>
                  <a:lnTo>
                    <a:pt x="158" y="1017"/>
                  </a:lnTo>
                  <a:lnTo>
                    <a:pt x="139" y="994"/>
                  </a:lnTo>
                  <a:lnTo>
                    <a:pt x="121" y="972"/>
                  </a:lnTo>
                  <a:lnTo>
                    <a:pt x="104" y="948"/>
                  </a:lnTo>
                  <a:lnTo>
                    <a:pt x="87" y="923"/>
                  </a:lnTo>
                  <a:lnTo>
                    <a:pt x="73" y="898"/>
                  </a:lnTo>
                  <a:lnTo>
                    <a:pt x="59" y="871"/>
                  </a:lnTo>
                  <a:lnTo>
                    <a:pt x="47" y="844"/>
                  </a:lnTo>
                  <a:lnTo>
                    <a:pt x="37" y="817"/>
                  </a:lnTo>
                  <a:lnTo>
                    <a:pt x="27" y="789"/>
                  </a:lnTo>
                  <a:lnTo>
                    <a:pt x="19" y="760"/>
                  </a:lnTo>
                  <a:lnTo>
                    <a:pt x="12" y="731"/>
                  </a:lnTo>
                  <a:lnTo>
                    <a:pt x="6" y="701"/>
                  </a:lnTo>
                  <a:lnTo>
                    <a:pt x="3" y="670"/>
                  </a:lnTo>
                  <a:lnTo>
                    <a:pt x="1" y="639"/>
                  </a:lnTo>
                  <a:lnTo>
                    <a:pt x="0" y="608"/>
                  </a:lnTo>
                  <a:lnTo>
                    <a:pt x="1" y="576"/>
                  </a:lnTo>
                  <a:lnTo>
                    <a:pt x="3" y="546"/>
                  </a:lnTo>
                  <a:lnTo>
                    <a:pt x="6" y="516"/>
                  </a:lnTo>
                  <a:lnTo>
                    <a:pt x="12" y="486"/>
                  </a:lnTo>
                  <a:lnTo>
                    <a:pt x="19" y="457"/>
                  </a:lnTo>
                  <a:lnTo>
                    <a:pt x="27" y="427"/>
                  </a:lnTo>
                  <a:lnTo>
                    <a:pt x="37" y="399"/>
                  </a:lnTo>
                  <a:lnTo>
                    <a:pt x="47" y="371"/>
                  </a:lnTo>
                  <a:lnTo>
                    <a:pt x="59" y="344"/>
                  </a:lnTo>
                  <a:lnTo>
                    <a:pt x="73" y="318"/>
                  </a:lnTo>
                  <a:lnTo>
                    <a:pt x="87" y="292"/>
                  </a:lnTo>
                  <a:lnTo>
                    <a:pt x="104" y="268"/>
                  </a:lnTo>
                  <a:lnTo>
                    <a:pt x="121" y="244"/>
                  </a:lnTo>
                  <a:lnTo>
                    <a:pt x="139" y="221"/>
                  </a:lnTo>
                  <a:lnTo>
                    <a:pt x="158" y="200"/>
                  </a:lnTo>
                  <a:lnTo>
                    <a:pt x="178" y="178"/>
                  </a:lnTo>
                  <a:lnTo>
                    <a:pt x="199" y="157"/>
                  </a:lnTo>
                  <a:lnTo>
                    <a:pt x="221" y="139"/>
                  </a:lnTo>
                  <a:lnTo>
                    <a:pt x="244" y="121"/>
                  </a:lnTo>
                  <a:lnTo>
                    <a:pt x="268" y="103"/>
                  </a:lnTo>
                  <a:lnTo>
                    <a:pt x="293" y="88"/>
                  </a:lnTo>
                  <a:lnTo>
                    <a:pt x="318" y="73"/>
                  </a:lnTo>
                  <a:lnTo>
                    <a:pt x="344" y="60"/>
                  </a:lnTo>
                  <a:lnTo>
                    <a:pt x="371" y="47"/>
                  </a:lnTo>
                  <a:lnTo>
                    <a:pt x="398" y="36"/>
                  </a:lnTo>
                  <a:lnTo>
                    <a:pt x="428" y="28"/>
                  </a:lnTo>
                  <a:lnTo>
                    <a:pt x="456" y="19"/>
                  </a:lnTo>
                  <a:lnTo>
                    <a:pt x="486" y="13"/>
                  </a:lnTo>
                  <a:lnTo>
                    <a:pt x="515" y="7"/>
                  </a:lnTo>
                  <a:lnTo>
                    <a:pt x="545" y="3"/>
                  </a:lnTo>
                  <a:lnTo>
                    <a:pt x="577" y="1"/>
                  </a:lnTo>
                  <a:lnTo>
                    <a:pt x="608" y="0"/>
                  </a:lnTo>
                  <a:lnTo>
                    <a:pt x="639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1" y="13"/>
                  </a:lnTo>
                  <a:lnTo>
                    <a:pt x="760" y="19"/>
                  </a:lnTo>
                  <a:lnTo>
                    <a:pt x="789" y="28"/>
                  </a:lnTo>
                  <a:lnTo>
                    <a:pt x="817" y="36"/>
                  </a:lnTo>
                  <a:lnTo>
                    <a:pt x="844" y="47"/>
                  </a:lnTo>
                  <a:lnTo>
                    <a:pt x="871" y="60"/>
                  </a:lnTo>
                  <a:lnTo>
                    <a:pt x="897" y="73"/>
                  </a:lnTo>
                  <a:lnTo>
                    <a:pt x="923" y="88"/>
                  </a:lnTo>
                  <a:lnTo>
                    <a:pt x="948" y="103"/>
                  </a:lnTo>
                  <a:lnTo>
                    <a:pt x="972" y="121"/>
                  </a:lnTo>
                  <a:lnTo>
                    <a:pt x="995" y="139"/>
                  </a:lnTo>
                  <a:lnTo>
                    <a:pt x="1017" y="157"/>
                  </a:lnTo>
                  <a:lnTo>
                    <a:pt x="1038" y="178"/>
                  </a:lnTo>
                  <a:lnTo>
                    <a:pt x="1058" y="200"/>
                  </a:lnTo>
                  <a:lnTo>
                    <a:pt x="1078" y="221"/>
                  </a:lnTo>
                  <a:lnTo>
                    <a:pt x="1095" y="244"/>
                  </a:lnTo>
                  <a:lnTo>
                    <a:pt x="1112" y="268"/>
                  </a:lnTo>
                  <a:lnTo>
                    <a:pt x="1128" y="292"/>
                  </a:lnTo>
                  <a:lnTo>
                    <a:pt x="1143" y="318"/>
                  </a:lnTo>
                  <a:lnTo>
                    <a:pt x="1157" y="344"/>
                  </a:lnTo>
                  <a:lnTo>
                    <a:pt x="1168" y="371"/>
                  </a:lnTo>
                  <a:lnTo>
                    <a:pt x="1179" y="399"/>
                  </a:lnTo>
                  <a:lnTo>
                    <a:pt x="1189" y="427"/>
                  </a:lnTo>
                  <a:lnTo>
                    <a:pt x="1197" y="457"/>
                  </a:lnTo>
                  <a:lnTo>
                    <a:pt x="1204" y="486"/>
                  </a:lnTo>
                  <a:lnTo>
                    <a:pt x="1209" y="516"/>
                  </a:lnTo>
                  <a:lnTo>
                    <a:pt x="1213" y="546"/>
                  </a:lnTo>
                  <a:lnTo>
                    <a:pt x="1215" y="576"/>
                  </a:lnTo>
                  <a:lnTo>
                    <a:pt x="1216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99"/>
            <p:cNvSpPr>
              <a:spLocks/>
            </p:cNvSpPr>
            <p:nvPr userDrawn="1"/>
          </p:nvSpPr>
          <p:spPr bwMode="auto">
            <a:xfrm>
              <a:off x="-5972175" y="-402612"/>
              <a:ext cx="82550" cy="82550"/>
            </a:xfrm>
            <a:custGeom>
              <a:avLst/>
              <a:gdLst>
                <a:gd name="T0" fmla="*/ 205 w 206"/>
                <a:gd name="T1" fmla="*/ 114 h 207"/>
                <a:gd name="T2" fmla="*/ 201 w 206"/>
                <a:gd name="T3" fmla="*/ 134 h 207"/>
                <a:gd name="T4" fmla="*/ 193 w 206"/>
                <a:gd name="T5" fmla="*/ 153 h 207"/>
                <a:gd name="T6" fmla="*/ 182 w 206"/>
                <a:gd name="T7" fmla="*/ 169 h 207"/>
                <a:gd name="T8" fmla="*/ 168 w 206"/>
                <a:gd name="T9" fmla="*/ 183 h 207"/>
                <a:gd name="T10" fmla="*/ 152 w 206"/>
                <a:gd name="T11" fmla="*/ 195 h 207"/>
                <a:gd name="T12" fmla="*/ 134 w 206"/>
                <a:gd name="T13" fmla="*/ 202 h 207"/>
                <a:gd name="T14" fmla="*/ 113 w 206"/>
                <a:gd name="T15" fmla="*/ 207 h 207"/>
                <a:gd name="T16" fmla="*/ 93 w 206"/>
                <a:gd name="T17" fmla="*/ 207 h 207"/>
                <a:gd name="T18" fmla="*/ 72 w 206"/>
                <a:gd name="T19" fmla="*/ 202 h 207"/>
                <a:gd name="T20" fmla="*/ 54 w 206"/>
                <a:gd name="T21" fmla="*/ 195 h 207"/>
                <a:gd name="T22" fmla="*/ 38 w 206"/>
                <a:gd name="T23" fmla="*/ 183 h 207"/>
                <a:gd name="T24" fmla="*/ 24 w 206"/>
                <a:gd name="T25" fmla="*/ 169 h 207"/>
                <a:gd name="T26" fmla="*/ 12 w 206"/>
                <a:gd name="T27" fmla="*/ 153 h 207"/>
                <a:gd name="T28" fmla="*/ 4 w 206"/>
                <a:gd name="T29" fmla="*/ 134 h 207"/>
                <a:gd name="T30" fmla="*/ 0 w 206"/>
                <a:gd name="T31" fmla="*/ 114 h 207"/>
                <a:gd name="T32" fmla="*/ 0 w 206"/>
                <a:gd name="T33" fmla="*/ 93 h 207"/>
                <a:gd name="T34" fmla="*/ 4 w 206"/>
                <a:gd name="T35" fmla="*/ 73 h 207"/>
                <a:gd name="T36" fmla="*/ 12 w 206"/>
                <a:gd name="T37" fmla="*/ 54 h 207"/>
                <a:gd name="T38" fmla="*/ 24 w 206"/>
                <a:gd name="T39" fmla="*/ 38 h 207"/>
                <a:gd name="T40" fmla="*/ 38 w 206"/>
                <a:gd name="T41" fmla="*/ 24 h 207"/>
                <a:gd name="T42" fmla="*/ 54 w 206"/>
                <a:gd name="T43" fmla="*/ 13 h 207"/>
                <a:gd name="T44" fmla="*/ 72 w 206"/>
                <a:gd name="T45" fmla="*/ 6 h 207"/>
                <a:gd name="T46" fmla="*/ 93 w 206"/>
                <a:gd name="T47" fmla="*/ 1 h 207"/>
                <a:gd name="T48" fmla="*/ 113 w 206"/>
                <a:gd name="T49" fmla="*/ 1 h 207"/>
                <a:gd name="T50" fmla="*/ 134 w 206"/>
                <a:gd name="T51" fmla="*/ 6 h 207"/>
                <a:gd name="T52" fmla="*/ 152 w 206"/>
                <a:gd name="T53" fmla="*/ 13 h 207"/>
                <a:gd name="T54" fmla="*/ 168 w 206"/>
                <a:gd name="T55" fmla="*/ 24 h 207"/>
                <a:gd name="T56" fmla="*/ 182 w 206"/>
                <a:gd name="T57" fmla="*/ 38 h 207"/>
                <a:gd name="T58" fmla="*/ 193 w 206"/>
                <a:gd name="T59" fmla="*/ 54 h 207"/>
                <a:gd name="T60" fmla="*/ 201 w 206"/>
                <a:gd name="T61" fmla="*/ 73 h 207"/>
                <a:gd name="T62" fmla="*/ 205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4"/>
                  </a:moveTo>
                  <a:lnTo>
                    <a:pt x="205" y="114"/>
                  </a:lnTo>
                  <a:lnTo>
                    <a:pt x="204" y="125"/>
                  </a:lnTo>
                  <a:lnTo>
                    <a:pt x="201" y="134"/>
                  </a:lnTo>
                  <a:lnTo>
                    <a:pt x="197" y="144"/>
                  </a:lnTo>
                  <a:lnTo>
                    <a:pt x="193" y="153"/>
                  </a:lnTo>
                  <a:lnTo>
                    <a:pt x="188" y="161"/>
                  </a:lnTo>
                  <a:lnTo>
                    <a:pt x="182" y="169"/>
                  </a:lnTo>
                  <a:lnTo>
                    <a:pt x="176" y="176"/>
                  </a:lnTo>
                  <a:lnTo>
                    <a:pt x="168" y="183"/>
                  </a:lnTo>
                  <a:lnTo>
                    <a:pt x="161" y="189"/>
                  </a:lnTo>
                  <a:lnTo>
                    <a:pt x="152" y="195"/>
                  </a:lnTo>
                  <a:lnTo>
                    <a:pt x="142" y="199"/>
                  </a:lnTo>
                  <a:lnTo>
                    <a:pt x="134" y="202"/>
                  </a:lnTo>
                  <a:lnTo>
                    <a:pt x="124" y="204"/>
                  </a:lnTo>
                  <a:lnTo>
                    <a:pt x="113" y="207"/>
                  </a:lnTo>
                  <a:lnTo>
                    <a:pt x="102" y="207"/>
                  </a:lnTo>
                  <a:lnTo>
                    <a:pt x="93" y="207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2" y="199"/>
                  </a:lnTo>
                  <a:lnTo>
                    <a:pt x="54" y="195"/>
                  </a:lnTo>
                  <a:lnTo>
                    <a:pt x="45" y="189"/>
                  </a:lnTo>
                  <a:lnTo>
                    <a:pt x="38" y="183"/>
                  </a:lnTo>
                  <a:lnTo>
                    <a:pt x="30" y="176"/>
                  </a:lnTo>
                  <a:lnTo>
                    <a:pt x="24" y="169"/>
                  </a:lnTo>
                  <a:lnTo>
                    <a:pt x="17" y="161"/>
                  </a:lnTo>
                  <a:lnTo>
                    <a:pt x="12" y="153"/>
                  </a:lnTo>
                  <a:lnTo>
                    <a:pt x="7" y="144"/>
                  </a:lnTo>
                  <a:lnTo>
                    <a:pt x="4" y="134"/>
                  </a:lnTo>
                  <a:lnTo>
                    <a:pt x="2" y="125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4" y="73"/>
                  </a:lnTo>
                  <a:lnTo>
                    <a:pt x="7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4" y="38"/>
                  </a:lnTo>
                  <a:lnTo>
                    <a:pt x="30" y="31"/>
                  </a:lnTo>
                  <a:lnTo>
                    <a:pt x="38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2" y="9"/>
                  </a:lnTo>
                  <a:lnTo>
                    <a:pt x="72" y="6"/>
                  </a:lnTo>
                  <a:lnTo>
                    <a:pt x="82" y="2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3" y="1"/>
                  </a:lnTo>
                  <a:lnTo>
                    <a:pt x="124" y="2"/>
                  </a:lnTo>
                  <a:lnTo>
                    <a:pt x="134" y="6"/>
                  </a:lnTo>
                  <a:lnTo>
                    <a:pt x="142" y="9"/>
                  </a:lnTo>
                  <a:lnTo>
                    <a:pt x="152" y="13"/>
                  </a:lnTo>
                  <a:lnTo>
                    <a:pt x="161" y="19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7" y="64"/>
                  </a:lnTo>
                  <a:lnTo>
                    <a:pt x="201" y="73"/>
                  </a:lnTo>
                  <a:lnTo>
                    <a:pt x="204" y="82"/>
                  </a:lnTo>
                  <a:lnTo>
                    <a:pt x="205" y="93"/>
                  </a:lnTo>
                  <a:lnTo>
                    <a:pt x="206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00"/>
            <p:cNvSpPr>
              <a:spLocks/>
            </p:cNvSpPr>
            <p:nvPr userDrawn="1"/>
          </p:nvSpPr>
          <p:spPr bwMode="auto">
            <a:xfrm>
              <a:off x="-5737225" y="-261324"/>
              <a:ext cx="82550" cy="80963"/>
            </a:xfrm>
            <a:custGeom>
              <a:avLst/>
              <a:gdLst>
                <a:gd name="T0" fmla="*/ 205 w 206"/>
                <a:gd name="T1" fmla="*/ 114 h 207"/>
                <a:gd name="T2" fmla="*/ 202 w 206"/>
                <a:gd name="T3" fmla="*/ 134 h 207"/>
                <a:gd name="T4" fmla="*/ 193 w 206"/>
                <a:gd name="T5" fmla="*/ 153 h 207"/>
                <a:gd name="T6" fmla="*/ 182 w 206"/>
                <a:gd name="T7" fmla="*/ 169 h 207"/>
                <a:gd name="T8" fmla="*/ 168 w 206"/>
                <a:gd name="T9" fmla="*/ 183 h 207"/>
                <a:gd name="T10" fmla="*/ 152 w 206"/>
                <a:gd name="T11" fmla="*/ 194 h 207"/>
                <a:gd name="T12" fmla="*/ 134 w 206"/>
                <a:gd name="T13" fmla="*/ 201 h 207"/>
                <a:gd name="T14" fmla="*/ 113 w 206"/>
                <a:gd name="T15" fmla="*/ 206 h 207"/>
                <a:gd name="T16" fmla="*/ 93 w 206"/>
                <a:gd name="T17" fmla="*/ 206 h 207"/>
                <a:gd name="T18" fmla="*/ 72 w 206"/>
                <a:gd name="T19" fmla="*/ 201 h 207"/>
                <a:gd name="T20" fmla="*/ 54 w 206"/>
                <a:gd name="T21" fmla="*/ 194 h 207"/>
                <a:gd name="T22" fmla="*/ 37 w 206"/>
                <a:gd name="T23" fmla="*/ 183 h 207"/>
                <a:gd name="T24" fmla="*/ 23 w 206"/>
                <a:gd name="T25" fmla="*/ 169 h 207"/>
                <a:gd name="T26" fmla="*/ 13 w 206"/>
                <a:gd name="T27" fmla="*/ 153 h 207"/>
                <a:gd name="T28" fmla="*/ 4 w 206"/>
                <a:gd name="T29" fmla="*/ 134 h 207"/>
                <a:gd name="T30" fmla="*/ 1 w 206"/>
                <a:gd name="T31" fmla="*/ 114 h 207"/>
                <a:gd name="T32" fmla="*/ 1 w 206"/>
                <a:gd name="T33" fmla="*/ 93 h 207"/>
                <a:gd name="T34" fmla="*/ 4 w 206"/>
                <a:gd name="T35" fmla="*/ 73 h 207"/>
                <a:gd name="T36" fmla="*/ 13 w 206"/>
                <a:gd name="T37" fmla="*/ 54 h 207"/>
                <a:gd name="T38" fmla="*/ 23 w 206"/>
                <a:gd name="T39" fmla="*/ 38 h 207"/>
                <a:gd name="T40" fmla="*/ 37 w 206"/>
                <a:gd name="T41" fmla="*/ 24 h 207"/>
                <a:gd name="T42" fmla="*/ 54 w 206"/>
                <a:gd name="T43" fmla="*/ 12 h 207"/>
                <a:gd name="T44" fmla="*/ 72 w 206"/>
                <a:gd name="T45" fmla="*/ 5 h 207"/>
                <a:gd name="T46" fmla="*/ 93 w 206"/>
                <a:gd name="T47" fmla="*/ 0 h 207"/>
                <a:gd name="T48" fmla="*/ 113 w 206"/>
                <a:gd name="T49" fmla="*/ 0 h 207"/>
                <a:gd name="T50" fmla="*/ 134 w 206"/>
                <a:gd name="T51" fmla="*/ 5 h 207"/>
                <a:gd name="T52" fmla="*/ 152 w 206"/>
                <a:gd name="T53" fmla="*/ 12 h 207"/>
                <a:gd name="T54" fmla="*/ 168 w 206"/>
                <a:gd name="T55" fmla="*/ 24 h 207"/>
                <a:gd name="T56" fmla="*/ 182 w 206"/>
                <a:gd name="T57" fmla="*/ 38 h 207"/>
                <a:gd name="T58" fmla="*/ 193 w 206"/>
                <a:gd name="T59" fmla="*/ 54 h 207"/>
                <a:gd name="T60" fmla="*/ 202 w 206"/>
                <a:gd name="T61" fmla="*/ 73 h 207"/>
                <a:gd name="T62" fmla="*/ 205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3"/>
                  </a:moveTo>
                  <a:lnTo>
                    <a:pt x="205" y="114"/>
                  </a:lnTo>
                  <a:lnTo>
                    <a:pt x="204" y="125"/>
                  </a:lnTo>
                  <a:lnTo>
                    <a:pt x="202" y="134"/>
                  </a:lnTo>
                  <a:lnTo>
                    <a:pt x="197" y="143"/>
                  </a:lnTo>
                  <a:lnTo>
                    <a:pt x="193" y="153"/>
                  </a:lnTo>
                  <a:lnTo>
                    <a:pt x="189" y="161"/>
                  </a:lnTo>
                  <a:lnTo>
                    <a:pt x="182" y="169"/>
                  </a:lnTo>
                  <a:lnTo>
                    <a:pt x="176" y="177"/>
                  </a:lnTo>
                  <a:lnTo>
                    <a:pt x="168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4" y="201"/>
                  </a:lnTo>
                  <a:lnTo>
                    <a:pt x="124" y="205"/>
                  </a:lnTo>
                  <a:lnTo>
                    <a:pt x="113" y="206"/>
                  </a:lnTo>
                  <a:lnTo>
                    <a:pt x="102" y="207"/>
                  </a:lnTo>
                  <a:lnTo>
                    <a:pt x="93" y="206"/>
                  </a:lnTo>
                  <a:lnTo>
                    <a:pt x="82" y="205"/>
                  </a:lnTo>
                  <a:lnTo>
                    <a:pt x="72" y="201"/>
                  </a:lnTo>
                  <a:lnTo>
                    <a:pt x="62" y="198"/>
                  </a:lnTo>
                  <a:lnTo>
                    <a:pt x="54" y="194"/>
                  </a:lnTo>
                  <a:lnTo>
                    <a:pt x="45" y="188"/>
                  </a:lnTo>
                  <a:lnTo>
                    <a:pt x="37" y="183"/>
                  </a:lnTo>
                  <a:lnTo>
                    <a:pt x="30" y="177"/>
                  </a:lnTo>
                  <a:lnTo>
                    <a:pt x="23" y="169"/>
                  </a:lnTo>
                  <a:lnTo>
                    <a:pt x="17" y="161"/>
                  </a:lnTo>
                  <a:lnTo>
                    <a:pt x="13" y="153"/>
                  </a:lnTo>
                  <a:lnTo>
                    <a:pt x="8" y="143"/>
                  </a:lnTo>
                  <a:lnTo>
                    <a:pt x="4" y="134"/>
                  </a:lnTo>
                  <a:lnTo>
                    <a:pt x="2" y="125"/>
                  </a:lnTo>
                  <a:lnTo>
                    <a:pt x="1" y="114"/>
                  </a:lnTo>
                  <a:lnTo>
                    <a:pt x="0" y="103"/>
                  </a:lnTo>
                  <a:lnTo>
                    <a:pt x="1" y="93"/>
                  </a:lnTo>
                  <a:lnTo>
                    <a:pt x="2" y="83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3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1"/>
                  </a:lnTo>
                  <a:lnTo>
                    <a:pt x="37" y="24"/>
                  </a:lnTo>
                  <a:lnTo>
                    <a:pt x="45" y="18"/>
                  </a:lnTo>
                  <a:lnTo>
                    <a:pt x="54" y="12"/>
                  </a:lnTo>
                  <a:lnTo>
                    <a:pt x="62" y="8"/>
                  </a:lnTo>
                  <a:lnTo>
                    <a:pt x="72" y="5"/>
                  </a:lnTo>
                  <a:lnTo>
                    <a:pt x="82" y="3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24" y="3"/>
                  </a:lnTo>
                  <a:lnTo>
                    <a:pt x="134" y="5"/>
                  </a:lnTo>
                  <a:lnTo>
                    <a:pt x="143" y="8"/>
                  </a:lnTo>
                  <a:lnTo>
                    <a:pt x="152" y="12"/>
                  </a:lnTo>
                  <a:lnTo>
                    <a:pt x="161" y="18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9" y="46"/>
                  </a:lnTo>
                  <a:lnTo>
                    <a:pt x="193" y="54"/>
                  </a:lnTo>
                  <a:lnTo>
                    <a:pt x="197" y="63"/>
                  </a:lnTo>
                  <a:lnTo>
                    <a:pt x="202" y="73"/>
                  </a:lnTo>
                  <a:lnTo>
                    <a:pt x="204" y="83"/>
                  </a:lnTo>
                  <a:lnTo>
                    <a:pt x="205" y="93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01"/>
            <p:cNvSpPr>
              <a:spLocks/>
            </p:cNvSpPr>
            <p:nvPr userDrawn="1"/>
          </p:nvSpPr>
          <p:spPr bwMode="auto">
            <a:xfrm>
              <a:off x="-5903913" y="-221637"/>
              <a:ext cx="52388" cy="53975"/>
            </a:xfrm>
            <a:custGeom>
              <a:avLst/>
              <a:gdLst>
                <a:gd name="T0" fmla="*/ 133 w 133"/>
                <a:gd name="T1" fmla="*/ 74 h 134"/>
                <a:gd name="T2" fmla="*/ 130 w 133"/>
                <a:gd name="T3" fmla="*/ 86 h 134"/>
                <a:gd name="T4" fmla="*/ 126 w 133"/>
                <a:gd name="T5" fmla="*/ 98 h 134"/>
                <a:gd name="T6" fmla="*/ 118 w 133"/>
                <a:gd name="T7" fmla="*/ 109 h 134"/>
                <a:gd name="T8" fmla="*/ 109 w 133"/>
                <a:gd name="T9" fmla="*/ 119 h 134"/>
                <a:gd name="T10" fmla="*/ 99 w 133"/>
                <a:gd name="T11" fmla="*/ 125 h 134"/>
                <a:gd name="T12" fmla="*/ 87 w 133"/>
                <a:gd name="T13" fmla="*/ 131 h 134"/>
                <a:gd name="T14" fmla="*/ 74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6 w 133"/>
                <a:gd name="T25" fmla="*/ 109 h 134"/>
                <a:gd name="T26" fmla="*/ 8 w 133"/>
                <a:gd name="T27" fmla="*/ 98 h 134"/>
                <a:gd name="T28" fmla="*/ 3 w 133"/>
                <a:gd name="T29" fmla="*/ 86 h 134"/>
                <a:gd name="T30" fmla="*/ 0 w 133"/>
                <a:gd name="T31" fmla="*/ 74 h 134"/>
                <a:gd name="T32" fmla="*/ 0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7 w 133"/>
                <a:gd name="T45" fmla="*/ 3 h 134"/>
                <a:gd name="T46" fmla="*/ 60 w 133"/>
                <a:gd name="T47" fmla="*/ 1 h 134"/>
                <a:gd name="T48" fmla="*/ 74 w 133"/>
                <a:gd name="T49" fmla="*/ 1 h 134"/>
                <a:gd name="T50" fmla="*/ 87 w 133"/>
                <a:gd name="T51" fmla="*/ 3 h 134"/>
                <a:gd name="T52" fmla="*/ 99 w 133"/>
                <a:gd name="T53" fmla="*/ 9 h 134"/>
                <a:gd name="T54" fmla="*/ 109 w 133"/>
                <a:gd name="T55" fmla="*/ 15 h 134"/>
                <a:gd name="T56" fmla="*/ 118 w 133"/>
                <a:gd name="T57" fmla="*/ 25 h 134"/>
                <a:gd name="T58" fmla="*/ 126 w 133"/>
                <a:gd name="T59" fmla="*/ 36 h 134"/>
                <a:gd name="T60" fmla="*/ 130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8" y="93"/>
                  </a:lnTo>
                  <a:lnTo>
                    <a:pt x="126" y="98"/>
                  </a:lnTo>
                  <a:lnTo>
                    <a:pt x="121" y="104"/>
                  </a:lnTo>
                  <a:lnTo>
                    <a:pt x="118" y="109"/>
                  </a:lnTo>
                  <a:lnTo>
                    <a:pt x="114" y="115"/>
                  </a:lnTo>
                  <a:lnTo>
                    <a:pt x="109" y="119"/>
                  </a:lnTo>
                  <a:lnTo>
                    <a:pt x="104" y="122"/>
                  </a:lnTo>
                  <a:lnTo>
                    <a:pt x="99" y="125"/>
                  </a:lnTo>
                  <a:lnTo>
                    <a:pt x="92" y="129"/>
                  </a:lnTo>
                  <a:lnTo>
                    <a:pt x="87" y="131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6" y="134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1"/>
                  </a:lnTo>
                  <a:lnTo>
                    <a:pt x="40" y="129"/>
                  </a:lnTo>
                  <a:lnTo>
                    <a:pt x="35" y="125"/>
                  </a:lnTo>
                  <a:lnTo>
                    <a:pt x="30" y="122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09"/>
                  </a:lnTo>
                  <a:lnTo>
                    <a:pt x="11" y="104"/>
                  </a:lnTo>
                  <a:lnTo>
                    <a:pt x="8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8" y="36"/>
                  </a:lnTo>
                  <a:lnTo>
                    <a:pt x="11" y="29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4" y="15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0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7" y="3"/>
                  </a:lnTo>
                  <a:lnTo>
                    <a:pt x="92" y="5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09" y="15"/>
                  </a:lnTo>
                  <a:lnTo>
                    <a:pt x="114" y="20"/>
                  </a:lnTo>
                  <a:lnTo>
                    <a:pt x="118" y="25"/>
                  </a:lnTo>
                  <a:lnTo>
                    <a:pt x="121" y="29"/>
                  </a:lnTo>
                  <a:lnTo>
                    <a:pt x="126" y="36"/>
                  </a:lnTo>
                  <a:lnTo>
                    <a:pt x="128" y="41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02"/>
            <p:cNvSpPr>
              <a:spLocks/>
            </p:cNvSpPr>
            <p:nvPr userDrawn="1"/>
          </p:nvSpPr>
          <p:spPr bwMode="auto">
            <a:xfrm>
              <a:off x="-5781675" y="-402612"/>
              <a:ext cx="53975" cy="53975"/>
            </a:xfrm>
            <a:custGeom>
              <a:avLst/>
              <a:gdLst>
                <a:gd name="T0" fmla="*/ 133 w 133"/>
                <a:gd name="T1" fmla="*/ 74 h 134"/>
                <a:gd name="T2" fmla="*/ 131 w 133"/>
                <a:gd name="T3" fmla="*/ 87 h 134"/>
                <a:gd name="T4" fmla="*/ 126 w 133"/>
                <a:gd name="T5" fmla="*/ 99 h 134"/>
                <a:gd name="T6" fmla="*/ 118 w 133"/>
                <a:gd name="T7" fmla="*/ 109 h 134"/>
                <a:gd name="T8" fmla="*/ 110 w 133"/>
                <a:gd name="T9" fmla="*/ 119 h 134"/>
                <a:gd name="T10" fmla="*/ 99 w 133"/>
                <a:gd name="T11" fmla="*/ 126 h 134"/>
                <a:gd name="T12" fmla="*/ 87 w 133"/>
                <a:gd name="T13" fmla="*/ 131 h 134"/>
                <a:gd name="T14" fmla="*/ 74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6 h 134"/>
                <a:gd name="T22" fmla="*/ 24 w 133"/>
                <a:gd name="T23" fmla="*/ 119 h 134"/>
                <a:gd name="T24" fmla="*/ 16 w 133"/>
                <a:gd name="T25" fmla="*/ 109 h 134"/>
                <a:gd name="T26" fmla="*/ 8 w 133"/>
                <a:gd name="T27" fmla="*/ 99 h 134"/>
                <a:gd name="T28" fmla="*/ 4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4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7 w 133"/>
                <a:gd name="T45" fmla="*/ 4 h 134"/>
                <a:gd name="T46" fmla="*/ 60 w 133"/>
                <a:gd name="T47" fmla="*/ 1 h 134"/>
                <a:gd name="T48" fmla="*/ 74 w 133"/>
                <a:gd name="T49" fmla="*/ 1 h 134"/>
                <a:gd name="T50" fmla="*/ 87 w 133"/>
                <a:gd name="T51" fmla="*/ 4 h 134"/>
                <a:gd name="T52" fmla="*/ 99 w 133"/>
                <a:gd name="T53" fmla="*/ 9 h 134"/>
                <a:gd name="T54" fmla="*/ 110 w 133"/>
                <a:gd name="T55" fmla="*/ 15 h 134"/>
                <a:gd name="T56" fmla="*/ 118 w 133"/>
                <a:gd name="T57" fmla="*/ 25 h 134"/>
                <a:gd name="T58" fmla="*/ 126 w 133"/>
                <a:gd name="T59" fmla="*/ 36 h 134"/>
                <a:gd name="T60" fmla="*/ 131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9" y="93"/>
                  </a:lnTo>
                  <a:lnTo>
                    <a:pt x="126" y="99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4" y="115"/>
                  </a:lnTo>
                  <a:lnTo>
                    <a:pt x="110" y="119"/>
                  </a:lnTo>
                  <a:lnTo>
                    <a:pt x="104" y="122"/>
                  </a:lnTo>
                  <a:lnTo>
                    <a:pt x="99" y="126"/>
                  </a:lnTo>
                  <a:lnTo>
                    <a:pt x="93" y="129"/>
                  </a:lnTo>
                  <a:lnTo>
                    <a:pt x="87" y="131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4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1"/>
                  </a:lnTo>
                  <a:lnTo>
                    <a:pt x="41" y="129"/>
                  </a:lnTo>
                  <a:lnTo>
                    <a:pt x="35" y="126"/>
                  </a:lnTo>
                  <a:lnTo>
                    <a:pt x="30" y="122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09"/>
                  </a:lnTo>
                  <a:lnTo>
                    <a:pt x="12" y="104"/>
                  </a:lnTo>
                  <a:lnTo>
                    <a:pt x="8" y="99"/>
                  </a:lnTo>
                  <a:lnTo>
                    <a:pt x="6" y="93"/>
                  </a:lnTo>
                  <a:lnTo>
                    <a:pt x="4" y="87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2" y="54"/>
                  </a:lnTo>
                  <a:lnTo>
                    <a:pt x="4" y="48"/>
                  </a:lnTo>
                  <a:lnTo>
                    <a:pt x="6" y="41"/>
                  </a:lnTo>
                  <a:lnTo>
                    <a:pt x="8" y="36"/>
                  </a:lnTo>
                  <a:lnTo>
                    <a:pt x="12" y="29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4" y="15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7" y="4"/>
                  </a:lnTo>
                  <a:lnTo>
                    <a:pt x="53" y="2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3" y="6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10" y="15"/>
                  </a:lnTo>
                  <a:lnTo>
                    <a:pt x="114" y="20"/>
                  </a:lnTo>
                  <a:lnTo>
                    <a:pt x="118" y="25"/>
                  </a:lnTo>
                  <a:lnTo>
                    <a:pt x="122" y="29"/>
                  </a:lnTo>
                  <a:lnTo>
                    <a:pt x="126" y="36"/>
                  </a:lnTo>
                  <a:lnTo>
                    <a:pt x="129" y="41"/>
                  </a:lnTo>
                  <a:lnTo>
                    <a:pt x="131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03"/>
            <p:cNvSpPr>
              <a:spLocks/>
            </p:cNvSpPr>
            <p:nvPr userDrawn="1"/>
          </p:nvSpPr>
          <p:spPr bwMode="auto">
            <a:xfrm>
              <a:off x="-5842000" y="-30894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4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5 w 80"/>
                <a:gd name="T13" fmla="*/ 76 h 80"/>
                <a:gd name="T14" fmla="*/ 49 w 80"/>
                <a:gd name="T15" fmla="*/ 78 h 80"/>
                <a:gd name="T16" fmla="*/ 40 w 80"/>
                <a:gd name="T17" fmla="*/ 80 h 80"/>
                <a:gd name="T18" fmla="*/ 32 w 80"/>
                <a:gd name="T19" fmla="*/ 78 h 80"/>
                <a:gd name="T20" fmla="*/ 25 w 80"/>
                <a:gd name="T21" fmla="*/ 76 h 80"/>
                <a:gd name="T22" fmla="*/ 17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3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3 h 80"/>
                <a:gd name="T38" fmla="*/ 7 w 80"/>
                <a:gd name="T39" fmla="*/ 17 h 80"/>
                <a:gd name="T40" fmla="*/ 12 w 80"/>
                <a:gd name="T41" fmla="*/ 11 h 80"/>
                <a:gd name="T42" fmla="*/ 17 w 80"/>
                <a:gd name="T43" fmla="*/ 6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5 w 80"/>
                <a:gd name="T53" fmla="*/ 3 h 80"/>
                <a:gd name="T54" fmla="*/ 63 w 80"/>
                <a:gd name="T55" fmla="*/ 6 h 80"/>
                <a:gd name="T56" fmla="*/ 68 w 80"/>
                <a:gd name="T57" fmla="*/ 11 h 80"/>
                <a:gd name="T58" fmla="*/ 74 w 80"/>
                <a:gd name="T59" fmla="*/ 17 h 80"/>
                <a:gd name="T60" fmla="*/ 77 w 80"/>
                <a:gd name="T61" fmla="*/ 23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4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5" y="76"/>
                  </a:lnTo>
                  <a:lnTo>
                    <a:pt x="49" y="78"/>
                  </a:lnTo>
                  <a:lnTo>
                    <a:pt x="40" y="80"/>
                  </a:lnTo>
                  <a:lnTo>
                    <a:pt x="32" y="78"/>
                  </a:lnTo>
                  <a:lnTo>
                    <a:pt x="25" y="76"/>
                  </a:lnTo>
                  <a:lnTo>
                    <a:pt x="17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3"/>
                  </a:lnTo>
                  <a:lnTo>
                    <a:pt x="7" y="17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5" y="3"/>
                  </a:lnTo>
                  <a:lnTo>
                    <a:pt x="63" y="6"/>
                  </a:lnTo>
                  <a:lnTo>
                    <a:pt x="68" y="11"/>
                  </a:lnTo>
                  <a:lnTo>
                    <a:pt x="74" y="17"/>
                  </a:lnTo>
                  <a:lnTo>
                    <a:pt x="77" y="23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04"/>
            <p:cNvSpPr>
              <a:spLocks/>
            </p:cNvSpPr>
            <p:nvPr userDrawn="1"/>
          </p:nvSpPr>
          <p:spPr bwMode="auto">
            <a:xfrm>
              <a:off x="-5867400" y="-45341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4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5 w 80"/>
                <a:gd name="T13" fmla="*/ 76 h 80"/>
                <a:gd name="T14" fmla="*/ 48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6 h 80"/>
                <a:gd name="T22" fmla="*/ 18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4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4 w 80"/>
                <a:gd name="T37" fmla="*/ 24 h 80"/>
                <a:gd name="T38" fmla="*/ 7 w 80"/>
                <a:gd name="T39" fmla="*/ 17 h 80"/>
                <a:gd name="T40" fmla="*/ 12 w 80"/>
                <a:gd name="T41" fmla="*/ 12 h 80"/>
                <a:gd name="T42" fmla="*/ 18 w 80"/>
                <a:gd name="T43" fmla="*/ 6 h 80"/>
                <a:gd name="T44" fmla="*/ 25 w 80"/>
                <a:gd name="T45" fmla="*/ 3 h 80"/>
                <a:gd name="T46" fmla="*/ 33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5 w 80"/>
                <a:gd name="T53" fmla="*/ 3 h 80"/>
                <a:gd name="T54" fmla="*/ 63 w 80"/>
                <a:gd name="T55" fmla="*/ 6 h 80"/>
                <a:gd name="T56" fmla="*/ 68 w 80"/>
                <a:gd name="T57" fmla="*/ 12 h 80"/>
                <a:gd name="T58" fmla="*/ 74 w 80"/>
                <a:gd name="T59" fmla="*/ 17 h 80"/>
                <a:gd name="T60" fmla="*/ 77 w 80"/>
                <a:gd name="T61" fmla="*/ 24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4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5" y="76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6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4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4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5" y="3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3" y="6"/>
                  </a:lnTo>
                  <a:lnTo>
                    <a:pt x="68" y="12"/>
                  </a:lnTo>
                  <a:lnTo>
                    <a:pt x="74" y="17"/>
                  </a:lnTo>
                  <a:lnTo>
                    <a:pt x="77" y="24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05"/>
            <p:cNvSpPr>
              <a:spLocks/>
            </p:cNvSpPr>
            <p:nvPr userDrawn="1"/>
          </p:nvSpPr>
          <p:spPr bwMode="auto">
            <a:xfrm>
              <a:off x="-5908675" y="-81937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5 h 80"/>
                <a:gd name="T6" fmla="*/ 72 w 79"/>
                <a:gd name="T7" fmla="*/ 63 h 80"/>
                <a:gd name="T8" fmla="*/ 68 w 79"/>
                <a:gd name="T9" fmla="*/ 68 h 80"/>
                <a:gd name="T10" fmla="*/ 61 w 79"/>
                <a:gd name="T11" fmla="*/ 74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4 h 80"/>
                <a:gd name="T24" fmla="*/ 11 w 79"/>
                <a:gd name="T25" fmla="*/ 68 h 80"/>
                <a:gd name="T26" fmla="*/ 6 w 79"/>
                <a:gd name="T27" fmla="*/ 63 h 80"/>
                <a:gd name="T28" fmla="*/ 3 w 79"/>
                <a:gd name="T29" fmla="*/ 55 h 80"/>
                <a:gd name="T30" fmla="*/ 1 w 79"/>
                <a:gd name="T31" fmla="*/ 48 h 80"/>
                <a:gd name="T32" fmla="*/ 0 w 79"/>
                <a:gd name="T33" fmla="*/ 40 h 80"/>
                <a:gd name="T34" fmla="*/ 1 w 79"/>
                <a:gd name="T35" fmla="*/ 33 h 80"/>
                <a:gd name="T36" fmla="*/ 3 w 79"/>
                <a:gd name="T37" fmla="*/ 25 h 80"/>
                <a:gd name="T38" fmla="*/ 6 w 79"/>
                <a:gd name="T39" fmla="*/ 17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7 h 80"/>
                <a:gd name="T60" fmla="*/ 76 w 79"/>
                <a:gd name="T61" fmla="*/ 25 h 80"/>
                <a:gd name="T62" fmla="*/ 78 w 79"/>
                <a:gd name="T63" fmla="*/ 33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4"/>
                  </a:lnTo>
                  <a:lnTo>
                    <a:pt x="11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6" y="17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06"/>
            <p:cNvSpPr>
              <a:spLocks/>
            </p:cNvSpPr>
            <p:nvPr userDrawn="1"/>
          </p:nvSpPr>
          <p:spPr bwMode="auto">
            <a:xfrm>
              <a:off x="-6054725" y="-36451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4 w 80"/>
                <a:gd name="T7" fmla="*/ 62 h 80"/>
                <a:gd name="T8" fmla="*/ 68 w 80"/>
                <a:gd name="T9" fmla="*/ 68 h 80"/>
                <a:gd name="T10" fmla="*/ 63 w 80"/>
                <a:gd name="T11" fmla="*/ 73 h 80"/>
                <a:gd name="T12" fmla="*/ 56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9 w 80"/>
                <a:gd name="T23" fmla="*/ 73 h 80"/>
                <a:gd name="T24" fmla="*/ 12 w 80"/>
                <a:gd name="T25" fmla="*/ 68 h 80"/>
                <a:gd name="T26" fmla="*/ 8 w 80"/>
                <a:gd name="T27" fmla="*/ 62 h 80"/>
                <a:gd name="T28" fmla="*/ 4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2 h 80"/>
                <a:gd name="T36" fmla="*/ 4 w 80"/>
                <a:gd name="T37" fmla="*/ 24 h 80"/>
                <a:gd name="T38" fmla="*/ 8 w 80"/>
                <a:gd name="T39" fmla="*/ 18 h 80"/>
                <a:gd name="T40" fmla="*/ 12 w 80"/>
                <a:gd name="T41" fmla="*/ 11 h 80"/>
                <a:gd name="T42" fmla="*/ 19 w 80"/>
                <a:gd name="T43" fmla="*/ 7 h 80"/>
                <a:gd name="T44" fmla="*/ 25 w 80"/>
                <a:gd name="T45" fmla="*/ 4 h 80"/>
                <a:gd name="T46" fmla="*/ 33 w 80"/>
                <a:gd name="T47" fmla="*/ 0 h 80"/>
                <a:gd name="T48" fmla="*/ 40 w 80"/>
                <a:gd name="T49" fmla="*/ 0 h 80"/>
                <a:gd name="T50" fmla="*/ 49 w 80"/>
                <a:gd name="T51" fmla="*/ 0 h 80"/>
                <a:gd name="T52" fmla="*/ 56 w 80"/>
                <a:gd name="T53" fmla="*/ 4 h 80"/>
                <a:gd name="T54" fmla="*/ 63 w 80"/>
                <a:gd name="T55" fmla="*/ 7 h 80"/>
                <a:gd name="T56" fmla="*/ 68 w 80"/>
                <a:gd name="T57" fmla="*/ 11 h 80"/>
                <a:gd name="T58" fmla="*/ 74 w 80"/>
                <a:gd name="T59" fmla="*/ 18 h 80"/>
                <a:gd name="T60" fmla="*/ 77 w 80"/>
                <a:gd name="T61" fmla="*/ 24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3" y="73"/>
                  </a:lnTo>
                  <a:lnTo>
                    <a:pt x="56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9" y="73"/>
                  </a:lnTo>
                  <a:lnTo>
                    <a:pt x="12" y="68"/>
                  </a:lnTo>
                  <a:lnTo>
                    <a:pt x="8" y="62"/>
                  </a:lnTo>
                  <a:lnTo>
                    <a:pt x="4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11"/>
                  </a:lnTo>
                  <a:lnTo>
                    <a:pt x="19" y="7"/>
                  </a:lnTo>
                  <a:lnTo>
                    <a:pt x="25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8" y="11"/>
                  </a:lnTo>
                  <a:lnTo>
                    <a:pt x="74" y="18"/>
                  </a:lnTo>
                  <a:lnTo>
                    <a:pt x="77" y="24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07"/>
            <p:cNvSpPr>
              <a:spLocks/>
            </p:cNvSpPr>
            <p:nvPr userDrawn="1"/>
          </p:nvSpPr>
          <p:spPr bwMode="auto">
            <a:xfrm>
              <a:off x="-6054725" y="-264499"/>
              <a:ext cx="52388" cy="52388"/>
            </a:xfrm>
            <a:custGeom>
              <a:avLst/>
              <a:gdLst>
                <a:gd name="T0" fmla="*/ 133 w 134"/>
                <a:gd name="T1" fmla="*/ 73 h 133"/>
                <a:gd name="T2" fmla="*/ 131 w 134"/>
                <a:gd name="T3" fmla="*/ 86 h 133"/>
                <a:gd name="T4" fmla="*/ 126 w 134"/>
                <a:gd name="T5" fmla="*/ 98 h 133"/>
                <a:gd name="T6" fmla="*/ 119 w 134"/>
                <a:gd name="T7" fmla="*/ 109 h 133"/>
                <a:gd name="T8" fmla="*/ 109 w 134"/>
                <a:gd name="T9" fmla="*/ 118 h 133"/>
                <a:gd name="T10" fmla="*/ 99 w 134"/>
                <a:gd name="T11" fmla="*/ 125 h 133"/>
                <a:gd name="T12" fmla="*/ 87 w 134"/>
                <a:gd name="T13" fmla="*/ 130 h 133"/>
                <a:gd name="T14" fmla="*/ 74 w 134"/>
                <a:gd name="T15" fmla="*/ 133 h 133"/>
                <a:gd name="T16" fmla="*/ 61 w 134"/>
                <a:gd name="T17" fmla="*/ 133 h 133"/>
                <a:gd name="T18" fmla="*/ 48 w 134"/>
                <a:gd name="T19" fmla="*/ 130 h 133"/>
                <a:gd name="T20" fmla="*/ 36 w 134"/>
                <a:gd name="T21" fmla="*/ 125 h 133"/>
                <a:gd name="T22" fmla="*/ 25 w 134"/>
                <a:gd name="T23" fmla="*/ 118 h 133"/>
                <a:gd name="T24" fmla="*/ 15 w 134"/>
                <a:gd name="T25" fmla="*/ 109 h 133"/>
                <a:gd name="T26" fmla="*/ 9 w 134"/>
                <a:gd name="T27" fmla="*/ 98 h 133"/>
                <a:gd name="T28" fmla="*/ 4 w 134"/>
                <a:gd name="T29" fmla="*/ 86 h 133"/>
                <a:gd name="T30" fmla="*/ 1 w 134"/>
                <a:gd name="T31" fmla="*/ 73 h 133"/>
                <a:gd name="T32" fmla="*/ 1 w 134"/>
                <a:gd name="T33" fmla="*/ 59 h 133"/>
                <a:gd name="T34" fmla="*/ 4 w 134"/>
                <a:gd name="T35" fmla="*/ 46 h 133"/>
                <a:gd name="T36" fmla="*/ 9 w 134"/>
                <a:gd name="T37" fmla="*/ 34 h 133"/>
                <a:gd name="T38" fmla="*/ 15 w 134"/>
                <a:gd name="T39" fmla="*/ 24 h 133"/>
                <a:gd name="T40" fmla="*/ 25 w 134"/>
                <a:gd name="T41" fmla="*/ 15 h 133"/>
                <a:gd name="T42" fmla="*/ 36 w 134"/>
                <a:gd name="T43" fmla="*/ 7 h 133"/>
                <a:gd name="T44" fmla="*/ 48 w 134"/>
                <a:gd name="T45" fmla="*/ 2 h 133"/>
                <a:gd name="T46" fmla="*/ 61 w 134"/>
                <a:gd name="T47" fmla="*/ 0 h 133"/>
                <a:gd name="T48" fmla="*/ 74 w 134"/>
                <a:gd name="T49" fmla="*/ 0 h 133"/>
                <a:gd name="T50" fmla="*/ 87 w 134"/>
                <a:gd name="T51" fmla="*/ 2 h 133"/>
                <a:gd name="T52" fmla="*/ 99 w 134"/>
                <a:gd name="T53" fmla="*/ 7 h 133"/>
                <a:gd name="T54" fmla="*/ 109 w 134"/>
                <a:gd name="T55" fmla="*/ 15 h 133"/>
                <a:gd name="T56" fmla="*/ 119 w 134"/>
                <a:gd name="T57" fmla="*/ 24 h 133"/>
                <a:gd name="T58" fmla="*/ 126 w 134"/>
                <a:gd name="T59" fmla="*/ 34 h 133"/>
                <a:gd name="T60" fmla="*/ 131 w 134"/>
                <a:gd name="T61" fmla="*/ 46 h 133"/>
                <a:gd name="T62" fmla="*/ 133 w 134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4" h="133">
                  <a:moveTo>
                    <a:pt x="134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1" y="86"/>
                  </a:lnTo>
                  <a:lnTo>
                    <a:pt x="129" y="92"/>
                  </a:lnTo>
                  <a:lnTo>
                    <a:pt x="126" y="98"/>
                  </a:lnTo>
                  <a:lnTo>
                    <a:pt x="122" y="104"/>
                  </a:lnTo>
                  <a:lnTo>
                    <a:pt x="119" y="109"/>
                  </a:lnTo>
                  <a:lnTo>
                    <a:pt x="115" y="113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9" y="125"/>
                  </a:lnTo>
                  <a:lnTo>
                    <a:pt x="93" y="127"/>
                  </a:lnTo>
                  <a:lnTo>
                    <a:pt x="87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61" y="133"/>
                  </a:lnTo>
                  <a:lnTo>
                    <a:pt x="54" y="132"/>
                  </a:lnTo>
                  <a:lnTo>
                    <a:pt x="48" y="130"/>
                  </a:lnTo>
                  <a:lnTo>
                    <a:pt x="41" y="127"/>
                  </a:lnTo>
                  <a:lnTo>
                    <a:pt x="36" y="125"/>
                  </a:lnTo>
                  <a:lnTo>
                    <a:pt x="31" y="121"/>
                  </a:lnTo>
                  <a:lnTo>
                    <a:pt x="25" y="118"/>
                  </a:lnTo>
                  <a:lnTo>
                    <a:pt x="20" y="113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9" y="98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2" y="80"/>
                  </a:lnTo>
                  <a:lnTo>
                    <a:pt x="1" y="73"/>
                  </a:lnTo>
                  <a:lnTo>
                    <a:pt x="0" y="66"/>
                  </a:lnTo>
                  <a:lnTo>
                    <a:pt x="1" y="59"/>
                  </a:lnTo>
                  <a:lnTo>
                    <a:pt x="2" y="53"/>
                  </a:lnTo>
                  <a:lnTo>
                    <a:pt x="4" y="46"/>
                  </a:lnTo>
                  <a:lnTo>
                    <a:pt x="6" y="40"/>
                  </a:lnTo>
                  <a:lnTo>
                    <a:pt x="9" y="34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20" y="19"/>
                  </a:lnTo>
                  <a:lnTo>
                    <a:pt x="25" y="15"/>
                  </a:lnTo>
                  <a:lnTo>
                    <a:pt x="31" y="11"/>
                  </a:lnTo>
                  <a:lnTo>
                    <a:pt x="36" y="7"/>
                  </a:lnTo>
                  <a:lnTo>
                    <a:pt x="41" y="4"/>
                  </a:lnTo>
                  <a:lnTo>
                    <a:pt x="48" y="2"/>
                  </a:lnTo>
                  <a:lnTo>
                    <a:pt x="54" y="1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7" y="2"/>
                  </a:lnTo>
                  <a:lnTo>
                    <a:pt x="93" y="4"/>
                  </a:lnTo>
                  <a:lnTo>
                    <a:pt x="99" y="7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5" y="19"/>
                  </a:lnTo>
                  <a:lnTo>
                    <a:pt x="119" y="24"/>
                  </a:lnTo>
                  <a:lnTo>
                    <a:pt x="122" y="29"/>
                  </a:lnTo>
                  <a:lnTo>
                    <a:pt x="126" y="34"/>
                  </a:lnTo>
                  <a:lnTo>
                    <a:pt x="129" y="40"/>
                  </a:lnTo>
                  <a:lnTo>
                    <a:pt x="131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4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08"/>
            <p:cNvSpPr>
              <a:spLocks/>
            </p:cNvSpPr>
            <p:nvPr userDrawn="1"/>
          </p:nvSpPr>
          <p:spPr bwMode="auto">
            <a:xfrm>
              <a:off x="-5794375" y="-107337"/>
              <a:ext cx="52388" cy="52388"/>
            </a:xfrm>
            <a:custGeom>
              <a:avLst/>
              <a:gdLst>
                <a:gd name="T0" fmla="*/ 133 w 133"/>
                <a:gd name="T1" fmla="*/ 74 h 134"/>
                <a:gd name="T2" fmla="*/ 130 w 133"/>
                <a:gd name="T3" fmla="*/ 87 h 134"/>
                <a:gd name="T4" fmla="*/ 124 w 133"/>
                <a:gd name="T5" fmla="*/ 100 h 134"/>
                <a:gd name="T6" fmla="*/ 118 w 133"/>
                <a:gd name="T7" fmla="*/ 109 h 134"/>
                <a:gd name="T8" fmla="*/ 108 w 133"/>
                <a:gd name="T9" fmla="*/ 119 h 134"/>
                <a:gd name="T10" fmla="*/ 98 w 133"/>
                <a:gd name="T11" fmla="*/ 125 h 134"/>
                <a:gd name="T12" fmla="*/ 86 w 133"/>
                <a:gd name="T13" fmla="*/ 131 h 134"/>
                <a:gd name="T14" fmla="*/ 73 w 133"/>
                <a:gd name="T15" fmla="*/ 133 h 134"/>
                <a:gd name="T16" fmla="*/ 59 w 133"/>
                <a:gd name="T17" fmla="*/ 133 h 134"/>
                <a:gd name="T18" fmla="*/ 46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5 w 133"/>
                <a:gd name="T25" fmla="*/ 109 h 134"/>
                <a:gd name="T26" fmla="*/ 8 w 133"/>
                <a:gd name="T27" fmla="*/ 100 h 134"/>
                <a:gd name="T28" fmla="*/ 2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2 w 133"/>
                <a:gd name="T35" fmla="*/ 48 h 134"/>
                <a:gd name="T36" fmla="*/ 8 w 133"/>
                <a:gd name="T37" fmla="*/ 36 h 134"/>
                <a:gd name="T38" fmla="*/ 15 w 133"/>
                <a:gd name="T39" fmla="*/ 25 h 134"/>
                <a:gd name="T40" fmla="*/ 24 w 133"/>
                <a:gd name="T41" fmla="*/ 16 h 134"/>
                <a:gd name="T42" fmla="*/ 35 w 133"/>
                <a:gd name="T43" fmla="*/ 9 h 134"/>
                <a:gd name="T44" fmla="*/ 46 w 133"/>
                <a:gd name="T45" fmla="*/ 3 h 134"/>
                <a:gd name="T46" fmla="*/ 59 w 133"/>
                <a:gd name="T47" fmla="*/ 1 h 134"/>
                <a:gd name="T48" fmla="*/ 73 w 133"/>
                <a:gd name="T49" fmla="*/ 1 h 134"/>
                <a:gd name="T50" fmla="*/ 86 w 133"/>
                <a:gd name="T51" fmla="*/ 3 h 134"/>
                <a:gd name="T52" fmla="*/ 98 w 133"/>
                <a:gd name="T53" fmla="*/ 9 h 134"/>
                <a:gd name="T54" fmla="*/ 108 w 133"/>
                <a:gd name="T55" fmla="*/ 16 h 134"/>
                <a:gd name="T56" fmla="*/ 118 w 133"/>
                <a:gd name="T57" fmla="*/ 25 h 134"/>
                <a:gd name="T58" fmla="*/ 124 w 133"/>
                <a:gd name="T59" fmla="*/ 36 h 134"/>
                <a:gd name="T60" fmla="*/ 130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1"/>
                  </a:lnTo>
                  <a:lnTo>
                    <a:pt x="130" y="87"/>
                  </a:lnTo>
                  <a:lnTo>
                    <a:pt x="127" y="93"/>
                  </a:lnTo>
                  <a:lnTo>
                    <a:pt x="124" y="100"/>
                  </a:lnTo>
                  <a:lnTo>
                    <a:pt x="121" y="105"/>
                  </a:lnTo>
                  <a:lnTo>
                    <a:pt x="118" y="109"/>
                  </a:lnTo>
                  <a:lnTo>
                    <a:pt x="113" y="115"/>
                  </a:lnTo>
                  <a:lnTo>
                    <a:pt x="108" y="119"/>
                  </a:lnTo>
                  <a:lnTo>
                    <a:pt x="104" y="122"/>
                  </a:lnTo>
                  <a:lnTo>
                    <a:pt x="98" y="125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80" y="133"/>
                  </a:lnTo>
                  <a:lnTo>
                    <a:pt x="73" y="133"/>
                  </a:lnTo>
                  <a:lnTo>
                    <a:pt x="66" y="134"/>
                  </a:lnTo>
                  <a:lnTo>
                    <a:pt x="59" y="133"/>
                  </a:lnTo>
                  <a:lnTo>
                    <a:pt x="53" y="133"/>
                  </a:lnTo>
                  <a:lnTo>
                    <a:pt x="46" y="131"/>
                  </a:lnTo>
                  <a:lnTo>
                    <a:pt x="40" y="129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4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1" y="105"/>
                  </a:lnTo>
                  <a:lnTo>
                    <a:pt x="8" y="100"/>
                  </a:lnTo>
                  <a:lnTo>
                    <a:pt x="4" y="93"/>
                  </a:lnTo>
                  <a:lnTo>
                    <a:pt x="2" y="87"/>
                  </a:lnTo>
                  <a:lnTo>
                    <a:pt x="1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4" y="41"/>
                  </a:lnTo>
                  <a:lnTo>
                    <a:pt x="8" y="36"/>
                  </a:lnTo>
                  <a:lnTo>
                    <a:pt x="11" y="30"/>
                  </a:lnTo>
                  <a:lnTo>
                    <a:pt x="15" y="25"/>
                  </a:lnTo>
                  <a:lnTo>
                    <a:pt x="19" y="21"/>
                  </a:lnTo>
                  <a:lnTo>
                    <a:pt x="24" y="16"/>
                  </a:lnTo>
                  <a:lnTo>
                    <a:pt x="29" y="12"/>
                  </a:lnTo>
                  <a:lnTo>
                    <a:pt x="35" y="9"/>
                  </a:lnTo>
                  <a:lnTo>
                    <a:pt x="40" y="6"/>
                  </a:lnTo>
                  <a:lnTo>
                    <a:pt x="46" y="3"/>
                  </a:lnTo>
                  <a:lnTo>
                    <a:pt x="53" y="2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3" y="1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2" y="6"/>
                  </a:lnTo>
                  <a:lnTo>
                    <a:pt x="98" y="9"/>
                  </a:lnTo>
                  <a:lnTo>
                    <a:pt x="104" y="12"/>
                  </a:lnTo>
                  <a:lnTo>
                    <a:pt x="108" y="16"/>
                  </a:lnTo>
                  <a:lnTo>
                    <a:pt x="113" y="21"/>
                  </a:lnTo>
                  <a:lnTo>
                    <a:pt x="118" y="25"/>
                  </a:lnTo>
                  <a:lnTo>
                    <a:pt x="121" y="30"/>
                  </a:lnTo>
                  <a:lnTo>
                    <a:pt x="124" y="36"/>
                  </a:lnTo>
                  <a:lnTo>
                    <a:pt x="127" y="41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09"/>
            <p:cNvSpPr>
              <a:spLocks/>
            </p:cNvSpPr>
            <p:nvPr userDrawn="1"/>
          </p:nvSpPr>
          <p:spPr bwMode="auto">
            <a:xfrm>
              <a:off x="-6043613" y="-159724"/>
              <a:ext cx="82550" cy="82550"/>
            </a:xfrm>
            <a:custGeom>
              <a:avLst/>
              <a:gdLst>
                <a:gd name="T0" fmla="*/ 206 w 206"/>
                <a:gd name="T1" fmla="*/ 113 h 206"/>
                <a:gd name="T2" fmla="*/ 202 w 206"/>
                <a:gd name="T3" fmla="*/ 134 h 206"/>
                <a:gd name="T4" fmla="*/ 194 w 206"/>
                <a:gd name="T5" fmla="*/ 152 h 206"/>
                <a:gd name="T6" fmla="*/ 182 w 206"/>
                <a:gd name="T7" fmla="*/ 168 h 206"/>
                <a:gd name="T8" fmla="*/ 168 w 206"/>
                <a:gd name="T9" fmla="*/ 182 h 206"/>
                <a:gd name="T10" fmla="*/ 152 w 206"/>
                <a:gd name="T11" fmla="*/ 194 h 206"/>
                <a:gd name="T12" fmla="*/ 133 w 206"/>
                <a:gd name="T13" fmla="*/ 202 h 206"/>
                <a:gd name="T14" fmla="*/ 113 w 206"/>
                <a:gd name="T15" fmla="*/ 206 h 206"/>
                <a:gd name="T16" fmla="*/ 92 w 206"/>
                <a:gd name="T17" fmla="*/ 206 h 206"/>
                <a:gd name="T18" fmla="*/ 72 w 206"/>
                <a:gd name="T19" fmla="*/ 202 h 206"/>
                <a:gd name="T20" fmla="*/ 54 w 206"/>
                <a:gd name="T21" fmla="*/ 194 h 206"/>
                <a:gd name="T22" fmla="*/ 37 w 206"/>
                <a:gd name="T23" fmla="*/ 182 h 206"/>
                <a:gd name="T24" fmla="*/ 23 w 206"/>
                <a:gd name="T25" fmla="*/ 168 h 206"/>
                <a:gd name="T26" fmla="*/ 13 w 206"/>
                <a:gd name="T27" fmla="*/ 152 h 206"/>
                <a:gd name="T28" fmla="*/ 5 w 206"/>
                <a:gd name="T29" fmla="*/ 134 h 206"/>
                <a:gd name="T30" fmla="*/ 1 w 206"/>
                <a:gd name="T31" fmla="*/ 113 h 206"/>
                <a:gd name="T32" fmla="*/ 1 w 206"/>
                <a:gd name="T33" fmla="*/ 92 h 206"/>
                <a:gd name="T34" fmla="*/ 5 w 206"/>
                <a:gd name="T35" fmla="*/ 72 h 206"/>
                <a:gd name="T36" fmla="*/ 13 w 206"/>
                <a:gd name="T37" fmla="*/ 54 h 206"/>
                <a:gd name="T38" fmla="*/ 23 w 206"/>
                <a:gd name="T39" fmla="*/ 37 h 206"/>
                <a:gd name="T40" fmla="*/ 37 w 206"/>
                <a:gd name="T41" fmla="*/ 23 h 206"/>
                <a:gd name="T42" fmla="*/ 54 w 206"/>
                <a:gd name="T43" fmla="*/ 13 h 206"/>
                <a:gd name="T44" fmla="*/ 72 w 206"/>
                <a:gd name="T45" fmla="*/ 5 h 206"/>
                <a:gd name="T46" fmla="*/ 92 w 206"/>
                <a:gd name="T47" fmla="*/ 1 h 206"/>
                <a:gd name="T48" fmla="*/ 113 w 206"/>
                <a:gd name="T49" fmla="*/ 1 h 206"/>
                <a:gd name="T50" fmla="*/ 133 w 206"/>
                <a:gd name="T51" fmla="*/ 5 h 206"/>
                <a:gd name="T52" fmla="*/ 152 w 206"/>
                <a:gd name="T53" fmla="*/ 13 h 206"/>
                <a:gd name="T54" fmla="*/ 168 w 206"/>
                <a:gd name="T55" fmla="*/ 23 h 206"/>
                <a:gd name="T56" fmla="*/ 182 w 206"/>
                <a:gd name="T57" fmla="*/ 37 h 206"/>
                <a:gd name="T58" fmla="*/ 194 w 206"/>
                <a:gd name="T59" fmla="*/ 54 h 206"/>
                <a:gd name="T60" fmla="*/ 202 w 206"/>
                <a:gd name="T61" fmla="*/ 72 h 206"/>
                <a:gd name="T62" fmla="*/ 206 w 206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6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8" y="143"/>
                  </a:lnTo>
                  <a:lnTo>
                    <a:pt x="194" y="152"/>
                  </a:lnTo>
                  <a:lnTo>
                    <a:pt x="189" y="161"/>
                  </a:lnTo>
                  <a:lnTo>
                    <a:pt x="182" y="168"/>
                  </a:lnTo>
                  <a:lnTo>
                    <a:pt x="176" y="176"/>
                  </a:lnTo>
                  <a:lnTo>
                    <a:pt x="168" y="182"/>
                  </a:lnTo>
                  <a:lnTo>
                    <a:pt x="160" y="189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3" y="202"/>
                  </a:lnTo>
                  <a:lnTo>
                    <a:pt x="124" y="204"/>
                  </a:lnTo>
                  <a:lnTo>
                    <a:pt x="113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5" y="189"/>
                  </a:lnTo>
                  <a:lnTo>
                    <a:pt x="37" y="182"/>
                  </a:lnTo>
                  <a:lnTo>
                    <a:pt x="30" y="176"/>
                  </a:lnTo>
                  <a:lnTo>
                    <a:pt x="23" y="168"/>
                  </a:lnTo>
                  <a:lnTo>
                    <a:pt x="18" y="161"/>
                  </a:lnTo>
                  <a:lnTo>
                    <a:pt x="13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3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5" y="18"/>
                  </a:lnTo>
                  <a:lnTo>
                    <a:pt x="54" y="13"/>
                  </a:lnTo>
                  <a:lnTo>
                    <a:pt x="63" y="8"/>
                  </a:lnTo>
                  <a:lnTo>
                    <a:pt x="72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3" y="1"/>
                  </a:lnTo>
                  <a:lnTo>
                    <a:pt x="124" y="2"/>
                  </a:lnTo>
                  <a:lnTo>
                    <a:pt x="133" y="5"/>
                  </a:lnTo>
                  <a:lnTo>
                    <a:pt x="143" y="8"/>
                  </a:lnTo>
                  <a:lnTo>
                    <a:pt x="152" y="13"/>
                  </a:lnTo>
                  <a:lnTo>
                    <a:pt x="160" y="18"/>
                  </a:lnTo>
                  <a:lnTo>
                    <a:pt x="168" y="23"/>
                  </a:lnTo>
                  <a:lnTo>
                    <a:pt x="176" y="30"/>
                  </a:lnTo>
                  <a:lnTo>
                    <a:pt x="182" y="37"/>
                  </a:lnTo>
                  <a:lnTo>
                    <a:pt x="189" y="45"/>
                  </a:lnTo>
                  <a:lnTo>
                    <a:pt x="194" y="54"/>
                  </a:lnTo>
                  <a:lnTo>
                    <a:pt x="198" y="63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6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10"/>
            <p:cNvSpPr>
              <a:spLocks noEditPoints="1"/>
            </p:cNvSpPr>
            <p:nvPr userDrawn="1"/>
          </p:nvSpPr>
          <p:spPr bwMode="auto">
            <a:xfrm>
              <a:off x="-5718175" y="-1013799"/>
              <a:ext cx="496888" cy="495300"/>
            </a:xfrm>
            <a:custGeom>
              <a:avLst/>
              <a:gdLst>
                <a:gd name="T0" fmla="*/ 1060 w 1254"/>
                <a:gd name="T1" fmla="*/ 516 h 1252"/>
                <a:gd name="T2" fmla="*/ 975 w 1254"/>
                <a:gd name="T3" fmla="*/ 419 h 1252"/>
                <a:gd name="T4" fmla="*/ 811 w 1254"/>
                <a:gd name="T5" fmla="*/ 372 h 1252"/>
                <a:gd name="T6" fmla="*/ 770 w 1254"/>
                <a:gd name="T7" fmla="*/ 243 h 1252"/>
                <a:gd name="T8" fmla="*/ 702 w 1254"/>
                <a:gd name="T9" fmla="*/ 186 h 1252"/>
                <a:gd name="T10" fmla="*/ 609 w 1254"/>
                <a:gd name="T11" fmla="*/ 170 h 1252"/>
                <a:gd name="T12" fmla="*/ 515 w 1254"/>
                <a:gd name="T13" fmla="*/ 208 h 1252"/>
                <a:gd name="T14" fmla="*/ 459 w 1254"/>
                <a:gd name="T15" fmla="*/ 292 h 1252"/>
                <a:gd name="T16" fmla="*/ 347 w 1254"/>
                <a:gd name="T17" fmla="*/ 428 h 1252"/>
                <a:gd name="T18" fmla="*/ 241 w 1254"/>
                <a:gd name="T19" fmla="*/ 472 h 1252"/>
                <a:gd name="T20" fmla="*/ 178 w 1254"/>
                <a:gd name="T21" fmla="*/ 566 h 1252"/>
                <a:gd name="T22" fmla="*/ 177 w 1254"/>
                <a:gd name="T23" fmla="*/ 681 h 1252"/>
                <a:gd name="T24" fmla="*/ 234 w 1254"/>
                <a:gd name="T25" fmla="*/ 772 h 1252"/>
                <a:gd name="T26" fmla="*/ 333 w 1254"/>
                <a:gd name="T27" fmla="*/ 820 h 1252"/>
                <a:gd name="T28" fmla="*/ 442 w 1254"/>
                <a:gd name="T29" fmla="*/ 956 h 1252"/>
                <a:gd name="T30" fmla="*/ 507 w 1254"/>
                <a:gd name="T31" fmla="*/ 1042 h 1252"/>
                <a:gd name="T32" fmla="*/ 608 w 1254"/>
                <a:gd name="T33" fmla="*/ 1082 h 1252"/>
                <a:gd name="T34" fmla="*/ 709 w 1254"/>
                <a:gd name="T35" fmla="*/ 1066 h 1252"/>
                <a:gd name="T36" fmla="*/ 784 w 1254"/>
                <a:gd name="T37" fmla="*/ 1005 h 1252"/>
                <a:gd name="T38" fmla="*/ 832 w 1254"/>
                <a:gd name="T39" fmla="*/ 878 h 1252"/>
                <a:gd name="T40" fmla="*/ 983 w 1254"/>
                <a:gd name="T41" fmla="*/ 825 h 1252"/>
                <a:gd name="T42" fmla="*/ 1062 w 1254"/>
                <a:gd name="T43" fmla="*/ 730 h 1252"/>
                <a:gd name="T44" fmla="*/ 1151 w 1254"/>
                <a:gd name="T45" fmla="*/ 352 h 1252"/>
                <a:gd name="T46" fmla="*/ 1212 w 1254"/>
                <a:gd name="T47" fmla="*/ 443 h 1252"/>
                <a:gd name="T48" fmla="*/ 1246 w 1254"/>
                <a:gd name="T49" fmla="*/ 549 h 1252"/>
                <a:gd name="T50" fmla="*/ 1252 w 1254"/>
                <a:gd name="T51" fmla="*/ 662 h 1252"/>
                <a:gd name="T52" fmla="*/ 1228 w 1254"/>
                <a:gd name="T53" fmla="*/ 768 h 1252"/>
                <a:gd name="T54" fmla="*/ 1179 w 1254"/>
                <a:gd name="T55" fmla="*/ 861 h 1252"/>
                <a:gd name="T56" fmla="*/ 1073 w 1254"/>
                <a:gd name="T57" fmla="*/ 968 h 1252"/>
                <a:gd name="T58" fmla="*/ 947 w 1254"/>
                <a:gd name="T59" fmla="*/ 1064 h 1252"/>
                <a:gd name="T60" fmla="*/ 853 w 1254"/>
                <a:gd name="T61" fmla="*/ 1173 h 1252"/>
                <a:gd name="T62" fmla="*/ 777 w 1254"/>
                <a:gd name="T63" fmla="*/ 1219 h 1252"/>
                <a:gd name="T64" fmla="*/ 689 w 1254"/>
                <a:gd name="T65" fmla="*/ 1246 h 1252"/>
                <a:gd name="T66" fmla="*/ 591 w 1254"/>
                <a:gd name="T67" fmla="*/ 1250 h 1252"/>
                <a:gd name="T68" fmla="*/ 490 w 1254"/>
                <a:gd name="T69" fmla="*/ 1226 h 1252"/>
                <a:gd name="T70" fmla="*/ 403 w 1254"/>
                <a:gd name="T71" fmla="*/ 1175 h 1252"/>
                <a:gd name="T72" fmla="*/ 313 w 1254"/>
                <a:gd name="T73" fmla="*/ 1075 h 1252"/>
                <a:gd name="T74" fmla="*/ 224 w 1254"/>
                <a:gd name="T75" fmla="*/ 962 h 1252"/>
                <a:gd name="T76" fmla="*/ 98 w 1254"/>
                <a:gd name="T77" fmla="*/ 874 h 1252"/>
                <a:gd name="T78" fmla="*/ 41 w 1254"/>
                <a:gd name="T79" fmla="*/ 792 h 1252"/>
                <a:gd name="T80" fmla="*/ 8 w 1254"/>
                <a:gd name="T81" fmla="*/ 696 h 1252"/>
                <a:gd name="T82" fmla="*/ 2 w 1254"/>
                <a:gd name="T83" fmla="*/ 588 h 1252"/>
                <a:gd name="T84" fmla="*/ 29 w 1254"/>
                <a:gd name="T85" fmla="*/ 483 h 1252"/>
                <a:gd name="T86" fmla="*/ 84 w 1254"/>
                <a:gd name="T87" fmla="*/ 392 h 1252"/>
                <a:gd name="T88" fmla="*/ 191 w 1254"/>
                <a:gd name="T89" fmla="*/ 303 h 1252"/>
                <a:gd name="T90" fmla="*/ 306 w 1254"/>
                <a:gd name="T91" fmla="*/ 220 h 1252"/>
                <a:gd name="T92" fmla="*/ 385 w 1254"/>
                <a:gd name="T93" fmla="*/ 100 h 1252"/>
                <a:gd name="T94" fmla="*/ 463 w 1254"/>
                <a:gd name="T95" fmla="*/ 42 h 1252"/>
                <a:gd name="T96" fmla="*/ 558 w 1254"/>
                <a:gd name="T97" fmla="*/ 8 h 1252"/>
                <a:gd name="T98" fmla="*/ 658 w 1254"/>
                <a:gd name="T99" fmla="*/ 2 h 1252"/>
                <a:gd name="T100" fmla="*/ 745 w 1254"/>
                <a:gd name="T101" fmla="*/ 22 h 1252"/>
                <a:gd name="T102" fmla="*/ 823 w 1254"/>
                <a:gd name="T103" fmla="*/ 62 h 1252"/>
                <a:gd name="T104" fmla="*/ 907 w 1254"/>
                <a:gd name="T105" fmla="*/ 145 h 1252"/>
                <a:gd name="T106" fmla="*/ 979 w 1254"/>
                <a:gd name="T107" fmla="*/ 234 h 1252"/>
                <a:gd name="T108" fmla="*/ 1061 w 1254"/>
                <a:gd name="T109" fmla="*/ 274 h 1252"/>
                <a:gd name="T110" fmla="*/ 1151 w 1254"/>
                <a:gd name="T111" fmla="*/ 352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4" h="1252">
                  <a:moveTo>
                    <a:pt x="1084" y="625"/>
                  </a:moveTo>
                  <a:lnTo>
                    <a:pt x="1083" y="602"/>
                  </a:lnTo>
                  <a:lnTo>
                    <a:pt x="1080" y="580"/>
                  </a:lnTo>
                  <a:lnTo>
                    <a:pt x="1076" y="557"/>
                  </a:lnTo>
                  <a:lnTo>
                    <a:pt x="1068" y="537"/>
                  </a:lnTo>
                  <a:lnTo>
                    <a:pt x="1060" y="516"/>
                  </a:lnTo>
                  <a:lnTo>
                    <a:pt x="1050" y="498"/>
                  </a:lnTo>
                  <a:lnTo>
                    <a:pt x="1038" y="480"/>
                  </a:lnTo>
                  <a:lnTo>
                    <a:pt x="1024" y="463"/>
                  </a:lnTo>
                  <a:lnTo>
                    <a:pt x="1009" y="447"/>
                  </a:lnTo>
                  <a:lnTo>
                    <a:pt x="993" y="432"/>
                  </a:lnTo>
                  <a:lnTo>
                    <a:pt x="975" y="419"/>
                  </a:lnTo>
                  <a:lnTo>
                    <a:pt x="956" y="408"/>
                  </a:lnTo>
                  <a:lnTo>
                    <a:pt x="936" y="399"/>
                  </a:lnTo>
                  <a:lnTo>
                    <a:pt x="916" y="390"/>
                  </a:lnTo>
                  <a:lnTo>
                    <a:pt x="894" y="384"/>
                  </a:lnTo>
                  <a:lnTo>
                    <a:pt x="872" y="380"/>
                  </a:lnTo>
                  <a:lnTo>
                    <a:pt x="811" y="372"/>
                  </a:lnTo>
                  <a:lnTo>
                    <a:pt x="800" y="312"/>
                  </a:lnTo>
                  <a:lnTo>
                    <a:pt x="796" y="297"/>
                  </a:lnTo>
                  <a:lnTo>
                    <a:pt x="792" y="283"/>
                  </a:lnTo>
                  <a:lnTo>
                    <a:pt x="785" y="269"/>
                  </a:lnTo>
                  <a:lnTo>
                    <a:pt x="779" y="255"/>
                  </a:lnTo>
                  <a:lnTo>
                    <a:pt x="770" y="243"/>
                  </a:lnTo>
                  <a:lnTo>
                    <a:pt x="760" y="231"/>
                  </a:lnTo>
                  <a:lnTo>
                    <a:pt x="751" y="219"/>
                  </a:lnTo>
                  <a:lnTo>
                    <a:pt x="739" y="210"/>
                  </a:lnTo>
                  <a:lnTo>
                    <a:pt x="727" y="201"/>
                  </a:lnTo>
                  <a:lnTo>
                    <a:pt x="715" y="192"/>
                  </a:lnTo>
                  <a:lnTo>
                    <a:pt x="702" y="186"/>
                  </a:lnTo>
                  <a:lnTo>
                    <a:pt x="688" y="180"/>
                  </a:lnTo>
                  <a:lnTo>
                    <a:pt x="673" y="175"/>
                  </a:lnTo>
                  <a:lnTo>
                    <a:pt x="658" y="172"/>
                  </a:lnTo>
                  <a:lnTo>
                    <a:pt x="643" y="170"/>
                  </a:lnTo>
                  <a:lnTo>
                    <a:pt x="627" y="170"/>
                  </a:lnTo>
                  <a:lnTo>
                    <a:pt x="609" y="170"/>
                  </a:lnTo>
                  <a:lnTo>
                    <a:pt x="592" y="173"/>
                  </a:lnTo>
                  <a:lnTo>
                    <a:pt x="575" y="177"/>
                  </a:lnTo>
                  <a:lnTo>
                    <a:pt x="558" y="183"/>
                  </a:lnTo>
                  <a:lnTo>
                    <a:pt x="543" y="190"/>
                  </a:lnTo>
                  <a:lnTo>
                    <a:pt x="529" y="199"/>
                  </a:lnTo>
                  <a:lnTo>
                    <a:pt x="515" y="208"/>
                  </a:lnTo>
                  <a:lnTo>
                    <a:pt x="503" y="220"/>
                  </a:lnTo>
                  <a:lnTo>
                    <a:pt x="492" y="232"/>
                  </a:lnTo>
                  <a:lnTo>
                    <a:pt x="482" y="246"/>
                  </a:lnTo>
                  <a:lnTo>
                    <a:pt x="472" y="260"/>
                  </a:lnTo>
                  <a:lnTo>
                    <a:pt x="465" y="275"/>
                  </a:lnTo>
                  <a:lnTo>
                    <a:pt x="459" y="292"/>
                  </a:lnTo>
                  <a:lnTo>
                    <a:pt x="455" y="309"/>
                  </a:lnTo>
                  <a:lnTo>
                    <a:pt x="452" y="326"/>
                  </a:lnTo>
                  <a:lnTo>
                    <a:pt x="450" y="343"/>
                  </a:lnTo>
                  <a:lnTo>
                    <a:pt x="449" y="427"/>
                  </a:lnTo>
                  <a:lnTo>
                    <a:pt x="366" y="427"/>
                  </a:lnTo>
                  <a:lnTo>
                    <a:pt x="347" y="428"/>
                  </a:lnTo>
                  <a:lnTo>
                    <a:pt x="326" y="431"/>
                  </a:lnTo>
                  <a:lnTo>
                    <a:pt x="308" y="436"/>
                  </a:lnTo>
                  <a:lnTo>
                    <a:pt x="290" y="443"/>
                  </a:lnTo>
                  <a:lnTo>
                    <a:pt x="272" y="451"/>
                  </a:lnTo>
                  <a:lnTo>
                    <a:pt x="256" y="461"/>
                  </a:lnTo>
                  <a:lnTo>
                    <a:pt x="241" y="472"/>
                  </a:lnTo>
                  <a:lnTo>
                    <a:pt x="227" y="485"/>
                  </a:lnTo>
                  <a:lnTo>
                    <a:pt x="214" y="499"/>
                  </a:lnTo>
                  <a:lnTo>
                    <a:pt x="203" y="514"/>
                  </a:lnTo>
                  <a:lnTo>
                    <a:pt x="193" y="530"/>
                  </a:lnTo>
                  <a:lnTo>
                    <a:pt x="185" y="548"/>
                  </a:lnTo>
                  <a:lnTo>
                    <a:pt x="178" y="566"/>
                  </a:lnTo>
                  <a:lnTo>
                    <a:pt x="173" y="585"/>
                  </a:lnTo>
                  <a:lnTo>
                    <a:pt x="170" y="605"/>
                  </a:lnTo>
                  <a:lnTo>
                    <a:pt x="170" y="625"/>
                  </a:lnTo>
                  <a:lnTo>
                    <a:pt x="170" y="645"/>
                  </a:lnTo>
                  <a:lnTo>
                    <a:pt x="173" y="663"/>
                  </a:lnTo>
                  <a:lnTo>
                    <a:pt x="177" y="681"/>
                  </a:lnTo>
                  <a:lnTo>
                    <a:pt x="184" y="699"/>
                  </a:lnTo>
                  <a:lnTo>
                    <a:pt x="190" y="715"/>
                  </a:lnTo>
                  <a:lnTo>
                    <a:pt x="200" y="731"/>
                  </a:lnTo>
                  <a:lnTo>
                    <a:pt x="210" y="746"/>
                  </a:lnTo>
                  <a:lnTo>
                    <a:pt x="222" y="759"/>
                  </a:lnTo>
                  <a:lnTo>
                    <a:pt x="234" y="772"/>
                  </a:lnTo>
                  <a:lnTo>
                    <a:pt x="249" y="784"/>
                  </a:lnTo>
                  <a:lnTo>
                    <a:pt x="264" y="794"/>
                  </a:lnTo>
                  <a:lnTo>
                    <a:pt x="280" y="802"/>
                  </a:lnTo>
                  <a:lnTo>
                    <a:pt x="297" y="810"/>
                  </a:lnTo>
                  <a:lnTo>
                    <a:pt x="314" y="815"/>
                  </a:lnTo>
                  <a:lnTo>
                    <a:pt x="333" y="820"/>
                  </a:lnTo>
                  <a:lnTo>
                    <a:pt x="351" y="822"/>
                  </a:lnTo>
                  <a:lnTo>
                    <a:pt x="425" y="827"/>
                  </a:lnTo>
                  <a:lnTo>
                    <a:pt x="430" y="901"/>
                  </a:lnTo>
                  <a:lnTo>
                    <a:pt x="432" y="919"/>
                  </a:lnTo>
                  <a:lnTo>
                    <a:pt x="436" y="937"/>
                  </a:lnTo>
                  <a:lnTo>
                    <a:pt x="442" y="956"/>
                  </a:lnTo>
                  <a:lnTo>
                    <a:pt x="449" y="972"/>
                  </a:lnTo>
                  <a:lnTo>
                    <a:pt x="458" y="988"/>
                  </a:lnTo>
                  <a:lnTo>
                    <a:pt x="468" y="1003"/>
                  </a:lnTo>
                  <a:lnTo>
                    <a:pt x="480" y="1017"/>
                  </a:lnTo>
                  <a:lnTo>
                    <a:pt x="493" y="1030"/>
                  </a:lnTo>
                  <a:lnTo>
                    <a:pt x="507" y="1042"/>
                  </a:lnTo>
                  <a:lnTo>
                    <a:pt x="521" y="1052"/>
                  </a:lnTo>
                  <a:lnTo>
                    <a:pt x="537" y="1062"/>
                  </a:lnTo>
                  <a:lnTo>
                    <a:pt x="553" y="1069"/>
                  </a:lnTo>
                  <a:lnTo>
                    <a:pt x="570" y="1075"/>
                  </a:lnTo>
                  <a:lnTo>
                    <a:pt x="589" y="1079"/>
                  </a:lnTo>
                  <a:lnTo>
                    <a:pt x="608" y="1082"/>
                  </a:lnTo>
                  <a:lnTo>
                    <a:pt x="627" y="1083"/>
                  </a:lnTo>
                  <a:lnTo>
                    <a:pt x="644" y="1082"/>
                  </a:lnTo>
                  <a:lnTo>
                    <a:pt x="661" y="1080"/>
                  </a:lnTo>
                  <a:lnTo>
                    <a:pt x="677" y="1077"/>
                  </a:lnTo>
                  <a:lnTo>
                    <a:pt x="693" y="1071"/>
                  </a:lnTo>
                  <a:lnTo>
                    <a:pt x="709" y="1066"/>
                  </a:lnTo>
                  <a:lnTo>
                    <a:pt x="723" y="1058"/>
                  </a:lnTo>
                  <a:lnTo>
                    <a:pt x="737" y="1050"/>
                  </a:lnTo>
                  <a:lnTo>
                    <a:pt x="750" y="1041"/>
                  </a:lnTo>
                  <a:lnTo>
                    <a:pt x="762" y="1030"/>
                  </a:lnTo>
                  <a:lnTo>
                    <a:pt x="773" y="1018"/>
                  </a:lnTo>
                  <a:lnTo>
                    <a:pt x="784" y="1005"/>
                  </a:lnTo>
                  <a:lnTo>
                    <a:pt x="793" y="993"/>
                  </a:lnTo>
                  <a:lnTo>
                    <a:pt x="801" y="978"/>
                  </a:lnTo>
                  <a:lnTo>
                    <a:pt x="809" y="963"/>
                  </a:lnTo>
                  <a:lnTo>
                    <a:pt x="814" y="947"/>
                  </a:lnTo>
                  <a:lnTo>
                    <a:pt x="820" y="931"/>
                  </a:lnTo>
                  <a:lnTo>
                    <a:pt x="832" y="878"/>
                  </a:lnTo>
                  <a:lnTo>
                    <a:pt x="886" y="868"/>
                  </a:lnTo>
                  <a:lnTo>
                    <a:pt x="906" y="863"/>
                  </a:lnTo>
                  <a:lnTo>
                    <a:pt x="927" y="855"/>
                  </a:lnTo>
                  <a:lnTo>
                    <a:pt x="946" y="847"/>
                  </a:lnTo>
                  <a:lnTo>
                    <a:pt x="966" y="837"/>
                  </a:lnTo>
                  <a:lnTo>
                    <a:pt x="983" y="825"/>
                  </a:lnTo>
                  <a:lnTo>
                    <a:pt x="999" y="812"/>
                  </a:lnTo>
                  <a:lnTo>
                    <a:pt x="1014" y="798"/>
                  </a:lnTo>
                  <a:lnTo>
                    <a:pt x="1028" y="782"/>
                  </a:lnTo>
                  <a:lnTo>
                    <a:pt x="1041" y="766"/>
                  </a:lnTo>
                  <a:lnTo>
                    <a:pt x="1052" y="748"/>
                  </a:lnTo>
                  <a:lnTo>
                    <a:pt x="1062" y="730"/>
                  </a:lnTo>
                  <a:lnTo>
                    <a:pt x="1070" y="711"/>
                  </a:lnTo>
                  <a:lnTo>
                    <a:pt x="1076" y="690"/>
                  </a:lnTo>
                  <a:lnTo>
                    <a:pt x="1081" y="669"/>
                  </a:lnTo>
                  <a:lnTo>
                    <a:pt x="1083" y="647"/>
                  </a:lnTo>
                  <a:lnTo>
                    <a:pt x="1084" y="625"/>
                  </a:lnTo>
                  <a:close/>
                  <a:moveTo>
                    <a:pt x="1151" y="352"/>
                  </a:moveTo>
                  <a:lnTo>
                    <a:pt x="1162" y="366"/>
                  </a:lnTo>
                  <a:lnTo>
                    <a:pt x="1174" y="380"/>
                  </a:lnTo>
                  <a:lnTo>
                    <a:pt x="1184" y="395"/>
                  </a:lnTo>
                  <a:lnTo>
                    <a:pt x="1194" y="411"/>
                  </a:lnTo>
                  <a:lnTo>
                    <a:pt x="1203" y="427"/>
                  </a:lnTo>
                  <a:lnTo>
                    <a:pt x="1212" y="443"/>
                  </a:lnTo>
                  <a:lnTo>
                    <a:pt x="1219" y="460"/>
                  </a:lnTo>
                  <a:lnTo>
                    <a:pt x="1226" y="477"/>
                  </a:lnTo>
                  <a:lnTo>
                    <a:pt x="1232" y="495"/>
                  </a:lnTo>
                  <a:lnTo>
                    <a:pt x="1238" y="512"/>
                  </a:lnTo>
                  <a:lnTo>
                    <a:pt x="1242" y="530"/>
                  </a:lnTo>
                  <a:lnTo>
                    <a:pt x="1246" y="549"/>
                  </a:lnTo>
                  <a:lnTo>
                    <a:pt x="1250" y="567"/>
                  </a:lnTo>
                  <a:lnTo>
                    <a:pt x="1252" y="586"/>
                  </a:lnTo>
                  <a:lnTo>
                    <a:pt x="1253" y="606"/>
                  </a:lnTo>
                  <a:lnTo>
                    <a:pt x="1254" y="625"/>
                  </a:lnTo>
                  <a:lnTo>
                    <a:pt x="1253" y="644"/>
                  </a:lnTo>
                  <a:lnTo>
                    <a:pt x="1252" y="662"/>
                  </a:lnTo>
                  <a:lnTo>
                    <a:pt x="1250" y="680"/>
                  </a:lnTo>
                  <a:lnTo>
                    <a:pt x="1248" y="699"/>
                  </a:lnTo>
                  <a:lnTo>
                    <a:pt x="1243" y="716"/>
                  </a:lnTo>
                  <a:lnTo>
                    <a:pt x="1239" y="733"/>
                  </a:lnTo>
                  <a:lnTo>
                    <a:pt x="1235" y="751"/>
                  </a:lnTo>
                  <a:lnTo>
                    <a:pt x="1228" y="768"/>
                  </a:lnTo>
                  <a:lnTo>
                    <a:pt x="1222" y="784"/>
                  </a:lnTo>
                  <a:lnTo>
                    <a:pt x="1215" y="800"/>
                  </a:lnTo>
                  <a:lnTo>
                    <a:pt x="1206" y="816"/>
                  </a:lnTo>
                  <a:lnTo>
                    <a:pt x="1199" y="832"/>
                  </a:lnTo>
                  <a:lnTo>
                    <a:pt x="1189" y="847"/>
                  </a:lnTo>
                  <a:lnTo>
                    <a:pt x="1179" y="861"/>
                  </a:lnTo>
                  <a:lnTo>
                    <a:pt x="1170" y="875"/>
                  </a:lnTo>
                  <a:lnTo>
                    <a:pt x="1159" y="889"/>
                  </a:lnTo>
                  <a:lnTo>
                    <a:pt x="1140" y="910"/>
                  </a:lnTo>
                  <a:lnTo>
                    <a:pt x="1119" y="931"/>
                  </a:lnTo>
                  <a:lnTo>
                    <a:pt x="1096" y="950"/>
                  </a:lnTo>
                  <a:lnTo>
                    <a:pt x="1073" y="968"/>
                  </a:lnTo>
                  <a:lnTo>
                    <a:pt x="1048" y="984"/>
                  </a:lnTo>
                  <a:lnTo>
                    <a:pt x="1023" y="998"/>
                  </a:lnTo>
                  <a:lnTo>
                    <a:pt x="996" y="1010"/>
                  </a:lnTo>
                  <a:lnTo>
                    <a:pt x="968" y="1021"/>
                  </a:lnTo>
                  <a:lnTo>
                    <a:pt x="958" y="1042"/>
                  </a:lnTo>
                  <a:lnTo>
                    <a:pt x="947" y="1064"/>
                  </a:lnTo>
                  <a:lnTo>
                    <a:pt x="934" y="1084"/>
                  </a:lnTo>
                  <a:lnTo>
                    <a:pt x="920" y="1104"/>
                  </a:lnTo>
                  <a:lnTo>
                    <a:pt x="905" y="1123"/>
                  </a:lnTo>
                  <a:lnTo>
                    <a:pt x="889" y="1140"/>
                  </a:lnTo>
                  <a:lnTo>
                    <a:pt x="872" y="1157"/>
                  </a:lnTo>
                  <a:lnTo>
                    <a:pt x="853" y="1173"/>
                  </a:lnTo>
                  <a:lnTo>
                    <a:pt x="841" y="1182"/>
                  </a:lnTo>
                  <a:lnTo>
                    <a:pt x="830" y="1190"/>
                  </a:lnTo>
                  <a:lnTo>
                    <a:pt x="817" y="1199"/>
                  </a:lnTo>
                  <a:lnTo>
                    <a:pt x="804" y="1206"/>
                  </a:lnTo>
                  <a:lnTo>
                    <a:pt x="791" y="1213"/>
                  </a:lnTo>
                  <a:lnTo>
                    <a:pt x="777" y="1219"/>
                  </a:lnTo>
                  <a:lnTo>
                    <a:pt x="763" y="1226"/>
                  </a:lnTo>
                  <a:lnTo>
                    <a:pt x="749" y="1231"/>
                  </a:lnTo>
                  <a:lnTo>
                    <a:pt x="735" y="1236"/>
                  </a:lnTo>
                  <a:lnTo>
                    <a:pt x="719" y="1240"/>
                  </a:lnTo>
                  <a:lnTo>
                    <a:pt x="704" y="1243"/>
                  </a:lnTo>
                  <a:lnTo>
                    <a:pt x="689" y="1246"/>
                  </a:lnTo>
                  <a:lnTo>
                    <a:pt x="674" y="1248"/>
                  </a:lnTo>
                  <a:lnTo>
                    <a:pt x="659" y="1251"/>
                  </a:lnTo>
                  <a:lnTo>
                    <a:pt x="643" y="1252"/>
                  </a:lnTo>
                  <a:lnTo>
                    <a:pt x="627" y="1252"/>
                  </a:lnTo>
                  <a:lnTo>
                    <a:pt x="609" y="1252"/>
                  </a:lnTo>
                  <a:lnTo>
                    <a:pt x="591" y="1250"/>
                  </a:lnTo>
                  <a:lnTo>
                    <a:pt x="574" y="1247"/>
                  </a:lnTo>
                  <a:lnTo>
                    <a:pt x="556" y="1245"/>
                  </a:lnTo>
                  <a:lnTo>
                    <a:pt x="540" y="1241"/>
                  </a:lnTo>
                  <a:lnTo>
                    <a:pt x="523" y="1237"/>
                  </a:lnTo>
                  <a:lnTo>
                    <a:pt x="507" y="1231"/>
                  </a:lnTo>
                  <a:lnTo>
                    <a:pt x="490" y="1226"/>
                  </a:lnTo>
                  <a:lnTo>
                    <a:pt x="475" y="1219"/>
                  </a:lnTo>
                  <a:lnTo>
                    <a:pt x="460" y="1212"/>
                  </a:lnTo>
                  <a:lnTo>
                    <a:pt x="445" y="1203"/>
                  </a:lnTo>
                  <a:lnTo>
                    <a:pt x="431" y="1194"/>
                  </a:lnTo>
                  <a:lnTo>
                    <a:pt x="417" y="1186"/>
                  </a:lnTo>
                  <a:lnTo>
                    <a:pt x="403" y="1175"/>
                  </a:lnTo>
                  <a:lnTo>
                    <a:pt x="390" y="1165"/>
                  </a:lnTo>
                  <a:lnTo>
                    <a:pt x="378" y="1153"/>
                  </a:lnTo>
                  <a:lnTo>
                    <a:pt x="360" y="1136"/>
                  </a:lnTo>
                  <a:lnTo>
                    <a:pt x="342" y="1117"/>
                  </a:lnTo>
                  <a:lnTo>
                    <a:pt x="327" y="1096"/>
                  </a:lnTo>
                  <a:lnTo>
                    <a:pt x="313" y="1075"/>
                  </a:lnTo>
                  <a:lnTo>
                    <a:pt x="300" y="1052"/>
                  </a:lnTo>
                  <a:lnTo>
                    <a:pt x="290" y="1028"/>
                  </a:lnTo>
                  <a:lnTo>
                    <a:pt x="281" y="1004"/>
                  </a:lnTo>
                  <a:lnTo>
                    <a:pt x="273" y="980"/>
                  </a:lnTo>
                  <a:lnTo>
                    <a:pt x="247" y="972"/>
                  </a:lnTo>
                  <a:lnTo>
                    <a:pt x="224" y="962"/>
                  </a:lnTo>
                  <a:lnTo>
                    <a:pt x="200" y="951"/>
                  </a:lnTo>
                  <a:lnTo>
                    <a:pt x="177" y="939"/>
                  </a:lnTo>
                  <a:lnTo>
                    <a:pt x="156" y="924"/>
                  </a:lnTo>
                  <a:lnTo>
                    <a:pt x="135" y="909"/>
                  </a:lnTo>
                  <a:lnTo>
                    <a:pt x="117" y="892"/>
                  </a:lnTo>
                  <a:lnTo>
                    <a:pt x="98" y="874"/>
                  </a:lnTo>
                  <a:lnTo>
                    <a:pt x="88" y="862"/>
                  </a:lnTo>
                  <a:lnTo>
                    <a:pt x="77" y="849"/>
                  </a:lnTo>
                  <a:lnTo>
                    <a:pt x="67" y="835"/>
                  </a:lnTo>
                  <a:lnTo>
                    <a:pt x="57" y="821"/>
                  </a:lnTo>
                  <a:lnTo>
                    <a:pt x="49" y="807"/>
                  </a:lnTo>
                  <a:lnTo>
                    <a:pt x="41" y="792"/>
                  </a:lnTo>
                  <a:lnTo>
                    <a:pt x="34" y="777"/>
                  </a:lnTo>
                  <a:lnTo>
                    <a:pt x="27" y="761"/>
                  </a:lnTo>
                  <a:lnTo>
                    <a:pt x="21" y="745"/>
                  </a:lnTo>
                  <a:lnTo>
                    <a:pt x="15" y="729"/>
                  </a:lnTo>
                  <a:lnTo>
                    <a:pt x="11" y="712"/>
                  </a:lnTo>
                  <a:lnTo>
                    <a:pt x="8" y="696"/>
                  </a:lnTo>
                  <a:lnTo>
                    <a:pt x="4" y="678"/>
                  </a:lnTo>
                  <a:lnTo>
                    <a:pt x="2" y="661"/>
                  </a:lnTo>
                  <a:lnTo>
                    <a:pt x="1" y="643"/>
                  </a:lnTo>
                  <a:lnTo>
                    <a:pt x="0" y="625"/>
                  </a:lnTo>
                  <a:lnTo>
                    <a:pt x="1" y="606"/>
                  </a:lnTo>
                  <a:lnTo>
                    <a:pt x="2" y="588"/>
                  </a:lnTo>
                  <a:lnTo>
                    <a:pt x="4" y="569"/>
                  </a:lnTo>
                  <a:lnTo>
                    <a:pt x="8" y="552"/>
                  </a:lnTo>
                  <a:lnTo>
                    <a:pt x="12" y="534"/>
                  </a:lnTo>
                  <a:lnTo>
                    <a:pt x="16" y="516"/>
                  </a:lnTo>
                  <a:lnTo>
                    <a:pt x="23" y="499"/>
                  </a:lnTo>
                  <a:lnTo>
                    <a:pt x="29" y="483"/>
                  </a:lnTo>
                  <a:lnTo>
                    <a:pt x="37" y="467"/>
                  </a:lnTo>
                  <a:lnTo>
                    <a:pt x="44" y="450"/>
                  </a:lnTo>
                  <a:lnTo>
                    <a:pt x="53" y="435"/>
                  </a:lnTo>
                  <a:lnTo>
                    <a:pt x="63" y="421"/>
                  </a:lnTo>
                  <a:lnTo>
                    <a:pt x="74" y="406"/>
                  </a:lnTo>
                  <a:lnTo>
                    <a:pt x="84" y="392"/>
                  </a:lnTo>
                  <a:lnTo>
                    <a:pt x="95" y="379"/>
                  </a:lnTo>
                  <a:lnTo>
                    <a:pt x="108" y="366"/>
                  </a:lnTo>
                  <a:lnTo>
                    <a:pt x="126" y="349"/>
                  </a:lnTo>
                  <a:lnTo>
                    <a:pt x="147" y="333"/>
                  </a:lnTo>
                  <a:lnTo>
                    <a:pt x="169" y="318"/>
                  </a:lnTo>
                  <a:lnTo>
                    <a:pt x="191" y="303"/>
                  </a:lnTo>
                  <a:lnTo>
                    <a:pt x="215" y="292"/>
                  </a:lnTo>
                  <a:lnTo>
                    <a:pt x="240" y="282"/>
                  </a:lnTo>
                  <a:lnTo>
                    <a:pt x="265" y="273"/>
                  </a:lnTo>
                  <a:lnTo>
                    <a:pt x="292" y="267"/>
                  </a:lnTo>
                  <a:lnTo>
                    <a:pt x="298" y="243"/>
                  </a:lnTo>
                  <a:lnTo>
                    <a:pt x="306" y="220"/>
                  </a:lnTo>
                  <a:lnTo>
                    <a:pt x="315" y="198"/>
                  </a:lnTo>
                  <a:lnTo>
                    <a:pt x="326" y="176"/>
                  </a:lnTo>
                  <a:lnTo>
                    <a:pt x="339" y="156"/>
                  </a:lnTo>
                  <a:lnTo>
                    <a:pt x="353" y="136"/>
                  </a:lnTo>
                  <a:lnTo>
                    <a:pt x="368" y="118"/>
                  </a:lnTo>
                  <a:lnTo>
                    <a:pt x="385" y="100"/>
                  </a:lnTo>
                  <a:lnTo>
                    <a:pt x="396" y="90"/>
                  </a:lnTo>
                  <a:lnTo>
                    <a:pt x="408" y="79"/>
                  </a:lnTo>
                  <a:lnTo>
                    <a:pt x="421" y="68"/>
                  </a:lnTo>
                  <a:lnTo>
                    <a:pt x="435" y="58"/>
                  </a:lnTo>
                  <a:lnTo>
                    <a:pt x="449" y="50"/>
                  </a:lnTo>
                  <a:lnTo>
                    <a:pt x="463" y="42"/>
                  </a:lnTo>
                  <a:lnTo>
                    <a:pt x="479" y="35"/>
                  </a:lnTo>
                  <a:lnTo>
                    <a:pt x="494" y="27"/>
                  </a:lnTo>
                  <a:lnTo>
                    <a:pt x="509" y="22"/>
                  </a:lnTo>
                  <a:lnTo>
                    <a:pt x="525" y="16"/>
                  </a:lnTo>
                  <a:lnTo>
                    <a:pt x="541" y="11"/>
                  </a:lnTo>
                  <a:lnTo>
                    <a:pt x="558" y="8"/>
                  </a:lnTo>
                  <a:lnTo>
                    <a:pt x="575" y="4"/>
                  </a:lnTo>
                  <a:lnTo>
                    <a:pt x="592" y="2"/>
                  </a:lnTo>
                  <a:lnTo>
                    <a:pt x="609" y="1"/>
                  </a:lnTo>
                  <a:lnTo>
                    <a:pt x="627" y="0"/>
                  </a:lnTo>
                  <a:lnTo>
                    <a:pt x="643" y="1"/>
                  </a:lnTo>
                  <a:lnTo>
                    <a:pt x="658" y="2"/>
                  </a:lnTo>
                  <a:lnTo>
                    <a:pt x="673" y="3"/>
                  </a:lnTo>
                  <a:lnTo>
                    <a:pt x="688" y="5"/>
                  </a:lnTo>
                  <a:lnTo>
                    <a:pt x="703" y="9"/>
                  </a:lnTo>
                  <a:lnTo>
                    <a:pt x="717" y="12"/>
                  </a:lnTo>
                  <a:lnTo>
                    <a:pt x="731" y="16"/>
                  </a:lnTo>
                  <a:lnTo>
                    <a:pt x="745" y="22"/>
                  </a:lnTo>
                  <a:lnTo>
                    <a:pt x="759" y="27"/>
                  </a:lnTo>
                  <a:lnTo>
                    <a:pt x="773" y="32"/>
                  </a:lnTo>
                  <a:lnTo>
                    <a:pt x="786" y="39"/>
                  </a:lnTo>
                  <a:lnTo>
                    <a:pt x="799" y="46"/>
                  </a:lnTo>
                  <a:lnTo>
                    <a:pt x="811" y="54"/>
                  </a:lnTo>
                  <a:lnTo>
                    <a:pt x="823" y="62"/>
                  </a:lnTo>
                  <a:lnTo>
                    <a:pt x="835" y="70"/>
                  </a:lnTo>
                  <a:lnTo>
                    <a:pt x="847" y="80"/>
                  </a:lnTo>
                  <a:lnTo>
                    <a:pt x="863" y="94"/>
                  </a:lnTo>
                  <a:lnTo>
                    <a:pt x="879" y="110"/>
                  </a:lnTo>
                  <a:lnTo>
                    <a:pt x="894" y="127"/>
                  </a:lnTo>
                  <a:lnTo>
                    <a:pt x="907" y="145"/>
                  </a:lnTo>
                  <a:lnTo>
                    <a:pt x="920" y="164"/>
                  </a:lnTo>
                  <a:lnTo>
                    <a:pt x="931" y="184"/>
                  </a:lnTo>
                  <a:lnTo>
                    <a:pt x="941" y="204"/>
                  </a:lnTo>
                  <a:lnTo>
                    <a:pt x="949" y="225"/>
                  </a:lnTo>
                  <a:lnTo>
                    <a:pt x="965" y="229"/>
                  </a:lnTo>
                  <a:lnTo>
                    <a:pt x="979" y="234"/>
                  </a:lnTo>
                  <a:lnTo>
                    <a:pt x="994" y="240"/>
                  </a:lnTo>
                  <a:lnTo>
                    <a:pt x="1008" y="245"/>
                  </a:lnTo>
                  <a:lnTo>
                    <a:pt x="1021" y="252"/>
                  </a:lnTo>
                  <a:lnTo>
                    <a:pt x="1035" y="259"/>
                  </a:lnTo>
                  <a:lnTo>
                    <a:pt x="1048" y="267"/>
                  </a:lnTo>
                  <a:lnTo>
                    <a:pt x="1061" y="274"/>
                  </a:lnTo>
                  <a:lnTo>
                    <a:pt x="1073" y="283"/>
                  </a:lnTo>
                  <a:lnTo>
                    <a:pt x="1086" y="292"/>
                  </a:lnTo>
                  <a:lnTo>
                    <a:pt x="1097" y="300"/>
                  </a:lnTo>
                  <a:lnTo>
                    <a:pt x="1108" y="310"/>
                  </a:lnTo>
                  <a:lnTo>
                    <a:pt x="1131" y="330"/>
                  </a:lnTo>
                  <a:lnTo>
                    <a:pt x="1151" y="352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11"/>
            <p:cNvSpPr>
              <a:spLocks/>
            </p:cNvSpPr>
            <p:nvPr userDrawn="1"/>
          </p:nvSpPr>
          <p:spPr bwMode="auto">
            <a:xfrm>
              <a:off x="-4641850" y="-720112"/>
              <a:ext cx="350838" cy="406400"/>
            </a:xfrm>
            <a:custGeom>
              <a:avLst/>
              <a:gdLst>
                <a:gd name="T0" fmla="*/ 129 w 885"/>
                <a:gd name="T1" fmla="*/ 836 h 1023"/>
                <a:gd name="T2" fmla="*/ 176 w 885"/>
                <a:gd name="T3" fmla="*/ 850 h 1023"/>
                <a:gd name="T4" fmla="*/ 224 w 885"/>
                <a:gd name="T5" fmla="*/ 850 h 1023"/>
                <a:gd name="T6" fmla="*/ 270 w 885"/>
                <a:gd name="T7" fmla="*/ 837 h 1023"/>
                <a:gd name="T8" fmla="*/ 312 w 885"/>
                <a:gd name="T9" fmla="*/ 812 h 1023"/>
                <a:gd name="T10" fmla="*/ 384 w 885"/>
                <a:gd name="T11" fmla="*/ 731 h 1023"/>
                <a:gd name="T12" fmla="*/ 476 w 885"/>
                <a:gd name="T13" fmla="*/ 784 h 1023"/>
                <a:gd name="T14" fmla="*/ 525 w 885"/>
                <a:gd name="T15" fmla="*/ 795 h 1023"/>
                <a:gd name="T16" fmla="*/ 574 w 885"/>
                <a:gd name="T17" fmla="*/ 792 h 1023"/>
                <a:gd name="T18" fmla="*/ 619 w 885"/>
                <a:gd name="T19" fmla="*/ 775 h 1023"/>
                <a:gd name="T20" fmla="*/ 658 w 885"/>
                <a:gd name="T21" fmla="*/ 746 h 1023"/>
                <a:gd name="T22" fmla="*/ 689 w 885"/>
                <a:gd name="T23" fmla="*/ 709 h 1023"/>
                <a:gd name="T24" fmla="*/ 706 w 885"/>
                <a:gd name="T25" fmla="*/ 667 h 1023"/>
                <a:gd name="T26" fmla="*/ 713 w 885"/>
                <a:gd name="T27" fmla="*/ 625 h 1023"/>
                <a:gd name="T28" fmla="*/ 709 w 885"/>
                <a:gd name="T29" fmla="*/ 582 h 1023"/>
                <a:gd name="T30" fmla="*/ 695 w 885"/>
                <a:gd name="T31" fmla="*/ 540 h 1023"/>
                <a:gd name="T32" fmla="*/ 670 w 885"/>
                <a:gd name="T33" fmla="*/ 503 h 1023"/>
                <a:gd name="T34" fmla="*/ 663 w 885"/>
                <a:gd name="T35" fmla="*/ 394 h 1023"/>
                <a:gd name="T36" fmla="*/ 675 w 885"/>
                <a:gd name="T37" fmla="*/ 337 h 1023"/>
                <a:gd name="T38" fmla="*/ 672 w 885"/>
                <a:gd name="T39" fmla="*/ 281 h 1023"/>
                <a:gd name="T40" fmla="*/ 656 w 885"/>
                <a:gd name="T41" fmla="*/ 228 h 1023"/>
                <a:gd name="T42" fmla="*/ 625 w 885"/>
                <a:gd name="T43" fmla="*/ 179 h 1023"/>
                <a:gd name="T44" fmla="*/ 582 w 885"/>
                <a:gd name="T45" fmla="*/ 140 h 1023"/>
                <a:gd name="T46" fmla="*/ 710 w 885"/>
                <a:gd name="T47" fmla="*/ 22 h 1023"/>
                <a:gd name="T48" fmla="*/ 748 w 885"/>
                <a:gd name="T49" fmla="*/ 58 h 1023"/>
                <a:gd name="T50" fmla="*/ 779 w 885"/>
                <a:gd name="T51" fmla="*/ 98 h 1023"/>
                <a:gd name="T52" fmla="*/ 804 w 885"/>
                <a:gd name="T53" fmla="*/ 140 h 1023"/>
                <a:gd name="T54" fmla="*/ 824 w 885"/>
                <a:gd name="T55" fmla="*/ 187 h 1023"/>
                <a:gd name="T56" fmla="*/ 840 w 885"/>
                <a:gd name="T57" fmla="*/ 244 h 1023"/>
                <a:gd name="T58" fmla="*/ 848 w 885"/>
                <a:gd name="T59" fmla="*/ 325 h 1023"/>
                <a:gd name="T60" fmla="*/ 838 w 885"/>
                <a:gd name="T61" fmla="*/ 407 h 1023"/>
                <a:gd name="T62" fmla="*/ 852 w 885"/>
                <a:gd name="T63" fmla="*/ 473 h 1023"/>
                <a:gd name="T64" fmla="*/ 875 w 885"/>
                <a:gd name="T65" fmla="*/ 537 h 1023"/>
                <a:gd name="T66" fmla="*/ 885 w 885"/>
                <a:gd name="T67" fmla="*/ 603 h 1023"/>
                <a:gd name="T68" fmla="*/ 884 w 885"/>
                <a:gd name="T69" fmla="*/ 645 h 1023"/>
                <a:gd name="T70" fmla="*/ 878 w 885"/>
                <a:gd name="T71" fmla="*/ 687 h 1023"/>
                <a:gd name="T72" fmla="*/ 867 w 885"/>
                <a:gd name="T73" fmla="*/ 729 h 1023"/>
                <a:gd name="T74" fmla="*/ 851 w 885"/>
                <a:gd name="T75" fmla="*/ 769 h 1023"/>
                <a:gd name="T76" fmla="*/ 829 w 885"/>
                <a:gd name="T77" fmla="*/ 808 h 1023"/>
                <a:gd name="T78" fmla="*/ 799 w 885"/>
                <a:gd name="T79" fmla="*/ 847 h 1023"/>
                <a:gd name="T80" fmla="*/ 764 w 885"/>
                <a:gd name="T81" fmla="*/ 882 h 1023"/>
                <a:gd name="T82" fmla="*/ 725 w 885"/>
                <a:gd name="T83" fmla="*/ 912 h 1023"/>
                <a:gd name="T84" fmla="*/ 683 w 885"/>
                <a:gd name="T85" fmla="*/ 934 h 1023"/>
                <a:gd name="T86" fmla="*/ 638 w 885"/>
                <a:gd name="T87" fmla="*/ 952 h 1023"/>
                <a:gd name="T88" fmla="*/ 584 w 885"/>
                <a:gd name="T89" fmla="*/ 963 h 1023"/>
                <a:gd name="T90" fmla="*/ 513 w 885"/>
                <a:gd name="T91" fmla="*/ 966 h 1023"/>
                <a:gd name="T92" fmla="*/ 443 w 885"/>
                <a:gd name="T93" fmla="*/ 954 h 1023"/>
                <a:gd name="T94" fmla="*/ 379 w 885"/>
                <a:gd name="T95" fmla="*/ 973 h 1023"/>
                <a:gd name="T96" fmla="*/ 314 w 885"/>
                <a:gd name="T97" fmla="*/ 1003 h 1023"/>
                <a:gd name="T98" fmla="*/ 245 w 885"/>
                <a:gd name="T99" fmla="*/ 1021 h 1023"/>
                <a:gd name="T100" fmla="*/ 198 w 885"/>
                <a:gd name="T101" fmla="*/ 1023 h 1023"/>
                <a:gd name="T102" fmla="*/ 150 w 885"/>
                <a:gd name="T103" fmla="*/ 1020 h 1023"/>
                <a:gd name="T104" fmla="*/ 104 w 885"/>
                <a:gd name="T105" fmla="*/ 1009 h 1023"/>
                <a:gd name="T106" fmla="*/ 57 w 885"/>
                <a:gd name="T107" fmla="*/ 993 h 1023"/>
                <a:gd name="T108" fmla="*/ 14 w 885"/>
                <a:gd name="T109" fmla="*/ 968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5" h="1023">
                  <a:moveTo>
                    <a:pt x="100" y="819"/>
                  </a:moveTo>
                  <a:lnTo>
                    <a:pt x="114" y="828"/>
                  </a:lnTo>
                  <a:lnTo>
                    <a:pt x="129" y="836"/>
                  </a:lnTo>
                  <a:lnTo>
                    <a:pt x="144" y="842"/>
                  </a:lnTo>
                  <a:lnTo>
                    <a:pt x="160" y="847"/>
                  </a:lnTo>
                  <a:lnTo>
                    <a:pt x="176" y="850"/>
                  </a:lnTo>
                  <a:lnTo>
                    <a:pt x="191" y="851"/>
                  </a:lnTo>
                  <a:lnTo>
                    <a:pt x="208" y="851"/>
                  </a:lnTo>
                  <a:lnTo>
                    <a:pt x="224" y="850"/>
                  </a:lnTo>
                  <a:lnTo>
                    <a:pt x="240" y="847"/>
                  </a:lnTo>
                  <a:lnTo>
                    <a:pt x="255" y="844"/>
                  </a:lnTo>
                  <a:lnTo>
                    <a:pt x="270" y="837"/>
                  </a:lnTo>
                  <a:lnTo>
                    <a:pt x="285" y="831"/>
                  </a:lnTo>
                  <a:lnTo>
                    <a:pt x="299" y="822"/>
                  </a:lnTo>
                  <a:lnTo>
                    <a:pt x="312" y="812"/>
                  </a:lnTo>
                  <a:lnTo>
                    <a:pt x="325" y="800"/>
                  </a:lnTo>
                  <a:lnTo>
                    <a:pt x="336" y="788"/>
                  </a:lnTo>
                  <a:lnTo>
                    <a:pt x="384" y="731"/>
                  </a:lnTo>
                  <a:lnTo>
                    <a:pt x="446" y="770"/>
                  </a:lnTo>
                  <a:lnTo>
                    <a:pt x="461" y="778"/>
                  </a:lnTo>
                  <a:lnTo>
                    <a:pt x="476" y="784"/>
                  </a:lnTo>
                  <a:lnTo>
                    <a:pt x="493" y="790"/>
                  </a:lnTo>
                  <a:lnTo>
                    <a:pt x="509" y="793"/>
                  </a:lnTo>
                  <a:lnTo>
                    <a:pt x="525" y="795"/>
                  </a:lnTo>
                  <a:lnTo>
                    <a:pt x="541" y="795"/>
                  </a:lnTo>
                  <a:lnTo>
                    <a:pt x="557" y="794"/>
                  </a:lnTo>
                  <a:lnTo>
                    <a:pt x="574" y="792"/>
                  </a:lnTo>
                  <a:lnTo>
                    <a:pt x="589" y="787"/>
                  </a:lnTo>
                  <a:lnTo>
                    <a:pt x="604" y="782"/>
                  </a:lnTo>
                  <a:lnTo>
                    <a:pt x="619" y="775"/>
                  </a:lnTo>
                  <a:lnTo>
                    <a:pt x="632" y="767"/>
                  </a:lnTo>
                  <a:lnTo>
                    <a:pt x="646" y="757"/>
                  </a:lnTo>
                  <a:lnTo>
                    <a:pt x="658" y="746"/>
                  </a:lnTo>
                  <a:lnTo>
                    <a:pt x="670" y="734"/>
                  </a:lnTo>
                  <a:lnTo>
                    <a:pt x="681" y="721"/>
                  </a:lnTo>
                  <a:lnTo>
                    <a:pt x="689" y="709"/>
                  </a:lnTo>
                  <a:lnTo>
                    <a:pt x="696" y="696"/>
                  </a:lnTo>
                  <a:lnTo>
                    <a:pt x="702" y="682"/>
                  </a:lnTo>
                  <a:lnTo>
                    <a:pt x="706" y="667"/>
                  </a:lnTo>
                  <a:lnTo>
                    <a:pt x="710" y="653"/>
                  </a:lnTo>
                  <a:lnTo>
                    <a:pt x="712" y="639"/>
                  </a:lnTo>
                  <a:lnTo>
                    <a:pt x="713" y="625"/>
                  </a:lnTo>
                  <a:lnTo>
                    <a:pt x="713" y="610"/>
                  </a:lnTo>
                  <a:lnTo>
                    <a:pt x="712" y="596"/>
                  </a:lnTo>
                  <a:lnTo>
                    <a:pt x="709" y="582"/>
                  </a:lnTo>
                  <a:lnTo>
                    <a:pt x="705" y="568"/>
                  </a:lnTo>
                  <a:lnTo>
                    <a:pt x="700" y="554"/>
                  </a:lnTo>
                  <a:lnTo>
                    <a:pt x="695" y="540"/>
                  </a:lnTo>
                  <a:lnTo>
                    <a:pt x="687" y="527"/>
                  </a:lnTo>
                  <a:lnTo>
                    <a:pt x="679" y="515"/>
                  </a:lnTo>
                  <a:lnTo>
                    <a:pt x="670" y="503"/>
                  </a:lnTo>
                  <a:lnTo>
                    <a:pt x="633" y="462"/>
                  </a:lnTo>
                  <a:lnTo>
                    <a:pt x="656" y="412"/>
                  </a:lnTo>
                  <a:lnTo>
                    <a:pt x="663" y="394"/>
                  </a:lnTo>
                  <a:lnTo>
                    <a:pt x="669" y="375"/>
                  </a:lnTo>
                  <a:lnTo>
                    <a:pt x="673" y="356"/>
                  </a:lnTo>
                  <a:lnTo>
                    <a:pt x="675" y="337"/>
                  </a:lnTo>
                  <a:lnTo>
                    <a:pt x="675" y="319"/>
                  </a:lnTo>
                  <a:lnTo>
                    <a:pt x="674" y="299"/>
                  </a:lnTo>
                  <a:lnTo>
                    <a:pt x="672" y="281"/>
                  </a:lnTo>
                  <a:lnTo>
                    <a:pt x="668" y="262"/>
                  </a:lnTo>
                  <a:lnTo>
                    <a:pt x="662" y="244"/>
                  </a:lnTo>
                  <a:lnTo>
                    <a:pt x="656" y="228"/>
                  </a:lnTo>
                  <a:lnTo>
                    <a:pt x="647" y="211"/>
                  </a:lnTo>
                  <a:lnTo>
                    <a:pt x="636" y="194"/>
                  </a:lnTo>
                  <a:lnTo>
                    <a:pt x="625" y="179"/>
                  </a:lnTo>
                  <a:lnTo>
                    <a:pt x="613" y="165"/>
                  </a:lnTo>
                  <a:lnTo>
                    <a:pt x="598" y="152"/>
                  </a:lnTo>
                  <a:lnTo>
                    <a:pt x="582" y="140"/>
                  </a:lnTo>
                  <a:lnTo>
                    <a:pt x="683" y="0"/>
                  </a:lnTo>
                  <a:lnTo>
                    <a:pt x="697" y="11"/>
                  </a:lnTo>
                  <a:lnTo>
                    <a:pt x="710" y="22"/>
                  </a:lnTo>
                  <a:lnTo>
                    <a:pt x="723" y="34"/>
                  </a:lnTo>
                  <a:lnTo>
                    <a:pt x="736" y="45"/>
                  </a:lnTo>
                  <a:lnTo>
                    <a:pt x="748" y="58"/>
                  </a:lnTo>
                  <a:lnTo>
                    <a:pt x="758" y="71"/>
                  </a:lnTo>
                  <a:lnTo>
                    <a:pt x="769" y="84"/>
                  </a:lnTo>
                  <a:lnTo>
                    <a:pt x="779" y="98"/>
                  </a:lnTo>
                  <a:lnTo>
                    <a:pt x="787" y="112"/>
                  </a:lnTo>
                  <a:lnTo>
                    <a:pt x="796" y="126"/>
                  </a:lnTo>
                  <a:lnTo>
                    <a:pt x="804" y="140"/>
                  </a:lnTo>
                  <a:lnTo>
                    <a:pt x="811" y="156"/>
                  </a:lnTo>
                  <a:lnTo>
                    <a:pt x="818" y="171"/>
                  </a:lnTo>
                  <a:lnTo>
                    <a:pt x="824" y="187"/>
                  </a:lnTo>
                  <a:lnTo>
                    <a:pt x="830" y="202"/>
                  </a:lnTo>
                  <a:lnTo>
                    <a:pt x="834" y="218"/>
                  </a:lnTo>
                  <a:lnTo>
                    <a:pt x="840" y="244"/>
                  </a:lnTo>
                  <a:lnTo>
                    <a:pt x="845" y="271"/>
                  </a:lnTo>
                  <a:lnTo>
                    <a:pt x="847" y="298"/>
                  </a:lnTo>
                  <a:lnTo>
                    <a:pt x="848" y="325"/>
                  </a:lnTo>
                  <a:lnTo>
                    <a:pt x="846" y="353"/>
                  </a:lnTo>
                  <a:lnTo>
                    <a:pt x="843" y="380"/>
                  </a:lnTo>
                  <a:lnTo>
                    <a:pt x="838" y="407"/>
                  </a:lnTo>
                  <a:lnTo>
                    <a:pt x="831" y="434"/>
                  </a:lnTo>
                  <a:lnTo>
                    <a:pt x="843" y="454"/>
                  </a:lnTo>
                  <a:lnTo>
                    <a:pt x="852" y="473"/>
                  </a:lnTo>
                  <a:lnTo>
                    <a:pt x="861" y="494"/>
                  </a:lnTo>
                  <a:lnTo>
                    <a:pt x="868" y="515"/>
                  </a:lnTo>
                  <a:lnTo>
                    <a:pt x="875" y="537"/>
                  </a:lnTo>
                  <a:lnTo>
                    <a:pt x="879" y="558"/>
                  </a:lnTo>
                  <a:lnTo>
                    <a:pt x="883" y="580"/>
                  </a:lnTo>
                  <a:lnTo>
                    <a:pt x="885" y="603"/>
                  </a:lnTo>
                  <a:lnTo>
                    <a:pt x="885" y="617"/>
                  </a:lnTo>
                  <a:lnTo>
                    <a:pt x="885" y="631"/>
                  </a:lnTo>
                  <a:lnTo>
                    <a:pt x="884" y="645"/>
                  </a:lnTo>
                  <a:lnTo>
                    <a:pt x="883" y="659"/>
                  </a:lnTo>
                  <a:lnTo>
                    <a:pt x="880" y="673"/>
                  </a:lnTo>
                  <a:lnTo>
                    <a:pt x="878" y="687"/>
                  </a:lnTo>
                  <a:lnTo>
                    <a:pt x="875" y="701"/>
                  </a:lnTo>
                  <a:lnTo>
                    <a:pt x="872" y="715"/>
                  </a:lnTo>
                  <a:lnTo>
                    <a:pt x="867" y="729"/>
                  </a:lnTo>
                  <a:lnTo>
                    <a:pt x="862" y="742"/>
                  </a:lnTo>
                  <a:lnTo>
                    <a:pt x="857" y="756"/>
                  </a:lnTo>
                  <a:lnTo>
                    <a:pt x="851" y="769"/>
                  </a:lnTo>
                  <a:lnTo>
                    <a:pt x="844" y="782"/>
                  </a:lnTo>
                  <a:lnTo>
                    <a:pt x="837" y="795"/>
                  </a:lnTo>
                  <a:lnTo>
                    <a:pt x="829" y="808"/>
                  </a:lnTo>
                  <a:lnTo>
                    <a:pt x="820" y="821"/>
                  </a:lnTo>
                  <a:lnTo>
                    <a:pt x="810" y="834"/>
                  </a:lnTo>
                  <a:lnTo>
                    <a:pt x="799" y="847"/>
                  </a:lnTo>
                  <a:lnTo>
                    <a:pt x="789" y="860"/>
                  </a:lnTo>
                  <a:lnTo>
                    <a:pt x="777" y="872"/>
                  </a:lnTo>
                  <a:lnTo>
                    <a:pt x="764" y="882"/>
                  </a:lnTo>
                  <a:lnTo>
                    <a:pt x="752" y="892"/>
                  </a:lnTo>
                  <a:lnTo>
                    <a:pt x="739" y="902"/>
                  </a:lnTo>
                  <a:lnTo>
                    <a:pt x="725" y="912"/>
                  </a:lnTo>
                  <a:lnTo>
                    <a:pt x="712" y="920"/>
                  </a:lnTo>
                  <a:lnTo>
                    <a:pt x="698" y="928"/>
                  </a:lnTo>
                  <a:lnTo>
                    <a:pt x="683" y="934"/>
                  </a:lnTo>
                  <a:lnTo>
                    <a:pt x="669" y="941"/>
                  </a:lnTo>
                  <a:lnTo>
                    <a:pt x="654" y="946"/>
                  </a:lnTo>
                  <a:lnTo>
                    <a:pt x="638" y="952"/>
                  </a:lnTo>
                  <a:lnTo>
                    <a:pt x="623" y="956"/>
                  </a:lnTo>
                  <a:lnTo>
                    <a:pt x="607" y="959"/>
                  </a:lnTo>
                  <a:lnTo>
                    <a:pt x="584" y="963"/>
                  </a:lnTo>
                  <a:lnTo>
                    <a:pt x="561" y="966"/>
                  </a:lnTo>
                  <a:lnTo>
                    <a:pt x="537" y="967"/>
                  </a:lnTo>
                  <a:lnTo>
                    <a:pt x="513" y="966"/>
                  </a:lnTo>
                  <a:lnTo>
                    <a:pt x="489" y="963"/>
                  </a:lnTo>
                  <a:lnTo>
                    <a:pt x="466" y="959"/>
                  </a:lnTo>
                  <a:lnTo>
                    <a:pt x="443" y="954"/>
                  </a:lnTo>
                  <a:lnTo>
                    <a:pt x="419" y="946"/>
                  </a:lnTo>
                  <a:lnTo>
                    <a:pt x="400" y="960"/>
                  </a:lnTo>
                  <a:lnTo>
                    <a:pt x="379" y="973"/>
                  </a:lnTo>
                  <a:lnTo>
                    <a:pt x="359" y="985"/>
                  </a:lnTo>
                  <a:lnTo>
                    <a:pt x="337" y="996"/>
                  </a:lnTo>
                  <a:lnTo>
                    <a:pt x="314" y="1003"/>
                  </a:lnTo>
                  <a:lnTo>
                    <a:pt x="292" y="1011"/>
                  </a:lnTo>
                  <a:lnTo>
                    <a:pt x="269" y="1016"/>
                  </a:lnTo>
                  <a:lnTo>
                    <a:pt x="245" y="1021"/>
                  </a:lnTo>
                  <a:lnTo>
                    <a:pt x="230" y="1022"/>
                  </a:lnTo>
                  <a:lnTo>
                    <a:pt x="214" y="1023"/>
                  </a:lnTo>
                  <a:lnTo>
                    <a:pt x="198" y="1023"/>
                  </a:lnTo>
                  <a:lnTo>
                    <a:pt x="183" y="1023"/>
                  </a:lnTo>
                  <a:lnTo>
                    <a:pt x="166" y="1022"/>
                  </a:lnTo>
                  <a:lnTo>
                    <a:pt x="150" y="1020"/>
                  </a:lnTo>
                  <a:lnTo>
                    <a:pt x="135" y="1016"/>
                  </a:lnTo>
                  <a:lnTo>
                    <a:pt x="119" y="1013"/>
                  </a:lnTo>
                  <a:lnTo>
                    <a:pt x="104" y="1009"/>
                  </a:lnTo>
                  <a:lnTo>
                    <a:pt x="88" y="1004"/>
                  </a:lnTo>
                  <a:lnTo>
                    <a:pt x="73" y="999"/>
                  </a:lnTo>
                  <a:lnTo>
                    <a:pt x="57" y="993"/>
                  </a:lnTo>
                  <a:lnTo>
                    <a:pt x="42" y="985"/>
                  </a:lnTo>
                  <a:lnTo>
                    <a:pt x="28" y="977"/>
                  </a:lnTo>
                  <a:lnTo>
                    <a:pt x="14" y="968"/>
                  </a:lnTo>
                  <a:lnTo>
                    <a:pt x="0" y="959"/>
                  </a:lnTo>
                  <a:lnTo>
                    <a:pt x="100" y="819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12"/>
            <p:cNvSpPr>
              <a:spLocks/>
            </p:cNvSpPr>
            <p:nvPr userDrawn="1"/>
          </p:nvSpPr>
          <p:spPr bwMode="auto">
            <a:xfrm>
              <a:off x="-5114925" y="-1139212"/>
              <a:ext cx="401638" cy="354013"/>
            </a:xfrm>
            <a:custGeom>
              <a:avLst/>
              <a:gdLst>
                <a:gd name="T0" fmla="*/ 189 w 1011"/>
                <a:gd name="T1" fmla="*/ 132 h 892"/>
                <a:gd name="T2" fmla="*/ 174 w 1011"/>
                <a:gd name="T3" fmla="*/ 178 h 892"/>
                <a:gd name="T4" fmla="*/ 173 w 1011"/>
                <a:gd name="T5" fmla="*/ 227 h 892"/>
                <a:gd name="T6" fmla="*/ 183 w 1011"/>
                <a:gd name="T7" fmla="*/ 273 h 892"/>
                <a:gd name="T8" fmla="*/ 208 w 1011"/>
                <a:gd name="T9" fmla="*/ 316 h 892"/>
                <a:gd name="T10" fmla="*/ 287 w 1011"/>
                <a:gd name="T11" fmla="*/ 389 h 892"/>
                <a:gd name="T12" fmla="*/ 232 w 1011"/>
                <a:gd name="T13" fmla="*/ 480 h 892"/>
                <a:gd name="T14" fmla="*/ 220 w 1011"/>
                <a:gd name="T15" fmla="*/ 529 h 892"/>
                <a:gd name="T16" fmla="*/ 222 w 1011"/>
                <a:gd name="T17" fmla="*/ 578 h 892"/>
                <a:gd name="T18" fmla="*/ 237 w 1011"/>
                <a:gd name="T19" fmla="*/ 623 h 892"/>
                <a:gd name="T20" fmla="*/ 264 w 1011"/>
                <a:gd name="T21" fmla="*/ 663 h 892"/>
                <a:gd name="T22" fmla="*/ 302 w 1011"/>
                <a:gd name="T23" fmla="*/ 694 h 892"/>
                <a:gd name="T24" fmla="*/ 343 w 1011"/>
                <a:gd name="T25" fmla="*/ 713 h 892"/>
                <a:gd name="T26" fmla="*/ 385 w 1011"/>
                <a:gd name="T27" fmla="*/ 721 h 892"/>
                <a:gd name="T28" fmla="*/ 429 w 1011"/>
                <a:gd name="T29" fmla="*/ 718 h 892"/>
                <a:gd name="T30" fmla="*/ 471 w 1011"/>
                <a:gd name="T31" fmla="*/ 704 h 892"/>
                <a:gd name="T32" fmla="*/ 507 w 1011"/>
                <a:gd name="T33" fmla="*/ 680 h 892"/>
                <a:gd name="T34" fmla="*/ 618 w 1011"/>
                <a:gd name="T35" fmla="*/ 677 h 892"/>
                <a:gd name="T36" fmla="*/ 674 w 1011"/>
                <a:gd name="T37" fmla="*/ 690 h 892"/>
                <a:gd name="T38" fmla="*/ 730 w 1011"/>
                <a:gd name="T39" fmla="*/ 688 h 892"/>
                <a:gd name="T40" fmla="*/ 784 w 1011"/>
                <a:gd name="T41" fmla="*/ 673 h 892"/>
                <a:gd name="T42" fmla="*/ 833 w 1011"/>
                <a:gd name="T43" fmla="*/ 644 h 892"/>
                <a:gd name="T44" fmla="*/ 874 w 1011"/>
                <a:gd name="T45" fmla="*/ 603 h 892"/>
                <a:gd name="T46" fmla="*/ 988 w 1011"/>
                <a:gd name="T47" fmla="*/ 732 h 892"/>
                <a:gd name="T48" fmla="*/ 951 w 1011"/>
                <a:gd name="T49" fmla="*/ 769 h 892"/>
                <a:gd name="T50" fmla="*/ 910 w 1011"/>
                <a:gd name="T51" fmla="*/ 799 h 892"/>
                <a:gd name="T52" fmla="*/ 867 w 1011"/>
                <a:gd name="T53" fmla="*/ 823 h 892"/>
                <a:gd name="T54" fmla="*/ 821 w 1011"/>
                <a:gd name="T55" fmla="*/ 842 h 892"/>
                <a:gd name="T56" fmla="*/ 762 w 1011"/>
                <a:gd name="T57" fmla="*/ 856 h 892"/>
                <a:gd name="T58" fmla="*/ 681 w 1011"/>
                <a:gd name="T59" fmla="*/ 862 h 892"/>
                <a:gd name="T60" fmla="*/ 600 w 1011"/>
                <a:gd name="T61" fmla="*/ 851 h 892"/>
                <a:gd name="T62" fmla="*/ 533 w 1011"/>
                <a:gd name="T63" fmla="*/ 864 h 892"/>
                <a:gd name="T64" fmla="*/ 470 w 1011"/>
                <a:gd name="T65" fmla="*/ 884 h 892"/>
                <a:gd name="T66" fmla="*/ 404 w 1011"/>
                <a:gd name="T67" fmla="*/ 892 h 892"/>
                <a:gd name="T68" fmla="*/ 362 w 1011"/>
                <a:gd name="T69" fmla="*/ 891 h 892"/>
                <a:gd name="T70" fmla="*/ 320 w 1011"/>
                <a:gd name="T71" fmla="*/ 884 h 892"/>
                <a:gd name="T72" fmla="*/ 278 w 1011"/>
                <a:gd name="T73" fmla="*/ 873 h 892"/>
                <a:gd name="T74" fmla="*/ 237 w 1011"/>
                <a:gd name="T75" fmla="*/ 855 h 892"/>
                <a:gd name="T76" fmla="*/ 200 w 1011"/>
                <a:gd name="T77" fmla="*/ 831 h 892"/>
                <a:gd name="T78" fmla="*/ 161 w 1011"/>
                <a:gd name="T79" fmla="*/ 801 h 892"/>
                <a:gd name="T80" fmla="*/ 127 w 1011"/>
                <a:gd name="T81" fmla="*/ 766 h 892"/>
                <a:gd name="T82" fmla="*/ 99 w 1011"/>
                <a:gd name="T83" fmla="*/ 726 h 892"/>
                <a:gd name="T84" fmla="*/ 77 w 1011"/>
                <a:gd name="T85" fmla="*/ 684 h 892"/>
                <a:gd name="T86" fmla="*/ 60 w 1011"/>
                <a:gd name="T87" fmla="*/ 638 h 892"/>
                <a:gd name="T88" fmla="*/ 51 w 1011"/>
                <a:gd name="T89" fmla="*/ 584 h 892"/>
                <a:gd name="T90" fmla="*/ 50 w 1011"/>
                <a:gd name="T91" fmla="*/ 513 h 892"/>
                <a:gd name="T92" fmla="*/ 64 w 1011"/>
                <a:gd name="T93" fmla="*/ 443 h 892"/>
                <a:gd name="T94" fmla="*/ 45 w 1011"/>
                <a:gd name="T95" fmla="*/ 379 h 892"/>
                <a:gd name="T96" fmla="*/ 16 w 1011"/>
                <a:gd name="T97" fmla="*/ 313 h 892"/>
                <a:gd name="T98" fmla="*/ 1 w 1011"/>
                <a:gd name="T99" fmla="*/ 244 h 892"/>
                <a:gd name="T100" fmla="*/ 0 w 1011"/>
                <a:gd name="T101" fmla="*/ 196 h 892"/>
                <a:gd name="T102" fmla="*/ 4 w 1011"/>
                <a:gd name="T103" fmla="*/ 149 h 892"/>
                <a:gd name="T104" fmla="*/ 16 w 1011"/>
                <a:gd name="T105" fmla="*/ 102 h 892"/>
                <a:gd name="T106" fmla="*/ 34 w 1011"/>
                <a:gd name="T107" fmla="*/ 57 h 892"/>
                <a:gd name="T108" fmla="*/ 59 w 1011"/>
                <a:gd name="T109" fmla="*/ 14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1" h="892">
                  <a:moveTo>
                    <a:pt x="206" y="102"/>
                  </a:moveTo>
                  <a:lnTo>
                    <a:pt x="196" y="117"/>
                  </a:lnTo>
                  <a:lnTo>
                    <a:pt x="189" y="132"/>
                  </a:lnTo>
                  <a:lnTo>
                    <a:pt x="182" y="147"/>
                  </a:lnTo>
                  <a:lnTo>
                    <a:pt x="177" y="162"/>
                  </a:lnTo>
                  <a:lnTo>
                    <a:pt x="174" y="178"/>
                  </a:lnTo>
                  <a:lnTo>
                    <a:pt x="172" y="194"/>
                  </a:lnTo>
                  <a:lnTo>
                    <a:pt x="172" y="210"/>
                  </a:lnTo>
                  <a:lnTo>
                    <a:pt x="173" y="227"/>
                  </a:lnTo>
                  <a:lnTo>
                    <a:pt x="175" y="243"/>
                  </a:lnTo>
                  <a:lnTo>
                    <a:pt x="178" y="258"/>
                  </a:lnTo>
                  <a:lnTo>
                    <a:pt x="183" y="273"/>
                  </a:lnTo>
                  <a:lnTo>
                    <a:pt x="190" y="288"/>
                  </a:lnTo>
                  <a:lnTo>
                    <a:pt x="199" y="302"/>
                  </a:lnTo>
                  <a:lnTo>
                    <a:pt x="208" y="316"/>
                  </a:lnTo>
                  <a:lnTo>
                    <a:pt x="219" y="328"/>
                  </a:lnTo>
                  <a:lnTo>
                    <a:pt x="231" y="340"/>
                  </a:lnTo>
                  <a:lnTo>
                    <a:pt x="287" y="389"/>
                  </a:lnTo>
                  <a:lnTo>
                    <a:pt x="247" y="451"/>
                  </a:lnTo>
                  <a:lnTo>
                    <a:pt x="239" y="465"/>
                  </a:lnTo>
                  <a:lnTo>
                    <a:pt x="232" y="480"/>
                  </a:lnTo>
                  <a:lnTo>
                    <a:pt x="227" y="497"/>
                  </a:lnTo>
                  <a:lnTo>
                    <a:pt x="222" y="513"/>
                  </a:lnTo>
                  <a:lnTo>
                    <a:pt x="220" y="529"/>
                  </a:lnTo>
                  <a:lnTo>
                    <a:pt x="219" y="545"/>
                  </a:lnTo>
                  <a:lnTo>
                    <a:pt x="220" y="561"/>
                  </a:lnTo>
                  <a:lnTo>
                    <a:pt x="222" y="578"/>
                  </a:lnTo>
                  <a:lnTo>
                    <a:pt x="226" y="593"/>
                  </a:lnTo>
                  <a:lnTo>
                    <a:pt x="231" y="608"/>
                  </a:lnTo>
                  <a:lnTo>
                    <a:pt x="237" y="623"/>
                  </a:lnTo>
                  <a:lnTo>
                    <a:pt x="245" y="637"/>
                  </a:lnTo>
                  <a:lnTo>
                    <a:pt x="255" y="650"/>
                  </a:lnTo>
                  <a:lnTo>
                    <a:pt x="264" y="663"/>
                  </a:lnTo>
                  <a:lnTo>
                    <a:pt x="276" y="675"/>
                  </a:lnTo>
                  <a:lnTo>
                    <a:pt x="290" y="686"/>
                  </a:lnTo>
                  <a:lnTo>
                    <a:pt x="302" y="694"/>
                  </a:lnTo>
                  <a:lnTo>
                    <a:pt x="315" y="702"/>
                  </a:lnTo>
                  <a:lnTo>
                    <a:pt x="329" y="708"/>
                  </a:lnTo>
                  <a:lnTo>
                    <a:pt x="343" y="713"/>
                  </a:lnTo>
                  <a:lnTo>
                    <a:pt x="357" y="717"/>
                  </a:lnTo>
                  <a:lnTo>
                    <a:pt x="371" y="719"/>
                  </a:lnTo>
                  <a:lnTo>
                    <a:pt x="385" y="721"/>
                  </a:lnTo>
                  <a:lnTo>
                    <a:pt x="399" y="721"/>
                  </a:lnTo>
                  <a:lnTo>
                    <a:pt x="415" y="720"/>
                  </a:lnTo>
                  <a:lnTo>
                    <a:pt x="429" y="718"/>
                  </a:lnTo>
                  <a:lnTo>
                    <a:pt x="443" y="715"/>
                  </a:lnTo>
                  <a:lnTo>
                    <a:pt x="457" y="709"/>
                  </a:lnTo>
                  <a:lnTo>
                    <a:pt x="471" y="704"/>
                  </a:lnTo>
                  <a:lnTo>
                    <a:pt x="484" y="698"/>
                  </a:lnTo>
                  <a:lnTo>
                    <a:pt x="496" y="690"/>
                  </a:lnTo>
                  <a:lnTo>
                    <a:pt x="507" y="680"/>
                  </a:lnTo>
                  <a:lnTo>
                    <a:pt x="551" y="645"/>
                  </a:lnTo>
                  <a:lnTo>
                    <a:pt x="600" y="669"/>
                  </a:lnTo>
                  <a:lnTo>
                    <a:pt x="618" y="677"/>
                  </a:lnTo>
                  <a:lnTo>
                    <a:pt x="636" y="682"/>
                  </a:lnTo>
                  <a:lnTo>
                    <a:pt x="655" y="687"/>
                  </a:lnTo>
                  <a:lnTo>
                    <a:pt x="674" y="690"/>
                  </a:lnTo>
                  <a:lnTo>
                    <a:pt x="693" y="691"/>
                  </a:lnTo>
                  <a:lnTo>
                    <a:pt x="712" y="690"/>
                  </a:lnTo>
                  <a:lnTo>
                    <a:pt x="730" y="688"/>
                  </a:lnTo>
                  <a:lnTo>
                    <a:pt x="749" y="685"/>
                  </a:lnTo>
                  <a:lnTo>
                    <a:pt x="767" y="679"/>
                  </a:lnTo>
                  <a:lnTo>
                    <a:pt x="784" y="673"/>
                  </a:lnTo>
                  <a:lnTo>
                    <a:pt x="801" y="664"/>
                  </a:lnTo>
                  <a:lnTo>
                    <a:pt x="817" y="655"/>
                  </a:lnTo>
                  <a:lnTo>
                    <a:pt x="833" y="644"/>
                  </a:lnTo>
                  <a:lnTo>
                    <a:pt x="848" y="632"/>
                  </a:lnTo>
                  <a:lnTo>
                    <a:pt x="861" y="618"/>
                  </a:lnTo>
                  <a:lnTo>
                    <a:pt x="874" y="603"/>
                  </a:lnTo>
                  <a:lnTo>
                    <a:pt x="1011" y="705"/>
                  </a:lnTo>
                  <a:lnTo>
                    <a:pt x="1000" y="719"/>
                  </a:lnTo>
                  <a:lnTo>
                    <a:pt x="988" y="732"/>
                  </a:lnTo>
                  <a:lnTo>
                    <a:pt x="976" y="745"/>
                  </a:lnTo>
                  <a:lnTo>
                    <a:pt x="964" y="757"/>
                  </a:lnTo>
                  <a:lnTo>
                    <a:pt x="951" y="769"/>
                  </a:lnTo>
                  <a:lnTo>
                    <a:pt x="938" y="779"/>
                  </a:lnTo>
                  <a:lnTo>
                    <a:pt x="924" y="789"/>
                  </a:lnTo>
                  <a:lnTo>
                    <a:pt x="910" y="799"/>
                  </a:lnTo>
                  <a:lnTo>
                    <a:pt x="896" y="808"/>
                  </a:lnTo>
                  <a:lnTo>
                    <a:pt x="882" y="815"/>
                  </a:lnTo>
                  <a:lnTo>
                    <a:pt x="867" y="823"/>
                  </a:lnTo>
                  <a:lnTo>
                    <a:pt x="852" y="830"/>
                  </a:lnTo>
                  <a:lnTo>
                    <a:pt x="837" y="837"/>
                  </a:lnTo>
                  <a:lnTo>
                    <a:pt x="821" y="842"/>
                  </a:lnTo>
                  <a:lnTo>
                    <a:pt x="806" y="847"/>
                  </a:lnTo>
                  <a:lnTo>
                    <a:pt x="789" y="851"/>
                  </a:lnTo>
                  <a:lnTo>
                    <a:pt x="762" y="856"/>
                  </a:lnTo>
                  <a:lnTo>
                    <a:pt x="735" y="861"/>
                  </a:lnTo>
                  <a:lnTo>
                    <a:pt x="708" y="863"/>
                  </a:lnTo>
                  <a:lnTo>
                    <a:pt x="681" y="862"/>
                  </a:lnTo>
                  <a:lnTo>
                    <a:pt x="654" y="861"/>
                  </a:lnTo>
                  <a:lnTo>
                    <a:pt x="627" y="856"/>
                  </a:lnTo>
                  <a:lnTo>
                    <a:pt x="600" y="851"/>
                  </a:lnTo>
                  <a:lnTo>
                    <a:pt x="573" y="843"/>
                  </a:lnTo>
                  <a:lnTo>
                    <a:pt x="554" y="854"/>
                  </a:lnTo>
                  <a:lnTo>
                    <a:pt x="533" y="864"/>
                  </a:lnTo>
                  <a:lnTo>
                    <a:pt x="513" y="871"/>
                  </a:lnTo>
                  <a:lnTo>
                    <a:pt x="491" y="879"/>
                  </a:lnTo>
                  <a:lnTo>
                    <a:pt x="470" y="884"/>
                  </a:lnTo>
                  <a:lnTo>
                    <a:pt x="448" y="889"/>
                  </a:lnTo>
                  <a:lnTo>
                    <a:pt x="426" y="891"/>
                  </a:lnTo>
                  <a:lnTo>
                    <a:pt x="404" y="892"/>
                  </a:lnTo>
                  <a:lnTo>
                    <a:pt x="390" y="892"/>
                  </a:lnTo>
                  <a:lnTo>
                    <a:pt x="376" y="892"/>
                  </a:lnTo>
                  <a:lnTo>
                    <a:pt x="362" y="891"/>
                  </a:lnTo>
                  <a:lnTo>
                    <a:pt x="348" y="890"/>
                  </a:lnTo>
                  <a:lnTo>
                    <a:pt x="334" y="887"/>
                  </a:lnTo>
                  <a:lnTo>
                    <a:pt x="320" y="884"/>
                  </a:lnTo>
                  <a:lnTo>
                    <a:pt x="305" y="881"/>
                  </a:lnTo>
                  <a:lnTo>
                    <a:pt x="291" y="877"/>
                  </a:lnTo>
                  <a:lnTo>
                    <a:pt x="278" y="873"/>
                  </a:lnTo>
                  <a:lnTo>
                    <a:pt x="264" y="867"/>
                  </a:lnTo>
                  <a:lnTo>
                    <a:pt x="251" y="862"/>
                  </a:lnTo>
                  <a:lnTo>
                    <a:pt x="237" y="855"/>
                  </a:lnTo>
                  <a:lnTo>
                    <a:pt x="224" y="848"/>
                  </a:lnTo>
                  <a:lnTo>
                    <a:pt x="212" y="840"/>
                  </a:lnTo>
                  <a:lnTo>
                    <a:pt x="200" y="831"/>
                  </a:lnTo>
                  <a:lnTo>
                    <a:pt x="187" y="823"/>
                  </a:lnTo>
                  <a:lnTo>
                    <a:pt x="174" y="813"/>
                  </a:lnTo>
                  <a:lnTo>
                    <a:pt x="161" y="801"/>
                  </a:lnTo>
                  <a:lnTo>
                    <a:pt x="149" y="790"/>
                  </a:lnTo>
                  <a:lnTo>
                    <a:pt x="138" y="779"/>
                  </a:lnTo>
                  <a:lnTo>
                    <a:pt x="127" y="766"/>
                  </a:lnTo>
                  <a:lnTo>
                    <a:pt x="116" y="753"/>
                  </a:lnTo>
                  <a:lnTo>
                    <a:pt x="108" y="740"/>
                  </a:lnTo>
                  <a:lnTo>
                    <a:pt x="99" y="726"/>
                  </a:lnTo>
                  <a:lnTo>
                    <a:pt x="91" y="712"/>
                  </a:lnTo>
                  <a:lnTo>
                    <a:pt x="83" y="698"/>
                  </a:lnTo>
                  <a:lnTo>
                    <a:pt x="77" y="684"/>
                  </a:lnTo>
                  <a:lnTo>
                    <a:pt x="71" y="668"/>
                  </a:lnTo>
                  <a:lnTo>
                    <a:pt x="66" y="653"/>
                  </a:lnTo>
                  <a:lnTo>
                    <a:pt x="60" y="638"/>
                  </a:lnTo>
                  <a:lnTo>
                    <a:pt x="57" y="623"/>
                  </a:lnTo>
                  <a:lnTo>
                    <a:pt x="54" y="608"/>
                  </a:lnTo>
                  <a:lnTo>
                    <a:pt x="51" y="584"/>
                  </a:lnTo>
                  <a:lnTo>
                    <a:pt x="48" y="560"/>
                  </a:lnTo>
                  <a:lnTo>
                    <a:pt x="48" y="537"/>
                  </a:lnTo>
                  <a:lnTo>
                    <a:pt x="50" y="513"/>
                  </a:lnTo>
                  <a:lnTo>
                    <a:pt x="53" y="489"/>
                  </a:lnTo>
                  <a:lnTo>
                    <a:pt x="57" y="465"/>
                  </a:lnTo>
                  <a:lnTo>
                    <a:pt x="64" y="443"/>
                  </a:lnTo>
                  <a:lnTo>
                    <a:pt x="71" y="420"/>
                  </a:lnTo>
                  <a:lnTo>
                    <a:pt x="57" y="399"/>
                  </a:lnTo>
                  <a:lnTo>
                    <a:pt x="45" y="379"/>
                  </a:lnTo>
                  <a:lnTo>
                    <a:pt x="33" y="358"/>
                  </a:lnTo>
                  <a:lnTo>
                    <a:pt x="24" y="336"/>
                  </a:lnTo>
                  <a:lnTo>
                    <a:pt x="16" y="313"/>
                  </a:lnTo>
                  <a:lnTo>
                    <a:pt x="10" y="290"/>
                  </a:lnTo>
                  <a:lnTo>
                    <a:pt x="4" y="268"/>
                  </a:lnTo>
                  <a:lnTo>
                    <a:pt x="1" y="244"/>
                  </a:lnTo>
                  <a:lnTo>
                    <a:pt x="0" y="228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1" y="180"/>
                  </a:lnTo>
                  <a:lnTo>
                    <a:pt x="2" y="165"/>
                  </a:lnTo>
                  <a:lnTo>
                    <a:pt x="4" y="149"/>
                  </a:lnTo>
                  <a:lnTo>
                    <a:pt x="7" y="134"/>
                  </a:lnTo>
                  <a:lnTo>
                    <a:pt x="12" y="118"/>
                  </a:lnTo>
                  <a:lnTo>
                    <a:pt x="16" y="102"/>
                  </a:lnTo>
                  <a:lnTo>
                    <a:pt x="21" y="87"/>
                  </a:lnTo>
                  <a:lnTo>
                    <a:pt x="27" y="72"/>
                  </a:lnTo>
                  <a:lnTo>
                    <a:pt x="34" y="57"/>
                  </a:lnTo>
                  <a:lnTo>
                    <a:pt x="42" y="42"/>
                  </a:lnTo>
                  <a:lnTo>
                    <a:pt x="50" y="28"/>
                  </a:lnTo>
                  <a:lnTo>
                    <a:pt x="59" y="14"/>
                  </a:lnTo>
                  <a:lnTo>
                    <a:pt x="69" y="0"/>
                  </a:lnTo>
                  <a:lnTo>
                    <a:pt x="206" y="102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13"/>
            <p:cNvSpPr>
              <a:spLocks/>
            </p:cNvSpPr>
            <p:nvPr userDrawn="1"/>
          </p:nvSpPr>
          <p:spPr bwMode="auto">
            <a:xfrm>
              <a:off x="-5246688" y="-626449"/>
              <a:ext cx="377825" cy="382588"/>
            </a:xfrm>
            <a:custGeom>
              <a:avLst/>
              <a:gdLst>
                <a:gd name="T0" fmla="*/ 716 w 953"/>
                <a:gd name="T1" fmla="*/ 79 h 965"/>
                <a:gd name="T2" fmla="*/ 644 w 953"/>
                <a:gd name="T3" fmla="*/ 41 h 965"/>
                <a:gd name="T4" fmla="*/ 567 w 953"/>
                <a:gd name="T5" fmla="*/ 17 h 965"/>
                <a:gd name="T6" fmla="*/ 489 w 953"/>
                <a:gd name="T7" fmla="*/ 4 h 965"/>
                <a:gd name="T8" fmla="*/ 409 w 953"/>
                <a:gd name="T9" fmla="*/ 0 h 965"/>
                <a:gd name="T10" fmla="*/ 332 w 953"/>
                <a:gd name="T11" fmla="*/ 8 h 965"/>
                <a:gd name="T12" fmla="*/ 257 w 953"/>
                <a:gd name="T13" fmla="*/ 23 h 965"/>
                <a:gd name="T14" fmla="*/ 187 w 953"/>
                <a:gd name="T15" fmla="*/ 48 h 965"/>
                <a:gd name="T16" fmla="*/ 124 w 953"/>
                <a:gd name="T17" fmla="*/ 79 h 965"/>
                <a:gd name="T18" fmla="*/ 69 w 953"/>
                <a:gd name="T19" fmla="*/ 118 h 965"/>
                <a:gd name="T20" fmla="*/ 26 w 953"/>
                <a:gd name="T21" fmla="*/ 162 h 965"/>
                <a:gd name="T22" fmla="*/ 8 w 953"/>
                <a:gd name="T23" fmla="*/ 188 h 965"/>
                <a:gd name="T24" fmla="*/ 0 w 953"/>
                <a:gd name="T25" fmla="*/ 212 h 965"/>
                <a:gd name="T26" fmla="*/ 1 w 953"/>
                <a:gd name="T27" fmla="*/ 231 h 965"/>
                <a:gd name="T28" fmla="*/ 11 w 953"/>
                <a:gd name="T29" fmla="*/ 249 h 965"/>
                <a:gd name="T30" fmla="*/ 28 w 953"/>
                <a:gd name="T31" fmla="*/ 264 h 965"/>
                <a:gd name="T32" fmla="*/ 69 w 953"/>
                <a:gd name="T33" fmla="*/ 285 h 965"/>
                <a:gd name="T34" fmla="*/ 163 w 953"/>
                <a:gd name="T35" fmla="*/ 315 h 965"/>
                <a:gd name="T36" fmla="*/ 244 w 953"/>
                <a:gd name="T37" fmla="*/ 339 h 965"/>
                <a:gd name="T38" fmla="*/ 273 w 953"/>
                <a:gd name="T39" fmla="*/ 365 h 965"/>
                <a:gd name="T40" fmla="*/ 291 w 953"/>
                <a:gd name="T41" fmla="*/ 400 h 965"/>
                <a:gd name="T42" fmla="*/ 293 w 953"/>
                <a:gd name="T43" fmla="*/ 439 h 965"/>
                <a:gd name="T44" fmla="*/ 280 w 953"/>
                <a:gd name="T45" fmla="*/ 477 h 965"/>
                <a:gd name="T46" fmla="*/ 72 w 953"/>
                <a:gd name="T47" fmla="*/ 681 h 965"/>
                <a:gd name="T48" fmla="*/ 47 w 953"/>
                <a:gd name="T49" fmla="*/ 713 h 965"/>
                <a:gd name="T50" fmla="*/ 33 w 953"/>
                <a:gd name="T51" fmla="*/ 750 h 965"/>
                <a:gd name="T52" fmla="*/ 31 w 953"/>
                <a:gd name="T53" fmla="*/ 789 h 965"/>
                <a:gd name="T54" fmla="*/ 42 w 953"/>
                <a:gd name="T55" fmla="*/ 827 h 965"/>
                <a:gd name="T56" fmla="*/ 66 w 953"/>
                <a:gd name="T57" fmla="*/ 860 h 965"/>
                <a:gd name="T58" fmla="*/ 172 w 953"/>
                <a:gd name="T59" fmla="*/ 946 h 965"/>
                <a:gd name="T60" fmla="*/ 210 w 953"/>
                <a:gd name="T61" fmla="*/ 962 h 965"/>
                <a:gd name="T62" fmla="*/ 249 w 953"/>
                <a:gd name="T63" fmla="*/ 965 h 965"/>
                <a:gd name="T64" fmla="*/ 286 w 953"/>
                <a:gd name="T65" fmla="*/ 955 h 965"/>
                <a:gd name="T66" fmla="*/ 320 w 953"/>
                <a:gd name="T67" fmla="*/ 935 h 965"/>
                <a:gd name="T68" fmla="*/ 346 w 953"/>
                <a:gd name="T69" fmla="*/ 902 h 965"/>
                <a:gd name="T70" fmla="*/ 503 w 953"/>
                <a:gd name="T71" fmla="*/ 657 h 965"/>
                <a:gd name="T72" fmla="*/ 537 w 953"/>
                <a:gd name="T73" fmla="*/ 636 h 965"/>
                <a:gd name="T74" fmla="*/ 576 w 953"/>
                <a:gd name="T75" fmla="*/ 631 h 965"/>
                <a:gd name="T76" fmla="*/ 612 w 953"/>
                <a:gd name="T77" fmla="*/ 641 h 965"/>
                <a:gd name="T78" fmla="*/ 645 w 953"/>
                <a:gd name="T79" fmla="*/ 663 h 965"/>
                <a:gd name="T80" fmla="*/ 686 w 953"/>
                <a:gd name="T81" fmla="*/ 738 h 965"/>
                <a:gd name="T82" fmla="*/ 733 w 953"/>
                <a:gd name="T83" fmla="*/ 824 h 965"/>
                <a:gd name="T84" fmla="*/ 763 w 953"/>
                <a:gd name="T85" fmla="*/ 860 h 965"/>
                <a:gd name="T86" fmla="*/ 781 w 953"/>
                <a:gd name="T87" fmla="*/ 874 h 965"/>
                <a:gd name="T88" fmla="*/ 800 w 953"/>
                <a:gd name="T89" fmla="*/ 879 h 965"/>
                <a:gd name="T90" fmla="*/ 820 w 953"/>
                <a:gd name="T91" fmla="*/ 876 h 965"/>
                <a:gd name="T92" fmla="*/ 840 w 953"/>
                <a:gd name="T93" fmla="*/ 864 h 965"/>
                <a:gd name="T94" fmla="*/ 863 w 953"/>
                <a:gd name="T95" fmla="*/ 842 h 965"/>
                <a:gd name="T96" fmla="*/ 898 w 953"/>
                <a:gd name="T97" fmla="*/ 790 h 965"/>
                <a:gd name="T98" fmla="*/ 924 w 953"/>
                <a:gd name="T99" fmla="*/ 728 h 965"/>
                <a:gd name="T100" fmla="*/ 942 w 953"/>
                <a:gd name="T101" fmla="*/ 660 h 965"/>
                <a:gd name="T102" fmla="*/ 951 w 953"/>
                <a:gd name="T103" fmla="*/ 587 h 965"/>
                <a:gd name="T104" fmla="*/ 952 w 953"/>
                <a:gd name="T105" fmla="*/ 510 h 965"/>
                <a:gd name="T106" fmla="*/ 942 w 953"/>
                <a:gd name="T107" fmla="*/ 432 h 965"/>
                <a:gd name="T108" fmla="*/ 924 w 953"/>
                <a:gd name="T109" fmla="*/ 356 h 965"/>
                <a:gd name="T110" fmla="*/ 893 w 953"/>
                <a:gd name="T111" fmla="*/ 281 h 965"/>
                <a:gd name="T112" fmla="*/ 853 w 953"/>
                <a:gd name="T113" fmla="*/ 212 h 965"/>
                <a:gd name="T114" fmla="*/ 801 w 953"/>
                <a:gd name="T115" fmla="*/ 148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3" h="965">
                  <a:moveTo>
                    <a:pt x="762" y="112"/>
                  </a:moveTo>
                  <a:lnTo>
                    <a:pt x="739" y="94"/>
                  </a:lnTo>
                  <a:lnTo>
                    <a:pt x="716" y="79"/>
                  </a:lnTo>
                  <a:lnTo>
                    <a:pt x="692" y="65"/>
                  </a:lnTo>
                  <a:lnTo>
                    <a:pt x="669" y="53"/>
                  </a:lnTo>
                  <a:lnTo>
                    <a:pt x="644" y="41"/>
                  </a:lnTo>
                  <a:lnTo>
                    <a:pt x="619" y="33"/>
                  </a:lnTo>
                  <a:lnTo>
                    <a:pt x="593" y="24"/>
                  </a:lnTo>
                  <a:lnTo>
                    <a:pt x="567" y="17"/>
                  </a:lnTo>
                  <a:lnTo>
                    <a:pt x="541" y="11"/>
                  </a:lnTo>
                  <a:lnTo>
                    <a:pt x="515" y="7"/>
                  </a:lnTo>
                  <a:lnTo>
                    <a:pt x="489" y="4"/>
                  </a:lnTo>
                  <a:lnTo>
                    <a:pt x="462" y="1"/>
                  </a:lnTo>
                  <a:lnTo>
                    <a:pt x="436" y="0"/>
                  </a:lnTo>
                  <a:lnTo>
                    <a:pt x="409" y="0"/>
                  </a:lnTo>
                  <a:lnTo>
                    <a:pt x="384" y="1"/>
                  </a:lnTo>
                  <a:lnTo>
                    <a:pt x="358" y="4"/>
                  </a:lnTo>
                  <a:lnTo>
                    <a:pt x="332" y="8"/>
                  </a:lnTo>
                  <a:lnTo>
                    <a:pt x="306" y="12"/>
                  </a:lnTo>
                  <a:lnTo>
                    <a:pt x="281" y="18"/>
                  </a:lnTo>
                  <a:lnTo>
                    <a:pt x="257" y="23"/>
                  </a:lnTo>
                  <a:lnTo>
                    <a:pt x="233" y="31"/>
                  </a:lnTo>
                  <a:lnTo>
                    <a:pt x="210" y="39"/>
                  </a:lnTo>
                  <a:lnTo>
                    <a:pt x="187" y="48"/>
                  </a:lnTo>
                  <a:lnTo>
                    <a:pt x="165" y="58"/>
                  </a:lnTo>
                  <a:lnTo>
                    <a:pt x="144" y="68"/>
                  </a:lnTo>
                  <a:lnTo>
                    <a:pt x="124" y="79"/>
                  </a:lnTo>
                  <a:lnTo>
                    <a:pt x="105" y="92"/>
                  </a:lnTo>
                  <a:lnTo>
                    <a:pt x="87" y="104"/>
                  </a:lnTo>
                  <a:lnTo>
                    <a:pt x="69" y="118"/>
                  </a:lnTo>
                  <a:lnTo>
                    <a:pt x="54" y="132"/>
                  </a:lnTo>
                  <a:lnTo>
                    <a:pt x="39" y="147"/>
                  </a:lnTo>
                  <a:lnTo>
                    <a:pt x="26" y="162"/>
                  </a:lnTo>
                  <a:lnTo>
                    <a:pt x="18" y="171"/>
                  </a:lnTo>
                  <a:lnTo>
                    <a:pt x="13" y="181"/>
                  </a:lnTo>
                  <a:lnTo>
                    <a:pt x="8" y="188"/>
                  </a:lnTo>
                  <a:lnTo>
                    <a:pt x="4" y="197"/>
                  </a:lnTo>
                  <a:lnTo>
                    <a:pt x="2" y="204"/>
                  </a:lnTo>
                  <a:lnTo>
                    <a:pt x="0" y="212"/>
                  </a:lnTo>
                  <a:lnTo>
                    <a:pt x="0" y="218"/>
                  </a:lnTo>
                  <a:lnTo>
                    <a:pt x="0" y="225"/>
                  </a:lnTo>
                  <a:lnTo>
                    <a:pt x="1" y="231"/>
                  </a:lnTo>
                  <a:lnTo>
                    <a:pt x="3" y="238"/>
                  </a:lnTo>
                  <a:lnTo>
                    <a:pt x="7" y="243"/>
                  </a:lnTo>
                  <a:lnTo>
                    <a:pt x="11" y="249"/>
                  </a:lnTo>
                  <a:lnTo>
                    <a:pt x="15" y="254"/>
                  </a:lnTo>
                  <a:lnTo>
                    <a:pt x="22" y="260"/>
                  </a:lnTo>
                  <a:lnTo>
                    <a:pt x="28" y="264"/>
                  </a:lnTo>
                  <a:lnTo>
                    <a:pt x="35" y="269"/>
                  </a:lnTo>
                  <a:lnTo>
                    <a:pt x="51" y="278"/>
                  </a:lnTo>
                  <a:lnTo>
                    <a:pt x="69" y="285"/>
                  </a:lnTo>
                  <a:lnTo>
                    <a:pt x="91" y="293"/>
                  </a:lnTo>
                  <a:lnTo>
                    <a:pt x="114" y="301"/>
                  </a:lnTo>
                  <a:lnTo>
                    <a:pt x="163" y="315"/>
                  </a:lnTo>
                  <a:lnTo>
                    <a:pt x="218" y="329"/>
                  </a:lnTo>
                  <a:lnTo>
                    <a:pt x="232" y="333"/>
                  </a:lnTo>
                  <a:lnTo>
                    <a:pt x="244" y="339"/>
                  </a:lnTo>
                  <a:lnTo>
                    <a:pt x="255" y="347"/>
                  </a:lnTo>
                  <a:lnTo>
                    <a:pt x="266" y="356"/>
                  </a:lnTo>
                  <a:lnTo>
                    <a:pt x="273" y="365"/>
                  </a:lnTo>
                  <a:lnTo>
                    <a:pt x="281" y="376"/>
                  </a:lnTo>
                  <a:lnTo>
                    <a:pt x="286" y="388"/>
                  </a:lnTo>
                  <a:lnTo>
                    <a:pt x="291" y="400"/>
                  </a:lnTo>
                  <a:lnTo>
                    <a:pt x="293" y="413"/>
                  </a:lnTo>
                  <a:lnTo>
                    <a:pt x="294" y="426"/>
                  </a:lnTo>
                  <a:lnTo>
                    <a:pt x="293" y="439"/>
                  </a:lnTo>
                  <a:lnTo>
                    <a:pt x="291" y="452"/>
                  </a:lnTo>
                  <a:lnTo>
                    <a:pt x="286" y="464"/>
                  </a:lnTo>
                  <a:lnTo>
                    <a:pt x="280" y="477"/>
                  </a:lnTo>
                  <a:lnTo>
                    <a:pt x="272" y="487"/>
                  </a:lnTo>
                  <a:lnTo>
                    <a:pt x="263" y="498"/>
                  </a:lnTo>
                  <a:lnTo>
                    <a:pt x="72" y="681"/>
                  </a:lnTo>
                  <a:lnTo>
                    <a:pt x="63" y="690"/>
                  </a:lnTo>
                  <a:lnTo>
                    <a:pt x="54" y="701"/>
                  </a:lnTo>
                  <a:lnTo>
                    <a:pt x="47" y="713"/>
                  </a:lnTo>
                  <a:lnTo>
                    <a:pt x="41" y="725"/>
                  </a:lnTo>
                  <a:lnTo>
                    <a:pt x="36" y="737"/>
                  </a:lnTo>
                  <a:lnTo>
                    <a:pt x="33" y="750"/>
                  </a:lnTo>
                  <a:lnTo>
                    <a:pt x="31" y="763"/>
                  </a:lnTo>
                  <a:lnTo>
                    <a:pt x="30" y="776"/>
                  </a:lnTo>
                  <a:lnTo>
                    <a:pt x="31" y="789"/>
                  </a:lnTo>
                  <a:lnTo>
                    <a:pt x="34" y="802"/>
                  </a:lnTo>
                  <a:lnTo>
                    <a:pt x="38" y="815"/>
                  </a:lnTo>
                  <a:lnTo>
                    <a:pt x="42" y="827"/>
                  </a:lnTo>
                  <a:lnTo>
                    <a:pt x="49" y="838"/>
                  </a:lnTo>
                  <a:lnTo>
                    <a:pt x="56" y="849"/>
                  </a:lnTo>
                  <a:lnTo>
                    <a:pt x="66" y="860"/>
                  </a:lnTo>
                  <a:lnTo>
                    <a:pt x="77" y="869"/>
                  </a:lnTo>
                  <a:lnTo>
                    <a:pt x="161" y="938"/>
                  </a:lnTo>
                  <a:lnTo>
                    <a:pt x="172" y="946"/>
                  </a:lnTo>
                  <a:lnTo>
                    <a:pt x="184" y="953"/>
                  </a:lnTo>
                  <a:lnTo>
                    <a:pt x="197" y="958"/>
                  </a:lnTo>
                  <a:lnTo>
                    <a:pt x="210" y="962"/>
                  </a:lnTo>
                  <a:lnTo>
                    <a:pt x="223" y="964"/>
                  </a:lnTo>
                  <a:lnTo>
                    <a:pt x="236" y="965"/>
                  </a:lnTo>
                  <a:lnTo>
                    <a:pt x="249" y="965"/>
                  </a:lnTo>
                  <a:lnTo>
                    <a:pt x="261" y="963"/>
                  </a:lnTo>
                  <a:lnTo>
                    <a:pt x="274" y="960"/>
                  </a:lnTo>
                  <a:lnTo>
                    <a:pt x="286" y="955"/>
                  </a:lnTo>
                  <a:lnTo>
                    <a:pt x="298" y="950"/>
                  </a:lnTo>
                  <a:lnTo>
                    <a:pt x="309" y="943"/>
                  </a:lnTo>
                  <a:lnTo>
                    <a:pt x="320" y="935"/>
                  </a:lnTo>
                  <a:lnTo>
                    <a:pt x="330" y="925"/>
                  </a:lnTo>
                  <a:lnTo>
                    <a:pt x="338" y="914"/>
                  </a:lnTo>
                  <a:lnTo>
                    <a:pt x="346" y="902"/>
                  </a:lnTo>
                  <a:lnTo>
                    <a:pt x="485" y="679"/>
                  </a:lnTo>
                  <a:lnTo>
                    <a:pt x="494" y="667"/>
                  </a:lnTo>
                  <a:lnTo>
                    <a:pt x="503" y="657"/>
                  </a:lnTo>
                  <a:lnTo>
                    <a:pt x="514" y="648"/>
                  </a:lnTo>
                  <a:lnTo>
                    <a:pt x="525" y="642"/>
                  </a:lnTo>
                  <a:lnTo>
                    <a:pt x="537" y="636"/>
                  </a:lnTo>
                  <a:lnTo>
                    <a:pt x="550" y="633"/>
                  </a:lnTo>
                  <a:lnTo>
                    <a:pt x="563" y="632"/>
                  </a:lnTo>
                  <a:lnTo>
                    <a:pt x="576" y="631"/>
                  </a:lnTo>
                  <a:lnTo>
                    <a:pt x="588" y="633"/>
                  </a:lnTo>
                  <a:lnTo>
                    <a:pt x="601" y="636"/>
                  </a:lnTo>
                  <a:lnTo>
                    <a:pt x="612" y="641"/>
                  </a:lnTo>
                  <a:lnTo>
                    <a:pt x="624" y="647"/>
                  </a:lnTo>
                  <a:lnTo>
                    <a:pt x="635" y="655"/>
                  </a:lnTo>
                  <a:lnTo>
                    <a:pt x="645" y="663"/>
                  </a:lnTo>
                  <a:lnTo>
                    <a:pt x="654" y="675"/>
                  </a:lnTo>
                  <a:lnTo>
                    <a:pt x="660" y="687"/>
                  </a:lnTo>
                  <a:lnTo>
                    <a:pt x="686" y="738"/>
                  </a:lnTo>
                  <a:lnTo>
                    <a:pt x="710" y="784"/>
                  </a:lnTo>
                  <a:lnTo>
                    <a:pt x="722" y="805"/>
                  </a:lnTo>
                  <a:lnTo>
                    <a:pt x="733" y="824"/>
                  </a:lnTo>
                  <a:lnTo>
                    <a:pt x="745" y="841"/>
                  </a:lnTo>
                  <a:lnTo>
                    <a:pt x="757" y="855"/>
                  </a:lnTo>
                  <a:lnTo>
                    <a:pt x="763" y="860"/>
                  </a:lnTo>
                  <a:lnTo>
                    <a:pt x="769" y="865"/>
                  </a:lnTo>
                  <a:lnTo>
                    <a:pt x="774" y="870"/>
                  </a:lnTo>
                  <a:lnTo>
                    <a:pt x="781" y="874"/>
                  </a:lnTo>
                  <a:lnTo>
                    <a:pt x="787" y="876"/>
                  </a:lnTo>
                  <a:lnTo>
                    <a:pt x="794" y="878"/>
                  </a:lnTo>
                  <a:lnTo>
                    <a:pt x="800" y="879"/>
                  </a:lnTo>
                  <a:lnTo>
                    <a:pt x="807" y="879"/>
                  </a:lnTo>
                  <a:lnTo>
                    <a:pt x="813" y="878"/>
                  </a:lnTo>
                  <a:lnTo>
                    <a:pt x="820" y="876"/>
                  </a:lnTo>
                  <a:lnTo>
                    <a:pt x="826" y="874"/>
                  </a:lnTo>
                  <a:lnTo>
                    <a:pt x="834" y="870"/>
                  </a:lnTo>
                  <a:lnTo>
                    <a:pt x="840" y="864"/>
                  </a:lnTo>
                  <a:lnTo>
                    <a:pt x="848" y="858"/>
                  </a:lnTo>
                  <a:lnTo>
                    <a:pt x="855" y="850"/>
                  </a:lnTo>
                  <a:lnTo>
                    <a:pt x="863" y="842"/>
                  </a:lnTo>
                  <a:lnTo>
                    <a:pt x="875" y="825"/>
                  </a:lnTo>
                  <a:lnTo>
                    <a:pt x="887" y="808"/>
                  </a:lnTo>
                  <a:lnTo>
                    <a:pt x="898" y="790"/>
                  </a:lnTo>
                  <a:lnTo>
                    <a:pt x="907" y="770"/>
                  </a:lnTo>
                  <a:lnTo>
                    <a:pt x="916" y="750"/>
                  </a:lnTo>
                  <a:lnTo>
                    <a:pt x="924" y="728"/>
                  </a:lnTo>
                  <a:lnTo>
                    <a:pt x="931" y="707"/>
                  </a:lnTo>
                  <a:lnTo>
                    <a:pt x="936" y="683"/>
                  </a:lnTo>
                  <a:lnTo>
                    <a:pt x="942" y="660"/>
                  </a:lnTo>
                  <a:lnTo>
                    <a:pt x="946" y="636"/>
                  </a:lnTo>
                  <a:lnTo>
                    <a:pt x="949" y="612"/>
                  </a:lnTo>
                  <a:lnTo>
                    <a:pt x="951" y="587"/>
                  </a:lnTo>
                  <a:lnTo>
                    <a:pt x="953" y="562"/>
                  </a:lnTo>
                  <a:lnTo>
                    <a:pt x="953" y="536"/>
                  </a:lnTo>
                  <a:lnTo>
                    <a:pt x="952" y="510"/>
                  </a:lnTo>
                  <a:lnTo>
                    <a:pt x="949" y="484"/>
                  </a:lnTo>
                  <a:lnTo>
                    <a:pt x="946" y="458"/>
                  </a:lnTo>
                  <a:lnTo>
                    <a:pt x="942" y="432"/>
                  </a:lnTo>
                  <a:lnTo>
                    <a:pt x="936" y="406"/>
                  </a:lnTo>
                  <a:lnTo>
                    <a:pt x="930" y="380"/>
                  </a:lnTo>
                  <a:lnTo>
                    <a:pt x="924" y="356"/>
                  </a:lnTo>
                  <a:lnTo>
                    <a:pt x="914" y="331"/>
                  </a:lnTo>
                  <a:lnTo>
                    <a:pt x="904" y="306"/>
                  </a:lnTo>
                  <a:lnTo>
                    <a:pt x="893" y="281"/>
                  </a:lnTo>
                  <a:lnTo>
                    <a:pt x="881" y="257"/>
                  </a:lnTo>
                  <a:lnTo>
                    <a:pt x="867" y="235"/>
                  </a:lnTo>
                  <a:lnTo>
                    <a:pt x="853" y="212"/>
                  </a:lnTo>
                  <a:lnTo>
                    <a:pt x="837" y="189"/>
                  </a:lnTo>
                  <a:lnTo>
                    <a:pt x="820" y="169"/>
                  </a:lnTo>
                  <a:lnTo>
                    <a:pt x="801" y="148"/>
                  </a:lnTo>
                  <a:lnTo>
                    <a:pt x="782" y="130"/>
                  </a:lnTo>
                  <a:lnTo>
                    <a:pt x="762" y="1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14"/>
            <p:cNvSpPr>
              <a:spLocks/>
            </p:cNvSpPr>
            <p:nvPr userDrawn="1"/>
          </p:nvSpPr>
          <p:spPr bwMode="auto">
            <a:xfrm>
              <a:off x="-5062538" y="-407374"/>
              <a:ext cx="93663" cy="71438"/>
            </a:xfrm>
            <a:custGeom>
              <a:avLst/>
              <a:gdLst>
                <a:gd name="T0" fmla="*/ 191 w 234"/>
                <a:gd name="T1" fmla="*/ 27 h 180"/>
                <a:gd name="T2" fmla="*/ 181 w 234"/>
                <a:gd name="T3" fmla="*/ 20 h 180"/>
                <a:gd name="T4" fmla="*/ 170 w 234"/>
                <a:gd name="T5" fmla="*/ 13 h 180"/>
                <a:gd name="T6" fmla="*/ 161 w 234"/>
                <a:gd name="T7" fmla="*/ 9 h 180"/>
                <a:gd name="T8" fmla="*/ 150 w 234"/>
                <a:gd name="T9" fmla="*/ 6 h 180"/>
                <a:gd name="T10" fmla="*/ 138 w 234"/>
                <a:gd name="T11" fmla="*/ 3 h 180"/>
                <a:gd name="T12" fmla="*/ 127 w 234"/>
                <a:gd name="T13" fmla="*/ 2 h 180"/>
                <a:gd name="T14" fmla="*/ 115 w 234"/>
                <a:gd name="T15" fmla="*/ 0 h 180"/>
                <a:gd name="T16" fmla="*/ 104 w 234"/>
                <a:gd name="T17" fmla="*/ 2 h 180"/>
                <a:gd name="T18" fmla="*/ 94 w 234"/>
                <a:gd name="T19" fmla="*/ 3 h 180"/>
                <a:gd name="T20" fmla="*/ 83 w 234"/>
                <a:gd name="T21" fmla="*/ 6 h 180"/>
                <a:gd name="T22" fmla="*/ 72 w 234"/>
                <a:gd name="T23" fmla="*/ 10 h 180"/>
                <a:gd name="T24" fmla="*/ 61 w 234"/>
                <a:gd name="T25" fmla="*/ 14 h 180"/>
                <a:gd name="T26" fmla="*/ 52 w 234"/>
                <a:gd name="T27" fmla="*/ 20 h 180"/>
                <a:gd name="T28" fmla="*/ 42 w 234"/>
                <a:gd name="T29" fmla="*/ 27 h 180"/>
                <a:gd name="T30" fmla="*/ 33 w 234"/>
                <a:gd name="T31" fmla="*/ 35 h 180"/>
                <a:gd name="T32" fmla="*/ 26 w 234"/>
                <a:gd name="T33" fmla="*/ 45 h 180"/>
                <a:gd name="T34" fmla="*/ 17 w 234"/>
                <a:gd name="T35" fmla="*/ 56 h 180"/>
                <a:gd name="T36" fmla="*/ 10 w 234"/>
                <a:gd name="T37" fmla="*/ 68 h 180"/>
                <a:gd name="T38" fmla="*/ 5 w 234"/>
                <a:gd name="T39" fmla="*/ 81 h 180"/>
                <a:gd name="T40" fmla="*/ 2 w 234"/>
                <a:gd name="T41" fmla="*/ 94 h 180"/>
                <a:gd name="T42" fmla="*/ 0 w 234"/>
                <a:gd name="T43" fmla="*/ 107 h 180"/>
                <a:gd name="T44" fmla="*/ 0 w 234"/>
                <a:gd name="T45" fmla="*/ 121 h 180"/>
                <a:gd name="T46" fmla="*/ 1 w 234"/>
                <a:gd name="T47" fmla="*/ 134 h 180"/>
                <a:gd name="T48" fmla="*/ 3 w 234"/>
                <a:gd name="T49" fmla="*/ 148 h 180"/>
                <a:gd name="T50" fmla="*/ 18 w 234"/>
                <a:gd name="T51" fmla="*/ 124 h 180"/>
                <a:gd name="T52" fmla="*/ 27 w 234"/>
                <a:gd name="T53" fmla="*/ 112 h 180"/>
                <a:gd name="T54" fmla="*/ 36 w 234"/>
                <a:gd name="T55" fmla="*/ 102 h 180"/>
                <a:gd name="T56" fmla="*/ 47 w 234"/>
                <a:gd name="T57" fmla="*/ 93 h 180"/>
                <a:gd name="T58" fmla="*/ 58 w 234"/>
                <a:gd name="T59" fmla="*/ 87 h 180"/>
                <a:gd name="T60" fmla="*/ 70 w 234"/>
                <a:gd name="T61" fmla="*/ 81 h 180"/>
                <a:gd name="T62" fmla="*/ 83 w 234"/>
                <a:gd name="T63" fmla="*/ 78 h 180"/>
                <a:gd name="T64" fmla="*/ 96 w 234"/>
                <a:gd name="T65" fmla="*/ 77 h 180"/>
                <a:gd name="T66" fmla="*/ 109 w 234"/>
                <a:gd name="T67" fmla="*/ 76 h 180"/>
                <a:gd name="T68" fmla="*/ 121 w 234"/>
                <a:gd name="T69" fmla="*/ 78 h 180"/>
                <a:gd name="T70" fmla="*/ 134 w 234"/>
                <a:gd name="T71" fmla="*/ 81 h 180"/>
                <a:gd name="T72" fmla="*/ 145 w 234"/>
                <a:gd name="T73" fmla="*/ 86 h 180"/>
                <a:gd name="T74" fmla="*/ 157 w 234"/>
                <a:gd name="T75" fmla="*/ 92 h 180"/>
                <a:gd name="T76" fmla="*/ 168 w 234"/>
                <a:gd name="T77" fmla="*/ 100 h 180"/>
                <a:gd name="T78" fmla="*/ 178 w 234"/>
                <a:gd name="T79" fmla="*/ 108 h 180"/>
                <a:gd name="T80" fmla="*/ 187 w 234"/>
                <a:gd name="T81" fmla="*/ 120 h 180"/>
                <a:gd name="T82" fmla="*/ 193 w 234"/>
                <a:gd name="T83" fmla="*/ 132 h 180"/>
                <a:gd name="T84" fmla="*/ 199 w 234"/>
                <a:gd name="T85" fmla="*/ 144 h 180"/>
                <a:gd name="T86" fmla="*/ 205 w 234"/>
                <a:gd name="T87" fmla="*/ 156 h 180"/>
                <a:gd name="T88" fmla="*/ 211 w 234"/>
                <a:gd name="T89" fmla="*/ 168 h 180"/>
                <a:gd name="T90" fmla="*/ 217 w 234"/>
                <a:gd name="T91" fmla="*/ 180 h 180"/>
                <a:gd name="T92" fmla="*/ 222 w 234"/>
                <a:gd name="T93" fmla="*/ 170 h 180"/>
                <a:gd name="T94" fmla="*/ 226 w 234"/>
                <a:gd name="T95" fmla="*/ 160 h 180"/>
                <a:gd name="T96" fmla="*/ 230 w 234"/>
                <a:gd name="T97" fmla="*/ 151 h 180"/>
                <a:gd name="T98" fmla="*/ 232 w 234"/>
                <a:gd name="T99" fmla="*/ 140 h 180"/>
                <a:gd name="T100" fmla="*/ 234 w 234"/>
                <a:gd name="T101" fmla="*/ 130 h 180"/>
                <a:gd name="T102" fmla="*/ 234 w 234"/>
                <a:gd name="T103" fmla="*/ 119 h 180"/>
                <a:gd name="T104" fmla="*/ 234 w 234"/>
                <a:gd name="T105" fmla="*/ 110 h 180"/>
                <a:gd name="T106" fmla="*/ 233 w 234"/>
                <a:gd name="T107" fmla="*/ 99 h 180"/>
                <a:gd name="T108" fmla="*/ 231 w 234"/>
                <a:gd name="T109" fmla="*/ 89 h 180"/>
                <a:gd name="T110" fmla="*/ 228 w 234"/>
                <a:gd name="T111" fmla="*/ 79 h 180"/>
                <a:gd name="T112" fmla="*/ 223 w 234"/>
                <a:gd name="T113" fmla="*/ 70 h 180"/>
                <a:gd name="T114" fmla="*/ 219 w 234"/>
                <a:gd name="T115" fmla="*/ 60 h 180"/>
                <a:gd name="T116" fmla="*/ 212 w 234"/>
                <a:gd name="T117" fmla="*/ 51 h 180"/>
                <a:gd name="T118" fmla="*/ 206 w 234"/>
                <a:gd name="T119" fmla="*/ 43 h 180"/>
                <a:gd name="T120" fmla="*/ 199 w 234"/>
                <a:gd name="T121" fmla="*/ 34 h 180"/>
                <a:gd name="T122" fmla="*/ 191 w 234"/>
                <a:gd name="T123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180">
                  <a:moveTo>
                    <a:pt x="191" y="27"/>
                  </a:moveTo>
                  <a:lnTo>
                    <a:pt x="181" y="20"/>
                  </a:lnTo>
                  <a:lnTo>
                    <a:pt x="170" y="13"/>
                  </a:lnTo>
                  <a:lnTo>
                    <a:pt x="161" y="9"/>
                  </a:lnTo>
                  <a:lnTo>
                    <a:pt x="150" y="6"/>
                  </a:lnTo>
                  <a:lnTo>
                    <a:pt x="138" y="3"/>
                  </a:lnTo>
                  <a:lnTo>
                    <a:pt x="127" y="2"/>
                  </a:lnTo>
                  <a:lnTo>
                    <a:pt x="115" y="0"/>
                  </a:lnTo>
                  <a:lnTo>
                    <a:pt x="104" y="2"/>
                  </a:lnTo>
                  <a:lnTo>
                    <a:pt x="94" y="3"/>
                  </a:lnTo>
                  <a:lnTo>
                    <a:pt x="83" y="6"/>
                  </a:lnTo>
                  <a:lnTo>
                    <a:pt x="72" y="10"/>
                  </a:lnTo>
                  <a:lnTo>
                    <a:pt x="61" y="14"/>
                  </a:lnTo>
                  <a:lnTo>
                    <a:pt x="52" y="20"/>
                  </a:lnTo>
                  <a:lnTo>
                    <a:pt x="42" y="27"/>
                  </a:lnTo>
                  <a:lnTo>
                    <a:pt x="33" y="35"/>
                  </a:lnTo>
                  <a:lnTo>
                    <a:pt x="26" y="45"/>
                  </a:lnTo>
                  <a:lnTo>
                    <a:pt x="17" y="56"/>
                  </a:lnTo>
                  <a:lnTo>
                    <a:pt x="10" y="68"/>
                  </a:lnTo>
                  <a:lnTo>
                    <a:pt x="5" y="81"/>
                  </a:lnTo>
                  <a:lnTo>
                    <a:pt x="2" y="94"/>
                  </a:lnTo>
                  <a:lnTo>
                    <a:pt x="0" y="107"/>
                  </a:lnTo>
                  <a:lnTo>
                    <a:pt x="0" y="121"/>
                  </a:lnTo>
                  <a:lnTo>
                    <a:pt x="1" y="134"/>
                  </a:lnTo>
                  <a:lnTo>
                    <a:pt x="3" y="148"/>
                  </a:lnTo>
                  <a:lnTo>
                    <a:pt x="18" y="124"/>
                  </a:lnTo>
                  <a:lnTo>
                    <a:pt x="27" y="112"/>
                  </a:lnTo>
                  <a:lnTo>
                    <a:pt x="36" y="102"/>
                  </a:lnTo>
                  <a:lnTo>
                    <a:pt x="47" y="93"/>
                  </a:lnTo>
                  <a:lnTo>
                    <a:pt x="58" y="87"/>
                  </a:lnTo>
                  <a:lnTo>
                    <a:pt x="70" y="81"/>
                  </a:lnTo>
                  <a:lnTo>
                    <a:pt x="83" y="78"/>
                  </a:lnTo>
                  <a:lnTo>
                    <a:pt x="96" y="77"/>
                  </a:lnTo>
                  <a:lnTo>
                    <a:pt x="109" y="76"/>
                  </a:lnTo>
                  <a:lnTo>
                    <a:pt x="121" y="78"/>
                  </a:lnTo>
                  <a:lnTo>
                    <a:pt x="134" y="81"/>
                  </a:lnTo>
                  <a:lnTo>
                    <a:pt x="145" y="86"/>
                  </a:lnTo>
                  <a:lnTo>
                    <a:pt x="157" y="92"/>
                  </a:lnTo>
                  <a:lnTo>
                    <a:pt x="168" y="100"/>
                  </a:lnTo>
                  <a:lnTo>
                    <a:pt x="178" y="108"/>
                  </a:lnTo>
                  <a:lnTo>
                    <a:pt x="187" y="120"/>
                  </a:lnTo>
                  <a:lnTo>
                    <a:pt x="193" y="132"/>
                  </a:lnTo>
                  <a:lnTo>
                    <a:pt x="199" y="144"/>
                  </a:lnTo>
                  <a:lnTo>
                    <a:pt x="205" y="156"/>
                  </a:lnTo>
                  <a:lnTo>
                    <a:pt x="211" y="168"/>
                  </a:lnTo>
                  <a:lnTo>
                    <a:pt x="217" y="180"/>
                  </a:lnTo>
                  <a:lnTo>
                    <a:pt x="222" y="170"/>
                  </a:lnTo>
                  <a:lnTo>
                    <a:pt x="226" y="160"/>
                  </a:lnTo>
                  <a:lnTo>
                    <a:pt x="230" y="151"/>
                  </a:lnTo>
                  <a:lnTo>
                    <a:pt x="232" y="140"/>
                  </a:lnTo>
                  <a:lnTo>
                    <a:pt x="234" y="130"/>
                  </a:lnTo>
                  <a:lnTo>
                    <a:pt x="234" y="119"/>
                  </a:lnTo>
                  <a:lnTo>
                    <a:pt x="234" y="110"/>
                  </a:lnTo>
                  <a:lnTo>
                    <a:pt x="233" y="99"/>
                  </a:lnTo>
                  <a:lnTo>
                    <a:pt x="231" y="89"/>
                  </a:lnTo>
                  <a:lnTo>
                    <a:pt x="228" y="79"/>
                  </a:lnTo>
                  <a:lnTo>
                    <a:pt x="223" y="70"/>
                  </a:lnTo>
                  <a:lnTo>
                    <a:pt x="219" y="60"/>
                  </a:lnTo>
                  <a:lnTo>
                    <a:pt x="212" y="51"/>
                  </a:lnTo>
                  <a:lnTo>
                    <a:pt x="206" y="43"/>
                  </a:lnTo>
                  <a:lnTo>
                    <a:pt x="199" y="34"/>
                  </a:lnTo>
                  <a:lnTo>
                    <a:pt x="191" y="27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15"/>
            <p:cNvSpPr>
              <a:spLocks/>
            </p:cNvSpPr>
            <p:nvPr userDrawn="1"/>
          </p:nvSpPr>
          <p:spPr bwMode="auto">
            <a:xfrm>
              <a:off x="-5180013" y="-515324"/>
              <a:ext cx="77788" cy="93663"/>
            </a:xfrm>
            <a:custGeom>
              <a:avLst/>
              <a:gdLst>
                <a:gd name="T0" fmla="*/ 154 w 197"/>
                <a:gd name="T1" fmla="*/ 26 h 236"/>
                <a:gd name="T2" fmla="*/ 145 w 197"/>
                <a:gd name="T3" fmla="*/ 20 h 236"/>
                <a:gd name="T4" fmla="*/ 136 w 197"/>
                <a:gd name="T5" fmla="*/ 14 h 236"/>
                <a:gd name="T6" fmla="*/ 126 w 197"/>
                <a:gd name="T7" fmla="*/ 10 h 236"/>
                <a:gd name="T8" fmla="*/ 116 w 197"/>
                <a:gd name="T9" fmla="*/ 6 h 236"/>
                <a:gd name="T10" fmla="*/ 106 w 197"/>
                <a:gd name="T11" fmla="*/ 4 h 236"/>
                <a:gd name="T12" fmla="*/ 96 w 197"/>
                <a:gd name="T13" fmla="*/ 1 h 236"/>
                <a:gd name="T14" fmla="*/ 85 w 197"/>
                <a:gd name="T15" fmla="*/ 0 h 236"/>
                <a:gd name="T16" fmla="*/ 75 w 197"/>
                <a:gd name="T17" fmla="*/ 0 h 236"/>
                <a:gd name="T18" fmla="*/ 64 w 197"/>
                <a:gd name="T19" fmla="*/ 1 h 236"/>
                <a:gd name="T20" fmla="*/ 55 w 197"/>
                <a:gd name="T21" fmla="*/ 4 h 236"/>
                <a:gd name="T22" fmla="*/ 44 w 197"/>
                <a:gd name="T23" fmla="*/ 6 h 236"/>
                <a:gd name="T24" fmla="*/ 34 w 197"/>
                <a:gd name="T25" fmla="*/ 9 h 236"/>
                <a:gd name="T26" fmla="*/ 25 w 197"/>
                <a:gd name="T27" fmla="*/ 14 h 236"/>
                <a:gd name="T28" fmla="*/ 16 w 197"/>
                <a:gd name="T29" fmla="*/ 20 h 236"/>
                <a:gd name="T30" fmla="*/ 7 w 197"/>
                <a:gd name="T31" fmla="*/ 25 h 236"/>
                <a:gd name="T32" fmla="*/ 0 w 197"/>
                <a:gd name="T33" fmla="*/ 33 h 236"/>
                <a:gd name="T34" fmla="*/ 11 w 197"/>
                <a:gd name="T35" fmla="*/ 36 h 236"/>
                <a:gd name="T36" fmla="*/ 24 w 197"/>
                <a:gd name="T37" fmla="*/ 39 h 236"/>
                <a:gd name="T38" fmla="*/ 37 w 197"/>
                <a:gd name="T39" fmla="*/ 42 h 236"/>
                <a:gd name="T40" fmla="*/ 50 w 197"/>
                <a:gd name="T41" fmla="*/ 46 h 236"/>
                <a:gd name="T42" fmla="*/ 64 w 197"/>
                <a:gd name="T43" fmla="*/ 50 h 236"/>
                <a:gd name="T44" fmla="*/ 76 w 197"/>
                <a:gd name="T45" fmla="*/ 56 h 236"/>
                <a:gd name="T46" fmla="*/ 87 w 197"/>
                <a:gd name="T47" fmla="*/ 64 h 236"/>
                <a:gd name="T48" fmla="*/ 98 w 197"/>
                <a:gd name="T49" fmla="*/ 73 h 236"/>
                <a:gd name="T50" fmla="*/ 105 w 197"/>
                <a:gd name="T51" fmla="*/ 82 h 236"/>
                <a:gd name="T52" fmla="*/ 113 w 197"/>
                <a:gd name="T53" fmla="*/ 93 h 236"/>
                <a:gd name="T54" fmla="*/ 118 w 197"/>
                <a:gd name="T55" fmla="*/ 105 h 236"/>
                <a:gd name="T56" fmla="*/ 123 w 197"/>
                <a:gd name="T57" fmla="*/ 117 h 236"/>
                <a:gd name="T58" fmla="*/ 125 w 197"/>
                <a:gd name="T59" fmla="*/ 130 h 236"/>
                <a:gd name="T60" fmla="*/ 126 w 197"/>
                <a:gd name="T61" fmla="*/ 143 h 236"/>
                <a:gd name="T62" fmla="*/ 125 w 197"/>
                <a:gd name="T63" fmla="*/ 156 h 236"/>
                <a:gd name="T64" fmla="*/ 123 w 197"/>
                <a:gd name="T65" fmla="*/ 169 h 236"/>
                <a:gd name="T66" fmla="*/ 118 w 197"/>
                <a:gd name="T67" fmla="*/ 181 h 236"/>
                <a:gd name="T68" fmla="*/ 112 w 197"/>
                <a:gd name="T69" fmla="*/ 194 h 236"/>
                <a:gd name="T70" fmla="*/ 104 w 197"/>
                <a:gd name="T71" fmla="*/ 204 h 236"/>
                <a:gd name="T72" fmla="*/ 95 w 197"/>
                <a:gd name="T73" fmla="*/ 215 h 236"/>
                <a:gd name="T74" fmla="*/ 74 w 197"/>
                <a:gd name="T75" fmla="*/ 236 h 236"/>
                <a:gd name="T76" fmla="*/ 88 w 197"/>
                <a:gd name="T77" fmla="*/ 235 h 236"/>
                <a:gd name="T78" fmla="*/ 101 w 197"/>
                <a:gd name="T79" fmla="*/ 234 h 236"/>
                <a:gd name="T80" fmla="*/ 114 w 197"/>
                <a:gd name="T81" fmla="*/ 230 h 236"/>
                <a:gd name="T82" fmla="*/ 127 w 197"/>
                <a:gd name="T83" fmla="*/ 226 h 236"/>
                <a:gd name="T84" fmla="*/ 139 w 197"/>
                <a:gd name="T85" fmla="*/ 220 h 236"/>
                <a:gd name="T86" fmla="*/ 151 w 197"/>
                <a:gd name="T87" fmla="*/ 212 h 236"/>
                <a:gd name="T88" fmla="*/ 162 w 197"/>
                <a:gd name="T89" fmla="*/ 202 h 236"/>
                <a:gd name="T90" fmla="*/ 171 w 197"/>
                <a:gd name="T91" fmla="*/ 191 h 236"/>
                <a:gd name="T92" fmla="*/ 178 w 197"/>
                <a:gd name="T93" fmla="*/ 182 h 236"/>
                <a:gd name="T94" fmla="*/ 184 w 197"/>
                <a:gd name="T95" fmla="*/ 172 h 236"/>
                <a:gd name="T96" fmla="*/ 189 w 197"/>
                <a:gd name="T97" fmla="*/ 161 h 236"/>
                <a:gd name="T98" fmla="*/ 193 w 197"/>
                <a:gd name="T99" fmla="*/ 150 h 236"/>
                <a:gd name="T100" fmla="*/ 195 w 197"/>
                <a:gd name="T101" fmla="*/ 140 h 236"/>
                <a:gd name="T102" fmla="*/ 197 w 197"/>
                <a:gd name="T103" fmla="*/ 128 h 236"/>
                <a:gd name="T104" fmla="*/ 197 w 197"/>
                <a:gd name="T105" fmla="*/ 117 h 236"/>
                <a:gd name="T106" fmla="*/ 197 w 197"/>
                <a:gd name="T107" fmla="*/ 106 h 236"/>
                <a:gd name="T108" fmla="*/ 195 w 197"/>
                <a:gd name="T109" fmla="*/ 94 h 236"/>
                <a:gd name="T110" fmla="*/ 192 w 197"/>
                <a:gd name="T111" fmla="*/ 83 h 236"/>
                <a:gd name="T112" fmla="*/ 189 w 197"/>
                <a:gd name="T113" fmla="*/ 73 h 236"/>
                <a:gd name="T114" fmla="*/ 183 w 197"/>
                <a:gd name="T115" fmla="*/ 63 h 236"/>
                <a:gd name="T116" fmla="*/ 178 w 197"/>
                <a:gd name="T117" fmla="*/ 53 h 236"/>
                <a:gd name="T118" fmla="*/ 171 w 197"/>
                <a:gd name="T119" fmla="*/ 43 h 236"/>
                <a:gd name="T120" fmla="*/ 163 w 197"/>
                <a:gd name="T121" fmla="*/ 35 h 236"/>
                <a:gd name="T122" fmla="*/ 154 w 197"/>
                <a:gd name="T123" fmla="*/ 2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7" h="236">
                  <a:moveTo>
                    <a:pt x="154" y="26"/>
                  </a:moveTo>
                  <a:lnTo>
                    <a:pt x="145" y="20"/>
                  </a:lnTo>
                  <a:lnTo>
                    <a:pt x="136" y="14"/>
                  </a:lnTo>
                  <a:lnTo>
                    <a:pt x="126" y="10"/>
                  </a:lnTo>
                  <a:lnTo>
                    <a:pt x="116" y="6"/>
                  </a:lnTo>
                  <a:lnTo>
                    <a:pt x="106" y="4"/>
                  </a:lnTo>
                  <a:lnTo>
                    <a:pt x="96" y="1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4"/>
                  </a:lnTo>
                  <a:lnTo>
                    <a:pt x="44" y="6"/>
                  </a:lnTo>
                  <a:lnTo>
                    <a:pt x="34" y="9"/>
                  </a:lnTo>
                  <a:lnTo>
                    <a:pt x="25" y="14"/>
                  </a:lnTo>
                  <a:lnTo>
                    <a:pt x="16" y="20"/>
                  </a:lnTo>
                  <a:lnTo>
                    <a:pt x="7" y="25"/>
                  </a:lnTo>
                  <a:lnTo>
                    <a:pt x="0" y="33"/>
                  </a:lnTo>
                  <a:lnTo>
                    <a:pt x="11" y="36"/>
                  </a:lnTo>
                  <a:lnTo>
                    <a:pt x="24" y="39"/>
                  </a:lnTo>
                  <a:lnTo>
                    <a:pt x="37" y="42"/>
                  </a:lnTo>
                  <a:lnTo>
                    <a:pt x="50" y="46"/>
                  </a:lnTo>
                  <a:lnTo>
                    <a:pt x="64" y="50"/>
                  </a:lnTo>
                  <a:lnTo>
                    <a:pt x="76" y="56"/>
                  </a:lnTo>
                  <a:lnTo>
                    <a:pt x="87" y="64"/>
                  </a:lnTo>
                  <a:lnTo>
                    <a:pt x="98" y="73"/>
                  </a:lnTo>
                  <a:lnTo>
                    <a:pt x="105" y="82"/>
                  </a:lnTo>
                  <a:lnTo>
                    <a:pt x="113" y="93"/>
                  </a:lnTo>
                  <a:lnTo>
                    <a:pt x="118" y="105"/>
                  </a:lnTo>
                  <a:lnTo>
                    <a:pt x="123" y="117"/>
                  </a:lnTo>
                  <a:lnTo>
                    <a:pt x="125" y="130"/>
                  </a:lnTo>
                  <a:lnTo>
                    <a:pt x="126" y="143"/>
                  </a:lnTo>
                  <a:lnTo>
                    <a:pt x="125" y="156"/>
                  </a:lnTo>
                  <a:lnTo>
                    <a:pt x="123" y="169"/>
                  </a:lnTo>
                  <a:lnTo>
                    <a:pt x="118" y="181"/>
                  </a:lnTo>
                  <a:lnTo>
                    <a:pt x="112" y="194"/>
                  </a:lnTo>
                  <a:lnTo>
                    <a:pt x="104" y="204"/>
                  </a:lnTo>
                  <a:lnTo>
                    <a:pt x="95" y="215"/>
                  </a:lnTo>
                  <a:lnTo>
                    <a:pt x="74" y="236"/>
                  </a:lnTo>
                  <a:lnTo>
                    <a:pt x="88" y="235"/>
                  </a:lnTo>
                  <a:lnTo>
                    <a:pt x="101" y="234"/>
                  </a:lnTo>
                  <a:lnTo>
                    <a:pt x="114" y="230"/>
                  </a:lnTo>
                  <a:lnTo>
                    <a:pt x="127" y="226"/>
                  </a:lnTo>
                  <a:lnTo>
                    <a:pt x="139" y="220"/>
                  </a:lnTo>
                  <a:lnTo>
                    <a:pt x="151" y="212"/>
                  </a:lnTo>
                  <a:lnTo>
                    <a:pt x="162" y="202"/>
                  </a:lnTo>
                  <a:lnTo>
                    <a:pt x="171" y="191"/>
                  </a:lnTo>
                  <a:lnTo>
                    <a:pt x="178" y="182"/>
                  </a:lnTo>
                  <a:lnTo>
                    <a:pt x="184" y="172"/>
                  </a:lnTo>
                  <a:lnTo>
                    <a:pt x="189" y="161"/>
                  </a:lnTo>
                  <a:lnTo>
                    <a:pt x="193" y="150"/>
                  </a:lnTo>
                  <a:lnTo>
                    <a:pt x="195" y="140"/>
                  </a:lnTo>
                  <a:lnTo>
                    <a:pt x="197" y="128"/>
                  </a:lnTo>
                  <a:lnTo>
                    <a:pt x="197" y="117"/>
                  </a:lnTo>
                  <a:lnTo>
                    <a:pt x="197" y="106"/>
                  </a:lnTo>
                  <a:lnTo>
                    <a:pt x="195" y="94"/>
                  </a:lnTo>
                  <a:lnTo>
                    <a:pt x="192" y="83"/>
                  </a:lnTo>
                  <a:lnTo>
                    <a:pt x="189" y="73"/>
                  </a:lnTo>
                  <a:lnTo>
                    <a:pt x="183" y="63"/>
                  </a:lnTo>
                  <a:lnTo>
                    <a:pt x="178" y="53"/>
                  </a:lnTo>
                  <a:lnTo>
                    <a:pt x="171" y="43"/>
                  </a:lnTo>
                  <a:lnTo>
                    <a:pt x="163" y="35"/>
                  </a:lnTo>
                  <a:lnTo>
                    <a:pt x="154" y="26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16"/>
            <p:cNvSpPr>
              <a:spLocks/>
            </p:cNvSpPr>
            <p:nvPr userDrawn="1"/>
          </p:nvSpPr>
          <p:spPr bwMode="auto">
            <a:xfrm>
              <a:off x="-4935538" y="391139"/>
              <a:ext cx="382588" cy="387350"/>
            </a:xfrm>
            <a:custGeom>
              <a:avLst/>
              <a:gdLst>
                <a:gd name="T0" fmla="*/ 798 w 967"/>
                <a:gd name="T1" fmla="*/ 841 h 974"/>
                <a:gd name="T2" fmla="*/ 852 w 967"/>
                <a:gd name="T3" fmla="*/ 780 h 974"/>
                <a:gd name="T4" fmla="*/ 895 w 967"/>
                <a:gd name="T5" fmla="*/ 712 h 974"/>
                <a:gd name="T6" fmla="*/ 928 w 967"/>
                <a:gd name="T7" fmla="*/ 640 h 974"/>
                <a:gd name="T8" fmla="*/ 951 w 967"/>
                <a:gd name="T9" fmla="*/ 563 h 974"/>
                <a:gd name="T10" fmla="*/ 963 w 967"/>
                <a:gd name="T11" fmla="*/ 486 h 974"/>
                <a:gd name="T12" fmla="*/ 967 w 967"/>
                <a:gd name="T13" fmla="*/ 410 h 974"/>
                <a:gd name="T14" fmla="*/ 960 w 967"/>
                <a:gd name="T15" fmla="*/ 336 h 974"/>
                <a:gd name="T16" fmla="*/ 945 w 967"/>
                <a:gd name="T17" fmla="*/ 267 h 974"/>
                <a:gd name="T18" fmla="*/ 921 w 967"/>
                <a:gd name="T19" fmla="*/ 205 h 974"/>
                <a:gd name="T20" fmla="*/ 889 w 967"/>
                <a:gd name="T21" fmla="*/ 152 h 974"/>
                <a:gd name="T22" fmla="*/ 868 w 967"/>
                <a:gd name="T23" fmla="*/ 128 h 974"/>
                <a:gd name="T24" fmla="*/ 848 w 967"/>
                <a:gd name="T25" fmla="*/ 114 h 974"/>
                <a:gd name="T26" fmla="*/ 828 w 967"/>
                <a:gd name="T27" fmla="*/ 111 h 974"/>
                <a:gd name="T28" fmla="*/ 809 w 967"/>
                <a:gd name="T29" fmla="*/ 115 h 974"/>
                <a:gd name="T30" fmla="*/ 790 w 967"/>
                <a:gd name="T31" fmla="*/ 128 h 974"/>
                <a:gd name="T32" fmla="*/ 758 w 967"/>
                <a:gd name="T33" fmla="*/ 162 h 974"/>
                <a:gd name="T34" fmla="*/ 708 w 967"/>
                <a:gd name="T35" fmla="*/ 247 h 974"/>
                <a:gd name="T36" fmla="*/ 663 w 967"/>
                <a:gd name="T37" fmla="*/ 319 h 974"/>
                <a:gd name="T38" fmla="*/ 631 w 967"/>
                <a:gd name="T39" fmla="*/ 341 h 974"/>
                <a:gd name="T40" fmla="*/ 593 w 967"/>
                <a:gd name="T41" fmla="*/ 348 h 974"/>
                <a:gd name="T42" fmla="*/ 555 w 967"/>
                <a:gd name="T43" fmla="*/ 342 h 974"/>
                <a:gd name="T44" fmla="*/ 522 w 967"/>
                <a:gd name="T45" fmla="*/ 320 h 974"/>
                <a:gd name="T46" fmla="*/ 375 w 967"/>
                <a:gd name="T47" fmla="*/ 67 h 974"/>
                <a:gd name="T48" fmla="*/ 351 w 967"/>
                <a:gd name="T49" fmla="*/ 34 h 974"/>
                <a:gd name="T50" fmla="*/ 318 w 967"/>
                <a:gd name="T51" fmla="*/ 12 h 974"/>
                <a:gd name="T52" fmla="*/ 281 w 967"/>
                <a:gd name="T53" fmla="*/ 2 h 974"/>
                <a:gd name="T54" fmla="*/ 242 w 967"/>
                <a:gd name="T55" fmla="*/ 3 h 974"/>
                <a:gd name="T56" fmla="*/ 204 w 967"/>
                <a:gd name="T57" fmla="*/ 17 h 974"/>
                <a:gd name="T58" fmla="*/ 94 w 967"/>
                <a:gd name="T59" fmla="*/ 98 h 974"/>
                <a:gd name="T60" fmla="*/ 69 w 967"/>
                <a:gd name="T61" fmla="*/ 130 h 974"/>
                <a:gd name="T62" fmla="*/ 56 w 967"/>
                <a:gd name="T63" fmla="*/ 167 h 974"/>
                <a:gd name="T64" fmla="*/ 56 w 967"/>
                <a:gd name="T65" fmla="*/ 206 h 974"/>
                <a:gd name="T66" fmla="*/ 68 w 967"/>
                <a:gd name="T67" fmla="*/ 243 h 974"/>
                <a:gd name="T68" fmla="*/ 93 w 967"/>
                <a:gd name="T69" fmla="*/ 277 h 974"/>
                <a:gd name="T70" fmla="*/ 292 w 967"/>
                <a:gd name="T71" fmla="*/ 491 h 974"/>
                <a:gd name="T72" fmla="*/ 303 w 967"/>
                <a:gd name="T73" fmla="*/ 529 h 974"/>
                <a:gd name="T74" fmla="*/ 298 w 967"/>
                <a:gd name="T75" fmla="*/ 566 h 974"/>
                <a:gd name="T76" fmla="*/ 280 w 967"/>
                <a:gd name="T77" fmla="*/ 601 h 974"/>
                <a:gd name="T78" fmla="*/ 250 w 967"/>
                <a:gd name="T79" fmla="*/ 626 h 974"/>
                <a:gd name="T80" fmla="*/ 168 w 967"/>
                <a:gd name="T81" fmla="*/ 647 h 974"/>
                <a:gd name="T82" fmla="*/ 72 w 967"/>
                <a:gd name="T83" fmla="*/ 672 h 974"/>
                <a:gd name="T84" fmla="*/ 29 w 967"/>
                <a:gd name="T85" fmla="*/ 692 h 974"/>
                <a:gd name="T86" fmla="*/ 12 w 967"/>
                <a:gd name="T87" fmla="*/ 706 h 974"/>
                <a:gd name="T88" fmla="*/ 2 w 967"/>
                <a:gd name="T89" fmla="*/ 723 h 974"/>
                <a:gd name="T90" fmla="*/ 0 w 967"/>
                <a:gd name="T91" fmla="*/ 742 h 974"/>
                <a:gd name="T92" fmla="*/ 7 w 967"/>
                <a:gd name="T93" fmla="*/ 766 h 974"/>
                <a:gd name="T94" fmla="*/ 23 w 967"/>
                <a:gd name="T95" fmla="*/ 793 h 974"/>
                <a:gd name="T96" fmla="*/ 65 w 967"/>
                <a:gd name="T97" fmla="*/ 840 h 974"/>
                <a:gd name="T98" fmla="*/ 118 w 967"/>
                <a:gd name="T99" fmla="*/ 880 h 974"/>
                <a:gd name="T100" fmla="*/ 179 w 967"/>
                <a:gd name="T101" fmla="*/ 914 h 974"/>
                <a:gd name="T102" fmla="*/ 249 w 967"/>
                <a:gd name="T103" fmla="*/ 942 h 974"/>
                <a:gd name="T104" fmla="*/ 322 w 967"/>
                <a:gd name="T105" fmla="*/ 962 h 974"/>
                <a:gd name="T106" fmla="*/ 400 w 967"/>
                <a:gd name="T107" fmla="*/ 971 h 974"/>
                <a:gd name="T108" fmla="*/ 479 w 967"/>
                <a:gd name="T109" fmla="*/ 972 h 974"/>
                <a:gd name="T110" fmla="*/ 558 w 967"/>
                <a:gd name="T111" fmla="*/ 962 h 974"/>
                <a:gd name="T112" fmla="*/ 635 w 967"/>
                <a:gd name="T113" fmla="*/ 940 h 974"/>
                <a:gd name="T114" fmla="*/ 710 w 967"/>
                <a:gd name="T115" fmla="*/ 907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7" h="974">
                  <a:moveTo>
                    <a:pt x="756" y="876"/>
                  </a:moveTo>
                  <a:lnTo>
                    <a:pt x="778" y="859"/>
                  </a:lnTo>
                  <a:lnTo>
                    <a:pt x="798" y="841"/>
                  </a:lnTo>
                  <a:lnTo>
                    <a:pt x="818" y="821"/>
                  </a:lnTo>
                  <a:lnTo>
                    <a:pt x="835" y="801"/>
                  </a:lnTo>
                  <a:lnTo>
                    <a:pt x="852" y="780"/>
                  </a:lnTo>
                  <a:lnTo>
                    <a:pt x="867" y="758"/>
                  </a:lnTo>
                  <a:lnTo>
                    <a:pt x="882" y="736"/>
                  </a:lnTo>
                  <a:lnTo>
                    <a:pt x="895" y="712"/>
                  </a:lnTo>
                  <a:lnTo>
                    <a:pt x="907" y="688"/>
                  </a:lnTo>
                  <a:lnTo>
                    <a:pt x="918" y="664"/>
                  </a:lnTo>
                  <a:lnTo>
                    <a:pt x="928" y="640"/>
                  </a:lnTo>
                  <a:lnTo>
                    <a:pt x="936" y="614"/>
                  </a:lnTo>
                  <a:lnTo>
                    <a:pt x="944" y="589"/>
                  </a:lnTo>
                  <a:lnTo>
                    <a:pt x="951" y="563"/>
                  </a:lnTo>
                  <a:lnTo>
                    <a:pt x="956" y="537"/>
                  </a:lnTo>
                  <a:lnTo>
                    <a:pt x="960" y="511"/>
                  </a:lnTo>
                  <a:lnTo>
                    <a:pt x="963" y="486"/>
                  </a:lnTo>
                  <a:lnTo>
                    <a:pt x="966" y="461"/>
                  </a:lnTo>
                  <a:lnTo>
                    <a:pt x="967" y="435"/>
                  </a:lnTo>
                  <a:lnTo>
                    <a:pt x="967" y="410"/>
                  </a:lnTo>
                  <a:lnTo>
                    <a:pt x="966" y="385"/>
                  </a:lnTo>
                  <a:lnTo>
                    <a:pt x="963" y="360"/>
                  </a:lnTo>
                  <a:lnTo>
                    <a:pt x="960" y="336"/>
                  </a:lnTo>
                  <a:lnTo>
                    <a:pt x="956" y="313"/>
                  </a:lnTo>
                  <a:lnTo>
                    <a:pt x="951" y="289"/>
                  </a:lnTo>
                  <a:lnTo>
                    <a:pt x="945" y="267"/>
                  </a:lnTo>
                  <a:lnTo>
                    <a:pt x="938" y="246"/>
                  </a:lnTo>
                  <a:lnTo>
                    <a:pt x="930" y="225"/>
                  </a:lnTo>
                  <a:lnTo>
                    <a:pt x="921" y="205"/>
                  </a:lnTo>
                  <a:lnTo>
                    <a:pt x="912" y="186"/>
                  </a:lnTo>
                  <a:lnTo>
                    <a:pt x="901" y="168"/>
                  </a:lnTo>
                  <a:lnTo>
                    <a:pt x="889" y="152"/>
                  </a:lnTo>
                  <a:lnTo>
                    <a:pt x="882" y="142"/>
                  </a:lnTo>
                  <a:lnTo>
                    <a:pt x="875" y="134"/>
                  </a:lnTo>
                  <a:lnTo>
                    <a:pt x="868" y="128"/>
                  </a:lnTo>
                  <a:lnTo>
                    <a:pt x="861" y="121"/>
                  </a:lnTo>
                  <a:lnTo>
                    <a:pt x="854" y="117"/>
                  </a:lnTo>
                  <a:lnTo>
                    <a:pt x="848" y="114"/>
                  </a:lnTo>
                  <a:lnTo>
                    <a:pt x="841" y="112"/>
                  </a:lnTo>
                  <a:lnTo>
                    <a:pt x="835" y="111"/>
                  </a:lnTo>
                  <a:lnTo>
                    <a:pt x="828" y="111"/>
                  </a:lnTo>
                  <a:lnTo>
                    <a:pt x="822" y="111"/>
                  </a:lnTo>
                  <a:lnTo>
                    <a:pt x="816" y="113"/>
                  </a:lnTo>
                  <a:lnTo>
                    <a:pt x="809" y="115"/>
                  </a:lnTo>
                  <a:lnTo>
                    <a:pt x="803" y="118"/>
                  </a:lnTo>
                  <a:lnTo>
                    <a:pt x="796" y="123"/>
                  </a:lnTo>
                  <a:lnTo>
                    <a:pt x="790" y="128"/>
                  </a:lnTo>
                  <a:lnTo>
                    <a:pt x="784" y="133"/>
                  </a:lnTo>
                  <a:lnTo>
                    <a:pt x="771" y="147"/>
                  </a:lnTo>
                  <a:lnTo>
                    <a:pt x="758" y="162"/>
                  </a:lnTo>
                  <a:lnTo>
                    <a:pt x="746" y="181"/>
                  </a:lnTo>
                  <a:lnTo>
                    <a:pt x="733" y="201"/>
                  </a:lnTo>
                  <a:lnTo>
                    <a:pt x="708" y="247"/>
                  </a:lnTo>
                  <a:lnTo>
                    <a:pt x="681" y="296"/>
                  </a:lnTo>
                  <a:lnTo>
                    <a:pt x="672" y="308"/>
                  </a:lnTo>
                  <a:lnTo>
                    <a:pt x="663" y="319"/>
                  </a:lnTo>
                  <a:lnTo>
                    <a:pt x="654" y="328"/>
                  </a:lnTo>
                  <a:lnTo>
                    <a:pt x="643" y="335"/>
                  </a:lnTo>
                  <a:lnTo>
                    <a:pt x="631" y="341"/>
                  </a:lnTo>
                  <a:lnTo>
                    <a:pt x="618" y="345"/>
                  </a:lnTo>
                  <a:lnTo>
                    <a:pt x="606" y="347"/>
                  </a:lnTo>
                  <a:lnTo>
                    <a:pt x="593" y="348"/>
                  </a:lnTo>
                  <a:lnTo>
                    <a:pt x="580" y="347"/>
                  </a:lnTo>
                  <a:lnTo>
                    <a:pt x="567" y="345"/>
                  </a:lnTo>
                  <a:lnTo>
                    <a:pt x="555" y="342"/>
                  </a:lnTo>
                  <a:lnTo>
                    <a:pt x="543" y="335"/>
                  </a:lnTo>
                  <a:lnTo>
                    <a:pt x="533" y="329"/>
                  </a:lnTo>
                  <a:lnTo>
                    <a:pt x="522" y="320"/>
                  </a:lnTo>
                  <a:lnTo>
                    <a:pt x="513" y="309"/>
                  </a:lnTo>
                  <a:lnTo>
                    <a:pt x="504" y="297"/>
                  </a:lnTo>
                  <a:lnTo>
                    <a:pt x="375" y="67"/>
                  </a:lnTo>
                  <a:lnTo>
                    <a:pt x="368" y="56"/>
                  </a:lnTo>
                  <a:lnTo>
                    <a:pt x="360" y="45"/>
                  </a:lnTo>
                  <a:lnTo>
                    <a:pt x="351" y="34"/>
                  </a:lnTo>
                  <a:lnTo>
                    <a:pt x="340" y="25"/>
                  </a:lnTo>
                  <a:lnTo>
                    <a:pt x="330" y="18"/>
                  </a:lnTo>
                  <a:lnTo>
                    <a:pt x="318" y="12"/>
                  </a:lnTo>
                  <a:lnTo>
                    <a:pt x="306" y="7"/>
                  </a:lnTo>
                  <a:lnTo>
                    <a:pt x="294" y="4"/>
                  </a:lnTo>
                  <a:lnTo>
                    <a:pt x="281" y="2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2" y="3"/>
                  </a:lnTo>
                  <a:lnTo>
                    <a:pt x="229" y="6"/>
                  </a:lnTo>
                  <a:lnTo>
                    <a:pt x="216" y="10"/>
                  </a:lnTo>
                  <a:lnTo>
                    <a:pt x="204" y="17"/>
                  </a:lnTo>
                  <a:lnTo>
                    <a:pt x="192" y="24"/>
                  </a:lnTo>
                  <a:lnTo>
                    <a:pt x="105" y="89"/>
                  </a:lnTo>
                  <a:lnTo>
                    <a:pt x="94" y="98"/>
                  </a:lnTo>
                  <a:lnTo>
                    <a:pt x="84" y="108"/>
                  </a:lnTo>
                  <a:lnTo>
                    <a:pt x="76" y="119"/>
                  </a:lnTo>
                  <a:lnTo>
                    <a:pt x="69" y="130"/>
                  </a:lnTo>
                  <a:lnTo>
                    <a:pt x="64" y="142"/>
                  </a:lnTo>
                  <a:lnTo>
                    <a:pt x="60" y="155"/>
                  </a:lnTo>
                  <a:lnTo>
                    <a:pt x="56" y="167"/>
                  </a:lnTo>
                  <a:lnTo>
                    <a:pt x="55" y="180"/>
                  </a:lnTo>
                  <a:lnTo>
                    <a:pt x="55" y="193"/>
                  </a:lnTo>
                  <a:lnTo>
                    <a:pt x="56" y="206"/>
                  </a:lnTo>
                  <a:lnTo>
                    <a:pt x="58" y="219"/>
                  </a:lnTo>
                  <a:lnTo>
                    <a:pt x="63" y="232"/>
                  </a:lnTo>
                  <a:lnTo>
                    <a:pt x="68" y="243"/>
                  </a:lnTo>
                  <a:lnTo>
                    <a:pt x="75" y="255"/>
                  </a:lnTo>
                  <a:lnTo>
                    <a:pt x="83" y="266"/>
                  </a:lnTo>
                  <a:lnTo>
                    <a:pt x="93" y="277"/>
                  </a:lnTo>
                  <a:lnTo>
                    <a:pt x="274" y="468"/>
                  </a:lnTo>
                  <a:lnTo>
                    <a:pt x="284" y="479"/>
                  </a:lnTo>
                  <a:lnTo>
                    <a:pt x="292" y="491"/>
                  </a:lnTo>
                  <a:lnTo>
                    <a:pt x="297" y="503"/>
                  </a:lnTo>
                  <a:lnTo>
                    <a:pt x="300" y="516"/>
                  </a:lnTo>
                  <a:lnTo>
                    <a:pt x="303" y="529"/>
                  </a:lnTo>
                  <a:lnTo>
                    <a:pt x="303" y="542"/>
                  </a:lnTo>
                  <a:lnTo>
                    <a:pt x="301" y="555"/>
                  </a:lnTo>
                  <a:lnTo>
                    <a:pt x="298" y="566"/>
                  </a:lnTo>
                  <a:lnTo>
                    <a:pt x="294" y="579"/>
                  </a:lnTo>
                  <a:lnTo>
                    <a:pt x="287" y="590"/>
                  </a:lnTo>
                  <a:lnTo>
                    <a:pt x="280" y="601"/>
                  </a:lnTo>
                  <a:lnTo>
                    <a:pt x="271" y="611"/>
                  </a:lnTo>
                  <a:lnTo>
                    <a:pt x="260" y="618"/>
                  </a:lnTo>
                  <a:lnTo>
                    <a:pt x="250" y="626"/>
                  </a:lnTo>
                  <a:lnTo>
                    <a:pt x="237" y="631"/>
                  </a:lnTo>
                  <a:lnTo>
                    <a:pt x="223" y="636"/>
                  </a:lnTo>
                  <a:lnTo>
                    <a:pt x="168" y="647"/>
                  </a:lnTo>
                  <a:lnTo>
                    <a:pt x="117" y="659"/>
                  </a:lnTo>
                  <a:lnTo>
                    <a:pt x="93" y="665"/>
                  </a:lnTo>
                  <a:lnTo>
                    <a:pt x="72" y="672"/>
                  </a:lnTo>
                  <a:lnTo>
                    <a:pt x="53" y="679"/>
                  </a:lnTo>
                  <a:lnTo>
                    <a:pt x="37" y="687"/>
                  </a:lnTo>
                  <a:lnTo>
                    <a:pt x="29" y="692"/>
                  </a:lnTo>
                  <a:lnTo>
                    <a:pt x="23" y="696"/>
                  </a:lnTo>
                  <a:lnTo>
                    <a:pt x="17" y="700"/>
                  </a:lnTo>
                  <a:lnTo>
                    <a:pt x="12" y="706"/>
                  </a:lnTo>
                  <a:lnTo>
                    <a:pt x="8" y="711"/>
                  </a:lnTo>
                  <a:lnTo>
                    <a:pt x="4" y="717"/>
                  </a:lnTo>
                  <a:lnTo>
                    <a:pt x="2" y="723"/>
                  </a:lnTo>
                  <a:lnTo>
                    <a:pt x="0" y="729"/>
                  </a:lnTo>
                  <a:lnTo>
                    <a:pt x="0" y="736"/>
                  </a:lnTo>
                  <a:lnTo>
                    <a:pt x="0" y="742"/>
                  </a:lnTo>
                  <a:lnTo>
                    <a:pt x="1" y="750"/>
                  </a:lnTo>
                  <a:lnTo>
                    <a:pt x="3" y="758"/>
                  </a:lnTo>
                  <a:lnTo>
                    <a:pt x="7" y="766"/>
                  </a:lnTo>
                  <a:lnTo>
                    <a:pt x="11" y="775"/>
                  </a:lnTo>
                  <a:lnTo>
                    <a:pt x="16" y="783"/>
                  </a:lnTo>
                  <a:lnTo>
                    <a:pt x="23" y="793"/>
                  </a:lnTo>
                  <a:lnTo>
                    <a:pt x="36" y="809"/>
                  </a:lnTo>
                  <a:lnTo>
                    <a:pt x="50" y="825"/>
                  </a:lnTo>
                  <a:lnTo>
                    <a:pt x="65" y="840"/>
                  </a:lnTo>
                  <a:lnTo>
                    <a:pt x="81" y="854"/>
                  </a:lnTo>
                  <a:lnTo>
                    <a:pt x="99" y="867"/>
                  </a:lnTo>
                  <a:lnTo>
                    <a:pt x="118" y="880"/>
                  </a:lnTo>
                  <a:lnTo>
                    <a:pt x="137" y="893"/>
                  </a:lnTo>
                  <a:lnTo>
                    <a:pt x="158" y="903"/>
                  </a:lnTo>
                  <a:lnTo>
                    <a:pt x="179" y="914"/>
                  </a:lnTo>
                  <a:lnTo>
                    <a:pt x="201" y="925"/>
                  </a:lnTo>
                  <a:lnTo>
                    <a:pt x="225" y="934"/>
                  </a:lnTo>
                  <a:lnTo>
                    <a:pt x="249" y="942"/>
                  </a:lnTo>
                  <a:lnTo>
                    <a:pt x="272" y="950"/>
                  </a:lnTo>
                  <a:lnTo>
                    <a:pt x="297" y="955"/>
                  </a:lnTo>
                  <a:lnTo>
                    <a:pt x="322" y="962"/>
                  </a:lnTo>
                  <a:lnTo>
                    <a:pt x="348" y="966"/>
                  </a:lnTo>
                  <a:lnTo>
                    <a:pt x="374" y="969"/>
                  </a:lnTo>
                  <a:lnTo>
                    <a:pt x="400" y="971"/>
                  </a:lnTo>
                  <a:lnTo>
                    <a:pt x="426" y="972"/>
                  </a:lnTo>
                  <a:lnTo>
                    <a:pt x="453" y="974"/>
                  </a:lnTo>
                  <a:lnTo>
                    <a:pt x="479" y="972"/>
                  </a:lnTo>
                  <a:lnTo>
                    <a:pt x="506" y="970"/>
                  </a:lnTo>
                  <a:lnTo>
                    <a:pt x="531" y="967"/>
                  </a:lnTo>
                  <a:lnTo>
                    <a:pt x="558" y="962"/>
                  </a:lnTo>
                  <a:lnTo>
                    <a:pt x="584" y="956"/>
                  </a:lnTo>
                  <a:lnTo>
                    <a:pt x="610" y="949"/>
                  </a:lnTo>
                  <a:lnTo>
                    <a:pt x="635" y="940"/>
                  </a:lnTo>
                  <a:lnTo>
                    <a:pt x="661" y="930"/>
                  </a:lnTo>
                  <a:lnTo>
                    <a:pt x="685" y="920"/>
                  </a:lnTo>
                  <a:lnTo>
                    <a:pt x="710" y="907"/>
                  </a:lnTo>
                  <a:lnTo>
                    <a:pt x="732" y="891"/>
                  </a:lnTo>
                  <a:lnTo>
                    <a:pt x="756" y="876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17"/>
            <p:cNvSpPr>
              <a:spLocks/>
            </p:cNvSpPr>
            <p:nvPr userDrawn="1"/>
          </p:nvSpPr>
          <p:spPr bwMode="auto">
            <a:xfrm>
              <a:off x="-4868863" y="568939"/>
              <a:ext cx="80963" cy="93663"/>
            </a:xfrm>
            <a:custGeom>
              <a:avLst/>
              <a:gdLst>
                <a:gd name="T0" fmla="*/ 154 w 202"/>
                <a:gd name="T1" fmla="*/ 212 h 235"/>
                <a:gd name="T2" fmla="*/ 164 w 202"/>
                <a:gd name="T3" fmla="*/ 205 h 235"/>
                <a:gd name="T4" fmla="*/ 173 w 202"/>
                <a:gd name="T5" fmla="*/ 196 h 235"/>
                <a:gd name="T6" fmla="*/ 179 w 202"/>
                <a:gd name="T7" fmla="*/ 186 h 235"/>
                <a:gd name="T8" fmla="*/ 186 w 202"/>
                <a:gd name="T9" fmla="*/ 178 h 235"/>
                <a:gd name="T10" fmla="*/ 191 w 202"/>
                <a:gd name="T11" fmla="*/ 167 h 235"/>
                <a:gd name="T12" fmla="*/ 195 w 202"/>
                <a:gd name="T13" fmla="*/ 156 h 235"/>
                <a:gd name="T14" fmla="*/ 198 w 202"/>
                <a:gd name="T15" fmla="*/ 145 h 235"/>
                <a:gd name="T16" fmla="*/ 201 w 202"/>
                <a:gd name="T17" fmla="*/ 135 h 235"/>
                <a:gd name="T18" fmla="*/ 202 w 202"/>
                <a:gd name="T19" fmla="*/ 124 h 235"/>
                <a:gd name="T20" fmla="*/ 202 w 202"/>
                <a:gd name="T21" fmla="*/ 112 h 235"/>
                <a:gd name="T22" fmla="*/ 201 w 202"/>
                <a:gd name="T23" fmla="*/ 101 h 235"/>
                <a:gd name="T24" fmla="*/ 198 w 202"/>
                <a:gd name="T25" fmla="*/ 90 h 235"/>
                <a:gd name="T26" fmla="*/ 195 w 202"/>
                <a:gd name="T27" fmla="*/ 78 h 235"/>
                <a:gd name="T28" fmla="*/ 191 w 202"/>
                <a:gd name="T29" fmla="*/ 68 h 235"/>
                <a:gd name="T30" fmla="*/ 186 w 202"/>
                <a:gd name="T31" fmla="*/ 58 h 235"/>
                <a:gd name="T32" fmla="*/ 179 w 202"/>
                <a:gd name="T33" fmla="*/ 47 h 235"/>
                <a:gd name="T34" fmla="*/ 169 w 202"/>
                <a:gd name="T35" fmla="*/ 36 h 235"/>
                <a:gd name="T36" fmla="*/ 160 w 202"/>
                <a:gd name="T37" fmla="*/ 27 h 235"/>
                <a:gd name="T38" fmla="*/ 148 w 202"/>
                <a:gd name="T39" fmla="*/ 19 h 235"/>
                <a:gd name="T40" fmla="*/ 136 w 202"/>
                <a:gd name="T41" fmla="*/ 11 h 235"/>
                <a:gd name="T42" fmla="*/ 124 w 202"/>
                <a:gd name="T43" fmla="*/ 7 h 235"/>
                <a:gd name="T44" fmla="*/ 111 w 202"/>
                <a:gd name="T45" fmla="*/ 3 h 235"/>
                <a:gd name="T46" fmla="*/ 97 w 202"/>
                <a:gd name="T47" fmla="*/ 1 h 235"/>
                <a:gd name="T48" fmla="*/ 84 w 202"/>
                <a:gd name="T49" fmla="*/ 0 h 235"/>
                <a:gd name="T50" fmla="*/ 103 w 202"/>
                <a:gd name="T51" fmla="*/ 21 h 235"/>
                <a:gd name="T52" fmla="*/ 113 w 202"/>
                <a:gd name="T53" fmla="*/ 32 h 235"/>
                <a:gd name="T54" fmla="*/ 121 w 202"/>
                <a:gd name="T55" fmla="*/ 44 h 235"/>
                <a:gd name="T56" fmla="*/ 126 w 202"/>
                <a:gd name="T57" fmla="*/ 56 h 235"/>
                <a:gd name="T58" fmla="*/ 129 w 202"/>
                <a:gd name="T59" fmla="*/ 69 h 235"/>
                <a:gd name="T60" fmla="*/ 132 w 202"/>
                <a:gd name="T61" fmla="*/ 82 h 235"/>
                <a:gd name="T62" fmla="*/ 132 w 202"/>
                <a:gd name="T63" fmla="*/ 95 h 235"/>
                <a:gd name="T64" fmla="*/ 130 w 202"/>
                <a:gd name="T65" fmla="*/ 108 h 235"/>
                <a:gd name="T66" fmla="*/ 127 w 202"/>
                <a:gd name="T67" fmla="*/ 119 h 235"/>
                <a:gd name="T68" fmla="*/ 123 w 202"/>
                <a:gd name="T69" fmla="*/ 132 h 235"/>
                <a:gd name="T70" fmla="*/ 116 w 202"/>
                <a:gd name="T71" fmla="*/ 143 h 235"/>
                <a:gd name="T72" fmla="*/ 109 w 202"/>
                <a:gd name="T73" fmla="*/ 154 h 235"/>
                <a:gd name="T74" fmla="*/ 100 w 202"/>
                <a:gd name="T75" fmla="*/ 164 h 235"/>
                <a:gd name="T76" fmla="*/ 89 w 202"/>
                <a:gd name="T77" fmla="*/ 171 h 235"/>
                <a:gd name="T78" fmla="*/ 79 w 202"/>
                <a:gd name="T79" fmla="*/ 179 h 235"/>
                <a:gd name="T80" fmla="*/ 66 w 202"/>
                <a:gd name="T81" fmla="*/ 184 h 235"/>
                <a:gd name="T82" fmla="*/ 52 w 202"/>
                <a:gd name="T83" fmla="*/ 189 h 235"/>
                <a:gd name="T84" fmla="*/ 39 w 202"/>
                <a:gd name="T85" fmla="*/ 191 h 235"/>
                <a:gd name="T86" fmla="*/ 26 w 202"/>
                <a:gd name="T87" fmla="*/ 194 h 235"/>
                <a:gd name="T88" fmla="*/ 13 w 202"/>
                <a:gd name="T89" fmla="*/ 196 h 235"/>
                <a:gd name="T90" fmla="*/ 0 w 202"/>
                <a:gd name="T91" fmla="*/ 199 h 235"/>
                <a:gd name="T92" fmla="*/ 8 w 202"/>
                <a:gd name="T93" fmla="*/ 207 h 235"/>
                <a:gd name="T94" fmla="*/ 16 w 202"/>
                <a:gd name="T95" fmla="*/ 213 h 235"/>
                <a:gd name="T96" fmla="*/ 26 w 202"/>
                <a:gd name="T97" fmla="*/ 219 h 235"/>
                <a:gd name="T98" fmla="*/ 34 w 202"/>
                <a:gd name="T99" fmla="*/ 224 h 235"/>
                <a:gd name="T100" fmla="*/ 44 w 202"/>
                <a:gd name="T101" fmla="*/ 227 h 235"/>
                <a:gd name="T102" fmla="*/ 54 w 202"/>
                <a:gd name="T103" fmla="*/ 231 h 235"/>
                <a:gd name="T104" fmla="*/ 65 w 202"/>
                <a:gd name="T105" fmla="*/ 233 h 235"/>
                <a:gd name="T106" fmla="*/ 74 w 202"/>
                <a:gd name="T107" fmla="*/ 235 h 235"/>
                <a:gd name="T108" fmla="*/ 85 w 202"/>
                <a:gd name="T109" fmla="*/ 235 h 235"/>
                <a:gd name="T110" fmla="*/ 95 w 202"/>
                <a:gd name="T111" fmla="*/ 235 h 235"/>
                <a:gd name="T112" fmla="*/ 106 w 202"/>
                <a:gd name="T113" fmla="*/ 233 h 235"/>
                <a:gd name="T114" fmla="*/ 115 w 202"/>
                <a:gd name="T115" fmla="*/ 231 h 235"/>
                <a:gd name="T116" fmla="*/ 126 w 202"/>
                <a:gd name="T117" fmla="*/ 227 h 235"/>
                <a:gd name="T118" fmla="*/ 136 w 202"/>
                <a:gd name="T119" fmla="*/ 223 h 235"/>
                <a:gd name="T120" fmla="*/ 146 w 202"/>
                <a:gd name="T121" fmla="*/ 218 h 235"/>
                <a:gd name="T122" fmla="*/ 154 w 202"/>
                <a:gd name="T123" fmla="*/ 21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" h="235">
                  <a:moveTo>
                    <a:pt x="154" y="212"/>
                  </a:moveTo>
                  <a:lnTo>
                    <a:pt x="164" y="205"/>
                  </a:lnTo>
                  <a:lnTo>
                    <a:pt x="173" y="196"/>
                  </a:lnTo>
                  <a:lnTo>
                    <a:pt x="179" y="186"/>
                  </a:lnTo>
                  <a:lnTo>
                    <a:pt x="186" y="178"/>
                  </a:lnTo>
                  <a:lnTo>
                    <a:pt x="191" y="167"/>
                  </a:lnTo>
                  <a:lnTo>
                    <a:pt x="195" y="156"/>
                  </a:lnTo>
                  <a:lnTo>
                    <a:pt x="198" y="145"/>
                  </a:lnTo>
                  <a:lnTo>
                    <a:pt x="201" y="135"/>
                  </a:lnTo>
                  <a:lnTo>
                    <a:pt x="202" y="124"/>
                  </a:lnTo>
                  <a:lnTo>
                    <a:pt x="202" y="112"/>
                  </a:lnTo>
                  <a:lnTo>
                    <a:pt x="201" y="101"/>
                  </a:lnTo>
                  <a:lnTo>
                    <a:pt x="198" y="90"/>
                  </a:lnTo>
                  <a:lnTo>
                    <a:pt x="195" y="78"/>
                  </a:lnTo>
                  <a:lnTo>
                    <a:pt x="191" y="68"/>
                  </a:lnTo>
                  <a:lnTo>
                    <a:pt x="186" y="58"/>
                  </a:lnTo>
                  <a:lnTo>
                    <a:pt x="179" y="47"/>
                  </a:lnTo>
                  <a:lnTo>
                    <a:pt x="169" y="36"/>
                  </a:lnTo>
                  <a:lnTo>
                    <a:pt x="160" y="27"/>
                  </a:lnTo>
                  <a:lnTo>
                    <a:pt x="148" y="19"/>
                  </a:lnTo>
                  <a:lnTo>
                    <a:pt x="136" y="11"/>
                  </a:lnTo>
                  <a:lnTo>
                    <a:pt x="124" y="7"/>
                  </a:lnTo>
                  <a:lnTo>
                    <a:pt x="111" y="3"/>
                  </a:lnTo>
                  <a:lnTo>
                    <a:pt x="97" y="1"/>
                  </a:lnTo>
                  <a:lnTo>
                    <a:pt x="84" y="0"/>
                  </a:lnTo>
                  <a:lnTo>
                    <a:pt x="103" y="21"/>
                  </a:lnTo>
                  <a:lnTo>
                    <a:pt x="113" y="32"/>
                  </a:lnTo>
                  <a:lnTo>
                    <a:pt x="121" y="44"/>
                  </a:lnTo>
                  <a:lnTo>
                    <a:pt x="126" y="56"/>
                  </a:lnTo>
                  <a:lnTo>
                    <a:pt x="129" y="69"/>
                  </a:lnTo>
                  <a:lnTo>
                    <a:pt x="132" y="82"/>
                  </a:lnTo>
                  <a:lnTo>
                    <a:pt x="132" y="95"/>
                  </a:lnTo>
                  <a:lnTo>
                    <a:pt x="130" y="108"/>
                  </a:lnTo>
                  <a:lnTo>
                    <a:pt x="127" y="119"/>
                  </a:lnTo>
                  <a:lnTo>
                    <a:pt x="123" y="132"/>
                  </a:lnTo>
                  <a:lnTo>
                    <a:pt x="116" y="143"/>
                  </a:lnTo>
                  <a:lnTo>
                    <a:pt x="109" y="154"/>
                  </a:lnTo>
                  <a:lnTo>
                    <a:pt x="100" y="164"/>
                  </a:lnTo>
                  <a:lnTo>
                    <a:pt x="89" y="171"/>
                  </a:lnTo>
                  <a:lnTo>
                    <a:pt x="79" y="179"/>
                  </a:lnTo>
                  <a:lnTo>
                    <a:pt x="66" y="184"/>
                  </a:lnTo>
                  <a:lnTo>
                    <a:pt x="52" y="189"/>
                  </a:lnTo>
                  <a:lnTo>
                    <a:pt x="39" y="191"/>
                  </a:lnTo>
                  <a:lnTo>
                    <a:pt x="26" y="194"/>
                  </a:lnTo>
                  <a:lnTo>
                    <a:pt x="13" y="196"/>
                  </a:lnTo>
                  <a:lnTo>
                    <a:pt x="0" y="199"/>
                  </a:lnTo>
                  <a:lnTo>
                    <a:pt x="8" y="207"/>
                  </a:lnTo>
                  <a:lnTo>
                    <a:pt x="16" y="213"/>
                  </a:lnTo>
                  <a:lnTo>
                    <a:pt x="26" y="219"/>
                  </a:lnTo>
                  <a:lnTo>
                    <a:pt x="34" y="224"/>
                  </a:lnTo>
                  <a:lnTo>
                    <a:pt x="44" y="227"/>
                  </a:lnTo>
                  <a:lnTo>
                    <a:pt x="54" y="231"/>
                  </a:lnTo>
                  <a:lnTo>
                    <a:pt x="65" y="233"/>
                  </a:lnTo>
                  <a:lnTo>
                    <a:pt x="74" y="235"/>
                  </a:lnTo>
                  <a:lnTo>
                    <a:pt x="85" y="235"/>
                  </a:lnTo>
                  <a:lnTo>
                    <a:pt x="95" y="235"/>
                  </a:lnTo>
                  <a:lnTo>
                    <a:pt x="106" y="233"/>
                  </a:lnTo>
                  <a:lnTo>
                    <a:pt x="115" y="231"/>
                  </a:lnTo>
                  <a:lnTo>
                    <a:pt x="126" y="227"/>
                  </a:lnTo>
                  <a:lnTo>
                    <a:pt x="136" y="223"/>
                  </a:lnTo>
                  <a:lnTo>
                    <a:pt x="146" y="218"/>
                  </a:lnTo>
                  <a:lnTo>
                    <a:pt x="154" y="21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18"/>
            <p:cNvSpPr>
              <a:spLocks/>
            </p:cNvSpPr>
            <p:nvPr userDrawn="1"/>
          </p:nvSpPr>
          <p:spPr bwMode="auto">
            <a:xfrm>
              <a:off x="-4743450" y="491151"/>
              <a:ext cx="93663" cy="68263"/>
            </a:xfrm>
            <a:custGeom>
              <a:avLst/>
              <a:gdLst>
                <a:gd name="T0" fmla="*/ 188 w 235"/>
                <a:gd name="T1" fmla="*/ 151 h 175"/>
                <a:gd name="T2" fmla="*/ 197 w 235"/>
                <a:gd name="T3" fmla="*/ 145 h 175"/>
                <a:gd name="T4" fmla="*/ 204 w 235"/>
                <a:gd name="T5" fmla="*/ 137 h 175"/>
                <a:gd name="T6" fmla="*/ 212 w 235"/>
                <a:gd name="T7" fmla="*/ 128 h 175"/>
                <a:gd name="T8" fmla="*/ 217 w 235"/>
                <a:gd name="T9" fmla="*/ 120 h 175"/>
                <a:gd name="T10" fmla="*/ 223 w 235"/>
                <a:gd name="T11" fmla="*/ 111 h 175"/>
                <a:gd name="T12" fmla="*/ 227 w 235"/>
                <a:gd name="T13" fmla="*/ 101 h 175"/>
                <a:gd name="T14" fmla="*/ 230 w 235"/>
                <a:gd name="T15" fmla="*/ 92 h 175"/>
                <a:gd name="T16" fmla="*/ 233 w 235"/>
                <a:gd name="T17" fmla="*/ 81 h 175"/>
                <a:gd name="T18" fmla="*/ 234 w 235"/>
                <a:gd name="T19" fmla="*/ 71 h 175"/>
                <a:gd name="T20" fmla="*/ 235 w 235"/>
                <a:gd name="T21" fmla="*/ 60 h 175"/>
                <a:gd name="T22" fmla="*/ 235 w 235"/>
                <a:gd name="T23" fmla="*/ 51 h 175"/>
                <a:gd name="T24" fmla="*/ 234 w 235"/>
                <a:gd name="T25" fmla="*/ 40 h 175"/>
                <a:gd name="T26" fmla="*/ 232 w 235"/>
                <a:gd name="T27" fmla="*/ 30 h 175"/>
                <a:gd name="T28" fmla="*/ 229 w 235"/>
                <a:gd name="T29" fmla="*/ 19 h 175"/>
                <a:gd name="T30" fmla="*/ 226 w 235"/>
                <a:gd name="T31" fmla="*/ 10 h 175"/>
                <a:gd name="T32" fmla="*/ 220 w 235"/>
                <a:gd name="T33" fmla="*/ 0 h 175"/>
                <a:gd name="T34" fmla="*/ 214 w 235"/>
                <a:gd name="T35" fmla="*/ 11 h 175"/>
                <a:gd name="T36" fmla="*/ 208 w 235"/>
                <a:gd name="T37" fmla="*/ 23 h 175"/>
                <a:gd name="T38" fmla="*/ 202 w 235"/>
                <a:gd name="T39" fmla="*/ 35 h 175"/>
                <a:gd name="T40" fmla="*/ 196 w 235"/>
                <a:gd name="T41" fmla="*/ 46 h 175"/>
                <a:gd name="T42" fmla="*/ 187 w 235"/>
                <a:gd name="T43" fmla="*/ 58 h 175"/>
                <a:gd name="T44" fmla="*/ 178 w 235"/>
                <a:gd name="T45" fmla="*/ 69 h 175"/>
                <a:gd name="T46" fmla="*/ 169 w 235"/>
                <a:gd name="T47" fmla="*/ 78 h 175"/>
                <a:gd name="T48" fmla="*/ 158 w 235"/>
                <a:gd name="T49" fmla="*/ 85 h 175"/>
                <a:gd name="T50" fmla="*/ 146 w 235"/>
                <a:gd name="T51" fmla="*/ 91 h 175"/>
                <a:gd name="T52" fmla="*/ 133 w 235"/>
                <a:gd name="T53" fmla="*/ 95 h 175"/>
                <a:gd name="T54" fmla="*/ 121 w 235"/>
                <a:gd name="T55" fmla="*/ 97 h 175"/>
                <a:gd name="T56" fmla="*/ 108 w 235"/>
                <a:gd name="T57" fmla="*/ 98 h 175"/>
                <a:gd name="T58" fmla="*/ 95 w 235"/>
                <a:gd name="T59" fmla="*/ 97 h 175"/>
                <a:gd name="T60" fmla="*/ 82 w 235"/>
                <a:gd name="T61" fmla="*/ 95 h 175"/>
                <a:gd name="T62" fmla="*/ 70 w 235"/>
                <a:gd name="T63" fmla="*/ 92 h 175"/>
                <a:gd name="T64" fmla="*/ 58 w 235"/>
                <a:gd name="T65" fmla="*/ 85 h 175"/>
                <a:gd name="T66" fmla="*/ 48 w 235"/>
                <a:gd name="T67" fmla="*/ 79 h 175"/>
                <a:gd name="T68" fmla="*/ 37 w 235"/>
                <a:gd name="T69" fmla="*/ 70 h 175"/>
                <a:gd name="T70" fmla="*/ 28 w 235"/>
                <a:gd name="T71" fmla="*/ 59 h 175"/>
                <a:gd name="T72" fmla="*/ 19 w 235"/>
                <a:gd name="T73" fmla="*/ 47 h 175"/>
                <a:gd name="T74" fmla="*/ 5 w 235"/>
                <a:gd name="T75" fmla="*/ 23 h 175"/>
                <a:gd name="T76" fmla="*/ 2 w 235"/>
                <a:gd name="T77" fmla="*/ 36 h 175"/>
                <a:gd name="T78" fmla="*/ 1 w 235"/>
                <a:gd name="T79" fmla="*/ 49 h 175"/>
                <a:gd name="T80" fmla="*/ 0 w 235"/>
                <a:gd name="T81" fmla="*/ 63 h 175"/>
                <a:gd name="T82" fmla="*/ 2 w 235"/>
                <a:gd name="T83" fmla="*/ 76 h 175"/>
                <a:gd name="T84" fmla="*/ 4 w 235"/>
                <a:gd name="T85" fmla="*/ 90 h 175"/>
                <a:gd name="T86" fmla="*/ 10 w 235"/>
                <a:gd name="T87" fmla="*/ 103 h 175"/>
                <a:gd name="T88" fmla="*/ 15 w 235"/>
                <a:gd name="T89" fmla="*/ 114 h 175"/>
                <a:gd name="T90" fmla="*/ 24 w 235"/>
                <a:gd name="T91" fmla="*/ 127 h 175"/>
                <a:gd name="T92" fmla="*/ 31 w 235"/>
                <a:gd name="T93" fmla="*/ 136 h 175"/>
                <a:gd name="T94" fmla="*/ 40 w 235"/>
                <a:gd name="T95" fmla="*/ 145 h 175"/>
                <a:gd name="T96" fmla="*/ 49 w 235"/>
                <a:gd name="T97" fmla="*/ 152 h 175"/>
                <a:gd name="T98" fmla="*/ 58 w 235"/>
                <a:gd name="T99" fmla="*/ 159 h 175"/>
                <a:gd name="T100" fmla="*/ 68 w 235"/>
                <a:gd name="T101" fmla="*/ 163 h 175"/>
                <a:gd name="T102" fmla="*/ 79 w 235"/>
                <a:gd name="T103" fmla="*/ 167 h 175"/>
                <a:gd name="T104" fmla="*/ 90 w 235"/>
                <a:gd name="T105" fmla="*/ 171 h 175"/>
                <a:gd name="T106" fmla="*/ 100 w 235"/>
                <a:gd name="T107" fmla="*/ 173 h 175"/>
                <a:gd name="T108" fmla="*/ 112 w 235"/>
                <a:gd name="T109" fmla="*/ 175 h 175"/>
                <a:gd name="T110" fmla="*/ 123 w 235"/>
                <a:gd name="T111" fmla="*/ 175 h 175"/>
                <a:gd name="T112" fmla="*/ 134 w 235"/>
                <a:gd name="T113" fmla="*/ 174 h 175"/>
                <a:gd name="T114" fmla="*/ 146 w 235"/>
                <a:gd name="T115" fmla="*/ 172 h 175"/>
                <a:gd name="T116" fmla="*/ 157 w 235"/>
                <a:gd name="T117" fmla="*/ 168 h 175"/>
                <a:gd name="T118" fmla="*/ 167 w 235"/>
                <a:gd name="T119" fmla="*/ 164 h 175"/>
                <a:gd name="T120" fmla="*/ 178 w 235"/>
                <a:gd name="T121" fmla="*/ 158 h 175"/>
                <a:gd name="T122" fmla="*/ 188 w 235"/>
                <a:gd name="T123" fmla="*/ 15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5" h="175">
                  <a:moveTo>
                    <a:pt x="188" y="151"/>
                  </a:moveTo>
                  <a:lnTo>
                    <a:pt x="197" y="145"/>
                  </a:lnTo>
                  <a:lnTo>
                    <a:pt x="204" y="137"/>
                  </a:lnTo>
                  <a:lnTo>
                    <a:pt x="212" y="128"/>
                  </a:lnTo>
                  <a:lnTo>
                    <a:pt x="217" y="120"/>
                  </a:lnTo>
                  <a:lnTo>
                    <a:pt x="223" y="111"/>
                  </a:lnTo>
                  <a:lnTo>
                    <a:pt x="227" y="101"/>
                  </a:lnTo>
                  <a:lnTo>
                    <a:pt x="230" y="92"/>
                  </a:lnTo>
                  <a:lnTo>
                    <a:pt x="233" y="81"/>
                  </a:lnTo>
                  <a:lnTo>
                    <a:pt x="234" y="71"/>
                  </a:lnTo>
                  <a:lnTo>
                    <a:pt x="235" y="60"/>
                  </a:lnTo>
                  <a:lnTo>
                    <a:pt x="235" y="51"/>
                  </a:lnTo>
                  <a:lnTo>
                    <a:pt x="234" y="40"/>
                  </a:lnTo>
                  <a:lnTo>
                    <a:pt x="232" y="30"/>
                  </a:lnTo>
                  <a:lnTo>
                    <a:pt x="229" y="19"/>
                  </a:lnTo>
                  <a:lnTo>
                    <a:pt x="226" y="10"/>
                  </a:lnTo>
                  <a:lnTo>
                    <a:pt x="220" y="0"/>
                  </a:lnTo>
                  <a:lnTo>
                    <a:pt x="214" y="11"/>
                  </a:lnTo>
                  <a:lnTo>
                    <a:pt x="208" y="23"/>
                  </a:lnTo>
                  <a:lnTo>
                    <a:pt x="202" y="35"/>
                  </a:lnTo>
                  <a:lnTo>
                    <a:pt x="196" y="46"/>
                  </a:lnTo>
                  <a:lnTo>
                    <a:pt x="187" y="58"/>
                  </a:lnTo>
                  <a:lnTo>
                    <a:pt x="178" y="69"/>
                  </a:lnTo>
                  <a:lnTo>
                    <a:pt x="169" y="78"/>
                  </a:lnTo>
                  <a:lnTo>
                    <a:pt x="158" y="85"/>
                  </a:lnTo>
                  <a:lnTo>
                    <a:pt x="146" y="91"/>
                  </a:lnTo>
                  <a:lnTo>
                    <a:pt x="133" y="95"/>
                  </a:lnTo>
                  <a:lnTo>
                    <a:pt x="121" y="97"/>
                  </a:lnTo>
                  <a:lnTo>
                    <a:pt x="108" y="98"/>
                  </a:lnTo>
                  <a:lnTo>
                    <a:pt x="95" y="97"/>
                  </a:lnTo>
                  <a:lnTo>
                    <a:pt x="82" y="95"/>
                  </a:lnTo>
                  <a:lnTo>
                    <a:pt x="70" y="92"/>
                  </a:lnTo>
                  <a:lnTo>
                    <a:pt x="58" y="85"/>
                  </a:lnTo>
                  <a:lnTo>
                    <a:pt x="48" y="79"/>
                  </a:lnTo>
                  <a:lnTo>
                    <a:pt x="37" y="70"/>
                  </a:lnTo>
                  <a:lnTo>
                    <a:pt x="28" y="59"/>
                  </a:lnTo>
                  <a:lnTo>
                    <a:pt x="19" y="47"/>
                  </a:lnTo>
                  <a:lnTo>
                    <a:pt x="5" y="23"/>
                  </a:lnTo>
                  <a:lnTo>
                    <a:pt x="2" y="36"/>
                  </a:lnTo>
                  <a:lnTo>
                    <a:pt x="1" y="49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4" y="90"/>
                  </a:lnTo>
                  <a:lnTo>
                    <a:pt x="10" y="103"/>
                  </a:lnTo>
                  <a:lnTo>
                    <a:pt x="15" y="114"/>
                  </a:lnTo>
                  <a:lnTo>
                    <a:pt x="24" y="127"/>
                  </a:lnTo>
                  <a:lnTo>
                    <a:pt x="31" y="136"/>
                  </a:lnTo>
                  <a:lnTo>
                    <a:pt x="40" y="145"/>
                  </a:lnTo>
                  <a:lnTo>
                    <a:pt x="49" y="152"/>
                  </a:lnTo>
                  <a:lnTo>
                    <a:pt x="58" y="159"/>
                  </a:lnTo>
                  <a:lnTo>
                    <a:pt x="68" y="163"/>
                  </a:lnTo>
                  <a:lnTo>
                    <a:pt x="79" y="167"/>
                  </a:lnTo>
                  <a:lnTo>
                    <a:pt x="90" y="171"/>
                  </a:lnTo>
                  <a:lnTo>
                    <a:pt x="100" y="173"/>
                  </a:lnTo>
                  <a:lnTo>
                    <a:pt x="112" y="175"/>
                  </a:lnTo>
                  <a:lnTo>
                    <a:pt x="123" y="175"/>
                  </a:lnTo>
                  <a:lnTo>
                    <a:pt x="134" y="174"/>
                  </a:lnTo>
                  <a:lnTo>
                    <a:pt x="146" y="172"/>
                  </a:lnTo>
                  <a:lnTo>
                    <a:pt x="157" y="168"/>
                  </a:lnTo>
                  <a:lnTo>
                    <a:pt x="167" y="164"/>
                  </a:lnTo>
                  <a:lnTo>
                    <a:pt x="178" y="158"/>
                  </a:lnTo>
                  <a:lnTo>
                    <a:pt x="188" y="15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19"/>
            <p:cNvSpPr>
              <a:spLocks/>
            </p:cNvSpPr>
            <p:nvPr userDrawn="1"/>
          </p:nvSpPr>
          <p:spPr bwMode="auto">
            <a:xfrm>
              <a:off x="-4557713" y="-1231287"/>
              <a:ext cx="425450" cy="406400"/>
            </a:xfrm>
            <a:custGeom>
              <a:avLst/>
              <a:gdLst>
                <a:gd name="T0" fmla="*/ 514 w 1071"/>
                <a:gd name="T1" fmla="*/ 1022 h 1022"/>
                <a:gd name="T2" fmla="*/ 595 w 1071"/>
                <a:gd name="T3" fmla="*/ 1018 h 1022"/>
                <a:gd name="T4" fmla="*/ 674 w 1071"/>
                <a:gd name="T5" fmla="*/ 1001 h 1022"/>
                <a:gd name="T6" fmla="*/ 749 w 1071"/>
                <a:gd name="T7" fmla="*/ 974 h 1022"/>
                <a:gd name="T8" fmla="*/ 818 w 1071"/>
                <a:gd name="T9" fmla="*/ 936 h 1022"/>
                <a:gd name="T10" fmla="*/ 882 w 1071"/>
                <a:gd name="T11" fmla="*/ 891 h 1022"/>
                <a:gd name="T12" fmla="*/ 939 w 1071"/>
                <a:gd name="T13" fmla="*/ 839 h 1022"/>
                <a:gd name="T14" fmla="*/ 987 w 1071"/>
                <a:gd name="T15" fmla="*/ 783 h 1022"/>
                <a:gd name="T16" fmla="*/ 1026 w 1071"/>
                <a:gd name="T17" fmla="*/ 724 h 1022"/>
                <a:gd name="T18" fmla="*/ 1053 w 1071"/>
                <a:gd name="T19" fmla="*/ 663 h 1022"/>
                <a:gd name="T20" fmla="*/ 1069 w 1071"/>
                <a:gd name="T21" fmla="*/ 603 h 1022"/>
                <a:gd name="T22" fmla="*/ 1071 w 1071"/>
                <a:gd name="T23" fmla="*/ 571 h 1022"/>
                <a:gd name="T24" fmla="*/ 1066 w 1071"/>
                <a:gd name="T25" fmla="*/ 547 h 1022"/>
                <a:gd name="T26" fmla="*/ 1055 w 1071"/>
                <a:gd name="T27" fmla="*/ 531 h 1022"/>
                <a:gd name="T28" fmla="*/ 1038 w 1071"/>
                <a:gd name="T29" fmla="*/ 520 h 1022"/>
                <a:gd name="T30" fmla="*/ 1016 w 1071"/>
                <a:gd name="T31" fmla="*/ 516 h 1022"/>
                <a:gd name="T32" fmla="*/ 969 w 1071"/>
                <a:gd name="T33" fmla="*/ 518 h 1022"/>
                <a:gd name="T34" fmla="*/ 874 w 1071"/>
                <a:gd name="T35" fmla="*/ 541 h 1022"/>
                <a:gd name="T36" fmla="*/ 791 w 1071"/>
                <a:gd name="T37" fmla="*/ 560 h 1022"/>
                <a:gd name="T38" fmla="*/ 753 w 1071"/>
                <a:gd name="T39" fmla="*/ 551 h 1022"/>
                <a:gd name="T40" fmla="*/ 720 w 1071"/>
                <a:gd name="T41" fmla="*/ 530 h 1022"/>
                <a:gd name="T42" fmla="*/ 699 w 1071"/>
                <a:gd name="T43" fmla="*/ 498 h 1022"/>
                <a:gd name="T44" fmla="*/ 691 w 1071"/>
                <a:gd name="T45" fmla="*/ 460 h 1022"/>
                <a:gd name="T46" fmla="*/ 768 w 1071"/>
                <a:gd name="T47" fmla="*/ 178 h 1022"/>
                <a:gd name="T48" fmla="*/ 774 w 1071"/>
                <a:gd name="T49" fmla="*/ 138 h 1022"/>
                <a:gd name="T50" fmla="*/ 767 w 1071"/>
                <a:gd name="T51" fmla="*/ 99 h 1022"/>
                <a:gd name="T52" fmla="*/ 748 w 1071"/>
                <a:gd name="T53" fmla="*/ 64 h 1022"/>
                <a:gd name="T54" fmla="*/ 720 w 1071"/>
                <a:gd name="T55" fmla="*/ 37 h 1022"/>
                <a:gd name="T56" fmla="*/ 683 w 1071"/>
                <a:gd name="T57" fmla="*/ 20 h 1022"/>
                <a:gd name="T58" fmla="*/ 547 w 1071"/>
                <a:gd name="T59" fmla="*/ 0 h 1022"/>
                <a:gd name="T60" fmla="*/ 507 w 1071"/>
                <a:gd name="T61" fmla="*/ 4 h 1022"/>
                <a:gd name="T62" fmla="*/ 473 w 1071"/>
                <a:gd name="T63" fmla="*/ 21 h 1022"/>
                <a:gd name="T64" fmla="*/ 445 w 1071"/>
                <a:gd name="T65" fmla="*/ 48 h 1022"/>
                <a:gd name="T66" fmla="*/ 426 w 1071"/>
                <a:gd name="T67" fmla="*/ 84 h 1022"/>
                <a:gd name="T68" fmla="*/ 420 w 1071"/>
                <a:gd name="T69" fmla="*/ 124 h 1022"/>
                <a:gd name="T70" fmla="*/ 407 w 1071"/>
                <a:gd name="T71" fmla="*/ 415 h 1022"/>
                <a:gd name="T72" fmla="*/ 388 w 1071"/>
                <a:gd name="T73" fmla="*/ 450 h 1022"/>
                <a:gd name="T74" fmla="*/ 357 w 1071"/>
                <a:gd name="T75" fmla="*/ 474 h 1022"/>
                <a:gd name="T76" fmla="*/ 321 w 1071"/>
                <a:gd name="T77" fmla="*/ 484 h 1022"/>
                <a:gd name="T78" fmla="*/ 282 w 1071"/>
                <a:gd name="T79" fmla="*/ 481 h 1022"/>
                <a:gd name="T80" fmla="*/ 209 w 1071"/>
                <a:gd name="T81" fmla="*/ 437 h 1022"/>
                <a:gd name="T82" fmla="*/ 125 w 1071"/>
                <a:gd name="T83" fmla="*/ 387 h 1022"/>
                <a:gd name="T84" fmla="*/ 81 w 1071"/>
                <a:gd name="T85" fmla="*/ 370 h 1022"/>
                <a:gd name="T86" fmla="*/ 58 w 1071"/>
                <a:gd name="T87" fmla="*/ 368 h 1022"/>
                <a:gd name="T88" fmla="*/ 39 w 1071"/>
                <a:gd name="T89" fmla="*/ 373 h 1022"/>
                <a:gd name="T90" fmla="*/ 24 w 1071"/>
                <a:gd name="T91" fmla="*/ 385 h 1022"/>
                <a:gd name="T92" fmla="*/ 12 w 1071"/>
                <a:gd name="T93" fmla="*/ 407 h 1022"/>
                <a:gd name="T94" fmla="*/ 4 w 1071"/>
                <a:gd name="T95" fmla="*/ 438 h 1022"/>
                <a:gd name="T96" fmla="*/ 0 w 1071"/>
                <a:gd name="T97" fmla="*/ 500 h 1022"/>
                <a:gd name="T98" fmla="*/ 8 w 1071"/>
                <a:gd name="T99" fmla="*/ 565 h 1022"/>
                <a:gd name="T100" fmla="*/ 27 w 1071"/>
                <a:gd name="T101" fmla="*/ 633 h 1022"/>
                <a:gd name="T102" fmla="*/ 56 w 1071"/>
                <a:gd name="T103" fmla="*/ 702 h 1022"/>
                <a:gd name="T104" fmla="*/ 94 w 1071"/>
                <a:gd name="T105" fmla="*/ 768 h 1022"/>
                <a:gd name="T106" fmla="*/ 141 w 1071"/>
                <a:gd name="T107" fmla="*/ 831 h 1022"/>
                <a:gd name="T108" fmla="*/ 196 w 1071"/>
                <a:gd name="T109" fmla="*/ 887 h 1022"/>
                <a:gd name="T110" fmla="*/ 259 w 1071"/>
                <a:gd name="T111" fmla="*/ 937 h 1022"/>
                <a:gd name="T112" fmla="*/ 329 w 1071"/>
                <a:gd name="T113" fmla="*/ 977 h 1022"/>
                <a:gd name="T114" fmla="*/ 405 w 1071"/>
                <a:gd name="T115" fmla="*/ 1005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1" h="1022">
                  <a:moveTo>
                    <a:pt x="459" y="1017"/>
                  </a:moveTo>
                  <a:lnTo>
                    <a:pt x="487" y="1020"/>
                  </a:lnTo>
                  <a:lnTo>
                    <a:pt x="514" y="1022"/>
                  </a:lnTo>
                  <a:lnTo>
                    <a:pt x="542" y="1022"/>
                  </a:lnTo>
                  <a:lnTo>
                    <a:pt x="569" y="1021"/>
                  </a:lnTo>
                  <a:lnTo>
                    <a:pt x="595" y="1018"/>
                  </a:lnTo>
                  <a:lnTo>
                    <a:pt x="622" y="1014"/>
                  </a:lnTo>
                  <a:lnTo>
                    <a:pt x="648" y="1008"/>
                  </a:lnTo>
                  <a:lnTo>
                    <a:pt x="674" y="1001"/>
                  </a:lnTo>
                  <a:lnTo>
                    <a:pt x="700" y="993"/>
                  </a:lnTo>
                  <a:lnTo>
                    <a:pt x="725" y="983"/>
                  </a:lnTo>
                  <a:lnTo>
                    <a:pt x="749" y="974"/>
                  </a:lnTo>
                  <a:lnTo>
                    <a:pt x="773" y="962"/>
                  </a:lnTo>
                  <a:lnTo>
                    <a:pt x="796" y="949"/>
                  </a:lnTo>
                  <a:lnTo>
                    <a:pt x="818" y="936"/>
                  </a:lnTo>
                  <a:lnTo>
                    <a:pt x="841" y="922"/>
                  </a:lnTo>
                  <a:lnTo>
                    <a:pt x="862" y="907"/>
                  </a:lnTo>
                  <a:lnTo>
                    <a:pt x="882" y="891"/>
                  </a:lnTo>
                  <a:lnTo>
                    <a:pt x="903" y="874"/>
                  </a:lnTo>
                  <a:lnTo>
                    <a:pt x="921" y="857"/>
                  </a:lnTo>
                  <a:lnTo>
                    <a:pt x="939" y="839"/>
                  </a:lnTo>
                  <a:lnTo>
                    <a:pt x="957" y="820"/>
                  </a:lnTo>
                  <a:lnTo>
                    <a:pt x="972" y="802"/>
                  </a:lnTo>
                  <a:lnTo>
                    <a:pt x="987" y="783"/>
                  </a:lnTo>
                  <a:lnTo>
                    <a:pt x="1001" y="763"/>
                  </a:lnTo>
                  <a:lnTo>
                    <a:pt x="1014" y="744"/>
                  </a:lnTo>
                  <a:lnTo>
                    <a:pt x="1026" y="724"/>
                  </a:lnTo>
                  <a:lnTo>
                    <a:pt x="1037" y="704"/>
                  </a:lnTo>
                  <a:lnTo>
                    <a:pt x="1045" y="683"/>
                  </a:lnTo>
                  <a:lnTo>
                    <a:pt x="1053" y="663"/>
                  </a:lnTo>
                  <a:lnTo>
                    <a:pt x="1060" y="643"/>
                  </a:lnTo>
                  <a:lnTo>
                    <a:pt x="1065" y="623"/>
                  </a:lnTo>
                  <a:lnTo>
                    <a:pt x="1069" y="603"/>
                  </a:lnTo>
                  <a:lnTo>
                    <a:pt x="1070" y="591"/>
                  </a:lnTo>
                  <a:lnTo>
                    <a:pt x="1071" y="581"/>
                  </a:lnTo>
                  <a:lnTo>
                    <a:pt x="1071" y="571"/>
                  </a:lnTo>
                  <a:lnTo>
                    <a:pt x="1070" y="562"/>
                  </a:lnTo>
                  <a:lnTo>
                    <a:pt x="1068" y="555"/>
                  </a:lnTo>
                  <a:lnTo>
                    <a:pt x="1066" y="547"/>
                  </a:lnTo>
                  <a:lnTo>
                    <a:pt x="1063" y="541"/>
                  </a:lnTo>
                  <a:lnTo>
                    <a:pt x="1059" y="535"/>
                  </a:lnTo>
                  <a:lnTo>
                    <a:pt x="1055" y="531"/>
                  </a:lnTo>
                  <a:lnTo>
                    <a:pt x="1050" y="527"/>
                  </a:lnTo>
                  <a:lnTo>
                    <a:pt x="1044" y="523"/>
                  </a:lnTo>
                  <a:lnTo>
                    <a:pt x="1038" y="520"/>
                  </a:lnTo>
                  <a:lnTo>
                    <a:pt x="1031" y="518"/>
                  </a:lnTo>
                  <a:lnTo>
                    <a:pt x="1024" y="517"/>
                  </a:lnTo>
                  <a:lnTo>
                    <a:pt x="1016" y="516"/>
                  </a:lnTo>
                  <a:lnTo>
                    <a:pt x="1007" y="515"/>
                  </a:lnTo>
                  <a:lnTo>
                    <a:pt x="989" y="516"/>
                  </a:lnTo>
                  <a:lnTo>
                    <a:pt x="969" y="518"/>
                  </a:lnTo>
                  <a:lnTo>
                    <a:pt x="947" y="522"/>
                  </a:lnTo>
                  <a:lnTo>
                    <a:pt x="924" y="528"/>
                  </a:lnTo>
                  <a:lnTo>
                    <a:pt x="874" y="541"/>
                  </a:lnTo>
                  <a:lnTo>
                    <a:pt x="818" y="556"/>
                  </a:lnTo>
                  <a:lnTo>
                    <a:pt x="804" y="559"/>
                  </a:lnTo>
                  <a:lnTo>
                    <a:pt x="791" y="560"/>
                  </a:lnTo>
                  <a:lnTo>
                    <a:pt x="777" y="559"/>
                  </a:lnTo>
                  <a:lnTo>
                    <a:pt x="764" y="556"/>
                  </a:lnTo>
                  <a:lnTo>
                    <a:pt x="753" y="551"/>
                  </a:lnTo>
                  <a:lnTo>
                    <a:pt x="741" y="546"/>
                  </a:lnTo>
                  <a:lnTo>
                    <a:pt x="730" y="538"/>
                  </a:lnTo>
                  <a:lnTo>
                    <a:pt x="720" y="530"/>
                  </a:lnTo>
                  <a:lnTo>
                    <a:pt x="712" y="520"/>
                  </a:lnTo>
                  <a:lnTo>
                    <a:pt x="705" y="510"/>
                  </a:lnTo>
                  <a:lnTo>
                    <a:pt x="699" y="498"/>
                  </a:lnTo>
                  <a:lnTo>
                    <a:pt x="694" y="486"/>
                  </a:lnTo>
                  <a:lnTo>
                    <a:pt x="692" y="473"/>
                  </a:lnTo>
                  <a:lnTo>
                    <a:pt x="691" y="460"/>
                  </a:lnTo>
                  <a:lnTo>
                    <a:pt x="692" y="446"/>
                  </a:lnTo>
                  <a:lnTo>
                    <a:pt x="695" y="432"/>
                  </a:lnTo>
                  <a:lnTo>
                    <a:pt x="768" y="178"/>
                  </a:lnTo>
                  <a:lnTo>
                    <a:pt x="771" y="165"/>
                  </a:lnTo>
                  <a:lnTo>
                    <a:pt x="773" y="151"/>
                  </a:lnTo>
                  <a:lnTo>
                    <a:pt x="774" y="138"/>
                  </a:lnTo>
                  <a:lnTo>
                    <a:pt x="773" y="124"/>
                  </a:lnTo>
                  <a:lnTo>
                    <a:pt x="771" y="111"/>
                  </a:lnTo>
                  <a:lnTo>
                    <a:pt x="767" y="99"/>
                  </a:lnTo>
                  <a:lnTo>
                    <a:pt x="762" y="86"/>
                  </a:lnTo>
                  <a:lnTo>
                    <a:pt x="756" y="75"/>
                  </a:lnTo>
                  <a:lnTo>
                    <a:pt x="748" y="64"/>
                  </a:lnTo>
                  <a:lnTo>
                    <a:pt x="740" y="55"/>
                  </a:lnTo>
                  <a:lnTo>
                    <a:pt x="730" y="45"/>
                  </a:lnTo>
                  <a:lnTo>
                    <a:pt x="720" y="37"/>
                  </a:lnTo>
                  <a:lnTo>
                    <a:pt x="708" y="31"/>
                  </a:lnTo>
                  <a:lnTo>
                    <a:pt x="696" y="24"/>
                  </a:lnTo>
                  <a:lnTo>
                    <a:pt x="683" y="20"/>
                  </a:lnTo>
                  <a:lnTo>
                    <a:pt x="669" y="18"/>
                  </a:lnTo>
                  <a:lnTo>
                    <a:pt x="561" y="1"/>
                  </a:lnTo>
                  <a:lnTo>
                    <a:pt x="547" y="0"/>
                  </a:lnTo>
                  <a:lnTo>
                    <a:pt x="534" y="0"/>
                  </a:lnTo>
                  <a:lnTo>
                    <a:pt x="520" y="2"/>
                  </a:lnTo>
                  <a:lnTo>
                    <a:pt x="507" y="4"/>
                  </a:lnTo>
                  <a:lnTo>
                    <a:pt x="496" y="9"/>
                  </a:lnTo>
                  <a:lnTo>
                    <a:pt x="484" y="15"/>
                  </a:lnTo>
                  <a:lnTo>
                    <a:pt x="473" y="21"/>
                  </a:lnTo>
                  <a:lnTo>
                    <a:pt x="462" y="30"/>
                  </a:lnTo>
                  <a:lnTo>
                    <a:pt x="453" y="38"/>
                  </a:lnTo>
                  <a:lnTo>
                    <a:pt x="445" y="48"/>
                  </a:lnTo>
                  <a:lnTo>
                    <a:pt x="437" y="59"/>
                  </a:lnTo>
                  <a:lnTo>
                    <a:pt x="431" y="71"/>
                  </a:lnTo>
                  <a:lnTo>
                    <a:pt x="426" y="84"/>
                  </a:lnTo>
                  <a:lnTo>
                    <a:pt x="422" y="97"/>
                  </a:lnTo>
                  <a:lnTo>
                    <a:pt x="421" y="110"/>
                  </a:lnTo>
                  <a:lnTo>
                    <a:pt x="420" y="124"/>
                  </a:lnTo>
                  <a:lnTo>
                    <a:pt x="412" y="388"/>
                  </a:lnTo>
                  <a:lnTo>
                    <a:pt x="410" y="402"/>
                  </a:lnTo>
                  <a:lnTo>
                    <a:pt x="407" y="415"/>
                  </a:lnTo>
                  <a:lnTo>
                    <a:pt x="403" y="428"/>
                  </a:lnTo>
                  <a:lnTo>
                    <a:pt x="396" y="440"/>
                  </a:lnTo>
                  <a:lnTo>
                    <a:pt x="388" y="450"/>
                  </a:lnTo>
                  <a:lnTo>
                    <a:pt x="379" y="460"/>
                  </a:lnTo>
                  <a:lnTo>
                    <a:pt x="369" y="467"/>
                  </a:lnTo>
                  <a:lnTo>
                    <a:pt x="357" y="474"/>
                  </a:lnTo>
                  <a:lnTo>
                    <a:pt x="347" y="479"/>
                  </a:lnTo>
                  <a:lnTo>
                    <a:pt x="334" y="482"/>
                  </a:lnTo>
                  <a:lnTo>
                    <a:pt x="321" y="484"/>
                  </a:lnTo>
                  <a:lnTo>
                    <a:pt x="308" y="486"/>
                  </a:lnTo>
                  <a:lnTo>
                    <a:pt x="295" y="484"/>
                  </a:lnTo>
                  <a:lnTo>
                    <a:pt x="282" y="481"/>
                  </a:lnTo>
                  <a:lnTo>
                    <a:pt x="269" y="476"/>
                  </a:lnTo>
                  <a:lnTo>
                    <a:pt x="256" y="468"/>
                  </a:lnTo>
                  <a:lnTo>
                    <a:pt x="209" y="437"/>
                  </a:lnTo>
                  <a:lnTo>
                    <a:pt x="165" y="410"/>
                  </a:lnTo>
                  <a:lnTo>
                    <a:pt x="145" y="397"/>
                  </a:lnTo>
                  <a:lnTo>
                    <a:pt x="125" y="387"/>
                  </a:lnTo>
                  <a:lnTo>
                    <a:pt x="106" y="379"/>
                  </a:lnTo>
                  <a:lnTo>
                    <a:pt x="88" y="372"/>
                  </a:lnTo>
                  <a:lnTo>
                    <a:pt x="81" y="370"/>
                  </a:lnTo>
                  <a:lnTo>
                    <a:pt x="73" y="369"/>
                  </a:lnTo>
                  <a:lnTo>
                    <a:pt x="66" y="368"/>
                  </a:lnTo>
                  <a:lnTo>
                    <a:pt x="58" y="368"/>
                  </a:lnTo>
                  <a:lnTo>
                    <a:pt x="52" y="369"/>
                  </a:lnTo>
                  <a:lnTo>
                    <a:pt x="45" y="370"/>
                  </a:lnTo>
                  <a:lnTo>
                    <a:pt x="39" y="373"/>
                  </a:lnTo>
                  <a:lnTo>
                    <a:pt x="33" y="376"/>
                  </a:lnTo>
                  <a:lnTo>
                    <a:pt x="28" y="380"/>
                  </a:lnTo>
                  <a:lnTo>
                    <a:pt x="24" y="385"/>
                  </a:lnTo>
                  <a:lnTo>
                    <a:pt x="19" y="392"/>
                  </a:lnTo>
                  <a:lnTo>
                    <a:pt x="15" y="398"/>
                  </a:lnTo>
                  <a:lnTo>
                    <a:pt x="12" y="407"/>
                  </a:lnTo>
                  <a:lnTo>
                    <a:pt x="8" y="415"/>
                  </a:lnTo>
                  <a:lnTo>
                    <a:pt x="5" y="426"/>
                  </a:lnTo>
                  <a:lnTo>
                    <a:pt x="4" y="438"/>
                  </a:lnTo>
                  <a:lnTo>
                    <a:pt x="1" y="457"/>
                  </a:lnTo>
                  <a:lnTo>
                    <a:pt x="0" y="478"/>
                  </a:lnTo>
                  <a:lnTo>
                    <a:pt x="0" y="500"/>
                  </a:lnTo>
                  <a:lnTo>
                    <a:pt x="2" y="521"/>
                  </a:lnTo>
                  <a:lnTo>
                    <a:pt x="4" y="544"/>
                  </a:lnTo>
                  <a:lnTo>
                    <a:pt x="8" y="565"/>
                  </a:lnTo>
                  <a:lnTo>
                    <a:pt x="13" y="588"/>
                  </a:lnTo>
                  <a:lnTo>
                    <a:pt x="19" y="611"/>
                  </a:lnTo>
                  <a:lnTo>
                    <a:pt x="27" y="633"/>
                  </a:lnTo>
                  <a:lnTo>
                    <a:pt x="35" y="656"/>
                  </a:lnTo>
                  <a:lnTo>
                    <a:pt x="45" y="679"/>
                  </a:lnTo>
                  <a:lnTo>
                    <a:pt x="56" y="702"/>
                  </a:lnTo>
                  <a:lnTo>
                    <a:pt x="68" y="724"/>
                  </a:lnTo>
                  <a:lnTo>
                    <a:pt x="80" y="746"/>
                  </a:lnTo>
                  <a:lnTo>
                    <a:pt x="94" y="768"/>
                  </a:lnTo>
                  <a:lnTo>
                    <a:pt x="109" y="789"/>
                  </a:lnTo>
                  <a:lnTo>
                    <a:pt x="124" y="811"/>
                  </a:lnTo>
                  <a:lnTo>
                    <a:pt x="141" y="831"/>
                  </a:lnTo>
                  <a:lnTo>
                    <a:pt x="159" y="851"/>
                  </a:lnTo>
                  <a:lnTo>
                    <a:pt x="177" y="869"/>
                  </a:lnTo>
                  <a:lnTo>
                    <a:pt x="196" y="887"/>
                  </a:lnTo>
                  <a:lnTo>
                    <a:pt x="217" y="905"/>
                  </a:lnTo>
                  <a:lnTo>
                    <a:pt x="237" y="922"/>
                  </a:lnTo>
                  <a:lnTo>
                    <a:pt x="259" y="937"/>
                  </a:lnTo>
                  <a:lnTo>
                    <a:pt x="282" y="951"/>
                  </a:lnTo>
                  <a:lnTo>
                    <a:pt x="305" y="965"/>
                  </a:lnTo>
                  <a:lnTo>
                    <a:pt x="329" y="977"/>
                  </a:lnTo>
                  <a:lnTo>
                    <a:pt x="354" y="988"/>
                  </a:lnTo>
                  <a:lnTo>
                    <a:pt x="379" y="997"/>
                  </a:lnTo>
                  <a:lnTo>
                    <a:pt x="405" y="1005"/>
                  </a:lnTo>
                  <a:lnTo>
                    <a:pt x="432" y="1011"/>
                  </a:lnTo>
                  <a:lnTo>
                    <a:pt x="459" y="1017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20"/>
            <p:cNvSpPr>
              <a:spLocks/>
            </p:cNvSpPr>
            <p:nvPr userDrawn="1"/>
          </p:nvSpPr>
          <p:spPr bwMode="auto">
            <a:xfrm>
              <a:off x="-4473575" y="-1088412"/>
              <a:ext cx="93663" cy="79375"/>
            </a:xfrm>
            <a:custGeom>
              <a:avLst/>
              <a:gdLst>
                <a:gd name="T0" fmla="*/ 99 w 234"/>
                <a:gd name="T1" fmla="*/ 199 h 200"/>
                <a:gd name="T2" fmla="*/ 111 w 234"/>
                <a:gd name="T3" fmla="*/ 200 h 200"/>
                <a:gd name="T4" fmla="*/ 123 w 234"/>
                <a:gd name="T5" fmla="*/ 200 h 200"/>
                <a:gd name="T6" fmla="*/ 134 w 234"/>
                <a:gd name="T7" fmla="*/ 199 h 200"/>
                <a:gd name="T8" fmla="*/ 145 w 234"/>
                <a:gd name="T9" fmla="*/ 197 h 200"/>
                <a:gd name="T10" fmla="*/ 156 w 234"/>
                <a:gd name="T11" fmla="*/ 193 h 200"/>
                <a:gd name="T12" fmla="*/ 167 w 234"/>
                <a:gd name="T13" fmla="*/ 189 h 200"/>
                <a:gd name="T14" fmla="*/ 177 w 234"/>
                <a:gd name="T15" fmla="*/ 184 h 200"/>
                <a:gd name="T16" fmla="*/ 186 w 234"/>
                <a:gd name="T17" fmla="*/ 178 h 200"/>
                <a:gd name="T18" fmla="*/ 195 w 234"/>
                <a:gd name="T19" fmla="*/ 171 h 200"/>
                <a:gd name="T20" fmla="*/ 203 w 234"/>
                <a:gd name="T21" fmla="*/ 163 h 200"/>
                <a:gd name="T22" fmla="*/ 210 w 234"/>
                <a:gd name="T23" fmla="*/ 155 h 200"/>
                <a:gd name="T24" fmla="*/ 217 w 234"/>
                <a:gd name="T25" fmla="*/ 145 h 200"/>
                <a:gd name="T26" fmla="*/ 222 w 234"/>
                <a:gd name="T27" fmla="*/ 135 h 200"/>
                <a:gd name="T28" fmla="*/ 226 w 234"/>
                <a:gd name="T29" fmla="*/ 124 h 200"/>
                <a:gd name="T30" fmla="*/ 231 w 234"/>
                <a:gd name="T31" fmla="*/ 112 h 200"/>
                <a:gd name="T32" fmla="*/ 233 w 234"/>
                <a:gd name="T33" fmla="*/ 101 h 200"/>
                <a:gd name="T34" fmla="*/ 234 w 234"/>
                <a:gd name="T35" fmla="*/ 87 h 200"/>
                <a:gd name="T36" fmla="*/ 234 w 234"/>
                <a:gd name="T37" fmla="*/ 73 h 200"/>
                <a:gd name="T38" fmla="*/ 232 w 234"/>
                <a:gd name="T39" fmla="*/ 58 h 200"/>
                <a:gd name="T40" fmla="*/ 229 w 234"/>
                <a:gd name="T41" fmla="*/ 46 h 200"/>
                <a:gd name="T42" fmla="*/ 223 w 234"/>
                <a:gd name="T43" fmla="*/ 34 h 200"/>
                <a:gd name="T44" fmla="*/ 217 w 234"/>
                <a:gd name="T45" fmla="*/ 22 h 200"/>
                <a:gd name="T46" fmla="*/ 209 w 234"/>
                <a:gd name="T47" fmla="*/ 10 h 200"/>
                <a:gd name="T48" fmla="*/ 199 w 234"/>
                <a:gd name="T49" fmla="*/ 0 h 200"/>
                <a:gd name="T50" fmla="*/ 199 w 234"/>
                <a:gd name="T51" fmla="*/ 29 h 200"/>
                <a:gd name="T52" fmla="*/ 197 w 234"/>
                <a:gd name="T53" fmla="*/ 43 h 200"/>
                <a:gd name="T54" fmla="*/ 194 w 234"/>
                <a:gd name="T55" fmla="*/ 56 h 200"/>
                <a:gd name="T56" fmla="*/ 190 w 234"/>
                <a:gd name="T57" fmla="*/ 69 h 200"/>
                <a:gd name="T58" fmla="*/ 183 w 234"/>
                <a:gd name="T59" fmla="*/ 81 h 200"/>
                <a:gd name="T60" fmla="*/ 175 w 234"/>
                <a:gd name="T61" fmla="*/ 91 h 200"/>
                <a:gd name="T62" fmla="*/ 166 w 234"/>
                <a:gd name="T63" fmla="*/ 101 h 200"/>
                <a:gd name="T64" fmla="*/ 156 w 234"/>
                <a:gd name="T65" fmla="*/ 108 h 200"/>
                <a:gd name="T66" fmla="*/ 144 w 234"/>
                <a:gd name="T67" fmla="*/ 115 h 200"/>
                <a:gd name="T68" fmla="*/ 134 w 234"/>
                <a:gd name="T69" fmla="*/ 120 h 200"/>
                <a:gd name="T70" fmla="*/ 121 w 234"/>
                <a:gd name="T71" fmla="*/ 123 h 200"/>
                <a:gd name="T72" fmla="*/ 108 w 234"/>
                <a:gd name="T73" fmla="*/ 125 h 200"/>
                <a:gd name="T74" fmla="*/ 95 w 234"/>
                <a:gd name="T75" fmla="*/ 127 h 200"/>
                <a:gd name="T76" fmla="*/ 82 w 234"/>
                <a:gd name="T77" fmla="*/ 125 h 200"/>
                <a:gd name="T78" fmla="*/ 69 w 234"/>
                <a:gd name="T79" fmla="*/ 122 h 200"/>
                <a:gd name="T80" fmla="*/ 56 w 234"/>
                <a:gd name="T81" fmla="*/ 117 h 200"/>
                <a:gd name="T82" fmla="*/ 43 w 234"/>
                <a:gd name="T83" fmla="*/ 109 h 200"/>
                <a:gd name="T84" fmla="*/ 32 w 234"/>
                <a:gd name="T85" fmla="*/ 102 h 200"/>
                <a:gd name="T86" fmla="*/ 21 w 234"/>
                <a:gd name="T87" fmla="*/ 95 h 200"/>
                <a:gd name="T88" fmla="*/ 10 w 234"/>
                <a:gd name="T89" fmla="*/ 88 h 200"/>
                <a:gd name="T90" fmla="*/ 0 w 234"/>
                <a:gd name="T91" fmla="*/ 80 h 200"/>
                <a:gd name="T92" fmla="*/ 0 w 234"/>
                <a:gd name="T93" fmla="*/ 91 h 200"/>
                <a:gd name="T94" fmla="*/ 1 w 234"/>
                <a:gd name="T95" fmla="*/ 102 h 200"/>
                <a:gd name="T96" fmla="*/ 3 w 234"/>
                <a:gd name="T97" fmla="*/ 112 h 200"/>
                <a:gd name="T98" fmla="*/ 6 w 234"/>
                <a:gd name="T99" fmla="*/ 122 h 200"/>
                <a:gd name="T100" fmla="*/ 9 w 234"/>
                <a:gd name="T101" fmla="*/ 132 h 200"/>
                <a:gd name="T102" fmla="*/ 15 w 234"/>
                <a:gd name="T103" fmla="*/ 141 h 200"/>
                <a:gd name="T104" fmla="*/ 20 w 234"/>
                <a:gd name="T105" fmla="*/ 150 h 200"/>
                <a:gd name="T106" fmla="*/ 27 w 234"/>
                <a:gd name="T107" fmla="*/ 158 h 200"/>
                <a:gd name="T108" fmla="*/ 33 w 234"/>
                <a:gd name="T109" fmla="*/ 165 h 200"/>
                <a:gd name="T110" fmla="*/ 41 w 234"/>
                <a:gd name="T111" fmla="*/ 173 h 200"/>
                <a:gd name="T112" fmla="*/ 49 w 234"/>
                <a:gd name="T113" fmla="*/ 179 h 200"/>
                <a:gd name="T114" fmla="*/ 58 w 234"/>
                <a:gd name="T115" fmla="*/ 185 h 200"/>
                <a:gd name="T116" fmla="*/ 68 w 234"/>
                <a:gd name="T117" fmla="*/ 190 h 200"/>
                <a:gd name="T118" fmla="*/ 77 w 234"/>
                <a:gd name="T119" fmla="*/ 193 h 200"/>
                <a:gd name="T120" fmla="*/ 88 w 234"/>
                <a:gd name="T121" fmla="*/ 197 h 200"/>
                <a:gd name="T122" fmla="*/ 99 w 234"/>
                <a:gd name="T123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00">
                  <a:moveTo>
                    <a:pt x="99" y="199"/>
                  </a:moveTo>
                  <a:lnTo>
                    <a:pt x="111" y="200"/>
                  </a:lnTo>
                  <a:lnTo>
                    <a:pt x="123" y="200"/>
                  </a:lnTo>
                  <a:lnTo>
                    <a:pt x="134" y="199"/>
                  </a:lnTo>
                  <a:lnTo>
                    <a:pt x="145" y="197"/>
                  </a:lnTo>
                  <a:lnTo>
                    <a:pt x="156" y="193"/>
                  </a:lnTo>
                  <a:lnTo>
                    <a:pt x="167" y="189"/>
                  </a:lnTo>
                  <a:lnTo>
                    <a:pt x="177" y="184"/>
                  </a:lnTo>
                  <a:lnTo>
                    <a:pt x="186" y="178"/>
                  </a:lnTo>
                  <a:lnTo>
                    <a:pt x="195" y="171"/>
                  </a:lnTo>
                  <a:lnTo>
                    <a:pt x="203" y="163"/>
                  </a:lnTo>
                  <a:lnTo>
                    <a:pt x="210" y="155"/>
                  </a:lnTo>
                  <a:lnTo>
                    <a:pt x="217" y="145"/>
                  </a:lnTo>
                  <a:lnTo>
                    <a:pt x="222" y="135"/>
                  </a:lnTo>
                  <a:lnTo>
                    <a:pt x="226" y="124"/>
                  </a:lnTo>
                  <a:lnTo>
                    <a:pt x="231" y="112"/>
                  </a:lnTo>
                  <a:lnTo>
                    <a:pt x="233" y="101"/>
                  </a:lnTo>
                  <a:lnTo>
                    <a:pt x="234" y="87"/>
                  </a:lnTo>
                  <a:lnTo>
                    <a:pt x="234" y="73"/>
                  </a:lnTo>
                  <a:lnTo>
                    <a:pt x="232" y="58"/>
                  </a:lnTo>
                  <a:lnTo>
                    <a:pt x="229" y="46"/>
                  </a:lnTo>
                  <a:lnTo>
                    <a:pt x="223" y="34"/>
                  </a:lnTo>
                  <a:lnTo>
                    <a:pt x="217" y="22"/>
                  </a:lnTo>
                  <a:lnTo>
                    <a:pt x="209" y="10"/>
                  </a:lnTo>
                  <a:lnTo>
                    <a:pt x="199" y="0"/>
                  </a:lnTo>
                  <a:lnTo>
                    <a:pt x="199" y="29"/>
                  </a:lnTo>
                  <a:lnTo>
                    <a:pt x="197" y="43"/>
                  </a:lnTo>
                  <a:lnTo>
                    <a:pt x="194" y="56"/>
                  </a:lnTo>
                  <a:lnTo>
                    <a:pt x="190" y="69"/>
                  </a:lnTo>
                  <a:lnTo>
                    <a:pt x="183" y="81"/>
                  </a:lnTo>
                  <a:lnTo>
                    <a:pt x="175" y="91"/>
                  </a:lnTo>
                  <a:lnTo>
                    <a:pt x="166" y="101"/>
                  </a:lnTo>
                  <a:lnTo>
                    <a:pt x="156" y="108"/>
                  </a:lnTo>
                  <a:lnTo>
                    <a:pt x="144" y="115"/>
                  </a:lnTo>
                  <a:lnTo>
                    <a:pt x="134" y="120"/>
                  </a:lnTo>
                  <a:lnTo>
                    <a:pt x="121" y="123"/>
                  </a:lnTo>
                  <a:lnTo>
                    <a:pt x="108" y="125"/>
                  </a:lnTo>
                  <a:lnTo>
                    <a:pt x="95" y="127"/>
                  </a:lnTo>
                  <a:lnTo>
                    <a:pt x="82" y="125"/>
                  </a:lnTo>
                  <a:lnTo>
                    <a:pt x="69" y="122"/>
                  </a:lnTo>
                  <a:lnTo>
                    <a:pt x="56" y="117"/>
                  </a:lnTo>
                  <a:lnTo>
                    <a:pt x="43" y="109"/>
                  </a:lnTo>
                  <a:lnTo>
                    <a:pt x="32" y="102"/>
                  </a:lnTo>
                  <a:lnTo>
                    <a:pt x="21" y="95"/>
                  </a:lnTo>
                  <a:lnTo>
                    <a:pt x="10" y="88"/>
                  </a:lnTo>
                  <a:lnTo>
                    <a:pt x="0" y="80"/>
                  </a:lnTo>
                  <a:lnTo>
                    <a:pt x="0" y="91"/>
                  </a:lnTo>
                  <a:lnTo>
                    <a:pt x="1" y="102"/>
                  </a:lnTo>
                  <a:lnTo>
                    <a:pt x="3" y="112"/>
                  </a:lnTo>
                  <a:lnTo>
                    <a:pt x="6" y="122"/>
                  </a:lnTo>
                  <a:lnTo>
                    <a:pt x="9" y="132"/>
                  </a:lnTo>
                  <a:lnTo>
                    <a:pt x="15" y="141"/>
                  </a:lnTo>
                  <a:lnTo>
                    <a:pt x="20" y="150"/>
                  </a:lnTo>
                  <a:lnTo>
                    <a:pt x="27" y="158"/>
                  </a:lnTo>
                  <a:lnTo>
                    <a:pt x="33" y="165"/>
                  </a:lnTo>
                  <a:lnTo>
                    <a:pt x="41" y="173"/>
                  </a:lnTo>
                  <a:lnTo>
                    <a:pt x="49" y="179"/>
                  </a:lnTo>
                  <a:lnTo>
                    <a:pt x="58" y="185"/>
                  </a:lnTo>
                  <a:lnTo>
                    <a:pt x="68" y="190"/>
                  </a:lnTo>
                  <a:lnTo>
                    <a:pt x="77" y="193"/>
                  </a:lnTo>
                  <a:lnTo>
                    <a:pt x="88" y="197"/>
                  </a:lnTo>
                  <a:lnTo>
                    <a:pt x="99" y="19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21"/>
            <p:cNvSpPr>
              <a:spLocks/>
            </p:cNvSpPr>
            <p:nvPr userDrawn="1"/>
          </p:nvSpPr>
          <p:spPr bwMode="auto">
            <a:xfrm>
              <a:off x="-4303713" y="-1070949"/>
              <a:ext cx="92075" cy="87313"/>
            </a:xfrm>
            <a:custGeom>
              <a:avLst/>
              <a:gdLst>
                <a:gd name="T0" fmla="*/ 100 w 230"/>
                <a:gd name="T1" fmla="*/ 220 h 221"/>
                <a:gd name="T2" fmla="*/ 111 w 230"/>
                <a:gd name="T3" fmla="*/ 221 h 221"/>
                <a:gd name="T4" fmla="*/ 122 w 230"/>
                <a:gd name="T5" fmla="*/ 221 h 221"/>
                <a:gd name="T6" fmla="*/ 133 w 230"/>
                <a:gd name="T7" fmla="*/ 220 h 221"/>
                <a:gd name="T8" fmla="*/ 143 w 230"/>
                <a:gd name="T9" fmla="*/ 219 h 221"/>
                <a:gd name="T10" fmla="*/ 154 w 230"/>
                <a:gd name="T11" fmla="*/ 216 h 221"/>
                <a:gd name="T12" fmla="*/ 163 w 230"/>
                <a:gd name="T13" fmla="*/ 212 h 221"/>
                <a:gd name="T14" fmla="*/ 172 w 230"/>
                <a:gd name="T15" fmla="*/ 208 h 221"/>
                <a:gd name="T16" fmla="*/ 182 w 230"/>
                <a:gd name="T17" fmla="*/ 203 h 221"/>
                <a:gd name="T18" fmla="*/ 190 w 230"/>
                <a:gd name="T19" fmla="*/ 196 h 221"/>
                <a:gd name="T20" fmla="*/ 198 w 230"/>
                <a:gd name="T21" fmla="*/ 190 h 221"/>
                <a:gd name="T22" fmla="*/ 205 w 230"/>
                <a:gd name="T23" fmla="*/ 182 h 221"/>
                <a:gd name="T24" fmla="*/ 212 w 230"/>
                <a:gd name="T25" fmla="*/ 174 h 221"/>
                <a:gd name="T26" fmla="*/ 217 w 230"/>
                <a:gd name="T27" fmla="*/ 166 h 221"/>
                <a:gd name="T28" fmla="*/ 223 w 230"/>
                <a:gd name="T29" fmla="*/ 156 h 221"/>
                <a:gd name="T30" fmla="*/ 227 w 230"/>
                <a:gd name="T31" fmla="*/ 146 h 221"/>
                <a:gd name="T32" fmla="*/ 230 w 230"/>
                <a:gd name="T33" fmla="*/ 137 h 221"/>
                <a:gd name="T34" fmla="*/ 218 w 230"/>
                <a:gd name="T35" fmla="*/ 140 h 221"/>
                <a:gd name="T36" fmla="*/ 205 w 230"/>
                <a:gd name="T37" fmla="*/ 143 h 221"/>
                <a:gd name="T38" fmla="*/ 192 w 230"/>
                <a:gd name="T39" fmla="*/ 147 h 221"/>
                <a:gd name="T40" fmla="*/ 179 w 230"/>
                <a:gd name="T41" fmla="*/ 151 h 221"/>
                <a:gd name="T42" fmla="*/ 165 w 230"/>
                <a:gd name="T43" fmla="*/ 154 h 221"/>
                <a:gd name="T44" fmla="*/ 152 w 230"/>
                <a:gd name="T45" fmla="*/ 155 h 221"/>
                <a:gd name="T46" fmla="*/ 138 w 230"/>
                <a:gd name="T47" fmla="*/ 154 h 221"/>
                <a:gd name="T48" fmla="*/ 125 w 230"/>
                <a:gd name="T49" fmla="*/ 151 h 221"/>
                <a:gd name="T50" fmla="*/ 114 w 230"/>
                <a:gd name="T51" fmla="*/ 146 h 221"/>
                <a:gd name="T52" fmla="*/ 102 w 230"/>
                <a:gd name="T53" fmla="*/ 141 h 221"/>
                <a:gd name="T54" fmla="*/ 91 w 230"/>
                <a:gd name="T55" fmla="*/ 133 h 221"/>
                <a:gd name="T56" fmla="*/ 81 w 230"/>
                <a:gd name="T57" fmla="*/ 125 h 221"/>
                <a:gd name="T58" fmla="*/ 73 w 230"/>
                <a:gd name="T59" fmla="*/ 115 h 221"/>
                <a:gd name="T60" fmla="*/ 66 w 230"/>
                <a:gd name="T61" fmla="*/ 105 h 221"/>
                <a:gd name="T62" fmla="*/ 60 w 230"/>
                <a:gd name="T63" fmla="*/ 93 h 221"/>
                <a:gd name="T64" fmla="*/ 55 w 230"/>
                <a:gd name="T65" fmla="*/ 81 h 221"/>
                <a:gd name="T66" fmla="*/ 53 w 230"/>
                <a:gd name="T67" fmla="*/ 68 h 221"/>
                <a:gd name="T68" fmla="*/ 52 w 230"/>
                <a:gd name="T69" fmla="*/ 55 h 221"/>
                <a:gd name="T70" fmla="*/ 53 w 230"/>
                <a:gd name="T71" fmla="*/ 41 h 221"/>
                <a:gd name="T72" fmla="*/ 56 w 230"/>
                <a:gd name="T73" fmla="*/ 27 h 221"/>
                <a:gd name="T74" fmla="*/ 64 w 230"/>
                <a:gd name="T75" fmla="*/ 0 h 221"/>
                <a:gd name="T76" fmla="*/ 52 w 230"/>
                <a:gd name="T77" fmla="*/ 6 h 221"/>
                <a:gd name="T78" fmla="*/ 41 w 230"/>
                <a:gd name="T79" fmla="*/ 15 h 221"/>
                <a:gd name="T80" fmla="*/ 32 w 230"/>
                <a:gd name="T81" fmla="*/ 23 h 221"/>
                <a:gd name="T82" fmla="*/ 23 w 230"/>
                <a:gd name="T83" fmla="*/ 34 h 221"/>
                <a:gd name="T84" fmla="*/ 15 w 230"/>
                <a:gd name="T85" fmla="*/ 46 h 221"/>
                <a:gd name="T86" fmla="*/ 10 w 230"/>
                <a:gd name="T87" fmla="*/ 58 h 221"/>
                <a:gd name="T88" fmla="*/ 5 w 230"/>
                <a:gd name="T89" fmla="*/ 71 h 221"/>
                <a:gd name="T90" fmla="*/ 1 w 230"/>
                <a:gd name="T91" fmla="*/ 85 h 221"/>
                <a:gd name="T92" fmla="*/ 0 w 230"/>
                <a:gd name="T93" fmla="*/ 98 h 221"/>
                <a:gd name="T94" fmla="*/ 0 w 230"/>
                <a:gd name="T95" fmla="*/ 109 h 221"/>
                <a:gd name="T96" fmla="*/ 1 w 230"/>
                <a:gd name="T97" fmla="*/ 120 h 221"/>
                <a:gd name="T98" fmla="*/ 3 w 230"/>
                <a:gd name="T99" fmla="*/ 132 h 221"/>
                <a:gd name="T100" fmla="*/ 7 w 230"/>
                <a:gd name="T101" fmla="*/ 143 h 221"/>
                <a:gd name="T102" fmla="*/ 11 w 230"/>
                <a:gd name="T103" fmla="*/ 153 h 221"/>
                <a:gd name="T104" fmla="*/ 16 w 230"/>
                <a:gd name="T105" fmla="*/ 164 h 221"/>
                <a:gd name="T106" fmla="*/ 23 w 230"/>
                <a:gd name="T107" fmla="*/ 172 h 221"/>
                <a:gd name="T108" fmla="*/ 30 w 230"/>
                <a:gd name="T109" fmla="*/ 182 h 221"/>
                <a:gd name="T110" fmla="*/ 38 w 230"/>
                <a:gd name="T111" fmla="*/ 190 h 221"/>
                <a:gd name="T112" fmla="*/ 47 w 230"/>
                <a:gd name="T113" fmla="*/ 197 h 221"/>
                <a:gd name="T114" fmla="*/ 56 w 230"/>
                <a:gd name="T115" fmla="*/ 204 h 221"/>
                <a:gd name="T116" fmla="*/ 66 w 230"/>
                <a:gd name="T117" fmla="*/ 209 h 221"/>
                <a:gd name="T118" fmla="*/ 77 w 230"/>
                <a:gd name="T119" fmla="*/ 213 h 221"/>
                <a:gd name="T120" fmla="*/ 88 w 230"/>
                <a:gd name="T121" fmla="*/ 217 h 221"/>
                <a:gd name="T122" fmla="*/ 100 w 230"/>
                <a:gd name="T123" fmla="*/ 2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" h="221">
                  <a:moveTo>
                    <a:pt x="100" y="220"/>
                  </a:moveTo>
                  <a:lnTo>
                    <a:pt x="111" y="221"/>
                  </a:lnTo>
                  <a:lnTo>
                    <a:pt x="122" y="221"/>
                  </a:lnTo>
                  <a:lnTo>
                    <a:pt x="133" y="220"/>
                  </a:lnTo>
                  <a:lnTo>
                    <a:pt x="143" y="219"/>
                  </a:lnTo>
                  <a:lnTo>
                    <a:pt x="154" y="216"/>
                  </a:lnTo>
                  <a:lnTo>
                    <a:pt x="163" y="212"/>
                  </a:lnTo>
                  <a:lnTo>
                    <a:pt x="172" y="208"/>
                  </a:lnTo>
                  <a:lnTo>
                    <a:pt x="182" y="203"/>
                  </a:lnTo>
                  <a:lnTo>
                    <a:pt x="190" y="196"/>
                  </a:lnTo>
                  <a:lnTo>
                    <a:pt x="198" y="190"/>
                  </a:lnTo>
                  <a:lnTo>
                    <a:pt x="205" y="182"/>
                  </a:lnTo>
                  <a:lnTo>
                    <a:pt x="212" y="174"/>
                  </a:lnTo>
                  <a:lnTo>
                    <a:pt x="217" y="166"/>
                  </a:lnTo>
                  <a:lnTo>
                    <a:pt x="223" y="156"/>
                  </a:lnTo>
                  <a:lnTo>
                    <a:pt x="227" y="146"/>
                  </a:lnTo>
                  <a:lnTo>
                    <a:pt x="230" y="137"/>
                  </a:lnTo>
                  <a:lnTo>
                    <a:pt x="218" y="140"/>
                  </a:lnTo>
                  <a:lnTo>
                    <a:pt x="205" y="143"/>
                  </a:lnTo>
                  <a:lnTo>
                    <a:pt x="192" y="147"/>
                  </a:lnTo>
                  <a:lnTo>
                    <a:pt x="179" y="151"/>
                  </a:lnTo>
                  <a:lnTo>
                    <a:pt x="165" y="154"/>
                  </a:lnTo>
                  <a:lnTo>
                    <a:pt x="152" y="155"/>
                  </a:lnTo>
                  <a:lnTo>
                    <a:pt x="138" y="154"/>
                  </a:lnTo>
                  <a:lnTo>
                    <a:pt x="125" y="151"/>
                  </a:lnTo>
                  <a:lnTo>
                    <a:pt x="114" y="146"/>
                  </a:lnTo>
                  <a:lnTo>
                    <a:pt x="102" y="141"/>
                  </a:lnTo>
                  <a:lnTo>
                    <a:pt x="91" y="133"/>
                  </a:lnTo>
                  <a:lnTo>
                    <a:pt x="81" y="125"/>
                  </a:lnTo>
                  <a:lnTo>
                    <a:pt x="73" y="115"/>
                  </a:lnTo>
                  <a:lnTo>
                    <a:pt x="66" y="105"/>
                  </a:lnTo>
                  <a:lnTo>
                    <a:pt x="60" y="93"/>
                  </a:lnTo>
                  <a:lnTo>
                    <a:pt x="55" y="81"/>
                  </a:lnTo>
                  <a:lnTo>
                    <a:pt x="53" y="68"/>
                  </a:lnTo>
                  <a:lnTo>
                    <a:pt x="52" y="55"/>
                  </a:lnTo>
                  <a:lnTo>
                    <a:pt x="53" y="41"/>
                  </a:lnTo>
                  <a:lnTo>
                    <a:pt x="56" y="27"/>
                  </a:lnTo>
                  <a:lnTo>
                    <a:pt x="64" y="0"/>
                  </a:lnTo>
                  <a:lnTo>
                    <a:pt x="52" y="6"/>
                  </a:lnTo>
                  <a:lnTo>
                    <a:pt x="41" y="15"/>
                  </a:lnTo>
                  <a:lnTo>
                    <a:pt x="32" y="23"/>
                  </a:lnTo>
                  <a:lnTo>
                    <a:pt x="23" y="34"/>
                  </a:lnTo>
                  <a:lnTo>
                    <a:pt x="15" y="46"/>
                  </a:lnTo>
                  <a:lnTo>
                    <a:pt x="10" y="58"/>
                  </a:lnTo>
                  <a:lnTo>
                    <a:pt x="5" y="71"/>
                  </a:lnTo>
                  <a:lnTo>
                    <a:pt x="1" y="85"/>
                  </a:lnTo>
                  <a:lnTo>
                    <a:pt x="0" y="98"/>
                  </a:lnTo>
                  <a:lnTo>
                    <a:pt x="0" y="109"/>
                  </a:lnTo>
                  <a:lnTo>
                    <a:pt x="1" y="120"/>
                  </a:lnTo>
                  <a:lnTo>
                    <a:pt x="3" y="132"/>
                  </a:lnTo>
                  <a:lnTo>
                    <a:pt x="7" y="143"/>
                  </a:lnTo>
                  <a:lnTo>
                    <a:pt x="11" y="153"/>
                  </a:lnTo>
                  <a:lnTo>
                    <a:pt x="16" y="164"/>
                  </a:lnTo>
                  <a:lnTo>
                    <a:pt x="23" y="172"/>
                  </a:lnTo>
                  <a:lnTo>
                    <a:pt x="30" y="182"/>
                  </a:lnTo>
                  <a:lnTo>
                    <a:pt x="38" y="190"/>
                  </a:lnTo>
                  <a:lnTo>
                    <a:pt x="47" y="197"/>
                  </a:lnTo>
                  <a:lnTo>
                    <a:pt x="56" y="204"/>
                  </a:lnTo>
                  <a:lnTo>
                    <a:pt x="66" y="209"/>
                  </a:lnTo>
                  <a:lnTo>
                    <a:pt x="77" y="213"/>
                  </a:lnTo>
                  <a:lnTo>
                    <a:pt x="88" y="217"/>
                  </a:lnTo>
                  <a:lnTo>
                    <a:pt x="100" y="22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22"/>
            <p:cNvSpPr>
              <a:spLocks/>
            </p:cNvSpPr>
            <p:nvPr userDrawn="1"/>
          </p:nvSpPr>
          <p:spPr bwMode="auto">
            <a:xfrm>
              <a:off x="-6151563" y="-974112"/>
              <a:ext cx="423863" cy="404813"/>
            </a:xfrm>
            <a:custGeom>
              <a:avLst/>
              <a:gdLst>
                <a:gd name="T0" fmla="*/ 514 w 1072"/>
                <a:gd name="T1" fmla="*/ 1023 h 1023"/>
                <a:gd name="T2" fmla="*/ 595 w 1072"/>
                <a:gd name="T3" fmla="*/ 1019 h 1023"/>
                <a:gd name="T4" fmla="*/ 674 w 1072"/>
                <a:gd name="T5" fmla="*/ 1003 h 1023"/>
                <a:gd name="T6" fmla="*/ 750 w 1072"/>
                <a:gd name="T7" fmla="*/ 975 h 1023"/>
                <a:gd name="T8" fmla="*/ 819 w 1072"/>
                <a:gd name="T9" fmla="*/ 937 h 1023"/>
                <a:gd name="T10" fmla="*/ 883 w 1072"/>
                <a:gd name="T11" fmla="*/ 891 h 1023"/>
                <a:gd name="T12" fmla="*/ 940 w 1072"/>
                <a:gd name="T13" fmla="*/ 841 h 1023"/>
                <a:gd name="T14" fmla="*/ 987 w 1072"/>
                <a:gd name="T15" fmla="*/ 785 h 1023"/>
                <a:gd name="T16" fmla="*/ 1026 w 1072"/>
                <a:gd name="T17" fmla="*/ 725 h 1023"/>
                <a:gd name="T18" fmla="*/ 1053 w 1072"/>
                <a:gd name="T19" fmla="*/ 665 h 1023"/>
                <a:gd name="T20" fmla="*/ 1069 w 1072"/>
                <a:gd name="T21" fmla="*/ 604 h 1023"/>
                <a:gd name="T22" fmla="*/ 1072 w 1072"/>
                <a:gd name="T23" fmla="*/ 573 h 1023"/>
                <a:gd name="T24" fmla="*/ 1066 w 1072"/>
                <a:gd name="T25" fmla="*/ 548 h 1023"/>
                <a:gd name="T26" fmla="*/ 1055 w 1072"/>
                <a:gd name="T27" fmla="*/ 532 h 1023"/>
                <a:gd name="T28" fmla="*/ 1038 w 1072"/>
                <a:gd name="T29" fmla="*/ 522 h 1023"/>
                <a:gd name="T30" fmla="*/ 1016 w 1072"/>
                <a:gd name="T31" fmla="*/ 517 h 1023"/>
                <a:gd name="T32" fmla="*/ 969 w 1072"/>
                <a:gd name="T33" fmla="*/ 520 h 1023"/>
                <a:gd name="T34" fmla="*/ 874 w 1072"/>
                <a:gd name="T35" fmla="*/ 542 h 1023"/>
                <a:gd name="T36" fmla="*/ 792 w 1072"/>
                <a:gd name="T37" fmla="*/ 561 h 1023"/>
                <a:gd name="T38" fmla="*/ 753 w 1072"/>
                <a:gd name="T39" fmla="*/ 553 h 1023"/>
                <a:gd name="T40" fmla="*/ 721 w 1072"/>
                <a:gd name="T41" fmla="*/ 532 h 1023"/>
                <a:gd name="T42" fmla="*/ 699 w 1072"/>
                <a:gd name="T43" fmla="*/ 499 h 1023"/>
                <a:gd name="T44" fmla="*/ 691 w 1072"/>
                <a:gd name="T45" fmla="*/ 461 h 1023"/>
                <a:gd name="T46" fmla="*/ 768 w 1072"/>
                <a:gd name="T47" fmla="*/ 180 h 1023"/>
                <a:gd name="T48" fmla="*/ 775 w 1072"/>
                <a:gd name="T49" fmla="*/ 139 h 1023"/>
                <a:gd name="T50" fmla="*/ 767 w 1072"/>
                <a:gd name="T51" fmla="*/ 100 h 1023"/>
                <a:gd name="T52" fmla="*/ 749 w 1072"/>
                <a:gd name="T53" fmla="*/ 65 h 1023"/>
                <a:gd name="T54" fmla="*/ 721 w 1072"/>
                <a:gd name="T55" fmla="*/ 38 h 1023"/>
                <a:gd name="T56" fmla="*/ 684 w 1072"/>
                <a:gd name="T57" fmla="*/ 22 h 1023"/>
                <a:gd name="T58" fmla="*/ 549 w 1072"/>
                <a:gd name="T59" fmla="*/ 0 h 1023"/>
                <a:gd name="T60" fmla="*/ 508 w 1072"/>
                <a:gd name="T61" fmla="*/ 6 h 1023"/>
                <a:gd name="T62" fmla="*/ 473 w 1072"/>
                <a:gd name="T63" fmla="*/ 23 h 1023"/>
                <a:gd name="T64" fmla="*/ 445 w 1072"/>
                <a:gd name="T65" fmla="*/ 50 h 1023"/>
                <a:gd name="T66" fmla="*/ 427 w 1072"/>
                <a:gd name="T67" fmla="*/ 85 h 1023"/>
                <a:gd name="T68" fmla="*/ 420 w 1072"/>
                <a:gd name="T69" fmla="*/ 126 h 1023"/>
                <a:gd name="T70" fmla="*/ 407 w 1072"/>
                <a:gd name="T71" fmla="*/ 417 h 1023"/>
                <a:gd name="T72" fmla="*/ 388 w 1072"/>
                <a:gd name="T73" fmla="*/ 452 h 1023"/>
                <a:gd name="T74" fmla="*/ 359 w 1072"/>
                <a:gd name="T75" fmla="*/ 476 h 1023"/>
                <a:gd name="T76" fmla="*/ 321 w 1072"/>
                <a:gd name="T77" fmla="*/ 486 h 1023"/>
                <a:gd name="T78" fmla="*/ 282 w 1072"/>
                <a:gd name="T79" fmla="*/ 482 h 1023"/>
                <a:gd name="T80" fmla="*/ 210 w 1072"/>
                <a:gd name="T81" fmla="*/ 439 h 1023"/>
                <a:gd name="T82" fmla="*/ 125 w 1072"/>
                <a:gd name="T83" fmla="*/ 388 h 1023"/>
                <a:gd name="T84" fmla="*/ 81 w 1072"/>
                <a:gd name="T85" fmla="*/ 372 h 1023"/>
                <a:gd name="T86" fmla="*/ 58 w 1072"/>
                <a:gd name="T87" fmla="*/ 370 h 1023"/>
                <a:gd name="T88" fmla="*/ 39 w 1072"/>
                <a:gd name="T89" fmla="*/ 374 h 1023"/>
                <a:gd name="T90" fmla="*/ 24 w 1072"/>
                <a:gd name="T91" fmla="*/ 387 h 1023"/>
                <a:gd name="T92" fmla="*/ 12 w 1072"/>
                <a:gd name="T93" fmla="*/ 408 h 1023"/>
                <a:gd name="T94" fmla="*/ 4 w 1072"/>
                <a:gd name="T95" fmla="*/ 439 h 1023"/>
                <a:gd name="T96" fmla="*/ 0 w 1072"/>
                <a:gd name="T97" fmla="*/ 500 h 1023"/>
                <a:gd name="T98" fmla="*/ 9 w 1072"/>
                <a:gd name="T99" fmla="*/ 567 h 1023"/>
                <a:gd name="T100" fmla="*/ 27 w 1072"/>
                <a:gd name="T101" fmla="*/ 635 h 1023"/>
                <a:gd name="T102" fmla="*/ 56 w 1072"/>
                <a:gd name="T103" fmla="*/ 704 h 1023"/>
                <a:gd name="T104" fmla="*/ 94 w 1072"/>
                <a:gd name="T105" fmla="*/ 769 h 1023"/>
                <a:gd name="T106" fmla="*/ 142 w 1072"/>
                <a:gd name="T107" fmla="*/ 832 h 1023"/>
                <a:gd name="T108" fmla="*/ 197 w 1072"/>
                <a:gd name="T109" fmla="*/ 889 h 1023"/>
                <a:gd name="T110" fmla="*/ 259 w 1072"/>
                <a:gd name="T111" fmla="*/ 938 h 1023"/>
                <a:gd name="T112" fmla="*/ 330 w 1072"/>
                <a:gd name="T113" fmla="*/ 978 h 1023"/>
                <a:gd name="T114" fmla="*/ 405 w 1072"/>
                <a:gd name="T115" fmla="*/ 1006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2" h="1023">
                  <a:moveTo>
                    <a:pt x="459" y="1018"/>
                  </a:moveTo>
                  <a:lnTo>
                    <a:pt x="487" y="1021"/>
                  </a:lnTo>
                  <a:lnTo>
                    <a:pt x="514" y="1023"/>
                  </a:lnTo>
                  <a:lnTo>
                    <a:pt x="542" y="1023"/>
                  </a:lnTo>
                  <a:lnTo>
                    <a:pt x="569" y="1022"/>
                  </a:lnTo>
                  <a:lnTo>
                    <a:pt x="595" y="1019"/>
                  </a:lnTo>
                  <a:lnTo>
                    <a:pt x="622" y="1015"/>
                  </a:lnTo>
                  <a:lnTo>
                    <a:pt x="648" y="1009"/>
                  </a:lnTo>
                  <a:lnTo>
                    <a:pt x="674" y="1003"/>
                  </a:lnTo>
                  <a:lnTo>
                    <a:pt x="700" y="994"/>
                  </a:lnTo>
                  <a:lnTo>
                    <a:pt x="725" y="985"/>
                  </a:lnTo>
                  <a:lnTo>
                    <a:pt x="750" y="975"/>
                  </a:lnTo>
                  <a:lnTo>
                    <a:pt x="773" y="963"/>
                  </a:lnTo>
                  <a:lnTo>
                    <a:pt x="796" y="951"/>
                  </a:lnTo>
                  <a:lnTo>
                    <a:pt x="819" y="937"/>
                  </a:lnTo>
                  <a:lnTo>
                    <a:pt x="841" y="923"/>
                  </a:lnTo>
                  <a:lnTo>
                    <a:pt x="862" y="908"/>
                  </a:lnTo>
                  <a:lnTo>
                    <a:pt x="883" y="891"/>
                  </a:lnTo>
                  <a:lnTo>
                    <a:pt x="903" y="875"/>
                  </a:lnTo>
                  <a:lnTo>
                    <a:pt x="921" y="858"/>
                  </a:lnTo>
                  <a:lnTo>
                    <a:pt x="940" y="841"/>
                  </a:lnTo>
                  <a:lnTo>
                    <a:pt x="957" y="822"/>
                  </a:lnTo>
                  <a:lnTo>
                    <a:pt x="972" y="803"/>
                  </a:lnTo>
                  <a:lnTo>
                    <a:pt x="987" y="785"/>
                  </a:lnTo>
                  <a:lnTo>
                    <a:pt x="1001" y="765"/>
                  </a:lnTo>
                  <a:lnTo>
                    <a:pt x="1014" y="745"/>
                  </a:lnTo>
                  <a:lnTo>
                    <a:pt x="1026" y="725"/>
                  </a:lnTo>
                  <a:lnTo>
                    <a:pt x="1037" y="705"/>
                  </a:lnTo>
                  <a:lnTo>
                    <a:pt x="1046" y="685"/>
                  </a:lnTo>
                  <a:lnTo>
                    <a:pt x="1053" y="665"/>
                  </a:lnTo>
                  <a:lnTo>
                    <a:pt x="1061" y="644"/>
                  </a:lnTo>
                  <a:lnTo>
                    <a:pt x="1065" y="625"/>
                  </a:lnTo>
                  <a:lnTo>
                    <a:pt x="1069" y="604"/>
                  </a:lnTo>
                  <a:lnTo>
                    <a:pt x="1070" y="592"/>
                  </a:lnTo>
                  <a:lnTo>
                    <a:pt x="1072" y="583"/>
                  </a:lnTo>
                  <a:lnTo>
                    <a:pt x="1072" y="573"/>
                  </a:lnTo>
                  <a:lnTo>
                    <a:pt x="1070" y="563"/>
                  </a:lnTo>
                  <a:lnTo>
                    <a:pt x="1069" y="556"/>
                  </a:lnTo>
                  <a:lnTo>
                    <a:pt x="1066" y="548"/>
                  </a:lnTo>
                  <a:lnTo>
                    <a:pt x="1064" y="543"/>
                  </a:lnTo>
                  <a:lnTo>
                    <a:pt x="1060" y="536"/>
                  </a:lnTo>
                  <a:lnTo>
                    <a:pt x="1055" y="532"/>
                  </a:lnTo>
                  <a:lnTo>
                    <a:pt x="1050" y="527"/>
                  </a:lnTo>
                  <a:lnTo>
                    <a:pt x="1045" y="524"/>
                  </a:lnTo>
                  <a:lnTo>
                    <a:pt x="1038" y="522"/>
                  </a:lnTo>
                  <a:lnTo>
                    <a:pt x="1032" y="520"/>
                  </a:lnTo>
                  <a:lnTo>
                    <a:pt x="1024" y="518"/>
                  </a:lnTo>
                  <a:lnTo>
                    <a:pt x="1016" y="517"/>
                  </a:lnTo>
                  <a:lnTo>
                    <a:pt x="1008" y="517"/>
                  </a:lnTo>
                  <a:lnTo>
                    <a:pt x="989" y="517"/>
                  </a:lnTo>
                  <a:lnTo>
                    <a:pt x="969" y="520"/>
                  </a:lnTo>
                  <a:lnTo>
                    <a:pt x="947" y="523"/>
                  </a:lnTo>
                  <a:lnTo>
                    <a:pt x="925" y="529"/>
                  </a:lnTo>
                  <a:lnTo>
                    <a:pt x="874" y="542"/>
                  </a:lnTo>
                  <a:lnTo>
                    <a:pt x="819" y="557"/>
                  </a:lnTo>
                  <a:lnTo>
                    <a:pt x="805" y="560"/>
                  </a:lnTo>
                  <a:lnTo>
                    <a:pt x="792" y="561"/>
                  </a:lnTo>
                  <a:lnTo>
                    <a:pt x="778" y="560"/>
                  </a:lnTo>
                  <a:lnTo>
                    <a:pt x="765" y="558"/>
                  </a:lnTo>
                  <a:lnTo>
                    <a:pt x="753" y="553"/>
                  </a:lnTo>
                  <a:lnTo>
                    <a:pt x="741" y="547"/>
                  </a:lnTo>
                  <a:lnTo>
                    <a:pt x="730" y="540"/>
                  </a:lnTo>
                  <a:lnTo>
                    <a:pt x="721" y="532"/>
                  </a:lnTo>
                  <a:lnTo>
                    <a:pt x="712" y="522"/>
                  </a:lnTo>
                  <a:lnTo>
                    <a:pt x="705" y="511"/>
                  </a:lnTo>
                  <a:lnTo>
                    <a:pt x="699" y="499"/>
                  </a:lnTo>
                  <a:lnTo>
                    <a:pt x="695" y="488"/>
                  </a:lnTo>
                  <a:lnTo>
                    <a:pt x="692" y="475"/>
                  </a:lnTo>
                  <a:lnTo>
                    <a:pt x="691" y="461"/>
                  </a:lnTo>
                  <a:lnTo>
                    <a:pt x="692" y="448"/>
                  </a:lnTo>
                  <a:lnTo>
                    <a:pt x="696" y="434"/>
                  </a:lnTo>
                  <a:lnTo>
                    <a:pt x="768" y="180"/>
                  </a:lnTo>
                  <a:lnTo>
                    <a:pt x="771" y="166"/>
                  </a:lnTo>
                  <a:lnTo>
                    <a:pt x="773" y="152"/>
                  </a:lnTo>
                  <a:lnTo>
                    <a:pt x="775" y="139"/>
                  </a:lnTo>
                  <a:lnTo>
                    <a:pt x="773" y="126"/>
                  </a:lnTo>
                  <a:lnTo>
                    <a:pt x="771" y="113"/>
                  </a:lnTo>
                  <a:lnTo>
                    <a:pt x="767" y="100"/>
                  </a:lnTo>
                  <a:lnTo>
                    <a:pt x="763" y="88"/>
                  </a:lnTo>
                  <a:lnTo>
                    <a:pt x="756" y="76"/>
                  </a:lnTo>
                  <a:lnTo>
                    <a:pt x="749" y="65"/>
                  </a:lnTo>
                  <a:lnTo>
                    <a:pt x="740" y="56"/>
                  </a:lnTo>
                  <a:lnTo>
                    <a:pt x="730" y="47"/>
                  </a:lnTo>
                  <a:lnTo>
                    <a:pt x="721" y="38"/>
                  </a:lnTo>
                  <a:lnTo>
                    <a:pt x="709" y="32"/>
                  </a:lnTo>
                  <a:lnTo>
                    <a:pt x="697" y="26"/>
                  </a:lnTo>
                  <a:lnTo>
                    <a:pt x="684" y="22"/>
                  </a:lnTo>
                  <a:lnTo>
                    <a:pt x="670" y="19"/>
                  </a:lnTo>
                  <a:lnTo>
                    <a:pt x="562" y="2"/>
                  </a:lnTo>
                  <a:lnTo>
                    <a:pt x="549" y="0"/>
                  </a:lnTo>
                  <a:lnTo>
                    <a:pt x="535" y="0"/>
                  </a:lnTo>
                  <a:lnTo>
                    <a:pt x="521" y="3"/>
                  </a:lnTo>
                  <a:lnTo>
                    <a:pt x="508" y="6"/>
                  </a:lnTo>
                  <a:lnTo>
                    <a:pt x="496" y="10"/>
                  </a:lnTo>
                  <a:lnTo>
                    <a:pt x="484" y="16"/>
                  </a:lnTo>
                  <a:lnTo>
                    <a:pt x="473" y="23"/>
                  </a:lnTo>
                  <a:lnTo>
                    <a:pt x="462" y="31"/>
                  </a:lnTo>
                  <a:lnTo>
                    <a:pt x="454" y="39"/>
                  </a:lnTo>
                  <a:lnTo>
                    <a:pt x="445" y="50"/>
                  </a:lnTo>
                  <a:lnTo>
                    <a:pt x="438" y="61"/>
                  </a:lnTo>
                  <a:lnTo>
                    <a:pt x="431" y="73"/>
                  </a:lnTo>
                  <a:lnTo>
                    <a:pt x="427" y="85"/>
                  </a:lnTo>
                  <a:lnTo>
                    <a:pt x="424" y="98"/>
                  </a:lnTo>
                  <a:lnTo>
                    <a:pt x="421" y="112"/>
                  </a:lnTo>
                  <a:lnTo>
                    <a:pt x="420" y="126"/>
                  </a:lnTo>
                  <a:lnTo>
                    <a:pt x="413" y="389"/>
                  </a:lnTo>
                  <a:lnTo>
                    <a:pt x="411" y="403"/>
                  </a:lnTo>
                  <a:lnTo>
                    <a:pt x="407" y="417"/>
                  </a:lnTo>
                  <a:lnTo>
                    <a:pt x="403" y="429"/>
                  </a:lnTo>
                  <a:lnTo>
                    <a:pt x="397" y="441"/>
                  </a:lnTo>
                  <a:lnTo>
                    <a:pt x="388" y="452"/>
                  </a:lnTo>
                  <a:lnTo>
                    <a:pt x="379" y="461"/>
                  </a:lnTo>
                  <a:lnTo>
                    <a:pt x="370" y="469"/>
                  </a:lnTo>
                  <a:lnTo>
                    <a:pt x="359" y="476"/>
                  </a:lnTo>
                  <a:lnTo>
                    <a:pt x="347" y="480"/>
                  </a:lnTo>
                  <a:lnTo>
                    <a:pt x="334" y="484"/>
                  </a:lnTo>
                  <a:lnTo>
                    <a:pt x="321" y="486"/>
                  </a:lnTo>
                  <a:lnTo>
                    <a:pt x="308" y="486"/>
                  </a:lnTo>
                  <a:lnTo>
                    <a:pt x="295" y="485"/>
                  </a:lnTo>
                  <a:lnTo>
                    <a:pt x="282" y="482"/>
                  </a:lnTo>
                  <a:lnTo>
                    <a:pt x="269" y="477"/>
                  </a:lnTo>
                  <a:lnTo>
                    <a:pt x="256" y="470"/>
                  </a:lnTo>
                  <a:lnTo>
                    <a:pt x="210" y="439"/>
                  </a:lnTo>
                  <a:lnTo>
                    <a:pt x="165" y="411"/>
                  </a:lnTo>
                  <a:lnTo>
                    <a:pt x="145" y="399"/>
                  </a:lnTo>
                  <a:lnTo>
                    <a:pt x="125" y="388"/>
                  </a:lnTo>
                  <a:lnTo>
                    <a:pt x="106" y="380"/>
                  </a:lnTo>
                  <a:lnTo>
                    <a:pt x="89" y="374"/>
                  </a:lnTo>
                  <a:lnTo>
                    <a:pt x="81" y="372"/>
                  </a:lnTo>
                  <a:lnTo>
                    <a:pt x="74" y="370"/>
                  </a:lnTo>
                  <a:lnTo>
                    <a:pt x="66" y="370"/>
                  </a:lnTo>
                  <a:lnTo>
                    <a:pt x="58" y="370"/>
                  </a:lnTo>
                  <a:lnTo>
                    <a:pt x="52" y="370"/>
                  </a:lnTo>
                  <a:lnTo>
                    <a:pt x="46" y="372"/>
                  </a:lnTo>
                  <a:lnTo>
                    <a:pt x="39" y="374"/>
                  </a:lnTo>
                  <a:lnTo>
                    <a:pt x="34" y="377"/>
                  </a:lnTo>
                  <a:lnTo>
                    <a:pt x="28" y="382"/>
                  </a:lnTo>
                  <a:lnTo>
                    <a:pt x="24" y="387"/>
                  </a:lnTo>
                  <a:lnTo>
                    <a:pt x="20" y="392"/>
                  </a:lnTo>
                  <a:lnTo>
                    <a:pt x="15" y="400"/>
                  </a:lnTo>
                  <a:lnTo>
                    <a:pt x="12" y="408"/>
                  </a:lnTo>
                  <a:lnTo>
                    <a:pt x="9" y="417"/>
                  </a:lnTo>
                  <a:lnTo>
                    <a:pt x="6" y="427"/>
                  </a:lnTo>
                  <a:lnTo>
                    <a:pt x="4" y="439"/>
                  </a:lnTo>
                  <a:lnTo>
                    <a:pt x="1" y="459"/>
                  </a:lnTo>
                  <a:lnTo>
                    <a:pt x="0" y="480"/>
                  </a:lnTo>
                  <a:lnTo>
                    <a:pt x="0" y="500"/>
                  </a:lnTo>
                  <a:lnTo>
                    <a:pt x="2" y="523"/>
                  </a:lnTo>
                  <a:lnTo>
                    <a:pt x="4" y="545"/>
                  </a:lnTo>
                  <a:lnTo>
                    <a:pt x="9" y="567"/>
                  </a:lnTo>
                  <a:lnTo>
                    <a:pt x="14" y="589"/>
                  </a:lnTo>
                  <a:lnTo>
                    <a:pt x="20" y="613"/>
                  </a:lnTo>
                  <a:lnTo>
                    <a:pt x="27" y="635"/>
                  </a:lnTo>
                  <a:lnTo>
                    <a:pt x="36" y="658"/>
                  </a:lnTo>
                  <a:lnTo>
                    <a:pt x="46" y="681"/>
                  </a:lnTo>
                  <a:lnTo>
                    <a:pt x="56" y="704"/>
                  </a:lnTo>
                  <a:lnTo>
                    <a:pt x="68" y="725"/>
                  </a:lnTo>
                  <a:lnTo>
                    <a:pt x="80" y="748"/>
                  </a:lnTo>
                  <a:lnTo>
                    <a:pt x="94" y="769"/>
                  </a:lnTo>
                  <a:lnTo>
                    <a:pt x="109" y="791"/>
                  </a:lnTo>
                  <a:lnTo>
                    <a:pt x="124" y="812"/>
                  </a:lnTo>
                  <a:lnTo>
                    <a:pt x="142" y="832"/>
                  </a:lnTo>
                  <a:lnTo>
                    <a:pt x="159" y="851"/>
                  </a:lnTo>
                  <a:lnTo>
                    <a:pt x="177" y="871"/>
                  </a:lnTo>
                  <a:lnTo>
                    <a:pt x="197" y="889"/>
                  </a:lnTo>
                  <a:lnTo>
                    <a:pt x="217" y="907"/>
                  </a:lnTo>
                  <a:lnTo>
                    <a:pt x="238" y="923"/>
                  </a:lnTo>
                  <a:lnTo>
                    <a:pt x="259" y="938"/>
                  </a:lnTo>
                  <a:lnTo>
                    <a:pt x="282" y="953"/>
                  </a:lnTo>
                  <a:lnTo>
                    <a:pt x="306" y="966"/>
                  </a:lnTo>
                  <a:lnTo>
                    <a:pt x="330" y="978"/>
                  </a:lnTo>
                  <a:lnTo>
                    <a:pt x="354" y="989"/>
                  </a:lnTo>
                  <a:lnTo>
                    <a:pt x="379" y="998"/>
                  </a:lnTo>
                  <a:lnTo>
                    <a:pt x="405" y="1006"/>
                  </a:lnTo>
                  <a:lnTo>
                    <a:pt x="432" y="1013"/>
                  </a:lnTo>
                  <a:lnTo>
                    <a:pt x="459" y="1018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23"/>
            <p:cNvSpPr>
              <a:spLocks/>
            </p:cNvSpPr>
            <p:nvPr userDrawn="1"/>
          </p:nvSpPr>
          <p:spPr bwMode="auto">
            <a:xfrm>
              <a:off x="-6067425" y="-831237"/>
              <a:ext cx="92075" cy="79375"/>
            </a:xfrm>
            <a:custGeom>
              <a:avLst/>
              <a:gdLst>
                <a:gd name="T0" fmla="*/ 99 w 234"/>
                <a:gd name="T1" fmla="*/ 200 h 201"/>
                <a:gd name="T2" fmla="*/ 111 w 234"/>
                <a:gd name="T3" fmla="*/ 201 h 201"/>
                <a:gd name="T4" fmla="*/ 123 w 234"/>
                <a:gd name="T5" fmla="*/ 201 h 201"/>
                <a:gd name="T6" fmla="*/ 134 w 234"/>
                <a:gd name="T7" fmla="*/ 200 h 201"/>
                <a:gd name="T8" fmla="*/ 146 w 234"/>
                <a:gd name="T9" fmla="*/ 198 h 201"/>
                <a:gd name="T10" fmla="*/ 157 w 234"/>
                <a:gd name="T11" fmla="*/ 194 h 201"/>
                <a:gd name="T12" fmla="*/ 167 w 234"/>
                <a:gd name="T13" fmla="*/ 190 h 201"/>
                <a:gd name="T14" fmla="*/ 177 w 234"/>
                <a:gd name="T15" fmla="*/ 185 h 201"/>
                <a:gd name="T16" fmla="*/ 187 w 234"/>
                <a:gd name="T17" fmla="*/ 178 h 201"/>
                <a:gd name="T18" fmla="*/ 195 w 234"/>
                <a:gd name="T19" fmla="*/ 171 h 201"/>
                <a:gd name="T20" fmla="*/ 203 w 234"/>
                <a:gd name="T21" fmla="*/ 163 h 201"/>
                <a:gd name="T22" fmla="*/ 211 w 234"/>
                <a:gd name="T23" fmla="*/ 155 h 201"/>
                <a:gd name="T24" fmla="*/ 217 w 234"/>
                <a:gd name="T25" fmla="*/ 145 h 201"/>
                <a:gd name="T26" fmla="*/ 222 w 234"/>
                <a:gd name="T27" fmla="*/ 135 h 201"/>
                <a:gd name="T28" fmla="*/ 227 w 234"/>
                <a:gd name="T29" fmla="*/ 124 h 201"/>
                <a:gd name="T30" fmla="*/ 231 w 234"/>
                <a:gd name="T31" fmla="*/ 113 h 201"/>
                <a:gd name="T32" fmla="*/ 233 w 234"/>
                <a:gd name="T33" fmla="*/ 102 h 201"/>
                <a:gd name="T34" fmla="*/ 234 w 234"/>
                <a:gd name="T35" fmla="*/ 88 h 201"/>
                <a:gd name="T36" fmla="*/ 234 w 234"/>
                <a:gd name="T37" fmla="*/ 72 h 201"/>
                <a:gd name="T38" fmla="*/ 232 w 234"/>
                <a:gd name="T39" fmla="*/ 59 h 201"/>
                <a:gd name="T40" fmla="*/ 229 w 234"/>
                <a:gd name="T41" fmla="*/ 47 h 201"/>
                <a:gd name="T42" fmla="*/ 223 w 234"/>
                <a:gd name="T43" fmla="*/ 34 h 201"/>
                <a:gd name="T44" fmla="*/ 217 w 234"/>
                <a:gd name="T45" fmla="*/ 22 h 201"/>
                <a:gd name="T46" fmla="*/ 209 w 234"/>
                <a:gd name="T47" fmla="*/ 11 h 201"/>
                <a:gd name="T48" fmla="*/ 200 w 234"/>
                <a:gd name="T49" fmla="*/ 0 h 201"/>
                <a:gd name="T50" fmla="*/ 200 w 234"/>
                <a:gd name="T51" fmla="*/ 29 h 201"/>
                <a:gd name="T52" fmla="*/ 198 w 234"/>
                <a:gd name="T53" fmla="*/ 43 h 201"/>
                <a:gd name="T54" fmla="*/ 194 w 234"/>
                <a:gd name="T55" fmla="*/ 57 h 201"/>
                <a:gd name="T56" fmla="*/ 190 w 234"/>
                <a:gd name="T57" fmla="*/ 69 h 201"/>
                <a:gd name="T58" fmla="*/ 184 w 234"/>
                <a:gd name="T59" fmla="*/ 81 h 201"/>
                <a:gd name="T60" fmla="*/ 175 w 234"/>
                <a:gd name="T61" fmla="*/ 92 h 201"/>
                <a:gd name="T62" fmla="*/ 166 w 234"/>
                <a:gd name="T63" fmla="*/ 101 h 201"/>
                <a:gd name="T64" fmla="*/ 157 w 234"/>
                <a:gd name="T65" fmla="*/ 109 h 201"/>
                <a:gd name="T66" fmla="*/ 146 w 234"/>
                <a:gd name="T67" fmla="*/ 116 h 201"/>
                <a:gd name="T68" fmla="*/ 134 w 234"/>
                <a:gd name="T69" fmla="*/ 120 h 201"/>
                <a:gd name="T70" fmla="*/ 121 w 234"/>
                <a:gd name="T71" fmla="*/ 124 h 201"/>
                <a:gd name="T72" fmla="*/ 108 w 234"/>
                <a:gd name="T73" fmla="*/ 126 h 201"/>
                <a:gd name="T74" fmla="*/ 95 w 234"/>
                <a:gd name="T75" fmla="*/ 126 h 201"/>
                <a:gd name="T76" fmla="*/ 82 w 234"/>
                <a:gd name="T77" fmla="*/ 125 h 201"/>
                <a:gd name="T78" fmla="*/ 69 w 234"/>
                <a:gd name="T79" fmla="*/ 122 h 201"/>
                <a:gd name="T80" fmla="*/ 56 w 234"/>
                <a:gd name="T81" fmla="*/ 117 h 201"/>
                <a:gd name="T82" fmla="*/ 43 w 234"/>
                <a:gd name="T83" fmla="*/ 110 h 201"/>
                <a:gd name="T84" fmla="*/ 32 w 234"/>
                <a:gd name="T85" fmla="*/ 103 h 201"/>
                <a:gd name="T86" fmla="*/ 22 w 234"/>
                <a:gd name="T87" fmla="*/ 95 h 201"/>
                <a:gd name="T88" fmla="*/ 11 w 234"/>
                <a:gd name="T89" fmla="*/ 88 h 201"/>
                <a:gd name="T90" fmla="*/ 0 w 234"/>
                <a:gd name="T91" fmla="*/ 81 h 201"/>
                <a:gd name="T92" fmla="*/ 0 w 234"/>
                <a:gd name="T93" fmla="*/ 92 h 201"/>
                <a:gd name="T94" fmla="*/ 1 w 234"/>
                <a:gd name="T95" fmla="*/ 102 h 201"/>
                <a:gd name="T96" fmla="*/ 3 w 234"/>
                <a:gd name="T97" fmla="*/ 112 h 201"/>
                <a:gd name="T98" fmla="*/ 6 w 234"/>
                <a:gd name="T99" fmla="*/ 122 h 201"/>
                <a:gd name="T100" fmla="*/ 10 w 234"/>
                <a:gd name="T101" fmla="*/ 132 h 201"/>
                <a:gd name="T102" fmla="*/ 15 w 234"/>
                <a:gd name="T103" fmla="*/ 142 h 201"/>
                <a:gd name="T104" fmla="*/ 20 w 234"/>
                <a:gd name="T105" fmla="*/ 150 h 201"/>
                <a:gd name="T106" fmla="*/ 27 w 234"/>
                <a:gd name="T107" fmla="*/ 159 h 201"/>
                <a:gd name="T108" fmla="*/ 33 w 234"/>
                <a:gd name="T109" fmla="*/ 166 h 201"/>
                <a:gd name="T110" fmla="*/ 41 w 234"/>
                <a:gd name="T111" fmla="*/ 173 h 201"/>
                <a:gd name="T112" fmla="*/ 50 w 234"/>
                <a:gd name="T113" fmla="*/ 179 h 201"/>
                <a:gd name="T114" fmla="*/ 58 w 234"/>
                <a:gd name="T115" fmla="*/ 185 h 201"/>
                <a:gd name="T116" fmla="*/ 68 w 234"/>
                <a:gd name="T117" fmla="*/ 190 h 201"/>
                <a:gd name="T118" fmla="*/ 78 w 234"/>
                <a:gd name="T119" fmla="*/ 194 h 201"/>
                <a:gd name="T120" fmla="*/ 88 w 234"/>
                <a:gd name="T121" fmla="*/ 198 h 201"/>
                <a:gd name="T122" fmla="*/ 99 w 234"/>
                <a:gd name="T123" fmla="*/ 20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01">
                  <a:moveTo>
                    <a:pt x="99" y="200"/>
                  </a:moveTo>
                  <a:lnTo>
                    <a:pt x="111" y="201"/>
                  </a:lnTo>
                  <a:lnTo>
                    <a:pt x="123" y="201"/>
                  </a:lnTo>
                  <a:lnTo>
                    <a:pt x="134" y="200"/>
                  </a:lnTo>
                  <a:lnTo>
                    <a:pt x="146" y="198"/>
                  </a:lnTo>
                  <a:lnTo>
                    <a:pt x="157" y="194"/>
                  </a:lnTo>
                  <a:lnTo>
                    <a:pt x="167" y="190"/>
                  </a:lnTo>
                  <a:lnTo>
                    <a:pt x="177" y="185"/>
                  </a:lnTo>
                  <a:lnTo>
                    <a:pt x="187" y="178"/>
                  </a:lnTo>
                  <a:lnTo>
                    <a:pt x="195" y="171"/>
                  </a:lnTo>
                  <a:lnTo>
                    <a:pt x="203" y="163"/>
                  </a:lnTo>
                  <a:lnTo>
                    <a:pt x="211" y="155"/>
                  </a:lnTo>
                  <a:lnTo>
                    <a:pt x="217" y="145"/>
                  </a:lnTo>
                  <a:lnTo>
                    <a:pt x="222" y="135"/>
                  </a:lnTo>
                  <a:lnTo>
                    <a:pt x="227" y="124"/>
                  </a:lnTo>
                  <a:lnTo>
                    <a:pt x="231" y="113"/>
                  </a:lnTo>
                  <a:lnTo>
                    <a:pt x="233" y="102"/>
                  </a:lnTo>
                  <a:lnTo>
                    <a:pt x="234" y="88"/>
                  </a:lnTo>
                  <a:lnTo>
                    <a:pt x="234" y="72"/>
                  </a:lnTo>
                  <a:lnTo>
                    <a:pt x="232" y="59"/>
                  </a:lnTo>
                  <a:lnTo>
                    <a:pt x="229" y="47"/>
                  </a:lnTo>
                  <a:lnTo>
                    <a:pt x="223" y="34"/>
                  </a:lnTo>
                  <a:lnTo>
                    <a:pt x="217" y="22"/>
                  </a:lnTo>
                  <a:lnTo>
                    <a:pt x="209" y="11"/>
                  </a:lnTo>
                  <a:lnTo>
                    <a:pt x="200" y="0"/>
                  </a:lnTo>
                  <a:lnTo>
                    <a:pt x="200" y="29"/>
                  </a:lnTo>
                  <a:lnTo>
                    <a:pt x="198" y="43"/>
                  </a:lnTo>
                  <a:lnTo>
                    <a:pt x="194" y="57"/>
                  </a:lnTo>
                  <a:lnTo>
                    <a:pt x="190" y="69"/>
                  </a:lnTo>
                  <a:lnTo>
                    <a:pt x="184" y="81"/>
                  </a:lnTo>
                  <a:lnTo>
                    <a:pt x="175" y="92"/>
                  </a:lnTo>
                  <a:lnTo>
                    <a:pt x="166" y="101"/>
                  </a:lnTo>
                  <a:lnTo>
                    <a:pt x="157" y="109"/>
                  </a:lnTo>
                  <a:lnTo>
                    <a:pt x="146" y="116"/>
                  </a:lnTo>
                  <a:lnTo>
                    <a:pt x="134" y="120"/>
                  </a:lnTo>
                  <a:lnTo>
                    <a:pt x="121" y="124"/>
                  </a:lnTo>
                  <a:lnTo>
                    <a:pt x="108" y="126"/>
                  </a:lnTo>
                  <a:lnTo>
                    <a:pt x="95" y="126"/>
                  </a:lnTo>
                  <a:lnTo>
                    <a:pt x="82" y="125"/>
                  </a:lnTo>
                  <a:lnTo>
                    <a:pt x="69" y="122"/>
                  </a:lnTo>
                  <a:lnTo>
                    <a:pt x="56" y="117"/>
                  </a:lnTo>
                  <a:lnTo>
                    <a:pt x="43" y="110"/>
                  </a:lnTo>
                  <a:lnTo>
                    <a:pt x="32" y="103"/>
                  </a:lnTo>
                  <a:lnTo>
                    <a:pt x="22" y="95"/>
                  </a:lnTo>
                  <a:lnTo>
                    <a:pt x="11" y="88"/>
                  </a:lnTo>
                  <a:lnTo>
                    <a:pt x="0" y="81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3" y="112"/>
                  </a:lnTo>
                  <a:lnTo>
                    <a:pt x="6" y="122"/>
                  </a:lnTo>
                  <a:lnTo>
                    <a:pt x="10" y="132"/>
                  </a:lnTo>
                  <a:lnTo>
                    <a:pt x="15" y="142"/>
                  </a:lnTo>
                  <a:lnTo>
                    <a:pt x="20" y="150"/>
                  </a:lnTo>
                  <a:lnTo>
                    <a:pt x="27" y="159"/>
                  </a:lnTo>
                  <a:lnTo>
                    <a:pt x="33" y="166"/>
                  </a:lnTo>
                  <a:lnTo>
                    <a:pt x="41" y="173"/>
                  </a:lnTo>
                  <a:lnTo>
                    <a:pt x="50" y="179"/>
                  </a:lnTo>
                  <a:lnTo>
                    <a:pt x="58" y="185"/>
                  </a:lnTo>
                  <a:lnTo>
                    <a:pt x="68" y="190"/>
                  </a:lnTo>
                  <a:lnTo>
                    <a:pt x="78" y="194"/>
                  </a:lnTo>
                  <a:lnTo>
                    <a:pt x="88" y="198"/>
                  </a:lnTo>
                  <a:lnTo>
                    <a:pt x="99" y="20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24"/>
            <p:cNvSpPr>
              <a:spLocks/>
            </p:cNvSpPr>
            <p:nvPr userDrawn="1"/>
          </p:nvSpPr>
          <p:spPr bwMode="auto">
            <a:xfrm>
              <a:off x="-5899150" y="-813774"/>
              <a:ext cx="92075" cy="87313"/>
            </a:xfrm>
            <a:custGeom>
              <a:avLst/>
              <a:gdLst>
                <a:gd name="T0" fmla="*/ 99 w 230"/>
                <a:gd name="T1" fmla="*/ 221 h 222"/>
                <a:gd name="T2" fmla="*/ 111 w 230"/>
                <a:gd name="T3" fmla="*/ 222 h 222"/>
                <a:gd name="T4" fmla="*/ 122 w 230"/>
                <a:gd name="T5" fmla="*/ 222 h 222"/>
                <a:gd name="T6" fmla="*/ 132 w 230"/>
                <a:gd name="T7" fmla="*/ 222 h 222"/>
                <a:gd name="T8" fmla="*/ 142 w 230"/>
                <a:gd name="T9" fmla="*/ 220 h 222"/>
                <a:gd name="T10" fmla="*/ 153 w 230"/>
                <a:gd name="T11" fmla="*/ 216 h 222"/>
                <a:gd name="T12" fmla="*/ 163 w 230"/>
                <a:gd name="T13" fmla="*/ 213 h 222"/>
                <a:gd name="T14" fmla="*/ 171 w 230"/>
                <a:gd name="T15" fmla="*/ 209 h 222"/>
                <a:gd name="T16" fmla="*/ 181 w 230"/>
                <a:gd name="T17" fmla="*/ 203 h 222"/>
                <a:gd name="T18" fmla="*/ 190 w 230"/>
                <a:gd name="T19" fmla="*/ 198 h 222"/>
                <a:gd name="T20" fmla="*/ 197 w 230"/>
                <a:gd name="T21" fmla="*/ 191 h 222"/>
                <a:gd name="T22" fmla="*/ 205 w 230"/>
                <a:gd name="T23" fmla="*/ 184 h 222"/>
                <a:gd name="T24" fmla="*/ 211 w 230"/>
                <a:gd name="T25" fmla="*/ 175 h 222"/>
                <a:gd name="T26" fmla="*/ 217 w 230"/>
                <a:gd name="T27" fmla="*/ 167 h 222"/>
                <a:gd name="T28" fmla="*/ 222 w 230"/>
                <a:gd name="T29" fmla="*/ 158 h 222"/>
                <a:gd name="T30" fmla="*/ 226 w 230"/>
                <a:gd name="T31" fmla="*/ 148 h 222"/>
                <a:gd name="T32" fmla="*/ 230 w 230"/>
                <a:gd name="T33" fmla="*/ 138 h 222"/>
                <a:gd name="T34" fmla="*/ 218 w 230"/>
                <a:gd name="T35" fmla="*/ 141 h 222"/>
                <a:gd name="T36" fmla="*/ 205 w 230"/>
                <a:gd name="T37" fmla="*/ 145 h 222"/>
                <a:gd name="T38" fmla="*/ 192 w 230"/>
                <a:gd name="T39" fmla="*/ 148 h 222"/>
                <a:gd name="T40" fmla="*/ 179 w 230"/>
                <a:gd name="T41" fmla="*/ 152 h 222"/>
                <a:gd name="T42" fmla="*/ 165 w 230"/>
                <a:gd name="T43" fmla="*/ 155 h 222"/>
                <a:gd name="T44" fmla="*/ 152 w 230"/>
                <a:gd name="T45" fmla="*/ 156 h 222"/>
                <a:gd name="T46" fmla="*/ 138 w 230"/>
                <a:gd name="T47" fmla="*/ 155 h 222"/>
                <a:gd name="T48" fmla="*/ 125 w 230"/>
                <a:gd name="T49" fmla="*/ 153 h 222"/>
                <a:gd name="T50" fmla="*/ 113 w 230"/>
                <a:gd name="T51" fmla="*/ 148 h 222"/>
                <a:gd name="T52" fmla="*/ 101 w 230"/>
                <a:gd name="T53" fmla="*/ 142 h 222"/>
                <a:gd name="T54" fmla="*/ 90 w 230"/>
                <a:gd name="T55" fmla="*/ 135 h 222"/>
                <a:gd name="T56" fmla="*/ 81 w 230"/>
                <a:gd name="T57" fmla="*/ 127 h 222"/>
                <a:gd name="T58" fmla="*/ 72 w 230"/>
                <a:gd name="T59" fmla="*/ 117 h 222"/>
                <a:gd name="T60" fmla="*/ 65 w 230"/>
                <a:gd name="T61" fmla="*/ 106 h 222"/>
                <a:gd name="T62" fmla="*/ 59 w 230"/>
                <a:gd name="T63" fmla="*/ 94 h 222"/>
                <a:gd name="T64" fmla="*/ 55 w 230"/>
                <a:gd name="T65" fmla="*/ 83 h 222"/>
                <a:gd name="T66" fmla="*/ 52 w 230"/>
                <a:gd name="T67" fmla="*/ 70 h 222"/>
                <a:gd name="T68" fmla="*/ 51 w 230"/>
                <a:gd name="T69" fmla="*/ 56 h 222"/>
                <a:gd name="T70" fmla="*/ 52 w 230"/>
                <a:gd name="T71" fmla="*/ 43 h 222"/>
                <a:gd name="T72" fmla="*/ 56 w 230"/>
                <a:gd name="T73" fmla="*/ 29 h 222"/>
                <a:gd name="T74" fmla="*/ 63 w 230"/>
                <a:gd name="T75" fmla="*/ 0 h 222"/>
                <a:gd name="T76" fmla="*/ 51 w 230"/>
                <a:gd name="T77" fmla="*/ 7 h 222"/>
                <a:gd name="T78" fmla="*/ 41 w 230"/>
                <a:gd name="T79" fmla="*/ 16 h 222"/>
                <a:gd name="T80" fmla="*/ 31 w 230"/>
                <a:gd name="T81" fmla="*/ 25 h 222"/>
                <a:gd name="T82" fmla="*/ 22 w 230"/>
                <a:gd name="T83" fmla="*/ 35 h 222"/>
                <a:gd name="T84" fmla="*/ 15 w 230"/>
                <a:gd name="T85" fmla="*/ 47 h 222"/>
                <a:gd name="T86" fmla="*/ 9 w 230"/>
                <a:gd name="T87" fmla="*/ 59 h 222"/>
                <a:gd name="T88" fmla="*/ 4 w 230"/>
                <a:gd name="T89" fmla="*/ 73 h 222"/>
                <a:gd name="T90" fmla="*/ 1 w 230"/>
                <a:gd name="T91" fmla="*/ 87 h 222"/>
                <a:gd name="T92" fmla="*/ 0 w 230"/>
                <a:gd name="T93" fmla="*/ 99 h 222"/>
                <a:gd name="T94" fmla="*/ 0 w 230"/>
                <a:gd name="T95" fmla="*/ 111 h 222"/>
                <a:gd name="T96" fmla="*/ 1 w 230"/>
                <a:gd name="T97" fmla="*/ 122 h 222"/>
                <a:gd name="T98" fmla="*/ 3 w 230"/>
                <a:gd name="T99" fmla="*/ 133 h 222"/>
                <a:gd name="T100" fmla="*/ 6 w 230"/>
                <a:gd name="T101" fmla="*/ 144 h 222"/>
                <a:gd name="T102" fmla="*/ 11 w 230"/>
                <a:gd name="T103" fmla="*/ 155 h 222"/>
                <a:gd name="T104" fmla="*/ 16 w 230"/>
                <a:gd name="T105" fmla="*/ 165 h 222"/>
                <a:gd name="T106" fmla="*/ 22 w 230"/>
                <a:gd name="T107" fmla="*/ 174 h 222"/>
                <a:gd name="T108" fmla="*/ 30 w 230"/>
                <a:gd name="T109" fmla="*/ 183 h 222"/>
                <a:gd name="T110" fmla="*/ 37 w 230"/>
                <a:gd name="T111" fmla="*/ 191 h 222"/>
                <a:gd name="T112" fmla="*/ 46 w 230"/>
                <a:gd name="T113" fmla="*/ 198 h 222"/>
                <a:gd name="T114" fmla="*/ 56 w 230"/>
                <a:gd name="T115" fmla="*/ 205 h 222"/>
                <a:gd name="T116" fmla="*/ 65 w 230"/>
                <a:gd name="T117" fmla="*/ 210 h 222"/>
                <a:gd name="T118" fmla="*/ 76 w 230"/>
                <a:gd name="T119" fmla="*/ 215 h 222"/>
                <a:gd name="T120" fmla="*/ 87 w 230"/>
                <a:gd name="T121" fmla="*/ 219 h 222"/>
                <a:gd name="T122" fmla="*/ 99 w 230"/>
                <a:gd name="T123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" h="222">
                  <a:moveTo>
                    <a:pt x="99" y="221"/>
                  </a:moveTo>
                  <a:lnTo>
                    <a:pt x="111" y="222"/>
                  </a:lnTo>
                  <a:lnTo>
                    <a:pt x="122" y="222"/>
                  </a:lnTo>
                  <a:lnTo>
                    <a:pt x="132" y="222"/>
                  </a:lnTo>
                  <a:lnTo>
                    <a:pt x="142" y="220"/>
                  </a:lnTo>
                  <a:lnTo>
                    <a:pt x="153" y="216"/>
                  </a:lnTo>
                  <a:lnTo>
                    <a:pt x="163" y="213"/>
                  </a:lnTo>
                  <a:lnTo>
                    <a:pt x="171" y="209"/>
                  </a:lnTo>
                  <a:lnTo>
                    <a:pt x="181" y="203"/>
                  </a:lnTo>
                  <a:lnTo>
                    <a:pt x="190" y="198"/>
                  </a:lnTo>
                  <a:lnTo>
                    <a:pt x="197" y="191"/>
                  </a:lnTo>
                  <a:lnTo>
                    <a:pt x="205" y="184"/>
                  </a:lnTo>
                  <a:lnTo>
                    <a:pt x="211" y="175"/>
                  </a:lnTo>
                  <a:lnTo>
                    <a:pt x="217" y="167"/>
                  </a:lnTo>
                  <a:lnTo>
                    <a:pt x="222" y="158"/>
                  </a:lnTo>
                  <a:lnTo>
                    <a:pt x="226" y="148"/>
                  </a:lnTo>
                  <a:lnTo>
                    <a:pt x="230" y="138"/>
                  </a:lnTo>
                  <a:lnTo>
                    <a:pt x="218" y="141"/>
                  </a:lnTo>
                  <a:lnTo>
                    <a:pt x="205" y="145"/>
                  </a:lnTo>
                  <a:lnTo>
                    <a:pt x="192" y="148"/>
                  </a:lnTo>
                  <a:lnTo>
                    <a:pt x="179" y="152"/>
                  </a:lnTo>
                  <a:lnTo>
                    <a:pt x="165" y="155"/>
                  </a:lnTo>
                  <a:lnTo>
                    <a:pt x="152" y="156"/>
                  </a:lnTo>
                  <a:lnTo>
                    <a:pt x="138" y="155"/>
                  </a:lnTo>
                  <a:lnTo>
                    <a:pt x="125" y="153"/>
                  </a:lnTo>
                  <a:lnTo>
                    <a:pt x="113" y="148"/>
                  </a:lnTo>
                  <a:lnTo>
                    <a:pt x="101" y="142"/>
                  </a:lnTo>
                  <a:lnTo>
                    <a:pt x="90" y="135"/>
                  </a:lnTo>
                  <a:lnTo>
                    <a:pt x="81" y="127"/>
                  </a:lnTo>
                  <a:lnTo>
                    <a:pt x="72" y="117"/>
                  </a:lnTo>
                  <a:lnTo>
                    <a:pt x="65" y="106"/>
                  </a:lnTo>
                  <a:lnTo>
                    <a:pt x="59" y="94"/>
                  </a:lnTo>
                  <a:lnTo>
                    <a:pt x="55" y="83"/>
                  </a:lnTo>
                  <a:lnTo>
                    <a:pt x="52" y="70"/>
                  </a:lnTo>
                  <a:lnTo>
                    <a:pt x="51" y="56"/>
                  </a:lnTo>
                  <a:lnTo>
                    <a:pt x="52" y="43"/>
                  </a:lnTo>
                  <a:lnTo>
                    <a:pt x="56" y="29"/>
                  </a:lnTo>
                  <a:lnTo>
                    <a:pt x="63" y="0"/>
                  </a:lnTo>
                  <a:lnTo>
                    <a:pt x="51" y="7"/>
                  </a:lnTo>
                  <a:lnTo>
                    <a:pt x="41" y="16"/>
                  </a:lnTo>
                  <a:lnTo>
                    <a:pt x="31" y="25"/>
                  </a:lnTo>
                  <a:lnTo>
                    <a:pt x="22" y="35"/>
                  </a:lnTo>
                  <a:lnTo>
                    <a:pt x="15" y="47"/>
                  </a:lnTo>
                  <a:lnTo>
                    <a:pt x="9" y="59"/>
                  </a:lnTo>
                  <a:lnTo>
                    <a:pt x="4" y="73"/>
                  </a:lnTo>
                  <a:lnTo>
                    <a:pt x="1" y="87"/>
                  </a:lnTo>
                  <a:lnTo>
                    <a:pt x="0" y="99"/>
                  </a:lnTo>
                  <a:lnTo>
                    <a:pt x="0" y="111"/>
                  </a:lnTo>
                  <a:lnTo>
                    <a:pt x="1" y="122"/>
                  </a:lnTo>
                  <a:lnTo>
                    <a:pt x="3" y="133"/>
                  </a:lnTo>
                  <a:lnTo>
                    <a:pt x="6" y="144"/>
                  </a:lnTo>
                  <a:lnTo>
                    <a:pt x="11" y="155"/>
                  </a:lnTo>
                  <a:lnTo>
                    <a:pt x="16" y="165"/>
                  </a:lnTo>
                  <a:lnTo>
                    <a:pt x="22" y="174"/>
                  </a:lnTo>
                  <a:lnTo>
                    <a:pt x="30" y="183"/>
                  </a:lnTo>
                  <a:lnTo>
                    <a:pt x="37" y="191"/>
                  </a:lnTo>
                  <a:lnTo>
                    <a:pt x="46" y="198"/>
                  </a:lnTo>
                  <a:lnTo>
                    <a:pt x="56" y="205"/>
                  </a:lnTo>
                  <a:lnTo>
                    <a:pt x="65" y="210"/>
                  </a:lnTo>
                  <a:lnTo>
                    <a:pt x="76" y="215"/>
                  </a:lnTo>
                  <a:lnTo>
                    <a:pt x="87" y="219"/>
                  </a:lnTo>
                  <a:lnTo>
                    <a:pt x="99" y="22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25"/>
            <p:cNvSpPr>
              <a:spLocks/>
            </p:cNvSpPr>
            <p:nvPr userDrawn="1"/>
          </p:nvSpPr>
          <p:spPr bwMode="auto">
            <a:xfrm>
              <a:off x="-4427538" y="173651"/>
              <a:ext cx="195263" cy="250825"/>
            </a:xfrm>
            <a:custGeom>
              <a:avLst/>
              <a:gdLst>
                <a:gd name="T0" fmla="*/ 403 w 492"/>
                <a:gd name="T1" fmla="*/ 356 h 633"/>
                <a:gd name="T2" fmla="*/ 397 w 492"/>
                <a:gd name="T3" fmla="*/ 324 h 633"/>
                <a:gd name="T4" fmla="*/ 385 w 492"/>
                <a:gd name="T5" fmla="*/ 271 h 633"/>
                <a:gd name="T6" fmla="*/ 371 w 492"/>
                <a:gd name="T7" fmla="*/ 207 h 633"/>
                <a:gd name="T8" fmla="*/ 349 w 492"/>
                <a:gd name="T9" fmla="*/ 163 h 633"/>
                <a:gd name="T10" fmla="*/ 319 w 492"/>
                <a:gd name="T11" fmla="*/ 139 h 633"/>
                <a:gd name="T12" fmla="*/ 277 w 492"/>
                <a:gd name="T13" fmla="*/ 213 h 633"/>
                <a:gd name="T14" fmla="*/ 269 w 492"/>
                <a:gd name="T15" fmla="*/ 178 h 633"/>
                <a:gd name="T16" fmla="*/ 252 w 492"/>
                <a:gd name="T17" fmla="*/ 96 h 633"/>
                <a:gd name="T18" fmla="*/ 199 w 492"/>
                <a:gd name="T19" fmla="*/ 70 h 633"/>
                <a:gd name="T20" fmla="*/ 139 w 492"/>
                <a:gd name="T21" fmla="*/ 44 h 633"/>
                <a:gd name="T22" fmla="*/ 74 w 492"/>
                <a:gd name="T23" fmla="*/ 21 h 633"/>
                <a:gd name="T24" fmla="*/ 0 w 492"/>
                <a:gd name="T25" fmla="*/ 0 h 633"/>
                <a:gd name="T26" fmla="*/ 0 w 492"/>
                <a:gd name="T27" fmla="*/ 19 h 633"/>
                <a:gd name="T28" fmla="*/ 1 w 492"/>
                <a:gd name="T29" fmla="*/ 70 h 633"/>
                <a:gd name="T30" fmla="*/ 9 w 492"/>
                <a:gd name="T31" fmla="*/ 145 h 633"/>
                <a:gd name="T32" fmla="*/ 15 w 492"/>
                <a:gd name="T33" fmla="*/ 188 h 633"/>
                <a:gd name="T34" fmla="*/ 26 w 492"/>
                <a:gd name="T35" fmla="*/ 234 h 633"/>
                <a:gd name="T36" fmla="*/ 105 w 492"/>
                <a:gd name="T37" fmla="*/ 271 h 633"/>
                <a:gd name="T38" fmla="*/ 138 w 492"/>
                <a:gd name="T39" fmla="*/ 287 h 633"/>
                <a:gd name="T40" fmla="*/ 54 w 492"/>
                <a:gd name="T41" fmla="*/ 325 h 633"/>
                <a:gd name="T42" fmla="*/ 82 w 492"/>
                <a:gd name="T43" fmla="*/ 385 h 633"/>
                <a:gd name="T44" fmla="*/ 151 w 492"/>
                <a:gd name="T45" fmla="*/ 439 h 633"/>
                <a:gd name="T46" fmla="*/ 228 w 492"/>
                <a:gd name="T47" fmla="*/ 475 h 633"/>
                <a:gd name="T48" fmla="*/ 154 w 492"/>
                <a:gd name="T49" fmla="*/ 487 h 633"/>
                <a:gd name="T50" fmla="*/ 179 w 492"/>
                <a:gd name="T51" fmla="*/ 514 h 633"/>
                <a:gd name="T52" fmla="*/ 209 w 492"/>
                <a:gd name="T53" fmla="*/ 539 h 633"/>
                <a:gd name="T54" fmla="*/ 241 w 492"/>
                <a:gd name="T55" fmla="*/ 563 h 633"/>
                <a:gd name="T56" fmla="*/ 277 w 492"/>
                <a:gd name="T57" fmla="*/ 582 h 633"/>
                <a:gd name="T58" fmla="*/ 314 w 492"/>
                <a:gd name="T59" fmla="*/ 600 h 633"/>
                <a:gd name="T60" fmla="*/ 357 w 492"/>
                <a:gd name="T61" fmla="*/ 614 h 633"/>
                <a:gd name="T62" fmla="*/ 403 w 492"/>
                <a:gd name="T63" fmla="*/ 625 h 633"/>
                <a:gd name="T64" fmla="*/ 452 w 492"/>
                <a:gd name="T65" fmla="*/ 633 h 633"/>
                <a:gd name="T66" fmla="*/ 466 w 492"/>
                <a:gd name="T67" fmla="*/ 600 h 633"/>
                <a:gd name="T68" fmla="*/ 478 w 492"/>
                <a:gd name="T69" fmla="*/ 563 h 633"/>
                <a:gd name="T70" fmla="*/ 487 w 492"/>
                <a:gd name="T71" fmla="*/ 515 h 633"/>
                <a:gd name="T72" fmla="*/ 492 w 492"/>
                <a:gd name="T73" fmla="*/ 458 h 633"/>
                <a:gd name="T74" fmla="*/ 490 w 492"/>
                <a:gd name="T75" fmla="*/ 426 h 633"/>
                <a:gd name="T76" fmla="*/ 487 w 492"/>
                <a:gd name="T77" fmla="*/ 394 h 633"/>
                <a:gd name="T78" fmla="*/ 480 w 492"/>
                <a:gd name="T79" fmla="*/ 362 h 633"/>
                <a:gd name="T80" fmla="*/ 469 w 492"/>
                <a:gd name="T81" fmla="*/ 327 h 633"/>
                <a:gd name="T82" fmla="*/ 454 w 492"/>
                <a:gd name="T83" fmla="*/ 294 h 633"/>
                <a:gd name="T84" fmla="*/ 434 w 492"/>
                <a:gd name="T85" fmla="*/ 259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2" h="633">
                  <a:moveTo>
                    <a:pt x="404" y="361"/>
                  </a:moveTo>
                  <a:lnTo>
                    <a:pt x="403" y="356"/>
                  </a:lnTo>
                  <a:lnTo>
                    <a:pt x="400" y="343"/>
                  </a:lnTo>
                  <a:lnTo>
                    <a:pt x="397" y="324"/>
                  </a:lnTo>
                  <a:lnTo>
                    <a:pt x="391" y="300"/>
                  </a:lnTo>
                  <a:lnTo>
                    <a:pt x="385" y="271"/>
                  </a:lnTo>
                  <a:lnTo>
                    <a:pt x="377" y="240"/>
                  </a:lnTo>
                  <a:lnTo>
                    <a:pt x="371" y="207"/>
                  </a:lnTo>
                  <a:lnTo>
                    <a:pt x="363" y="175"/>
                  </a:lnTo>
                  <a:lnTo>
                    <a:pt x="349" y="163"/>
                  </a:lnTo>
                  <a:lnTo>
                    <a:pt x="335" y="151"/>
                  </a:lnTo>
                  <a:lnTo>
                    <a:pt x="319" y="139"/>
                  </a:lnTo>
                  <a:lnTo>
                    <a:pt x="303" y="127"/>
                  </a:lnTo>
                  <a:lnTo>
                    <a:pt x="277" y="213"/>
                  </a:lnTo>
                  <a:lnTo>
                    <a:pt x="274" y="204"/>
                  </a:lnTo>
                  <a:lnTo>
                    <a:pt x="269" y="178"/>
                  </a:lnTo>
                  <a:lnTo>
                    <a:pt x="262" y="141"/>
                  </a:lnTo>
                  <a:lnTo>
                    <a:pt x="252" y="96"/>
                  </a:lnTo>
                  <a:lnTo>
                    <a:pt x="226" y="83"/>
                  </a:lnTo>
                  <a:lnTo>
                    <a:pt x="199" y="70"/>
                  </a:lnTo>
                  <a:lnTo>
                    <a:pt x="171" y="57"/>
                  </a:lnTo>
                  <a:lnTo>
                    <a:pt x="139" y="44"/>
                  </a:lnTo>
                  <a:lnTo>
                    <a:pt x="108" y="32"/>
                  </a:lnTo>
                  <a:lnTo>
                    <a:pt x="74" y="21"/>
                  </a:lnTo>
                  <a:lnTo>
                    <a:pt x="38" y="11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19"/>
                  </a:lnTo>
                  <a:lnTo>
                    <a:pt x="0" y="41"/>
                  </a:lnTo>
                  <a:lnTo>
                    <a:pt x="1" y="70"/>
                  </a:lnTo>
                  <a:lnTo>
                    <a:pt x="3" y="105"/>
                  </a:lnTo>
                  <a:lnTo>
                    <a:pt x="9" y="145"/>
                  </a:lnTo>
                  <a:lnTo>
                    <a:pt x="12" y="166"/>
                  </a:lnTo>
                  <a:lnTo>
                    <a:pt x="15" y="188"/>
                  </a:lnTo>
                  <a:lnTo>
                    <a:pt x="21" y="210"/>
                  </a:lnTo>
                  <a:lnTo>
                    <a:pt x="26" y="234"/>
                  </a:lnTo>
                  <a:lnTo>
                    <a:pt x="69" y="255"/>
                  </a:lnTo>
                  <a:lnTo>
                    <a:pt x="105" y="271"/>
                  </a:lnTo>
                  <a:lnTo>
                    <a:pt x="130" y="283"/>
                  </a:lnTo>
                  <a:lnTo>
                    <a:pt x="138" y="287"/>
                  </a:lnTo>
                  <a:lnTo>
                    <a:pt x="43" y="294"/>
                  </a:lnTo>
                  <a:lnTo>
                    <a:pt x="54" y="325"/>
                  </a:lnTo>
                  <a:lnTo>
                    <a:pt x="67" y="355"/>
                  </a:lnTo>
                  <a:lnTo>
                    <a:pt x="82" y="385"/>
                  </a:lnTo>
                  <a:lnTo>
                    <a:pt x="100" y="416"/>
                  </a:lnTo>
                  <a:lnTo>
                    <a:pt x="151" y="439"/>
                  </a:lnTo>
                  <a:lnTo>
                    <a:pt x="197" y="461"/>
                  </a:lnTo>
                  <a:lnTo>
                    <a:pt x="228" y="475"/>
                  </a:lnTo>
                  <a:lnTo>
                    <a:pt x="240" y="480"/>
                  </a:lnTo>
                  <a:lnTo>
                    <a:pt x="154" y="487"/>
                  </a:lnTo>
                  <a:lnTo>
                    <a:pt x="165" y="501"/>
                  </a:lnTo>
                  <a:lnTo>
                    <a:pt x="179" y="514"/>
                  </a:lnTo>
                  <a:lnTo>
                    <a:pt x="193" y="527"/>
                  </a:lnTo>
                  <a:lnTo>
                    <a:pt x="209" y="539"/>
                  </a:lnTo>
                  <a:lnTo>
                    <a:pt x="225" y="551"/>
                  </a:lnTo>
                  <a:lnTo>
                    <a:pt x="241" y="563"/>
                  </a:lnTo>
                  <a:lnTo>
                    <a:pt x="258" y="572"/>
                  </a:lnTo>
                  <a:lnTo>
                    <a:pt x="277" y="582"/>
                  </a:lnTo>
                  <a:lnTo>
                    <a:pt x="295" y="592"/>
                  </a:lnTo>
                  <a:lnTo>
                    <a:pt x="314" y="600"/>
                  </a:lnTo>
                  <a:lnTo>
                    <a:pt x="336" y="608"/>
                  </a:lnTo>
                  <a:lnTo>
                    <a:pt x="357" y="614"/>
                  </a:lnTo>
                  <a:lnTo>
                    <a:pt x="379" y="621"/>
                  </a:lnTo>
                  <a:lnTo>
                    <a:pt x="403" y="625"/>
                  </a:lnTo>
                  <a:lnTo>
                    <a:pt x="427" y="629"/>
                  </a:lnTo>
                  <a:lnTo>
                    <a:pt x="452" y="633"/>
                  </a:lnTo>
                  <a:lnTo>
                    <a:pt x="456" y="624"/>
                  </a:lnTo>
                  <a:lnTo>
                    <a:pt x="466" y="600"/>
                  </a:lnTo>
                  <a:lnTo>
                    <a:pt x="472" y="583"/>
                  </a:lnTo>
                  <a:lnTo>
                    <a:pt x="478" y="563"/>
                  </a:lnTo>
                  <a:lnTo>
                    <a:pt x="483" y="540"/>
                  </a:lnTo>
                  <a:lnTo>
                    <a:pt x="487" y="515"/>
                  </a:lnTo>
                  <a:lnTo>
                    <a:pt x="490" y="487"/>
                  </a:lnTo>
                  <a:lnTo>
                    <a:pt x="492" y="458"/>
                  </a:lnTo>
                  <a:lnTo>
                    <a:pt x="492" y="443"/>
                  </a:lnTo>
                  <a:lnTo>
                    <a:pt x="490" y="426"/>
                  </a:lnTo>
                  <a:lnTo>
                    <a:pt x="489" y="410"/>
                  </a:lnTo>
                  <a:lnTo>
                    <a:pt x="487" y="394"/>
                  </a:lnTo>
                  <a:lnTo>
                    <a:pt x="484" y="378"/>
                  </a:lnTo>
                  <a:lnTo>
                    <a:pt x="480" y="362"/>
                  </a:lnTo>
                  <a:lnTo>
                    <a:pt x="475" y="344"/>
                  </a:lnTo>
                  <a:lnTo>
                    <a:pt x="469" y="327"/>
                  </a:lnTo>
                  <a:lnTo>
                    <a:pt x="462" y="311"/>
                  </a:lnTo>
                  <a:lnTo>
                    <a:pt x="454" y="294"/>
                  </a:lnTo>
                  <a:lnTo>
                    <a:pt x="445" y="276"/>
                  </a:lnTo>
                  <a:lnTo>
                    <a:pt x="434" y="259"/>
                  </a:lnTo>
                  <a:lnTo>
                    <a:pt x="404" y="361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26"/>
            <p:cNvSpPr>
              <a:spLocks/>
            </p:cNvSpPr>
            <p:nvPr userDrawn="1"/>
          </p:nvSpPr>
          <p:spPr bwMode="auto">
            <a:xfrm>
              <a:off x="-4251325" y="345101"/>
              <a:ext cx="266700" cy="160338"/>
            </a:xfrm>
            <a:custGeom>
              <a:avLst/>
              <a:gdLst>
                <a:gd name="T0" fmla="*/ 241 w 673"/>
                <a:gd name="T1" fmla="*/ 327 h 404"/>
                <a:gd name="T2" fmla="*/ 329 w 673"/>
                <a:gd name="T3" fmla="*/ 357 h 404"/>
                <a:gd name="T4" fmla="*/ 400 w 673"/>
                <a:gd name="T5" fmla="*/ 369 h 404"/>
                <a:gd name="T6" fmla="*/ 430 w 673"/>
                <a:gd name="T7" fmla="*/ 353 h 404"/>
                <a:gd name="T8" fmla="*/ 393 w 673"/>
                <a:gd name="T9" fmla="*/ 274 h 404"/>
                <a:gd name="T10" fmla="*/ 422 w 673"/>
                <a:gd name="T11" fmla="*/ 285 h 404"/>
                <a:gd name="T12" fmla="*/ 493 w 673"/>
                <a:gd name="T13" fmla="*/ 310 h 404"/>
                <a:gd name="T14" fmla="*/ 535 w 673"/>
                <a:gd name="T15" fmla="*/ 273 h 404"/>
                <a:gd name="T16" fmla="*/ 579 w 673"/>
                <a:gd name="T17" fmla="*/ 229 h 404"/>
                <a:gd name="T18" fmla="*/ 625 w 673"/>
                <a:gd name="T19" fmla="*/ 177 h 404"/>
                <a:gd name="T20" fmla="*/ 673 w 673"/>
                <a:gd name="T21" fmla="*/ 116 h 404"/>
                <a:gd name="T22" fmla="*/ 659 w 673"/>
                <a:gd name="T23" fmla="*/ 107 h 404"/>
                <a:gd name="T24" fmla="*/ 620 w 673"/>
                <a:gd name="T25" fmla="*/ 82 h 404"/>
                <a:gd name="T26" fmla="*/ 561 w 673"/>
                <a:gd name="T27" fmla="*/ 50 h 404"/>
                <a:gd name="T28" fmla="*/ 525 w 673"/>
                <a:gd name="T29" fmla="*/ 35 h 404"/>
                <a:gd name="T30" fmla="*/ 485 w 673"/>
                <a:gd name="T31" fmla="*/ 21 h 404"/>
                <a:gd name="T32" fmla="*/ 423 w 673"/>
                <a:gd name="T33" fmla="*/ 79 h 404"/>
                <a:gd name="T34" fmla="*/ 397 w 673"/>
                <a:gd name="T35" fmla="*/ 103 h 404"/>
                <a:gd name="T36" fmla="*/ 405 w 673"/>
                <a:gd name="T37" fmla="*/ 3 h 404"/>
                <a:gd name="T38" fmla="*/ 362 w 673"/>
                <a:gd name="T39" fmla="*/ 0 h 404"/>
                <a:gd name="T40" fmla="*/ 332 w 673"/>
                <a:gd name="T41" fmla="*/ 0 h 404"/>
                <a:gd name="T42" fmla="*/ 275 w 673"/>
                <a:gd name="T43" fmla="*/ 37 h 404"/>
                <a:gd name="T44" fmla="*/ 216 w 673"/>
                <a:gd name="T45" fmla="*/ 94 h 404"/>
                <a:gd name="T46" fmla="*/ 239 w 673"/>
                <a:gd name="T47" fmla="*/ 15 h 404"/>
                <a:gd name="T48" fmla="*/ 207 w 673"/>
                <a:gd name="T49" fmla="*/ 27 h 404"/>
                <a:gd name="T50" fmla="*/ 176 w 673"/>
                <a:gd name="T51" fmla="*/ 42 h 404"/>
                <a:gd name="T52" fmla="*/ 145 w 673"/>
                <a:gd name="T53" fmla="*/ 61 h 404"/>
                <a:gd name="T54" fmla="*/ 115 w 673"/>
                <a:gd name="T55" fmla="*/ 85 h 404"/>
                <a:gd name="T56" fmla="*/ 84 w 673"/>
                <a:gd name="T57" fmla="*/ 113 h 404"/>
                <a:gd name="T58" fmla="*/ 55 w 673"/>
                <a:gd name="T59" fmla="*/ 147 h 404"/>
                <a:gd name="T60" fmla="*/ 27 w 673"/>
                <a:gd name="T61" fmla="*/ 184 h 404"/>
                <a:gd name="T62" fmla="*/ 0 w 673"/>
                <a:gd name="T63" fmla="*/ 229 h 404"/>
                <a:gd name="T64" fmla="*/ 18 w 673"/>
                <a:gd name="T65" fmla="*/ 259 h 404"/>
                <a:gd name="T66" fmla="*/ 42 w 673"/>
                <a:gd name="T67" fmla="*/ 289 h 404"/>
                <a:gd name="T68" fmla="*/ 73 w 673"/>
                <a:gd name="T69" fmla="*/ 323 h 404"/>
                <a:gd name="T70" fmla="*/ 116 w 673"/>
                <a:gd name="T71" fmla="*/ 356 h 404"/>
                <a:gd name="T72" fmla="*/ 139 w 673"/>
                <a:gd name="T73" fmla="*/ 371 h 404"/>
                <a:gd name="T74" fmla="*/ 165 w 673"/>
                <a:gd name="T75" fmla="*/ 384 h 404"/>
                <a:gd name="T76" fmla="*/ 193 w 673"/>
                <a:gd name="T77" fmla="*/ 394 h 404"/>
                <a:gd name="T78" fmla="*/ 224 w 673"/>
                <a:gd name="T79" fmla="*/ 400 h 404"/>
                <a:gd name="T80" fmla="*/ 256 w 673"/>
                <a:gd name="T81" fmla="*/ 404 h 404"/>
                <a:gd name="T82" fmla="*/ 289 w 673"/>
                <a:gd name="T83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3" h="404">
                  <a:moveTo>
                    <a:pt x="227" y="322"/>
                  </a:moveTo>
                  <a:lnTo>
                    <a:pt x="241" y="327"/>
                  </a:lnTo>
                  <a:lnTo>
                    <a:pt x="278" y="340"/>
                  </a:lnTo>
                  <a:lnTo>
                    <a:pt x="329" y="357"/>
                  </a:lnTo>
                  <a:lnTo>
                    <a:pt x="385" y="377"/>
                  </a:lnTo>
                  <a:lnTo>
                    <a:pt x="400" y="369"/>
                  </a:lnTo>
                  <a:lnTo>
                    <a:pt x="415" y="361"/>
                  </a:lnTo>
                  <a:lnTo>
                    <a:pt x="430" y="353"/>
                  </a:lnTo>
                  <a:lnTo>
                    <a:pt x="446" y="343"/>
                  </a:lnTo>
                  <a:lnTo>
                    <a:pt x="393" y="274"/>
                  </a:lnTo>
                  <a:lnTo>
                    <a:pt x="401" y="277"/>
                  </a:lnTo>
                  <a:lnTo>
                    <a:pt x="422" y="285"/>
                  </a:lnTo>
                  <a:lnTo>
                    <a:pt x="454" y="296"/>
                  </a:lnTo>
                  <a:lnTo>
                    <a:pt x="493" y="310"/>
                  </a:lnTo>
                  <a:lnTo>
                    <a:pt x="513" y="291"/>
                  </a:lnTo>
                  <a:lnTo>
                    <a:pt x="535" y="273"/>
                  </a:lnTo>
                  <a:lnTo>
                    <a:pt x="557" y="251"/>
                  </a:lnTo>
                  <a:lnTo>
                    <a:pt x="579" y="229"/>
                  </a:lnTo>
                  <a:lnTo>
                    <a:pt x="603" y="204"/>
                  </a:lnTo>
                  <a:lnTo>
                    <a:pt x="625" y="177"/>
                  </a:lnTo>
                  <a:lnTo>
                    <a:pt x="649" y="148"/>
                  </a:lnTo>
                  <a:lnTo>
                    <a:pt x="673" y="116"/>
                  </a:lnTo>
                  <a:lnTo>
                    <a:pt x="670" y="114"/>
                  </a:lnTo>
                  <a:lnTo>
                    <a:pt x="659" y="107"/>
                  </a:lnTo>
                  <a:lnTo>
                    <a:pt x="643" y="96"/>
                  </a:lnTo>
                  <a:lnTo>
                    <a:pt x="620" y="82"/>
                  </a:lnTo>
                  <a:lnTo>
                    <a:pt x="593" y="67"/>
                  </a:lnTo>
                  <a:lnTo>
                    <a:pt x="561" y="50"/>
                  </a:lnTo>
                  <a:lnTo>
                    <a:pt x="543" y="43"/>
                  </a:lnTo>
                  <a:lnTo>
                    <a:pt x="525" y="35"/>
                  </a:lnTo>
                  <a:lnTo>
                    <a:pt x="505" y="29"/>
                  </a:lnTo>
                  <a:lnTo>
                    <a:pt x="485" y="21"/>
                  </a:lnTo>
                  <a:lnTo>
                    <a:pt x="451" y="53"/>
                  </a:lnTo>
                  <a:lnTo>
                    <a:pt x="423" y="79"/>
                  </a:lnTo>
                  <a:lnTo>
                    <a:pt x="404" y="97"/>
                  </a:lnTo>
                  <a:lnTo>
                    <a:pt x="397" y="103"/>
                  </a:lnTo>
                  <a:lnTo>
                    <a:pt x="433" y="8"/>
                  </a:lnTo>
                  <a:lnTo>
                    <a:pt x="405" y="3"/>
                  </a:lnTo>
                  <a:lnTo>
                    <a:pt x="376" y="1"/>
                  </a:lnTo>
                  <a:lnTo>
                    <a:pt x="362" y="0"/>
                  </a:lnTo>
                  <a:lnTo>
                    <a:pt x="347" y="0"/>
                  </a:lnTo>
                  <a:lnTo>
                    <a:pt x="332" y="0"/>
                  </a:lnTo>
                  <a:lnTo>
                    <a:pt x="316" y="1"/>
                  </a:lnTo>
                  <a:lnTo>
                    <a:pt x="275" y="37"/>
                  </a:lnTo>
                  <a:lnTo>
                    <a:pt x="241" y="71"/>
                  </a:lnTo>
                  <a:lnTo>
                    <a:pt x="216" y="94"/>
                  </a:lnTo>
                  <a:lnTo>
                    <a:pt x="206" y="102"/>
                  </a:lnTo>
                  <a:lnTo>
                    <a:pt x="239" y="15"/>
                  </a:lnTo>
                  <a:lnTo>
                    <a:pt x="224" y="20"/>
                  </a:lnTo>
                  <a:lnTo>
                    <a:pt x="207" y="27"/>
                  </a:lnTo>
                  <a:lnTo>
                    <a:pt x="191" y="34"/>
                  </a:lnTo>
                  <a:lnTo>
                    <a:pt x="176" y="42"/>
                  </a:lnTo>
                  <a:lnTo>
                    <a:pt x="160" y="52"/>
                  </a:lnTo>
                  <a:lnTo>
                    <a:pt x="145" y="61"/>
                  </a:lnTo>
                  <a:lnTo>
                    <a:pt x="130" y="73"/>
                  </a:lnTo>
                  <a:lnTo>
                    <a:pt x="115" y="85"/>
                  </a:lnTo>
                  <a:lnTo>
                    <a:pt x="99" y="99"/>
                  </a:lnTo>
                  <a:lnTo>
                    <a:pt x="84" y="113"/>
                  </a:lnTo>
                  <a:lnTo>
                    <a:pt x="69" y="129"/>
                  </a:lnTo>
                  <a:lnTo>
                    <a:pt x="55" y="147"/>
                  </a:lnTo>
                  <a:lnTo>
                    <a:pt x="41" y="165"/>
                  </a:lnTo>
                  <a:lnTo>
                    <a:pt x="27" y="184"/>
                  </a:lnTo>
                  <a:lnTo>
                    <a:pt x="13" y="206"/>
                  </a:lnTo>
                  <a:lnTo>
                    <a:pt x="0" y="229"/>
                  </a:lnTo>
                  <a:lnTo>
                    <a:pt x="4" y="237"/>
                  </a:lnTo>
                  <a:lnTo>
                    <a:pt x="18" y="259"/>
                  </a:lnTo>
                  <a:lnTo>
                    <a:pt x="29" y="273"/>
                  </a:lnTo>
                  <a:lnTo>
                    <a:pt x="42" y="289"/>
                  </a:lnTo>
                  <a:lnTo>
                    <a:pt x="56" y="305"/>
                  </a:lnTo>
                  <a:lnTo>
                    <a:pt x="73" y="323"/>
                  </a:lnTo>
                  <a:lnTo>
                    <a:pt x="93" y="340"/>
                  </a:lnTo>
                  <a:lnTo>
                    <a:pt x="116" y="356"/>
                  </a:lnTo>
                  <a:lnTo>
                    <a:pt x="126" y="364"/>
                  </a:lnTo>
                  <a:lnTo>
                    <a:pt x="139" y="371"/>
                  </a:lnTo>
                  <a:lnTo>
                    <a:pt x="151" y="378"/>
                  </a:lnTo>
                  <a:lnTo>
                    <a:pt x="165" y="384"/>
                  </a:lnTo>
                  <a:lnTo>
                    <a:pt x="178" y="390"/>
                  </a:lnTo>
                  <a:lnTo>
                    <a:pt x="193" y="394"/>
                  </a:lnTo>
                  <a:lnTo>
                    <a:pt x="207" y="398"/>
                  </a:lnTo>
                  <a:lnTo>
                    <a:pt x="224" y="400"/>
                  </a:lnTo>
                  <a:lnTo>
                    <a:pt x="239" y="403"/>
                  </a:lnTo>
                  <a:lnTo>
                    <a:pt x="256" y="404"/>
                  </a:lnTo>
                  <a:lnTo>
                    <a:pt x="272" y="404"/>
                  </a:lnTo>
                  <a:lnTo>
                    <a:pt x="289" y="403"/>
                  </a:lnTo>
                  <a:lnTo>
                    <a:pt x="227" y="322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27"/>
            <p:cNvSpPr>
              <a:spLocks/>
            </p:cNvSpPr>
            <p:nvPr userDrawn="1"/>
          </p:nvSpPr>
          <p:spPr bwMode="auto">
            <a:xfrm>
              <a:off x="-4422775" y="424476"/>
              <a:ext cx="185738" cy="246063"/>
            </a:xfrm>
            <a:custGeom>
              <a:avLst/>
              <a:gdLst>
                <a:gd name="T0" fmla="*/ 217 w 468"/>
                <a:gd name="T1" fmla="*/ 155 h 620"/>
                <a:gd name="T2" fmla="*/ 130 w 468"/>
                <a:gd name="T3" fmla="*/ 215 h 620"/>
                <a:gd name="T4" fmla="*/ 67 w 468"/>
                <a:gd name="T5" fmla="*/ 269 h 620"/>
                <a:gd name="T6" fmla="*/ 53 w 468"/>
                <a:gd name="T7" fmla="*/ 302 h 620"/>
                <a:gd name="T8" fmla="*/ 127 w 468"/>
                <a:gd name="T9" fmla="*/ 309 h 620"/>
                <a:gd name="T10" fmla="*/ 98 w 468"/>
                <a:gd name="T11" fmla="*/ 328 h 620"/>
                <a:gd name="T12" fmla="*/ 30 w 468"/>
                <a:gd name="T13" fmla="*/ 374 h 620"/>
                <a:gd name="T14" fmla="*/ 17 w 468"/>
                <a:gd name="T15" fmla="*/ 428 h 620"/>
                <a:gd name="T16" fmla="*/ 9 w 468"/>
                <a:gd name="T17" fmla="*/ 487 h 620"/>
                <a:gd name="T18" fmla="*/ 2 w 468"/>
                <a:gd name="T19" fmla="*/ 551 h 620"/>
                <a:gd name="T20" fmla="*/ 0 w 468"/>
                <a:gd name="T21" fmla="*/ 620 h 620"/>
                <a:gd name="T22" fmla="*/ 16 w 468"/>
                <a:gd name="T23" fmla="*/ 612 h 620"/>
                <a:gd name="T24" fmla="*/ 62 w 468"/>
                <a:gd name="T25" fmla="*/ 592 h 620"/>
                <a:gd name="T26" fmla="*/ 126 w 468"/>
                <a:gd name="T27" fmla="*/ 556 h 620"/>
                <a:gd name="T28" fmla="*/ 202 w 468"/>
                <a:gd name="T29" fmla="*/ 506 h 620"/>
                <a:gd name="T30" fmla="*/ 217 w 468"/>
                <a:gd name="T31" fmla="*/ 427 h 620"/>
                <a:gd name="T32" fmla="*/ 224 w 468"/>
                <a:gd name="T33" fmla="*/ 394 h 620"/>
                <a:gd name="T34" fmla="*/ 277 w 468"/>
                <a:gd name="T35" fmla="*/ 448 h 620"/>
                <a:gd name="T36" fmla="*/ 324 w 468"/>
                <a:gd name="T37" fmla="*/ 401 h 620"/>
                <a:gd name="T38" fmla="*/ 358 w 468"/>
                <a:gd name="T39" fmla="*/ 324 h 620"/>
                <a:gd name="T40" fmla="*/ 372 w 468"/>
                <a:gd name="T41" fmla="*/ 246 h 620"/>
                <a:gd name="T42" fmla="*/ 400 w 468"/>
                <a:gd name="T43" fmla="*/ 303 h 620"/>
                <a:gd name="T44" fmla="*/ 417 w 468"/>
                <a:gd name="T45" fmla="*/ 271 h 620"/>
                <a:gd name="T46" fmla="*/ 433 w 468"/>
                <a:gd name="T47" fmla="*/ 237 h 620"/>
                <a:gd name="T48" fmla="*/ 446 w 468"/>
                <a:gd name="T49" fmla="*/ 202 h 620"/>
                <a:gd name="T50" fmla="*/ 457 w 468"/>
                <a:gd name="T51" fmla="*/ 165 h 620"/>
                <a:gd name="T52" fmla="*/ 463 w 468"/>
                <a:gd name="T53" fmla="*/ 126 h 620"/>
                <a:gd name="T54" fmla="*/ 468 w 468"/>
                <a:gd name="T55" fmla="*/ 86 h 620"/>
                <a:gd name="T56" fmla="*/ 467 w 468"/>
                <a:gd name="T57" fmla="*/ 44 h 620"/>
                <a:gd name="T58" fmla="*/ 462 w 468"/>
                <a:gd name="T59" fmla="*/ 0 h 620"/>
                <a:gd name="T60" fmla="*/ 431 w 468"/>
                <a:gd name="T61" fmla="*/ 2 h 620"/>
                <a:gd name="T62" fmla="*/ 395 w 468"/>
                <a:gd name="T63" fmla="*/ 6 h 620"/>
                <a:gd name="T64" fmla="*/ 350 w 468"/>
                <a:gd name="T65" fmla="*/ 17 h 620"/>
                <a:gd name="T66" fmla="*/ 298 w 468"/>
                <a:gd name="T67" fmla="*/ 36 h 620"/>
                <a:gd name="T68" fmla="*/ 271 w 468"/>
                <a:gd name="T69" fmla="*/ 49 h 620"/>
                <a:gd name="T70" fmla="*/ 243 w 468"/>
                <a:gd name="T71" fmla="*/ 65 h 620"/>
                <a:gd name="T72" fmla="*/ 215 w 468"/>
                <a:gd name="T73" fmla="*/ 83 h 620"/>
                <a:gd name="T74" fmla="*/ 188 w 468"/>
                <a:gd name="T75" fmla="*/ 106 h 620"/>
                <a:gd name="T76" fmla="*/ 160 w 468"/>
                <a:gd name="T77" fmla="*/ 131 h 620"/>
                <a:gd name="T78" fmla="*/ 134 w 468"/>
                <a:gd name="T79" fmla="*/ 16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8" h="620">
                  <a:moveTo>
                    <a:pt x="231" y="147"/>
                  </a:moveTo>
                  <a:lnTo>
                    <a:pt x="217" y="155"/>
                  </a:lnTo>
                  <a:lnTo>
                    <a:pt x="180" y="181"/>
                  </a:lnTo>
                  <a:lnTo>
                    <a:pt x="130" y="215"/>
                  </a:lnTo>
                  <a:lnTo>
                    <a:pt x="76" y="252"/>
                  </a:lnTo>
                  <a:lnTo>
                    <a:pt x="67" y="269"/>
                  </a:lnTo>
                  <a:lnTo>
                    <a:pt x="61" y="285"/>
                  </a:lnTo>
                  <a:lnTo>
                    <a:pt x="53" y="302"/>
                  </a:lnTo>
                  <a:lnTo>
                    <a:pt x="46" y="320"/>
                  </a:lnTo>
                  <a:lnTo>
                    <a:pt x="127" y="309"/>
                  </a:lnTo>
                  <a:lnTo>
                    <a:pt x="120" y="314"/>
                  </a:lnTo>
                  <a:lnTo>
                    <a:pt x="98" y="328"/>
                  </a:lnTo>
                  <a:lnTo>
                    <a:pt x="67" y="350"/>
                  </a:lnTo>
                  <a:lnTo>
                    <a:pt x="30" y="374"/>
                  </a:lnTo>
                  <a:lnTo>
                    <a:pt x="24" y="401"/>
                  </a:lnTo>
                  <a:lnTo>
                    <a:pt x="17" y="428"/>
                  </a:lnTo>
                  <a:lnTo>
                    <a:pt x="13" y="457"/>
                  </a:lnTo>
                  <a:lnTo>
                    <a:pt x="9" y="487"/>
                  </a:lnTo>
                  <a:lnTo>
                    <a:pt x="5" y="518"/>
                  </a:lnTo>
                  <a:lnTo>
                    <a:pt x="2" y="551"/>
                  </a:lnTo>
                  <a:lnTo>
                    <a:pt x="1" y="584"/>
                  </a:lnTo>
                  <a:lnTo>
                    <a:pt x="0" y="620"/>
                  </a:lnTo>
                  <a:lnTo>
                    <a:pt x="4" y="617"/>
                  </a:lnTo>
                  <a:lnTo>
                    <a:pt x="16" y="612"/>
                  </a:lnTo>
                  <a:lnTo>
                    <a:pt x="36" y="603"/>
                  </a:lnTo>
                  <a:lnTo>
                    <a:pt x="62" y="592"/>
                  </a:lnTo>
                  <a:lnTo>
                    <a:pt x="92" y="575"/>
                  </a:lnTo>
                  <a:lnTo>
                    <a:pt x="126" y="556"/>
                  </a:lnTo>
                  <a:lnTo>
                    <a:pt x="163" y="533"/>
                  </a:lnTo>
                  <a:lnTo>
                    <a:pt x="202" y="506"/>
                  </a:lnTo>
                  <a:lnTo>
                    <a:pt x="211" y="463"/>
                  </a:lnTo>
                  <a:lnTo>
                    <a:pt x="217" y="427"/>
                  </a:lnTo>
                  <a:lnTo>
                    <a:pt x="223" y="403"/>
                  </a:lnTo>
                  <a:lnTo>
                    <a:pt x="224" y="394"/>
                  </a:lnTo>
                  <a:lnTo>
                    <a:pt x="252" y="470"/>
                  </a:lnTo>
                  <a:lnTo>
                    <a:pt x="277" y="448"/>
                  </a:lnTo>
                  <a:lnTo>
                    <a:pt x="300" y="425"/>
                  </a:lnTo>
                  <a:lnTo>
                    <a:pt x="324" y="401"/>
                  </a:lnTo>
                  <a:lnTo>
                    <a:pt x="347" y="376"/>
                  </a:lnTo>
                  <a:lnTo>
                    <a:pt x="358" y="324"/>
                  </a:lnTo>
                  <a:lnTo>
                    <a:pt x="366" y="278"/>
                  </a:lnTo>
                  <a:lnTo>
                    <a:pt x="372" y="246"/>
                  </a:lnTo>
                  <a:lnTo>
                    <a:pt x="374" y="234"/>
                  </a:lnTo>
                  <a:lnTo>
                    <a:pt x="400" y="303"/>
                  </a:lnTo>
                  <a:lnTo>
                    <a:pt x="408" y="287"/>
                  </a:lnTo>
                  <a:lnTo>
                    <a:pt x="417" y="271"/>
                  </a:lnTo>
                  <a:lnTo>
                    <a:pt x="426" y="255"/>
                  </a:lnTo>
                  <a:lnTo>
                    <a:pt x="433" y="237"/>
                  </a:lnTo>
                  <a:lnTo>
                    <a:pt x="440" y="220"/>
                  </a:lnTo>
                  <a:lnTo>
                    <a:pt x="446" y="202"/>
                  </a:lnTo>
                  <a:lnTo>
                    <a:pt x="451" y="183"/>
                  </a:lnTo>
                  <a:lnTo>
                    <a:pt x="457" y="165"/>
                  </a:lnTo>
                  <a:lnTo>
                    <a:pt x="460" y="146"/>
                  </a:lnTo>
                  <a:lnTo>
                    <a:pt x="463" y="126"/>
                  </a:lnTo>
                  <a:lnTo>
                    <a:pt x="466" y="106"/>
                  </a:lnTo>
                  <a:lnTo>
                    <a:pt x="468" y="86"/>
                  </a:lnTo>
                  <a:lnTo>
                    <a:pt x="468" y="65"/>
                  </a:lnTo>
                  <a:lnTo>
                    <a:pt x="467" y="44"/>
                  </a:lnTo>
                  <a:lnTo>
                    <a:pt x="466" y="22"/>
                  </a:lnTo>
                  <a:lnTo>
                    <a:pt x="462" y="0"/>
                  </a:lnTo>
                  <a:lnTo>
                    <a:pt x="455" y="0"/>
                  </a:lnTo>
                  <a:lnTo>
                    <a:pt x="431" y="2"/>
                  </a:lnTo>
                  <a:lnTo>
                    <a:pt x="414" y="3"/>
                  </a:lnTo>
                  <a:lnTo>
                    <a:pt x="395" y="6"/>
                  </a:lnTo>
                  <a:lnTo>
                    <a:pt x="374" y="12"/>
                  </a:lnTo>
                  <a:lnTo>
                    <a:pt x="350" y="17"/>
                  </a:lnTo>
                  <a:lnTo>
                    <a:pt x="324" y="26"/>
                  </a:lnTo>
                  <a:lnTo>
                    <a:pt x="298" y="36"/>
                  </a:lnTo>
                  <a:lnTo>
                    <a:pt x="284" y="42"/>
                  </a:lnTo>
                  <a:lnTo>
                    <a:pt x="271" y="49"/>
                  </a:lnTo>
                  <a:lnTo>
                    <a:pt x="257" y="56"/>
                  </a:lnTo>
                  <a:lnTo>
                    <a:pt x="243" y="65"/>
                  </a:lnTo>
                  <a:lnTo>
                    <a:pt x="229" y="73"/>
                  </a:lnTo>
                  <a:lnTo>
                    <a:pt x="215" y="83"/>
                  </a:lnTo>
                  <a:lnTo>
                    <a:pt x="201" y="94"/>
                  </a:lnTo>
                  <a:lnTo>
                    <a:pt x="188" y="106"/>
                  </a:lnTo>
                  <a:lnTo>
                    <a:pt x="174" y="117"/>
                  </a:lnTo>
                  <a:lnTo>
                    <a:pt x="160" y="131"/>
                  </a:lnTo>
                  <a:lnTo>
                    <a:pt x="147" y="146"/>
                  </a:lnTo>
                  <a:lnTo>
                    <a:pt x="134" y="161"/>
                  </a:lnTo>
                  <a:lnTo>
                    <a:pt x="231" y="147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28"/>
            <p:cNvSpPr>
              <a:spLocks/>
            </p:cNvSpPr>
            <p:nvPr userDrawn="1"/>
          </p:nvSpPr>
          <p:spPr bwMode="auto">
            <a:xfrm>
              <a:off x="-5380038" y="-293074"/>
              <a:ext cx="147638" cy="303213"/>
            </a:xfrm>
            <a:custGeom>
              <a:avLst/>
              <a:gdLst>
                <a:gd name="T0" fmla="*/ 276 w 373"/>
                <a:gd name="T1" fmla="*/ 527 h 763"/>
                <a:gd name="T2" fmla="*/ 335 w 373"/>
                <a:gd name="T3" fmla="*/ 439 h 763"/>
                <a:gd name="T4" fmla="*/ 372 w 373"/>
                <a:gd name="T5" fmla="*/ 365 h 763"/>
                <a:gd name="T6" fmla="*/ 368 w 373"/>
                <a:gd name="T7" fmla="*/ 327 h 763"/>
                <a:gd name="T8" fmla="*/ 285 w 373"/>
                <a:gd name="T9" fmla="*/ 348 h 763"/>
                <a:gd name="T10" fmla="*/ 306 w 373"/>
                <a:gd name="T11" fmla="*/ 318 h 763"/>
                <a:gd name="T12" fmla="*/ 353 w 373"/>
                <a:gd name="T13" fmla="*/ 248 h 763"/>
                <a:gd name="T14" fmla="*/ 336 w 373"/>
                <a:gd name="T15" fmla="*/ 192 h 763"/>
                <a:gd name="T16" fmla="*/ 314 w 373"/>
                <a:gd name="T17" fmla="*/ 132 h 763"/>
                <a:gd name="T18" fmla="*/ 285 w 373"/>
                <a:gd name="T19" fmla="*/ 68 h 763"/>
                <a:gd name="T20" fmla="*/ 250 w 373"/>
                <a:gd name="T21" fmla="*/ 0 h 763"/>
                <a:gd name="T22" fmla="*/ 236 w 373"/>
                <a:gd name="T23" fmla="*/ 13 h 763"/>
                <a:gd name="T24" fmla="*/ 200 w 373"/>
                <a:gd name="T25" fmla="*/ 48 h 763"/>
                <a:gd name="T26" fmla="*/ 151 w 373"/>
                <a:gd name="T27" fmla="*/ 106 h 763"/>
                <a:gd name="T28" fmla="*/ 124 w 373"/>
                <a:gd name="T29" fmla="*/ 140 h 763"/>
                <a:gd name="T30" fmla="*/ 97 w 373"/>
                <a:gd name="T31" fmla="*/ 179 h 763"/>
                <a:gd name="T32" fmla="*/ 125 w 373"/>
                <a:gd name="T33" fmla="*/ 262 h 763"/>
                <a:gd name="T34" fmla="*/ 137 w 373"/>
                <a:gd name="T35" fmla="*/ 298 h 763"/>
                <a:gd name="T36" fmla="*/ 52 w 373"/>
                <a:gd name="T37" fmla="*/ 262 h 763"/>
                <a:gd name="T38" fmla="*/ 27 w 373"/>
                <a:gd name="T39" fmla="*/ 325 h 763"/>
                <a:gd name="T40" fmla="*/ 35 w 373"/>
                <a:gd name="T41" fmla="*/ 412 h 763"/>
                <a:gd name="T42" fmla="*/ 62 w 373"/>
                <a:gd name="T43" fmla="*/ 492 h 763"/>
                <a:gd name="T44" fmla="*/ 1 w 373"/>
                <a:gd name="T45" fmla="*/ 446 h 763"/>
                <a:gd name="T46" fmla="*/ 0 w 373"/>
                <a:gd name="T47" fmla="*/ 484 h 763"/>
                <a:gd name="T48" fmla="*/ 2 w 373"/>
                <a:gd name="T49" fmla="*/ 521 h 763"/>
                <a:gd name="T50" fmla="*/ 8 w 373"/>
                <a:gd name="T51" fmla="*/ 561 h 763"/>
                <a:gd name="T52" fmla="*/ 17 w 373"/>
                <a:gd name="T53" fmla="*/ 600 h 763"/>
                <a:gd name="T54" fmla="*/ 30 w 373"/>
                <a:gd name="T55" fmla="*/ 641 h 763"/>
                <a:gd name="T56" fmla="*/ 49 w 373"/>
                <a:gd name="T57" fmla="*/ 681 h 763"/>
                <a:gd name="T58" fmla="*/ 73 w 373"/>
                <a:gd name="T59" fmla="*/ 722 h 763"/>
                <a:gd name="T60" fmla="*/ 101 w 373"/>
                <a:gd name="T61" fmla="*/ 763 h 763"/>
                <a:gd name="T62" fmla="*/ 134 w 373"/>
                <a:gd name="T63" fmla="*/ 750 h 763"/>
                <a:gd name="T64" fmla="*/ 170 w 373"/>
                <a:gd name="T65" fmla="*/ 733 h 763"/>
                <a:gd name="T66" fmla="*/ 211 w 373"/>
                <a:gd name="T67" fmla="*/ 707 h 763"/>
                <a:gd name="T68" fmla="*/ 255 w 373"/>
                <a:gd name="T69" fmla="*/ 672 h 763"/>
                <a:gd name="T70" fmla="*/ 278 w 373"/>
                <a:gd name="T71" fmla="*/ 649 h 763"/>
                <a:gd name="T72" fmla="*/ 298 w 373"/>
                <a:gd name="T73" fmla="*/ 624 h 763"/>
                <a:gd name="T74" fmla="*/ 318 w 373"/>
                <a:gd name="T75" fmla="*/ 597 h 763"/>
                <a:gd name="T76" fmla="*/ 335 w 373"/>
                <a:gd name="T77" fmla="*/ 566 h 763"/>
                <a:gd name="T78" fmla="*/ 349 w 373"/>
                <a:gd name="T79" fmla="*/ 531 h 763"/>
                <a:gd name="T80" fmla="*/ 361 w 373"/>
                <a:gd name="T81" fmla="*/ 49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3" h="763">
                  <a:moveTo>
                    <a:pt x="266" y="541"/>
                  </a:moveTo>
                  <a:lnTo>
                    <a:pt x="276" y="527"/>
                  </a:lnTo>
                  <a:lnTo>
                    <a:pt x="300" y="489"/>
                  </a:lnTo>
                  <a:lnTo>
                    <a:pt x="335" y="439"/>
                  </a:lnTo>
                  <a:lnTo>
                    <a:pt x="373" y="383"/>
                  </a:lnTo>
                  <a:lnTo>
                    <a:pt x="372" y="365"/>
                  </a:lnTo>
                  <a:lnTo>
                    <a:pt x="371" y="346"/>
                  </a:lnTo>
                  <a:lnTo>
                    <a:pt x="368" y="327"/>
                  </a:lnTo>
                  <a:lnTo>
                    <a:pt x="365" y="308"/>
                  </a:lnTo>
                  <a:lnTo>
                    <a:pt x="285" y="348"/>
                  </a:lnTo>
                  <a:lnTo>
                    <a:pt x="291" y="339"/>
                  </a:lnTo>
                  <a:lnTo>
                    <a:pt x="306" y="318"/>
                  </a:lnTo>
                  <a:lnTo>
                    <a:pt x="327" y="286"/>
                  </a:lnTo>
                  <a:lnTo>
                    <a:pt x="353" y="248"/>
                  </a:lnTo>
                  <a:lnTo>
                    <a:pt x="346" y="221"/>
                  </a:lnTo>
                  <a:lnTo>
                    <a:pt x="336" y="192"/>
                  </a:lnTo>
                  <a:lnTo>
                    <a:pt x="326" y="163"/>
                  </a:lnTo>
                  <a:lnTo>
                    <a:pt x="314" y="132"/>
                  </a:lnTo>
                  <a:lnTo>
                    <a:pt x="300" y="100"/>
                  </a:lnTo>
                  <a:lnTo>
                    <a:pt x="285" y="68"/>
                  </a:lnTo>
                  <a:lnTo>
                    <a:pt x="268" y="34"/>
                  </a:lnTo>
                  <a:lnTo>
                    <a:pt x="250" y="0"/>
                  </a:lnTo>
                  <a:lnTo>
                    <a:pt x="246" y="3"/>
                  </a:lnTo>
                  <a:lnTo>
                    <a:pt x="236" y="13"/>
                  </a:lnTo>
                  <a:lnTo>
                    <a:pt x="220" y="28"/>
                  </a:lnTo>
                  <a:lnTo>
                    <a:pt x="200" y="48"/>
                  </a:lnTo>
                  <a:lnTo>
                    <a:pt x="176" y="74"/>
                  </a:lnTo>
                  <a:lnTo>
                    <a:pt x="151" y="106"/>
                  </a:lnTo>
                  <a:lnTo>
                    <a:pt x="137" y="122"/>
                  </a:lnTo>
                  <a:lnTo>
                    <a:pt x="124" y="140"/>
                  </a:lnTo>
                  <a:lnTo>
                    <a:pt x="111" y="160"/>
                  </a:lnTo>
                  <a:lnTo>
                    <a:pt x="97" y="179"/>
                  </a:lnTo>
                  <a:lnTo>
                    <a:pt x="112" y="224"/>
                  </a:lnTo>
                  <a:lnTo>
                    <a:pt x="125" y="262"/>
                  </a:lnTo>
                  <a:lnTo>
                    <a:pt x="134" y="288"/>
                  </a:lnTo>
                  <a:lnTo>
                    <a:pt x="137" y="298"/>
                  </a:lnTo>
                  <a:lnTo>
                    <a:pt x="66" y="233"/>
                  </a:lnTo>
                  <a:lnTo>
                    <a:pt x="52" y="262"/>
                  </a:lnTo>
                  <a:lnTo>
                    <a:pt x="39" y="292"/>
                  </a:lnTo>
                  <a:lnTo>
                    <a:pt x="27" y="325"/>
                  </a:lnTo>
                  <a:lnTo>
                    <a:pt x="16" y="357"/>
                  </a:lnTo>
                  <a:lnTo>
                    <a:pt x="35" y="412"/>
                  </a:lnTo>
                  <a:lnTo>
                    <a:pt x="51" y="459"/>
                  </a:lnTo>
                  <a:lnTo>
                    <a:pt x="62" y="492"/>
                  </a:lnTo>
                  <a:lnTo>
                    <a:pt x="66" y="505"/>
                  </a:lnTo>
                  <a:lnTo>
                    <a:pt x="1" y="446"/>
                  </a:lnTo>
                  <a:lnTo>
                    <a:pt x="0" y="464"/>
                  </a:lnTo>
                  <a:lnTo>
                    <a:pt x="0" y="484"/>
                  </a:lnTo>
                  <a:lnTo>
                    <a:pt x="0" y="503"/>
                  </a:lnTo>
                  <a:lnTo>
                    <a:pt x="2" y="521"/>
                  </a:lnTo>
                  <a:lnTo>
                    <a:pt x="4" y="541"/>
                  </a:lnTo>
                  <a:lnTo>
                    <a:pt x="8" y="561"/>
                  </a:lnTo>
                  <a:lnTo>
                    <a:pt x="12" y="581"/>
                  </a:lnTo>
                  <a:lnTo>
                    <a:pt x="17" y="600"/>
                  </a:lnTo>
                  <a:lnTo>
                    <a:pt x="23" y="621"/>
                  </a:lnTo>
                  <a:lnTo>
                    <a:pt x="30" y="641"/>
                  </a:lnTo>
                  <a:lnTo>
                    <a:pt x="39" y="661"/>
                  </a:lnTo>
                  <a:lnTo>
                    <a:pt x="49" y="681"/>
                  </a:lnTo>
                  <a:lnTo>
                    <a:pt x="61" y="702"/>
                  </a:lnTo>
                  <a:lnTo>
                    <a:pt x="73" y="722"/>
                  </a:lnTo>
                  <a:lnTo>
                    <a:pt x="87" y="743"/>
                  </a:lnTo>
                  <a:lnTo>
                    <a:pt x="101" y="763"/>
                  </a:lnTo>
                  <a:lnTo>
                    <a:pt x="110" y="760"/>
                  </a:lnTo>
                  <a:lnTo>
                    <a:pt x="134" y="750"/>
                  </a:lnTo>
                  <a:lnTo>
                    <a:pt x="150" y="743"/>
                  </a:lnTo>
                  <a:lnTo>
                    <a:pt x="170" y="733"/>
                  </a:lnTo>
                  <a:lnTo>
                    <a:pt x="190" y="721"/>
                  </a:lnTo>
                  <a:lnTo>
                    <a:pt x="211" y="707"/>
                  </a:lnTo>
                  <a:lnTo>
                    <a:pt x="233" y="691"/>
                  </a:lnTo>
                  <a:lnTo>
                    <a:pt x="255" y="672"/>
                  </a:lnTo>
                  <a:lnTo>
                    <a:pt x="267" y="661"/>
                  </a:lnTo>
                  <a:lnTo>
                    <a:pt x="278" y="649"/>
                  </a:lnTo>
                  <a:lnTo>
                    <a:pt x="287" y="637"/>
                  </a:lnTo>
                  <a:lnTo>
                    <a:pt x="298" y="624"/>
                  </a:lnTo>
                  <a:lnTo>
                    <a:pt x="308" y="611"/>
                  </a:lnTo>
                  <a:lnTo>
                    <a:pt x="318" y="597"/>
                  </a:lnTo>
                  <a:lnTo>
                    <a:pt x="326" y="582"/>
                  </a:lnTo>
                  <a:lnTo>
                    <a:pt x="335" y="566"/>
                  </a:lnTo>
                  <a:lnTo>
                    <a:pt x="343" y="548"/>
                  </a:lnTo>
                  <a:lnTo>
                    <a:pt x="349" y="531"/>
                  </a:lnTo>
                  <a:lnTo>
                    <a:pt x="355" y="513"/>
                  </a:lnTo>
                  <a:lnTo>
                    <a:pt x="361" y="493"/>
                  </a:lnTo>
                  <a:lnTo>
                    <a:pt x="266" y="541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29"/>
            <p:cNvSpPr>
              <a:spLocks/>
            </p:cNvSpPr>
            <p:nvPr userDrawn="1"/>
          </p:nvSpPr>
          <p:spPr bwMode="auto">
            <a:xfrm>
              <a:off x="-5357813" y="8551"/>
              <a:ext cx="223838" cy="173038"/>
            </a:xfrm>
            <a:custGeom>
              <a:avLst/>
              <a:gdLst>
                <a:gd name="T0" fmla="*/ 112 w 561"/>
                <a:gd name="T1" fmla="*/ 260 h 438"/>
                <a:gd name="T2" fmla="*/ 150 w 561"/>
                <a:gd name="T3" fmla="*/ 345 h 438"/>
                <a:gd name="T4" fmla="*/ 190 w 561"/>
                <a:gd name="T5" fmla="*/ 405 h 438"/>
                <a:gd name="T6" fmla="*/ 223 w 561"/>
                <a:gd name="T7" fmla="*/ 416 h 438"/>
                <a:gd name="T8" fmla="*/ 253 w 561"/>
                <a:gd name="T9" fmla="*/ 335 h 438"/>
                <a:gd name="T10" fmla="*/ 266 w 561"/>
                <a:gd name="T11" fmla="*/ 364 h 438"/>
                <a:gd name="T12" fmla="*/ 297 w 561"/>
                <a:gd name="T13" fmla="*/ 431 h 438"/>
                <a:gd name="T14" fmla="*/ 353 w 561"/>
                <a:gd name="T15" fmla="*/ 436 h 438"/>
                <a:gd name="T16" fmla="*/ 415 w 561"/>
                <a:gd name="T17" fmla="*/ 438 h 438"/>
                <a:gd name="T18" fmla="*/ 484 w 561"/>
                <a:gd name="T19" fmla="*/ 436 h 438"/>
                <a:gd name="T20" fmla="*/ 561 w 561"/>
                <a:gd name="T21" fmla="*/ 430 h 438"/>
                <a:gd name="T22" fmla="*/ 559 w 561"/>
                <a:gd name="T23" fmla="*/ 412 h 438"/>
                <a:gd name="T24" fmla="*/ 549 w 561"/>
                <a:gd name="T25" fmla="*/ 368 h 438"/>
                <a:gd name="T26" fmla="*/ 531 w 561"/>
                <a:gd name="T27" fmla="*/ 303 h 438"/>
                <a:gd name="T28" fmla="*/ 518 w 561"/>
                <a:gd name="T29" fmla="*/ 267 h 438"/>
                <a:gd name="T30" fmla="*/ 501 w 561"/>
                <a:gd name="T31" fmla="*/ 228 h 438"/>
                <a:gd name="T32" fmla="*/ 416 w 561"/>
                <a:gd name="T33" fmla="*/ 222 h 438"/>
                <a:gd name="T34" fmla="*/ 381 w 561"/>
                <a:gd name="T35" fmla="*/ 220 h 438"/>
                <a:gd name="T36" fmla="*/ 459 w 561"/>
                <a:gd name="T37" fmla="*/ 158 h 438"/>
                <a:gd name="T38" fmla="*/ 432 w 561"/>
                <a:gd name="T39" fmla="*/ 123 h 438"/>
                <a:gd name="T40" fmla="*/ 411 w 561"/>
                <a:gd name="T41" fmla="*/ 101 h 438"/>
                <a:gd name="T42" fmla="*/ 345 w 561"/>
                <a:gd name="T43" fmla="*/ 87 h 438"/>
                <a:gd name="T44" fmla="*/ 263 w 561"/>
                <a:gd name="T45" fmla="*/ 82 h 438"/>
                <a:gd name="T46" fmla="*/ 337 w 561"/>
                <a:gd name="T47" fmla="*/ 45 h 438"/>
                <a:gd name="T48" fmla="*/ 306 w 561"/>
                <a:gd name="T49" fmla="*/ 30 h 438"/>
                <a:gd name="T50" fmla="*/ 273 w 561"/>
                <a:gd name="T51" fmla="*/ 17 h 438"/>
                <a:gd name="T52" fmla="*/ 238 w 561"/>
                <a:gd name="T53" fmla="*/ 9 h 438"/>
                <a:gd name="T54" fmla="*/ 199 w 561"/>
                <a:gd name="T55" fmla="*/ 2 h 438"/>
                <a:gd name="T56" fmla="*/ 158 w 561"/>
                <a:gd name="T57" fmla="*/ 0 h 438"/>
                <a:gd name="T58" fmla="*/ 114 w 561"/>
                <a:gd name="T59" fmla="*/ 1 h 438"/>
                <a:gd name="T60" fmla="*/ 67 w 561"/>
                <a:gd name="T61" fmla="*/ 7 h 438"/>
                <a:gd name="T62" fmla="*/ 17 w 561"/>
                <a:gd name="T63" fmla="*/ 17 h 438"/>
                <a:gd name="T64" fmla="*/ 8 w 561"/>
                <a:gd name="T65" fmla="*/ 52 h 438"/>
                <a:gd name="T66" fmla="*/ 2 w 561"/>
                <a:gd name="T67" fmla="*/ 90 h 438"/>
                <a:gd name="T68" fmla="*/ 0 w 561"/>
                <a:gd name="T69" fmla="*/ 136 h 438"/>
                <a:gd name="T70" fmla="*/ 3 w 561"/>
                <a:gd name="T71" fmla="*/ 189 h 438"/>
                <a:gd name="T72" fmla="*/ 9 w 561"/>
                <a:gd name="T73" fmla="*/ 217 h 438"/>
                <a:gd name="T74" fmla="*/ 18 w 561"/>
                <a:gd name="T75" fmla="*/ 244 h 438"/>
                <a:gd name="T76" fmla="*/ 30 w 561"/>
                <a:gd name="T77" fmla="*/ 272 h 438"/>
                <a:gd name="T78" fmla="*/ 45 w 561"/>
                <a:gd name="T79" fmla="*/ 298 h 438"/>
                <a:gd name="T80" fmla="*/ 65 w 561"/>
                <a:gd name="T81" fmla="*/ 324 h 438"/>
                <a:gd name="T82" fmla="*/ 90 w 561"/>
                <a:gd name="T83" fmla="*/ 34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61" h="438">
                  <a:moveTo>
                    <a:pt x="105" y="246"/>
                  </a:moveTo>
                  <a:lnTo>
                    <a:pt x="112" y="260"/>
                  </a:lnTo>
                  <a:lnTo>
                    <a:pt x="127" y="296"/>
                  </a:lnTo>
                  <a:lnTo>
                    <a:pt x="150" y="345"/>
                  </a:lnTo>
                  <a:lnTo>
                    <a:pt x="173" y="398"/>
                  </a:lnTo>
                  <a:lnTo>
                    <a:pt x="190" y="405"/>
                  </a:lnTo>
                  <a:lnTo>
                    <a:pt x="206" y="410"/>
                  </a:lnTo>
                  <a:lnTo>
                    <a:pt x="223" y="416"/>
                  </a:lnTo>
                  <a:lnTo>
                    <a:pt x="240" y="420"/>
                  </a:lnTo>
                  <a:lnTo>
                    <a:pt x="253" y="335"/>
                  </a:lnTo>
                  <a:lnTo>
                    <a:pt x="257" y="342"/>
                  </a:lnTo>
                  <a:lnTo>
                    <a:pt x="266" y="364"/>
                  </a:lnTo>
                  <a:lnTo>
                    <a:pt x="280" y="394"/>
                  </a:lnTo>
                  <a:lnTo>
                    <a:pt x="297" y="431"/>
                  </a:lnTo>
                  <a:lnTo>
                    <a:pt x="324" y="434"/>
                  </a:lnTo>
                  <a:lnTo>
                    <a:pt x="353" y="436"/>
                  </a:lnTo>
                  <a:lnTo>
                    <a:pt x="383" y="438"/>
                  </a:lnTo>
                  <a:lnTo>
                    <a:pt x="415" y="438"/>
                  </a:lnTo>
                  <a:lnTo>
                    <a:pt x="449" y="438"/>
                  </a:lnTo>
                  <a:lnTo>
                    <a:pt x="484" y="436"/>
                  </a:lnTo>
                  <a:lnTo>
                    <a:pt x="522" y="434"/>
                  </a:lnTo>
                  <a:lnTo>
                    <a:pt x="561" y="430"/>
                  </a:lnTo>
                  <a:lnTo>
                    <a:pt x="560" y="425"/>
                  </a:lnTo>
                  <a:lnTo>
                    <a:pt x="559" y="412"/>
                  </a:lnTo>
                  <a:lnTo>
                    <a:pt x="555" y="393"/>
                  </a:lnTo>
                  <a:lnTo>
                    <a:pt x="549" y="368"/>
                  </a:lnTo>
                  <a:lnTo>
                    <a:pt x="542" y="337"/>
                  </a:lnTo>
                  <a:lnTo>
                    <a:pt x="531" y="303"/>
                  </a:lnTo>
                  <a:lnTo>
                    <a:pt x="524" y="285"/>
                  </a:lnTo>
                  <a:lnTo>
                    <a:pt x="518" y="267"/>
                  </a:lnTo>
                  <a:lnTo>
                    <a:pt x="509" y="247"/>
                  </a:lnTo>
                  <a:lnTo>
                    <a:pt x="501" y="228"/>
                  </a:lnTo>
                  <a:lnTo>
                    <a:pt x="455" y="226"/>
                  </a:lnTo>
                  <a:lnTo>
                    <a:pt x="416" y="222"/>
                  </a:lnTo>
                  <a:lnTo>
                    <a:pt x="391" y="221"/>
                  </a:lnTo>
                  <a:lnTo>
                    <a:pt x="381" y="220"/>
                  </a:lnTo>
                  <a:lnTo>
                    <a:pt x="475" y="181"/>
                  </a:lnTo>
                  <a:lnTo>
                    <a:pt x="459" y="158"/>
                  </a:lnTo>
                  <a:lnTo>
                    <a:pt x="441" y="134"/>
                  </a:lnTo>
                  <a:lnTo>
                    <a:pt x="432" y="123"/>
                  </a:lnTo>
                  <a:lnTo>
                    <a:pt x="422" y="112"/>
                  </a:lnTo>
                  <a:lnTo>
                    <a:pt x="411" y="101"/>
                  </a:lnTo>
                  <a:lnTo>
                    <a:pt x="400" y="91"/>
                  </a:lnTo>
                  <a:lnTo>
                    <a:pt x="345" y="87"/>
                  </a:lnTo>
                  <a:lnTo>
                    <a:pt x="297" y="84"/>
                  </a:lnTo>
                  <a:lnTo>
                    <a:pt x="263" y="82"/>
                  </a:lnTo>
                  <a:lnTo>
                    <a:pt x="250" y="81"/>
                  </a:lnTo>
                  <a:lnTo>
                    <a:pt x="337" y="45"/>
                  </a:lnTo>
                  <a:lnTo>
                    <a:pt x="321" y="37"/>
                  </a:lnTo>
                  <a:lnTo>
                    <a:pt x="306" y="30"/>
                  </a:lnTo>
                  <a:lnTo>
                    <a:pt x="290" y="24"/>
                  </a:lnTo>
                  <a:lnTo>
                    <a:pt x="273" y="17"/>
                  </a:lnTo>
                  <a:lnTo>
                    <a:pt x="256" y="13"/>
                  </a:lnTo>
                  <a:lnTo>
                    <a:pt x="238" y="9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79" y="1"/>
                  </a:lnTo>
                  <a:lnTo>
                    <a:pt x="158" y="0"/>
                  </a:lnTo>
                  <a:lnTo>
                    <a:pt x="137" y="0"/>
                  </a:lnTo>
                  <a:lnTo>
                    <a:pt x="114" y="1"/>
                  </a:lnTo>
                  <a:lnTo>
                    <a:pt x="91" y="4"/>
                  </a:lnTo>
                  <a:lnTo>
                    <a:pt x="67" y="7"/>
                  </a:lnTo>
                  <a:lnTo>
                    <a:pt x="43" y="12"/>
                  </a:lnTo>
                  <a:lnTo>
                    <a:pt x="17" y="17"/>
                  </a:lnTo>
                  <a:lnTo>
                    <a:pt x="14" y="27"/>
                  </a:lnTo>
                  <a:lnTo>
                    <a:pt x="8" y="52"/>
                  </a:lnTo>
                  <a:lnTo>
                    <a:pt x="5" y="69"/>
                  </a:lnTo>
                  <a:lnTo>
                    <a:pt x="2" y="90"/>
                  </a:lnTo>
                  <a:lnTo>
                    <a:pt x="0" y="112"/>
                  </a:lnTo>
                  <a:lnTo>
                    <a:pt x="0" y="136"/>
                  </a:lnTo>
                  <a:lnTo>
                    <a:pt x="1" y="162"/>
                  </a:lnTo>
                  <a:lnTo>
                    <a:pt x="3" y="189"/>
                  </a:lnTo>
                  <a:lnTo>
                    <a:pt x="6" y="203"/>
                  </a:lnTo>
                  <a:lnTo>
                    <a:pt x="9" y="217"/>
                  </a:lnTo>
                  <a:lnTo>
                    <a:pt x="13" y="230"/>
                  </a:lnTo>
                  <a:lnTo>
                    <a:pt x="18" y="244"/>
                  </a:lnTo>
                  <a:lnTo>
                    <a:pt x="23" y="258"/>
                  </a:lnTo>
                  <a:lnTo>
                    <a:pt x="30" y="272"/>
                  </a:lnTo>
                  <a:lnTo>
                    <a:pt x="37" y="285"/>
                  </a:lnTo>
                  <a:lnTo>
                    <a:pt x="45" y="298"/>
                  </a:lnTo>
                  <a:lnTo>
                    <a:pt x="55" y="311"/>
                  </a:lnTo>
                  <a:lnTo>
                    <a:pt x="65" y="324"/>
                  </a:lnTo>
                  <a:lnTo>
                    <a:pt x="77" y="336"/>
                  </a:lnTo>
                  <a:lnTo>
                    <a:pt x="90" y="348"/>
                  </a:lnTo>
                  <a:lnTo>
                    <a:pt x="105" y="246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30"/>
            <p:cNvSpPr>
              <a:spLocks/>
            </p:cNvSpPr>
            <p:nvPr userDrawn="1"/>
          </p:nvSpPr>
          <p:spPr bwMode="auto">
            <a:xfrm>
              <a:off x="-5638800" y="-34312"/>
              <a:ext cx="304800" cy="120650"/>
            </a:xfrm>
            <a:custGeom>
              <a:avLst/>
              <a:gdLst>
                <a:gd name="T0" fmla="*/ 498 w 768"/>
                <a:gd name="T1" fmla="*/ 60 h 305"/>
                <a:gd name="T2" fmla="*/ 466 w 768"/>
                <a:gd name="T3" fmla="*/ 54 h 305"/>
                <a:gd name="T4" fmla="*/ 414 w 768"/>
                <a:gd name="T5" fmla="*/ 42 h 305"/>
                <a:gd name="T6" fmla="*/ 350 w 768"/>
                <a:gd name="T7" fmla="*/ 28 h 305"/>
                <a:gd name="T8" fmla="*/ 301 w 768"/>
                <a:gd name="T9" fmla="*/ 27 h 305"/>
                <a:gd name="T10" fmla="*/ 267 w 768"/>
                <a:gd name="T11" fmla="*/ 40 h 305"/>
                <a:gd name="T12" fmla="*/ 313 w 768"/>
                <a:gd name="T13" fmla="*/ 98 h 305"/>
                <a:gd name="T14" fmla="*/ 279 w 768"/>
                <a:gd name="T15" fmla="*/ 91 h 305"/>
                <a:gd name="T16" fmla="*/ 198 w 768"/>
                <a:gd name="T17" fmla="*/ 72 h 305"/>
                <a:gd name="T18" fmla="*/ 150 w 768"/>
                <a:gd name="T19" fmla="*/ 100 h 305"/>
                <a:gd name="T20" fmla="*/ 101 w 768"/>
                <a:gd name="T21" fmla="*/ 134 h 305"/>
                <a:gd name="T22" fmla="*/ 52 w 768"/>
                <a:gd name="T23" fmla="*/ 174 h 305"/>
                <a:gd name="T24" fmla="*/ 0 w 768"/>
                <a:gd name="T25" fmla="*/ 219 h 305"/>
                <a:gd name="T26" fmla="*/ 16 w 768"/>
                <a:gd name="T27" fmla="*/ 227 h 305"/>
                <a:gd name="T28" fmla="*/ 63 w 768"/>
                <a:gd name="T29" fmla="*/ 244 h 305"/>
                <a:gd name="T30" fmla="*/ 132 w 768"/>
                <a:gd name="T31" fmla="*/ 268 h 305"/>
                <a:gd name="T32" fmla="*/ 220 w 768"/>
                <a:gd name="T33" fmla="*/ 288 h 305"/>
                <a:gd name="T34" fmla="*/ 288 w 768"/>
                <a:gd name="T35" fmla="*/ 245 h 305"/>
                <a:gd name="T36" fmla="*/ 317 w 768"/>
                <a:gd name="T37" fmla="*/ 227 h 305"/>
                <a:gd name="T38" fmla="*/ 314 w 768"/>
                <a:gd name="T39" fmla="*/ 302 h 305"/>
                <a:gd name="T40" fmla="*/ 381 w 768"/>
                <a:gd name="T41" fmla="*/ 305 h 305"/>
                <a:gd name="T42" fmla="*/ 460 w 768"/>
                <a:gd name="T43" fmla="*/ 275 h 305"/>
                <a:gd name="T44" fmla="*/ 526 w 768"/>
                <a:gd name="T45" fmla="*/ 232 h 305"/>
                <a:gd name="T46" fmla="*/ 503 w 768"/>
                <a:gd name="T47" fmla="*/ 292 h 305"/>
                <a:gd name="T48" fmla="*/ 539 w 768"/>
                <a:gd name="T49" fmla="*/ 283 h 305"/>
                <a:gd name="T50" fmla="*/ 574 w 768"/>
                <a:gd name="T51" fmla="*/ 271 h 305"/>
                <a:gd name="T52" fmla="*/ 610 w 768"/>
                <a:gd name="T53" fmla="*/ 256 h 305"/>
                <a:gd name="T54" fmla="*/ 644 w 768"/>
                <a:gd name="T55" fmla="*/ 239 h 305"/>
                <a:gd name="T56" fmla="*/ 677 w 768"/>
                <a:gd name="T57" fmla="*/ 217 h 305"/>
                <a:gd name="T58" fmla="*/ 708 w 768"/>
                <a:gd name="T59" fmla="*/ 192 h 305"/>
                <a:gd name="T60" fmla="*/ 739 w 768"/>
                <a:gd name="T61" fmla="*/ 163 h 305"/>
                <a:gd name="T62" fmla="*/ 768 w 768"/>
                <a:gd name="T63" fmla="*/ 130 h 305"/>
                <a:gd name="T64" fmla="*/ 744 w 768"/>
                <a:gd name="T65" fmla="*/ 107 h 305"/>
                <a:gd name="T66" fmla="*/ 716 w 768"/>
                <a:gd name="T67" fmla="*/ 85 h 305"/>
                <a:gd name="T68" fmla="*/ 677 w 768"/>
                <a:gd name="T69" fmla="*/ 59 h 305"/>
                <a:gd name="T70" fmla="*/ 628 w 768"/>
                <a:gd name="T71" fmla="*/ 35 h 305"/>
                <a:gd name="T72" fmla="*/ 600 w 768"/>
                <a:gd name="T73" fmla="*/ 24 h 305"/>
                <a:gd name="T74" fmla="*/ 570 w 768"/>
                <a:gd name="T75" fmla="*/ 14 h 305"/>
                <a:gd name="T76" fmla="*/ 537 w 768"/>
                <a:gd name="T77" fmla="*/ 8 h 305"/>
                <a:gd name="T78" fmla="*/ 502 w 768"/>
                <a:gd name="T79" fmla="*/ 2 h 305"/>
                <a:gd name="T80" fmla="*/ 464 w 768"/>
                <a:gd name="T81" fmla="*/ 0 h 305"/>
                <a:gd name="T82" fmla="*/ 425 w 768"/>
                <a:gd name="T83" fmla="*/ 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8" h="305">
                  <a:moveTo>
                    <a:pt x="502" y="62"/>
                  </a:moveTo>
                  <a:lnTo>
                    <a:pt x="498" y="60"/>
                  </a:lnTo>
                  <a:lnTo>
                    <a:pt x="486" y="58"/>
                  </a:lnTo>
                  <a:lnTo>
                    <a:pt x="466" y="54"/>
                  </a:lnTo>
                  <a:lnTo>
                    <a:pt x="442" y="49"/>
                  </a:lnTo>
                  <a:lnTo>
                    <a:pt x="414" y="42"/>
                  </a:lnTo>
                  <a:lnTo>
                    <a:pt x="382" y="36"/>
                  </a:lnTo>
                  <a:lnTo>
                    <a:pt x="350" y="28"/>
                  </a:lnTo>
                  <a:lnTo>
                    <a:pt x="317" y="22"/>
                  </a:lnTo>
                  <a:lnTo>
                    <a:pt x="301" y="27"/>
                  </a:lnTo>
                  <a:lnTo>
                    <a:pt x="284" y="33"/>
                  </a:lnTo>
                  <a:lnTo>
                    <a:pt x="267" y="40"/>
                  </a:lnTo>
                  <a:lnTo>
                    <a:pt x="248" y="47"/>
                  </a:lnTo>
                  <a:lnTo>
                    <a:pt x="313" y="98"/>
                  </a:lnTo>
                  <a:lnTo>
                    <a:pt x="304" y="96"/>
                  </a:lnTo>
                  <a:lnTo>
                    <a:pt x="279" y="91"/>
                  </a:lnTo>
                  <a:lnTo>
                    <a:pt x="242" y="82"/>
                  </a:lnTo>
                  <a:lnTo>
                    <a:pt x="198" y="72"/>
                  </a:lnTo>
                  <a:lnTo>
                    <a:pt x="174" y="86"/>
                  </a:lnTo>
                  <a:lnTo>
                    <a:pt x="150" y="100"/>
                  </a:lnTo>
                  <a:lnTo>
                    <a:pt x="126" y="117"/>
                  </a:lnTo>
                  <a:lnTo>
                    <a:pt x="101" y="134"/>
                  </a:lnTo>
                  <a:lnTo>
                    <a:pt x="77" y="153"/>
                  </a:lnTo>
                  <a:lnTo>
                    <a:pt x="52" y="174"/>
                  </a:lnTo>
                  <a:lnTo>
                    <a:pt x="26" y="195"/>
                  </a:lnTo>
                  <a:lnTo>
                    <a:pt x="0" y="219"/>
                  </a:lnTo>
                  <a:lnTo>
                    <a:pt x="4" y="221"/>
                  </a:lnTo>
                  <a:lnTo>
                    <a:pt x="16" y="227"/>
                  </a:lnTo>
                  <a:lnTo>
                    <a:pt x="36" y="234"/>
                  </a:lnTo>
                  <a:lnTo>
                    <a:pt x="63" y="244"/>
                  </a:lnTo>
                  <a:lnTo>
                    <a:pt x="95" y="256"/>
                  </a:lnTo>
                  <a:lnTo>
                    <a:pt x="132" y="268"/>
                  </a:lnTo>
                  <a:lnTo>
                    <a:pt x="175" y="279"/>
                  </a:lnTo>
                  <a:lnTo>
                    <a:pt x="220" y="288"/>
                  </a:lnTo>
                  <a:lnTo>
                    <a:pt x="258" y="266"/>
                  </a:lnTo>
                  <a:lnTo>
                    <a:pt x="288" y="245"/>
                  </a:lnTo>
                  <a:lnTo>
                    <a:pt x="310" y="232"/>
                  </a:lnTo>
                  <a:lnTo>
                    <a:pt x="317" y="227"/>
                  </a:lnTo>
                  <a:lnTo>
                    <a:pt x="282" y="298"/>
                  </a:lnTo>
                  <a:lnTo>
                    <a:pt x="314" y="302"/>
                  </a:lnTo>
                  <a:lnTo>
                    <a:pt x="348" y="305"/>
                  </a:lnTo>
                  <a:lnTo>
                    <a:pt x="381" y="305"/>
                  </a:lnTo>
                  <a:lnTo>
                    <a:pt x="416" y="303"/>
                  </a:lnTo>
                  <a:lnTo>
                    <a:pt x="460" y="275"/>
                  </a:lnTo>
                  <a:lnTo>
                    <a:pt x="499" y="251"/>
                  </a:lnTo>
                  <a:lnTo>
                    <a:pt x="526" y="232"/>
                  </a:lnTo>
                  <a:lnTo>
                    <a:pt x="537" y="226"/>
                  </a:lnTo>
                  <a:lnTo>
                    <a:pt x="503" y="292"/>
                  </a:lnTo>
                  <a:lnTo>
                    <a:pt x="522" y="287"/>
                  </a:lnTo>
                  <a:lnTo>
                    <a:pt x="539" y="283"/>
                  </a:lnTo>
                  <a:lnTo>
                    <a:pt x="557" y="278"/>
                  </a:lnTo>
                  <a:lnTo>
                    <a:pt x="574" y="271"/>
                  </a:lnTo>
                  <a:lnTo>
                    <a:pt x="592" y="265"/>
                  </a:lnTo>
                  <a:lnTo>
                    <a:pt x="610" y="256"/>
                  </a:lnTo>
                  <a:lnTo>
                    <a:pt x="626" y="247"/>
                  </a:lnTo>
                  <a:lnTo>
                    <a:pt x="644" y="239"/>
                  </a:lnTo>
                  <a:lnTo>
                    <a:pt x="660" y="228"/>
                  </a:lnTo>
                  <a:lnTo>
                    <a:pt x="677" y="217"/>
                  </a:lnTo>
                  <a:lnTo>
                    <a:pt x="692" y="205"/>
                  </a:lnTo>
                  <a:lnTo>
                    <a:pt x="708" y="192"/>
                  </a:lnTo>
                  <a:lnTo>
                    <a:pt x="724" y="178"/>
                  </a:lnTo>
                  <a:lnTo>
                    <a:pt x="739" y="163"/>
                  </a:lnTo>
                  <a:lnTo>
                    <a:pt x="754" y="147"/>
                  </a:lnTo>
                  <a:lnTo>
                    <a:pt x="768" y="130"/>
                  </a:lnTo>
                  <a:lnTo>
                    <a:pt x="761" y="123"/>
                  </a:lnTo>
                  <a:lnTo>
                    <a:pt x="744" y="107"/>
                  </a:lnTo>
                  <a:lnTo>
                    <a:pt x="731" y="97"/>
                  </a:lnTo>
                  <a:lnTo>
                    <a:pt x="716" y="85"/>
                  </a:lnTo>
                  <a:lnTo>
                    <a:pt x="698" y="72"/>
                  </a:lnTo>
                  <a:lnTo>
                    <a:pt x="677" y="59"/>
                  </a:lnTo>
                  <a:lnTo>
                    <a:pt x="654" y="46"/>
                  </a:lnTo>
                  <a:lnTo>
                    <a:pt x="628" y="35"/>
                  </a:lnTo>
                  <a:lnTo>
                    <a:pt x="614" y="29"/>
                  </a:lnTo>
                  <a:lnTo>
                    <a:pt x="600" y="24"/>
                  </a:lnTo>
                  <a:lnTo>
                    <a:pt x="585" y="19"/>
                  </a:lnTo>
                  <a:lnTo>
                    <a:pt x="570" y="14"/>
                  </a:lnTo>
                  <a:lnTo>
                    <a:pt x="554" y="11"/>
                  </a:lnTo>
                  <a:lnTo>
                    <a:pt x="537" y="8"/>
                  </a:lnTo>
                  <a:lnTo>
                    <a:pt x="519" y="4"/>
                  </a:lnTo>
                  <a:lnTo>
                    <a:pt x="502" y="2"/>
                  </a:lnTo>
                  <a:lnTo>
                    <a:pt x="484" y="1"/>
                  </a:lnTo>
                  <a:lnTo>
                    <a:pt x="464" y="0"/>
                  </a:lnTo>
                  <a:lnTo>
                    <a:pt x="445" y="0"/>
                  </a:lnTo>
                  <a:lnTo>
                    <a:pt x="425" y="1"/>
                  </a:lnTo>
                  <a:lnTo>
                    <a:pt x="502" y="62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31"/>
            <p:cNvSpPr>
              <a:spLocks/>
            </p:cNvSpPr>
            <p:nvPr userDrawn="1"/>
          </p:nvSpPr>
          <p:spPr bwMode="auto">
            <a:xfrm>
              <a:off x="-5794375" y="-1483699"/>
              <a:ext cx="146050" cy="307975"/>
            </a:xfrm>
            <a:custGeom>
              <a:avLst/>
              <a:gdLst>
                <a:gd name="T0" fmla="*/ 290 w 368"/>
                <a:gd name="T1" fmla="*/ 513 h 775"/>
                <a:gd name="T2" fmla="*/ 301 w 368"/>
                <a:gd name="T3" fmla="*/ 482 h 775"/>
                <a:gd name="T4" fmla="*/ 319 w 368"/>
                <a:gd name="T5" fmla="*/ 430 h 775"/>
                <a:gd name="T6" fmla="*/ 339 w 368"/>
                <a:gd name="T7" fmla="*/ 369 h 775"/>
                <a:gd name="T8" fmla="*/ 344 w 368"/>
                <a:gd name="T9" fmla="*/ 319 h 775"/>
                <a:gd name="T10" fmla="*/ 332 w 368"/>
                <a:gd name="T11" fmla="*/ 284 h 775"/>
                <a:gd name="T12" fmla="*/ 257 w 368"/>
                <a:gd name="T13" fmla="*/ 326 h 775"/>
                <a:gd name="T14" fmla="*/ 269 w 368"/>
                <a:gd name="T15" fmla="*/ 291 h 775"/>
                <a:gd name="T16" fmla="*/ 296 w 368"/>
                <a:gd name="T17" fmla="*/ 212 h 775"/>
                <a:gd name="T18" fmla="*/ 265 w 368"/>
                <a:gd name="T19" fmla="*/ 162 h 775"/>
                <a:gd name="T20" fmla="*/ 228 w 368"/>
                <a:gd name="T21" fmla="*/ 110 h 775"/>
                <a:gd name="T22" fmla="*/ 184 w 368"/>
                <a:gd name="T23" fmla="*/ 56 h 775"/>
                <a:gd name="T24" fmla="*/ 132 w 368"/>
                <a:gd name="T25" fmla="*/ 0 h 775"/>
                <a:gd name="T26" fmla="*/ 121 w 368"/>
                <a:gd name="T27" fmla="*/ 16 h 775"/>
                <a:gd name="T28" fmla="*/ 96 w 368"/>
                <a:gd name="T29" fmla="*/ 59 h 775"/>
                <a:gd name="T30" fmla="*/ 64 w 368"/>
                <a:gd name="T31" fmla="*/ 127 h 775"/>
                <a:gd name="T32" fmla="*/ 46 w 368"/>
                <a:gd name="T33" fmla="*/ 168 h 775"/>
                <a:gd name="T34" fmla="*/ 31 w 368"/>
                <a:gd name="T35" fmla="*/ 213 h 775"/>
                <a:gd name="T36" fmla="*/ 80 w 368"/>
                <a:gd name="T37" fmla="*/ 285 h 775"/>
                <a:gd name="T38" fmla="*/ 100 w 368"/>
                <a:gd name="T39" fmla="*/ 316 h 775"/>
                <a:gd name="T40" fmla="*/ 10 w 368"/>
                <a:gd name="T41" fmla="*/ 305 h 775"/>
                <a:gd name="T42" fmla="*/ 1 w 368"/>
                <a:gd name="T43" fmla="*/ 371 h 775"/>
                <a:gd name="T44" fmla="*/ 32 w 368"/>
                <a:gd name="T45" fmla="*/ 453 h 775"/>
                <a:gd name="T46" fmla="*/ 79 w 368"/>
                <a:gd name="T47" fmla="*/ 524 h 775"/>
                <a:gd name="T48" fmla="*/ 9 w 368"/>
                <a:gd name="T49" fmla="*/ 495 h 775"/>
                <a:gd name="T50" fmla="*/ 17 w 368"/>
                <a:gd name="T51" fmla="*/ 532 h 775"/>
                <a:gd name="T52" fmla="*/ 29 w 368"/>
                <a:gd name="T53" fmla="*/ 569 h 775"/>
                <a:gd name="T54" fmla="*/ 45 w 368"/>
                <a:gd name="T55" fmla="*/ 604 h 775"/>
                <a:gd name="T56" fmla="*/ 65 w 368"/>
                <a:gd name="T57" fmla="*/ 640 h 775"/>
                <a:gd name="T58" fmla="*/ 89 w 368"/>
                <a:gd name="T59" fmla="*/ 676 h 775"/>
                <a:gd name="T60" fmla="*/ 117 w 368"/>
                <a:gd name="T61" fmla="*/ 710 h 775"/>
                <a:gd name="T62" fmla="*/ 150 w 368"/>
                <a:gd name="T63" fmla="*/ 743 h 775"/>
                <a:gd name="T64" fmla="*/ 188 w 368"/>
                <a:gd name="T65" fmla="*/ 775 h 775"/>
                <a:gd name="T66" fmla="*/ 217 w 368"/>
                <a:gd name="T67" fmla="*/ 754 h 775"/>
                <a:gd name="T68" fmla="*/ 246 w 368"/>
                <a:gd name="T69" fmla="*/ 729 h 775"/>
                <a:gd name="T70" fmla="*/ 280 w 368"/>
                <a:gd name="T71" fmla="*/ 692 h 775"/>
                <a:gd name="T72" fmla="*/ 313 w 368"/>
                <a:gd name="T73" fmla="*/ 645 h 775"/>
                <a:gd name="T74" fmla="*/ 328 w 368"/>
                <a:gd name="T75" fmla="*/ 618 h 775"/>
                <a:gd name="T76" fmla="*/ 342 w 368"/>
                <a:gd name="T77" fmla="*/ 589 h 775"/>
                <a:gd name="T78" fmla="*/ 353 w 368"/>
                <a:gd name="T79" fmla="*/ 557 h 775"/>
                <a:gd name="T80" fmla="*/ 362 w 368"/>
                <a:gd name="T81" fmla="*/ 522 h 775"/>
                <a:gd name="T82" fmla="*/ 367 w 368"/>
                <a:gd name="T83" fmla="*/ 486 h 775"/>
                <a:gd name="T84" fmla="*/ 368 w 368"/>
                <a:gd name="T85" fmla="*/ 447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8" h="775">
                  <a:moveTo>
                    <a:pt x="289" y="517"/>
                  </a:moveTo>
                  <a:lnTo>
                    <a:pt x="290" y="513"/>
                  </a:lnTo>
                  <a:lnTo>
                    <a:pt x="295" y="501"/>
                  </a:lnTo>
                  <a:lnTo>
                    <a:pt x="301" y="482"/>
                  </a:lnTo>
                  <a:lnTo>
                    <a:pt x="309" y="459"/>
                  </a:lnTo>
                  <a:lnTo>
                    <a:pt x="319" y="430"/>
                  </a:lnTo>
                  <a:lnTo>
                    <a:pt x="329" y="400"/>
                  </a:lnTo>
                  <a:lnTo>
                    <a:pt x="339" y="369"/>
                  </a:lnTo>
                  <a:lnTo>
                    <a:pt x="350" y="337"/>
                  </a:lnTo>
                  <a:lnTo>
                    <a:pt x="344" y="319"/>
                  </a:lnTo>
                  <a:lnTo>
                    <a:pt x="338" y="302"/>
                  </a:lnTo>
                  <a:lnTo>
                    <a:pt x="332" y="284"/>
                  </a:lnTo>
                  <a:lnTo>
                    <a:pt x="323" y="265"/>
                  </a:lnTo>
                  <a:lnTo>
                    <a:pt x="257" y="326"/>
                  </a:lnTo>
                  <a:lnTo>
                    <a:pt x="260" y="316"/>
                  </a:lnTo>
                  <a:lnTo>
                    <a:pt x="269" y="291"/>
                  </a:lnTo>
                  <a:lnTo>
                    <a:pt x="281" y="256"/>
                  </a:lnTo>
                  <a:lnTo>
                    <a:pt x="296" y="212"/>
                  </a:lnTo>
                  <a:lnTo>
                    <a:pt x="281" y="187"/>
                  </a:lnTo>
                  <a:lnTo>
                    <a:pt x="265" y="162"/>
                  </a:lnTo>
                  <a:lnTo>
                    <a:pt x="247" y="137"/>
                  </a:lnTo>
                  <a:lnTo>
                    <a:pt x="228" y="110"/>
                  </a:lnTo>
                  <a:lnTo>
                    <a:pt x="206" y="83"/>
                  </a:lnTo>
                  <a:lnTo>
                    <a:pt x="184" y="56"/>
                  </a:lnTo>
                  <a:lnTo>
                    <a:pt x="158" y="28"/>
                  </a:lnTo>
                  <a:lnTo>
                    <a:pt x="132" y="0"/>
                  </a:lnTo>
                  <a:lnTo>
                    <a:pt x="128" y="4"/>
                  </a:lnTo>
                  <a:lnTo>
                    <a:pt x="121" y="16"/>
                  </a:lnTo>
                  <a:lnTo>
                    <a:pt x="110" y="34"/>
                  </a:lnTo>
                  <a:lnTo>
                    <a:pt x="96" y="59"/>
                  </a:lnTo>
                  <a:lnTo>
                    <a:pt x="80" y="90"/>
                  </a:lnTo>
                  <a:lnTo>
                    <a:pt x="64" y="127"/>
                  </a:lnTo>
                  <a:lnTo>
                    <a:pt x="55" y="146"/>
                  </a:lnTo>
                  <a:lnTo>
                    <a:pt x="46" y="168"/>
                  </a:lnTo>
                  <a:lnTo>
                    <a:pt x="39" y="190"/>
                  </a:lnTo>
                  <a:lnTo>
                    <a:pt x="31" y="213"/>
                  </a:lnTo>
                  <a:lnTo>
                    <a:pt x="57" y="252"/>
                  </a:lnTo>
                  <a:lnTo>
                    <a:pt x="80" y="285"/>
                  </a:lnTo>
                  <a:lnTo>
                    <a:pt x="95" y="307"/>
                  </a:lnTo>
                  <a:lnTo>
                    <a:pt x="100" y="316"/>
                  </a:lnTo>
                  <a:lnTo>
                    <a:pt x="15" y="273"/>
                  </a:lnTo>
                  <a:lnTo>
                    <a:pt x="10" y="305"/>
                  </a:lnTo>
                  <a:lnTo>
                    <a:pt x="4" y="338"/>
                  </a:lnTo>
                  <a:lnTo>
                    <a:pt x="1" y="371"/>
                  </a:lnTo>
                  <a:lnTo>
                    <a:pt x="0" y="406"/>
                  </a:lnTo>
                  <a:lnTo>
                    <a:pt x="32" y="453"/>
                  </a:lnTo>
                  <a:lnTo>
                    <a:pt x="59" y="495"/>
                  </a:lnTo>
                  <a:lnTo>
                    <a:pt x="79" y="524"/>
                  </a:lnTo>
                  <a:lnTo>
                    <a:pt x="86" y="535"/>
                  </a:lnTo>
                  <a:lnTo>
                    <a:pt x="9" y="495"/>
                  </a:lnTo>
                  <a:lnTo>
                    <a:pt x="13" y="514"/>
                  </a:lnTo>
                  <a:lnTo>
                    <a:pt x="17" y="532"/>
                  </a:lnTo>
                  <a:lnTo>
                    <a:pt x="23" y="550"/>
                  </a:lnTo>
                  <a:lnTo>
                    <a:pt x="29" y="569"/>
                  </a:lnTo>
                  <a:lnTo>
                    <a:pt x="37" y="586"/>
                  </a:lnTo>
                  <a:lnTo>
                    <a:pt x="45" y="604"/>
                  </a:lnTo>
                  <a:lnTo>
                    <a:pt x="54" y="623"/>
                  </a:lnTo>
                  <a:lnTo>
                    <a:pt x="65" y="640"/>
                  </a:lnTo>
                  <a:lnTo>
                    <a:pt x="76" y="658"/>
                  </a:lnTo>
                  <a:lnTo>
                    <a:pt x="89" y="676"/>
                  </a:lnTo>
                  <a:lnTo>
                    <a:pt x="103" y="693"/>
                  </a:lnTo>
                  <a:lnTo>
                    <a:pt x="117" y="710"/>
                  </a:lnTo>
                  <a:lnTo>
                    <a:pt x="133" y="726"/>
                  </a:lnTo>
                  <a:lnTo>
                    <a:pt x="150" y="743"/>
                  </a:lnTo>
                  <a:lnTo>
                    <a:pt x="168" y="759"/>
                  </a:lnTo>
                  <a:lnTo>
                    <a:pt x="188" y="775"/>
                  </a:lnTo>
                  <a:lnTo>
                    <a:pt x="197" y="770"/>
                  </a:lnTo>
                  <a:lnTo>
                    <a:pt x="217" y="754"/>
                  </a:lnTo>
                  <a:lnTo>
                    <a:pt x="231" y="743"/>
                  </a:lnTo>
                  <a:lnTo>
                    <a:pt x="246" y="729"/>
                  </a:lnTo>
                  <a:lnTo>
                    <a:pt x="263" y="711"/>
                  </a:lnTo>
                  <a:lnTo>
                    <a:pt x="280" y="692"/>
                  </a:lnTo>
                  <a:lnTo>
                    <a:pt x="297" y="670"/>
                  </a:lnTo>
                  <a:lnTo>
                    <a:pt x="313" y="645"/>
                  </a:lnTo>
                  <a:lnTo>
                    <a:pt x="321" y="632"/>
                  </a:lnTo>
                  <a:lnTo>
                    <a:pt x="328" y="618"/>
                  </a:lnTo>
                  <a:lnTo>
                    <a:pt x="336" y="604"/>
                  </a:lnTo>
                  <a:lnTo>
                    <a:pt x="342" y="589"/>
                  </a:lnTo>
                  <a:lnTo>
                    <a:pt x="348" y="574"/>
                  </a:lnTo>
                  <a:lnTo>
                    <a:pt x="353" y="557"/>
                  </a:lnTo>
                  <a:lnTo>
                    <a:pt x="357" y="541"/>
                  </a:lnTo>
                  <a:lnTo>
                    <a:pt x="362" y="522"/>
                  </a:lnTo>
                  <a:lnTo>
                    <a:pt x="365" y="505"/>
                  </a:lnTo>
                  <a:lnTo>
                    <a:pt x="367" y="486"/>
                  </a:lnTo>
                  <a:lnTo>
                    <a:pt x="368" y="466"/>
                  </a:lnTo>
                  <a:lnTo>
                    <a:pt x="368" y="447"/>
                  </a:lnTo>
                  <a:lnTo>
                    <a:pt x="289" y="517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32"/>
            <p:cNvSpPr>
              <a:spLocks/>
            </p:cNvSpPr>
            <p:nvPr userDrawn="1"/>
          </p:nvSpPr>
          <p:spPr bwMode="auto">
            <a:xfrm>
              <a:off x="-5727700" y="-1194774"/>
              <a:ext cx="250825" cy="157163"/>
            </a:xfrm>
            <a:custGeom>
              <a:avLst/>
              <a:gdLst>
                <a:gd name="T0" fmla="*/ 156 w 634"/>
                <a:gd name="T1" fmla="*/ 278 h 398"/>
                <a:gd name="T2" fmla="*/ 215 w 634"/>
                <a:gd name="T3" fmla="*/ 350 h 398"/>
                <a:gd name="T4" fmla="*/ 269 w 634"/>
                <a:gd name="T5" fmla="*/ 397 h 398"/>
                <a:gd name="T6" fmla="*/ 305 w 634"/>
                <a:gd name="T7" fmla="*/ 398 h 398"/>
                <a:gd name="T8" fmla="*/ 312 w 634"/>
                <a:gd name="T9" fmla="*/ 312 h 398"/>
                <a:gd name="T10" fmla="*/ 333 w 634"/>
                <a:gd name="T11" fmla="*/ 336 h 398"/>
                <a:gd name="T12" fmla="*/ 379 w 634"/>
                <a:gd name="T13" fmla="*/ 393 h 398"/>
                <a:gd name="T14" fmla="*/ 436 w 634"/>
                <a:gd name="T15" fmla="*/ 385 h 398"/>
                <a:gd name="T16" fmla="*/ 496 w 634"/>
                <a:gd name="T17" fmla="*/ 370 h 398"/>
                <a:gd name="T18" fmla="*/ 563 w 634"/>
                <a:gd name="T19" fmla="*/ 349 h 398"/>
                <a:gd name="T20" fmla="*/ 634 w 634"/>
                <a:gd name="T21" fmla="*/ 323 h 398"/>
                <a:gd name="T22" fmla="*/ 628 w 634"/>
                <a:gd name="T23" fmla="*/ 307 h 398"/>
                <a:gd name="T24" fmla="*/ 607 w 634"/>
                <a:gd name="T25" fmla="*/ 266 h 398"/>
                <a:gd name="T26" fmla="*/ 573 w 634"/>
                <a:gd name="T27" fmla="*/ 209 h 398"/>
                <a:gd name="T28" fmla="*/ 550 w 634"/>
                <a:gd name="T29" fmla="*/ 176 h 398"/>
                <a:gd name="T30" fmla="*/ 523 w 634"/>
                <a:gd name="T31" fmla="*/ 144 h 398"/>
                <a:gd name="T32" fmla="*/ 441 w 634"/>
                <a:gd name="T33" fmla="*/ 161 h 398"/>
                <a:gd name="T34" fmla="*/ 405 w 634"/>
                <a:gd name="T35" fmla="*/ 169 h 398"/>
                <a:gd name="T36" fmla="*/ 464 w 634"/>
                <a:gd name="T37" fmla="*/ 87 h 398"/>
                <a:gd name="T38" fmla="*/ 429 w 634"/>
                <a:gd name="T39" fmla="*/ 61 h 398"/>
                <a:gd name="T40" fmla="*/ 403 w 634"/>
                <a:gd name="T41" fmla="*/ 46 h 398"/>
                <a:gd name="T42" fmla="*/ 336 w 634"/>
                <a:gd name="T43" fmla="*/ 49 h 398"/>
                <a:gd name="T44" fmla="*/ 255 w 634"/>
                <a:gd name="T45" fmla="*/ 65 h 398"/>
                <a:gd name="T46" fmla="*/ 317 w 634"/>
                <a:gd name="T47" fmla="*/ 10 h 398"/>
                <a:gd name="T48" fmla="*/ 283 w 634"/>
                <a:gd name="T49" fmla="*/ 3 h 398"/>
                <a:gd name="T50" fmla="*/ 249 w 634"/>
                <a:gd name="T51" fmla="*/ 0 h 398"/>
                <a:gd name="T52" fmla="*/ 212 w 634"/>
                <a:gd name="T53" fmla="*/ 1 h 398"/>
                <a:gd name="T54" fmla="*/ 173 w 634"/>
                <a:gd name="T55" fmla="*/ 6 h 398"/>
                <a:gd name="T56" fmla="*/ 133 w 634"/>
                <a:gd name="T57" fmla="*/ 14 h 398"/>
                <a:gd name="T58" fmla="*/ 91 w 634"/>
                <a:gd name="T59" fmla="*/ 27 h 398"/>
                <a:gd name="T60" fmla="*/ 47 w 634"/>
                <a:gd name="T61" fmla="*/ 46 h 398"/>
                <a:gd name="T62" fmla="*/ 1 w 634"/>
                <a:gd name="T63" fmla="*/ 68 h 398"/>
                <a:gd name="T64" fmla="*/ 1 w 634"/>
                <a:gd name="T65" fmla="*/ 104 h 398"/>
                <a:gd name="T66" fmla="*/ 6 w 634"/>
                <a:gd name="T67" fmla="*/ 142 h 398"/>
                <a:gd name="T68" fmla="*/ 15 w 634"/>
                <a:gd name="T69" fmla="*/ 188 h 398"/>
                <a:gd name="T70" fmla="*/ 33 w 634"/>
                <a:gd name="T71" fmla="*/ 238 h 398"/>
                <a:gd name="T72" fmla="*/ 46 w 634"/>
                <a:gd name="T73" fmla="*/ 263 h 398"/>
                <a:gd name="T74" fmla="*/ 62 w 634"/>
                <a:gd name="T75" fmla="*/ 286 h 398"/>
                <a:gd name="T76" fmla="*/ 80 w 634"/>
                <a:gd name="T77" fmla="*/ 310 h 398"/>
                <a:gd name="T78" fmla="*/ 103 w 634"/>
                <a:gd name="T79" fmla="*/ 332 h 398"/>
                <a:gd name="T80" fmla="*/ 129 w 634"/>
                <a:gd name="T81" fmla="*/ 351 h 398"/>
                <a:gd name="T82" fmla="*/ 158 w 634"/>
                <a:gd name="T83" fmla="*/ 36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4" h="398">
                  <a:moveTo>
                    <a:pt x="146" y="266"/>
                  </a:moveTo>
                  <a:lnTo>
                    <a:pt x="156" y="278"/>
                  </a:lnTo>
                  <a:lnTo>
                    <a:pt x="181" y="308"/>
                  </a:lnTo>
                  <a:lnTo>
                    <a:pt x="215" y="350"/>
                  </a:lnTo>
                  <a:lnTo>
                    <a:pt x="253" y="394"/>
                  </a:lnTo>
                  <a:lnTo>
                    <a:pt x="269" y="397"/>
                  </a:lnTo>
                  <a:lnTo>
                    <a:pt x="287" y="398"/>
                  </a:lnTo>
                  <a:lnTo>
                    <a:pt x="305" y="398"/>
                  </a:lnTo>
                  <a:lnTo>
                    <a:pt x="323" y="398"/>
                  </a:lnTo>
                  <a:lnTo>
                    <a:pt x="312" y="312"/>
                  </a:lnTo>
                  <a:lnTo>
                    <a:pt x="318" y="319"/>
                  </a:lnTo>
                  <a:lnTo>
                    <a:pt x="333" y="336"/>
                  </a:lnTo>
                  <a:lnTo>
                    <a:pt x="354" y="362"/>
                  </a:lnTo>
                  <a:lnTo>
                    <a:pt x="379" y="393"/>
                  </a:lnTo>
                  <a:lnTo>
                    <a:pt x="406" y="389"/>
                  </a:lnTo>
                  <a:lnTo>
                    <a:pt x="436" y="385"/>
                  </a:lnTo>
                  <a:lnTo>
                    <a:pt x="465" y="377"/>
                  </a:lnTo>
                  <a:lnTo>
                    <a:pt x="496" y="370"/>
                  </a:lnTo>
                  <a:lnTo>
                    <a:pt x="528" y="360"/>
                  </a:lnTo>
                  <a:lnTo>
                    <a:pt x="563" y="349"/>
                  </a:lnTo>
                  <a:lnTo>
                    <a:pt x="598" y="337"/>
                  </a:lnTo>
                  <a:lnTo>
                    <a:pt x="634" y="323"/>
                  </a:lnTo>
                  <a:lnTo>
                    <a:pt x="633" y="319"/>
                  </a:lnTo>
                  <a:lnTo>
                    <a:pt x="628" y="307"/>
                  </a:lnTo>
                  <a:lnTo>
                    <a:pt x="619" y="289"/>
                  </a:lnTo>
                  <a:lnTo>
                    <a:pt x="607" y="266"/>
                  </a:lnTo>
                  <a:lnTo>
                    <a:pt x="592" y="239"/>
                  </a:lnTo>
                  <a:lnTo>
                    <a:pt x="573" y="209"/>
                  </a:lnTo>
                  <a:lnTo>
                    <a:pt x="562" y="192"/>
                  </a:lnTo>
                  <a:lnTo>
                    <a:pt x="550" y="176"/>
                  </a:lnTo>
                  <a:lnTo>
                    <a:pt x="537" y="160"/>
                  </a:lnTo>
                  <a:lnTo>
                    <a:pt x="523" y="144"/>
                  </a:lnTo>
                  <a:lnTo>
                    <a:pt x="479" y="154"/>
                  </a:lnTo>
                  <a:lnTo>
                    <a:pt x="441" y="161"/>
                  </a:lnTo>
                  <a:lnTo>
                    <a:pt x="415" y="167"/>
                  </a:lnTo>
                  <a:lnTo>
                    <a:pt x="405" y="169"/>
                  </a:lnTo>
                  <a:lnTo>
                    <a:pt x="485" y="105"/>
                  </a:lnTo>
                  <a:lnTo>
                    <a:pt x="464" y="87"/>
                  </a:lnTo>
                  <a:lnTo>
                    <a:pt x="441" y="69"/>
                  </a:lnTo>
                  <a:lnTo>
                    <a:pt x="429" y="61"/>
                  </a:lnTo>
                  <a:lnTo>
                    <a:pt x="416" y="53"/>
                  </a:lnTo>
                  <a:lnTo>
                    <a:pt x="403" y="46"/>
                  </a:lnTo>
                  <a:lnTo>
                    <a:pt x="390" y="38"/>
                  </a:lnTo>
                  <a:lnTo>
                    <a:pt x="336" y="49"/>
                  </a:lnTo>
                  <a:lnTo>
                    <a:pt x="289" y="59"/>
                  </a:lnTo>
                  <a:lnTo>
                    <a:pt x="255" y="65"/>
                  </a:lnTo>
                  <a:lnTo>
                    <a:pt x="243" y="68"/>
                  </a:lnTo>
                  <a:lnTo>
                    <a:pt x="317" y="10"/>
                  </a:lnTo>
                  <a:lnTo>
                    <a:pt x="301" y="7"/>
                  </a:lnTo>
                  <a:lnTo>
                    <a:pt x="283" y="3"/>
                  </a:lnTo>
                  <a:lnTo>
                    <a:pt x="266" y="2"/>
                  </a:lnTo>
                  <a:lnTo>
                    <a:pt x="249" y="0"/>
                  </a:lnTo>
                  <a:lnTo>
                    <a:pt x="230" y="0"/>
                  </a:lnTo>
                  <a:lnTo>
                    <a:pt x="212" y="1"/>
                  </a:lnTo>
                  <a:lnTo>
                    <a:pt x="193" y="2"/>
                  </a:lnTo>
                  <a:lnTo>
                    <a:pt x="173" y="6"/>
                  </a:lnTo>
                  <a:lnTo>
                    <a:pt x="154" y="9"/>
                  </a:lnTo>
                  <a:lnTo>
                    <a:pt x="133" y="14"/>
                  </a:lnTo>
                  <a:lnTo>
                    <a:pt x="112" y="20"/>
                  </a:lnTo>
                  <a:lnTo>
                    <a:pt x="91" y="27"/>
                  </a:lnTo>
                  <a:lnTo>
                    <a:pt x="69" y="36"/>
                  </a:lnTo>
                  <a:lnTo>
                    <a:pt x="47" y="46"/>
                  </a:lnTo>
                  <a:lnTo>
                    <a:pt x="24" y="56"/>
                  </a:lnTo>
                  <a:lnTo>
                    <a:pt x="1" y="68"/>
                  </a:lnTo>
                  <a:lnTo>
                    <a:pt x="0" y="78"/>
                  </a:lnTo>
                  <a:lnTo>
                    <a:pt x="1" y="104"/>
                  </a:lnTo>
                  <a:lnTo>
                    <a:pt x="3" y="121"/>
                  </a:lnTo>
                  <a:lnTo>
                    <a:pt x="6" y="142"/>
                  </a:lnTo>
                  <a:lnTo>
                    <a:pt x="10" y="164"/>
                  </a:lnTo>
                  <a:lnTo>
                    <a:pt x="15" y="188"/>
                  </a:lnTo>
                  <a:lnTo>
                    <a:pt x="23" y="212"/>
                  </a:lnTo>
                  <a:lnTo>
                    <a:pt x="33" y="238"/>
                  </a:lnTo>
                  <a:lnTo>
                    <a:pt x="39" y="250"/>
                  </a:lnTo>
                  <a:lnTo>
                    <a:pt x="46" y="263"/>
                  </a:lnTo>
                  <a:lnTo>
                    <a:pt x="53" y="275"/>
                  </a:lnTo>
                  <a:lnTo>
                    <a:pt x="62" y="286"/>
                  </a:lnTo>
                  <a:lnTo>
                    <a:pt x="71" y="298"/>
                  </a:lnTo>
                  <a:lnTo>
                    <a:pt x="80" y="310"/>
                  </a:lnTo>
                  <a:lnTo>
                    <a:pt x="91" y="321"/>
                  </a:lnTo>
                  <a:lnTo>
                    <a:pt x="103" y="332"/>
                  </a:lnTo>
                  <a:lnTo>
                    <a:pt x="115" y="342"/>
                  </a:lnTo>
                  <a:lnTo>
                    <a:pt x="129" y="351"/>
                  </a:lnTo>
                  <a:lnTo>
                    <a:pt x="143" y="360"/>
                  </a:lnTo>
                  <a:lnTo>
                    <a:pt x="158" y="369"/>
                  </a:lnTo>
                  <a:lnTo>
                    <a:pt x="146" y="266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33"/>
            <p:cNvSpPr>
              <a:spLocks/>
            </p:cNvSpPr>
            <p:nvPr userDrawn="1"/>
          </p:nvSpPr>
          <p:spPr bwMode="auto">
            <a:xfrm>
              <a:off x="-5995988" y="-1194774"/>
              <a:ext cx="284163" cy="142875"/>
            </a:xfrm>
            <a:custGeom>
              <a:avLst/>
              <a:gdLst>
                <a:gd name="T0" fmla="*/ 440 w 717"/>
                <a:gd name="T1" fmla="*/ 64 h 360"/>
                <a:gd name="T2" fmla="*/ 407 w 717"/>
                <a:gd name="T3" fmla="*/ 66 h 360"/>
                <a:gd name="T4" fmla="*/ 353 w 717"/>
                <a:gd name="T5" fmla="*/ 69 h 360"/>
                <a:gd name="T6" fmla="*/ 289 w 717"/>
                <a:gd name="T7" fmla="*/ 72 h 360"/>
                <a:gd name="T8" fmla="*/ 240 w 717"/>
                <a:gd name="T9" fmla="*/ 84 h 360"/>
                <a:gd name="T10" fmla="*/ 211 w 717"/>
                <a:gd name="T11" fmla="*/ 105 h 360"/>
                <a:gd name="T12" fmla="*/ 271 w 717"/>
                <a:gd name="T13" fmla="*/ 150 h 360"/>
                <a:gd name="T14" fmla="*/ 236 w 717"/>
                <a:gd name="T15" fmla="*/ 151 h 360"/>
                <a:gd name="T16" fmla="*/ 152 w 717"/>
                <a:gd name="T17" fmla="*/ 155 h 360"/>
                <a:gd name="T18" fmla="*/ 115 w 717"/>
                <a:gd name="T19" fmla="*/ 195 h 360"/>
                <a:gd name="T20" fmla="*/ 77 w 717"/>
                <a:gd name="T21" fmla="*/ 239 h 360"/>
                <a:gd name="T22" fmla="*/ 38 w 717"/>
                <a:gd name="T23" fmla="*/ 291 h 360"/>
                <a:gd name="T24" fmla="*/ 0 w 717"/>
                <a:gd name="T25" fmla="*/ 348 h 360"/>
                <a:gd name="T26" fmla="*/ 19 w 717"/>
                <a:gd name="T27" fmla="*/ 350 h 360"/>
                <a:gd name="T28" fmla="*/ 67 w 717"/>
                <a:gd name="T29" fmla="*/ 356 h 360"/>
                <a:gd name="T30" fmla="*/ 141 w 717"/>
                <a:gd name="T31" fmla="*/ 360 h 360"/>
                <a:gd name="T32" fmla="*/ 231 w 717"/>
                <a:gd name="T33" fmla="*/ 357 h 360"/>
                <a:gd name="T34" fmla="*/ 286 w 717"/>
                <a:gd name="T35" fmla="*/ 297 h 360"/>
                <a:gd name="T36" fmla="*/ 309 w 717"/>
                <a:gd name="T37" fmla="*/ 272 h 360"/>
                <a:gd name="T38" fmla="*/ 325 w 717"/>
                <a:gd name="T39" fmla="*/ 345 h 360"/>
                <a:gd name="T40" fmla="*/ 391 w 717"/>
                <a:gd name="T41" fmla="*/ 330 h 360"/>
                <a:gd name="T42" fmla="*/ 459 w 717"/>
                <a:gd name="T43" fmla="*/ 281 h 360"/>
                <a:gd name="T44" fmla="*/ 512 w 717"/>
                <a:gd name="T45" fmla="*/ 223 h 360"/>
                <a:gd name="T46" fmla="*/ 506 w 717"/>
                <a:gd name="T47" fmla="*/ 286 h 360"/>
                <a:gd name="T48" fmla="*/ 538 w 717"/>
                <a:gd name="T49" fmla="*/ 267 h 360"/>
                <a:gd name="T50" fmla="*/ 569 w 717"/>
                <a:gd name="T51" fmla="*/ 247 h 360"/>
                <a:gd name="T52" fmla="*/ 599 w 717"/>
                <a:gd name="T53" fmla="*/ 224 h 360"/>
                <a:gd name="T54" fmla="*/ 627 w 717"/>
                <a:gd name="T55" fmla="*/ 197 h 360"/>
                <a:gd name="T56" fmla="*/ 653 w 717"/>
                <a:gd name="T57" fmla="*/ 168 h 360"/>
                <a:gd name="T58" fmla="*/ 677 w 717"/>
                <a:gd name="T59" fmla="*/ 135 h 360"/>
                <a:gd name="T60" fmla="*/ 699 w 717"/>
                <a:gd name="T61" fmla="*/ 100 h 360"/>
                <a:gd name="T62" fmla="*/ 717 w 717"/>
                <a:gd name="T63" fmla="*/ 60 h 360"/>
                <a:gd name="T64" fmla="*/ 689 w 717"/>
                <a:gd name="T65" fmla="*/ 45 h 360"/>
                <a:gd name="T66" fmla="*/ 656 w 717"/>
                <a:gd name="T67" fmla="*/ 30 h 360"/>
                <a:gd name="T68" fmla="*/ 613 w 717"/>
                <a:gd name="T69" fmla="*/ 16 h 360"/>
                <a:gd name="T70" fmla="*/ 559 w 717"/>
                <a:gd name="T71" fmla="*/ 5 h 360"/>
                <a:gd name="T72" fmla="*/ 528 w 717"/>
                <a:gd name="T73" fmla="*/ 2 h 360"/>
                <a:gd name="T74" fmla="*/ 497 w 717"/>
                <a:gd name="T75" fmla="*/ 0 h 360"/>
                <a:gd name="T76" fmla="*/ 462 w 717"/>
                <a:gd name="T77" fmla="*/ 3 h 360"/>
                <a:gd name="T78" fmla="*/ 428 w 717"/>
                <a:gd name="T79" fmla="*/ 7 h 360"/>
                <a:gd name="T80" fmla="*/ 391 w 717"/>
                <a:gd name="T81" fmla="*/ 15 h 360"/>
                <a:gd name="T82" fmla="*/ 353 w 717"/>
                <a:gd name="T83" fmla="*/ 2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7" h="360">
                  <a:moveTo>
                    <a:pt x="444" y="64"/>
                  </a:moveTo>
                  <a:lnTo>
                    <a:pt x="440" y="64"/>
                  </a:lnTo>
                  <a:lnTo>
                    <a:pt x="427" y="65"/>
                  </a:lnTo>
                  <a:lnTo>
                    <a:pt x="407" y="66"/>
                  </a:lnTo>
                  <a:lnTo>
                    <a:pt x="383" y="67"/>
                  </a:lnTo>
                  <a:lnTo>
                    <a:pt x="353" y="69"/>
                  </a:lnTo>
                  <a:lnTo>
                    <a:pt x="322" y="71"/>
                  </a:lnTo>
                  <a:lnTo>
                    <a:pt x="289" y="72"/>
                  </a:lnTo>
                  <a:lnTo>
                    <a:pt x="255" y="74"/>
                  </a:lnTo>
                  <a:lnTo>
                    <a:pt x="240" y="84"/>
                  </a:lnTo>
                  <a:lnTo>
                    <a:pt x="226" y="94"/>
                  </a:lnTo>
                  <a:lnTo>
                    <a:pt x="211" y="105"/>
                  </a:lnTo>
                  <a:lnTo>
                    <a:pt x="196" y="117"/>
                  </a:lnTo>
                  <a:lnTo>
                    <a:pt x="271" y="150"/>
                  </a:lnTo>
                  <a:lnTo>
                    <a:pt x="262" y="150"/>
                  </a:lnTo>
                  <a:lnTo>
                    <a:pt x="236" y="151"/>
                  </a:lnTo>
                  <a:lnTo>
                    <a:pt x="199" y="153"/>
                  </a:lnTo>
                  <a:lnTo>
                    <a:pt x="152" y="155"/>
                  </a:lnTo>
                  <a:lnTo>
                    <a:pt x="134" y="174"/>
                  </a:lnTo>
                  <a:lnTo>
                    <a:pt x="115" y="195"/>
                  </a:lnTo>
                  <a:lnTo>
                    <a:pt x="95" y="216"/>
                  </a:lnTo>
                  <a:lnTo>
                    <a:pt x="77" y="239"/>
                  </a:lnTo>
                  <a:lnTo>
                    <a:pt x="57" y="264"/>
                  </a:lnTo>
                  <a:lnTo>
                    <a:pt x="38" y="291"/>
                  </a:lnTo>
                  <a:lnTo>
                    <a:pt x="20" y="318"/>
                  </a:lnTo>
                  <a:lnTo>
                    <a:pt x="0" y="348"/>
                  </a:lnTo>
                  <a:lnTo>
                    <a:pt x="6" y="349"/>
                  </a:lnTo>
                  <a:lnTo>
                    <a:pt x="19" y="350"/>
                  </a:lnTo>
                  <a:lnTo>
                    <a:pt x="39" y="354"/>
                  </a:lnTo>
                  <a:lnTo>
                    <a:pt x="67" y="356"/>
                  </a:lnTo>
                  <a:lnTo>
                    <a:pt x="102" y="359"/>
                  </a:lnTo>
                  <a:lnTo>
                    <a:pt x="141" y="360"/>
                  </a:lnTo>
                  <a:lnTo>
                    <a:pt x="185" y="360"/>
                  </a:lnTo>
                  <a:lnTo>
                    <a:pt x="231" y="357"/>
                  </a:lnTo>
                  <a:lnTo>
                    <a:pt x="262" y="324"/>
                  </a:lnTo>
                  <a:lnTo>
                    <a:pt x="286" y="297"/>
                  </a:lnTo>
                  <a:lnTo>
                    <a:pt x="303" y="279"/>
                  </a:lnTo>
                  <a:lnTo>
                    <a:pt x="309" y="272"/>
                  </a:lnTo>
                  <a:lnTo>
                    <a:pt x="293" y="350"/>
                  </a:lnTo>
                  <a:lnTo>
                    <a:pt x="325" y="345"/>
                  </a:lnTo>
                  <a:lnTo>
                    <a:pt x="358" y="339"/>
                  </a:lnTo>
                  <a:lnTo>
                    <a:pt x="391" y="330"/>
                  </a:lnTo>
                  <a:lnTo>
                    <a:pt x="424" y="320"/>
                  </a:lnTo>
                  <a:lnTo>
                    <a:pt x="459" y="281"/>
                  </a:lnTo>
                  <a:lnTo>
                    <a:pt x="491" y="247"/>
                  </a:lnTo>
                  <a:lnTo>
                    <a:pt x="512" y="223"/>
                  </a:lnTo>
                  <a:lnTo>
                    <a:pt x="521" y="213"/>
                  </a:lnTo>
                  <a:lnTo>
                    <a:pt x="506" y="286"/>
                  </a:lnTo>
                  <a:lnTo>
                    <a:pt x="522" y="277"/>
                  </a:lnTo>
                  <a:lnTo>
                    <a:pt x="538" y="267"/>
                  </a:lnTo>
                  <a:lnTo>
                    <a:pt x="553" y="258"/>
                  </a:lnTo>
                  <a:lnTo>
                    <a:pt x="569" y="247"/>
                  </a:lnTo>
                  <a:lnTo>
                    <a:pt x="584" y="236"/>
                  </a:lnTo>
                  <a:lnTo>
                    <a:pt x="599" y="224"/>
                  </a:lnTo>
                  <a:lnTo>
                    <a:pt x="613" y="211"/>
                  </a:lnTo>
                  <a:lnTo>
                    <a:pt x="627" y="197"/>
                  </a:lnTo>
                  <a:lnTo>
                    <a:pt x="640" y="183"/>
                  </a:lnTo>
                  <a:lnTo>
                    <a:pt x="653" y="168"/>
                  </a:lnTo>
                  <a:lnTo>
                    <a:pt x="665" y="152"/>
                  </a:lnTo>
                  <a:lnTo>
                    <a:pt x="677" y="135"/>
                  </a:lnTo>
                  <a:lnTo>
                    <a:pt x="688" y="118"/>
                  </a:lnTo>
                  <a:lnTo>
                    <a:pt x="699" y="100"/>
                  </a:lnTo>
                  <a:lnTo>
                    <a:pt x="709" y="80"/>
                  </a:lnTo>
                  <a:lnTo>
                    <a:pt x="717" y="60"/>
                  </a:lnTo>
                  <a:lnTo>
                    <a:pt x="711" y="56"/>
                  </a:lnTo>
                  <a:lnTo>
                    <a:pt x="689" y="45"/>
                  </a:lnTo>
                  <a:lnTo>
                    <a:pt x="674" y="37"/>
                  </a:lnTo>
                  <a:lnTo>
                    <a:pt x="656" y="30"/>
                  </a:lnTo>
                  <a:lnTo>
                    <a:pt x="635" y="23"/>
                  </a:lnTo>
                  <a:lnTo>
                    <a:pt x="613" y="16"/>
                  </a:lnTo>
                  <a:lnTo>
                    <a:pt x="587" y="10"/>
                  </a:lnTo>
                  <a:lnTo>
                    <a:pt x="559" y="5"/>
                  </a:lnTo>
                  <a:lnTo>
                    <a:pt x="543" y="3"/>
                  </a:lnTo>
                  <a:lnTo>
                    <a:pt x="528" y="2"/>
                  </a:lnTo>
                  <a:lnTo>
                    <a:pt x="513" y="0"/>
                  </a:lnTo>
                  <a:lnTo>
                    <a:pt x="497" y="0"/>
                  </a:lnTo>
                  <a:lnTo>
                    <a:pt x="480" y="2"/>
                  </a:lnTo>
                  <a:lnTo>
                    <a:pt x="462" y="3"/>
                  </a:lnTo>
                  <a:lnTo>
                    <a:pt x="445" y="4"/>
                  </a:lnTo>
                  <a:lnTo>
                    <a:pt x="428" y="7"/>
                  </a:lnTo>
                  <a:lnTo>
                    <a:pt x="410" y="10"/>
                  </a:lnTo>
                  <a:lnTo>
                    <a:pt x="391" y="15"/>
                  </a:lnTo>
                  <a:lnTo>
                    <a:pt x="373" y="20"/>
                  </a:lnTo>
                  <a:lnTo>
                    <a:pt x="353" y="26"/>
                  </a:lnTo>
                  <a:lnTo>
                    <a:pt x="444" y="64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4" name="Group 263"/>
          <p:cNvGrpSpPr/>
          <p:nvPr userDrawn="1"/>
        </p:nvGrpSpPr>
        <p:grpSpPr>
          <a:xfrm>
            <a:off x="11149697" y="2822702"/>
            <a:ext cx="1329866" cy="1329866"/>
            <a:chOff x="-6489700" y="-1972649"/>
            <a:chExt cx="3073400" cy="3073400"/>
          </a:xfrm>
        </p:grpSpPr>
        <p:sp>
          <p:nvSpPr>
            <p:cNvPr id="265" name="Freeform 6"/>
            <p:cNvSpPr>
              <a:spLocks/>
            </p:cNvSpPr>
            <p:nvPr userDrawn="1"/>
          </p:nvSpPr>
          <p:spPr bwMode="auto">
            <a:xfrm>
              <a:off x="-6489700" y="-1972649"/>
              <a:ext cx="3073400" cy="3073400"/>
            </a:xfrm>
            <a:custGeom>
              <a:avLst/>
              <a:gdLst>
                <a:gd name="T0" fmla="*/ 7722 w 7742"/>
                <a:gd name="T1" fmla="*/ 4266 h 7742"/>
                <a:gd name="T2" fmla="*/ 7620 w 7742"/>
                <a:gd name="T3" fmla="*/ 4839 h 7742"/>
                <a:gd name="T4" fmla="*/ 7438 w 7742"/>
                <a:gd name="T5" fmla="*/ 5378 h 7742"/>
                <a:gd name="T6" fmla="*/ 7181 w 7742"/>
                <a:gd name="T7" fmla="*/ 5879 h 7742"/>
                <a:gd name="T8" fmla="*/ 6858 w 7742"/>
                <a:gd name="T9" fmla="*/ 6333 h 7742"/>
                <a:gd name="T10" fmla="*/ 6474 w 7742"/>
                <a:gd name="T11" fmla="*/ 6736 h 7742"/>
                <a:gd name="T12" fmla="*/ 6035 w 7742"/>
                <a:gd name="T13" fmla="*/ 7081 h 7742"/>
                <a:gd name="T14" fmla="*/ 5549 w 7742"/>
                <a:gd name="T15" fmla="*/ 7360 h 7742"/>
                <a:gd name="T16" fmla="*/ 5022 w 7742"/>
                <a:gd name="T17" fmla="*/ 7568 h 7742"/>
                <a:gd name="T18" fmla="*/ 4461 w 7742"/>
                <a:gd name="T19" fmla="*/ 7697 h 7742"/>
                <a:gd name="T20" fmla="*/ 3871 w 7742"/>
                <a:gd name="T21" fmla="*/ 7742 h 7742"/>
                <a:gd name="T22" fmla="*/ 3281 w 7742"/>
                <a:gd name="T23" fmla="*/ 7697 h 7742"/>
                <a:gd name="T24" fmla="*/ 2720 w 7742"/>
                <a:gd name="T25" fmla="*/ 7568 h 7742"/>
                <a:gd name="T26" fmla="*/ 2193 w 7742"/>
                <a:gd name="T27" fmla="*/ 7360 h 7742"/>
                <a:gd name="T28" fmla="*/ 1707 w 7742"/>
                <a:gd name="T29" fmla="*/ 7081 h 7742"/>
                <a:gd name="T30" fmla="*/ 1268 w 7742"/>
                <a:gd name="T31" fmla="*/ 6736 h 7742"/>
                <a:gd name="T32" fmla="*/ 884 w 7742"/>
                <a:gd name="T33" fmla="*/ 6333 h 7742"/>
                <a:gd name="T34" fmla="*/ 561 w 7742"/>
                <a:gd name="T35" fmla="*/ 5879 h 7742"/>
                <a:gd name="T36" fmla="*/ 304 w 7742"/>
                <a:gd name="T37" fmla="*/ 5378 h 7742"/>
                <a:gd name="T38" fmla="*/ 122 w 7742"/>
                <a:gd name="T39" fmla="*/ 4839 h 7742"/>
                <a:gd name="T40" fmla="*/ 20 w 7742"/>
                <a:gd name="T41" fmla="*/ 4266 h 7742"/>
                <a:gd name="T42" fmla="*/ 5 w 7742"/>
                <a:gd name="T43" fmla="*/ 3672 h 7742"/>
                <a:gd name="T44" fmla="*/ 78 w 7742"/>
                <a:gd name="T45" fmla="*/ 3091 h 7742"/>
                <a:gd name="T46" fmla="*/ 235 w 7742"/>
                <a:gd name="T47" fmla="*/ 2540 h 7742"/>
                <a:gd name="T48" fmla="*/ 467 w 7742"/>
                <a:gd name="T49" fmla="*/ 2025 h 7742"/>
                <a:gd name="T50" fmla="*/ 769 w 7742"/>
                <a:gd name="T51" fmla="*/ 1554 h 7742"/>
                <a:gd name="T52" fmla="*/ 1133 w 7742"/>
                <a:gd name="T53" fmla="*/ 1133 h 7742"/>
                <a:gd name="T54" fmla="*/ 1554 w 7742"/>
                <a:gd name="T55" fmla="*/ 769 h 7742"/>
                <a:gd name="T56" fmla="*/ 2025 w 7742"/>
                <a:gd name="T57" fmla="*/ 467 h 7742"/>
                <a:gd name="T58" fmla="*/ 2540 w 7742"/>
                <a:gd name="T59" fmla="*/ 235 h 7742"/>
                <a:gd name="T60" fmla="*/ 3091 w 7742"/>
                <a:gd name="T61" fmla="*/ 78 h 7742"/>
                <a:gd name="T62" fmla="*/ 3672 w 7742"/>
                <a:gd name="T63" fmla="*/ 5 h 7742"/>
                <a:gd name="T64" fmla="*/ 4266 w 7742"/>
                <a:gd name="T65" fmla="*/ 20 h 7742"/>
                <a:gd name="T66" fmla="*/ 4839 w 7742"/>
                <a:gd name="T67" fmla="*/ 122 h 7742"/>
                <a:gd name="T68" fmla="*/ 5378 w 7742"/>
                <a:gd name="T69" fmla="*/ 304 h 7742"/>
                <a:gd name="T70" fmla="*/ 5879 w 7742"/>
                <a:gd name="T71" fmla="*/ 561 h 7742"/>
                <a:gd name="T72" fmla="*/ 6333 w 7742"/>
                <a:gd name="T73" fmla="*/ 884 h 7742"/>
                <a:gd name="T74" fmla="*/ 6736 w 7742"/>
                <a:gd name="T75" fmla="*/ 1268 h 7742"/>
                <a:gd name="T76" fmla="*/ 7081 w 7742"/>
                <a:gd name="T77" fmla="*/ 1707 h 7742"/>
                <a:gd name="T78" fmla="*/ 7360 w 7742"/>
                <a:gd name="T79" fmla="*/ 2193 h 7742"/>
                <a:gd name="T80" fmla="*/ 7568 w 7742"/>
                <a:gd name="T81" fmla="*/ 2720 h 7742"/>
                <a:gd name="T82" fmla="*/ 7697 w 7742"/>
                <a:gd name="T83" fmla="*/ 3281 h 7742"/>
                <a:gd name="T84" fmla="*/ 7742 w 7742"/>
                <a:gd name="T85" fmla="*/ 3871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742" h="7742">
                  <a:moveTo>
                    <a:pt x="7742" y="3871"/>
                  </a:moveTo>
                  <a:lnTo>
                    <a:pt x="7737" y="4070"/>
                  </a:lnTo>
                  <a:lnTo>
                    <a:pt x="7722" y="4266"/>
                  </a:lnTo>
                  <a:lnTo>
                    <a:pt x="7697" y="4461"/>
                  </a:lnTo>
                  <a:lnTo>
                    <a:pt x="7664" y="4651"/>
                  </a:lnTo>
                  <a:lnTo>
                    <a:pt x="7620" y="4839"/>
                  </a:lnTo>
                  <a:lnTo>
                    <a:pt x="7568" y="5022"/>
                  </a:lnTo>
                  <a:lnTo>
                    <a:pt x="7507" y="5202"/>
                  </a:lnTo>
                  <a:lnTo>
                    <a:pt x="7438" y="5378"/>
                  </a:lnTo>
                  <a:lnTo>
                    <a:pt x="7360" y="5549"/>
                  </a:lnTo>
                  <a:lnTo>
                    <a:pt x="7275" y="5717"/>
                  </a:lnTo>
                  <a:lnTo>
                    <a:pt x="7181" y="5879"/>
                  </a:lnTo>
                  <a:lnTo>
                    <a:pt x="7081" y="6035"/>
                  </a:lnTo>
                  <a:lnTo>
                    <a:pt x="6973" y="6188"/>
                  </a:lnTo>
                  <a:lnTo>
                    <a:pt x="6858" y="6333"/>
                  </a:lnTo>
                  <a:lnTo>
                    <a:pt x="6736" y="6474"/>
                  </a:lnTo>
                  <a:lnTo>
                    <a:pt x="6609" y="6609"/>
                  </a:lnTo>
                  <a:lnTo>
                    <a:pt x="6474" y="6736"/>
                  </a:lnTo>
                  <a:lnTo>
                    <a:pt x="6333" y="6858"/>
                  </a:lnTo>
                  <a:lnTo>
                    <a:pt x="6188" y="6973"/>
                  </a:lnTo>
                  <a:lnTo>
                    <a:pt x="6035" y="7081"/>
                  </a:lnTo>
                  <a:lnTo>
                    <a:pt x="5879" y="7181"/>
                  </a:lnTo>
                  <a:lnTo>
                    <a:pt x="5717" y="7275"/>
                  </a:lnTo>
                  <a:lnTo>
                    <a:pt x="5549" y="7360"/>
                  </a:lnTo>
                  <a:lnTo>
                    <a:pt x="5378" y="7438"/>
                  </a:lnTo>
                  <a:lnTo>
                    <a:pt x="5202" y="7507"/>
                  </a:lnTo>
                  <a:lnTo>
                    <a:pt x="5022" y="7568"/>
                  </a:lnTo>
                  <a:lnTo>
                    <a:pt x="4839" y="7620"/>
                  </a:lnTo>
                  <a:lnTo>
                    <a:pt x="4651" y="7664"/>
                  </a:lnTo>
                  <a:lnTo>
                    <a:pt x="4461" y="7697"/>
                  </a:lnTo>
                  <a:lnTo>
                    <a:pt x="4266" y="7722"/>
                  </a:lnTo>
                  <a:lnTo>
                    <a:pt x="4070" y="7737"/>
                  </a:lnTo>
                  <a:lnTo>
                    <a:pt x="3871" y="7742"/>
                  </a:lnTo>
                  <a:lnTo>
                    <a:pt x="3672" y="7737"/>
                  </a:lnTo>
                  <a:lnTo>
                    <a:pt x="3476" y="7722"/>
                  </a:lnTo>
                  <a:lnTo>
                    <a:pt x="3281" y="7697"/>
                  </a:lnTo>
                  <a:lnTo>
                    <a:pt x="3091" y="7664"/>
                  </a:lnTo>
                  <a:lnTo>
                    <a:pt x="2903" y="7620"/>
                  </a:lnTo>
                  <a:lnTo>
                    <a:pt x="2720" y="7568"/>
                  </a:lnTo>
                  <a:lnTo>
                    <a:pt x="2540" y="7507"/>
                  </a:lnTo>
                  <a:lnTo>
                    <a:pt x="2364" y="7438"/>
                  </a:lnTo>
                  <a:lnTo>
                    <a:pt x="2193" y="7360"/>
                  </a:lnTo>
                  <a:lnTo>
                    <a:pt x="2025" y="7275"/>
                  </a:lnTo>
                  <a:lnTo>
                    <a:pt x="1863" y="7181"/>
                  </a:lnTo>
                  <a:lnTo>
                    <a:pt x="1707" y="7081"/>
                  </a:lnTo>
                  <a:lnTo>
                    <a:pt x="1554" y="6973"/>
                  </a:lnTo>
                  <a:lnTo>
                    <a:pt x="1409" y="6858"/>
                  </a:lnTo>
                  <a:lnTo>
                    <a:pt x="1268" y="6736"/>
                  </a:lnTo>
                  <a:lnTo>
                    <a:pt x="1133" y="6609"/>
                  </a:lnTo>
                  <a:lnTo>
                    <a:pt x="1006" y="6474"/>
                  </a:lnTo>
                  <a:lnTo>
                    <a:pt x="884" y="6333"/>
                  </a:lnTo>
                  <a:lnTo>
                    <a:pt x="769" y="6188"/>
                  </a:lnTo>
                  <a:lnTo>
                    <a:pt x="661" y="6035"/>
                  </a:lnTo>
                  <a:lnTo>
                    <a:pt x="561" y="5879"/>
                  </a:lnTo>
                  <a:lnTo>
                    <a:pt x="467" y="5717"/>
                  </a:lnTo>
                  <a:lnTo>
                    <a:pt x="382" y="5549"/>
                  </a:lnTo>
                  <a:lnTo>
                    <a:pt x="304" y="5378"/>
                  </a:lnTo>
                  <a:lnTo>
                    <a:pt x="235" y="5202"/>
                  </a:lnTo>
                  <a:lnTo>
                    <a:pt x="174" y="5022"/>
                  </a:lnTo>
                  <a:lnTo>
                    <a:pt x="122" y="4839"/>
                  </a:lnTo>
                  <a:lnTo>
                    <a:pt x="78" y="4651"/>
                  </a:lnTo>
                  <a:lnTo>
                    <a:pt x="45" y="4461"/>
                  </a:lnTo>
                  <a:lnTo>
                    <a:pt x="20" y="4266"/>
                  </a:lnTo>
                  <a:lnTo>
                    <a:pt x="5" y="4070"/>
                  </a:lnTo>
                  <a:lnTo>
                    <a:pt x="0" y="3871"/>
                  </a:lnTo>
                  <a:lnTo>
                    <a:pt x="5" y="3672"/>
                  </a:lnTo>
                  <a:lnTo>
                    <a:pt x="20" y="3476"/>
                  </a:lnTo>
                  <a:lnTo>
                    <a:pt x="45" y="3281"/>
                  </a:lnTo>
                  <a:lnTo>
                    <a:pt x="78" y="3091"/>
                  </a:lnTo>
                  <a:lnTo>
                    <a:pt x="122" y="2903"/>
                  </a:lnTo>
                  <a:lnTo>
                    <a:pt x="174" y="2720"/>
                  </a:lnTo>
                  <a:lnTo>
                    <a:pt x="235" y="2540"/>
                  </a:lnTo>
                  <a:lnTo>
                    <a:pt x="304" y="2364"/>
                  </a:lnTo>
                  <a:lnTo>
                    <a:pt x="382" y="2193"/>
                  </a:lnTo>
                  <a:lnTo>
                    <a:pt x="467" y="2025"/>
                  </a:lnTo>
                  <a:lnTo>
                    <a:pt x="561" y="1863"/>
                  </a:lnTo>
                  <a:lnTo>
                    <a:pt x="661" y="1707"/>
                  </a:lnTo>
                  <a:lnTo>
                    <a:pt x="769" y="1554"/>
                  </a:lnTo>
                  <a:lnTo>
                    <a:pt x="884" y="1409"/>
                  </a:lnTo>
                  <a:lnTo>
                    <a:pt x="1006" y="1268"/>
                  </a:lnTo>
                  <a:lnTo>
                    <a:pt x="1133" y="1133"/>
                  </a:lnTo>
                  <a:lnTo>
                    <a:pt x="1268" y="1006"/>
                  </a:lnTo>
                  <a:lnTo>
                    <a:pt x="1409" y="884"/>
                  </a:lnTo>
                  <a:lnTo>
                    <a:pt x="1554" y="769"/>
                  </a:lnTo>
                  <a:lnTo>
                    <a:pt x="1707" y="661"/>
                  </a:lnTo>
                  <a:lnTo>
                    <a:pt x="1863" y="561"/>
                  </a:lnTo>
                  <a:lnTo>
                    <a:pt x="2025" y="467"/>
                  </a:lnTo>
                  <a:lnTo>
                    <a:pt x="2193" y="382"/>
                  </a:lnTo>
                  <a:lnTo>
                    <a:pt x="2364" y="304"/>
                  </a:lnTo>
                  <a:lnTo>
                    <a:pt x="2540" y="235"/>
                  </a:lnTo>
                  <a:lnTo>
                    <a:pt x="2720" y="174"/>
                  </a:lnTo>
                  <a:lnTo>
                    <a:pt x="2903" y="122"/>
                  </a:lnTo>
                  <a:lnTo>
                    <a:pt x="3091" y="78"/>
                  </a:lnTo>
                  <a:lnTo>
                    <a:pt x="3281" y="45"/>
                  </a:lnTo>
                  <a:lnTo>
                    <a:pt x="3476" y="20"/>
                  </a:lnTo>
                  <a:lnTo>
                    <a:pt x="3672" y="5"/>
                  </a:lnTo>
                  <a:lnTo>
                    <a:pt x="3871" y="0"/>
                  </a:lnTo>
                  <a:lnTo>
                    <a:pt x="4070" y="5"/>
                  </a:lnTo>
                  <a:lnTo>
                    <a:pt x="4266" y="20"/>
                  </a:lnTo>
                  <a:lnTo>
                    <a:pt x="4461" y="45"/>
                  </a:lnTo>
                  <a:lnTo>
                    <a:pt x="4651" y="78"/>
                  </a:lnTo>
                  <a:lnTo>
                    <a:pt x="4839" y="122"/>
                  </a:lnTo>
                  <a:lnTo>
                    <a:pt x="5022" y="174"/>
                  </a:lnTo>
                  <a:lnTo>
                    <a:pt x="5202" y="235"/>
                  </a:lnTo>
                  <a:lnTo>
                    <a:pt x="5378" y="304"/>
                  </a:lnTo>
                  <a:lnTo>
                    <a:pt x="5549" y="382"/>
                  </a:lnTo>
                  <a:lnTo>
                    <a:pt x="5717" y="467"/>
                  </a:lnTo>
                  <a:lnTo>
                    <a:pt x="5879" y="561"/>
                  </a:lnTo>
                  <a:lnTo>
                    <a:pt x="6035" y="661"/>
                  </a:lnTo>
                  <a:lnTo>
                    <a:pt x="6188" y="769"/>
                  </a:lnTo>
                  <a:lnTo>
                    <a:pt x="6333" y="884"/>
                  </a:lnTo>
                  <a:lnTo>
                    <a:pt x="6474" y="1006"/>
                  </a:lnTo>
                  <a:lnTo>
                    <a:pt x="6609" y="1133"/>
                  </a:lnTo>
                  <a:lnTo>
                    <a:pt x="6736" y="1268"/>
                  </a:lnTo>
                  <a:lnTo>
                    <a:pt x="6858" y="1409"/>
                  </a:lnTo>
                  <a:lnTo>
                    <a:pt x="6973" y="1554"/>
                  </a:lnTo>
                  <a:lnTo>
                    <a:pt x="7081" y="1707"/>
                  </a:lnTo>
                  <a:lnTo>
                    <a:pt x="7181" y="1863"/>
                  </a:lnTo>
                  <a:lnTo>
                    <a:pt x="7275" y="2025"/>
                  </a:lnTo>
                  <a:lnTo>
                    <a:pt x="7360" y="2193"/>
                  </a:lnTo>
                  <a:lnTo>
                    <a:pt x="7438" y="2364"/>
                  </a:lnTo>
                  <a:lnTo>
                    <a:pt x="7507" y="2540"/>
                  </a:lnTo>
                  <a:lnTo>
                    <a:pt x="7568" y="2720"/>
                  </a:lnTo>
                  <a:lnTo>
                    <a:pt x="7620" y="2903"/>
                  </a:lnTo>
                  <a:lnTo>
                    <a:pt x="7664" y="3091"/>
                  </a:lnTo>
                  <a:lnTo>
                    <a:pt x="7697" y="3281"/>
                  </a:lnTo>
                  <a:lnTo>
                    <a:pt x="7722" y="3476"/>
                  </a:lnTo>
                  <a:lnTo>
                    <a:pt x="7737" y="3672"/>
                  </a:lnTo>
                  <a:lnTo>
                    <a:pt x="7742" y="3871"/>
                  </a:lnTo>
                  <a:close/>
                </a:path>
              </a:pathLst>
            </a:custGeom>
            <a:solidFill>
              <a:srgbClr val="FFA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7"/>
            <p:cNvSpPr>
              <a:spLocks/>
            </p:cNvSpPr>
            <p:nvPr userDrawn="1"/>
          </p:nvSpPr>
          <p:spPr bwMode="auto">
            <a:xfrm>
              <a:off x="-6443663" y="-1926612"/>
              <a:ext cx="2981325" cy="2981325"/>
            </a:xfrm>
            <a:custGeom>
              <a:avLst/>
              <a:gdLst>
                <a:gd name="T0" fmla="*/ 7490 w 7508"/>
                <a:gd name="T1" fmla="*/ 4137 h 7508"/>
                <a:gd name="T2" fmla="*/ 7390 w 7508"/>
                <a:gd name="T3" fmla="*/ 4693 h 7508"/>
                <a:gd name="T4" fmla="*/ 7213 w 7508"/>
                <a:gd name="T5" fmla="*/ 5215 h 7508"/>
                <a:gd name="T6" fmla="*/ 6965 w 7508"/>
                <a:gd name="T7" fmla="*/ 5701 h 7508"/>
                <a:gd name="T8" fmla="*/ 6652 w 7508"/>
                <a:gd name="T9" fmla="*/ 6142 h 7508"/>
                <a:gd name="T10" fmla="*/ 6279 w 7508"/>
                <a:gd name="T11" fmla="*/ 6533 h 7508"/>
                <a:gd name="T12" fmla="*/ 5854 w 7508"/>
                <a:gd name="T13" fmla="*/ 6868 h 7508"/>
                <a:gd name="T14" fmla="*/ 5382 w 7508"/>
                <a:gd name="T15" fmla="*/ 7139 h 7508"/>
                <a:gd name="T16" fmla="*/ 4871 w 7508"/>
                <a:gd name="T17" fmla="*/ 7340 h 7508"/>
                <a:gd name="T18" fmla="*/ 4325 w 7508"/>
                <a:gd name="T19" fmla="*/ 7465 h 7508"/>
                <a:gd name="T20" fmla="*/ 3754 w 7508"/>
                <a:gd name="T21" fmla="*/ 7508 h 7508"/>
                <a:gd name="T22" fmla="*/ 3183 w 7508"/>
                <a:gd name="T23" fmla="*/ 7465 h 7508"/>
                <a:gd name="T24" fmla="*/ 2637 w 7508"/>
                <a:gd name="T25" fmla="*/ 7340 h 7508"/>
                <a:gd name="T26" fmla="*/ 2126 w 7508"/>
                <a:gd name="T27" fmla="*/ 7139 h 7508"/>
                <a:gd name="T28" fmla="*/ 1654 w 7508"/>
                <a:gd name="T29" fmla="*/ 6868 h 7508"/>
                <a:gd name="T30" fmla="*/ 1229 w 7508"/>
                <a:gd name="T31" fmla="*/ 6533 h 7508"/>
                <a:gd name="T32" fmla="*/ 856 w 7508"/>
                <a:gd name="T33" fmla="*/ 6142 h 7508"/>
                <a:gd name="T34" fmla="*/ 543 w 7508"/>
                <a:gd name="T35" fmla="*/ 5701 h 7508"/>
                <a:gd name="T36" fmla="*/ 295 w 7508"/>
                <a:gd name="T37" fmla="*/ 5215 h 7508"/>
                <a:gd name="T38" fmla="*/ 118 w 7508"/>
                <a:gd name="T39" fmla="*/ 4693 h 7508"/>
                <a:gd name="T40" fmla="*/ 18 w 7508"/>
                <a:gd name="T41" fmla="*/ 4137 h 7508"/>
                <a:gd name="T42" fmla="*/ 4 w 7508"/>
                <a:gd name="T43" fmla="*/ 3561 h 7508"/>
                <a:gd name="T44" fmla="*/ 76 w 7508"/>
                <a:gd name="T45" fmla="*/ 2997 h 7508"/>
                <a:gd name="T46" fmla="*/ 227 w 7508"/>
                <a:gd name="T47" fmla="*/ 2463 h 7508"/>
                <a:gd name="T48" fmla="*/ 452 w 7508"/>
                <a:gd name="T49" fmla="*/ 1964 h 7508"/>
                <a:gd name="T50" fmla="*/ 745 w 7508"/>
                <a:gd name="T51" fmla="*/ 1508 h 7508"/>
                <a:gd name="T52" fmla="*/ 1099 w 7508"/>
                <a:gd name="T53" fmla="*/ 1099 h 7508"/>
                <a:gd name="T54" fmla="*/ 1508 w 7508"/>
                <a:gd name="T55" fmla="*/ 745 h 7508"/>
                <a:gd name="T56" fmla="*/ 1964 w 7508"/>
                <a:gd name="T57" fmla="*/ 452 h 7508"/>
                <a:gd name="T58" fmla="*/ 2463 w 7508"/>
                <a:gd name="T59" fmla="*/ 227 h 7508"/>
                <a:gd name="T60" fmla="*/ 2997 w 7508"/>
                <a:gd name="T61" fmla="*/ 76 h 7508"/>
                <a:gd name="T62" fmla="*/ 3561 w 7508"/>
                <a:gd name="T63" fmla="*/ 4 h 7508"/>
                <a:gd name="T64" fmla="*/ 4137 w 7508"/>
                <a:gd name="T65" fmla="*/ 18 h 7508"/>
                <a:gd name="T66" fmla="*/ 4693 w 7508"/>
                <a:gd name="T67" fmla="*/ 118 h 7508"/>
                <a:gd name="T68" fmla="*/ 5215 w 7508"/>
                <a:gd name="T69" fmla="*/ 295 h 7508"/>
                <a:gd name="T70" fmla="*/ 5701 w 7508"/>
                <a:gd name="T71" fmla="*/ 543 h 7508"/>
                <a:gd name="T72" fmla="*/ 6142 w 7508"/>
                <a:gd name="T73" fmla="*/ 856 h 7508"/>
                <a:gd name="T74" fmla="*/ 6533 w 7508"/>
                <a:gd name="T75" fmla="*/ 1229 h 7508"/>
                <a:gd name="T76" fmla="*/ 6868 w 7508"/>
                <a:gd name="T77" fmla="*/ 1654 h 7508"/>
                <a:gd name="T78" fmla="*/ 7139 w 7508"/>
                <a:gd name="T79" fmla="*/ 2126 h 7508"/>
                <a:gd name="T80" fmla="*/ 7340 w 7508"/>
                <a:gd name="T81" fmla="*/ 2637 h 7508"/>
                <a:gd name="T82" fmla="*/ 7465 w 7508"/>
                <a:gd name="T83" fmla="*/ 3183 h 7508"/>
                <a:gd name="T84" fmla="*/ 7508 w 7508"/>
                <a:gd name="T85" fmla="*/ 3754 h 7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08" h="7508">
                  <a:moveTo>
                    <a:pt x="7508" y="3754"/>
                  </a:moveTo>
                  <a:lnTo>
                    <a:pt x="7504" y="3947"/>
                  </a:lnTo>
                  <a:lnTo>
                    <a:pt x="7490" y="4137"/>
                  </a:lnTo>
                  <a:lnTo>
                    <a:pt x="7465" y="4325"/>
                  </a:lnTo>
                  <a:lnTo>
                    <a:pt x="7432" y="4511"/>
                  </a:lnTo>
                  <a:lnTo>
                    <a:pt x="7390" y="4693"/>
                  </a:lnTo>
                  <a:lnTo>
                    <a:pt x="7340" y="4871"/>
                  </a:lnTo>
                  <a:lnTo>
                    <a:pt x="7281" y="5045"/>
                  </a:lnTo>
                  <a:lnTo>
                    <a:pt x="7213" y="5215"/>
                  </a:lnTo>
                  <a:lnTo>
                    <a:pt x="7139" y="5382"/>
                  </a:lnTo>
                  <a:lnTo>
                    <a:pt x="7056" y="5544"/>
                  </a:lnTo>
                  <a:lnTo>
                    <a:pt x="6965" y="5701"/>
                  </a:lnTo>
                  <a:lnTo>
                    <a:pt x="6868" y="5854"/>
                  </a:lnTo>
                  <a:lnTo>
                    <a:pt x="6763" y="6000"/>
                  </a:lnTo>
                  <a:lnTo>
                    <a:pt x="6652" y="6142"/>
                  </a:lnTo>
                  <a:lnTo>
                    <a:pt x="6533" y="6279"/>
                  </a:lnTo>
                  <a:lnTo>
                    <a:pt x="6409" y="6409"/>
                  </a:lnTo>
                  <a:lnTo>
                    <a:pt x="6279" y="6533"/>
                  </a:lnTo>
                  <a:lnTo>
                    <a:pt x="6142" y="6652"/>
                  </a:lnTo>
                  <a:lnTo>
                    <a:pt x="6000" y="6763"/>
                  </a:lnTo>
                  <a:lnTo>
                    <a:pt x="5854" y="6868"/>
                  </a:lnTo>
                  <a:lnTo>
                    <a:pt x="5701" y="6965"/>
                  </a:lnTo>
                  <a:lnTo>
                    <a:pt x="5544" y="7056"/>
                  </a:lnTo>
                  <a:lnTo>
                    <a:pt x="5382" y="7139"/>
                  </a:lnTo>
                  <a:lnTo>
                    <a:pt x="5215" y="7213"/>
                  </a:lnTo>
                  <a:lnTo>
                    <a:pt x="5045" y="7281"/>
                  </a:lnTo>
                  <a:lnTo>
                    <a:pt x="4871" y="7340"/>
                  </a:lnTo>
                  <a:lnTo>
                    <a:pt x="4693" y="7390"/>
                  </a:lnTo>
                  <a:lnTo>
                    <a:pt x="4511" y="7432"/>
                  </a:lnTo>
                  <a:lnTo>
                    <a:pt x="4325" y="7465"/>
                  </a:lnTo>
                  <a:lnTo>
                    <a:pt x="4137" y="7490"/>
                  </a:lnTo>
                  <a:lnTo>
                    <a:pt x="3947" y="7504"/>
                  </a:lnTo>
                  <a:lnTo>
                    <a:pt x="3754" y="7508"/>
                  </a:lnTo>
                  <a:lnTo>
                    <a:pt x="3561" y="7504"/>
                  </a:lnTo>
                  <a:lnTo>
                    <a:pt x="3371" y="7490"/>
                  </a:lnTo>
                  <a:lnTo>
                    <a:pt x="3183" y="7465"/>
                  </a:lnTo>
                  <a:lnTo>
                    <a:pt x="2997" y="7432"/>
                  </a:lnTo>
                  <a:lnTo>
                    <a:pt x="2815" y="7390"/>
                  </a:lnTo>
                  <a:lnTo>
                    <a:pt x="2637" y="7340"/>
                  </a:lnTo>
                  <a:lnTo>
                    <a:pt x="2463" y="7281"/>
                  </a:lnTo>
                  <a:lnTo>
                    <a:pt x="2293" y="7213"/>
                  </a:lnTo>
                  <a:lnTo>
                    <a:pt x="2126" y="7139"/>
                  </a:lnTo>
                  <a:lnTo>
                    <a:pt x="1964" y="7056"/>
                  </a:lnTo>
                  <a:lnTo>
                    <a:pt x="1807" y="6965"/>
                  </a:lnTo>
                  <a:lnTo>
                    <a:pt x="1654" y="6868"/>
                  </a:lnTo>
                  <a:lnTo>
                    <a:pt x="1508" y="6763"/>
                  </a:lnTo>
                  <a:lnTo>
                    <a:pt x="1366" y="6652"/>
                  </a:lnTo>
                  <a:lnTo>
                    <a:pt x="1229" y="6533"/>
                  </a:lnTo>
                  <a:lnTo>
                    <a:pt x="1099" y="6409"/>
                  </a:lnTo>
                  <a:lnTo>
                    <a:pt x="975" y="6279"/>
                  </a:lnTo>
                  <a:lnTo>
                    <a:pt x="856" y="6142"/>
                  </a:lnTo>
                  <a:lnTo>
                    <a:pt x="745" y="6000"/>
                  </a:lnTo>
                  <a:lnTo>
                    <a:pt x="640" y="5854"/>
                  </a:lnTo>
                  <a:lnTo>
                    <a:pt x="543" y="5701"/>
                  </a:lnTo>
                  <a:lnTo>
                    <a:pt x="452" y="5544"/>
                  </a:lnTo>
                  <a:lnTo>
                    <a:pt x="369" y="5382"/>
                  </a:lnTo>
                  <a:lnTo>
                    <a:pt x="295" y="5215"/>
                  </a:lnTo>
                  <a:lnTo>
                    <a:pt x="227" y="5045"/>
                  </a:lnTo>
                  <a:lnTo>
                    <a:pt x="168" y="4871"/>
                  </a:lnTo>
                  <a:lnTo>
                    <a:pt x="118" y="4693"/>
                  </a:lnTo>
                  <a:lnTo>
                    <a:pt x="76" y="4511"/>
                  </a:lnTo>
                  <a:lnTo>
                    <a:pt x="43" y="4325"/>
                  </a:lnTo>
                  <a:lnTo>
                    <a:pt x="18" y="4137"/>
                  </a:lnTo>
                  <a:lnTo>
                    <a:pt x="4" y="3947"/>
                  </a:lnTo>
                  <a:lnTo>
                    <a:pt x="0" y="3754"/>
                  </a:lnTo>
                  <a:lnTo>
                    <a:pt x="4" y="3561"/>
                  </a:lnTo>
                  <a:lnTo>
                    <a:pt x="18" y="3371"/>
                  </a:lnTo>
                  <a:lnTo>
                    <a:pt x="43" y="3183"/>
                  </a:lnTo>
                  <a:lnTo>
                    <a:pt x="76" y="2997"/>
                  </a:lnTo>
                  <a:lnTo>
                    <a:pt x="118" y="2815"/>
                  </a:lnTo>
                  <a:lnTo>
                    <a:pt x="168" y="2637"/>
                  </a:lnTo>
                  <a:lnTo>
                    <a:pt x="227" y="2463"/>
                  </a:lnTo>
                  <a:lnTo>
                    <a:pt x="295" y="2293"/>
                  </a:lnTo>
                  <a:lnTo>
                    <a:pt x="369" y="2126"/>
                  </a:lnTo>
                  <a:lnTo>
                    <a:pt x="452" y="1964"/>
                  </a:lnTo>
                  <a:lnTo>
                    <a:pt x="543" y="1807"/>
                  </a:lnTo>
                  <a:lnTo>
                    <a:pt x="640" y="1654"/>
                  </a:lnTo>
                  <a:lnTo>
                    <a:pt x="745" y="1508"/>
                  </a:lnTo>
                  <a:lnTo>
                    <a:pt x="856" y="1366"/>
                  </a:lnTo>
                  <a:lnTo>
                    <a:pt x="975" y="1229"/>
                  </a:lnTo>
                  <a:lnTo>
                    <a:pt x="1099" y="1099"/>
                  </a:lnTo>
                  <a:lnTo>
                    <a:pt x="1229" y="975"/>
                  </a:lnTo>
                  <a:lnTo>
                    <a:pt x="1366" y="856"/>
                  </a:lnTo>
                  <a:lnTo>
                    <a:pt x="1508" y="745"/>
                  </a:lnTo>
                  <a:lnTo>
                    <a:pt x="1654" y="640"/>
                  </a:lnTo>
                  <a:lnTo>
                    <a:pt x="1807" y="543"/>
                  </a:lnTo>
                  <a:lnTo>
                    <a:pt x="1964" y="452"/>
                  </a:lnTo>
                  <a:lnTo>
                    <a:pt x="2126" y="369"/>
                  </a:lnTo>
                  <a:lnTo>
                    <a:pt x="2293" y="295"/>
                  </a:lnTo>
                  <a:lnTo>
                    <a:pt x="2463" y="227"/>
                  </a:lnTo>
                  <a:lnTo>
                    <a:pt x="2637" y="168"/>
                  </a:lnTo>
                  <a:lnTo>
                    <a:pt x="2815" y="118"/>
                  </a:lnTo>
                  <a:lnTo>
                    <a:pt x="2997" y="76"/>
                  </a:lnTo>
                  <a:lnTo>
                    <a:pt x="3183" y="43"/>
                  </a:lnTo>
                  <a:lnTo>
                    <a:pt x="3371" y="18"/>
                  </a:lnTo>
                  <a:lnTo>
                    <a:pt x="3561" y="4"/>
                  </a:lnTo>
                  <a:lnTo>
                    <a:pt x="3754" y="0"/>
                  </a:lnTo>
                  <a:lnTo>
                    <a:pt x="3947" y="4"/>
                  </a:lnTo>
                  <a:lnTo>
                    <a:pt x="4137" y="18"/>
                  </a:lnTo>
                  <a:lnTo>
                    <a:pt x="4325" y="43"/>
                  </a:lnTo>
                  <a:lnTo>
                    <a:pt x="4511" y="76"/>
                  </a:lnTo>
                  <a:lnTo>
                    <a:pt x="4693" y="118"/>
                  </a:lnTo>
                  <a:lnTo>
                    <a:pt x="4871" y="168"/>
                  </a:lnTo>
                  <a:lnTo>
                    <a:pt x="5045" y="227"/>
                  </a:lnTo>
                  <a:lnTo>
                    <a:pt x="5215" y="295"/>
                  </a:lnTo>
                  <a:lnTo>
                    <a:pt x="5382" y="369"/>
                  </a:lnTo>
                  <a:lnTo>
                    <a:pt x="5544" y="452"/>
                  </a:lnTo>
                  <a:lnTo>
                    <a:pt x="5701" y="543"/>
                  </a:lnTo>
                  <a:lnTo>
                    <a:pt x="5854" y="640"/>
                  </a:lnTo>
                  <a:lnTo>
                    <a:pt x="6000" y="745"/>
                  </a:lnTo>
                  <a:lnTo>
                    <a:pt x="6142" y="856"/>
                  </a:lnTo>
                  <a:lnTo>
                    <a:pt x="6279" y="975"/>
                  </a:lnTo>
                  <a:lnTo>
                    <a:pt x="6409" y="1099"/>
                  </a:lnTo>
                  <a:lnTo>
                    <a:pt x="6533" y="1229"/>
                  </a:lnTo>
                  <a:lnTo>
                    <a:pt x="6652" y="1366"/>
                  </a:lnTo>
                  <a:lnTo>
                    <a:pt x="6763" y="1508"/>
                  </a:lnTo>
                  <a:lnTo>
                    <a:pt x="6868" y="1654"/>
                  </a:lnTo>
                  <a:lnTo>
                    <a:pt x="6965" y="1807"/>
                  </a:lnTo>
                  <a:lnTo>
                    <a:pt x="7056" y="1964"/>
                  </a:lnTo>
                  <a:lnTo>
                    <a:pt x="7139" y="2126"/>
                  </a:lnTo>
                  <a:lnTo>
                    <a:pt x="7213" y="2293"/>
                  </a:lnTo>
                  <a:lnTo>
                    <a:pt x="7281" y="2463"/>
                  </a:lnTo>
                  <a:lnTo>
                    <a:pt x="7340" y="2637"/>
                  </a:lnTo>
                  <a:lnTo>
                    <a:pt x="7390" y="2815"/>
                  </a:lnTo>
                  <a:lnTo>
                    <a:pt x="7432" y="2997"/>
                  </a:lnTo>
                  <a:lnTo>
                    <a:pt x="7465" y="3183"/>
                  </a:lnTo>
                  <a:lnTo>
                    <a:pt x="7490" y="3371"/>
                  </a:lnTo>
                  <a:lnTo>
                    <a:pt x="7504" y="3561"/>
                  </a:lnTo>
                  <a:lnTo>
                    <a:pt x="7508" y="375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8"/>
            <p:cNvSpPr>
              <a:spLocks/>
            </p:cNvSpPr>
            <p:nvPr userDrawn="1"/>
          </p:nvSpPr>
          <p:spPr bwMode="auto">
            <a:xfrm>
              <a:off x="-6350000" y="-1832949"/>
              <a:ext cx="2794000" cy="2794000"/>
            </a:xfrm>
            <a:custGeom>
              <a:avLst/>
              <a:gdLst>
                <a:gd name="T0" fmla="*/ 7023 w 7042"/>
                <a:gd name="T1" fmla="*/ 3881 h 7042"/>
                <a:gd name="T2" fmla="*/ 6931 w 7042"/>
                <a:gd name="T3" fmla="*/ 4401 h 7042"/>
                <a:gd name="T4" fmla="*/ 6765 w 7042"/>
                <a:gd name="T5" fmla="*/ 4892 h 7042"/>
                <a:gd name="T6" fmla="*/ 6532 w 7042"/>
                <a:gd name="T7" fmla="*/ 5346 h 7042"/>
                <a:gd name="T8" fmla="*/ 6237 w 7042"/>
                <a:gd name="T9" fmla="*/ 5760 h 7042"/>
                <a:gd name="T10" fmla="*/ 5888 w 7042"/>
                <a:gd name="T11" fmla="*/ 6127 h 7042"/>
                <a:gd name="T12" fmla="*/ 5490 w 7042"/>
                <a:gd name="T13" fmla="*/ 6440 h 7042"/>
                <a:gd name="T14" fmla="*/ 5047 w 7042"/>
                <a:gd name="T15" fmla="*/ 6694 h 7042"/>
                <a:gd name="T16" fmla="*/ 4568 w 7042"/>
                <a:gd name="T17" fmla="*/ 6883 h 7042"/>
                <a:gd name="T18" fmla="*/ 4057 w 7042"/>
                <a:gd name="T19" fmla="*/ 7001 h 7042"/>
                <a:gd name="T20" fmla="*/ 3521 w 7042"/>
                <a:gd name="T21" fmla="*/ 7042 h 7042"/>
                <a:gd name="T22" fmla="*/ 2985 w 7042"/>
                <a:gd name="T23" fmla="*/ 7001 h 7042"/>
                <a:gd name="T24" fmla="*/ 2474 w 7042"/>
                <a:gd name="T25" fmla="*/ 6883 h 7042"/>
                <a:gd name="T26" fmla="*/ 1995 w 7042"/>
                <a:gd name="T27" fmla="*/ 6694 h 7042"/>
                <a:gd name="T28" fmla="*/ 1552 w 7042"/>
                <a:gd name="T29" fmla="*/ 6440 h 7042"/>
                <a:gd name="T30" fmla="*/ 1154 w 7042"/>
                <a:gd name="T31" fmla="*/ 6127 h 7042"/>
                <a:gd name="T32" fmla="*/ 805 w 7042"/>
                <a:gd name="T33" fmla="*/ 5760 h 7042"/>
                <a:gd name="T34" fmla="*/ 510 w 7042"/>
                <a:gd name="T35" fmla="*/ 5346 h 7042"/>
                <a:gd name="T36" fmla="*/ 277 w 7042"/>
                <a:gd name="T37" fmla="*/ 4892 h 7042"/>
                <a:gd name="T38" fmla="*/ 111 w 7042"/>
                <a:gd name="T39" fmla="*/ 4401 h 7042"/>
                <a:gd name="T40" fmla="*/ 19 w 7042"/>
                <a:gd name="T41" fmla="*/ 3881 h 7042"/>
                <a:gd name="T42" fmla="*/ 6 w 7042"/>
                <a:gd name="T43" fmla="*/ 3340 h 7042"/>
                <a:gd name="T44" fmla="*/ 73 w 7042"/>
                <a:gd name="T45" fmla="*/ 2811 h 7042"/>
                <a:gd name="T46" fmla="*/ 214 w 7042"/>
                <a:gd name="T47" fmla="*/ 2310 h 7042"/>
                <a:gd name="T48" fmla="*/ 426 w 7042"/>
                <a:gd name="T49" fmla="*/ 1843 h 7042"/>
                <a:gd name="T50" fmla="*/ 700 w 7042"/>
                <a:gd name="T51" fmla="*/ 1415 h 7042"/>
                <a:gd name="T52" fmla="*/ 1032 w 7042"/>
                <a:gd name="T53" fmla="*/ 1032 h 7042"/>
                <a:gd name="T54" fmla="*/ 1415 w 7042"/>
                <a:gd name="T55" fmla="*/ 700 h 7042"/>
                <a:gd name="T56" fmla="*/ 1843 w 7042"/>
                <a:gd name="T57" fmla="*/ 426 h 7042"/>
                <a:gd name="T58" fmla="*/ 2310 w 7042"/>
                <a:gd name="T59" fmla="*/ 214 h 7042"/>
                <a:gd name="T60" fmla="*/ 2811 w 7042"/>
                <a:gd name="T61" fmla="*/ 73 h 7042"/>
                <a:gd name="T62" fmla="*/ 3340 w 7042"/>
                <a:gd name="T63" fmla="*/ 6 h 7042"/>
                <a:gd name="T64" fmla="*/ 3881 w 7042"/>
                <a:gd name="T65" fmla="*/ 19 h 7042"/>
                <a:gd name="T66" fmla="*/ 4401 w 7042"/>
                <a:gd name="T67" fmla="*/ 111 h 7042"/>
                <a:gd name="T68" fmla="*/ 4892 w 7042"/>
                <a:gd name="T69" fmla="*/ 277 h 7042"/>
                <a:gd name="T70" fmla="*/ 5346 w 7042"/>
                <a:gd name="T71" fmla="*/ 510 h 7042"/>
                <a:gd name="T72" fmla="*/ 5760 w 7042"/>
                <a:gd name="T73" fmla="*/ 805 h 7042"/>
                <a:gd name="T74" fmla="*/ 6127 w 7042"/>
                <a:gd name="T75" fmla="*/ 1154 h 7042"/>
                <a:gd name="T76" fmla="*/ 6440 w 7042"/>
                <a:gd name="T77" fmla="*/ 1552 h 7042"/>
                <a:gd name="T78" fmla="*/ 6694 w 7042"/>
                <a:gd name="T79" fmla="*/ 1995 h 7042"/>
                <a:gd name="T80" fmla="*/ 6883 w 7042"/>
                <a:gd name="T81" fmla="*/ 2474 h 7042"/>
                <a:gd name="T82" fmla="*/ 7001 w 7042"/>
                <a:gd name="T83" fmla="*/ 2985 h 7042"/>
                <a:gd name="T84" fmla="*/ 7042 w 7042"/>
                <a:gd name="T85" fmla="*/ 3521 h 7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42" h="7042">
                  <a:moveTo>
                    <a:pt x="7042" y="3521"/>
                  </a:moveTo>
                  <a:lnTo>
                    <a:pt x="7036" y="3702"/>
                  </a:lnTo>
                  <a:lnTo>
                    <a:pt x="7023" y="3881"/>
                  </a:lnTo>
                  <a:lnTo>
                    <a:pt x="7001" y="4057"/>
                  </a:lnTo>
                  <a:lnTo>
                    <a:pt x="6969" y="4231"/>
                  </a:lnTo>
                  <a:lnTo>
                    <a:pt x="6931" y="4401"/>
                  </a:lnTo>
                  <a:lnTo>
                    <a:pt x="6883" y="4568"/>
                  </a:lnTo>
                  <a:lnTo>
                    <a:pt x="6828" y="4732"/>
                  </a:lnTo>
                  <a:lnTo>
                    <a:pt x="6765" y="4892"/>
                  </a:lnTo>
                  <a:lnTo>
                    <a:pt x="6694" y="5047"/>
                  </a:lnTo>
                  <a:lnTo>
                    <a:pt x="6616" y="5199"/>
                  </a:lnTo>
                  <a:lnTo>
                    <a:pt x="6532" y="5346"/>
                  </a:lnTo>
                  <a:lnTo>
                    <a:pt x="6440" y="5490"/>
                  </a:lnTo>
                  <a:lnTo>
                    <a:pt x="6342" y="5627"/>
                  </a:lnTo>
                  <a:lnTo>
                    <a:pt x="6237" y="5760"/>
                  </a:lnTo>
                  <a:lnTo>
                    <a:pt x="6127" y="5888"/>
                  </a:lnTo>
                  <a:lnTo>
                    <a:pt x="6010" y="6010"/>
                  </a:lnTo>
                  <a:lnTo>
                    <a:pt x="5888" y="6127"/>
                  </a:lnTo>
                  <a:lnTo>
                    <a:pt x="5760" y="6237"/>
                  </a:lnTo>
                  <a:lnTo>
                    <a:pt x="5627" y="6342"/>
                  </a:lnTo>
                  <a:lnTo>
                    <a:pt x="5490" y="6440"/>
                  </a:lnTo>
                  <a:lnTo>
                    <a:pt x="5346" y="6532"/>
                  </a:lnTo>
                  <a:lnTo>
                    <a:pt x="5199" y="6616"/>
                  </a:lnTo>
                  <a:lnTo>
                    <a:pt x="5047" y="6694"/>
                  </a:lnTo>
                  <a:lnTo>
                    <a:pt x="4892" y="6765"/>
                  </a:lnTo>
                  <a:lnTo>
                    <a:pt x="4732" y="6828"/>
                  </a:lnTo>
                  <a:lnTo>
                    <a:pt x="4568" y="6883"/>
                  </a:lnTo>
                  <a:lnTo>
                    <a:pt x="4401" y="6931"/>
                  </a:lnTo>
                  <a:lnTo>
                    <a:pt x="4231" y="6969"/>
                  </a:lnTo>
                  <a:lnTo>
                    <a:pt x="4057" y="7001"/>
                  </a:lnTo>
                  <a:lnTo>
                    <a:pt x="3881" y="7023"/>
                  </a:lnTo>
                  <a:lnTo>
                    <a:pt x="3702" y="7036"/>
                  </a:lnTo>
                  <a:lnTo>
                    <a:pt x="3521" y="7042"/>
                  </a:lnTo>
                  <a:lnTo>
                    <a:pt x="3340" y="7036"/>
                  </a:lnTo>
                  <a:lnTo>
                    <a:pt x="3161" y="7023"/>
                  </a:lnTo>
                  <a:lnTo>
                    <a:pt x="2985" y="7001"/>
                  </a:lnTo>
                  <a:lnTo>
                    <a:pt x="2811" y="6969"/>
                  </a:lnTo>
                  <a:lnTo>
                    <a:pt x="2641" y="6931"/>
                  </a:lnTo>
                  <a:lnTo>
                    <a:pt x="2474" y="6883"/>
                  </a:lnTo>
                  <a:lnTo>
                    <a:pt x="2310" y="6828"/>
                  </a:lnTo>
                  <a:lnTo>
                    <a:pt x="2150" y="6765"/>
                  </a:lnTo>
                  <a:lnTo>
                    <a:pt x="1995" y="6694"/>
                  </a:lnTo>
                  <a:lnTo>
                    <a:pt x="1843" y="6616"/>
                  </a:lnTo>
                  <a:lnTo>
                    <a:pt x="1696" y="6532"/>
                  </a:lnTo>
                  <a:lnTo>
                    <a:pt x="1552" y="6440"/>
                  </a:lnTo>
                  <a:lnTo>
                    <a:pt x="1415" y="6342"/>
                  </a:lnTo>
                  <a:lnTo>
                    <a:pt x="1282" y="6237"/>
                  </a:lnTo>
                  <a:lnTo>
                    <a:pt x="1154" y="6127"/>
                  </a:lnTo>
                  <a:lnTo>
                    <a:pt x="1032" y="6010"/>
                  </a:lnTo>
                  <a:lnTo>
                    <a:pt x="915" y="5888"/>
                  </a:lnTo>
                  <a:lnTo>
                    <a:pt x="805" y="5760"/>
                  </a:lnTo>
                  <a:lnTo>
                    <a:pt x="700" y="5627"/>
                  </a:lnTo>
                  <a:lnTo>
                    <a:pt x="602" y="5490"/>
                  </a:lnTo>
                  <a:lnTo>
                    <a:pt x="510" y="5346"/>
                  </a:lnTo>
                  <a:lnTo>
                    <a:pt x="426" y="5199"/>
                  </a:lnTo>
                  <a:lnTo>
                    <a:pt x="348" y="5047"/>
                  </a:lnTo>
                  <a:lnTo>
                    <a:pt x="277" y="4892"/>
                  </a:lnTo>
                  <a:lnTo>
                    <a:pt x="214" y="4732"/>
                  </a:lnTo>
                  <a:lnTo>
                    <a:pt x="159" y="4568"/>
                  </a:lnTo>
                  <a:lnTo>
                    <a:pt x="111" y="4401"/>
                  </a:lnTo>
                  <a:lnTo>
                    <a:pt x="73" y="4231"/>
                  </a:lnTo>
                  <a:lnTo>
                    <a:pt x="41" y="4057"/>
                  </a:lnTo>
                  <a:lnTo>
                    <a:pt x="19" y="3881"/>
                  </a:lnTo>
                  <a:lnTo>
                    <a:pt x="6" y="3702"/>
                  </a:lnTo>
                  <a:lnTo>
                    <a:pt x="0" y="3521"/>
                  </a:lnTo>
                  <a:lnTo>
                    <a:pt x="6" y="3340"/>
                  </a:lnTo>
                  <a:lnTo>
                    <a:pt x="19" y="3161"/>
                  </a:lnTo>
                  <a:lnTo>
                    <a:pt x="41" y="2985"/>
                  </a:lnTo>
                  <a:lnTo>
                    <a:pt x="73" y="2811"/>
                  </a:lnTo>
                  <a:lnTo>
                    <a:pt x="111" y="2641"/>
                  </a:lnTo>
                  <a:lnTo>
                    <a:pt x="159" y="2474"/>
                  </a:lnTo>
                  <a:lnTo>
                    <a:pt x="214" y="2310"/>
                  </a:lnTo>
                  <a:lnTo>
                    <a:pt x="277" y="2150"/>
                  </a:lnTo>
                  <a:lnTo>
                    <a:pt x="348" y="1995"/>
                  </a:lnTo>
                  <a:lnTo>
                    <a:pt x="426" y="1843"/>
                  </a:lnTo>
                  <a:lnTo>
                    <a:pt x="510" y="1696"/>
                  </a:lnTo>
                  <a:lnTo>
                    <a:pt x="602" y="1552"/>
                  </a:lnTo>
                  <a:lnTo>
                    <a:pt x="700" y="1415"/>
                  </a:lnTo>
                  <a:lnTo>
                    <a:pt x="805" y="1282"/>
                  </a:lnTo>
                  <a:lnTo>
                    <a:pt x="915" y="1154"/>
                  </a:lnTo>
                  <a:lnTo>
                    <a:pt x="1032" y="1032"/>
                  </a:lnTo>
                  <a:lnTo>
                    <a:pt x="1154" y="915"/>
                  </a:lnTo>
                  <a:lnTo>
                    <a:pt x="1282" y="805"/>
                  </a:lnTo>
                  <a:lnTo>
                    <a:pt x="1415" y="700"/>
                  </a:lnTo>
                  <a:lnTo>
                    <a:pt x="1552" y="602"/>
                  </a:lnTo>
                  <a:lnTo>
                    <a:pt x="1696" y="510"/>
                  </a:lnTo>
                  <a:lnTo>
                    <a:pt x="1843" y="426"/>
                  </a:lnTo>
                  <a:lnTo>
                    <a:pt x="1995" y="348"/>
                  </a:lnTo>
                  <a:lnTo>
                    <a:pt x="2150" y="277"/>
                  </a:lnTo>
                  <a:lnTo>
                    <a:pt x="2310" y="214"/>
                  </a:lnTo>
                  <a:lnTo>
                    <a:pt x="2474" y="159"/>
                  </a:lnTo>
                  <a:lnTo>
                    <a:pt x="2641" y="111"/>
                  </a:lnTo>
                  <a:lnTo>
                    <a:pt x="2811" y="73"/>
                  </a:lnTo>
                  <a:lnTo>
                    <a:pt x="2985" y="41"/>
                  </a:lnTo>
                  <a:lnTo>
                    <a:pt x="3161" y="19"/>
                  </a:lnTo>
                  <a:lnTo>
                    <a:pt x="3340" y="6"/>
                  </a:lnTo>
                  <a:lnTo>
                    <a:pt x="3521" y="0"/>
                  </a:lnTo>
                  <a:lnTo>
                    <a:pt x="3702" y="6"/>
                  </a:lnTo>
                  <a:lnTo>
                    <a:pt x="3881" y="19"/>
                  </a:lnTo>
                  <a:lnTo>
                    <a:pt x="4057" y="41"/>
                  </a:lnTo>
                  <a:lnTo>
                    <a:pt x="4231" y="73"/>
                  </a:lnTo>
                  <a:lnTo>
                    <a:pt x="4401" y="111"/>
                  </a:lnTo>
                  <a:lnTo>
                    <a:pt x="4568" y="159"/>
                  </a:lnTo>
                  <a:lnTo>
                    <a:pt x="4732" y="214"/>
                  </a:lnTo>
                  <a:lnTo>
                    <a:pt x="4892" y="277"/>
                  </a:lnTo>
                  <a:lnTo>
                    <a:pt x="5047" y="348"/>
                  </a:lnTo>
                  <a:lnTo>
                    <a:pt x="5199" y="426"/>
                  </a:lnTo>
                  <a:lnTo>
                    <a:pt x="5346" y="510"/>
                  </a:lnTo>
                  <a:lnTo>
                    <a:pt x="5490" y="602"/>
                  </a:lnTo>
                  <a:lnTo>
                    <a:pt x="5627" y="700"/>
                  </a:lnTo>
                  <a:lnTo>
                    <a:pt x="5760" y="805"/>
                  </a:lnTo>
                  <a:lnTo>
                    <a:pt x="5888" y="915"/>
                  </a:lnTo>
                  <a:lnTo>
                    <a:pt x="6010" y="1032"/>
                  </a:lnTo>
                  <a:lnTo>
                    <a:pt x="6127" y="1154"/>
                  </a:lnTo>
                  <a:lnTo>
                    <a:pt x="6237" y="1282"/>
                  </a:lnTo>
                  <a:lnTo>
                    <a:pt x="6342" y="1415"/>
                  </a:lnTo>
                  <a:lnTo>
                    <a:pt x="6440" y="1552"/>
                  </a:lnTo>
                  <a:lnTo>
                    <a:pt x="6532" y="1696"/>
                  </a:lnTo>
                  <a:lnTo>
                    <a:pt x="6616" y="1843"/>
                  </a:lnTo>
                  <a:lnTo>
                    <a:pt x="6694" y="1995"/>
                  </a:lnTo>
                  <a:lnTo>
                    <a:pt x="6765" y="2150"/>
                  </a:lnTo>
                  <a:lnTo>
                    <a:pt x="6828" y="2310"/>
                  </a:lnTo>
                  <a:lnTo>
                    <a:pt x="6883" y="2474"/>
                  </a:lnTo>
                  <a:lnTo>
                    <a:pt x="6931" y="2641"/>
                  </a:lnTo>
                  <a:lnTo>
                    <a:pt x="6969" y="2811"/>
                  </a:lnTo>
                  <a:lnTo>
                    <a:pt x="7001" y="2985"/>
                  </a:lnTo>
                  <a:lnTo>
                    <a:pt x="7023" y="3161"/>
                  </a:lnTo>
                  <a:lnTo>
                    <a:pt x="7036" y="3340"/>
                  </a:lnTo>
                  <a:lnTo>
                    <a:pt x="7042" y="3521"/>
                  </a:lnTo>
                  <a:close/>
                </a:path>
              </a:pathLst>
            </a:custGeom>
            <a:solidFill>
              <a:srgbClr val="FFA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9"/>
            <p:cNvSpPr>
              <a:spLocks/>
            </p:cNvSpPr>
            <p:nvPr userDrawn="1"/>
          </p:nvSpPr>
          <p:spPr bwMode="auto">
            <a:xfrm>
              <a:off x="-6303963" y="-1794849"/>
              <a:ext cx="2692400" cy="2720975"/>
            </a:xfrm>
            <a:custGeom>
              <a:avLst/>
              <a:gdLst>
                <a:gd name="T0" fmla="*/ 6778 w 6783"/>
                <a:gd name="T1" fmla="*/ 3714 h 6855"/>
                <a:gd name="T2" fmla="*/ 6748 w 6783"/>
                <a:gd name="T3" fmla="*/ 4045 h 6855"/>
                <a:gd name="T4" fmla="*/ 6663 w 6783"/>
                <a:gd name="T5" fmla="*/ 4364 h 6855"/>
                <a:gd name="T6" fmla="*/ 6452 w 6783"/>
                <a:gd name="T7" fmla="*/ 4788 h 6855"/>
                <a:gd name="T8" fmla="*/ 6271 w 6783"/>
                <a:gd name="T9" fmla="*/ 5116 h 6855"/>
                <a:gd name="T10" fmla="*/ 5934 w 6783"/>
                <a:gd name="T11" fmla="*/ 5562 h 6855"/>
                <a:gd name="T12" fmla="*/ 5685 w 6783"/>
                <a:gd name="T13" fmla="*/ 5836 h 6855"/>
                <a:gd name="T14" fmla="*/ 5403 w 6783"/>
                <a:gd name="T15" fmla="*/ 6081 h 6855"/>
                <a:gd name="T16" fmla="*/ 5034 w 6783"/>
                <a:gd name="T17" fmla="*/ 6373 h 6855"/>
                <a:gd name="T18" fmla="*/ 4741 w 6783"/>
                <a:gd name="T19" fmla="*/ 6520 h 6855"/>
                <a:gd name="T20" fmla="*/ 4329 w 6783"/>
                <a:gd name="T21" fmla="*/ 6617 h 6855"/>
                <a:gd name="T22" fmla="*/ 3870 w 6783"/>
                <a:gd name="T23" fmla="*/ 6743 h 6855"/>
                <a:gd name="T24" fmla="*/ 3549 w 6783"/>
                <a:gd name="T25" fmla="*/ 6841 h 6855"/>
                <a:gd name="T26" fmla="*/ 3381 w 6783"/>
                <a:gd name="T27" fmla="*/ 6855 h 6855"/>
                <a:gd name="T28" fmla="*/ 3215 w 6783"/>
                <a:gd name="T29" fmla="*/ 6831 h 6855"/>
                <a:gd name="T30" fmla="*/ 2805 w 6783"/>
                <a:gd name="T31" fmla="*/ 6689 h 6855"/>
                <a:gd name="T32" fmla="*/ 2395 w 6783"/>
                <a:gd name="T33" fmla="*/ 6581 h 6855"/>
                <a:gd name="T34" fmla="*/ 2091 w 6783"/>
                <a:gd name="T35" fmla="*/ 6476 h 6855"/>
                <a:gd name="T36" fmla="*/ 1623 w 6783"/>
                <a:gd name="T37" fmla="*/ 6255 h 6855"/>
                <a:gd name="T38" fmla="*/ 1345 w 6783"/>
                <a:gd name="T39" fmla="*/ 6083 h 6855"/>
                <a:gd name="T40" fmla="*/ 1024 w 6783"/>
                <a:gd name="T41" fmla="*/ 5805 h 6855"/>
                <a:gd name="T42" fmla="*/ 799 w 6783"/>
                <a:gd name="T43" fmla="*/ 5563 h 6855"/>
                <a:gd name="T44" fmla="*/ 613 w 6783"/>
                <a:gd name="T45" fmla="*/ 5293 h 6855"/>
                <a:gd name="T46" fmla="*/ 362 w 6783"/>
                <a:gd name="T47" fmla="*/ 4786 h 6855"/>
                <a:gd name="T48" fmla="*/ 155 w 6783"/>
                <a:gd name="T49" fmla="*/ 4361 h 6855"/>
                <a:gd name="T50" fmla="*/ 70 w 6783"/>
                <a:gd name="T51" fmla="*/ 4043 h 6855"/>
                <a:gd name="T52" fmla="*/ 17 w 6783"/>
                <a:gd name="T53" fmla="*/ 3713 h 6855"/>
                <a:gd name="T54" fmla="*/ 1 w 6783"/>
                <a:gd name="T55" fmla="*/ 3376 h 6855"/>
                <a:gd name="T56" fmla="*/ 45 w 6783"/>
                <a:gd name="T57" fmla="*/ 3045 h 6855"/>
                <a:gd name="T58" fmla="*/ 166 w 6783"/>
                <a:gd name="T59" fmla="*/ 2539 h 6855"/>
                <a:gd name="T60" fmla="*/ 274 w 6783"/>
                <a:gd name="T61" fmla="*/ 2228 h 6855"/>
                <a:gd name="T62" fmla="*/ 506 w 6783"/>
                <a:gd name="T63" fmla="*/ 1711 h 6855"/>
                <a:gd name="T64" fmla="*/ 684 w 6783"/>
                <a:gd name="T65" fmla="*/ 1375 h 6855"/>
                <a:gd name="T66" fmla="*/ 896 w 6783"/>
                <a:gd name="T67" fmla="*/ 1119 h 6855"/>
                <a:gd name="T68" fmla="*/ 1137 w 6783"/>
                <a:gd name="T69" fmla="*/ 886 h 6855"/>
                <a:gd name="T70" fmla="*/ 1472 w 6783"/>
                <a:gd name="T71" fmla="*/ 620 h 6855"/>
                <a:gd name="T72" fmla="*/ 1755 w 6783"/>
                <a:gd name="T73" fmla="*/ 438 h 6855"/>
                <a:gd name="T74" fmla="*/ 2053 w 6783"/>
                <a:gd name="T75" fmla="*/ 291 h 6855"/>
                <a:gd name="T76" fmla="*/ 2368 w 6783"/>
                <a:gd name="T77" fmla="*/ 180 h 6855"/>
                <a:gd name="T78" fmla="*/ 2785 w 6783"/>
                <a:gd name="T79" fmla="*/ 77 h 6855"/>
                <a:gd name="T80" fmla="*/ 3116 w 6783"/>
                <a:gd name="T81" fmla="*/ 20 h 6855"/>
                <a:gd name="T82" fmla="*/ 3429 w 6783"/>
                <a:gd name="T83" fmla="*/ 0 h 6855"/>
                <a:gd name="T84" fmla="*/ 3595 w 6783"/>
                <a:gd name="T85" fmla="*/ 21 h 6855"/>
                <a:gd name="T86" fmla="*/ 4009 w 6783"/>
                <a:gd name="T87" fmla="*/ 147 h 6855"/>
                <a:gd name="T88" fmla="*/ 4511 w 6783"/>
                <a:gd name="T89" fmla="*/ 277 h 6855"/>
                <a:gd name="T90" fmla="*/ 4815 w 6783"/>
                <a:gd name="T91" fmla="*/ 388 h 6855"/>
                <a:gd name="T92" fmla="*/ 5104 w 6783"/>
                <a:gd name="T93" fmla="*/ 546 h 6855"/>
                <a:gd name="T94" fmla="*/ 5407 w 6783"/>
                <a:gd name="T95" fmla="*/ 763 h 6855"/>
                <a:gd name="T96" fmla="*/ 5690 w 6783"/>
                <a:gd name="T97" fmla="*/ 1008 h 6855"/>
                <a:gd name="T98" fmla="*/ 5940 w 6783"/>
                <a:gd name="T99" fmla="*/ 1283 h 6855"/>
                <a:gd name="T100" fmla="*/ 6265 w 6783"/>
                <a:gd name="T101" fmla="*/ 1634 h 6855"/>
                <a:gd name="T102" fmla="*/ 6437 w 6783"/>
                <a:gd name="T103" fmla="*/ 1834 h 6855"/>
                <a:gd name="T104" fmla="*/ 6515 w 6783"/>
                <a:gd name="T105" fmla="*/ 1979 h 6855"/>
                <a:gd name="T106" fmla="*/ 6595 w 6783"/>
                <a:gd name="T107" fmla="*/ 2251 h 6855"/>
                <a:gd name="T108" fmla="*/ 6674 w 6783"/>
                <a:gd name="T109" fmla="*/ 2679 h 6855"/>
                <a:gd name="T110" fmla="*/ 6769 w 6783"/>
                <a:gd name="T111" fmla="*/ 3186 h 6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83" h="6855">
                  <a:moveTo>
                    <a:pt x="6783" y="3425"/>
                  </a:moveTo>
                  <a:lnTo>
                    <a:pt x="6783" y="3474"/>
                  </a:lnTo>
                  <a:lnTo>
                    <a:pt x="6782" y="3522"/>
                  </a:lnTo>
                  <a:lnTo>
                    <a:pt x="6782" y="3570"/>
                  </a:lnTo>
                  <a:lnTo>
                    <a:pt x="6781" y="3618"/>
                  </a:lnTo>
                  <a:lnTo>
                    <a:pt x="6780" y="3666"/>
                  </a:lnTo>
                  <a:lnTo>
                    <a:pt x="6778" y="3714"/>
                  </a:lnTo>
                  <a:lnTo>
                    <a:pt x="6776" y="3762"/>
                  </a:lnTo>
                  <a:lnTo>
                    <a:pt x="6772" y="3809"/>
                  </a:lnTo>
                  <a:lnTo>
                    <a:pt x="6769" y="3857"/>
                  </a:lnTo>
                  <a:lnTo>
                    <a:pt x="6765" y="3905"/>
                  </a:lnTo>
                  <a:lnTo>
                    <a:pt x="6759" y="3951"/>
                  </a:lnTo>
                  <a:lnTo>
                    <a:pt x="6754" y="3998"/>
                  </a:lnTo>
                  <a:lnTo>
                    <a:pt x="6748" y="4045"/>
                  </a:lnTo>
                  <a:lnTo>
                    <a:pt x="6740" y="4090"/>
                  </a:lnTo>
                  <a:lnTo>
                    <a:pt x="6731" y="4137"/>
                  </a:lnTo>
                  <a:lnTo>
                    <a:pt x="6721" y="4182"/>
                  </a:lnTo>
                  <a:lnTo>
                    <a:pt x="6710" y="4229"/>
                  </a:lnTo>
                  <a:lnTo>
                    <a:pt x="6696" y="4274"/>
                  </a:lnTo>
                  <a:lnTo>
                    <a:pt x="6681" y="4319"/>
                  </a:lnTo>
                  <a:lnTo>
                    <a:pt x="6663" y="4364"/>
                  </a:lnTo>
                  <a:lnTo>
                    <a:pt x="6646" y="4407"/>
                  </a:lnTo>
                  <a:lnTo>
                    <a:pt x="6627" y="4451"/>
                  </a:lnTo>
                  <a:lnTo>
                    <a:pt x="6606" y="4493"/>
                  </a:lnTo>
                  <a:lnTo>
                    <a:pt x="6585" y="4536"/>
                  </a:lnTo>
                  <a:lnTo>
                    <a:pt x="6541" y="4621"/>
                  </a:lnTo>
                  <a:lnTo>
                    <a:pt x="6496" y="4705"/>
                  </a:lnTo>
                  <a:lnTo>
                    <a:pt x="6452" y="4788"/>
                  </a:lnTo>
                  <a:lnTo>
                    <a:pt x="6410" y="4872"/>
                  </a:lnTo>
                  <a:lnTo>
                    <a:pt x="6389" y="4914"/>
                  </a:lnTo>
                  <a:lnTo>
                    <a:pt x="6366" y="4956"/>
                  </a:lnTo>
                  <a:lnTo>
                    <a:pt x="6344" y="4997"/>
                  </a:lnTo>
                  <a:lnTo>
                    <a:pt x="6321" y="5037"/>
                  </a:lnTo>
                  <a:lnTo>
                    <a:pt x="6296" y="5077"/>
                  </a:lnTo>
                  <a:lnTo>
                    <a:pt x="6271" y="5116"/>
                  </a:lnTo>
                  <a:lnTo>
                    <a:pt x="6245" y="5155"/>
                  </a:lnTo>
                  <a:lnTo>
                    <a:pt x="6219" y="5193"/>
                  </a:lnTo>
                  <a:lnTo>
                    <a:pt x="6165" y="5269"/>
                  </a:lnTo>
                  <a:lnTo>
                    <a:pt x="6109" y="5342"/>
                  </a:lnTo>
                  <a:lnTo>
                    <a:pt x="6052" y="5417"/>
                  </a:lnTo>
                  <a:lnTo>
                    <a:pt x="5994" y="5490"/>
                  </a:lnTo>
                  <a:lnTo>
                    <a:pt x="5934" y="5562"/>
                  </a:lnTo>
                  <a:lnTo>
                    <a:pt x="5874" y="5634"/>
                  </a:lnTo>
                  <a:lnTo>
                    <a:pt x="5844" y="5668"/>
                  </a:lnTo>
                  <a:lnTo>
                    <a:pt x="5812" y="5703"/>
                  </a:lnTo>
                  <a:lnTo>
                    <a:pt x="5781" y="5737"/>
                  </a:lnTo>
                  <a:lnTo>
                    <a:pt x="5750" y="5771"/>
                  </a:lnTo>
                  <a:lnTo>
                    <a:pt x="5717" y="5803"/>
                  </a:lnTo>
                  <a:lnTo>
                    <a:pt x="5685" y="5836"/>
                  </a:lnTo>
                  <a:lnTo>
                    <a:pt x="5651" y="5868"/>
                  </a:lnTo>
                  <a:lnTo>
                    <a:pt x="5618" y="5899"/>
                  </a:lnTo>
                  <a:lnTo>
                    <a:pt x="5583" y="5931"/>
                  </a:lnTo>
                  <a:lnTo>
                    <a:pt x="5548" y="5962"/>
                  </a:lnTo>
                  <a:lnTo>
                    <a:pt x="5512" y="5992"/>
                  </a:lnTo>
                  <a:lnTo>
                    <a:pt x="5475" y="6021"/>
                  </a:lnTo>
                  <a:lnTo>
                    <a:pt x="5403" y="6081"/>
                  </a:lnTo>
                  <a:lnTo>
                    <a:pt x="5331" y="6142"/>
                  </a:lnTo>
                  <a:lnTo>
                    <a:pt x="5258" y="6203"/>
                  </a:lnTo>
                  <a:lnTo>
                    <a:pt x="5185" y="6262"/>
                  </a:lnTo>
                  <a:lnTo>
                    <a:pt x="5148" y="6290"/>
                  </a:lnTo>
                  <a:lnTo>
                    <a:pt x="5110" y="6319"/>
                  </a:lnTo>
                  <a:lnTo>
                    <a:pt x="5073" y="6346"/>
                  </a:lnTo>
                  <a:lnTo>
                    <a:pt x="5034" y="6373"/>
                  </a:lnTo>
                  <a:lnTo>
                    <a:pt x="4994" y="6398"/>
                  </a:lnTo>
                  <a:lnTo>
                    <a:pt x="4954" y="6423"/>
                  </a:lnTo>
                  <a:lnTo>
                    <a:pt x="4913" y="6446"/>
                  </a:lnTo>
                  <a:lnTo>
                    <a:pt x="4869" y="6467"/>
                  </a:lnTo>
                  <a:lnTo>
                    <a:pt x="4827" y="6487"/>
                  </a:lnTo>
                  <a:lnTo>
                    <a:pt x="4784" y="6504"/>
                  </a:lnTo>
                  <a:lnTo>
                    <a:pt x="4741" y="6520"/>
                  </a:lnTo>
                  <a:lnTo>
                    <a:pt x="4697" y="6534"/>
                  </a:lnTo>
                  <a:lnTo>
                    <a:pt x="4651" y="6547"/>
                  </a:lnTo>
                  <a:lnTo>
                    <a:pt x="4607" y="6559"/>
                  </a:lnTo>
                  <a:lnTo>
                    <a:pt x="4561" y="6570"/>
                  </a:lnTo>
                  <a:lnTo>
                    <a:pt x="4515" y="6581"/>
                  </a:lnTo>
                  <a:lnTo>
                    <a:pt x="4422" y="6599"/>
                  </a:lnTo>
                  <a:lnTo>
                    <a:pt x="4329" y="6617"/>
                  </a:lnTo>
                  <a:lnTo>
                    <a:pt x="4236" y="6635"/>
                  </a:lnTo>
                  <a:lnTo>
                    <a:pt x="4143" y="6655"/>
                  </a:lnTo>
                  <a:lnTo>
                    <a:pt x="4097" y="6666"/>
                  </a:lnTo>
                  <a:lnTo>
                    <a:pt x="4052" y="6679"/>
                  </a:lnTo>
                  <a:lnTo>
                    <a:pt x="4007" y="6694"/>
                  </a:lnTo>
                  <a:lnTo>
                    <a:pt x="3961" y="6709"/>
                  </a:lnTo>
                  <a:lnTo>
                    <a:pt x="3870" y="6743"/>
                  </a:lnTo>
                  <a:lnTo>
                    <a:pt x="3780" y="6776"/>
                  </a:lnTo>
                  <a:lnTo>
                    <a:pt x="3734" y="6791"/>
                  </a:lnTo>
                  <a:lnTo>
                    <a:pt x="3688" y="6806"/>
                  </a:lnTo>
                  <a:lnTo>
                    <a:pt x="3642" y="6819"/>
                  </a:lnTo>
                  <a:lnTo>
                    <a:pt x="3595" y="6831"/>
                  </a:lnTo>
                  <a:lnTo>
                    <a:pt x="3571" y="6837"/>
                  </a:lnTo>
                  <a:lnTo>
                    <a:pt x="3549" y="6841"/>
                  </a:lnTo>
                  <a:lnTo>
                    <a:pt x="3525" y="6845"/>
                  </a:lnTo>
                  <a:lnTo>
                    <a:pt x="3501" y="6849"/>
                  </a:lnTo>
                  <a:lnTo>
                    <a:pt x="3477" y="6852"/>
                  </a:lnTo>
                  <a:lnTo>
                    <a:pt x="3454" y="6854"/>
                  </a:lnTo>
                  <a:lnTo>
                    <a:pt x="3429" y="6855"/>
                  </a:lnTo>
                  <a:lnTo>
                    <a:pt x="3405" y="6855"/>
                  </a:lnTo>
                  <a:lnTo>
                    <a:pt x="3381" y="6855"/>
                  </a:lnTo>
                  <a:lnTo>
                    <a:pt x="3356" y="6854"/>
                  </a:lnTo>
                  <a:lnTo>
                    <a:pt x="3333" y="6852"/>
                  </a:lnTo>
                  <a:lnTo>
                    <a:pt x="3309" y="6849"/>
                  </a:lnTo>
                  <a:lnTo>
                    <a:pt x="3285" y="6845"/>
                  </a:lnTo>
                  <a:lnTo>
                    <a:pt x="3262" y="6841"/>
                  </a:lnTo>
                  <a:lnTo>
                    <a:pt x="3239" y="6836"/>
                  </a:lnTo>
                  <a:lnTo>
                    <a:pt x="3215" y="6831"/>
                  </a:lnTo>
                  <a:lnTo>
                    <a:pt x="3168" y="6818"/>
                  </a:lnTo>
                  <a:lnTo>
                    <a:pt x="3122" y="6804"/>
                  </a:lnTo>
                  <a:lnTo>
                    <a:pt x="3077" y="6789"/>
                  </a:lnTo>
                  <a:lnTo>
                    <a:pt x="3030" y="6773"/>
                  </a:lnTo>
                  <a:lnTo>
                    <a:pt x="2940" y="6740"/>
                  </a:lnTo>
                  <a:lnTo>
                    <a:pt x="2850" y="6705"/>
                  </a:lnTo>
                  <a:lnTo>
                    <a:pt x="2805" y="6689"/>
                  </a:lnTo>
                  <a:lnTo>
                    <a:pt x="2759" y="6675"/>
                  </a:lnTo>
                  <a:lnTo>
                    <a:pt x="2714" y="6662"/>
                  </a:lnTo>
                  <a:lnTo>
                    <a:pt x="2668" y="6650"/>
                  </a:lnTo>
                  <a:lnTo>
                    <a:pt x="2577" y="6628"/>
                  </a:lnTo>
                  <a:lnTo>
                    <a:pt x="2485" y="6606"/>
                  </a:lnTo>
                  <a:lnTo>
                    <a:pt x="2439" y="6594"/>
                  </a:lnTo>
                  <a:lnTo>
                    <a:pt x="2395" y="6581"/>
                  </a:lnTo>
                  <a:lnTo>
                    <a:pt x="2351" y="6568"/>
                  </a:lnTo>
                  <a:lnTo>
                    <a:pt x="2307" y="6554"/>
                  </a:lnTo>
                  <a:lnTo>
                    <a:pt x="2263" y="6540"/>
                  </a:lnTo>
                  <a:lnTo>
                    <a:pt x="2219" y="6526"/>
                  </a:lnTo>
                  <a:lnTo>
                    <a:pt x="2176" y="6509"/>
                  </a:lnTo>
                  <a:lnTo>
                    <a:pt x="2133" y="6493"/>
                  </a:lnTo>
                  <a:lnTo>
                    <a:pt x="2091" y="6476"/>
                  </a:lnTo>
                  <a:lnTo>
                    <a:pt x="2047" y="6459"/>
                  </a:lnTo>
                  <a:lnTo>
                    <a:pt x="2005" y="6439"/>
                  </a:lnTo>
                  <a:lnTo>
                    <a:pt x="1963" y="6420"/>
                  </a:lnTo>
                  <a:lnTo>
                    <a:pt x="1877" y="6379"/>
                  </a:lnTo>
                  <a:lnTo>
                    <a:pt x="1791" y="6338"/>
                  </a:lnTo>
                  <a:lnTo>
                    <a:pt x="1707" y="6297"/>
                  </a:lnTo>
                  <a:lnTo>
                    <a:pt x="1623" y="6255"/>
                  </a:lnTo>
                  <a:lnTo>
                    <a:pt x="1582" y="6233"/>
                  </a:lnTo>
                  <a:lnTo>
                    <a:pt x="1541" y="6210"/>
                  </a:lnTo>
                  <a:lnTo>
                    <a:pt x="1501" y="6187"/>
                  </a:lnTo>
                  <a:lnTo>
                    <a:pt x="1461" y="6162"/>
                  </a:lnTo>
                  <a:lnTo>
                    <a:pt x="1422" y="6137"/>
                  </a:lnTo>
                  <a:lnTo>
                    <a:pt x="1383" y="6111"/>
                  </a:lnTo>
                  <a:lnTo>
                    <a:pt x="1345" y="6083"/>
                  </a:lnTo>
                  <a:lnTo>
                    <a:pt x="1308" y="6055"/>
                  </a:lnTo>
                  <a:lnTo>
                    <a:pt x="1234" y="5994"/>
                  </a:lnTo>
                  <a:lnTo>
                    <a:pt x="1163" y="5934"/>
                  </a:lnTo>
                  <a:lnTo>
                    <a:pt x="1127" y="5903"/>
                  </a:lnTo>
                  <a:lnTo>
                    <a:pt x="1093" y="5870"/>
                  </a:lnTo>
                  <a:lnTo>
                    <a:pt x="1058" y="5839"/>
                  </a:lnTo>
                  <a:lnTo>
                    <a:pt x="1024" y="5805"/>
                  </a:lnTo>
                  <a:lnTo>
                    <a:pt x="990" y="5773"/>
                  </a:lnTo>
                  <a:lnTo>
                    <a:pt x="957" y="5739"/>
                  </a:lnTo>
                  <a:lnTo>
                    <a:pt x="924" y="5705"/>
                  </a:lnTo>
                  <a:lnTo>
                    <a:pt x="892" y="5670"/>
                  </a:lnTo>
                  <a:lnTo>
                    <a:pt x="861" y="5636"/>
                  </a:lnTo>
                  <a:lnTo>
                    <a:pt x="829" y="5600"/>
                  </a:lnTo>
                  <a:lnTo>
                    <a:pt x="799" y="5563"/>
                  </a:lnTo>
                  <a:lnTo>
                    <a:pt x="769" y="5527"/>
                  </a:lnTo>
                  <a:lnTo>
                    <a:pt x="741" y="5490"/>
                  </a:lnTo>
                  <a:lnTo>
                    <a:pt x="713" y="5452"/>
                  </a:lnTo>
                  <a:lnTo>
                    <a:pt x="687" y="5413"/>
                  </a:lnTo>
                  <a:lnTo>
                    <a:pt x="661" y="5373"/>
                  </a:lnTo>
                  <a:lnTo>
                    <a:pt x="637" y="5333"/>
                  </a:lnTo>
                  <a:lnTo>
                    <a:pt x="613" y="5293"/>
                  </a:lnTo>
                  <a:lnTo>
                    <a:pt x="591" y="5252"/>
                  </a:lnTo>
                  <a:lnTo>
                    <a:pt x="569" y="5211"/>
                  </a:lnTo>
                  <a:lnTo>
                    <a:pt x="527" y="5127"/>
                  </a:lnTo>
                  <a:lnTo>
                    <a:pt x="485" y="5042"/>
                  </a:lnTo>
                  <a:lnTo>
                    <a:pt x="445" y="4956"/>
                  </a:lnTo>
                  <a:lnTo>
                    <a:pt x="404" y="4870"/>
                  </a:lnTo>
                  <a:lnTo>
                    <a:pt x="362" y="4786"/>
                  </a:lnTo>
                  <a:lnTo>
                    <a:pt x="318" y="4703"/>
                  </a:lnTo>
                  <a:lnTo>
                    <a:pt x="275" y="4618"/>
                  </a:lnTo>
                  <a:lnTo>
                    <a:pt x="232" y="4534"/>
                  </a:lnTo>
                  <a:lnTo>
                    <a:pt x="211" y="4491"/>
                  </a:lnTo>
                  <a:lnTo>
                    <a:pt x="192" y="4449"/>
                  </a:lnTo>
                  <a:lnTo>
                    <a:pt x="174" y="4405"/>
                  </a:lnTo>
                  <a:lnTo>
                    <a:pt x="155" y="4361"/>
                  </a:lnTo>
                  <a:lnTo>
                    <a:pt x="139" y="4316"/>
                  </a:lnTo>
                  <a:lnTo>
                    <a:pt x="124" y="4272"/>
                  </a:lnTo>
                  <a:lnTo>
                    <a:pt x="111" y="4226"/>
                  </a:lnTo>
                  <a:lnTo>
                    <a:pt x="99" y="4180"/>
                  </a:lnTo>
                  <a:lnTo>
                    <a:pt x="89" y="4135"/>
                  </a:lnTo>
                  <a:lnTo>
                    <a:pt x="80" y="4088"/>
                  </a:lnTo>
                  <a:lnTo>
                    <a:pt x="70" y="4043"/>
                  </a:lnTo>
                  <a:lnTo>
                    <a:pt x="61" y="3996"/>
                  </a:lnTo>
                  <a:lnTo>
                    <a:pt x="52" y="3950"/>
                  </a:lnTo>
                  <a:lnTo>
                    <a:pt x="44" y="3902"/>
                  </a:lnTo>
                  <a:lnTo>
                    <a:pt x="36" y="3856"/>
                  </a:lnTo>
                  <a:lnTo>
                    <a:pt x="29" y="3808"/>
                  </a:lnTo>
                  <a:lnTo>
                    <a:pt x="22" y="3761"/>
                  </a:lnTo>
                  <a:lnTo>
                    <a:pt x="17" y="3713"/>
                  </a:lnTo>
                  <a:lnTo>
                    <a:pt x="12" y="3666"/>
                  </a:lnTo>
                  <a:lnTo>
                    <a:pt x="7" y="3618"/>
                  </a:lnTo>
                  <a:lnTo>
                    <a:pt x="4" y="3570"/>
                  </a:lnTo>
                  <a:lnTo>
                    <a:pt x="2" y="3521"/>
                  </a:lnTo>
                  <a:lnTo>
                    <a:pt x="1" y="3474"/>
                  </a:lnTo>
                  <a:lnTo>
                    <a:pt x="0" y="3425"/>
                  </a:lnTo>
                  <a:lnTo>
                    <a:pt x="1" y="3376"/>
                  </a:lnTo>
                  <a:lnTo>
                    <a:pt x="3" y="3329"/>
                  </a:lnTo>
                  <a:lnTo>
                    <a:pt x="7" y="3281"/>
                  </a:lnTo>
                  <a:lnTo>
                    <a:pt x="13" y="3234"/>
                  </a:lnTo>
                  <a:lnTo>
                    <a:pt x="19" y="3186"/>
                  </a:lnTo>
                  <a:lnTo>
                    <a:pt x="27" y="3139"/>
                  </a:lnTo>
                  <a:lnTo>
                    <a:pt x="35" y="3091"/>
                  </a:lnTo>
                  <a:lnTo>
                    <a:pt x="45" y="3045"/>
                  </a:lnTo>
                  <a:lnTo>
                    <a:pt x="66" y="2952"/>
                  </a:lnTo>
                  <a:lnTo>
                    <a:pt x="87" y="2860"/>
                  </a:lnTo>
                  <a:lnTo>
                    <a:pt x="109" y="2768"/>
                  </a:lnTo>
                  <a:lnTo>
                    <a:pt x="130" y="2678"/>
                  </a:lnTo>
                  <a:lnTo>
                    <a:pt x="141" y="2631"/>
                  </a:lnTo>
                  <a:lnTo>
                    <a:pt x="153" y="2585"/>
                  </a:lnTo>
                  <a:lnTo>
                    <a:pt x="166" y="2539"/>
                  </a:lnTo>
                  <a:lnTo>
                    <a:pt x="179" y="2494"/>
                  </a:lnTo>
                  <a:lnTo>
                    <a:pt x="193" y="2449"/>
                  </a:lnTo>
                  <a:lnTo>
                    <a:pt x="208" y="2404"/>
                  </a:lnTo>
                  <a:lnTo>
                    <a:pt x="223" y="2360"/>
                  </a:lnTo>
                  <a:lnTo>
                    <a:pt x="240" y="2316"/>
                  </a:lnTo>
                  <a:lnTo>
                    <a:pt x="257" y="2272"/>
                  </a:lnTo>
                  <a:lnTo>
                    <a:pt x="274" y="2228"/>
                  </a:lnTo>
                  <a:lnTo>
                    <a:pt x="291" y="2185"/>
                  </a:lnTo>
                  <a:lnTo>
                    <a:pt x="310" y="2142"/>
                  </a:lnTo>
                  <a:lnTo>
                    <a:pt x="349" y="2057"/>
                  </a:lnTo>
                  <a:lnTo>
                    <a:pt x="387" y="1972"/>
                  </a:lnTo>
                  <a:lnTo>
                    <a:pt x="429" y="1886"/>
                  </a:lnTo>
                  <a:lnTo>
                    <a:pt x="467" y="1799"/>
                  </a:lnTo>
                  <a:lnTo>
                    <a:pt x="506" y="1711"/>
                  </a:lnTo>
                  <a:lnTo>
                    <a:pt x="546" y="1624"/>
                  </a:lnTo>
                  <a:lnTo>
                    <a:pt x="568" y="1581"/>
                  </a:lnTo>
                  <a:lnTo>
                    <a:pt x="588" y="1538"/>
                  </a:lnTo>
                  <a:lnTo>
                    <a:pt x="611" y="1496"/>
                  </a:lnTo>
                  <a:lnTo>
                    <a:pt x="635" y="1455"/>
                  </a:lnTo>
                  <a:lnTo>
                    <a:pt x="659" y="1415"/>
                  </a:lnTo>
                  <a:lnTo>
                    <a:pt x="684" y="1375"/>
                  </a:lnTo>
                  <a:lnTo>
                    <a:pt x="711" y="1337"/>
                  </a:lnTo>
                  <a:lnTo>
                    <a:pt x="740" y="1300"/>
                  </a:lnTo>
                  <a:lnTo>
                    <a:pt x="770" y="1263"/>
                  </a:lnTo>
                  <a:lnTo>
                    <a:pt x="800" y="1226"/>
                  </a:lnTo>
                  <a:lnTo>
                    <a:pt x="831" y="1190"/>
                  </a:lnTo>
                  <a:lnTo>
                    <a:pt x="864" y="1155"/>
                  </a:lnTo>
                  <a:lnTo>
                    <a:pt x="896" y="1119"/>
                  </a:lnTo>
                  <a:lnTo>
                    <a:pt x="929" y="1085"/>
                  </a:lnTo>
                  <a:lnTo>
                    <a:pt x="962" y="1050"/>
                  </a:lnTo>
                  <a:lnTo>
                    <a:pt x="997" y="1017"/>
                  </a:lnTo>
                  <a:lnTo>
                    <a:pt x="1031" y="983"/>
                  </a:lnTo>
                  <a:lnTo>
                    <a:pt x="1066" y="950"/>
                  </a:lnTo>
                  <a:lnTo>
                    <a:pt x="1101" y="917"/>
                  </a:lnTo>
                  <a:lnTo>
                    <a:pt x="1137" y="886"/>
                  </a:lnTo>
                  <a:lnTo>
                    <a:pt x="1173" y="855"/>
                  </a:lnTo>
                  <a:lnTo>
                    <a:pt x="1209" y="823"/>
                  </a:lnTo>
                  <a:lnTo>
                    <a:pt x="1245" y="793"/>
                  </a:lnTo>
                  <a:lnTo>
                    <a:pt x="1283" y="763"/>
                  </a:lnTo>
                  <a:lnTo>
                    <a:pt x="1357" y="704"/>
                  </a:lnTo>
                  <a:lnTo>
                    <a:pt x="1433" y="647"/>
                  </a:lnTo>
                  <a:lnTo>
                    <a:pt x="1472" y="620"/>
                  </a:lnTo>
                  <a:lnTo>
                    <a:pt x="1511" y="592"/>
                  </a:lnTo>
                  <a:lnTo>
                    <a:pt x="1551" y="565"/>
                  </a:lnTo>
                  <a:lnTo>
                    <a:pt x="1591" y="538"/>
                  </a:lnTo>
                  <a:lnTo>
                    <a:pt x="1632" y="512"/>
                  </a:lnTo>
                  <a:lnTo>
                    <a:pt x="1672" y="487"/>
                  </a:lnTo>
                  <a:lnTo>
                    <a:pt x="1713" y="463"/>
                  </a:lnTo>
                  <a:lnTo>
                    <a:pt x="1755" y="438"/>
                  </a:lnTo>
                  <a:lnTo>
                    <a:pt x="1796" y="414"/>
                  </a:lnTo>
                  <a:lnTo>
                    <a:pt x="1838" y="391"/>
                  </a:lnTo>
                  <a:lnTo>
                    <a:pt x="1881" y="370"/>
                  </a:lnTo>
                  <a:lnTo>
                    <a:pt x="1923" y="348"/>
                  </a:lnTo>
                  <a:lnTo>
                    <a:pt x="1966" y="329"/>
                  </a:lnTo>
                  <a:lnTo>
                    <a:pt x="2009" y="309"/>
                  </a:lnTo>
                  <a:lnTo>
                    <a:pt x="2053" y="291"/>
                  </a:lnTo>
                  <a:lnTo>
                    <a:pt x="2096" y="272"/>
                  </a:lnTo>
                  <a:lnTo>
                    <a:pt x="2141" y="256"/>
                  </a:lnTo>
                  <a:lnTo>
                    <a:pt x="2186" y="239"/>
                  </a:lnTo>
                  <a:lnTo>
                    <a:pt x="2231" y="224"/>
                  </a:lnTo>
                  <a:lnTo>
                    <a:pt x="2276" y="209"/>
                  </a:lnTo>
                  <a:lnTo>
                    <a:pt x="2322" y="194"/>
                  </a:lnTo>
                  <a:lnTo>
                    <a:pt x="2368" y="180"/>
                  </a:lnTo>
                  <a:lnTo>
                    <a:pt x="2415" y="167"/>
                  </a:lnTo>
                  <a:lnTo>
                    <a:pt x="2461" y="154"/>
                  </a:lnTo>
                  <a:lnTo>
                    <a:pt x="2554" y="129"/>
                  </a:lnTo>
                  <a:lnTo>
                    <a:pt x="2648" y="107"/>
                  </a:lnTo>
                  <a:lnTo>
                    <a:pt x="2693" y="96"/>
                  </a:lnTo>
                  <a:lnTo>
                    <a:pt x="2739" y="87"/>
                  </a:lnTo>
                  <a:lnTo>
                    <a:pt x="2785" y="77"/>
                  </a:lnTo>
                  <a:lnTo>
                    <a:pt x="2832" y="67"/>
                  </a:lnTo>
                  <a:lnTo>
                    <a:pt x="2878" y="58"/>
                  </a:lnTo>
                  <a:lnTo>
                    <a:pt x="2925" y="49"/>
                  </a:lnTo>
                  <a:lnTo>
                    <a:pt x="2973" y="40"/>
                  </a:lnTo>
                  <a:lnTo>
                    <a:pt x="3021" y="33"/>
                  </a:lnTo>
                  <a:lnTo>
                    <a:pt x="3068" y="26"/>
                  </a:lnTo>
                  <a:lnTo>
                    <a:pt x="3116" y="20"/>
                  </a:lnTo>
                  <a:lnTo>
                    <a:pt x="3164" y="13"/>
                  </a:lnTo>
                  <a:lnTo>
                    <a:pt x="3212" y="9"/>
                  </a:lnTo>
                  <a:lnTo>
                    <a:pt x="3260" y="5"/>
                  </a:lnTo>
                  <a:lnTo>
                    <a:pt x="3308" y="2"/>
                  </a:lnTo>
                  <a:lnTo>
                    <a:pt x="3356" y="0"/>
                  </a:lnTo>
                  <a:lnTo>
                    <a:pt x="3405" y="0"/>
                  </a:lnTo>
                  <a:lnTo>
                    <a:pt x="3429" y="0"/>
                  </a:lnTo>
                  <a:lnTo>
                    <a:pt x="3454" y="1"/>
                  </a:lnTo>
                  <a:lnTo>
                    <a:pt x="3477" y="4"/>
                  </a:lnTo>
                  <a:lnTo>
                    <a:pt x="3501" y="6"/>
                  </a:lnTo>
                  <a:lnTo>
                    <a:pt x="3525" y="9"/>
                  </a:lnTo>
                  <a:lnTo>
                    <a:pt x="3549" y="12"/>
                  </a:lnTo>
                  <a:lnTo>
                    <a:pt x="3572" y="17"/>
                  </a:lnTo>
                  <a:lnTo>
                    <a:pt x="3595" y="21"/>
                  </a:lnTo>
                  <a:lnTo>
                    <a:pt x="3643" y="32"/>
                  </a:lnTo>
                  <a:lnTo>
                    <a:pt x="3689" y="45"/>
                  </a:lnTo>
                  <a:lnTo>
                    <a:pt x="3735" y="58"/>
                  </a:lnTo>
                  <a:lnTo>
                    <a:pt x="3781" y="72"/>
                  </a:lnTo>
                  <a:lnTo>
                    <a:pt x="3873" y="103"/>
                  </a:lnTo>
                  <a:lnTo>
                    <a:pt x="3963" y="133"/>
                  </a:lnTo>
                  <a:lnTo>
                    <a:pt x="4009" y="147"/>
                  </a:lnTo>
                  <a:lnTo>
                    <a:pt x="4054" y="161"/>
                  </a:lnTo>
                  <a:lnTo>
                    <a:pt x="4099" y="174"/>
                  </a:lnTo>
                  <a:lnTo>
                    <a:pt x="4145" y="185"/>
                  </a:lnTo>
                  <a:lnTo>
                    <a:pt x="4238" y="207"/>
                  </a:lnTo>
                  <a:lnTo>
                    <a:pt x="4329" y="228"/>
                  </a:lnTo>
                  <a:lnTo>
                    <a:pt x="4420" y="252"/>
                  </a:lnTo>
                  <a:lnTo>
                    <a:pt x="4511" y="277"/>
                  </a:lnTo>
                  <a:lnTo>
                    <a:pt x="4555" y="291"/>
                  </a:lnTo>
                  <a:lnTo>
                    <a:pt x="4599" y="305"/>
                  </a:lnTo>
                  <a:lnTo>
                    <a:pt x="4643" y="319"/>
                  </a:lnTo>
                  <a:lnTo>
                    <a:pt x="4687" y="335"/>
                  </a:lnTo>
                  <a:lnTo>
                    <a:pt x="4730" y="351"/>
                  </a:lnTo>
                  <a:lnTo>
                    <a:pt x="4773" y="370"/>
                  </a:lnTo>
                  <a:lnTo>
                    <a:pt x="4815" y="388"/>
                  </a:lnTo>
                  <a:lnTo>
                    <a:pt x="4858" y="407"/>
                  </a:lnTo>
                  <a:lnTo>
                    <a:pt x="4901" y="429"/>
                  </a:lnTo>
                  <a:lnTo>
                    <a:pt x="4943" y="451"/>
                  </a:lnTo>
                  <a:lnTo>
                    <a:pt x="4984" y="473"/>
                  </a:lnTo>
                  <a:lnTo>
                    <a:pt x="5024" y="497"/>
                  </a:lnTo>
                  <a:lnTo>
                    <a:pt x="5064" y="521"/>
                  </a:lnTo>
                  <a:lnTo>
                    <a:pt x="5104" y="546"/>
                  </a:lnTo>
                  <a:lnTo>
                    <a:pt x="5143" y="571"/>
                  </a:lnTo>
                  <a:lnTo>
                    <a:pt x="5182" y="598"/>
                  </a:lnTo>
                  <a:lnTo>
                    <a:pt x="5220" y="623"/>
                  </a:lnTo>
                  <a:lnTo>
                    <a:pt x="5258" y="650"/>
                  </a:lnTo>
                  <a:lnTo>
                    <a:pt x="5296" y="679"/>
                  </a:lnTo>
                  <a:lnTo>
                    <a:pt x="5333" y="706"/>
                  </a:lnTo>
                  <a:lnTo>
                    <a:pt x="5407" y="763"/>
                  </a:lnTo>
                  <a:lnTo>
                    <a:pt x="5481" y="821"/>
                  </a:lnTo>
                  <a:lnTo>
                    <a:pt x="5517" y="851"/>
                  </a:lnTo>
                  <a:lnTo>
                    <a:pt x="5554" y="882"/>
                  </a:lnTo>
                  <a:lnTo>
                    <a:pt x="5589" y="912"/>
                  </a:lnTo>
                  <a:lnTo>
                    <a:pt x="5623" y="943"/>
                  </a:lnTo>
                  <a:lnTo>
                    <a:pt x="5657" y="976"/>
                  </a:lnTo>
                  <a:lnTo>
                    <a:pt x="5690" y="1008"/>
                  </a:lnTo>
                  <a:lnTo>
                    <a:pt x="5723" y="1040"/>
                  </a:lnTo>
                  <a:lnTo>
                    <a:pt x="5755" y="1074"/>
                  </a:lnTo>
                  <a:lnTo>
                    <a:pt x="5787" y="1107"/>
                  </a:lnTo>
                  <a:lnTo>
                    <a:pt x="5819" y="1142"/>
                  </a:lnTo>
                  <a:lnTo>
                    <a:pt x="5849" y="1176"/>
                  </a:lnTo>
                  <a:lnTo>
                    <a:pt x="5879" y="1211"/>
                  </a:lnTo>
                  <a:lnTo>
                    <a:pt x="5940" y="1283"/>
                  </a:lnTo>
                  <a:lnTo>
                    <a:pt x="5999" y="1356"/>
                  </a:lnTo>
                  <a:lnTo>
                    <a:pt x="6029" y="1392"/>
                  </a:lnTo>
                  <a:lnTo>
                    <a:pt x="6062" y="1428"/>
                  </a:lnTo>
                  <a:lnTo>
                    <a:pt x="6094" y="1463"/>
                  </a:lnTo>
                  <a:lnTo>
                    <a:pt x="6128" y="1497"/>
                  </a:lnTo>
                  <a:lnTo>
                    <a:pt x="6197" y="1565"/>
                  </a:lnTo>
                  <a:lnTo>
                    <a:pt x="6265" y="1634"/>
                  </a:lnTo>
                  <a:lnTo>
                    <a:pt x="6298" y="1669"/>
                  </a:lnTo>
                  <a:lnTo>
                    <a:pt x="6332" y="1705"/>
                  </a:lnTo>
                  <a:lnTo>
                    <a:pt x="6363" y="1740"/>
                  </a:lnTo>
                  <a:lnTo>
                    <a:pt x="6393" y="1777"/>
                  </a:lnTo>
                  <a:lnTo>
                    <a:pt x="6408" y="1796"/>
                  </a:lnTo>
                  <a:lnTo>
                    <a:pt x="6423" y="1815"/>
                  </a:lnTo>
                  <a:lnTo>
                    <a:pt x="6437" y="1834"/>
                  </a:lnTo>
                  <a:lnTo>
                    <a:pt x="6450" y="1854"/>
                  </a:lnTo>
                  <a:lnTo>
                    <a:pt x="6461" y="1874"/>
                  </a:lnTo>
                  <a:lnTo>
                    <a:pt x="6473" y="1895"/>
                  </a:lnTo>
                  <a:lnTo>
                    <a:pt x="6485" y="1915"/>
                  </a:lnTo>
                  <a:lnTo>
                    <a:pt x="6496" y="1937"/>
                  </a:lnTo>
                  <a:lnTo>
                    <a:pt x="6506" y="1957"/>
                  </a:lnTo>
                  <a:lnTo>
                    <a:pt x="6515" y="1979"/>
                  </a:lnTo>
                  <a:lnTo>
                    <a:pt x="6524" y="2000"/>
                  </a:lnTo>
                  <a:lnTo>
                    <a:pt x="6533" y="2023"/>
                  </a:lnTo>
                  <a:lnTo>
                    <a:pt x="6548" y="2067"/>
                  </a:lnTo>
                  <a:lnTo>
                    <a:pt x="6562" y="2113"/>
                  </a:lnTo>
                  <a:lnTo>
                    <a:pt x="6574" y="2158"/>
                  </a:lnTo>
                  <a:lnTo>
                    <a:pt x="6585" y="2205"/>
                  </a:lnTo>
                  <a:lnTo>
                    <a:pt x="6595" y="2251"/>
                  </a:lnTo>
                  <a:lnTo>
                    <a:pt x="6604" y="2299"/>
                  </a:lnTo>
                  <a:lnTo>
                    <a:pt x="6621" y="2394"/>
                  </a:lnTo>
                  <a:lnTo>
                    <a:pt x="6637" y="2490"/>
                  </a:lnTo>
                  <a:lnTo>
                    <a:pt x="6646" y="2537"/>
                  </a:lnTo>
                  <a:lnTo>
                    <a:pt x="6655" y="2585"/>
                  </a:lnTo>
                  <a:lnTo>
                    <a:pt x="6664" y="2632"/>
                  </a:lnTo>
                  <a:lnTo>
                    <a:pt x="6674" y="2679"/>
                  </a:lnTo>
                  <a:lnTo>
                    <a:pt x="6695" y="2769"/>
                  </a:lnTo>
                  <a:lnTo>
                    <a:pt x="6714" y="2861"/>
                  </a:lnTo>
                  <a:lnTo>
                    <a:pt x="6732" y="2953"/>
                  </a:lnTo>
                  <a:lnTo>
                    <a:pt x="6749" y="3046"/>
                  </a:lnTo>
                  <a:lnTo>
                    <a:pt x="6756" y="3092"/>
                  </a:lnTo>
                  <a:lnTo>
                    <a:pt x="6763" y="3139"/>
                  </a:lnTo>
                  <a:lnTo>
                    <a:pt x="6769" y="3186"/>
                  </a:lnTo>
                  <a:lnTo>
                    <a:pt x="6774" y="3234"/>
                  </a:lnTo>
                  <a:lnTo>
                    <a:pt x="6778" y="3281"/>
                  </a:lnTo>
                  <a:lnTo>
                    <a:pt x="6781" y="3329"/>
                  </a:lnTo>
                  <a:lnTo>
                    <a:pt x="6782" y="3376"/>
                  </a:lnTo>
                  <a:lnTo>
                    <a:pt x="6783" y="3425"/>
                  </a:lnTo>
                  <a:close/>
                </a:path>
              </a:pathLst>
            </a:custGeom>
            <a:solidFill>
              <a:srgbClr val="FFD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10"/>
            <p:cNvSpPr>
              <a:spLocks/>
            </p:cNvSpPr>
            <p:nvPr userDrawn="1"/>
          </p:nvSpPr>
          <p:spPr bwMode="auto">
            <a:xfrm>
              <a:off x="-4768850" y="-1669437"/>
              <a:ext cx="344488" cy="606425"/>
            </a:xfrm>
            <a:custGeom>
              <a:avLst/>
              <a:gdLst>
                <a:gd name="T0" fmla="*/ 39 w 871"/>
                <a:gd name="T1" fmla="*/ 3 h 1528"/>
                <a:gd name="T2" fmla="*/ 117 w 871"/>
                <a:gd name="T3" fmla="*/ 0 h 1528"/>
                <a:gd name="T4" fmla="*/ 193 w 871"/>
                <a:gd name="T5" fmla="*/ 5 h 1528"/>
                <a:gd name="T6" fmla="*/ 267 w 871"/>
                <a:gd name="T7" fmla="*/ 17 h 1528"/>
                <a:gd name="T8" fmla="*/ 339 w 871"/>
                <a:gd name="T9" fmla="*/ 38 h 1528"/>
                <a:gd name="T10" fmla="*/ 409 w 871"/>
                <a:gd name="T11" fmla="*/ 64 h 1528"/>
                <a:gd name="T12" fmla="*/ 476 w 871"/>
                <a:gd name="T13" fmla="*/ 96 h 1528"/>
                <a:gd name="T14" fmla="*/ 538 w 871"/>
                <a:gd name="T15" fmla="*/ 135 h 1528"/>
                <a:gd name="T16" fmla="*/ 596 w 871"/>
                <a:gd name="T17" fmla="*/ 179 h 1528"/>
                <a:gd name="T18" fmla="*/ 650 w 871"/>
                <a:gd name="T19" fmla="*/ 230 h 1528"/>
                <a:gd name="T20" fmla="*/ 700 w 871"/>
                <a:gd name="T21" fmla="*/ 285 h 1528"/>
                <a:gd name="T22" fmla="*/ 743 w 871"/>
                <a:gd name="T23" fmla="*/ 344 h 1528"/>
                <a:gd name="T24" fmla="*/ 782 w 871"/>
                <a:gd name="T25" fmla="*/ 409 h 1528"/>
                <a:gd name="T26" fmla="*/ 814 w 871"/>
                <a:gd name="T27" fmla="*/ 477 h 1528"/>
                <a:gd name="T28" fmla="*/ 839 w 871"/>
                <a:gd name="T29" fmla="*/ 550 h 1528"/>
                <a:gd name="T30" fmla="*/ 858 w 871"/>
                <a:gd name="T31" fmla="*/ 625 h 1528"/>
                <a:gd name="T32" fmla="*/ 868 w 871"/>
                <a:gd name="T33" fmla="*/ 703 h 1528"/>
                <a:gd name="T34" fmla="*/ 871 w 871"/>
                <a:gd name="T35" fmla="*/ 781 h 1528"/>
                <a:gd name="T36" fmla="*/ 865 w 871"/>
                <a:gd name="T37" fmla="*/ 857 h 1528"/>
                <a:gd name="T38" fmla="*/ 854 w 871"/>
                <a:gd name="T39" fmla="*/ 932 h 1528"/>
                <a:gd name="T40" fmla="*/ 834 w 871"/>
                <a:gd name="T41" fmla="*/ 1004 h 1528"/>
                <a:gd name="T42" fmla="*/ 807 w 871"/>
                <a:gd name="T43" fmla="*/ 1073 h 1528"/>
                <a:gd name="T44" fmla="*/ 775 w 871"/>
                <a:gd name="T45" fmla="*/ 1139 h 1528"/>
                <a:gd name="T46" fmla="*/ 736 w 871"/>
                <a:gd name="T47" fmla="*/ 1202 h 1528"/>
                <a:gd name="T48" fmla="*/ 692 w 871"/>
                <a:gd name="T49" fmla="*/ 1261 h 1528"/>
                <a:gd name="T50" fmla="*/ 641 w 871"/>
                <a:gd name="T51" fmla="*/ 1315 h 1528"/>
                <a:gd name="T52" fmla="*/ 586 w 871"/>
                <a:gd name="T53" fmla="*/ 1364 h 1528"/>
                <a:gd name="T54" fmla="*/ 526 w 871"/>
                <a:gd name="T55" fmla="*/ 1408 h 1528"/>
                <a:gd name="T56" fmla="*/ 461 w 871"/>
                <a:gd name="T57" fmla="*/ 1446 h 1528"/>
                <a:gd name="T58" fmla="*/ 393 w 871"/>
                <a:gd name="T59" fmla="*/ 1478 h 1528"/>
                <a:gd name="T60" fmla="*/ 321 w 871"/>
                <a:gd name="T61" fmla="*/ 1503 h 1528"/>
                <a:gd name="T62" fmla="*/ 245 w 871"/>
                <a:gd name="T63" fmla="*/ 1522 h 1528"/>
                <a:gd name="T64" fmla="*/ 0 w 871"/>
                <a:gd name="T65" fmla="*/ 7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1" h="1528">
                  <a:moveTo>
                    <a:pt x="0" y="7"/>
                  </a:moveTo>
                  <a:lnTo>
                    <a:pt x="39" y="3"/>
                  </a:lnTo>
                  <a:lnTo>
                    <a:pt x="78" y="1"/>
                  </a:lnTo>
                  <a:lnTo>
                    <a:pt x="117" y="0"/>
                  </a:lnTo>
                  <a:lnTo>
                    <a:pt x="155" y="2"/>
                  </a:lnTo>
                  <a:lnTo>
                    <a:pt x="193" y="5"/>
                  </a:lnTo>
                  <a:lnTo>
                    <a:pt x="230" y="11"/>
                  </a:lnTo>
                  <a:lnTo>
                    <a:pt x="267" y="17"/>
                  </a:lnTo>
                  <a:lnTo>
                    <a:pt x="304" y="27"/>
                  </a:lnTo>
                  <a:lnTo>
                    <a:pt x="339" y="38"/>
                  </a:lnTo>
                  <a:lnTo>
                    <a:pt x="375" y="50"/>
                  </a:lnTo>
                  <a:lnTo>
                    <a:pt x="409" y="64"/>
                  </a:lnTo>
                  <a:lnTo>
                    <a:pt x="443" y="79"/>
                  </a:lnTo>
                  <a:lnTo>
                    <a:pt x="476" y="96"/>
                  </a:lnTo>
                  <a:lnTo>
                    <a:pt x="507" y="115"/>
                  </a:lnTo>
                  <a:lnTo>
                    <a:pt x="538" y="135"/>
                  </a:lnTo>
                  <a:lnTo>
                    <a:pt x="567" y="156"/>
                  </a:lnTo>
                  <a:lnTo>
                    <a:pt x="596" y="179"/>
                  </a:lnTo>
                  <a:lnTo>
                    <a:pt x="625" y="204"/>
                  </a:lnTo>
                  <a:lnTo>
                    <a:pt x="650" y="230"/>
                  </a:lnTo>
                  <a:lnTo>
                    <a:pt x="676" y="257"/>
                  </a:lnTo>
                  <a:lnTo>
                    <a:pt x="700" y="285"/>
                  </a:lnTo>
                  <a:lnTo>
                    <a:pt x="723" y="314"/>
                  </a:lnTo>
                  <a:lnTo>
                    <a:pt x="743" y="344"/>
                  </a:lnTo>
                  <a:lnTo>
                    <a:pt x="764" y="376"/>
                  </a:lnTo>
                  <a:lnTo>
                    <a:pt x="782" y="409"/>
                  </a:lnTo>
                  <a:lnTo>
                    <a:pt x="798" y="443"/>
                  </a:lnTo>
                  <a:lnTo>
                    <a:pt x="814" y="477"/>
                  </a:lnTo>
                  <a:lnTo>
                    <a:pt x="828" y="513"/>
                  </a:lnTo>
                  <a:lnTo>
                    <a:pt x="839" y="550"/>
                  </a:lnTo>
                  <a:lnTo>
                    <a:pt x="849" y="586"/>
                  </a:lnTo>
                  <a:lnTo>
                    <a:pt x="858" y="625"/>
                  </a:lnTo>
                  <a:lnTo>
                    <a:pt x="863" y="664"/>
                  </a:lnTo>
                  <a:lnTo>
                    <a:pt x="868" y="703"/>
                  </a:lnTo>
                  <a:lnTo>
                    <a:pt x="871" y="742"/>
                  </a:lnTo>
                  <a:lnTo>
                    <a:pt x="871" y="781"/>
                  </a:lnTo>
                  <a:lnTo>
                    <a:pt x="869" y="820"/>
                  </a:lnTo>
                  <a:lnTo>
                    <a:pt x="865" y="857"/>
                  </a:lnTo>
                  <a:lnTo>
                    <a:pt x="860" y="895"/>
                  </a:lnTo>
                  <a:lnTo>
                    <a:pt x="854" y="932"/>
                  </a:lnTo>
                  <a:lnTo>
                    <a:pt x="844" y="969"/>
                  </a:lnTo>
                  <a:lnTo>
                    <a:pt x="834" y="1004"/>
                  </a:lnTo>
                  <a:lnTo>
                    <a:pt x="821" y="1039"/>
                  </a:lnTo>
                  <a:lnTo>
                    <a:pt x="807" y="1073"/>
                  </a:lnTo>
                  <a:lnTo>
                    <a:pt x="792" y="1107"/>
                  </a:lnTo>
                  <a:lnTo>
                    <a:pt x="775" y="1139"/>
                  </a:lnTo>
                  <a:lnTo>
                    <a:pt x="756" y="1172"/>
                  </a:lnTo>
                  <a:lnTo>
                    <a:pt x="736" y="1202"/>
                  </a:lnTo>
                  <a:lnTo>
                    <a:pt x="714" y="1232"/>
                  </a:lnTo>
                  <a:lnTo>
                    <a:pt x="692" y="1261"/>
                  </a:lnTo>
                  <a:lnTo>
                    <a:pt x="667" y="1288"/>
                  </a:lnTo>
                  <a:lnTo>
                    <a:pt x="641" y="1315"/>
                  </a:lnTo>
                  <a:lnTo>
                    <a:pt x="615" y="1340"/>
                  </a:lnTo>
                  <a:lnTo>
                    <a:pt x="586" y="1364"/>
                  </a:lnTo>
                  <a:lnTo>
                    <a:pt x="557" y="1387"/>
                  </a:lnTo>
                  <a:lnTo>
                    <a:pt x="526" y="1408"/>
                  </a:lnTo>
                  <a:lnTo>
                    <a:pt x="495" y="1428"/>
                  </a:lnTo>
                  <a:lnTo>
                    <a:pt x="461" y="1446"/>
                  </a:lnTo>
                  <a:lnTo>
                    <a:pt x="428" y="1463"/>
                  </a:lnTo>
                  <a:lnTo>
                    <a:pt x="393" y="1478"/>
                  </a:lnTo>
                  <a:lnTo>
                    <a:pt x="358" y="1491"/>
                  </a:lnTo>
                  <a:lnTo>
                    <a:pt x="321" y="1503"/>
                  </a:lnTo>
                  <a:lnTo>
                    <a:pt x="284" y="1513"/>
                  </a:lnTo>
                  <a:lnTo>
                    <a:pt x="245" y="1522"/>
                  </a:lnTo>
                  <a:lnTo>
                    <a:pt x="207" y="152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11"/>
            <p:cNvSpPr>
              <a:spLocks/>
            </p:cNvSpPr>
            <p:nvPr userDrawn="1"/>
          </p:nvSpPr>
          <p:spPr bwMode="auto">
            <a:xfrm>
              <a:off x="-4767263" y="-1651974"/>
              <a:ext cx="327025" cy="573088"/>
            </a:xfrm>
            <a:custGeom>
              <a:avLst/>
              <a:gdLst>
                <a:gd name="T0" fmla="*/ 36 w 823"/>
                <a:gd name="T1" fmla="*/ 3 h 1444"/>
                <a:gd name="T2" fmla="*/ 110 w 823"/>
                <a:gd name="T3" fmla="*/ 0 h 1444"/>
                <a:gd name="T4" fmla="*/ 182 w 823"/>
                <a:gd name="T5" fmla="*/ 5 h 1444"/>
                <a:gd name="T6" fmla="*/ 252 w 823"/>
                <a:gd name="T7" fmla="*/ 17 h 1444"/>
                <a:gd name="T8" fmla="*/ 320 w 823"/>
                <a:gd name="T9" fmla="*/ 36 h 1444"/>
                <a:gd name="T10" fmla="*/ 386 w 823"/>
                <a:gd name="T11" fmla="*/ 60 h 1444"/>
                <a:gd name="T12" fmla="*/ 449 w 823"/>
                <a:gd name="T13" fmla="*/ 91 h 1444"/>
                <a:gd name="T14" fmla="*/ 508 w 823"/>
                <a:gd name="T15" fmla="*/ 127 h 1444"/>
                <a:gd name="T16" fmla="*/ 563 w 823"/>
                <a:gd name="T17" fmla="*/ 170 h 1444"/>
                <a:gd name="T18" fmla="*/ 614 w 823"/>
                <a:gd name="T19" fmla="*/ 217 h 1444"/>
                <a:gd name="T20" fmla="*/ 661 w 823"/>
                <a:gd name="T21" fmla="*/ 269 h 1444"/>
                <a:gd name="T22" fmla="*/ 703 w 823"/>
                <a:gd name="T23" fmla="*/ 326 h 1444"/>
                <a:gd name="T24" fmla="*/ 738 w 823"/>
                <a:gd name="T25" fmla="*/ 387 h 1444"/>
                <a:gd name="T26" fmla="*/ 769 w 823"/>
                <a:gd name="T27" fmla="*/ 451 h 1444"/>
                <a:gd name="T28" fmla="*/ 792 w 823"/>
                <a:gd name="T29" fmla="*/ 519 h 1444"/>
                <a:gd name="T30" fmla="*/ 810 w 823"/>
                <a:gd name="T31" fmla="*/ 591 h 1444"/>
                <a:gd name="T32" fmla="*/ 819 w 823"/>
                <a:gd name="T33" fmla="*/ 665 h 1444"/>
                <a:gd name="T34" fmla="*/ 823 w 823"/>
                <a:gd name="T35" fmla="*/ 739 h 1444"/>
                <a:gd name="T36" fmla="*/ 817 w 823"/>
                <a:gd name="T37" fmla="*/ 810 h 1444"/>
                <a:gd name="T38" fmla="*/ 805 w 823"/>
                <a:gd name="T39" fmla="*/ 880 h 1444"/>
                <a:gd name="T40" fmla="*/ 787 w 823"/>
                <a:gd name="T41" fmla="*/ 949 h 1444"/>
                <a:gd name="T42" fmla="*/ 762 w 823"/>
                <a:gd name="T43" fmla="*/ 1014 h 1444"/>
                <a:gd name="T44" fmla="*/ 732 w 823"/>
                <a:gd name="T45" fmla="*/ 1077 h 1444"/>
                <a:gd name="T46" fmla="*/ 695 w 823"/>
                <a:gd name="T47" fmla="*/ 1136 h 1444"/>
                <a:gd name="T48" fmla="*/ 653 w 823"/>
                <a:gd name="T49" fmla="*/ 1191 h 1444"/>
                <a:gd name="T50" fmla="*/ 606 w 823"/>
                <a:gd name="T51" fmla="*/ 1243 h 1444"/>
                <a:gd name="T52" fmla="*/ 554 w 823"/>
                <a:gd name="T53" fmla="*/ 1289 h 1444"/>
                <a:gd name="T54" fmla="*/ 497 w 823"/>
                <a:gd name="T55" fmla="*/ 1331 h 1444"/>
                <a:gd name="T56" fmla="*/ 436 w 823"/>
                <a:gd name="T57" fmla="*/ 1367 h 1444"/>
                <a:gd name="T58" fmla="*/ 371 w 823"/>
                <a:gd name="T59" fmla="*/ 1397 h 1444"/>
                <a:gd name="T60" fmla="*/ 303 w 823"/>
                <a:gd name="T61" fmla="*/ 1421 h 1444"/>
                <a:gd name="T62" fmla="*/ 232 w 823"/>
                <a:gd name="T63" fmla="*/ 1439 h 1444"/>
                <a:gd name="T64" fmla="*/ 0 w 823"/>
                <a:gd name="T65" fmla="*/ 6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3" h="1444">
                  <a:moveTo>
                    <a:pt x="0" y="6"/>
                  </a:moveTo>
                  <a:lnTo>
                    <a:pt x="36" y="3"/>
                  </a:lnTo>
                  <a:lnTo>
                    <a:pt x="73" y="1"/>
                  </a:lnTo>
                  <a:lnTo>
                    <a:pt x="110" y="0"/>
                  </a:lnTo>
                  <a:lnTo>
                    <a:pt x="147" y="2"/>
                  </a:lnTo>
                  <a:lnTo>
                    <a:pt x="182" y="5"/>
                  </a:lnTo>
                  <a:lnTo>
                    <a:pt x="218" y="10"/>
                  </a:lnTo>
                  <a:lnTo>
                    <a:pt x="252" y="17"/>
                  </a:lnTo>
                  <a:lnTo>
                    <a:pt x="287" y="25"/>
                  </a:lnTo>
                  <a:lnTo>
                    <a:pt x="320" y="36"/>
                  </a:lnTo>
                  <a:lnTo>
                    <a:pt x="354" y="47"/>
                  </a:lnTo>
                  <a:lnTo>
                    <a:pt x="386" y="60"/>
                  </a:lnTo>
                  <a:lnTo>
                    <a:pt x="418" y="74"/>
                  </a:lnTo>
                  <a:lnTo>
                    <a:pt x="449" y="91"/>
                  </a:lnTo>
                  <a:lnTo>
                    <a:pt x="479" y="109"/>
                  </a:lnTo>
                  <a:lnTo>
                    <a:pt x="508" y="127"/>
                  </a:lnTo>
                  <a:lnTo>
                    <a:pt x="536" y="148"/>
                  </a:lnTo>
                  <a:lnTo>
                    <a:pt x="563" y="170"/>
                  </a:lnTo>
                  <a:lnTo>
                    <a:pt x="589" y="193"/>
                  </a:lnTo>
                  <a:lnTo>
                    <a:pt x="614" y="217"/>
                  </a:lnTo>
                  <a:lnTo>
                    <a:pt x="638" y="243"/>
                  </a:lnTo>
                  <a:lnTo>
                    <a:pt x="661" y="269"/>
                  </a:lnTo>
                  <a:lnTo>
                    <a:pt x="682" y="297"/>
                  </a:lnTo>
                  <a:lnTo>
                    <a:pt x="703" y="326"/>
                  </a:lnTo>
                  <a:lnTo>
                    <a:pt x="721" y="355"/>
                  </a:lnTo>
                  <a:lnTo>
                    <a:pt x="738" y="387"/>
                  </a:lnTo>
                  <a:lnTo>
                    <a:pt x="755" y="418"/>
                  </a:lnTo>
                  <a:lnTo>
                    <a:pt x="769" y="451"/>
                  </a:lnTo>
                  <a:lnTo>
                    <a:pt x="782" y="485"/>
                  </a:lnTo>
                  <a:lnTo>
                    <a:pt x="792" y="519"/>
                  </a:lnTo>
                  <a:lnTo>
                    <a:pt x="802" y="555"/>
                  </a:lnTo>
                  <a:lnTo>
                    <a:pt x="810" y="591"/>
                  </a:lnTo>
                  <a:lnTo>
                    <a:pt x="816" y="627"/>
                  </a:lnTo>
                  <a:lnTo>
                    <a:pt x="819" y="665"/>
                  </a:lnTo>
                  <a:lnTo>
                    <a:pt x="823" y="702"/>
                  </a:lnTo>
                  <a:lnTo>
                    <a:pt x="823" y="739"/>
                  </a:lnTo>
                  <a:lnTo>
                    <a:pt x="821" y="774"/>
                  </a:lnTo>
                  <a:lnTo>
                    <a:pt x="817" y="810"/>
                  </a:lnTo>
                  <a:lnTo>
                    <a:pt x="813" y="846"/>
                  </a:lnTo>
                  <a:lnTo>
                    <a:pt x="805" y="880"/>
                  </a:lnTo>
                  <a:lnTo>
                    <a:pt x="798" y="915"/>
                  </a:lnTo>
                  <a:lnTo>
                    <a:pt x="787" y="949"/>
                  </a:lnTo>
                  <a:lnTo>
                    <a:pt x="776" y="982"/>
                  </a:lnTo>
                  <a:lnTo>
                    <a:pt x="762" y="1014"/>
                  </a:lnTo>
                  <a:lnTo>
                    <a:pt x="748" y="1046"/>
                  </a:lnTo>
                  <a:lnTo>
                    <a:pt x="732" y="1077"/>
                  </a:lnTo>
                  <a:lnTo>
                    <a:pt x="714" y="1107"/>
                  </a:lnTo>
                  <a:lnTo>
                    <a:pt x="695" y="1136"/>
                  </a:lnTo>
                  <a:lnTo>
                    <a:pt x="675" y="1164"/>
                  </a:lnTo>
                  <a:lnTo>
                    <a:pt x="653" y="1191"/>
                  </a:lnTo>
                  <a:lnTo>
                    <a:pt x="629" y="1218"/>
                  </a:lnTo>
                  <a:lnTo>
                    <a:pt x="606" y="1243"/>
                  </a:lnTo>
                  <a:lnTo>
                    <a:pt x="580" y="1267"/>
                  </a:lnTo>
                  <a:lnTo>
                    <a:pt x="554" y="1289"/>
                  </a:lnTo>
                  <a:lnTo>
                    <a:pt x="526" y="1311"/>
                  </a:lnTo>
                  <a:lnTo>
                    <a:pt x="497" y="1331"/>
                  </a:lnTo>
                  <a:lnTo>
                    <a:pt x="467" y="1350"/>
                  </a:lnTo>
                  <a:lnTo>
                    <a:pt x="436" y="1367"/>
                  </a:lnTo>
                  <a:lnTo>
                    <a:pt x="405" y="1382"/>
                  </a:lnTo>
                  <a:lnTo>
                    <a:pt x="371" y="1397"/>
                  </a:lnTo>
                  <a:lnTo>
                    <a:pt x="338" y="1409"/>
                  </a:lnTo>
                  <a:lnTo>
                    <a:pt x="303" y="1421"/>
                  </a:lnTo>
                  <a:lnTo>
                    <a:pt x="269" y="1430"/>
                  </a:lnTo>
                  <a:lnTo>
                    <a:pt x="232" y="1439"/>
                  </a:lnTo>
                  <a:lnTo>
                    <a:pt x="195" y="144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12"/>
            <p:cNvSpPr>
              <a:spLocks/>
            </p:cNvSpPr>
            <p:nvPr userDrawn="1"/>
          </p:nvSpPr>
          <p:spPr bwMode="auto">
            <a:xfrm>
              <a:off x="-4764088" y="-1632924"/>
              <a:ext cx="304800" cy="534988"/>
            </a:xfrm>
            <a:custGeom>
              <a:avLst/>
              <a:gdLst>
                <a:gd name="T0" fmla="*/ 35 w 767"/>
                <a:gd name="T1" fmla="*/ 2 h 1345"/>
                <a:gd name="T2" fmla="*/ 103 w 767"/>
                <a:gd name="T3" fmla="*/ 0 h 1345"/>
                <a:gd name="T4" fmla="*/ 171 w 767"/>
                <a:gd name="T5" fmla="*/ 4 h 1345"/>
                <a:gd name="T6" fmla="*/ 236 w 767"/>
                <a:gd name="T7" fmla="*/ 15 h 1345"/>
                <a:gd name="T8" fmla="*/ 299 w 767"/>
                <a:gd name="T9" fmla="*/ 32 h 1345"/>
                <a:gd name="T10" fmla="*/ 361 w 767"/>
                <a:gd name="T11" fmla="*/ 56 h 1345"/>
                <a:gd name="T12" fmla="*/ 419 w 767"/>
                <a:gd name="T13" fmla="*/ 84 h 1345"/>
                <a:gd name="T14" fmla="*/ 474 w 767"/>
                <a:gd name="T15" fmla="*/ 118 h 1345"/>
                <a:gd name="T16" fmla="*/ 526 w 767"/>
                <a:gd name="T17" fmla="*/ 157 h 1345"/>
                <a:gd name="T18" fmla="*/ 574 w 767"/>
                <a:gd name="T19" fmla="*/ 202 h 1345"/>
                <a:gd name="T20" fmla="*/ 617 w 767"/>
                <a:gd name="T21" fmla="*/ 250 h 1345"/>
                <a:gd name="T22" fmla="*/ 656 w 767"/>
                <a:gd name="T23" fmla="*/ 303 h 1345"/>
                <a:gd name="T24" fmla="*/ 689 w 767"/>
                <a:gd name="T25" fmla="*/ 359 h 1345"/>
                <a:gd name="T26" fmla="*/ 717 w 767"/>
                <a:gd name="T27" fmla="*/ 420 h 1345"/>
                <a:gd name="T28" fmla="*/ 739 w 767"/>
                <a:gd name="T29" fmla="*/ 483 h 1345"/>
                <a:gd name="T30" fmla="*/ 755 w 767"/>
                <a:gd name="T31" fmla="*/ 550 h 1345"/>
                <a:gd name="T32" fmla="*/ 765 w 767"/>
                <a:gd name="T33" fmla="*/ 618 h 1345"/>
                <a:gd name="T34" fmla="*/ 767 w 767"/>
                <a:gd name="T35" fmla="*/ 688 h 1345"/>
                <a:gd name="T36" fmla="*/ 763 w 767"/>
                <a:gd name="T37" fmla="*/ 755 h 1345"/>
                <a:gd name="T38" fmla="*/ 752 w 767"/>
                <a:gd name="T39" fmla="*/ 820 h 1345"/>
                <a:gd name="T40" fmla="*/ 735 w 767"/>
                <a:gd name="T41" fmla="*/ 884 h 1345"/>
                <a:gd name="T42" fmla="*/ 711 w 767"/>
                <a:gd name="T43" fmla="*/ 945 h 1345"/>
                <a:gd name="T44" fmla="*/ 683 w 767"/>
                <a:gd name="T45" fmla="*/ 1003 h 1345"/>
                <a:gd name="T46" fmla="*/ 648 w 767"/>
                <a:gd name="T47" fmla="*/ 1058 h 1345"/>
                <a:gd name="T48" fmla="*/ 609 w 767"/>
                <a:gd name="T49" fmla="*/ 1110 h 1345"/>
                <a:gd name="T50" fmla="*/ 565 w 767"/>
                <a:gd name="T51" fmla="*/ 1157 h 1345"/>
                <a:gd name="T52" fmla="*/ 516 w 767"/>
                <a:gd name="T53" fmla="*/ 1201 h 1345"/>
                <a:gd name="T54" fmla="*/ 464 w 767"/>
                <a:gd name="T55" fmla="*/ 1239 h 1345"/>
                <a:gd name="T56" fmla="*/ 407 w 767"/>
                <a:gd name="T57" fmla="*/ 1273 h 1345"/>
                <a:gd name="T58" fmla="*/ 347 w 767"/>
                <a:gd name="T59" fmla="*/ 1301 h 1345"/>
                <a:gd name="T60" fmla="*/ 283 w 767"/>
                <a:gd name="T61" fmla="*/ 1324 h 1345"/>
                <a:gd name="T62" fmla="*/ 217 w 767"/>
                <a:gd name="T63" fmla="*/ 1340 h 1345"/>
                <a:gd name="T64" fmla="*/ 0 w 767"/>
                <a:gd name="T65" fmla="*/ 6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7" h="1345">
                  <a:moveTo>
                    <a:pt x="0" y="6"/>
                  </a:moveTo>
                  <a:lnTo>
                    <a:pt x="35" y="2"/>
                  </a:lnTo>
                  <a:lnTo>
                    <a:pt x="69" y="0"/>
                  </a:lnTo>
                  <a:lnTo>
                    <a:pt x="103" y="0"/>
                  </a:lnTo>
                  <a:lnTo>
                    <a:pt x="137" y="1"/>
                  </a:lnTo>
                  <a:lnTo>
                    <a:pt x="171" y="4"/>
                  </a:lnTo>
                  <a:lnTo>
                    <a:pt x="203" y="8"/>
                  </a:lnTo>
                  <a:lnTo>
                    <a:pt x="236" y="15"/>
                  </a:lnTo>
                  <a:lnTo>
                    <a:pt x="268" y="23"/>
                  </a:lnTo>
                  <a:lnTo>
                    <a:pt x="299" y="32"/>
                  </a:lnTo>
                  <a:lnTo>
                    <a:pt x="331" y="43"/>
                  </a:lnTo>
                  <a:lnTo>
                    <a:pt x="361" y="56"/>
                  </a:lnTo>
                  <a:lnTo>
                    <a:pt x="390" y="69"/>
                  </a:lnTo>
                  <a:lnTo>
                    <a:pt x="419" y="84"/>
                  </a:lnTo>
                  <a:lnTo>
                    <a:pt x="447" y="101"/>
                  </a:lnTo>
                  <a:lnTo>
                    <a:pt x="474" y="118"/>
                  </a:lnTo>
                  <a:lnTo>
                    <a:pt x="500" y="138"/>
                  </a:lnTo>
                  <a:lnTo>
                    <a:pt x="526" y="157"/>
                  </a:lnTo>
                  <a:lnTo>
                    <a:pt x="550" y="179"/>
                  </a:lnTo>
                  <a:lnTo>
                    <a:pt x="574" y="202"/>
                  </a:lnTo>
                  <a:lnTo>
                    <a:pt x="595" y="225"/>
                  </a:lnTo>
                  <a:lnTo>
                    <a:pt x="617" y="250"/>
                  </a:lnTo>
                  <a:lnTo>
                    <a:pt x="636" y="276"/>
                  </a:lnTo>
                  <a:lnTo>
                    <a:pt x="656" y="303"/>
                  </a:lnTo>
                  <a:lnTo>
                    <a:pt x="673" y="331"/>
                  </a:lnTo>
                  <a:lnTo>
                    <a:pt x="689" y="359"/>
                  </a:lnTo>
                  <a:lnTo>
                    <a:pt x="703" y="390"/>
                  </a:lnTo>
                  <a:lnTo>
                    <a:pt x="717" y="420"/>
                  </a:lnTo>
                  <a:lnTo>
                    <a:pt x="729" y="451"/>
                  </a:lnTo>
                  <a:lnTo>
                    <a:pt x="739" y="483"/>
                  </a:lnTo>
                  <a:lnTo>
                    <a:pt x="749" y="516"/>
                  </a:lnTo>
                  <a:lnTo>
                    <a:pt x="755" y="550"/>
                  </a:lnTo>
                  <a:lnTo>
                    <a:pt x="761" y="584"/>
                  </a:lnTo>
                  <a:lnTo>
                    <a:pt x="765" y="618"/>
                  </a:lnTo>
                  <a:lnTo>
                    <a:pt x="767" y="653"/>
                  </a:lnTo>
                  <a:lnTo>
                    <a:pt x="767" y="688"/>
                  </a:lnTo>
                  <a:lnTo>
                    <a:pt x="766" y="721"/>
                  </a:lnTo>
                  <a:lnTo>
                    <a:pt x="763" y="755"/>
                  </a:lnTo>
                  <a:lnTo>
                    <a:pt x="758" y="788"/>
                  </a:lnTo>
                  <a:lnTo>
                    <a:pt x="752" y="820"/>
                  </a:lnTo>
                  <a:lnTo>
                    <a:pt x="744" y="852"/>
                  </a:lnTo>
                  <a:lnTo>
                    <a:pt x="735" y="884"/>
                  </a:lnTo>
                  <a:lnTo>
                    <a:pt x="724" y="914"/>
                  </a:lnTo>
                  <a:lnTo>
                    <a:pt x="711" y="945"/>
                  </a:lnTo>
                  <a:lnTo>
                    <a:pt x="698" y="974"/>
                  </a:lnTo>
                  <a:lnTo>
                    <a:pt x="683" y="1003"/>
                  </a:lnTo>
                  <a:lnTo>
                    <a:pt x="667" y="1031"/>
                  </a:lnTo>
                  <a:lnTo>
                    <a:pt x="648" y="1058"/>
                  </a:lnTo>
                  <a:lnTo>
                    <a:pt x="630" y="1085"/>
                  </a:lnTo>
                  <a:lnTo>
                    <a:pt x="609" y="1110"/>
                  </a:lnTo>
                  <a:lnTo>
                    <a:pt x="588" y="1135"/>
                  </a:lnTo>
                  <a:lnTo>
                    <a:pt x="565" y="1157"/>
                  </a:lnTo>
                  <a:lnTo>
                    <a:pt x="541" y="1180"/>
                  </a:lnTo>
                  <a:lnTo>
                    <a:pt x="516" y="1201"/>
                  </a:lnTo>
                  <a:lnTo>
                    <a:pt x="491" y="1221"/>
                  </a:lnTo>
                  <a:lnTo>
                    <a:pt x="464" y="1239"/>
                  </a:lnTo>
                  <a:lnTo>
                    <a:pt x="437" y="1257"/>
                  </a:lnTo>
                  <a:lnTo>
                    <a:pt x="407" y="1273"/>
                  </a:lnTo>
                  <a:lnTo>
                    <a:pt x="377" y="1288"/>
                  </a:lnTo>
                  <a:lnTo>
                    <a:pt x="347" y="1301"/>
                  </a:lnTo>
                  <a:lnTo>
                    <a:pt x="316" y="1313"/>
                  </a:lnTo>
                  <a:lnTo>
                    <a:pt x="283" y="1324"/>
                  </a:lnTo>
                  <a:lnTo>
                    <a:pt x="251" y="1332"/>
                  </a:lnTo>
                  <a:lnTo>
                    <a:pt x="217" y="1340"/>
                  </a:lnTo>
                  <a:lnTo>
                    <a:pt x="183" y="134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13"/>
            <p:cNvSpPr>
              <a:spLocks/>
            </p:cNvSpPr>
            <p:nvPr userDrawn="1"/>
          </p:nvSpPr>
          <p:spPr bwMode="auto">
            <a:xfrm>
              <a:off x="-4745038" y="-1485287"/>
              <a:ext cx="138113" cy="241300"/>
            </a:xfrm>
            <a:custGeom>
              <a:avLst/>
              <a:gdLst>
                <a:gd name="T0" fmla="*/ 16 w 348"/>
                <a:gd name="T1" fmla="*/ 1 h 610"/>
                <a:gd name="T2" fmla="*/ 46 w 348"/>
                <a:gd name="T3" fmla="*/ 0 h 610"/>
                <a:gd name="T4" fmla="*/ 78 w 348"/>
                <a:gd name="T5" fmla="*/ 2 h 610"/>
                <a:gd name="T6" fmla="*/ 107 w 348"/>
                <a:gd name="T7" fmla="*/ 8 h 610"/>
                <a:gd name="T8" fmla="*/ 136 w 348"/>
                <a:gd name="T9" fmla="*/ 15 h 610"/>
                <a:gd name="T10" fmla="*/ 163 w 348"/>
                <a:gd name="T11" fmla="*/ 25 h 610"/>
                <a:gd name="T12" fmla="*/ 190 w 348"/>
                <a:gd name="T13" fmla="*/ 39 h 610"/>
                <a:gd name="T14" fmla="*/ 215 w 348"/>
                <a:gd name="T15" fmla="*/ 54 h 610"/>
                <a:gd name="T16" fmla="*/ 239 w 348"/>
                <a:gd name="T17" fmla="*/ 71 h 610"/>
                <a:gd name="T18" fmla="*/ 260 w 348"/>
                <a:gd name="T19" fmla="*/ 92 h 610"/>
                <a:gd name="T20" fmla="*/ 280 w 348"/>
                <a:gd name="T21" fmla="*/ 113 h 610"/>
                <a:gd name="T22" fmla="*/ 297 w 348"/>
                <a:gd name="T23" fmla="*/ 137 h 610"/>
                <a:gd name="T24" fmla="*/ 312 w 348"/>
                <a:gd name="T25" fmla="*/ 163 h 610"/>
                <a:gd name="T26" fmla="*/ 325 w 348"/>
                <a:gd name="T27" fmla="*/ 190 h 610"/>
                <a:gd name="T28" fmla="*/ 335 w 348"/>
                <a:gd name="T29" fmla="*/ 219 h 610"/>
                <a:gd name="T30" fmla="*/ 342 w 348"/>
                <a:gd name="T31" fmla="*/ 249 h 610"/>
                <a:gd name="T32" fmla="*/ 347 w 348"/>
                <a:gd name="T33" fmla="*/ 281 h 610"/>
                <a:gd name="T34" fmla="*/ 348 w 348"/>
                <a:gd name="T35" fmla="*/ 312 h 610"/>
                <a:gd name="T36" fmla="*/ 345 w 348"/>
                <a:gd name="T37" fmla="*/ 342 h 610"/>
                <a:gd name="T38" fmla="*/ 341 w 348"/>
                <a:gd name="T39" fmla="*/ 372 h 610"/>
                <a:gd name="T40" fmla="*/ 333 w 348"/>
                <a:gd name="T41" fmla="*/ 401 h 610"/>
                <a:gd name="T42" fmla="*/ 323 w 348"/>
                <a:gd name="T43" fmla="*/ 429 h 610"/>
                <a:gd name="T44" fmla="*/ 310 w 348"/>
                <a:gd name="T45" fmla="*/ 455 h 610"/>
                <a:gd name="T46" fmla="*/ 294 w 348"/>
                <a:gd name="T47" fmla="*/ 480 h 610"/>
                <a:gd name="T48" fmla="*/ 276 w 348"/>
                <a:gd name="T49" fmla="*/ 503 h 610"/>
                <a:gd name="T50" fmla="*/ 256 w 348"/>
                <a:gd name="T51" fmla="*/ 525 h 610"/>
                <a:gd name="T52" fmla="*/ 234 w 348"/>
                <a:gd name="T53" fmla="*/ 544 h 610"/>
                <a:gd name="T54" fmla="*/ 210 w 348"/>
                <a:gd name="T55" fmla="*/ 563 h 610"/>
                <a:gd name="T56" fmla="*/ 185 w 348"/>
                <a:gd name="T57" fmla="*/ 578 h 610"/>
                <a:gd name="T58" fmla="*/ 158 w 348"/>
                <a:gd name="T59" fmla="*/ 591 h 610"/>
                <a:gd name="T60" fmla="*/ 128 w 348"/>
                <a:gd name="T61" fmla="*/ 600 h 610"/>
                <a:gd name="T62" fmla="*/ 98 w 348"/>
                <a:gd name="T63" fmla="*/ 608 h 610"/>
                <a:gd name="T64" fmla="*/ 0 w 348"/>
                <a:gd name="T65" fmla="*/ 3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610">
                  <a:moveTo>
                    <a:pt x="0" y="3"/>
                  </a:moveTo>
                  <a:lnTo>
                    <a:pt x="16" y="1"/>
                  </a:lnTo>
                  <a:lnTo>
                    <a:pt x="31" y="0"/>
                  </a:lnTo>
                  <a:lnTo>
                    <a:pt x="46" y="0"/>
                  </a:lnTo>
                  <a:lnTo>
                    <a:pt x="63" y="1"/>
                  </a:lnTo>
                  <a:lnTo>
                    <a:pt x="78" y="2"/>
                  </a:lnTo>
                  <a:lnTo>
                    <a:pt x="92" y="4"/>
                  </a:lnTo>
                  <a:lnTo>
                    <a:pt x="107" y="8"/>
                  </a:lnTo>
                  <a:lnTo>
                    <a:pt x="122" y="11"/>
                  </a:lnTo>
                  <a:lnTo>
                    <a:pt x="136" y="15"/>
                  </a:lnTo>
                  <a:lnTo>
                    <a:pt x="150" y="19"/>
                  </a:lnTo>
                  <a:lnTo>
                    <a:pt x="163" y="25"/>
                  </a:lnTo>
                  <a:lnTo>
                    <a:pt x="177" y="31"/>
                  </a:lnTo>
                  <a:lnTo>
                    <a:pt x="190" y="39"/>
                  </a:lnTo>
                  <a:lnTo>
                    <a:pt x="203" y="45"/>
                  </a:lnTo>
                  <a:lnTo>
                    <a:pt x="215" y="54"/>
                  </a:lnTo>
                  <a:lnTo>
                    <a:pt x="227" y="63"/>
                  </a:lnTo>
                  <a:lnTo>
                    <a:pt x="239" y="71"/>
                  </a:lnTo>
                  <a:lnTo>
                    <a:pt x="249" y="81"/>
                  </a:lnTo>
                  <a:lnTo>
                    <a:pt x="260" y="92"/>
                  </a:lnTo>
                  <a:lnTo>
                    <a:pt x="270" y="103"/>
                  </a:lnTo>
                  <a:lnTo>
                    <a:pt x="280" y="113"/>
                  </a:lnTo>
                  <a:lnTo>
                    <a:pt x="288" y="125"/>
                  </a:lnTo>
                  <a:lnTo>
                    <a:pt x="297" y="137"/>
                  </a:lnTo>
                  <a:lnTo>
                    <a:pt x="306" y="150"/>
                  </a:lnTo>
                  <a:lnTo>
                    <a:pt x="312" y="163"/>
                  </a:lnTo>
                  <a:lnTo>
                    <a:pt x="318" y="177"/>
                  </a:lnTo>
                  <a:lnTo>
                    <a:pt x="325" y="190"/>
                  </a:lnTo>
                  <a:lnTo>
                    <a:pt x="330" y="205"/>
                  </a:lnTo>
                  <a:lnTo>
                    <a:pt x="335" y="219"/>
                  </a:lnTo>
                  <a:lnTo>
                    <a:pt x="339" y="234"/>
                  </a:lnTo>
                  <a:lnTo>
                    <a:pt x="342" y="249"/>
                  </a:lnTo>
                  <a:lnTo>
                    <a:pt x="345" y="266"/>
                  </a:lnTo>
                  <a:lnTo>
                    <a:pt x="347" y="281"/>
                  </a:lnTo>
                  <a:lnTo>
                    <a:pt x="348" y="296"/>
                  </a:lnTo>
                  <a:lnTo>
                    <a:pt x="348" y="312"/>
                  </a:lnTo>
                  <a:lnTo>
                    <a:pt x="348" y="327"/>
                  </a:lnTo>
                  <a:lnTo>
                    <a:pt x="345" y="342"/>
                  </a:lnTo>
                  <a:lnTo>
                    <a:pt x="343" y="357"/>
                  </a:lnTo>
                  <a:lnTo>
                    <a:pt x="341" y="372"/>
                  </a:lnTo>
                  <a:lnTo>
                    <a:pt x="337" y="387"/>
                  </a:lnTo>
                  <a:lnTo>
                    <a:pt x="333" y="401"/>
                  </a:lnTo>
                  <a:lnTo>
                    <a:pt x="328" y="415"/>
                  </a:lnTo>
                  <a:lnTo>
                    <a:pt x="323" y="429"/>
                  </a:lnTo>
                  <a:lnTo>
                    <a:pt x="316" y="442"/>
                  </a:lnTo>
                  <a:lnTo>
                    <a:pt x="310" y="455"/>
                  </a:lnTo>
                  <a:lnTo>
                    <a:pt x="302" y="468"/>
                  </a:lnTo>
                  <a:lnTo>
                    <a:pt x="294" y="480"/>
                  </a:lnTo>
                  <a:lnTo>
                    <a:pt x="285" y="492"/>
                  </a:lnTo>
                  <a:lnTo>
                    <a:pt x="276" y="503"/>
                  </a:lnTo>
                  <a:lnTo>
                    <a:pt x="267" y="514"/>
                  </a:lnTo>
                  <a:lnTo>
                    <a:pt x="256" y="525"/>
                  </a:lnTo>
                  <a:lnTo>
                    <a:pt x="245" y="536"/>
                  </a:lnTo>
                  <a:lnTo>
                    <a:pt x="234" y="544"/>
                  </a:lnTo>
                  <a:lnTo>
                    <a:pt x="222" y="554"/>
                  </a:lnTo>
                  <a:lnTo>
                    <a:pt x="210" y="563"/>
                  </a:lnTo>
                  <a:lnTo>
                    <a:pt x="198" y="570"/>
                  </a:lnTo>
                  <a:lnTo>
                    <a:pt x="185" y="578"/>
                  </a:lnTo>
                  <a:lnTo>
                    <a:pt x="172" y="584"/>
                  </a:lnTo>
                  <a:lnTo>
                    <a:pt x="158" y="591"/>
                  </a:lnTo>
                  <a:lnTo>
                    <a:pt x="144" y="596"/>
                  </a:lnTo>
                  <a:lnTo>
                    <a:pt x="128" y="600"/>
                  </a:lnTo>
                  <a:lnTo>
                    <a:pt x="113" y="605"/>
                  </a:lnTo>
                  <a:lnTo>
                    <a:pt x="98" y="608"/>
                  </a:lnTo>
                  <a:lnTo>
                    <a:pt x="83" y="61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14"/>
            <p:cNvSpPr>
              <a:spLocks/>
            </p:cNvSpPr>
            <p:nvPr userDrawn="1"/>
          </p:nvSpPr>
          <p:spPr bwMode="auto">
            <a:xfrm>
              <a:off x="-4549775" y="-1409087"/>
              <a:ext cx="55563" cy="30163"/>
            </a:xfrm>
            <a:custGeom>
              <a:avLst/>
              <a:gdLst>
                <a:gd name="T0" fmla="*/ 103 w 140"/>
                <a:gd name="T1" fmla="*/ 75 h 76"/>
                <a:gd name="T2" fmla="*/ 88 w 140"/>
                <a:gd name="T3" fmla="*/ 76 h 76"/>
                <a:gd name="T4" fmla="*/ 72 w 140"/>
                <a:gd name="T5" fmla="*/ 76 h 76"/>
                <a:gd name="T6" fmla="*/ 54 w 140"/>
                <a:gd name="T7" fmla="*/ 75 h 76"/>
                <a:gd name="T8" fmla="*/ 38 w 140"/>
                <a:gd name="T9" fmla="*/ 73 h 76"/>
                <a:gd name="T10" fmla="*/ 24 w 140"/>
                <a:gd name="T11" fmla="*/ 68 h 76"/>
                <a:gd name="T12" fmla="*/ 12 w 140"/>
                <a:gd name="T13" fmla="*/ 64 h 76"/>
                <a:gd name="T14" fmla="*/ 8 w 140"/>
                <a:gd name="T15" fmla="*/ 61 h 76"/>
                <a:gd name="T16" fmla="*/ 4 w 140"/>
                <a:gd name="T17" fmla="*/ 58 h 76"/>
                <a:gd name="T18" fmla="*/ 1 w 140"/>
                <a:gd name="T19" fmla="*/ 54 h 76"/>
                <a:gd name="T20" fmla="*/ 0 w 140"/>
                <a:gd name="T21" fmla="*/ 51 h 76"/>
                <a:gd name="T22" fmla="*/ 0 w 140"/>
                <a:gd name="T23" fmla="*/ 47 h 76"/>
                <a:gd name="T24" fmla="*/ 1 w 140"/>
                <a:gd name="T25" fmla="*/ 44 h 76"/>
                <a:gd name="T26" fmla="*/ 5 w 140"/>
                <a:gd name="T27" fmla="*/ 39 h 76"/>
                <a:gd name="T28" fmla="*/ 8 w 140"/>
                <a:gd name="T29" fmla="*/ 35 h 76"/>
                <a:gd name="T30" fmla="*/ 19 w 140"/>
                <a:gd name="T31" fmla="*/ 27 h 76"/>
                <a:gd name="T32" fmla="*/ 32 w 140"/>
                <a:gd name="T33" fmla="*/ 20 h 76"/>
                <a:gd name="T34" fmla="*/ 46 w 140"/>
                <a:gd name="T35" fmla="*/ 13 h 76"/>
                <a:gd name="T36" fmla="*/ 62 w 140"/>
                <a:gd name="T37" fmla="*/ 8 h 76"/>
                <a:gd name="T38" fmla="*/ 78 w 140"/>
                <a:gd name="T39" fmla="*/ 4 h 76"/>
                <a:gd name="T40" fmla="*/ 93 w 140"/>
                <a:gd name="T41" fmla="*/ 1 h 76"/>
                <a:gd name="T42" fmla="*/ 106 w 140"/>
                <a:gd name="T43" fmla="*/ 0 h 76"/>
                <a:gd name="T44" fmla="*/ 116 w 140"/>
                <a:gd name="T45" fmla="*/ 0 h 76"/>
                <a:gd name="T46" fmla="*/ 123 w 140"/>
                <a:gd name="T47" fmla="*/ 4 h 76"/>
                <a:gd name="T48" fmla="*/ 129 w 140"/>
                <a:gd name="T49" fmla="*/ 7 h 76"/>
                <a:gd name="T50" fmla="*/ 133 w 140"/>
                <a:gd name="T51" fmla="*/ 12 h 76"/>
                <a:gd name="T52" fmla="*/ 135 w 140"/>
                <a:gd name="T53" fmla="*/ 18 h 76"/>
                <a:gd name="T54" fmla="*/ 138 w 140"/>
                <a:gd name="T55" fmla="*/ 25 h 76"/>
                <a:gd name="T56" fmla="*/ 139 w 140"/>
                <a:gd name="T57" fmla="*/ 33 h 76"/>
                <a:gd name="T58" fmla="*/ 140 w 140"/>
                <a:gd name="T59" fmla="*/ 39 h 76"/>
                <a:gd name="T60" fmla="*/ 140 w 140"/>
                <a:gd name="T61" fmla="*/ 47 h 76"/>
                <a:gd name="T62" fmla="*/ 139 w 140"/>
                <a:gd name="T63" fmla="*/ 53 h 76"/>
                <a:gd name="T64" fmla="*/ 136 w 140"/>
                <a:gd name="T65" fmla="*/ 59 h 76"/>
                <a:gd name="T66" fmla="*/ 132 w 140"/>
                <a:gd name="T67" fmla="*/ 64 h 76"/>
                <a:gd name="T68" fmla="*/ 125 w 140"/>
                <a:gd name="T69" fmla="*/ 68 h 76"/>
                <a:gd name="T70" fmla="*/ 116 w 140"/>
                <a:gd name="T71" fmla="*/ 72 h 76"/>
                <a:gd name="T72" fmla="*/ 103 w 140"/>
                <a:gd name="T73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76">
                  <a:moveTo>
                    <a:pt x="103" y="75"/>
                  </a:moveTo>
                  <a:lnTo>
                    <a:pt x="88" y="76"/>
                  </a:lnTo>
                  <a:lnTo>
                    <a:pt x="72" y="76"/>
                  </a:lnTo>
                  <a:lnTo>
                    <a:pt x="54" y="75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64"/>
                  </a:lnTo>
                  <a:lnTo>
                    <a:pt x="8" y="61"/>
                  </a:lnTo>
                  <a:lnTo>
                    <a:pt x="4" y="58"/>
                  </a:lnTo>
                  <a:lnTo>
                    <a:pt x="1" y="54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1" y="44"/>
                  </a:lnTo>
                  <a:lnTo>
                    <a:pt x="5" y="39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32" y="20"/>
                  </a:lnTo>
                  <a:lnTo>
                    <a:pt x="46" y="13"/>
                  </a:lnTo>
                  <a:lnTo>
                    <a:pt x="62" y="8"/>
                  </a:lnTo>
                  <a:lnTo>
                    <a:pt x="78" y="4"/>
                  </a:lnTo>
                  <a:lnTo>
                    <a:pt x="93" y="1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3" y="4"/>
                  </a:lnTo>
                  <a:lnTo>
                    <a:pt x="129" y="7"/>
                  </a:lnTo>
                  <a:lnTo>
                    <a:pt x="133" y="12"/>
                  </a:lnTo>
                  <a:lnTo>
                    <a:pt x="135" y="18"/>
                  </a:lnTo>
                  <a:lnTo>
                    <a:pt x="138" y="25"/>
                  </a:lnTo>
                  <a:lnTo>
                    <a:pt x="139" y="33"/>
                  </a:lnTo>
                  <a:lnTo>
                    <a:pt x="140" y="39"/>
                  </a:lnTo>
                  <a:lnTo>
                    <a:pt x="140" y="47"/>
                  </a:lnTo>
                  <a:lnTo>
                    <a:pt x="139" y="53"/>
                  </a:lnTo>
                  <a:lnTo>
                    <a:pt x="136" y="59"/>
                  </a:lnTo>
                  <a:lnTo>
                    <a:pt x="132" y="64"/>
                  </a:lnTo>
                  <a:lnTo>
                    <a:pt x="125" y="68"/>
                  </a:lnTo>
                  <a:lnTo>
                    <a:pt x="116" y="72"/>
                  </a:lnTo>
                  <a:lnTo>
                    <a:pt x="103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15"/>
            <p:cNvSpPr>
              <a:spLocks/>
            </p:cNvSpPr>
            <p:nvPr userDrawn="1"/>
          </p:nvSpPr>
          <p:spPr bwMode="auto">
            <a:xfrm>
              <a:off x="-4568825" y="-1483699"/>
              <a:ext cx="52388" cy="38100"/>
            </a:xfrm>
            <a:custGeom>
              <a:avLst/>
              <a:gdLst>
                <a:gd name="T0" fmla="*/ 106 w 131"/>
                <a:gd name="T1" fmla="*/ 75 h 97"/>
                <a:gd name="T2" fmla="*/ 91 w 131"/>
                <a:gd name="T3" fmla="*/ 80 h 97"/>
                <a:gd name="T4" fmla="*/ 76 w 131"/>
                <a:gd name="T5" fmla="*/ 87 h 97"/>
                <a:gd name="T6" fmla="*/ 60 w 131"/>
                <a:gd name="T7" fmla="*/ 91 h 97"/>
                <a:gd name="T8" fmla="*/ 44 w 131"/>
                <a:gd name="T9" fmla="*/ 94 h 97"/>
                <a:gd name="T10" fmla="*/ 29 w 131"/>
                <a:gd name="T11" fmla="*/ 97 h 97"/>
                <a:gd name="T12" fmla="*/ 17 w 131"/>
                <a:gd name="T13" fmla="*/ 96 h 97"/>
                <a:gd name="T14" fmla="*/ 12 w 131"/>
                <a:gd name="T15" fmla="*/ 94 h 97"/>
                <a:gd name="T16" fmla="*/ 7 w 131"/>
                <a:gd name="T17" fmla="*/ 93 h 97"/>
                <a:gd name="T18" fmla="*/ 3 w 131"/>
                <a:gd name="T19" fmla="*/ 90 h 97"/>
                <a:gd name="T20" fmla="*/ 1 w 131"/>
                <a:gd name="T21" fmla="*/ 88 h 97"/>
                <a:gd name="T22" fmla="*/ 0 w 131"/>
                <a:gd name="T23" fmla="*/ 84 h 97"/>
                <a:gd name="T24" fmla="*/ 0 w 131"/>
                <a:gd name="T25" fmla="*/ 79 h 97"/>
                <a:gd name="T26" fmla="*/ 1 w 131"/>
                <a:gd name="T27" fmla="*/ 75 h 97"/>
                <a:gd name="T28" fmla="*/ 3 w 131"/>
                <a:gd name="T29" fmla="*/ 70 h 97"/>
                <a:gd name="T30" fmla="*/ 10 w 131"/>
                <a:gd name="T31" fmla="*/ 59 h 97"/>
                <a:gd name="T32" fmla="*/ 19 w 131"/>
                <a:gd name="T33" fmla="*/ 48 h 97"/>
                <a:gd name="T34" fmla="*/ 31 w 131"/>
                <a:gd name="T35" fmla="*/ 37 h 97"/>
                <a:gd name="T36" fmla="*/ 44 w 131"/>
                <a:gd name="T37" fmla="*/ 26 h 97"/>
                <a:gd name="T38" fmla="*/ 58 w 131"/>
                <a:gd name="T39" fmla="*/ 17 h 97"/>
                <a:gd name="T40" fmla="*/ 71 w 131"/>
                <a:gd name="T41" fmla="*/ 9 h 97"/>
                <a:gd name="T42" fmla="*/ 83 w 131"/>
                <a:gd name="T43" fmla="*/ 4 h 97"/>
                <a:gd name="T44" fmla="*/ 93 w 131"/>
                <a:gd name="T45" fmla="*/ 0 h 97"/>
                <a:gd name="T46" fmla="*/ 100 w 131"/>
                <a:gd name="T47" fmla="*/ 0 h 97"/>
                <a:gd name="T48" fmla="*/ 107 w 131"/>
                <a:gd name="T49" fmla="*/ 2 h 97"/>
                <a:gd name="T50" fmla="*/ 112 w 131"/>
                <a:gd name="T51" fmla="*/ 6 h 97"/>
                <a:gd name="T52" fmla="*/ 117 w 131"/>
                <a:gd name="T53" fmla="*/ 10 h 97"/>
                <a:gd name="T54" fmla="*/ 121 w 131"/>
                <a:gd name="T55" fmla="*/ 16 h 97"/>
                <a:gd name="T56" fmla="*/ 125 w 131"/>
                <a:gd name="T57" fmla="*/ 22 h 97"/>
                <a:gd name="T58" fmla="*/ 128 w 131"/>
                <a:gd name="T59" fmla="*/ 30 h 97"/>
                <a:gd name="T60" fmla="*/ 130 w 131"/>
                <a:gd name="T61" fmla="*/ 36 h 97"/>
                <a:gd name="T62" fmla="*/ 131 w 131"/>
                <a:gd name="T63" fmla="*/ 43 h 97"/>
                <a:gd name="T64" fmla="*/ 131 w 131"/>
                <a:gd name="T65" fmla="*/ 49 h 97"/>
                <a:gd name="T66" fmla="*/ 129 w 131"/>
                <a:gd name="T67" fmla="*/ 54 h 97"/>
                <a:gd name="T68" fmla="*/ 124 w 131"/>
                <a:gd name="T69" fmla="*/ 61 h 97"/>
                <a:gd name="T70" fmla="*/ 116 w 131"/>
                <a:gd name="T71" fmla="*/ 67 h 97"/>
                <a:gd name="T72" fmla="*/ 106 w 131"/>
                <a:gd name="T73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" h="97">
                  <a:moveTo>
                    <a:pt x="106" y="75"/>
                  </a:moveTo>
                  <a:lnTo>
                    <a:pt x="91" y="80"/>
                  </a:lnTo>
                  <a:lnTo>
                    <a:pt x="76" y="87"/>
                  </a:lnTo>
                  <a:lnTo>
                    <a:pt x="60" y="91"/>
                  </a:lnTo>
                  <a:lnTo>
                    <a:pt x="44" y="94"/>
                  </a:lnTo>
                  <a:lnTo>
                    <a:pt x="29" y="97"/>
                  </a:lnTo>
                  <a:lnTo>
                    <a:pt x="17" y="96"/>
                  </a:lnTo>
                  <a:lnTo>
                    <a:pt x="12" y="94"/>
                  </a:lnTo>
                  <a:lnTo>
                    <a:pt x="7" y="93"/>
                  </a:lnTo>
                  <a:lnTo>
                    <a:pt x="3" y="90"/>
                  </a:lnTo>
                  <a:lnTo>
                    <a:pt x="1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1" y="75"/>
                  </a:lnTo>
                  <a:lnTo>
                    <a:pt x="3" y="70"/>
                  </a:lnTo>
                  <a:lnTo>
                    <a:pt x="10" y="59"/>
                  </a:lnTo>
                  <a:lnTo>
                    <a:pt x="19" y="48"/>
                  </a:lnTo>
                  <a:lnTo>
                    <a:pt x="31" y="37"/>
                  </a:lnTo>
                  <a:lnTo>
                    <a:pt x="44" y="26"/>
                  </a:lnTo>
                  <a:lnTo>
                    <a:pt x="58" y="17"/>
                  </a:lnTo>
                  <a:lnTo>
                    <a:pt x="71" y="9"/>
                  </a:lnTo>
                  <a:lnTo>
                    <a:pt x="83" y="4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7" y="2"/>
                  </a:lnTo>
                  <a:lnTo>
                    <a:pt x="112" y="6"/>
                  </a:lnTo>
                  <a:lnTo>
                    <a:pt x="117" y="10"/>
                  </a:lnTo>
                  <a:lnTo>
                    <a:pt x="121" y="16"/>
                  </a:lnTo>
                  <a:lnTo>
                    <a:pt x="125" y="22"/>
                  </a:lnTo>
                  <a:lnTo>
                    <a:pt x="128" y="30"/>
                  </a:lnTo>
                  <a:lnTo>
                    <a:pt x="130" y="36"/>
                  </a:lnTo>
                  <a:lnTo>
                    <a:pt x="131" y="43"/>
                  </a:lnTo>
                  <a:lnTo>
                    <a:pt x="131" y="49"/>
                  </a:lnTo>
                  <a:lnTo>
                    <a:pt x="129" y="54"/>
                  </a:lnTo>
                  <a:lnTo>
                    <a:pt x="124" y="61"/>
                  </a:lnTo>
                  <a:lnTo>
                    <a:pt x="116" y="67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16"/>
            <p:cNvSpPr>
              <a:spLocks/>
            </p:cNvSpPr>
            <p:nvPr userDrawn="1"/>
          </p:nvSpPr>
          <p:spPr bwMode="auto">
            <a:xfrm>
              <a:off x="-4608513" y="-1544024"/>
              <a:ext cx="44450" cy="46038"/>
            </a:xfrm>
            <a:custGeom>
              <a:avLst/>
              <a:gdLst>
                <a:gd name="T0" fmla="*/ 99 w 114"/>
                <a:gd name="T1" fmla="*/ 68 h 119"/>
                <a:gd name="T2" fmla="*/ 88 w 114"/>
                <a:gd name="T3" fmla="*/ 79 h 119"/>
                <a:gd name="T4" fmla="*/ 75 w 114"/>
                <a:gd name="T5" fmla="*/ 90 h 119"/>
                <a:gd name="T6" fmla="*/ 62 w 114"/>
                <a:gd name="T7" fmla="*/ 99 h 119"/>
                <a:gd name="T8" fmla="*/ 48 w 114"/>
                <a:gd name="T9" fmla="*/ 108 h 119"/>
                <a:gd name="T10" fmla="*/ 35 w 114"/>
                <a:gd name="T11" fmla="*/ 115 h 119"/>
                <a:gd name="T12" fmla="*/ 22 w 114"/>
                <a:gd name="T13" fmla="*/ 119 h 119"/>
                <a:gd name="T14" fmla="*/ 17 w 114"/>
                <a:gd name="T15" fmla="*/ 119 h 119"/>
                <a:gd name="T16" fmla="*/ 12 w 114"/>
                <a:gd name="T17" fmla="*/ 119 h 119"/>
                <a:gd name="T18" fmla="*/ 8 w 114"/>
                <a:gd name="T19" fmla="*/ 118 h 119"/>
                <a:gd name="T20" fmla="*/ 5 w 114"/>
                <a:gd name="T21" fmla="*/ 117 h 119"/>
                <a:gd name="T22" fmla="*/ 2 w 114"/>
                <a:gd name="T23" fmla="*/ 114 h 119"/>
                <a:gd name="T24" fmla="*/ 1 w 114"/>
                <a:gd name="T25" fmla="*/ 109 h 119"/>
                <a:gd name="T26" fmla="*/ 0 w 114"/>
                <a:gd name="T27" fmla="*/ 105 h 119"/>
                <a:gd name="T28" fmla="*/ 1 w 114"/>
                <a:gd name="T29" fmla="*/ 99 h 119"/>
                <a:gd name="T30" fmla="*/ 4 w 114"/>
                <a:gd name="T31" fmla="*/ 87 h 119"/>
                <a:gd name="T32" fmla="*/ 9 w 114"/>
                <a:gd name="T33" fmla="*/ 72 h 119"/>
                <a:gd name="T34" fmla="*/ 17 w 114"/>
                <a:gd name="T35" fmla="*/ 58 h 119"/>
                <a:gd name="T36" fmla="*/ 24 w 114"/>
                <a:gd name="T37" fmla="*/ 43 h 119"/>
                <a:gd name="T38" fmla="*/ 34 w 114"/>
                <a:gd name="T39" fmla="*/ 30 h 119"/>
                <a:gd name="T40" fmla="*/ 44 w 114"/>
                <a:gd name="T41" fmla="*/ 18 h 119"/>
                <a:gd name="T42" fmla="*/ 53 w 114"/>
                <a:gd name="T43" fmla="*/ 9 h 119"/>
                <a:gd name="T44" fmla="*/ 61 w 114"/>
                <a:gd name="T45" fmla="*/ 3 h 119"/>
                <a:gd name="T46" fmla="*/ 68 w 114"/>
                <a:gd name="T47" fmla="*/ 0 h 119"/>
                <a:gd name="T48" fmla="*/ 75 w 114"/>
                <a:gd name="T49" fmla="*/ 0 h 119"/>
                <a:gd name="T50" fmla="*/ 81 w 114"/>
                <a:gd name="T51" fmla="*/ 1 h 119"/>
                <a:gd name="T52" fmla="*/ 88 w 114"/>
                <a:gd name="T53" fmla="*/ 4 h 119"/>
                <a:gd name="T54" fmla="*/ 93 w 114"/>
                <a:gd name="T55" fmla="*/ 8 h 119"/>
                <a:gd name="T56" fmla="*/ 99 w 114"/>
                <a:gd name="T57" fmla="*/ 13 h 119"/>
                <a:gd name="T58" fmla="*/ 104 w 114"/>
                <a:gd name="T59" fmla="*/ 18 h 119"/>
                <a:gd name="T60" fmla="*/ 108 w 114"/>
                <a:gd name="T61" fmla="*/ 24 h 119"/>
                <a:gd name="T62" fmla="*/ 113 w 114"/>
                <a:gd name="T63" fmla="*/ 29 h 119"/>
                <a:gd name="T64" fmla="*/ 114 w 114"/>
                <a:gd name="T65" fmla="*/ 35 h 119"/>
                <a:gd name="T66" fmla="*/ 114 w 114"/>
                <a:gd name="T67" fmla="*/ 42 h 119"/>
                <a:gd name="T68" fmla="*/ 112 w 114"/>
                <a:gd name="T69" fmla="*/ 50 h 119"/>
                <a:gd name="T70" fmla="*/ 107 w 114"/>
                <a:gd name="T71" fmla="*/ 58 h 119"/>
                <a:gd name="T72" fmla="*/ 99 w 114"/>
                <a:gd name="T73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119">
                  <a:moveTo>
                    <a:pt x="99" y="68"/>
                  </a:moveTo>
                  <a:lnTo>
                    <a:pt x="88" y="79"/>
                  </a:lnTo>
                  <a:lnTo>
                    <a:pt x="75" y="90"/>
                  </a:lnTo>
                  <a:lnTo>
                    <a:pt x="62" y="99"/>
                  </a:lnTo>
                  <a:lnTo>
                    <a:pt x="48" y="108"/>
                  </a:lnTo>
                  <a:lnTo>
                    <a:pt x="35" y="115"/>
                  </a:lnTo>
                  <a:lnTo>
                    <a:pt x="22" y="119"/>
                  </a:lnTo>
                  <a:lnTo>
                    <a:pt x="17" y="119"/>
                  </a:lnTo>
                  <a:lnTo>
                    <a:pt x="12" y="119"/>
                  </a:lnTo>
                  <a:lnTo>
                    <a:pt x="8" y="118"/>
                  </a:lnTo>
                  <a:lnTo>
                    <a:pt x="5" y="117"/>
                  </a:lnTo>
                  <a:lnTo>
                    <a:pt x="2" y="114"/>
                  </a:lnTo>
                  <a:lnTo>
                    <a:pt x="1" y="109"/>
                  </a:lnTo>
                  <a:lnTo>
                    <a:pt x="0" y="105"/>
                  </a:lnTo>
                  <a:lnTo>
                    <a:pt x="1" y="99"/>
                  </a:lnTo>
                  <a:lnTo>
                    <a:pt x="4" y="87"/>
                  </a:lnTo>
                  <a:lnTo>
                    <a:pt x="9" y="72"/>
                  </a:lnTo>
                  <a:lnTo>
                    <a:pt x="17" y="58"/>
                  </a:lnTo>
                  <a:lnTo>
                    <a:pt x="24" y="43"/>
                  </a:lnTo>
                  <a:lnTo>
                    <a:pt x="34" y="30"/>
                  </a:lnTo>
                  <a:lnTo>
                    <a:pt x="44" y="18"/>
                  </a:lnTo>
                  <a:lnTo>
                    <a:pt x="53" y="9"/>
                  </a:lnTo>
                  <a:lnTo>
                    <a:pt x="61" y="3"/>
                  </a:lnTo>
                  <a:lnTo>
                    <a:pt x="68" y="0"/>
                  </a:lnTo>
                  <a:lnTo>
                    <a:pt x="75" y="0"/>
                  </a:lnTo>
                  <a:lnTo>
                    <a:pt x="81" y="1"/>
                  </a:lnTo>
                  <a:lnTo>
                    <a:pt x="88" y="4"/>
                  </a:lnTo>
                  <a:lnTo>
                    <a:pt x="93" y="8"/>
                  </a:lnTo>
                  <a:lnTo>
                    <a:pt x="99" y="13"/>
                  </a:lnTo>
                  <a:lnTo>
                    <a:pt x="104" y="18"/>
                  </a:lnTo>
                  <a:lnTo>
                    <a:pt x="108" y="24"/>
                  </a:lnTo>
                  <a:lnTo>
                    <a:pt x="113" y="29"/>
                  </a:lnTo>
                  <a:lnTo>
                    <a:pt x="114" y="35"/>
                  </a:lnTo>
                  <a:lnTo>
                    <a:pt x="114" y="42"/>
                  </a:lnTo>
                  <a:lnTo>
                    <a:pt x="112" y="50"/>
                  </a:lnTo>
                  <a:lnTo>
                    <a:pt x="107" y="58"/>
                  </a:lnTo>
                  <a:lnTo>
                    <a:pt x="99" y="68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17"/>
            <p:cNvSpPr>
              <a:spLocks/>
            </p:cNvSpPr>
            <p:nvPr userDrawn="1"/>
          </p:nvSpPr>
          <p:spPr bwMode="auto">
            <a:xfrm>
              <a:off x="-4664075" y="-1585299"/>
              <a:ext cx="34925" cy="53975"/>
            </a:xfrm>
            <a:custGeom>
              <a:avLst/>
              <a:gdLst>
                <a:gd name="T0" fmla="*/ 83 w 89"/>
                <a:gd name="T1" fmla="*/ 57 h 135"/>
                <a:gd name="T2" fmla="*/ 77 w 89"/>
                <a:gd name="T3" fmla="*/ 71 h 135"/>
                <a:gd name="T4" fmla="*/ 68 w 89"/>
                <a:gd name="T5" fmla="*/ 85 h 135"/>
                <a:gd name="T6" fmla="*/ 58 w 89"/>
                <a:gd name="T7" fmla="*/ 99 h 135"/>
                <a:gd name="T8" fmla="*/ 49 w 89"/>
                <a:gd name="T9" fmla="*/ 112 h 135"/>
                <a:gd name="T10" fmla="*/ 38 w 89"/>
                <a:gd name="T11" fmla="*/ 123 h 135"/>
                <a:gd name="T12" fmla="*/ 28 w 89"/>
                <a:gd name="T13" fmla="*/ 130 h 135"/>
                <a:gd name="T14" fmla="*/ 24 w 89"/>
                <a:gd name="T15" fmla="*/ 134 h 135"/>
                <a:gd name="T16" fmla="*/ 19 w 89"/>
                <a:gd name="T17" fmla="*/ 135 h 135"/>
                <a:gd name="T18" fmla="*/ 15 w 89"/>
                <a:gd name="T19" fmla="*/ 135 h 135"/>
                <a:gd name="T20" fmla="*/ 11 w 89"/>
                <a:gd name="T21" fmla="*/ 135 h 135"/>
                <a:gd name="T22" fmla="*/ 8 w 89"/>
                <a:gd name="T23" fmla="*/ 132 h 135"/>
                <a:gd name="T24" fmla="*/ 5 w 89"/>
                <a:gd name="T25" fmla="*/ 129 h 135"/>
                <a:gd name="T26" fmla="*/ 3 w 89"/>
                <a:gd name="T27" fmla="*/ 125 h 135"/>
                <a:gd name="T28" fmla="*/ 1 w 89"/>
                <a:gd name="T29" fmla="*/ 119 h 135"/>
                <a:gd name="T30" fmla="*/ 0 w 89"/>
                <a:gd name="T31" fmla="*/ 107 h 135"/>
                <a:gd name="T32" fmla="*/ 0 w 89"/>
                <a:gd name="T33" fmla="*/ 92 h 135"/>
                <a:gd name="T34" fmla="*/ 1 w 89"/>
                <a:gd name="T35" fmla="*/ 76 h 135"/>
                <a:gd name="T36" fmla="*/ 4 w 89"/>
                <a:gd name="T37" fmla="*/ 59 h 135"/>
                <a:gd name="T38" fmla="*/ 9 w 89"/>
                <a:gd name="T39" fmla="*/ 43 h 135"/>
                <a:gd name="T40" fmla="*/ 14 w 89"/>
                <a:gd name="T41" fmla="*/ 29 h 135"/>
                <a:gd name="T42" fmla="*/ 19 w 89"/>
                <a:gd name="T43" fmla="*/ 17 h 135"/>
                <a:gd name="T44" fmla="*/ 25 w 89"/>
                <a:gd name="T45" fmla="*/ 9 h 135"/>
                <a:gd name="T46" fmla="*/ 31 w 89"/>
                <a:gd name="T47" fmla="*/ 4 h 135"/>
                <a:gd name="T48" fmla="*/ 37 w 89"/>
                <a:gd name="T49" fmla="*/ 1 h 135"/>
                <a:gd name="T50" fmla="*/ 43 w 89"/>
                <a:gd name="T51" fmla="*/ 0 h 135"/>
                <a:gd name="T52" fmla="*/ 50 w 89"/>
                <a:gd name="T53" fmla="*/ 1 h 135"/>
                <a:gd name="T54" fmla="*/ 57 w 89"/>
                <a:gd name="T55" fmla="*/ 3 h 135"/>
                <a:gd name="T56" fmla="*/ 64 w 89"/>
                <a:gd name="T57" fmla="*/ 5 h 135"/>
                <a:gd name="T58" fmla="*/ 70 w 89"/>
                <a:gd name="T59" fmla="*/ 8 h 135"/>
                <a:gd name="T60" fmla="*/ 77 w 89"/>
                <a:gd name="T61" fmla="*/ 11 h 135"/>
                <a:gd name="T62" fmla="*/ 82 w 89"/>
                <a:gd name="T63" fmla="*/ 16 h 135"/>
                <a:gd name="T64" fmla="*/ 86 w 89"/>
                <a:gd name="T65" fmla="*/ 20 h 135"/>
                <a:gd name="T66" fmla="*/ 89 w 89"/>
                <a:gd name="T67" fmla="*/ 27 h 135"/>
                <a:gd name="T68" fmla="*/ 89 w 89"/>
                <a:gd name="T69" fmla="*/ 35 h 135"/>
                <a:gd name="T70" fmla="*/ 86 w 89"/>
                <a:gd name="T71" fmla="*/ 45 h 135"/>
                <a:gd name="T72" fmla="*/ 83 w 89"/>
                <a:gd name="T73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9" h="135">
                  <a:moveTo>
                    <a:pt x="83" y="57"/>
                  </a:moveTo>
                  <a:lnTo>
                    <a:pt x="77" y="71"/>
                  </a:lnTo>
                  <a:lnTo>
                    <a:pt x="68" y="85"/>
                  </a:lnTo>
                  <a:lnTo>
                    <a:pt x="58" y="99"/>
                  </a:lnTo>
                  <a:lnTo>
                    <a:pt x="49" y="112"/>
                  </a:lnTo>
                  <a:lnTo>
                    <a:pt x="38" y="123"/>
                  </a:lnTo>
                  <a:lnTo>
                    <a:pt x="28" y="130"/>
                  </a:lnTo>
                  <a:lnTo>
                    <a:pt x="24" y="134"/>
                  </a:lnTo>
                  <a:lnTo>
                    <a:pt x="19" y="135"/>
                  </a:lnTo>
                  <a:lnTo>
                    <a:pt x="15" y="135"/>
                  </a:lnTo>
                  <a:lnTo>
                    <a:pt x="11" y="135"/>
                  </a:lnTo>
                  <a:lnTo>
                    <a:pt x="8" y="132"/>
                  </a:lnTo>
                  <a:lnTo>
                    <a:pt x="5" y="129"/>
                  </a:lnTo>
                  <a:lnTo>
                    <a:pt x="3" y="125"/>
                  </a:lnTo>
                  <a:lnTo>
                    <a:pt x="1" y="119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1" y="76"/>
                  </a:lnTo>
                  <a:lnTo>
                    <a:pt x="4" y="59"/>
                  </a:lnTo>
                  <a:lnTo>
                    <a:pt x="9" y="43"/>
                  </a:lnTo>
                  <a:lnTo>
                    <a:pt x="14" y="29"/>
                  </a:lnTo>
                  <a:lnTo>
                    <a:pt x="19" y="17"/>
                  </a:lnTo>
                  <a:lnTo>
                    <a:pt x="25" y="9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50" y="1"/>
                  </a:lnTo>
                  <a:lnTo>
                    <a:pt x="57" y="3"/>
                  </a:lnTo>
                  <a:lnTo>
                    <a:pt x="64" y="5"/>
                  </a:lnTo>
                  <a:lnTo>
                    <a:pt x="70" y="8"/>
                  </a:lnTo>
                  <a:lnTo>
                    <a:pt x="77" y="11"/>
                  </a:lnTo>
                  <a:lnTo>
                    <a:pt x="82" y="16"/>
                  </a:lnTo>
                  <a:lnTo>
                    <a:pt x="86" y="20"/>
                  </a:lnTo>
                  <a:lnTo>
                    <a:pt x="89" y="27"/>
                  </a:lnTo>
                  <a:lnTo>
                    <a:pt x="89" y="35"/>
                  </a:lnTo>
                  <a:lnTo>
                    <a:pt x="86" y="45"/>
                  </a:lnTo>
                  <a:lnTo>
                    <a:pt x="83" y="5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18"/>
            <p:cNvSpPr>
              <a:spLocks/>
            </p:cNvSpPr>
            <p:nvPr userDrawn="1"/>
          </p:nvSpPr>
          <p:spPr bwMode="auto">
            <a:xfrm>
              <a:off x="-4733925" y="-1599587"/>
              <a:ext cx="30163" cy="55563"/>
            </a:xfrm>
            <a:custGeom>
              <a:avLst/>
              <a:gdLst>
                <a:gd name="T0" fmla="*/ 74 w 74"/>
                <a:gd name="T1" fmla="*/ 42 h 139"/>
                <a:gd name="T2" fmla="*/ 73 w 74"/>
                <a:gd name="T3" fmla="*/ 57 h 139"/>
                <a:gd name="T4" fmla="*/ 70 w 74"/>
                <a:gd name="T5" fmla="*/ 73 h 139"/>
                <a:gd name="T6" fmla="*/ 66 w 74"/>
                <a:gd name="T7" fmla="*/ 90 h 139"/>
                <a:gd name="T8" fmla="*/ 61 w 74"/>
                <a:gd name="T9" fmla="*/ 106 h 139"/>
                <a:gd name="T10" fmla="*/ 55 w 74"/>
                <a:gd name="T11" fmla="*/ 119 h 139"/>
                <a:gd name="T12" fmla="*/ 48 w 74"/>
                <a:gd name="T13" fmla="*/ 129 h 139"/>
                <a:gd name="T14" fmla="*/ 45 w 74"/>
                <a:gd name="T15" fmla="*/ 134 h 139"/>
                <a:gd name="T16" fmla="*/ 41 w 74"/>
                <a:gd name="T17" fmla="*/ 137 h 139"/>
                <a:gd name="T18" fmla="*/ 38 w 74"/>
                <a:gd name="T19" fmla="*/ 138 h 139"/>
                <a:gd name="T20" fmla="*/ 33 w 74"/>
                <a:gd name="T21" fmla="*/ 139 h 139"/>
                <a:gd name="T22" fmla="*/ 30 w 74"/>
                <a:gd name="T23" fmla="*/ 138 h 139"/>
                <a:gd name="T24" fmla="*/ 26 w 74"/>
                <a:gd name="T25" fmla="*/ 136 h 139"/>
                <a:gd name="T26" fmla="*/ 23 w 74"/>
                <a:gd name="T27" fmla="*/ 133 h 139"/>
                <a:gd name="T28" fmla="*/ 19 w 74"/>
                <a:gd name="T29" fmla="*/ 128 h 139"/>
                <a:gd name="T30" fmla="*/ 14 w 74"/>
                <a:gd name="T31" fmla="*/ 118 h 139"/>
                <a:gd name="T32" fmla="*/ 9 w 74"/>
                <a:gd name="T33" fmla="*/ 104 h 139"/>
                <a:gd name="T34" fmla="*/ 4 w 74"/>
                <a:gd name="T35" fmla="*/ 87 h 139"/>
                <a:gd name="T36" fmla="*/ 2 w 74"/>
                <a:gd name="T37" fmla="*/ 71 h 139"/>
                <a:gd name="T38" fmla="*/ 0 w 74"/>
                <a:gd name="T39" fmla="*/ 54 h 139"/>
                <a:gd name="T40" fmla="*/ 0 w 74"/>
                <a:gd name="T41" fmla="*/ 39 h 139"/>
                <a:gd name="T42" fmla="*/ 1 w 74"/>
                <a:gd name="T43" fmla="*/ 26 h 139"/>
                <a:gd name="T44" fmla="*/ 4 w 74"/>
                <a:gd name="T45" fmla="*/ 16 h 139"/>
                <a:gd name="T46" fmla="*/ 7 w 74"/>
                <a:gd name="T47" fmla="*/ 10 h 139"/>
                <a:gd name="T48" fmla="*/ 13 w 74"/>
                <a:gd name="T49" fmla="*/ 4 h 139"/>
                <a:gd name="T50" fmla="*/ 18 w 74"/>
                <a:gd name="T51" fmla="*/ 2 h 139"/>
                <a:gd name="T52" fmla="*/ 25 w 74"/>
                <a:gd name="T53" fmla="*/ 0 h 139"/>
                <a:gd name="T54" fmla="*/ 31 w 74"/>
                <a:gd name="T55" fmla="*/ 0 h 139"/>
                <a:gd name="T56" fmla="*/ 39 w 74"/>
                <a:gd name="T57" fmla="*/ 0 h 139"/>
                <a:gd name="T58" fmla="*/ 46 w 74"/>
                <a:gd name="T59" fmla="*/ 0 h 139"/>
                <a:gd name="T60" fmla="*/ 54 w 74"/>
                <a:gd name="T61" fmla="*/ 1 h 139"/>
                <a:gd name="T62" fmla="*/ 59 w 74"/>
                <a:gd name="T63" fmla="*/ 3 h 139"/>
                <a:gd name="T64" fmla="*/ 65 w 74"/>
                <a:gd name="T65" fmla="*/ 6 h 139"/>
                <a:gd name="T66" fmla="*/ 69 w 74"/>
                <a:gd name="T67" fmla="*/ 12 h 139"/>
                <a:gd name="T68" fmla="*/ 72 w 74"/>
                <a:gd name="T69" fmla="*/ 19 h 139"/>
                <a:gd name="T70" fmla="*/ 74 w 74"/>
                <a:gd name="T71" fmla="*/ 29 h 139"/>
                <a:gd name="T72" fmla="*/ 74 w 74"/>
                <a:gd name="T73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" h="139">
                  <a:moveTo>
                    <a:pt x="74" y="42"/>
                  </a:moveTo>
                  <a:lnTo>
                    <a:pt x="73" y="57"/>
                  </a:lnTo>
                  <a:lnTo>
                    <a:pt x="70" y="73"/>
                  </a:lnTo>
                  <a:lnTo>
                    <a:pt x="66" y="90"/>
                  </a:lnTo>
                  <a:lnTo>
                    <a:pt x="61" y="106"/>
                  </a:lnTo>
                  <a:lnTo>
                    <a:pt x="55" y="119"/>
                  </a:lnTo>
                  <a:lnTo>
                    <a:pt x="48" y="129"/>
                  </a:lnTo>
                  <a:lnTo>
                    <a:pt x="45" y="134"/>
                  </a:lnTo>
                  <a:lnTo>
                    <a:pt x="41" y="137"/>
                  </a:lnTo>
                  <a:lnTo>
                    <a:pt x="38" y="138"/>
                  </a:lnTo>
                  <a:lnTo>
                    <a:pt x="33" y="139"/>
                  </a:lnTo>
                  <a:lnTo>
                    <a:pt x="30" y="138"/>
                  </a:lnTo>
                  <a:lnTo>
                    <a:pt x="26" y="136"/>
                  </a:lnTo>
                  <a:lnTo>
                    <a:pt x="23" y="133"/>
                  </a:lnTo>
                  <a:lnTo>
                    <a:pt x="19" y="128"/>
                  </a:lnTo>
                  <a:lnTo>
                    <a:pt x="14" y="118"/>
                  </a:lnTo>
                  <a:lnTo>
                    <a:pt x="9" y="104"/>
                  </a:lnTo>
                  <a:lnTo>
                    <a:pt x="4" y="87"/>
                  </a:lnTo>
                  <a:lnTo>
                    <a:pt x="2" y="71"/>
                  </a:lnTo>
                  <a:lnTo>
                    <a:pt x="0" y="54"/>
                  </a:lnTo>
                  <a:lnTo>
                    <a:pt x="0" y="39"/>
                  </a:lnTo>
                  <a:lnTo>
                    <a:pt x="1" y="26"/>
                  </a:lnTo>
                  <a:lnTo>
                    <a:pt x="4" y="16"/>
                  </a:lnTo>
                  <a:lnTo>
                    <a:pt x="7" y="10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4" y="1"/>
                  </a:lnTo>
                  <a:lnTo>
                    <a:pt x="59" y="3"/>
                  </a:lnTo>
                  <a:lnTo>
                    <a:pt x="65" y="6"/>
                  </a:lnTo>
                  <a:lnTo>
                    <a:pt x="69" y="12"/>
                  </a:lnTo>
                  <a:lnTo>
                    <a:pt x="72" y="19"/>
                  </a:lnTo>
                  <a:lnTo>
                    <a:pt x="74" y="29"/>
                  </a:lnTo>
                  <a:lnTo>
                    <a:pt x="74" y="42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19"/>
            <p:cNvSpPr>
              <a:spLocks/>
            </p:cNvSpPr>
            <p:nvPr userDrawn="1"/>
          </p:nvSpPr>
          <p:spPr bwMode="auto">
            <a:xfrm>
              <a:off x="-4676775" y="-1193187"/>
              <a:ext cx="33338" cy="53975"/>
            </a:xfrm>
            <a:custGeom>
              <a:avLst/>
              <a:gdLst>
                <a:gd name="T0" fmla="*/ 9 w 85"/>
                <a:gd name="T1" fmla="*/ 106 h 137"/>
                <a:gd name="T2" fmla="*/ 6 w 85"/>
                <a:gd name="T3" fmla="*/ 90 h 137"/>
                <a:gd name="T4" fmla="*/ 3 w 85"/>
                <a:gd name="T5" fmla="*/ 74 h 137"/>
                <a:gd name="T6" fmla="*/ 0 w 85"/>
                <a:gd name="T7" fmla="*/ 58 h 137"/>
                <a:gd name="T8" fmla="*/ 0 w 85"/>
                <a:gd name="T9" fmla="*/ 42 h 137"/>
                <a:gd name="T10" fmla="*/ 2 w 85"/>
                <a:gd name="T11" fmla="*/ 27 h 137"/>
                <a:gd name="T12" fmla="*/ 4 w 85"/>
                <a:gd name="T13" fmla="*/ 14 h 137"/>
                <a:gd name="T14" fmla="*/ 6 w 85"/>
                <a:gd name="T15" fmla="*/ 9 h 137"/>
                <a:gd name="T16" fmla="*/ 8 w 85"/>
                <a:gd name="T17" fmla="*/ 5 h 137"/>
                <a:gd name="T18" fmla="*/ 11 w 85"/>
                <a:gd name="T19" fmla="*/ 2 h 137"/>
                <a:gd name="T20" fmla="*/ 14 w 85"/>
                <a:gd name="T21" fmla="*/ 0 h 137"/>
                <a:gd name="T22" fmla="*/ 19 w 85"/>
                <a:gd name="T23" fmla="*/ 0 h 137"/>
                <a:gd name="T24" fmla="*/ 23 w 85"/>
                <a:gd name="T25" fmla="*/ 1 h 137"/>
                <a:gd name="T26" fmla="*/ 27 w 85"/>
                <a:gd name="T27" fmla="*/ 2 h 137"/>
                <a:gd name="T28" fmla="*/ 32 w 85"/>
                <a:gd name="T29" fmla="*/ 5 h 137"/>
                <a:gd name="T30" fmla="*/ 40 w 85"/>
                <a:gd name="T31" fmla="*/ 14 h 137"/>
                <a:gd name="T32" fmla="*/ 50 w 85"/>
                <a:gd name="T33" fmla="*/ 26 h 137"/>
                <a:gd name="T34" fmla="*/ 60 w 85"/>
                <a:gd name="T35" fmla="*/ 39 h 137"/>
                <a:gd name="T36" fmla="*/ 67 w 85"/>
                <a:gd name="T37" fmla="*/ 54 h 137"/>
                <a:gd name="T38" fmla="*/ 75 w 85"/>
                <a:gd name="T39" fmla="*/ 69 h 137"/>
                <a:gd name="T40" fmla="*/ 80 w 85"/>
                <a:gd name="T41" fmla="*/ 83 h 137"/>
                <a:gd name="T42" fmla="*/ 84 w 85"/>
                <a:gd name="T43" fmla="*/ 96 h 137"/>
                <a:gd name="T44" fmla="*/ 85 w 85"/>
                <a:gd name="T45" fmla="*/ 106 h 137"/>
                <a:gd name="T46" fmla="*/ 84 w 85"/>
                <a:gd name="T47" fmla="*/ 113 h 137"/>
                <a:gd name="T48" fmla="*/ 80 w 85"/>
                <a:gd name="T49" fmla="*/ 120 h 137"/>
                <a:gd name="T50" fmla="*/ 76 w 85"/>
                <a:gd name="T51" fmla="*/ 124 h 137"/>
                <a:gd name="T52" fmla="*/ 71 w 85"/>
                <a:gd name="T53" fmla="*/ 128 h 137"/>
                <a:gd name="T54" fmla="*/ 64 w 85"/>
                <a:gd name="T55" fmla="*/ 130 h 137"/>
                <a:gd name="T56" fmla="*/ 58 w 85"/>
                <a:gd name="T57" fmla="*/ 134 h 137"/>
                <a:gd name="T58" fmla="*/ 50 w 85"/>
                <a:gd name="T59" fmla="*/ 136 h 137"/>
                <a:gd name="T60" fmla="*/ 44 w 85"/>
                <a:gd name="T61" fmla="*/ 137 h 137"/>
                <a:gd name="T62" fmla="*/ 36 w 85"/>
                <a:gd name="T63" fmla="*/ 137 h 137"/>
                <a:gd name="T64" fmla="*/ 31 w 85"/>
                <a:gd name="T65" fmla="*/ 136 h 137"/>
                <a:gd name="T66" fmla="*/ 24 w 85"/>
                <a:gd name="T67" fmla="*/ 133 h 137"/>
                <a:gd name="T68" fmla="*/ 19 w 85"/>
                <a:gd name="T69" fmla="*/ 126 h 137"/>
                <a:gd name="T70" fmla="*/ 14 w 85"/>
                <a:gd name="T71" fmla="*/ 117 h 137"/>
                <a:gd name="T72" fmla="*/ 9 w 85"/>
                <a:gd name="T73" fmla="*/ 10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137">
                  <a:moveTo>
                    <a:pt x="9" y="106"/>
                  </a:moveTo>
                  <a:lnTo>
                    <a:pt x="6" y="90"/>
                  </a:lnTo>
                  <a:lnTo>
                    <a:pt x="3" y="74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8" y="5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2" y="5"/>
                  </a:lnTo>
                  <a:lnTo>
                    <a:pt x="40" y="14"/>
                  </a:lnTo>
                  <a:lnTo>
                    <a:pt x="50" y="26"/>
                  </a:lnTo>
                  <a:lnTo>
                    <a:pt x="60" y="39"/>
                  </a:lnTo>
                  <a:lnTo>
                    <a:pt x="67" y="54"/>
                  </a:lnTo>
                  <a:lnTo>
                    <a:pt x="75" y="69"/>
                  </a:lnTo>
                  <a:lnTo>
                    <a:pt x="80" y="83"/>
                  </a:lnTo>
                  <a:lnTo>
                    <a:pt x="84" y="96"/>
                  </a:lnTo>
                  <a:lnTo>
                    <a:pt x="85" y="106"/>
                  </a:lnTo>
                  <a:lnTo>
                    <a:pt x="84" y="113"/>
                  </a:lnTo>
                  <a:lnTo>
                    <a:pt x="80" y="120"/>
                  </a:lnTo>
                  <a:lnTo>
                    <a:pt x="76" y="124"/>
                  </a:lnTo>
                  <a:lnTo>
                    <a:pt x="71" y="128"/>
                  </a:lnTo>
                  <a:lnTo>
                    <a:pt x="64" y="130"/>
                  </a:lnTo>
                  <a:lnTo>
                    <a:pt x="58" y="134"/>
                  </a:lnTo>
                  <a:lnTo>
                    <a:pt x="50" y="136"/>
                  </a:lnTo>
                  <a:lnTo>
                    <a:pt x="44" y="137"/>
                  </a:lnTo>
                  <a:lnTo>
                    <a:pt x="36" y="137"/>
                  </a:lnTo>
                  <a:lnTo>
                    <a:pt x="31" y="136"/>
                  </a:lnTo>
                  <a:lnTo>
                    <a:pt x="24" y="133"/>
                  </a:lnTo>
                  <a:lnTo>
                    <a:pt x="19" y="126"/>
                  </a:lnTo>
                  <a:lnTo>
                    <a:pt x="14" y="117"/>
                  </a:lnTo>
                  <a:lnTo>
                    <a:pt x="9" y="10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0"/>
            <p:cNvSpPr>
              <a:spLocks/>
            </p:cNvSpPr>
            <p:nvPr userDrawn="1"/>
          </p:nvSpPr>
          <p:spPr bwMode="auto">
            <a:xfrm>
              <a:off x="-4618038" y="-1223349"/>
              <a:ext cx="42863" cy="49213"/>
            </a:xfrm>
            <a:custGeom>
              <a:avLst/>
              <a:gdLst>
                <a:gd name="T0" fmla="*/ 36 w 108"/>
                <a:gd name="T1" fmla="*/ 104 h 124"/>
                <a:gd name="T2" fmla="*/ 27 w 108"/>
                <a:gd name="T3" fmla="*/ 91 h 124"/>
                <a:gd name="T4" fmla="*/ 20 w 108"/>
                <a:gd name="T5" fmla="*/ 77 h 124"/>
                <a:gd name="T6" fmla="*/ 12 w 108"/>
                <a:gd name="T7" fmla="*/ 62 h 124"/>
                <a:gd name="T8" fmla="*/ 6 w 108"/>
                <a:gd name="T9" fmla="*/ 47 h 124"/>
                <a:gd name="T10" fmla="*/ 2 w 108"/>
                <a:gd name="T11" fmla="*/ 33 h 124"/>
                <a:gd name="T12" fmla="*/ 0 w 108"/>
                <a:gd name="T13" fmla="*/ 20 h 124"/>
                <a:gd name="T14" fmla="*/ 0 w 108"/>
                <a:gd name="T15" fmla="*/ 14 h 124"/>
                <a:gd name="T16" fmla="*/ 2 w 108"/>
                <a:gd name="T17" fmla="*/ 10 h 124"/>
                <a:gd name="T18" fmla="*/ 3 w 108"/>
                <a:gd name="T19" fmla="*/ 6 h 124"/>
                <a:gd name="T20" fmla="*/ 6 w 108"/>
                <a:gd name="T21" fmla="*/ 3 h 124"/>
                <a:gd name="T22" fmla="*/ 9 w 108"/>
                <a:gd name="T23" fmla="*/ 1 h 124"/>
                <a:gd name="T24" fmla="*/ 13 w 108"/>
                <a:gd name="T25" fmla="*/ 0 h 124"/>
                <a:gd name="T26" fmla="*/ 18 w 108"/>
                <a:gd name="T27" fmla="*/ 1 h 124"/>
                <a:gd name="T28" fmla="*/ 23 w 108"/>
                <a:gd name="T29" fmla="*/ 2 h 124"/>
                <a:gd name="T30" fmla="*/ 35 w 108"/>
                <a:gd name="T31" fmla="*/ 7 h 124"/>
                <a:gd name="T32" fmla="*/ 48 w 108"/>
                <a:gd name="T33" fmla="*/ 14 h 124"/>
                <a:gd name="T34" fmla="*/ 61 w 108"/>
                <a:gd name="T35" fmla="*/ 24 h 124"/>
                <a:gd name="T36" fmla="*/ 74 w 108"/>
                <a:gd name="T37" fmla="*/ 35 h 124"/>
                <a:gd name="T38" fmla="*/ 86 w 108"/>
                <a:gd name="T39" fmla="*/ 47 h 124"/>
                <a:gd name="T40" fmla="*/ 96 w 108"/>
                <a:gd name="T41" fmla="*/ 58 h 124"/>
                <a:gd name="T42" fmla="*/ 103 w 108"/>
                <a:gd name="T43" fmla="*/ 69 h 124"/>
                <a:gd name="T44" fmla="*/ 107 w 108"/>
                <a:gd name="T45" fmla="*/ 78 h 124"/>
                <a:gd name="T46" fmla="*/ 108 w 108"/>
                <a:gd name="T47" fmla="*/ 85 h 124"/>
                <a:gd name="T48" fmla="*/ 108 w 108"/>
                <a:gd name="T49" fmla="*/ 93 h 124"/>
                <a:gd name="T50" fmla="*/ 105 w 108"/>
                <a:gd name="T51" fmla="*/ 98 h 124"/>
                <a:gd name="T52" fmla="*/ 102 w 108"/>
                <a:gd name="T53" fmla="*/ 104 h 124"/>
                <a:gd name="T54" fmla="*/ 97 w 108"/>
                <a:gd name="T55" fmla="*/ 109 h 124"/>
                <a:gd name="T56" fmla="*/ 91 w 108"/>
                <a:gd name="T57" fmla="*/ 114 h 124"/>
                <a:gd name="T58" fmla="*/ 85 w 108"/>
                <a:gd name="T59" fmla="*/ 118 h 124"/>
                <a:gd name="T60" fmla="*/ 79 w 108"/>
                <a:gd name="T61" fmla="*/ 121 h 124"/>
                <a:gd name="T62" fmla="*/ 73 w 108"/>
                <a:gd name="T63" fmla="*/ 124 h 124"/>
                <a:gd name="T64" fmla="*/ 66 w 108"/>
                <a:gd name="T65" fmla="*/ 124 h 124"/>
                <a:gd name="T66" fmla="*/ 60 w 108"/>
                <a:gd name="T67" fmla="*/ 123 h 124"/>
                <a:gd name="T68" fmla="*/ 52 w 108"/>
                <a:gd name="T69" fmla="*/ 120 h 124"/>
                <a:gd name="T70" fmla="*/ 45 w 108"/>
                <a:gd name="T71" fmla="*/ 114 h 124"/>
                <a:gd name="T72" fmla="*/ 36 w 108"/>
                <a:gd name="T73" fmla="*/ 10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124">
                  <a:moveTo>
                    <a:pt x="36" y="104"/>
                  </a:moveTo>
                  <a:lnTo>
                    <a:pt x="27" y="91"/>
                  </a:lnTo>
                  <a:lnTo>
                    <a:pt x="20" y="77"/>
                  </a:lnTo>
                  <a:lnTo>
                    <a:pt x="12" y="62"/>
                  </a:lnTo>
                  <a:lnTo>
                    <a:pt x="6" y="47"/>
                  </a:lnTo>
                  <a:lnTo>
                    <a:pt x="2" y="33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3" y="6"/>
                  </a:lnTo>
                  <a:lnTo>
                    <a:pt x="6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23" y="2"/>
                  </a:lnTo>
                  <a:lnTo>
                    <a:pt x="35" y="7"/>
                  </a:lnTo>
                  <a:lnTo>
                    <a:pt x="48" y="14"/>
                  </a:lnTo>
                  <a:lnTo>
                    <a:pt x="61" y="24"/>
                  </a:lnTo>
                  <a:lnTo>
                    <a:pt x="74" y="35"/>
                  </a:lnTo>
                  <a:lnTo>
                    <a:pt x="86" y="47"/>
                  </a:lnTo>
                  <a:lnTo>
                    <a:pt x="96" y="58"/>
                  </a:lnTo>
                  <a:lnTo>
                    <a:pt x="103" y="69"/>
                  </a:lnTo>
                  <a:lnTo>
                    <a:pt x="107" y="78"/>
                  </a:lnTo>
                  <a:lnTo>
                    <a:pt x="108" y="85"/>
                  </a:lnTo>
                  <a:lnTo>
                    <a:pt x="108" y="93"/>
                  </a:lnTo>
                  <a:lnTo>
                    <a:pt x="105" y="98"/>
                  </a:lnTo>
                  <a:lnTo>
                    <a:pt x="102" y="104"/>
                  </a:lnTo>
                  <a:lnTo>
                    <a:pt x="97" y="109"/>
                  </a:lnTo>
                  <a:lnTo>
                    <a:pt x="91" y="114"/>
                  </a:lnTo>
                  <a:lnTo>
                    <a:pt x="85" y="118"/>
                  </a:lnTo>
                  <a:lnTo>
                    <a:pt x="79" y="121"/>
                  </a:lnTo>
                  <a:lnTo>
                    <a:pt x="73" y="124"/>
                  </a:lnTo>
                  <a:lnTo>
                    <a:pt x="66" y="124"/>
                  </a:lnTo>
                  <a:lnTo>
                    <a:pt x="60" y="123"/>
                  </a:lnTo>
                  <a:lnTo>
                    <a:pt x="52" y="120"/>
                  </a:lnTo>
                  <a:lnTo>
                    <a:pt x="45" y="114"/>
                  </a:lnTo>
                  <a:lnTo>
                    <a:pt x="36" y="10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1"/>
            <p:cNvSpPr>
              <a:spLocks/>
            </p:cNvSpPr>
            <p:nvPr userDrawn="1"/>
          </p:nvSpPr>
          <p:spPr bwMode="auto">
            <a:xfrm>
              <a:off x="-4575175" y="-1270974"/>
              <a:ext cx="50800" cy="41275"/>
            </a:xfrm>
            <a:custGeom>
              <a:avLst/>
              <a:gdLst>
                <a:gd name="T0" fmla="*/ 66 w 130"/>
                <a:gd name="T1" fmla="*/ 91 h 102"/>
                <a:gd name="T2" fmla="*/ 53 w 130"/>
                <a:gd name="T3" fmla="*/ 82 h 102"/>
                <a:gd name="T4" fmla="*/ 42 w 130"/>
                <a:gd name="T5" fmla="*/ 72 h 102"/>
                <a:gd name="T6" fmla="*/ 29 w 130"/>
                <a:gd name="T7" fmla="*/ 60 h 102"/>
                <a:gd name="T8" fmla="*/ 18 w 130"/>
                <a:gd name="T9" fmla="*/ 48 h 102"/>
                <a:gd name="T10" fmla="*/ 9 w 130"/>
                <a:gd name="T11" fmla="*/ 36 h 102"/>
                <a:gd name="T12" fmla="*/ 4 w 130"/>
                <a:gd name="T13" fmla="*/ 24 h 102"/>
                <a:gd name="T14" fmla="*/ 2 w 130"/>
                <a:gd name="T15" fmla="*/ 20 h 102"/>
                <a:gd name="T16" fmla="*/ 0 w 130"/>
                <a:gd name="T17" fmla="*/ 14 h 102"/>
                <a:gd name="T18" fmla="*/ 2 w 130"/>
                <a:gd name="T19" fmla="*/ 10 h 102"/>
                <a:gd name="T20" fmla="*/ 3 w 130"/>
                <a:gd name="T21" fmla="*/ 7 h 102"/>
                <a:gd name="T22" fmla="*/ 5 w 130"/>
                <a:gd name="T23" fmla="*/ 3 h 102"/>
                <a:gd name="T24" fmla="*/ 9 w 130"/>
                <a:gd name="T25" fmla="*/ 2 h 102"/>
                <a:gd name="T26" fmla="*/ 13 w 130"/>
                <a:gd name="T27" fmla="*/ 0 h 102"/>
                <a:gd name="T28" fmla="*/ 19 w 130"/>
                <a:gd name="T29" fmla="*/ 0 h 102"/>
                <a:gd name="T30" fmla="*/ 32 w 130"/>
                <a:gd name="T31" fmla="*/ 0 h 102"/>
                <a:gd name="T32" fmla="*/ 46 w 130"/>
                <a:gd name="T33" fmla="*/ 3 h 102"/>
                <a:gd name="T34" fmla="*/ 62 w 130"/>
                <a:gd name="T35" fmla="*/ 8 h 102"/>
                <a:gd name="T36" fmla="*/ 77 w 130"/>
                <a:gd name="T37" fmla="*/ 13 h 102"/>
                <a:gd name="T38" fmla="*/ 92 w 130"/>
                <a:gd name="T39" fmla="*/ 21 h 102"/>
                <a:gd name="T40" fmla="*/ 106 w 130"/>
                <a:gd name="T41" fmla="*/ 28 h 102"/>
                <a:gd name="T42" fmla="*/ 116 w 130"/>
                <a:gd name="T43" fmla="*/ 36 h 102"/>
                <a:gd name="T44" fmla="*/ 124 w 130"/>
                <a:gd name="T45" fmla="*/ 42 h 102"/>
                <a:gd name="T46" fmla="*/ 128 w 130"/>
                <a:gd name="T47" fmla="*/ 49 h 102"/>
                <a:gd name="T48" fmla="*/ 130 w 130"/>
                <a:gd name="T49" fmla="*/ 55 h 102"/>
                <a:gd name="T50" fmla="*/ 129 w 130"/>
                <a:gd name="T51" fmla="*/ 62 h 102"/>
                <a:gd name="T52" fmla="*/ 128 w 130"/>
                <a:gd name="T53" fmla="*/ 68 h 102"/>
                <a:gd name="T54" fmla="*/ 125 w 130"/>
                <a:gd name="T55" fmla="*/ 75 h 102"/>
                <a:gd name="T56" fmla="*/ 120 w 130"/>
                <a:gd name="T57" fmla="*/ 81 h 102"/>
                <a:gd name="T58" fmla="*/ 117 w 130"/>
                <a:gd name="T59" fmla="*/ 88 h 102"/>
                <a:gd name="T60" fmla="*/ 112 w 130"/>
                <a:gd name="T61" fmla="*/ 93 h 102"/>
                <a:gd name="T62" fmla="*/ 107 w 130"/>
                <a:gd name="T63" fmla="*/ 97 h 102"/>
                <a:gd name="T64" fmla="*/ 102 w 130"/>
                <a:gd name="T65" fmla="*/ 101 h 102"/>
                <a:gd name="T66" fmla="*/ 94 w 130"/>
                <a:gd name="T67" fmla="*/ 102 h 102"/>
                <a:gd name="T68" fmla="*/ 87 w 130"/>
                <a:gd name="T69" fmla="*/ 101 h 102"/>
                <a:gd name="T70" fmla="*/ 77 w 130"/>
                <a:gd name="T71" fmla="*/ 97 h 102"/>
                <a:gd name="T72" fmla="*/ 66 w 130"/>
                <a:gd name="T73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02">
                  <a:moveTo>
                    <a:pt x="66" y="91"/>
                  </a:moveTo>
                  <a:lnTo>
                    <a:pt x="53" y="82"/>
                  </a:lnTo>
                  <a:lnTo>
                    <a:pt x="42" y="72"/>
                  </a:lnTo>
                  <a:lnTo>
                    <a:pt x="29" y="60"/>
                  </a:lnTo>
                  <a:lnTo>
                    <a:pt x="18" y="48"/>
                  </a:lnTo>
                  <a:lnTo>
                    <a:pt x="9" y="3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32" y="0"/>
                  </a:lnTo>
                  <a:lnTo>
                    <a:pt x="46" y="3"/>
                  </a:lnTo>
                  <a:lnTo>
                    <a:pt x="62" y="8"/>
                  </a:lnTo>
                  <a:lnTo>
                    <a:pt x="77" y="13"/>
                  </a:lnTo>
                  <a:lnTo>
                    <a:pt x="92" y="21"/>
                  </a:lnTo>
                  <a:lnTo>
                    <a:pt x="106" y="28"/>
                  </a:lnTo>
                  <a:lnTo>
                    <a:pt x="116" y="36"/>
                  </a:lnTo>
                  <a:lnTo>
                    <a:pt x="124" y="42"/>
                  </a:lnTo>
                  <a:lnTo>
                    <a:pt x="128" y="49"/>
                  </a:lnTo>
                  <a:lnTo>
                    <a:pt x="130" y="55"/>
                  </a:lnTo>
                  <a:lnTo>
                    <a:pt x="129" y="62"/>
                  </a:lnTo>
                  <a:lnTo>
                    <a:pt x="128" y="68"/>
                  </a:lnTo>
                  <a:lnTo>
                    <a:pt x="125" y="75"/>
                  </a:lnTo>
                  <a:lnTo>
                    <a:pt x="120" y="81"/>
                  </a:lnTo>
                  <a:lnTo>
                    <a:pt x="117" y="88"/>
                  </a:lnTo>
                  <a:lnTo>
                    <a:pt x="112" y="93"/>
                  </a:lnTo>
                  <a:lnTo>
                    <a:pt x="107" y="97"/>
                  </a:lnTo>
                  <a:lnTo>
                    <a:pt x="102" y="101"/>
                  </a:lnTo>
                  <a:lnTo>
                    <a:pt x="94" y="102"/>
                  </a:lnTo>
                  <a:lnTo>
                    <a:pt x="87" y="101"/>
                  </a:lnTo>
                  <a:lnTo>
                    <a:pt x="77" y="97"/>
                  </a:lnTo>
                  <a:lnTo>
                    <a:pt x="66" y="91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2"/>
            <p:cNvSpPr>
              <a:spLocks/>
            </p:cNvSpPr>
            <p:nvPr userDrawn="1"/>
          </p:nvSpPr>
          <p:spPr bwMode="auto">
            <a:xfrm>
              <a:off x="-4551363" y="-1332887"/>
              <a:ext cx="55563" cy="30163"/>
            </a:xfrm>
            <a:custGeom>
              <a:avLst/>
              <a:gdLst>
                <a:gd name="T0" fmla="*/ 89 w 138"/>
                <a:gd name="T1" fmla="*/ 77 h 79"/>
                <a:gd name="T2" fmla="*/ 74 w 138"/>
                <a:gd name="T3" fmla="*/ 73 h 79"/>
                <a:gd name="T4" fmla="*/ 58 w 138"/>
                <a:gd name="T5" fmla="*/ 67 h 79"/>
                <a:gd name="T6" fmla="*/ 43 w 138"/>
                <a:gd name="T7" fmla="*/ 61 h 79"/>
                <a:gd name="T8" fmla="*/ 29 w 138"/>
                <a:gd name="T9" fmla="*/ 53 h 79"/>
                <a:gd name="T10" fmla="*/ 16 w 138"/>
                <a:gd name="T11" fmla="*/ 45 h 79"/>
                <a:gd name="T12" fmla="*/ 6 w 138"/>
                <a:gd name="T13" fmla="*/ 36 h 79"/>
                <a:gd name="T14" fmla="*/ 3 w 138"/>
                <a:gd name="T15" fmla="*/ 32 h 79"/>
                <a:gd name="T16" fmla="*/ 1 w 138"/>
                <a:gd name="T17" fmla="*/ 27 h 79"/>
                <a:gd name="T18" fmla="*/ 0 w 138"/>
                <a:gd name="T19" fmla="*/ 24 h 79"/>
                <a:gd name="T20" fmla="*/ 0 w 138"/>
                <a:gd name="T21" fmla="*/ 20 h 79"/>
                <a:gd name="T22" fmla="*/ 2 w 138"/>
                <a:gd name="T23" fmla="*/ 17 h 79"/>
                <a:gd name="T24" fmla="*/ 4 w 138"/>
                <a:gd name="T25" fmla="*/ 13 h 79"/>
                <a:gd name="T26" fmla="*/ 9 w 138"/>
                <a:gd name="T27" fmla="*/ 10 h 79"/>
                <a:gd name="T28" fmla="*/ 13 w 138"/>
                <a:gd name="T29" fmla="*/ 8 h 79"/>
                <a:gd name="T30" fmla="*/ 25 w 138"/>
                <a:gd name="T31" fmla="*/ 4 h 79"/>
                <a:gd name="T32" fmla="*/ 40 w 138"/>
                <a:gd name="T33" fmla="*/ 2 h 79"/>
                <a:gd name="T34" fmla="*/ 56 w 138"/>
                <a:gd name="T35" fmla="*/ 0 h 79"/>
                <a:gd name="T36" fmla="*/ 73 w 138"/>
                <a:gd name="T37" fmla="*/ 0 h 79"/>
                <a:gd name="T38" fmla="*/ 90 w 138"/>
                <a:gd name="T39" fmla="*/ 3 h 79"/>
                <a:gd name="T40" fmla="*/ 105 w 138"/>
                <a:gd name="T41" fmla="*/ 5 h 79"/>
                <a:gd name="T42" fmla="*/ 117 w 138"/>
                <a:gd name="T43" fmla="*/ 8 h 79"/>
                <a:gd name="T44" fmla="*/ 126 w 138"/>
                <a:gd name="T45" fmla="*/ 12 h 79"/>
                <a:gd name="T46" fmla="*/ 133 w 138"/>
                <a:gd name="T47" fmla="*/ 18 h 79"/>
                <a:gd name="T48" fmla="*/ 136 w 138"/>
                <a:gd name="T49" fmla="*/ 23 h 79"/>
                <a:gd name="T50" fmla="*/ 138 w 138"/>
                <a:gd name="T51" fmla="*/ 29 h 79"/>
                <a:gd name="T52" fmla="*/ 138 w 138"/>
                <a:gd name="T53" fmla="*/ 35 h 79"/>
                <a:gd name="T54" fmla="*/ 138 w 138"/>
                <a:gd name="T55" fmla="*/ 43 h 79"/>
                <a:gd name="T56" fmla="*/ 137 w 138"/>
                <a:gd name="T57" fmla="*/ 50 h 79"/>
                <a:gd name="T58" fmla="*/ 135 w 138"/>
                <a:gd name="T59" fmla="*/ 57 h 79"/>
                <a:gd name="T60" fmla="*/ 133 w 138"/>
                <a:gd name="T61" fmla="*/ 63 h 79"/>
                <a:gd name="T62" fmla="*/ 130 w 138"/>
                <a:gd name="T63" fmla="*/ 70 h 79"/>
                <a:gd name="T64" fmla="*/ 125 w 138"/>
                <a:gd name="T65" fmla="*/ 74 h 79"/>
                <a:gd name="T66" fmla="*/ 120 w 138"/>
                <a:gd name="T67" fmla="*/ 77 h 79"/>
                <a:gd name="T68" fmla="*/ 111 w 138"/>
                <a:gd name="T69" fmla="*/ 79 h 79"/>
                <a:gd name="T70" fmla="*/ 101 w 138"/>
                <a:gd name="T71" fmla="*/ 79 h 79"/>
                <a:gd name="T72" fmla="*/ 89 w 138"/>
                <a:gd name="T73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79">
                  <a:moveTo>
                    <a:pt x="89" y="77"/>
                  </a:moveTo>
                  <a:lnTo>
                    <a:pt x="74" y="73"/>
                  </a:lnTo>
                  <a:lnTo>
                    <a:pt x="58" y="67"/>
                  </a:lnTo>
                  <a:lnTo>
                    <a:pt x="43" y="61"/>
                  </a:lnTo>
                  <a:lnTo>
                    <a:pt x="29" y="53"/>
                  </a:lnTo>
                  <a:lnTo>
                    <a:pt x="16" y="45"/>
                  </a:lnTo>
                  <a:lnTo>
                    <a:pt x="6" y="36"/>
                  </a:lnTo>
                  <a:lnTo>
                    <a:pt x="3" y="32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9" y="10"/>
                  </a:lnTo>
                  <a:lnTo>
                    <a:pt x="13" y="8"/>
                  </a:lnTo>
                  <a:lnTo>
                    <a:pt x="25" y="4"/>
                  </a:lnTo>
                  <a:lnTo>
                    <a:pt x="40" y="2"/>
                  </a:lnTo>
                  <a:lnTo>
                    <a:pt x="56" y="0"/>
                  </a:lnTo>
                  <a:lnTo>
                    <a:pt x="73" y="0"/>
                  </a:lnTo>
                  <a:lnTo>
                    <a:pt x="90" y="3"/>
                  </a:lnTo>
                  <a:lnTo>
                    <a:pt x="105" y="5"/>
                  </a:lnTo>
                  <a:lnTo>
                    <a:pt x="117" y="8"/>
                  </a:lnTo>
                  <a:lnTo>
                    <a:pt x="126" y="12"/>
                  </a:lnTo>
                  <a:lnTo>
                    <a:pt x="133" y="18"/>
                  </a:lnTo>
                  <a:lnTo>
                    <a:pt x="136" y="23"/>
                  </a:lnTo>
                  <a:lnTo>
                    <a:pt x="138" y="29"/>
                  </a:lnTo>
                  <a:lnTo>
                    <a:pt x="138" y="35"/>
                  </a:lnTo>
                  <a:lnTo>
                    <a:pt x="138" y="43"/>
                  </a:lnTo>
                  <a:lnTo>
                    <a:pt x="137" y="50"/>
                  </a:lnTo>
                  <a:lnTo>
                    <a:pt x="135" y="57"/>
                  </a:lnTo>
                  <a:lnTo>
                    <a:pt x="133" y="63"/>
                  </a:lnTo>
                  <a:lnTo>
                    <a:pt x="130" y="70"/>
                  </a:lnTo>
                  <a:lnTo>
                    <a:pt x="125" y="74"/>
                  </a:lnTo>
                  <a:lnTo>
                    <a:pt x="120" y="77"/>
                  </a:lnTo>
                  <a:lnTo>
                    <a:pt x="111" y="79"/>
                  </a:lnTo>
                  <a:lnTo>
                    <a:pt x="101" y="79"/>
                  </a:lnTo>
                  <a:lnTo>
                    <a:pt x="89" y="7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3"/>
            <p:cNvSpPr>
              <a:spLocks/>
            </p:cNvSpPr>
            <p:nvPr userDrawn="1"/>
          </p:nvSpPr>
          <p:spPr bwMode="auto">
            <a:xfrm>
              <a:off x="-4319588" y="-364512"/>
              <a:ext cx="555625" cy="474663"/>
            </a:xfrm>
            <a:custGeom>
              <a:avLst/>
              <a:gdLst>
                <a:gd name="T0" fmla="*/ 23 w 1403"/>
                <a:gd name="T1" fmla="*/ 305 h 1198"/>
                <a:gd name="T2" fmla="*/ 72 w 1403"/>
                <a:gd name="T3" fmla="*/ 245 h 1198"/>
                <a:gd name="T4" fmla="*/ 128 w 1403"/>
                <a:gd name="T5" fmla="*/ 193 h 1198"/>
                <a:gd name="T6" fmla="*/ 187 w 1403"/>
                <a:gd name="T7" fmla="*/ 145 h 1198"/>
                <a:gd name="T8" fmla="*/ 250 w 1403"/>
                <a:gd name="T9" fmla="*/ 104 h 1198"/>
                <a:gd name="T10" fmla="*/ 315 w 1403"/>
                <a:gd name="T11" fmla="*/ 70 h 1198"/>
                <a:gd name="T12" fmla="*/ 383 w 1403"/>
                <a:gd name="T13" fmla="*/ 42 h 1198"/>
                <a:gd name="T14" fmla="*/ 455 w 1403"/>
                <a:gd name="T15" fmla="*/ 22 h 1198"/>
                <a:gd name="T16" fmla="*/ 527 w 1403"/>
                <a:gd name="T17" fmla="*/ 8 h 1198"/>
                <a:gd name="T18" fmla="*/ 601 w 1403"/>
                <a:gd name="T19" fmla="*/ 1 h 1198"/>
                <a:gd name="T20" fmla="*/ 674 w 1403"/>
                <a:gd name="T21" fmla="*/ 1 h 1198"/>
                <a:gd name="T22" fmla="*/ 747 w 1403"/>
                <a:gd name="T23" fmla="*/ 8 h 1198"/>
                <a:gd name="T24" fmla="*/ 821 w 1403"/>
                <a:gd name="T25" fmla="*/ 23 h 1198"/>
                <a:gd name="T26" fmla="*/ 893 w 1403"/>
                <a:gd name="T27" fmla="*/ 45 h 1198"/>
                <a:gd name="T28" fmla="*/ 965 w 1403"/>
                <a:gd name="T29" fmla="*/ 74 h 1198"/>
                <a:gd name="T30" fmla="*/ 1033 w 1403"/>
                <a:gd name="T31" fmla="*/ 110 h 1198"/>
                <a:gd name="T32" fmla="*/ 1097 w 1403"/>
                <a:gd name="T33" fmla="*/ 155 h 1198"/>
                <a:gd name="T34" fmla="*/ 1158 w 1403"/>
                <a:gd name="T35" fmla="*/ 205 h 1198"/>
                <a:gd name="T36" fmla="*/ 1211 w 1403"/>
                <a:gd name="T37" fmla="*/ 259 h 1198"/>
                <a:gd name="T38" fmla="*/ 1258 w 1403"/>
                <a:gd name="T39" fmla="*/ 319 h 1198"/>
                <a:gd name="T40" fmla="*/ 1299 w 1403"/>
                <a:gd name="T41" fmla="*/ 382 h 1198"/>
                <a:gd name="T42" fmla="*/ 1333 w 1403"/>
                <a:gd name="T43" fmla="*/ 447 h 1198"/>
                <a:gd name="T44" fmla="*/ 1361 w 1403"/>
                <a:gd name="T45" fmla="*/ 515 h 1198"/>
                <a:gd name="T46" fmla="*/ 1381 w 1403"/>
                <a:gd name="T47" fmla="*/ 587 h 1198"/>
                <a:gd name="T48" fmla="*/ 1395 w 1403"/>
                <a:gd name="T49" fmla="*/ 659 h 1198"/>
                <a:gd name="T50" fmla="*/ 1402 w 1403"/>
                <a:gd name="T51" fmla="*/ 733 h 1198"/>
                <a:gd name="T52" fmla="*/ 1402 w 1403"/>
                <a:gd name="T53" fmla="*/ 806 h 1198"/>
                <a:gd name="T54" fmla="*/ 1394 w 1403"/>
                <a:gd name="T55" fmla="*/ 879 h 1198"/>
                <a:gd name="T56" fmla="*/ 1380 w 1403"/>
                <a:gd name="T57" fmla="*/ 953 h 1198"/>
                <a:gd name="T58" fmla="*/ 1359 w 1403"/>
                <a:gd name="T59" fmla="*/ 1025 h 1198"/>
                <a:gd name="T60" fmla="*/ 1330 w 1403"/>
                <a:gd name="T61" fmla="*/ 1096 h 1198"/>
                <a:gd name="T62" fmla="*/ 1293 w 1403"/>
                <a:gd name="T63" fmla="*/ 1165 h 1198"/>
                <a:gd name="T64" fmla="*/ 0 w 1403"/>
                <a:gd name="T65" fmla="*/ 337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3" h="1198">
                  <a:moveTo>
                    <a:pt x="0" y="337"/>
                  </a:moveTo>
                  <a:lnTo>
                    <a:pt x="23" y="305"/>
                  </a:lnTo>
                  <a:lnTo>
                    <a:pt x="48" y="275"/>
                  </a:lnTo>
                  <a:lnTo>
                    <a:pt x="72" y="245"/>
                  </a:lnTo>
                  <a:lnTo>
                    <a:pt x="99" y="218"/>
                  </a:lnTo>
                  <a:lnTo>
                    <a:pt x="128" y="193"/>
                  </a:lnTo>
                  <a:lnTo>
                    <a:pt x="157" y="168"/>
                  </a:lnTo>
                  <a:lnTo>
                    <a:pt x="187" y="145"/>
                  </a:lnTo>
                  <a:lnTo>
                    <a:pt x="217" y="123"/>
                  </a:lnTo>
                  <a:lnTo>
                    <a:pt x="250" y="104"/>
                  </a:lnTo>
                  <a:lnTo>
                    <a:pt x="282" y="87"/>
                  </a:lnTo>
                  <a:lnTo>
                    <a:pt x="315" y="70"/>
                  </a:lnTo>
                  <a:lnTo>
                    <a:pt x="349" y="55"/>
                  </a:lnTo>
                  <a:lnTo>
                    <a:pt x="383" y="42"/>
                  </a:lnTo>
                  <a:lnTo>
                    <a:pt x="419" y="32"/>
                  </a:lnTo>
                  <a:lnTo>
                    <a:pt x="455" y="22"/>
                  </a:lnTo>
                  <a:lnTo>
                    <a:pt x="490" y="14"/>
                  </a:lnTo>
                  <a:lnTo>
                    <a:pt x="527" y="8"/>
                  </a:lnTo>
                  <a:lnTo>
                    <a:pt x="563" y="4"/>
                  </a:lnTo>
                  <a:lnTo>
                    <a:pt x="601" y="1"/>
                  </a:lnTo>
                  <a:lnTo>
                    <a:pt x="637" y="0"/>
                  </a:lnTo>
                  <a:lnTo>
                    <a:pt x="674" y="1"/>
                  </a:lnTo>
                  <a:lnTo>
                    <a:pt x="711" y="4"/>
                  </a:lnTo>
                  <a:lnTo>
                    <a:pt x="747" y="8"/>
                  </a:lnTo>
                  <a:lnTo>
                    <a:pt x="784" y="14"/>
                  </a:lnTo>
                  <a:lnTo>
                    <a:pt x="821" y="23"/>
                  </a:lnTo>
                  <a:lnTo>
                    <a:pt x="858" y="33"/>
                  </a:lnTo>
                  <a:lnTo>
                    <a:pt x="893" y="45"/>
                  </a:lnTo>
                  <a:lnTo>
                    <a:pt x="929" y="59"/>
                  </a:lnTo>
                  <a:lnTo>
                    <a:pt x="965" y="74"/>
                  </a:lnTo>
                  <a:lnTo>
                    <a:pt x="998" y="91"/>
                  </a:lnTo>
                  <a:lnTo>
                    <a:pt x="1033" y="110"/>
                  </a:lnTo>
                  <a:lnTo>
                    <a:pt x="1066" y="132"/>
                  </a:lnTo>
                  <a:lnTo>
                    <a:pt x="1097" y="155"/>
                  </a:lnTo>
                  <a:lnTo>
                    <a:pt x="1129" y="180"/>
                  </a:lnTo>
                  <a:lnTo>
                    <a:pt x="1158" y="205"/>
                  </a:lnTo>
                  <a:lnTo>
                    <a:pt x="1185" y="231"/>
                  </a:lnTo>
                  <a:lnTo>
                    <a:pt x="1211" y="259"/>
                  </a:lnTo>
                  <a:lnTo>
                    <a:pt x="1236" y="289"/>
                  </a:lnTo>
                  <a:lnTo>
                    <a:pt x="1258" y="319"/>
                  </a:lnTo>
                  <a:lnTo>
                    <a:pt x="1279" y="349"/>
                  </a:lnTo>
                  <a:lnTo>
                    <a:pt x="1299" y="382"/>
                  </a:lnTo>
                  <a:lnTo>
                    <a:pt x="1317" y="414"/>
                  </a:lnTo>
                  <a:lnTo>
                    <a:pt x="1333" y="447"/>
                  </a:lnTo>
                  <a:lnTo>
                    <a:pt x="1348" y="481"/>
                  </a:lnTo>
                  <a:lnTo>
                    <a:pt x="1361" y="515"/>
                  </a:lnTo>
                  <a:lnTo>
                    <a:pt x="1372" y="551"/>
                  </a:lnTo>
                  <a:lnTo>
                    <a:pt x="1381" y="587"/>
                  </a:lnTo>
                  <a:lnTo>
                    <a:pt x="1389" y="622"/>
                  </a:lnTo>
                  <a:lnTo>
                    <a:pt x="1395" y="659"/>
                  </a:lnTo>
                  <a:lnTo>
                    <a:pt x="1400" y="696"/>
                  </a:lnTo>
                  <a:lnTo>
                    <a:pt x="1402" y="733"/>
                  </a:lnTo>
                  <a:lnTo>
                    <a:pt x="1403" y="769"/>
                  </a:lnTo>
                  <a:lnTo>
                    <a:pt x="1402" y="806"/>
                  </a:lnTo>
                  <a:lnTo>
                    <a:pt x="1400" y="843"/>
                  </a:lnTo>
                  <a:lnTo>
                    <a:pt x="1394" y="879"/>
                  </a:lnTo>
                  <a:lnTo>
                    <a:pt x="1389" y="916"/>
                  </a:lnTo>
                  <a:lnTo>
                    <a:pt x="1380" y="953"/>
                  </a:lnTo>
                  <a:lnTo>
                    <a:pt x="1371" y="990"/>
                  </a:lnTo>
                  <a:lnTo>
                    <a:pt x="1359" y="1025"/>
                  </a:lnTo>
                  <a:lnTo>
                    <a:pt x="1345" y="1061"/>
                  </a:lnTo>
                  <a:lnTo>
                    <a:pt x="1330" y="1096"/>
                  </a:lnTo>
                  <a:lnTo>
                    <a:pt x="1312" y="1131"/>
                  </a:lnTo>
                  <a:lnTo>
                    <a:pt x="1293" y="1165"/>
                  </a:lnTo>
                  <a:lnTo>
                    <a:pt x="1271" y="1198"/>
                  </a:lnTo>
                  <a:lnTo>
                    <a:pt x="0" y="33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4"/>
            <p:cNvSpPr>
              <a:spLocks/>
            </p:cNvSpPr>
            <p:nvPr userDrawn="1"/>
          </p:nvSpPr>
          <p:spPr bwMode="auto">
            <a:xfrm>
              <a:off x="-4306888" y="-348637"/>
              <a:ext cx="527050" cy="449263"/>
            </a:xfrm>
            <a:custGeom>
              <a:avLst/>
              <a:gdLst>
                <a:gd name="T0" fmla="*/ 21 w 1326"/>
                <a:gd name="T1" fmla="*/ 289 h 1132"/>
                <a:gd name="T2" fmla="*/ 69 w 1326"/>
                <a:gd name="T3" fmla="*/ 233 h 1132"/>
                <a:gd name="T4" fmla="*/ 121 w 1326"/>
                <a:gd name="T5" fmla="*/ 182 h 1132"/>
                <a:gd name="T6" fmla="*/ 177 w 1326"/>
                <a:gd name="T7" fmla="*/ 138 h 1132"/>
                <a:gd name="T8" fmla="*/ 235 w 1326"/>
                <a:gd name="T9" fmla="*/ 99 h 1132"/>
                <a:gd name="T10" fmla="*/ 298 w 1326"/>
                <a:gd name="T11" fmla="*/ 66 h 1132"/>
                <a:gd name="T12" fmla="*/ 363 w 1326"/>
                <a:gd name="T13" fmla="*/ 40 h 1132"/>
                <a:gd name="T14" fmla="*/ 429 w 1326"/>
                <a:gd name="T15" fmla="*/ 21 h 1132"/>
                <a:gd name="T16" fmla="*/ 498 w 1326"/>
                <a:gd name="T17" fmla="*/ 8 h 1132"/>
                <a:gd name="T18" fmla="*/ 567 w 1326"/>
                <a:gd name="T19" fmla="*/ 1 h 1132"/>
                <a:gd name="T20" fmla="*/ 637 w 1326"/>
                <a:gd name="T21" fmla="*/ 1 h 1132"/>
                <a:gd name="T22" fmla="*/ 707 w 1326"/>
                <a:gd name="T23" fmla="*/ 8 h 1132"/>
                <a:gd name="T24" fmla="*/ 776 w 1326"/>
                <a:gd name="T25" fmla="*/ 22 h 1132"/>
                <a:gd name="T26" fmla="*/ 844 w 1326"/>
                <a:gd name="T27" fmla="*/ 43 h 1132"/>
                <a:gd name="T28" fmla="*/ 911 w 1326"/>
                <a:gd name="T29" fmla="*/ 71 h 1132"/>
                <a:gd name="T30" fmla="*/ 976 w 1326"/>
                <a:gd name="T31" fmla="*/ 105 h 1132"/>
                <a:gd name="T32" fmla="*/ 1038 w 1326"/>
                <a:gd name="T33" fmla="*/ 147 h 1132"/>
                <a:gd name="T34" fmla="*/ 1094 w 1326"/>
                <a:gd name="T35" fmla="*/ 194 h 1132"/>
                <a:gd name="T36" fmla="*/ 1144 w 1326"/>
                <a:gd name="T37" fmla="*/ 246 h 1132"/>
                <a:gd name="T38" fmla="*/ 1189 w 1326"/>
                <a:gd name="T39" fmla="*/ 302 h 1132"/>
                <a:gd name="T40" fmla="*/ 1228 w 1326"/>
                <a:gd name="T41" fmla="*/ 360 h 1132"/>
                <a:gd name="T42" fmla="*/ 1260 w 1326"/>
                <a:gd name="T43" fmla="*/ 423 h 1132"/>
                <a:gd name="T44" fmla="*/ 1286 w 1326"/>
                <a:gd name="T45" fmla="*/ 487 h 1132"/>
                <a:gd name="T46" fmla="*/ 1305 w 1326"/>
                <a:gd name="T47" fmla="*/ 554 h 1132"/>
                <a:gd name="T48" fmla="*/ 1318 w 1326"/>
                <a:gd name="T49" fmla="*/ 622 h 1132"/>
                <a:gd name="T50" fmla="*/ 1325 w 1326"/>
                <a:gd name="T51" fmla="*/ 692 h 1132"/>
                <a:gd name="T52" fmla="*/ 1325 w 1326"/>
                <a:gd name="T53" fmla="*/ 762 h 1132"/>
                <a:gd name="T54" fmla="*/ 1318 w 1326"/>
                <a:gd name="T55" fmla="*/ 832 h 1132"/>
                <a:gd name="T56" fmla="*/ 1304 w 1326"/>
                <a:gd name="T57" fmla="*/ 901 h 1132"/>
                <a:gd name="T58" fmla="*/ 1284 w 1326"/>
                <a:gd name="T59" fmla="*/ 969 h 1132"/>
                <a:gd name="T60" fmla="*/ 1256 w 1326"/>
                <a:gd name="T61" fmla="*/ 1036 h 1132"/>
                <a:gd name="T62" fmla="*/ 1221 w 1326"/>
                <a:gd name="T63" fmla="*/ 1101 h 1132"/>
                <a:gd name="T64" fmla="*/ 0 w 1326"/>
                <a:gd name="T65" fmla="*/ 319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6" h="1132">
                  <a:moveTo>
                    <a:pt x="0" y="319"/>
                  </a:moveTo>
                  <a:lnTo>
                    <a:pt x="21" y="289"/>
                  </a:lnTo>
                  <a:lnTo>
                    <a:pt x="45" y="260"/>
                  </a:lnTo>
                  <a:lnTo>
                    <a:pt x="69" y="233"/>
                  </a:lnTo>
                  <a:lnTo>
                    <a:pt x="95" y="207"/>
                  </a:lnTo>
                  <a:lnTo>
                    <a:pt x="121" y="182"/>
                  </a:lnTo>
                  <a:lnTo>
                    <a:pt x="148" y="159"/>
                  </a:lnTo>
                  <a:lnTo>
                    <a:pt x="177" y="138"/>
                  </a:lnTo>
                  <a:lnTo>
                    <a:pt x="206" y="117"/>
                  </a:lnTo>
                  <a:lnTo>
                    <a:pt x="235" y="99"/>
                  </a:lnTo>
                  <a:lnTo>
                    <a:pt x="266" y="81"/>
                  </a:lnTo>
                  <a:lnTo>
                    <a:pt x="298" y="66"/>
                  </a:lnTo>
                  <a:lnTo>
                    <a:pt x="330" y="52"/>
                  </a:lnTo>
                  <a:lnTo>
                    <a:pt x="363" y="40"/>
                  </a:lnTo>
                  <a:lnTo>
                    <a:pt x="396" y="30"/>
                  </a:lnTo>
                  <a:lnTo>
                    <a:pt x="429" y="21"/>
                  </a:lnTo>
                  <a:lnTo>
                    <a:pt x="463" y="13"/>
                  </a:lnTo>
                  <a:lnTo>
                    <a:pt x="498" y="8"/>
                  </a:lnTo>
                  <a:lnTo>
                    <a:pt x="532" y="4"/>
                  </a:lnTo>
                  <a:lnTo>
                    <a:pt x="567" y="1"/>
                  </a:lnTo>
                  <a:lnTo>
                    <a:pt x="602" y="0"/>
                  </a:lnTo>
                  <a:lnTo>
                    <a:pt x="637" y="1"/>
                  </a:lnTo>
                  <a:lnTo>
                    <a:pt x="671" y="4"/>
                  </a:lnTo>
                  <a:lnTo>
                    <a:pt x="707" y="8"/>
                  </a:lnTo>
                  <a:lnTo>
                    <a:pt x="742" y="14"/>
                  </a:lnTo>
                  <a:lnTo>
                    <a:pt x="776" y="22"/>
                  </a:lnTo>
                  <a:lnTo>
                    <a:pt x="811" y="32"/>
                  </a:lnTo>
                  <a:lnTo>
                    <a:pt x="844" y="43"/>
                  </a:lnTo>
                  <a:lnTo>
                    <a:pt x="878" y="55"/>
                  </a:lnTo>
                  <a:lnTo>
                    <a:pt x="911" y="71"/>
                  </a:lnTo>
                  <a:lnTo>
                    <a:pt x="944" y="87"/>
                  </a:lnTo>
                  <a:lnTo>
                    <a:pt x="976" y="105"/>
                  </a:lnTo>
                  <a:lnTo>
                    <a:pt x="1007" y="125"/>
                  </a:lnTo>
                  <a:lnTo>
                    <a:pt x="1038" y="147"/>
                  </a:lnTo>
                  <a:lnTo>
                    <a:pt x="1067" y="170"/>
                  </a:lnTo>
                  <a:lnTo>
                    <a:pt x="1094" y="194"/>
                  </a:lnTo>
                  <a:lnTo>
                    <a:pt x="1120" y="220"/>
                  </a:lnTo>
                  <a:lnTo>
                    <a:pt x="1144" y="246"/>
                  </a:lnTo>
                  <a:lnTo>
                    <a:pt x="1167" y="273"/>
                  </a:lnTo>
                  <a:lnTo>
                    <a:pt x="1189" y="302"/>
                  </a:lnTo>
                  <a:lnTo>
                    <a:pt x="1209" y="331"/>
                  </a:lnTo>
                  <a:lnTo>
                    <a:pt x="1228" y="360"/>
                  </a:lnTo>
                  <a:lnTo>
                    <a:pt x="1244" y="391"/>
                  </a:lnTo>
                  <a:lnTo>
                    <a:pt x="1260" y="423"/>
                  </a:lnTo>
                  <a:lnTo>
                    <a:pt x="1273" y="455"/>
                  </a:lnTo>
                  <a:lnTo>
                    <a:pt x="1286" y="487"/>
                  </a:lnTo>
                  <a:lnTo>
                    <a:pt x="1297" y="521"/>
                  </a:lnTo>
                  <a:lnTo>
                    <a:pt x="1305" y="554"/>
                  </a:lnTo>
                  <a:lnTo>
                    <a:pt x="1313" y="588"/>
                  </a:lnTo>
                  <a:lnTo>
                    <a:pt x="1318" y="622"/>
                  </a:lnTo>
                  <a:lnTo>
                    <a:pt x="1323" y="657"/>
                  </a:lnTo>
                  <a:lnTo>
                    <a:pt x="1325" y="692"/>
                  </a:lnTo>
                  <a:lnTo>
                    <a:pt x="1326" y="727"/>
                  </a:lnTo>
                  <a:lnTo>
                    <a:pt x="1325" y="762"/>
                  </a:lnTo>
                  <a:lnTo>
                    <a:pt x="1323" y="796"/>
                  </a:lnTo>
                  <a:lnTo>
                    <a:pt x="1318" y="832"/>
                  </a:lnTo>
                  <a:lnTo>
                    <a:pt x="1312" y="867"/>
                  </a:lnTo>
                  <a:lnTo>
                    <a:pt x="1304" y="901"/>
                  </a:lnTo>
                  <a:lnTo>
                    <a:pt x="1295" y="936"/>
                  </a:lnTo>
                  <a:lnTo>
                    <a:pt x="1284" y="969"/>
                  </a:lnTo>
                  <a:lnTo>
                    <a:pt x="1271" y="1003"/>
                  </a:lnTo>
                  <a:lnTo>
                    <a:pt x="1256" y="1036"/>
                  </a:lnTo>
                  <a:lnTo>
                    <a:pt x="1239" y="1069"/>
                  </a:lnTo>
                  <a:lnTo>
                    <a:pt x="1221" y="1101"/>
                  </a:lnTo>
                  <a:lnTo>
                    <a:pt x="1201" y="1132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5"/>
            <p:cNvSpPr>
              <a:spLocks/>
            </p:cNvSpPr>
            <p:nvPr userDrawn="1"/>
          </p:nvSpPr>
          <p:spPr bwMode="auto">
            <a:xfrm>
              <a:off x="-4291013" y="-327999"/>
              <a:ext cx="490538" cy="417513"/>
            </a:xfrm>
            <a:custGeom>
              <a:avLst/>
              <a:gdLst>
                <a:gd name="T0" fmla="*/ 20 w 1235"/>
                <a:gd name="T1" fmla="*/ 268 h 1054"/>
                <a:gd name="T2" fmla="*/ 64 w 1235"/>
                <a:gd name="T3" fmla="*/ 216 h 1054"/>
                <a:gd name="T4" fmla="*/ 112 w 1235"/>
                <a:gd name="T5" fmla="*/ 169 h 1054"/>
                <a:gd name="T6" fmla="*/ 164 w 1235"/>
                <a:gd name="T7" fmla="*/ 128 h 1054"/>
                <a:gd name="T8" fmla="*/ 219 w 1235"/>
                <a:gd name="T9" fmla="*/ 92 h 1054"/>
                <a:gd name="T10" fmla="*/ 277 w 1235"/>
                <a:gd name="T11" fmla="*/ 62 h 1054"/>
                <a:gd name="T12" fmla="*/ 338 w 1235"/>
                <a:gd name="T13" fmla="*/ 37 h 1054"/>
                <a:gd name="T14" fmla="*/ 400 w 1235"/>
                <a:gd name="T15" fmla="*/ 18 h 1054"/>
                <a:gd name="T16" fmla="*/ 464 w 1235"/>
                <a:gd name="T17" fmla="*/ 7 h 1054"/>
                <a:gd name="T18" fmla="*/ 528 w 1235"/>
                <a:gd name="T19" fmla="*/ 0 h 1054"/>
                <a:gd name="T20" fmla="*/ 594 w 1235"/>
                <a:gd name="T21" fmla="*/ 0 h 1054"/>
                <a:gd name="T22" fmla="*/ 658 w 1235"/>
                <a:gd name="T23" fmla="*/ 7 h 1054"/>
                <a:gd name="T24" fmla="*/ 723 w 1235"/>
                <a:gd name="T25" fmla="*/ 20 h 1054"/>
                <a:gd name="T26" fmla="*/ 787 w 1235"/>
                <a:gd name="T27" fmla="*/ 39 h 1054"/>
                <a:gd name="T28" fmla="*/ 849 w 1235"/>
                <a:gd name="T29" fmla="*/ 65 h 1054"/>
                <a:gd name="T30" fmla="*/ 909 w 1235"/>
                <a:gd name="T31" fmla="*/ 97 h 1054"/>
                <a:gd name="T32" fmla="*/ 966 w 1235"/>
                <a:gd name="T33" fmla="*/ 136 h 1054"/>
                <a:gd name="T34" fmla="*/ 1019 w 1235"/>
                <a:gd name="T35" fmla="*/ 180 h 1054"/>
                <a:gd name="T36" fmla="*/ 1067 w 1235"/>
                <a:gd name="T37" fmla="*/ 228 h 1054"/>
                <a:gd name="T38" fmla="*/ 1108 w 1235"/>
                <a:gd name="T39" fmla="*/ 280 h 1054"/>
                <a:gd name="T40" fmla="*/ 1143 w 1235"/>
                <a:gd name="T41" fmla="*/ 335 h 1054"/>
                <a:gd name="T42" fmla="*/ 1174 w 1235"/>
                <a:gd name="T43" fmla="*/ 393 h 1054"/>
                <a:gd name="T44" fmla="*/ 1198 w 1235"/>
                <a:gd name="T45" fmla="*/ 454 h 1054"/>
                <a:gd name="T46" fmla="*/ 1217 w 1235"/>
                <a:gd name="T47" fmla="*/ 516 h 1054"/>
                <a:gd name="T48" fmla="*/ 1229 w 1235"/>
                <a:gd name="T49" fmla="*/ 580 h 1054"/>
                <a:gd name="T50" fmla="*/ 1235 w 1235"/>
                <a:gd name="T51" fmla="*/ 645 h 1054"/>
                <a:gd name="T52" fmla="*/ 1235 w 1235"/>
                <a:gd name="T53" fmla="*/ 710 h 1054"/>
                <a:gd name="T54" fmla="*/ 1229 w 1235"/>
                <a:gd name="T55" fmla="*/ 774 h 1054"/>
                <a:gd name="T56" fmla="*/ 1216 w 1235"/>
                <a:gd name="T57" fmla="*/ 839 h 1054"/>
                <a:gd name="T58" fmla="*/ 1196 w 1235"/>
                <a:gd name="T59" fmla="*/ 903 h 1054"/>
                <a:gd name="T60" fmla="*/ 1170 w 1235"/>
                <a:gd name="T61" fmla="*/ 965 h 1054"/>
                <a:gd name="T62" fmla="*/ 1138 w 1235"/>
                <a:gd name="T63" fmla="*/ 1025 h 1054"/>
                <a:gd name="T64" fmla="*/ 0 w 1235"/>
                <a:gd name="T65" fmla="*/ 297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35" h="1054">
                  <a:moveTo>
                    <a:pt x="0" y="297"/>
                  </a:moveTo>
                  <a:lnTo>
                    <a:pt x="20" y="268"/>
                  </a:lnTo>
                  <a:lnTo>
                    <a:pt x="42" y="242"/>
                  </a:lnTo>
                  <a:lnTo>
                    <a:pt x="64" y="216"/>
                  </a:lnTo>
                  <a:lnTo>
                    <a:pt x="87" y="191"/>
                  </a:lnTo>
                  <a:lnTo>
                    <a:pt x="112" y="169"/>
                  </a:lnTo>
                  <a:lnTo>
                    <a:pt x="138" y="147"/>
                  </a:lnTo>
                  <a:lnTo>
                    <a:pt x="164" y="128"/>
                  </a:lnTo>
                  <a:lnTo>
                    <a:pt x="191" y="109"/>
                  </a:lnTo>
                  <a:lnTo>
                    <a:pt x="219" y="92"/>
                  </a:lnTo>
                  <a:lnTo>
                    <a:pt x="248" y="76"/>
                  </a:lnTo>
                  <a:lnTo>
                    <a:pt x="277" y="62"/>
                  </a:lnTo>
                  <a:lnTo>
                    <a:pt x="307" y="49"/>
                  </a:lnTo>
                  <a:lnTo>
                    <a:pt x="338" y="37"/>
                  </a:lnTo>
                  <a:lnTo>
                    <a:pt x="369" y="27"/>
                  </a:lnTo>
                  <a:lnTo>
                    <a:pt x="400" y="18"/>
                  </a:lnTo>
                  <a:lnTo>
                    <a:pt x="432" y="12"/>
                  </a:lnTo>
                  <a:lnTo>
                    <a:pt x="464" y="7"/>
                  </a:lnTo>
                  <a:lnTo>
                    <a:pt x="495" y="2"/>
                  </a:lnTo>
                  <a:lnTo>
                    <a:pt x="528" y="0"/>
                  </a:lnTo>
                  <a:lnTo>
                    <a:pt x="561" y="0"/>
                  </a:lnTo>
                  <a:lnTo>
                    <a:pt x="594" y="0"/>
                  </a:lnTo>
                  <a:lnTo>
                    <a:pt x="626" y="3"/>
                  </a:lnTo>
                  <a:lnTo>
                    <a:pt x="658" y="7"/>
                  </a:lnTo>
                  <a:lnTo>
                    <a:pt x="691" y="12"/>
                  </a:lnTo>
                  <a:lnTo>
                    <a:pt x="723" y="20"/>
                  </a:lnTo>
                  <a:lnTo>
                    <a:pt x="755" y="28"/>
                  </a:lnTo>
                  <a:lnTo>
                    <a:pt x="787" y="39"/>
                  </a:lnTo>
                  <a:lnTo>
                    <a:pt x="818" y="51"/>
                  </a:lnTo>
                  <a:lnTo>
                    <a:pt x="849" y="65"/>
                  </a:lnTo>
                  <a:lnTo>
                    <a:pt x="879" y="80"/>
                  </a:lnTo>
                  <a:lnTo>
                    <a:pt x="909" y="97"/>
                  </a:lnTo>
                  <a:lnTo>
                    <a:pt x="938" y="116"/>
                  </a:lnTo>
                  <a:lnTo>
                    <a:pt x="966" y="136"/>
                  </a:lnTo>
                  <a:lnTo>
                    <a:pt x="993" y="158"/>
                  </a:lnTo>
                  <a:lnTo>
                    <a:pt x="1019" y="180"/>
                  </a:lnTo>
                  <a:lnTo>
                    <a:pt x="1044" y="203"/>
                  </a:lnTo>
                  <a:lnTo>
                    <a:pt x="1067" y="228"/>
                  </a:lnTo>
                  <a:lnTo>
                    <a:pt x="1088" y="254"/>
                  </a:lnTo>
                  <a:lnTo>
                    <a:pt x="1108" y="280"/>
                  </a:lnTo>
                  <a:lnTo>
                    <a:pt x="1126" y="308"/>
                  </a:lnTo>
                  <a:lnTo>
                    <a:pt x="1143" y="335"/>
                  </a:lnTo>
                  <a:lnTo>
                    <a:pt x="1160" y="364"/>
                  </a:lnTo>
                  <a:lnTo>
                    <a:pt x="1174" y="393"/>
                  </a:lnTo>
                  <a:lnTo>
                    <a:pt x="1187" y="423"/>
                  </a:lnTo>
                  <a:lnTo>
                    <a:pt x="1198" y="454"/>
                  </a:lnTo>
                  <a:lnTo>
                    <a:pt x="1208" y="485"/>
                  </a:lnTo>
                  <a:lnTo>
                    <a:pt x="1217" y="516"/>
                  </a:lnTo>
                  <a:lnTo>
                    <a:pt x="1223" y="548"/>
                  </a:lnTo>
                  <a:lnTo>
                    <a:pt x="1229" y="580"/>
                  </a:lnTo>
                  <a:lnTo>
                    <a:pt x="1232" y="612"/>
                  </a:lnTo>
                  <a:lnTo>
                    <a:pt x="1235" y="645"/>
                  </a:lnTo>
                  <a:lnTo>
                    <a:pt x="1235" y="677"/>
                  </a:lnTo>
                  <a:lnTo>
                    <a:pt x="1235" y="710"/>
                  </a:lnTo>
                  <a:lnTo>
                    <a:pt x="1232" y="742"/>
                  </a:lnTo>
                  <a:lnTo>
                    <a:pt x="1229" y="774"/>
                  </a:lnTo>
                  <a:lnTo>
                    <a:pt x="1222" y="807"/>
                  </a:lnTo>
                  <a:lnTo>
                    <a:pt x="1216" y="839"/>
                  </a:lnTo>
                  <a:lnTo>
                    <a:pt x="1207" y="871"/>
                  </a:lnTo>
                  <a:lnTo>
                    <a:pt x="1196" y="903"/>
                  </a:lnTo>
                  <a:lnTo>
                    <a:pt x="1184" y="934"/>
                  </a:lnTo>
                  <a:lnTo>
                    <a:pt x="1170" y="965"/>
                  </a:lnTo>
                  <a:lnTo>
                    <a:pt x="1155" y="996"/>
                  </a:lnTo>
                  <a:lnTo>
                    <a:pt x="1138" y="1025"/>
                  </a:lnTo>
                  <a:lnTo>
                    <a:pt x="1120" y="1054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6"/>
            <p:cNvSpPr>
              <a:spLocks/>
            </p:cNvSpPr>
            <p:nvPr userDrawn="1"/>
          </p:nvSpPr>
          <p:spPr bwMode="auto">
            <a:xfrm>
              <a:off x="-4168775" y="-181949"/>
              <a:ext cx="222250" cy="190500"/>
            </a:xfrm>
            <a:custGeom>
              <a:avLst/>
              <a:gdLst>
                <a:gd name="T0" fmla="*/ 10 w 561"/>
                <a:gd name="T1" fmla="*/ 122 h 479"/>
                <a:gd name="T2" fmla="*/ 29 w 561"/>
                <a:gd name="T3" fmla="*/ 99 h 479"/>
                <a:gd name="T4" fmla="*/ 52 w 561"/>
                <a:gd name="T5" fmla="*/ 77 h 479"/>
                <a:gd name="T6" fmla="*/ 75 w 561"/>
                <a:gd name="T7" fmla="*/ 58 h 479"/>
                <a:gd name="T8" fmla="*/ 101 w 561"/>
                <a:gd name="T9" fmla="*/ 41 h 479"/>
                <a:gd name="T10" fmla="*/ 127 w 561"/>
                <a:gd name="T11" fmla="*/ 29 h 479"/>
                <a:gd name="T12" fmla="*/ 154 w 561"/>
                <a:gd name="T13" fmla="*/ 17 h 479"/>
                <a:gd name="T14" fmla="*/ 182 w 561"/>
                <a:gd name="T15" fmla="*/ 9 h 479"/>
                <a:gd name="T16" fmla="*/ 211 w 561"/>
                <a:gd name="T17" fmla="*/ 4 h 479"/>
                <a:gd name="T18" fmla="*/ 240 w 561"/>
                <a:gd name="T19" fmla="*/ 0 h 479"/>
                <a:gd name="T20" fmla="*/ 270 w 561"/>
                <a:gd name="T21" fmla="*/ 0 h 479"/>
                <a:gd name="T22" fmla="*/ 299 w 561"/>
                <a:gd name="T23" fmla="*/ 4 h 479"/>
                <a:gd name="T24" fmla="*/ 329 w 561"/>
                <a:gd name="T25" fmla="*/ 9 h 479"/>
                <a:gd name="T26" fmla="*/ 358 w 561"/>
                <a:gd name="T27" fmla="*/ 18 h 479"/>
                <a:gd name="T28" fmla="*/ 386 w 561"/>
                <a:gd name="T29" fmla="*/ 30 h 479"/>
                <a:gd name="T30" fmla="*/ 413 w 561"/>
                <a:gd name="T31" fmla="*/ 45 h 479"/>
                <a:gd name="T32" fmla="*/ 439 w 561"/>
                <a:gd name="T33" fmla="*/ 62 h 479"/>
                <a:gd name="T34" fmla="*/ 463 w 561"/>
                <a:gd name="T35" fmla="*/ 81 h 479"/>
                <a:gd name="T36" fmla="*/ 484 w 561"/>
                <a:gd name="T37" fmla="*/ 104 h 479"/>
                <a:gd name="T38" fmla="*/ 504 w 561"/>
                <a:gd name="T39" fmla="*/ 127 h 479"/>
                <a:gd name="T40" fmla="*/ 520 w 561"/>
                <a:gd name="T41" fmla="*/ 153 h 479"/>
                <a:gd name="T42" fmla="*/ 533 w 561"/>
                <a:gd name="T43" fmla="*/ 179 h 479"/>
                <a:gd name="T44" fmla="*/ 544 w 561"/>
                <a:gd name="T45" fmla="*/ 206 h 479"/>
                <a:gd name="T46" fmla="*/ 552 w 561"/>
                <a:gd name="T47" fmla="*/ 235 h 479"/>
                <a:gd name="T48" fmla="*/ 558 w 561"/>
                <a:gd name="T49" fmla="*/ 263 h 479"/>
                <a:gd name="T50" fmla="*/ 561 w 561"/>
                <a:gd name="T51" fmla="*/ 292 h 479"/>
                <a:gd name="T52" fmla="*/ 561 w 561"/>
                <a:gd name="T53" fmla="*/ 322 h 479"/>
                <a:gd name="T54" fmla="*/ 558 w 561"/>
                <a:gd name="T55" fmla="*/ 351 h 479"/>
                <a:gd name="T56" fmla="*/ 552 w 561"/>
                <a:gd name="T57" fmla="*/ 381 h 479"/>
                <a:gd name="T58" fmla="*/ 544 w 561"/>
                <a:gd name="T59" fmla="*/ 410 h 479"/>
                <a:gd name="T60" fmla="*/ 532 w 561"/>
                <a:gd name="T61" fmla="*/ 438 h 479"/>
                <a:gd name="T62" fmla="*/ 517 w 561"/>
                <a:gd name="T63" fmla="*/ 465 h 479"/>
                <a:gd name="T64" fmla="*/ 0 w 561"/>
                <a:gd name="T65" fmla="*/ 1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1" h="479">
                  <a:moveTo>
                    <a:pt x="0" y="134"/>
                  </a:moveTo>
                  <a:lnTo>
                    <a:pt x="10" y="122"/>
                  </a:lnTo>
                  <a:lnTo>
                    <a:pt x="20" y="110"/>
                  </a:lnTo>
                  <a:lnTo>
                    <a:pt x="29" y="99"/>
                  </a:lnTo>
                  <a:lnTo>
                    <a:pt x="40" y="87"/>
                  </a:lnTo>
                  <a:lnTo>
                    <a:pt x="52" y="77"/>
                  </a:lnTo>
                  <a:lnTo>
                    <a:pt x="63" y="67"/>
                  </a:lnTo>
                  <a:lnTo>
                    <a:pt x="75" y="58"/>
                  </a:lnTo>
                  <a:lnTo>
                    <a:pt x="88" y="49"/>
                  </a:lnTo>
                  <a:lnTo>
                    <a:pt x="101" y="41"/>
                  </a:lnTo>
                  <a:lnTo>
                    <a:pt x="114" y="35"/>
                  </a:lnTo>
                  <a:lnTo>
                    <a:pt x="127" y="29"/>
                  </a:lnTo>
                  <a:lnTo>
                    <a:pt x="140" y="22"/>
                  </a:lnTo>
                  <a:lnTo>
                    <a:pt x="154" y="17"/>
                  </a:lnTo>
                  <a:lnTo>
                    <a:pt x="168" y="12"/>
                  </a:lnTo>
                  <a:lnTo>
                    <a:pt x="182" y="9"/>
                  </a:lnTo>
                  <a:lnTo>
                    <a:pt x="197" y="6"/>
                  </a:lnTo>
                  <a:lnTo>
                    <a:pt x="211" y="4"/>
                  </a:lnTo>
                  <a:lnTo>
                    <a:pt x="226" y="2"/>
                  </a:lnTo>
                  <a:lnTo>
                    <a:pt x="240" y="0"/>
                  </a:lnTo>
                  <a:lnTo>
                    <a:pt x="255" y="0"/>
                  </a:lnTo>
                  <a:lnTo>
                    <a:pt x="270" y="0"/>
                  </a:lnTo>
                  <a:lnTo>
                    <a:pt x="284" y="2"/>
                  </a:lnTo>
                  <a:lnTo>
                    <a:pt x="299" y="4"/>
                  </a:lnTo>
                  <a:lnTo>
                    <a:pt x="314" y="6"/>
                  </a:lnTo>
                  <a:lnTo>
                    <a:pt x="329" y="9"/>
                  </a:lnTo>
                  <a:lnTo>
                    <a:pt x="343" y="13"/>
                  </a:lnTo>
                  <a:lnTo>
                    <a:pt x="358" y="18"/>
                  </a:lnTo>
                  <a:lnTo>
                    <a:pt x="372" y="23"/>
                  </a:lnTo>
                  <a:lnTo>
                    <a:pt x="386" y="30"/>
                  </a:lnTo>
                  <a:lnTo>
                    <a:pt x="400" y="36"/>
                  </a:lnTo>
                  <a:lnTo>
                    <a:pt x="413" y="45"/>
                  </a:lnTo>
                  <a:lnTo>
                    <a:pt x="426" y="53"/>
                  </a:lnTo>
                  <a:lnTo>
                    <a:pt x="439" y="62"/>
                  </a:lnTo>
                  <a:lnTo>
                    <a:pt x="452" y="72"/>
                  </a:lnTo>
                  <a:lnTo>
                    <a:pt x="463" y="81"/>
                  </a:lnTo>
                  <a:lnTo>
                    <a:pt x="474" y="92"/>
                  </a:lnTo>
                  <a:lnTo>
                    <a:pt x="484" y="104"/>
                  </a:lnTo>
                  <a:lnTo>
                    <a:pt x="494" y="115"/>
                  </a:lnTo>
                  <a:lnTo>
                    <a:pt x="504" y="127"/>
                  </a:lnTo>
                  <a:lnTo>
                    <a:pt x="511" y="140"/>
                  </a:lnTo>
                  <a:lnTo>
                    <a:pt x="520" y="153"/>
                  </a:lnTo>
                  <a:lnTo>
                    <a:pt x="526" y="166"/>
                  </a:lnTo>
                  <a:lnTo>
                    <a:pt x="533" y="179"/>
                  </a:lnTo>
                  <a:lnTo>
                    <a:pt x="539" y="193"/>
                  </a:lnTo>
                  <a:lnTo>
                    <a:pt x="544" y="206"/>
                  </a:lnTo>
                  <a:lnTo>
                    <a:pt x="549" y="220"/>
                  </a:lnTo>
                  <a:lnTo>
                    <a:pt x="552" y="235"/>
                  </a:lnTo>
                  <a:lnTo>
                    <a:pt x="555" y="249"/>
                  </a:lnTo>
                  <a:lnTo>
                    <a:pt x="558" y="263"/>
                  </a:lnTo>
                  <a:lnTo>
                    <a:pt x="560" y="278"/>
                  </a:lnTo>
                  <a:lnTo>
                    <a:pt x="561" y="292"/>
                  </a:lnTo>
                  <a:lnTo>
                    <a:pt x="561" y="307"/>
                  </a:lnTo>
                  <a:lnTo>
                    <a:pt x="561" y="322"/>
                  </a:lnTo>
                  <a:lnTo>
                    <a:pt x="560" y="336"/>
                  </a:lnTo>
                  <a:lnTo>
                    <a:pt x="558" y="351"/>
                  </a:lnTo>
                  <a:lnTo>
                    <a:pt x="555" y="367"/>
                  </a:lnTo>
                  <a:lnTo>
                    <a:pt x="552" y="381"/>
                  </a:lnTo>
                  <a:lnTo>
                    <a:pt x="548" y="396"/>
                  </a:lnTo>
                  <a:lnTo>
                    <a:pt x="544" y="410"/>
                  </a:lnTo>
                  <a:lnTo>
                    <a:pt x="538" y="424"/>
                  </a:lnTo>
                  <a:lnTo>
                    <a:pt x="532" y="438"/>
                  </a:lnTo>
                  <a:lnTo>
                    <a:pt x="524" y="452"/>
                  </a:lnTo>
                  <a:lnTo>
                    <a:pt x="517" y="465"/>
                  </a:lnTo>
                  <a:lnTo>
                    <a:pt x="508" y="479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7"/>
            <p:cNvSpPr>
              <a:spLocks/>
            </p:cNvSpPr>
            <p:nvPr userDrawn="1"/>
          </p:nvSpPr>
          <p:spPr bwMode="auto">
            <a:xfrm>
              <a:off x="-3968750" y="-259737"/>
              <a:ext cx="41275" cy="50800"/>
            </a:xfrm>
            <a:custGeom>
              <a:avLst/>
              <a:gdLst>
                <a:gd name="T0" fmla="*/ 91 w 103"/>
                <a:gd name="T1" fmla="*/ 64 h 126"/>
                <a:gd name="T2" fmla="*/ 83 w 103"/>
                <a:gd name="T3" fmla="*/ 77 h 126"/>
                <a:gd name="T4" fmla="*/ 72 w 103"/>
                <a:gd name="T5" fmla="*/ 89 h 126"/>
                <a:gd name="T6" fmla="*/ 59 w 103"/>
                <a:gd name="T7" fmla="*/ 100 h 126"/>
                <a:gd name="T8" fmla="*/ 47 w 103"/>
                <a:gd name="T9" fmla="*/ 110 h 126"/>
                <a:gd name="T10" fmla="*/ 34 w 103"/>
                <a:gd name="T11" fmla="*/ 119 h 126"/>
                <a:gd name="T12" fmla="*/ 23 w 103"/>
                <a:gd name="T13" fmla="*/ 124 h 126"/>
                <a:gd name="T14" fmla="*/ 18 w 103"/>
                <a:gd name="T15" fmla="*/ 126 h 126"/>
                <a:gd name="T16" fmla="*/ 14 w 103"/>
                <a:gd name="T17" fmla="*/ 126 h 126"/>
                <a:gd name="T18" fmla="*/ 9 w 103"/>
                <a:gd name="T19" fmla="*/ 126 h 126"/>
                <a:gd name="T20" fmla="*/ 6 w 103"/>
                <a:gd name="T21" fmla="*/ 125 h 126"/>
                <a:gd name="T22" fmla="*/ 3 w 103"/>
                <a:gd name="T23" fmla="*/ 122 h 126"/>
                <a:gd name="T24" fmla="*/ 1 w 103"/>
                <a:gd name="T25" fmla="*/ 119 h 126"/>
                <a:gd name="T26" fmla="*/ 0 w 103"/>
                <a:gd name="T27" fmla="*/ 113 h 126"/>
                <a:gd name="T28" fmla="*/ 0 w 103"/>
                <a:gd name="T29" fmla="*/ 108 h 126"/>
                <a:gd name="T30" fmla="*/ 1 w 103"/>
                <a:gd name="T31" fmla="*/ 96 h 126"/>
                <a:gd name="T32" fmla="*/ 4 w 103"/>
                <a:gd name="T33" fmla="*/ 81 h 126"/>
                <a:gd name="T34" fmla="*/ 8 w 103"/>
                <a:gd name="T35" fmla="*/ 66 h 126"/>
                <a:gd name="T36" fmla="*/ 15 w 103"/>
                <a:gd name="T37" fmla="*/ 50 h 126"/>
                <a:gd name="T38" fmla="*/ 22 w 103"/>
                <a:gd name="T39" fmla="*/ 36 h 126"/>
                <a:gd name="T40" fmla="*/ 30 w 103"/>
                <a:gd name="T41" fmla="*/ 23 h 126"/>
                <a:gd name="T42" fmla="*/ 38 w 103"/>
                <a:gd name="T43" fmla="*/ 12 h 126"/>
                <a:gd name="T44" fmla="*/ 45 w 103"/>
                <a:gd name="T45" fmla="*/ 5 h 126"/>
                <a:gd name="T46" fmla="*/ 53 w 103"/>
                <a:gd name="T47" fmla="*/ 1 h 126"/>
                <a:gd name="T48" fmla="*/ 59 w 103"/>
                <a:gd name="T49" fmla="*/ 0 h 126"/>
                <a:gd name="T50" fmla="*/ 65 w 103"/>
                <a:gd name="T51" fmla="*/ 0 h 126"/>
                <a:gd name="T52" fmla="*/ 71 w 103"/>
                <a:gd name="T53" fmla="*/ 2 h 126"/>
                <a:gd name="T54" fmla="*/ 77 w 103"/>
                <a:gd name="T55" fmla="*/ 5 h 126"/>
                <a:gd name="T56" fmla="*/ 84 w 103"/>
                <a:gd name="T57" fmla="*/ 10 h 126"/>
                <a:gd name="T58" fmla="*/ 90 w 103"/>
                <a:gd name="T59" fmla="*/ 14 h 126"/>
                <a:gd name="T60" fmla="*/ 96 w 103"/>
                <a:gd name="T61" fmla="*/ 18 h 126"/>
                <a:gd name="T62" fmla="*/ 100 w 103"/>
                <a:gd name="T63" fmla="*/ 23 h 126"/>
                <a:gd name="T64" fmla="*/ 102 w 103"/>
                <a:gd name="T65" fmla="*/ 29 h 126"/>
                <a:gd name="T66" fmla="*/ 103 w 103"/>
                <a:gd name="T67" fmla="*/ 36 h 126"/>
                <a:gd name="T68" fmla="*/ 102 w 103"/>
                <a:gd name="T69" fmla="*/ 43 h 126"/>
                <a:gd name="T70" fmla="*/ 98 w 103"/>
                <a:gd name="T71" fmla="*/ 53 h 126"/>
                <a:gd name="T72" fmla="*/ 91 w 103"/>
                <a:gd name="T7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126">
                  <a:moveTo>
                    <a:pt x="91" y="64"/>
                  </a:moveTo>
                  <a:lnTo>
                    <a:pt x="83" y="77"/>
                  </a:lnTo>
                  <a:lnTo>
                    <a:pt x="72" y="89"/>
                  </a:lnTo>
                  <a:lnTo>
                    <a:pt x="59" y="100"/>
                  </a:lnTo>
                  <a:lnTo>
                    <a:pt x="47" y="110"/>
                  </a:lnTo>
                  <a:lnTo>
                    <a:pt x="34" y="119"/>
                  </a:lnTo>
                  <a:lnTo>
                    <a:pt x="23" y="124"/>
                  </a:lnTo>
                  <a:lnTo>
                    <a:pt x="18" y="126"/>
                  </a:lnTo>
                  <a:lnTo>
                    <a:pt x="14" y="126"/>
                  </a:lnTo>
                  <a:lnTo>
                    <a:pt x="9" y="126"/>
                  </a:lnTo>
                  <a:lnTo>
                    <a:pt x="6" y="125"/>
                  </a:lnTo>
                  <a:lnTo>
                    <a:pt x="3" y="122"/>
                  </a:lnTo>
                  <a:lnTo>
                    <a:pt x="1" y="119"/>
                  </a:lnTo>
                  <a:lnTo>
                    <a:pt x="0" y="113"/>
                  </a:lnTo>
                  <a:lnTo>
                    <a:pt x="0" y="108"/>
                  </a:lnTo>
                  <a:lnTo>
                    <a:pt x="1" y="96"/>
                  </a:lnTo>
                  <a:lnTo>
                    <a:pt x="4" y="81"/>
                  </a:lnTo>
                  <a:lnTo>
                    <a:pt x="8" y="66"/>
                  </a:lnTo>
                  <a:lnTo>
                    <a:pt x="15" y="50"/>
                  </a:lnTo>
                  <a:lnTo>
                    <a:pt x="22" y="36"/>
                  </a:lnTo>
                  <a:lnTo>
                    <a:pt x="30" y="23"/>
                  </a:lnTo>
                  <a:lnTo>
                    <a:pt x="38" y="12"/>
                  </a:lnTo>
                  <a:lnTo>
                    <a:pt x="45" y="5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4" y="10"/>
                  </a:lnTo>
                  <a:lnTo>
                    <a:pt x="90" y="14"/>
                  </a:lnTo>
                  <a:lnTo>
                    <a:pt x="96" y="18"/>
                  </a:lnTo>
                  <a:lnTo>
                    <a:pt x="100" y="23"/>
                  </a:lnTo>
                  <a:lnTo>
                    <a:pt x="102" y="29"/>
                  </a:lnTo>
                  <a:lnTo>
                    <a:pt x="103" y="36"/>
                  </a:lnTo>
                  <a:lnTo>
                    <a:pt x="102" y="43"/>
                  </a:lnTo>
                  <a:lnTo>
                    <a:pt x="98" y="53"/>
                  </a:lnTo>
                  <a:lnTo>
                    <a:pt x="91" y="6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"/>
            <p:cNvSpPr>
              <a:spLocks/>
            </p:cNvSpPr>
            <p:nvPr userDrawn="1"/>
          </p:nvSpPr>
          <p:spPr bwMode="auto">
            <a:xfrm>
              <a:off x="-4030663" y="-289899"/>
              <a:ext cx="30163" cy="53975"/>
            </a:xfrm>
            <a:custGeom>
              <a:avLst/>
              <a:gdLst>
                <a:gd name="T0" fmla="*/ 78 w 80"/>
                <a:gd name="T1" fmla="*/ 52 h 138"/>
                <a:gd name="T2" fmla="*/ 73 w 80"/>
                <a:gd name="T3" fmla="*/ 67 h 138"/>
                <a:gd name="T4" fmla="*/ 67 w 80"/>
                <a:gd name="T5" fmla="*/ 82 h 138"/>
                <a:gd name="T6" fmla="*/ 59 w 80"/>
                <a:gd name="T7" fmla="*/ 97 h 138"/>
                <a:gd name="T8" fmla="*/ 52 w 80"/>
                <a:gd name="T9" fmla="*/ 111 h 138"/>
                <a:gd name="T10" fmla="*/ 43 w 80"/>
                <a:gd name="T11" fmla="*/ 123 h 138"/>
                <a:gd name="T12" fmla="*/ 35 w 80"/>
                <a:gd name="T13" fmla="*/ 132 h 138"/>
                <a:gd name="T14" fmla="*/ 29 w 80"/>
                <a:gd name="T15" fmla="*/ 135 h 138"/>
                <a:gd name="T16" fmla="*/ 26 w 80"/>
                <a:gd name="T17" fmla="*/ 137 h 138"/>
                <a:gd name="T18" fmla="*/ 22 w 80"/>
                <a:gd name="T19" fmla="*/ 138 h 138"/>
                <a:gd name="T20" fmla="*/ 17 w 80"/>
                <a:gd name="T21" fmla="*/ 138 h 138"/>
                <a:gd name="T22" fmla="*/ 14 w 80"/>
                <a:gd name="T23" fmla="*/ 137 h 138"/>
                <a:gd name="T24" fmla="*/ 11 w 80"/>
                <a:gd name="T25" fmla="*/ 134 h 138"/>
                <a:gd name="T26" fmla="*/ 9 w 80"/>
                <a:gd name="T27" fmla="*/ 130 h 138"/>
                <a:gd name="T28" fmla="*/ 6 w 80"/>
                <a:gd name="T29" fmla="*/ 125 h 138"/>
                <a:gd name="T30" fmla="*/ 2 w 80"/>
                <a:gd name="T31" fmla="*/ 114 h 138"/>
                <a:gd name="T32" fmla="*/ 1 w 80"/>
                <a:gd name="T33" fmla="*/ 98 h 138"/>
                <a:gd name="T34" fmla="*/ 0 w 80"/>
                <a:gd name="T35" fmla="*/ 82 h 138"/>
                <a:gd name="T36" fmla="*/ 1 w 80"/>
                <a:gd name="T37" fmla="*/ 65 h 138"/>
                <a:gd name="T38" fmla="*/ 2 w 80"/>
                <a:gd name="T39" fmla="*/ 49 h 138"/>
                <a:gd name="T40" fmla="*/ 5 w 80"/>
                <a:gd name="T41" fmla="*/ 34 h 138"/>
                <a:gd name="T42" fmla="*/ 10 w 80"/>
                <a:gd name="T43" fmla="*/ 22 h 138"/>
                <a:gd name="T44" fmla="*/ 14 w 80"/>
                <a:gd name="T45" fmla="*/ 13 h 138"/>
                <a:gd name="T46" fmla="*/ 19 w 80"/>
                <a:gd name="T47" fmla="*/ 7 h 138"/>
                <a:gd name="T48" fmla="*/ 25 w 80"/>
                <a:gd name="T49" fmla="*/ 2 h 138"/>
                <a:gd name="T50" fmla="*/ 30 w 80"/>
                <a:gd name="T51" fmla="*/ 1 h 138"/>
                <a:gd name="T52" fmla="*/ 38 w 80"/>
                <a:gd name="T53" fmla="*/ 0 h 138"/>
                <a:gd name="T54" fmla="*/ 44 w 80"/>
                <a:gd name="T55" fmla="*/ 1 h 138"/>
                <a:gd name="T56" fmla="*/ 52 w 80"/>
                <a:gd name="T57" fmla="*/ 3 h 138"/>
                <a:gd name="T58" fmla="*/ 58 w 80"/>
                <a:gd name="T59" fmla="*/ 6 h 138"/>
                <a:gd name="T60" fmla="*/ 66 w 80"/>
                <a:gd name="T61" fmla="*/ 8 h 138"/>
                <a:gd name="T62" fmla="*/ 71 w 80"/>
                <a:gd name="T63" fmla="*/ 11 h 138"/>
                <a:gd name="T64" fmla="*/ 76 w 80"/>
                <a:gd name="T65" fmla="*/ 15 h 138"/>
                <a:gd name="T66" fmla="*/ 79 w 80"/>
                <a:gd name="T67" fmla="*/ 22 h 138"/>
                <a:gd name="T68" fmla="*/ 80 w 80"/>
                <a:gd name="T69" fmla="*/ 29 h 138"/>
                <a:gd name="T70" fmla="*/ 80 w 80"/>
                <a:gd name="T71" fmla="*/ 39 h 138"/>
                <a:gd name="T72" fmla="*/ 78 w 80"/>
                <a:gd name="T73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138">
                  <a:moveTo>
                    <a:pt x="78" y="52"/>
                  </a:moveTo>
                  <a:lnTo>
                    <a:pt x="73" y="67"/>
                  </a:lnTo>
                  <a:lnTo>
                    <a:pt x="67" y="82"/>
                  </a:lnTo>
                  <a:lnTo>
                    <a:pt x="59" y="97"/>
                  </a:lnTo>
                  <a:lnTo>
                    <a:pt x="52" y="111"/>
                  </a:lnTo>
                  <a:lnTo>
                    <a:pt x="43" y="123"/>
                  </a:lnTo>
                  <a:lnTo>
                    <a:pt x="35" y="132"/>
                  </a:lnTo>
                  <a:lnTo>
                    <a:pt x="29" y="135"/>
                  </a:lnTo>
                  <a:lnTo>
                    <a:pt x="26" y="137"/>
                  </a:lnTo>
                  <a:lnTo>
                    <a:pt x="22" y="138"/>
                  </a:lnTo>
                  <a:lnTo>
                    <a:pt x="17" y="138"/>
                  </a:lnTo>
                  <a:lnTo>
                    <a:pt x="14" y="137"/>
                  </a:lnTo>
                  <a:lnTo>
                    <a:pt x="11" y="134"/>
                  </a:lnTo>
                  <a:lnTo>
                    <a:pt x="9" y="130"/>
                  </a:lnTo>
                  <a:lnTo>
                    <a:pt x="6" y="125"/>
                  </a:lnTo>
                  <a:lnTo>
                    <a:pt x="2" y="114"/>
                  </a:lnTo>
                  <a:lnTo>
                    <a:pt x="1" y="98"/>
                  </a:lnTo>
                  <a:lnTo>
                    <a:pt x="0" y="82"/>
                  </a:lnTo>
                  <a:lnTo>
                    <a:pt x="1" y="65"/>
                  </a:lnTo>
                  <a:lnTo>
                    <a:pt x="2" y="49"/>
                  </a:lnTo>
                  <a:lnTo>
                    <a:pt x="5" y="34"/>
                  </a:lnTo>
                  <a:lnTo>
                    <a:pt x="10" y="22"/>
                  </a:lnTo>
                  <a:lnTo>
                    <a:pt x="14" y="13"/>
                  </a:lnTo>
                  <a:lnTo>
                    <a:pt x="19" y="7"/>
                  </a:lnTo>
                  <a:lnTo>
                    <a:pt x="25" y="2"/>
                  </a:lnTo>
                  <a:lnTo>
                    <a:pt x="30" y="1"/>
                  </a:lnTo>
                  <a:lnTo>
                    <a:pt x="38" y="0"/>
                  </a:lnTo>
                  <a:lnTo>
                    <a:pt x="44" y="1"/>
                  </a:lnTo>
                  <a:lnTo>
                    <a:pt x="52" y="3"/>
                  </a:lnTo>
                  <a:lnTo>
                    <a:pt x="58" y="6"/>
                  </a:lnTo>
                  <a:lnTo>
                    <a:pt x="66" y="8"/>
                  </a:lnTo>
                  <a:lnTo>
                    <a:pt x="71" y="11"/>
                  </a:lnTo>
                  <a:lnTo>
                    <a:pt x="76" y="15"/>
                  </a:lnTo>
                  <a:lnTo>
                    <a:pt x="79" y="22"/>
                  </a:lnTo>
                  <a:lnTo>
                    <a:pt x="80" y="29"/>
                  </a:lnTo>
                  <a:lnTo>
                    <a:pt x="80" y="39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9"/>
            <p:cNvSpPr>
              <a:spLocks/>
            </p:cNvSpPr>
            <p:nvPr userDrawn="1"/>
          </p:nvSpPr>
          <p:spPr bwMode="auto">
            <a:xfrm>
              <a:off x="-4105275" y="-294662"/>
              <a:ext cx="30163" cy="53975"/>
            </a:xfrm>
            <a:custGeom>
              <a:avLst/>
              <a:gdLst>
                <a:gd name="T0" fmla="*/ 75 w 76"/>
                <a:gd name="T1" fmla="*/ 37 h 140"/>
                <a:gd name="T2" fmla="*/ 76 w 76"/>
                <a:gd name="T3" fmla="*/ 53 h 140"/>
                <a:gd name="T4" fmla="*/ 75 w 76"/>
                <a:gd name="T5" fmla="*/ 69 h 140"/>
                <a:gd name="T6" fmla="*/ 74 w 76"/>
                <a:gd name="T7" fmla="*/ 86 h 140"/>
                <a:gd name="T8" fmla="*/ 70 w 76"/>
                <a:gd name="T9" fmla="*/ 102 h 140"/>
                <a:gd name="T10" fmla="*/ 66 w 76"/>
                <a:gd name="T11" fmla="*/ 116 h 140"/>
                <a:gd name="T12" fmla="*/ 62 w 76"/>
                <a:gd name="T13" fmla="*/ 128 h 140"/>
                <a:gd name="T14" fmla="*/ 58 w 76"/>
                <a:gd name="T15" fmla="*/ 132 h 140"/>
                <a:gd name="T16" fmla="*/ 55 w 76"/>
                <a:gd name="T17" fmla="*/ 136 h 140"/>
                <a:gd name="T18" fmla="*/ 52 w 76"/>
                <a:gd name="T19" fmla="*/ 138 h 140"/>
                <a:gd name="T20" fmla="*/ 48 w 76"/>
                <a:gd name="T21" fmla="*/ 140 h 140"/>
                <a:gd name="T22" fmla="*/ 44 w 76"/>
                <a:gd name="T23" fmla="*/ 138 h 140"/>
                <a:gd name="T24" fmla="*/ 40 w 76"/>
                <a:gd name="T25" fmla="*/ 137 h 140"/>
                <a:gd name="T26" fmla="*/ 36 w 76"/>
                <a:gd name="T27" fmla="*/ 134 h 140"/>
                <a:gd name="T28" fmla="*/ 33 w 76"/>
                <a:gd name="T29" fmla="*/ 131 h 140"/>
                <a:gd name="T30" fmla="*/ 25 w 76"/>
                <a:gd name="T31" fmla="*/ 120 h 140"/>
                <a:gd name="T32" fmla="*/ 19 w 76"/>
                <a:gd name="T33" fmla="*/ 107 h 140"/>
                <a:gd name="T34" fmla="*/ 12 w 76"/>
                <a:gd name="T35" fmla="*/ 92 h 140"/>
                <a:gd name="T36" fmla="*/ 7 w 76"/>
                <a:gd name="T37" fmla="*/ 76 h 140"/>
                <a:gd name="T38" fmla="*/ 3 w 76"/>
                <a:gd name="T39" fmla="*/ 60 h 140"/>
                <a:gd name="T40" fmla="*/ 1 w 76"/>
                <a:gd name="T41" fmla="*/ 45 h 140"/>
                <a:gd name="T42" fmla="*/ 0 w 76"/>
                <a:gd name="T43" fmla="*/ 33 h 140"/>
                <a:gd name="T44" fmla="*/ 1 w 76"/>
                <a:gd name="T45" fmla="*/ 22 h 140"/>
                <a:gd name="T46" fmla="*/ 4 w 76"/>
                <a:gd name="T47" fmla="*/ 14 h 140"/>
                <a:gd name="T48" fmla="*/ 8 w 76"/>
                <a:gd name="T49" fmla="*/ 9 h 140"/>
                <a:gd name="T50" fmla="*/ 13 w 76"/>
                <a:gd name="T51" fmla="*/ 6 h 140"/>
                <a:gd name="T52" fmla="*/ 20 w 76"/>
                <a:gd name="T53" fmla="*/ 2 h 140"/>
                <a:gd name="T54" fmla="*/ 26 w 76"/>
                <a:gd name="T55" fmla="*/ 1 h 140"/>
                <a:gd name="T56" fmla="*/ 34 w 76"/>
                <a:gd name="T57" fmla="*/ 0 h 140"/>
                <a:gd name="T58" fmla="*/ 41 w 76"/>
                <a:gd name="T59" fmla="*/ 0 h 140"/>
                <a:gd name="T60" fmla="*/ 48 w 76"/>
                <a:gd name="T61" fmla="*/ 0 h 140"/>
                <a:gd name="T62" fmla="*/ 54 w 76"/>
                <a:gd name="T63" fmla="*/ 1 h 140"/>
                <a:gd name="T64" fmla="*/ 61 w 76"/>
                <a:gd name="T65" fmla="*/ 3 h 140"/>
                <a:gd name="T66" fmla="*/ 65 w 76"/>
                <a:gd name="T67" fmla="*/ 8 h 140"/>
                <a:gd name="T68" fmla="*/ 69 w 76"/>
                <a:gd name="T69" fmla="*/ 15 h 140"/>
                <a:gd name="T70" fmla="*/ 73 w 76"/>
                <a:gd name="T71" fmla="*/ 25 h 140"/>
                <a:gd name="T72" fmla="*/ 75 w 76"/>
                <a:gd name="T73" fmla="*/ 3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40">
                  <a:moveTo>
                    <a:pt x="75" y="37"/>
                  </a:moveTo>
                  <a:lnTo>
                    <a:pt x="76" y="53"/>
                  </a:lnTo>
                  <a:lnTo>
                    <a:pt x="75" y="69"/>
                  </a:lnTo>
                  <a:lnTo>
                    <a:pt x="74" y="86"/>
                  </a:lnTo>
                  <a:lnTo>
                    <a:pt x="70" y="102"/>
                  </a:lnTo>
                  <a:lnTo>
                    <a:pt x="66" y="116"/>
                  </a:lnTo>
                  <a:lnTo>
                    <a:pt x="62" y="128"/>
                  </a:lnTo>
                  <a:lnTo>
                    <a:pt x="58" y="132"/>
                  </a:lnTo>
                  <a:lnTo>
                    <a:pt x="55" y="136"/>
                  </a:lnTo>
                  <a:lnTo>
                    <a:pt x="52" y="138"/>
                  </a:lnTo>
                  <a:lnTo>
                    <a:pt x="48" y="140"/>
                  </a:lnTo>
                  <a:lnTo>
                    <a:pt x="44" y="138"/>
                  </a:lnTo>
                  <a:lnTo>
                    <a:pt x="40" y="137"/>
                  </a:lnTo>
                  <a:lnTo>
                    <a:pt x="36" y="134"/>
                  </a:lnTo>
                  <a:lnTo>
                    <a:pt x="33" y="131"/>
                  </a:lnTo>
                  <a:lnTo>
                    <a:pt x="25" y="120"/>
                  </a:lnTo>
                  <a:lnTo>
                    <a:pt x="19" y="107"/>
                  </a:lnTo>
                  <a:lnTo>
                    <a:pt x="12" y="92"/>
                  </a:lnTo>
                  <a:lnTo>
                    <a:pt x="7" y="76"/>
                  </a:lnTo>
                  <a:lnTo>
                    <a:pt x="3" y="60"/>
                  </a:lnTo>
                  <a:lnTo>
                    <a:pt x="1" y="45"/>
                  </a:lnTo>
                  <a:lnTo>
                    <a:pt x="0" y="33"/>
                  </a:lnTo>
                  <a:lnTo>
                    <a:pt x="1" y="22"/>
                  </a:lnTo>
                  <a:lnTo>
                    <a:pt x="4" y="14"/>
                  </a:lnTo>
                  <a:lnTo>
                    <a:pt x="8" y="9"/>
                  </a:lnTo>
                  <a:lnTo>
                    <a:pt x="13" y="6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8" y="0"/>
                  </a:lnTo>
                  <a:lnTo>
                    <a:pt x="54" y="1"/>
                  </a:lnTo>
                  <a:lnTo>
                    <a:pt x="61" y="3"/>
                  </a:lnTo>
                  <a:lnTo>
                    <a:pt x="65" y="8"/>
                  </a:lnTo>
                  <a:lnTo>
                    <a:pt x="69" y="15"/>
                  </a:lnTo>
                  <a:lnTo>
                    <a:pt x="73" y="25"/>
                  </a:lnTo>
                  <a:lnTo>
                    <a:pt x="75" y="3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30"/>
            <p:cNvSpPr>
              <a:spLocks/>
            </p:cNvSpPr>
            <p:nvPr userDrawn="1"/>
          </p:nvSpPr>
          <p:spPr bwMode="auto">
            <a:xfrm>
              <a:off x="-4179888" y="-275612"/>
              <a:ext cx="38100" cy="52388"/>
            </a:xfrm>
            <a:custGeom>
              <a:avLst/>
              <a:gdLst>
                <a:gd name="T0" fmla="*/ 75 w 94"/>
                <a:gd name="T1" fmla="*/ 27 h 133"/>
                <a:gd name="T2" fmla="*/ 80 w 94"/>
                <a:gd name="T3" fmla="*/ 41 h 133"/>
                <a:gd name="T4" fmla="*/ 86 w 94"/>
                <a:gd name="T5" fmla="*/ 56 h 133"/>
                <a:gd name="T6" fmla="*/ 90 w 94"/>
                <a:gd name="T7" fmla="*/ 73 h 133"/>
                <a:gd name="T8" fmla="*/ 93 w 94"/>
                <a:gd name="T9" fmla="*/ 89 h 133"/>
                <a:gd name="T10" fmla="*/ 94 w 94"/>
                <a:gd name="T11" fmla="*/ 104 h 133"/>
                <a:gd name="T12" fmla="*/ 93 w 94"/>
                <a:gd name="T13" fmla="*/ 117 h 133"/>
                <a:gd name="T14" fmla="*/ 92 w 94"/>
                <a:gd name="T15" fmla="*/ 122 h 133"/>
                <a:gd name="T16" fmla="*/ 90 w 94"/>
                <a:gd name="T17" fmla="*/ 126 h 133"/>
                <a:gd name="T18" fmla="*/ 88 w 94"/>
                <a:gd name="T19" fmla="*/ 130 h 133"/>
                <a:gd name="T20" fmla="*/ 85 w 94"/>
                <a:gd name="T21" fmla="*/ 132 h 133"/>
                <a:gd name="T22" fmla="*/ 80 w 94"/>
                <a:gd name="T23" fmla="*/ 133 h 133"/>
                <a:gd name="T24" fmla="*/ 76 w 94"/>
                <a:gd name="T25" fmla="*/ 133 h 133"/>
                <a:gd name="T26" fmla="*/ 72 w 94"/>
                <a:gd name="T27" fmla="*/ 132 h 133"/>
                <a:gd name="T28" fmla="*/ 67 w 94"/>
                <a:gd name="T29" fmla="*/ 130 h 133"/>
                <a:gd name="T30" fmla="*/ 56 w 94"/>
                <a:gd name="T31" fmla="*/ 122 h 133"/>
                <a:gd name="T32" fmla="*/ 46 w 94"/>
                <a:gd name="T33" fmla="*/ 112 h 133"/>
                <a:gd name="T34" fmla="*/ 35 w 94"/>
                <a:gd name="T35" fmla="*/ 100 h 133"/>
                <a:gd name="T36" fmla="*/ 24 w 94"/>
                <a:gd name="T37" fmla="*/ 86 h 133"/>
                <a:gd name="T38" fmla="*/ 15 w 94"/>
                <a:gd name="T39" fmla="*/ 72 h 133"/>
                <a:gd name="T40" fmla="*/ 8 w 94"/>
                <a:gd name="T41" fmla="*/ 59 h 133"/>
                <a:gd name="T42" fmla="*/ 2 w 94"/>
                <a:gd name="T43" fmla="*/ 48 h 133"/>
                <a:gd name="T44" fmla="*/ 0 w 94"/>
                <a:gd name="T45" fmla="*/ 38 h 133"/>
                <a:gd name="T46" fmla="*/ 0 w 94"/>
                <a:gd name="T47" fmla="*/ 30 h 133"/>
                <a:gd name="T48" fmla="*/ 2 w 94"/>
                <a:gd name="T49" fmla="*/ 23 h 133"/>
                <a:gd name="T50" fmla="*/ 6 w 94"/>
                <a:gd name="T51" fmla="*/ 18 h 133"/>
                <a:gd name="T52" fmla="*/ 11 w 94"/>
                <a:gd name="T53" fmla="*/ 14 h 133"/>
                <a:gd name="T54" fmla="*/ 17 w 94"/>
                <a:gd name="T55" fmla="*/ 10 h 133"/>
                <a:gd name="T56" fmla="*/ 23 w 94"/>
                <a:gd name="T57" fmla="*/ 6 h 133"/>
                <a:gd name="T58" fmla="*/ 31 w 94"/>
                <a:gd name="T59" fmla="*/ 3 h 133"/>
                <a:gd name="T60" fmla="*/ 37 w 94"/>
                <a:gd name="T61" fmla="*/ 1 h 133"/>
                <a:gd name="T62" fmla="*/ 44 w 94"/>
                <a:gd name="T63" fmla="*/ 0 h 133"/>
                <a:gd name="T64" fmla="*/ 50 w 94"/>
                <a:gd name="T65" fmla="*/ 0 h 133"/>
                <a:gd name="T66" fmla="*/ 55 w 94"/>
                <a:gd name="T67" fmla="*/ 3 h 133"/>
                <a:gd name="T68" fmla="*/ 62 w 94"/>
                <a:gd name="T69" fmla="*/ 8 h 133"/>
                <a:gd name="T70" fmla="*/ 68 w 94"/>
                <a:gd name="T71" fmla="*/ 16 h 133"/>
                <a:gd name="T72" fmla="*/ 75 w 94"/>
                <a:gd name="T73" fmla="*/ 2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133">
                  <a:moveTo>
                    <a:pt x="75" y="27"/>
                  </a:moveTo>
                  <a:lnTo>
                    <a:pt x="80" y="41"/>
                  </a:lnTo>
                  <a:lnTo>
                    <a:pt x="86" y="56"/>
                  </a:lnTo>
                  <a:lnTo>
                    <a:pt x="90" y="73"/>
                  </a:lnTo>
                  <a:lnTo>
                    <a:pt x="93" y="89"/>
                  </a:lnTo>
                  <a:lnTo>
                    <a:pt x="94" y="104"/>
                  </a:lnTo>
                  <a:lnTo>
                    <a:pt x="93" y="117"/>
                  </a:lnTo>
                  <a:lnTo>
                    <a:pt x="92" y="122"/>
                  </a:lnTo>
                  <a:lnTo>
                    <a:pt x="90" y="126"/>
                  </a:lnTo>
                  <a:lnTo>
                    <a:pt x="88" y="130"/>
                  </a:lnTo>
                  <a:lnTo>
                    <a:pt x="85" y="132"/>
                  </a:lnTo>
                  <a:lnTo>
                    <a:pt x="80" y="133"/>
                  </a:lnTo>
                  <a:lnTo>
                    <a:pt x="76" y="133"/>
                  </a:lnTo>
                  <a:lnTo>
                    <a:pt x="72" y="132"/>
                  </a:lnTo>
                  <a:lnTo>
                    <a:pt x="67" y="130"/>
                  </a:lnTo>
                  <a:lnTo>
                    <a:pt x="56" y="122"/>
                  </a:lnTo>
                  <a:lnTo>
                    <a:pt x="46" y="112"/>
                  </a:lnTo>
                  <a:lnTo>
                    <a:pt x="35" y="100"/>
                  </a:lnTo>
                  <a:lnTo>
                    <a:pt x="24" y="86"/>
                  </a:lnTo>
                  <a:lnTo>
                    <a:pt x="15" y="72"/>
                  </a:lnTo>
                  <a:lnTo>
                    <a:pt x="8" y="59"/>
                  </a:lnTo>
                  <a:lnTo>
                    <a:pt x="2" y="48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3"/>
                  </a:lnTo>
                  <a:lnTo>
                    <a:pt x="6" y="18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3" y="6"/>
                  </a:lnTo>
                  <a:lnTo>
                    <a:pt x="31" y="3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62" y="8"/>
                  </a:lnTo>
                  <a:lnTo>
                    <a:pt x="68" y="16"/>
                  </a:lnTo>
                  <a:lnTo>
                    <a:pt x="75" y="2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31"/>
            <p:cNvSpPr>
              <a:spLocks/>
            </p:cNvSpPr>
            <p:nvPr userDrawn="1"/>
          </p:nvSpPr>
          <p:spPr bwMode="auto">
            <a:xfrm>
              <a:off x="-4241800" y="-229574"/>
              <a:ext cx="46038" cy="44450"/>
            </a:xfrm>
            <a:custGeom>
              <a:avLst/>
              <a:gdLst>
                <a:gd name="T0" fmla="*/ 69 w 117"/>
                <a:gd name="T1" fmla="*/ 17 h 116"/>
                <a:gd name="T2" fmla="*/ 80 w 117"/>
                <a:gd name="T3" fmla="*/ 28 h 116"/>
                <a:gd name="T4" fmla="*/ 90 w 117"/>
                <a:gd name="T5" fmla="*/ 41 h 116"/>
                <a:gd name="T6" fmla="*/ 99 w 117"/>
                <a:gd name="T7" fmla="*/ 55 h 116"/>
                <a:gd name="T8" fmla="*/ 108 w 117"/>
                <a:gd name="T9" fmla="*/ 70 h 116"/>
                <a:gd name="T10" fmla="*/ 114 w 117"/>
                <a:gd name="T11" fmla="*/ 82 h 116"/>
                <a:gd name="T12" fmla="*/ 117 w 117"/>
                <a:gd name="T13" fmla="*/ 95 h 116"/>
                <a:gd name="T14" fmla="*/ 117 w 117"/>
                <a:gd name="T15" fmla="*/ 101 h 116"/>
                <a:gd name="T16" fmla="*/ 117 w 117"/>
                <a:gd name="T17" fmla="*/ 105 h 116"/>
                <a:gd name="T18" fmla="*/ 116 w 117"/>
                <a:gd name="T19" fmla="*/ 109 h 116"/>
                <a:gd name="T20" fmla="*/ 114 w 117"/>
                <a:gd name="T21" fmla="*/ 113 h 116"/>
                <a:gd name="T22" fmla="*/ 111 w 117"/>
                <a:gd name="T23" fmla="*/ 115 h 116"/>
                <a:gd name="T24" fmla="*/ 108 w 117"/>
                <a:gd name="T25" fmla="*/ 116 h 116"/>
                <a:gd name="T26" fmla="*/ 102 w 117"/>
                <a:gd name="T27" fmla="*/ 116 h 116"/>
                <a:gd name="T28" fmla="*/ 97 w 117"/>
                <a:gd name="T29" fmla="*/ 116 h 116"/>
                <a:gd name="T30" fmla="*/ 85 w 117"/>
                <a:gd name="T31" fmla="*/ 113 h 116"/>
                <a:gd name="T32" fmla="*/ 71 w 117"/>
                <a:gd name="T33" fmla="*/ 107 h 116"/>
                <a:gd name="T34" fmla="*/ 57 w 117"/>
                <a:gd name="T35" fmla="*/ 100 h 116"/>
                <a:gd name="T36" fmla="*/ 43 w 117"/>
                <a:gd name="T37" fmla="*/ 90 h 116"/>
                <a:gd name="T38" fmla="*/ 29 w 117"/>
                <a:gd name="T39" fmla="*/ 80 h 116"/>
                <a:gd name="T40" fmla="*/ 18 w 117"/>
                <a:gd name="T41" fmla="*/ 71 h 116"/>
                <a:gd name="T42" fmla="*/ 9 w 117"/>
                <a:gd name="T43" fmla="*/ 61 h 116"/>
                <a:gd name="T44" fmla="*/ 3 w 117"/>
                <a:gd name="T45" fmla="*/ 52 h 116"/>
                <a:gd name="T46" fmla="*/ 1 w 117"/>
                <a:gd name="T47" fmla="*/ 45 h 116"/>
                <a:gd name="T48" fmla="*/ 0 w 117"/>
                <a:gd name="T49" fmla="*/ 38 h 116"/>
                <a:gd name="T50" fmla="*/ 2 w 117"/>
                <a:gd name="T51" fmla="*/ 32 h 116"/>
                <a:gd name="T52" fmla="*/ 5 w 117"/>
                <a:gd name="T53" fmla="*/ 26 h 116"/>
                <a:gd name="T54" fmla="*/ 9 w 117"/>
                <a:gd name="T55" fmla="*/ 21 h 116"/>
                <a:gd name="T56" fmla="*/ 14 w 117"/>
                <a:gd name="T57" fmla="*/ 16 h 116"/>
                <a:gd name="T58" fmla="*/ 19 w 117"/>
                <a:gd name="T59" fmla="*/ 10 h 116"/>
                <a:gd name="T60" fmla="*/ 24 w 117"/>
                <a:gd name="T61" fmla="*/ 6 h 116"/>
                <a:gd name="T62" fmla="*/ 31 w 117"/>
                <a:gd name="T63" fmla="*/ 3 h 116"/>
                <a:gd name="T64" fmla="*/ 36 w 117"/>
                <a:gd name="T65" fmla="*/ 0 h 116"/>
                <a:gd name="T66" fmla="*/ 44 w 117"/>
                <a:gd name="T67" fmla="*/ 0 h 116"/>
                <a:gd name="T68" fmla="*/ 51 w 117"/>
                <a:gd name="T69" fmla="*/ 4 h 116"/>
                <a:gd name="T70" fmla="*/ 59 w 117"/>
                <a:gd name="T71" fmla="*/ 9 h 116"/>
                <a:gd name="T72" fmla="*/ 69 w 117"/>
                <a:gd name="T73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" h="116">
                  <a:moveTo>
                    <a:pt x="69" y="17"/>
                  </a:moveTo>
                  <a:lnTo>
                    <a:pt x="80" y="28"/>
                  </a:lnTo>
                  <a:lnTo>
                    <a:pt x="90" y="41"/>
                  </a:lnTo>
                  <a:lnTo>
                    <a:pt x="99" y="55"/>
                  </a:lnTo>
                  <a:lnTo>
                    <a:pt x="108" y="70"/>
                  </a:lnTo>
                  <a:lnTo>
                    <a:pt x="114" y="82"/>
                  </a:lnTo>
                  <a:lnTo>
                    <a:pt x="117" y="95"/>
                  </a:lnTo>
                  <a:lnTo>
                    <a:pt x="117" y="101"/>
                  </a:lnTo>
                  <a:lnTo>
                    <a:pt x="117" y="105"/>
                  </a:lnTo>
                  <a:lnTo>
                    <a:pt x="116" y="109"/>
                  </a:lnTo>
                  <a:lnTo>
                    <a:pt x="114" y="113"/>
                  </a:lnTo>
                  <a:lnTo>
                    <a:pt x="111" y="115"/>
                  </a:lnTo>
                  <a:lnTo>
                    <a:pt x="108" y="116"/>
                  </a:lnTo>
                  <a:lnTo>
                    <a:pt x="102" y="116"/>
                  </a:lnTo>
                  <a:lnTo>
                    <a:pt x="97" y="116"/>
                  </a:lnTo>
                  <a:lnTo>
                    <a:pt x="85" y="113"/>
                  </a:lnTo>
                  <a:lnTo>
                    <a:pt x="71" y="107"/>
                  </a:lnTo>
                  <a:lnTo>
                    <a:pt x="57" y="100"/>
                  </a:lnTo>
                  <a:lnTo>
                    <a:pt x="43" y="90"/>
                  </a:lnTo>
                  <a:lnTo>
                    <a:pt x="29" y="80"/>
                  </a:lnTo>
                  <a:lnTo>
                    <a:pt x="18" y="71"/>
                  </a:lnTo>
                  <a:lnTo>
                    <a:pt x="9" y="61"/>
                  </a:lnTo>
                  <a:lnTo>
                    <a:pt x="3" y="52"/>
                  </a:lnTo>
                  <a:lnTo>
                    <a:pt x="1" y="45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6"/>
                  </a:lnTo>
                  <a:lnTo>
                    <a:pt x="9" y="21"/>
                  </a:lnTo>
                  <a:lnTo>
                    <a:pt x="14" y="16"/>
                  </a:lnTo>
                  <a:lnTo>
                    <a:pt x="19" y="10"/>
                  </a:lnTo>
                  <a:lnTo>
                    <a:pt x="24" y="6"/>
                  </a:lnTo>
                  <a:lnTo>
                    <a:pt x="31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1" y="4"/>
                  </a:lnTo>
                  <a:lnTo>
                    <a:pt x="59" y="9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32"/>
            <p:cNvSpPr>
              <a:spLocks/>
            </p:cNvSpPr>
            <p:nvPr userDrawn="1"/>
          </p:nvSpPr>
          <p:spPr bwMode="auto">
            <a:xfrm>
              <a:off x="-3902075" y="8551"/>
              <a:ext cx="52388" cy="34925"/>
            </a:xfrm>
            <a:custGeom>
              <a:avLst/>
              <a:gdLst>
                <a:gd name="T0" fmla="*/ 76 w 134"/>
                <a:gd name="T1" fmla="*/ 84 h 91"/>
                <a:gd name="T2" fmla="*/ 63 w 134"/>
                <a:gd name="T3" fmla="*/ 78 h 91"/>
                <a:gd name="T4" fmla="*/ 48 w 134"/>
                <a:gd name="T5" fmla="*/ 69 h 91"/>
                <a:gd name="T6" fmla="*/ 35 w 134"/>
                <a:gd name="T7" fmla="*/ 59 h 91"/>
                <a:gd name="T8" fmla="*/ 22 w 134"/>
                <a:gd name="T9" fmla="*/ 48 h 91"/>
                <a:gd name="T10" fmla="*/ 12 w 134"/>
                <a:gd name="T11" fmla="*/ 38 h 91"/>
                <a:gd name="T12" fmla="*/ 4 w 134"/>
                <a:gd name="T13" fmla="*/ 28 h 91"/>
                <a:gd name="T14" fmla="*/ 2 w 134"/>
                <a:gd name="T15" fmla="*/ 23 h 91"/>
                <a:gd name="T16" fmla="*/ 0 w 134"/>
                <a:gd name="T17" fmla="*/ 18 h 91"/>
                <a:gd name="T18" fmla="*/ 0 w 134"/>
                <a:gd name="T19" fmla="*/ 14 h 91"/>
                <a:gd name="T20" fmla="*/ 1 w 134"/>
                <a:gd name="T21" fmla="*/ 11 h 91"/>
                <a:gd name="T22" fmla="*/ 3 w 134"/>
                <a:gd name="T23" fmla="*/ 7 h 91"/>
                <a:gd name="T24" fmla="*/ 6 w 134"/>
                <a:gd name="T25" fmla="*/ 4 h 91"/>
                <a:gd name="T26" fmla="*/ 11 w 134"/>
                <a:gd name="T27" fmla="*/ 2 h 91"/>
                <a:gd name="T28" fmla="*/ 16 w 134"/>
                <a:gd name="T29" fmla="*/ 1 h 91"/>
                <a:gd name="T30" fmla="*/ 28 w 134"/>
                <a:gd name="T31" fmla="*/ 0 h 91"/>
                <a:gd name="T32" fmla="*/ 43 w 134"/>
                <a:gd name="T33" fmla="*/ 1 h 91"/>
                <a:gd name="T34" fmla="*/ 59 w 134"/>
                <a:gd name="T35" fmla="*/ 3 h 91"/>
                <a:gd name="T36" fmla="*/ 76 w 134"/>
                <a:gd name="T37" fmla="*/ 6 h 91"/>
                <a:gd name="T38" fmla="*/ 92 w 134"/>
                <a:gd name="T39" fmla="*/ 11 h 91"/>
                <a:gd name="T40" fmla="*/ 106 w 134"/>
                <a:gd name="T41" fmla="*/ 16 h 91"/>
                <a:gd name="T42" fmla="*/ 118 w 134"/>
                <a:gd name="T43" fmla="*/ 23 h 91"/>
                <a:gd name="T44" fmla="*/ 125 w 134"/>
                <a:gd name="T45" fmla="*/ 29 h 91"/>
                <a:gd name="T46" fmla="*/ 131 w 134"/>
                <a:gd name="T47" fmla="*/ 34 h 91"/>
                <a:gd name="T48" fmla="*/ 134 w 134"/>
                <a:gd name="T49" fmla="*/ 41 h 91"/>
                <a:gd name="T50" fmla="*/ 134 w 134"/>
                <a:gd name="T51" fmla="*/ 47 h 91"/>
                <a:gd name="T52" fmla="*/ 133 w 134"/>
                <a:gd name="T53" fmla="*/ 54 h 91"/>
                <a:gd name="T54" fmla="*/ 131 w 134"/>
                <a:gd name="T55" fmla="*/ 60 h 91"/>
                <a:gd name="T56" fmla="*/ 129 w 134"/>
                <a:gd name="T57" fmla="*/ 67 h 91"/>
                <a:gd name="T58" fmla="*/ 125 w 134"/>
                <a:gd name="T59" fmla="*/ 74 h 91"/>
                <a:gd name="T60" fmla="*/ 122 w 134"/>
                <a:gd name="T61" fmla="*/ 80 h 91"/>
                <a:gd name="T62" fmla="*/ 118 w 134"/>
                <a:gd name="T63" fmla="*/ 85 h 91"/>
                <a:gd name="T64" fmla="*/ 112 w 134"/>
                <a:gd name="T65" fmla="*/ 88 h 91"/>
                <a:gd name="T66" fmla="*/ 106 w 134"/>
                <a:gd name="T67" fmla="*/ 91 h 91"/>
                <a:gd name="T68" fmla="*/ 97 w 134"/>
                <a:gd name="T69" fmla="*/ 91 h 91"/>
                <a:gd name="T70" fmla="*/ 87 w 134"/>
                <a:gd name="T71" fmla="*/ 90 h 91"/>
                <a:gd name="T72" fmla="*/ 76 w 134"/>
                <a:gd name="T73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91">
                  <a:moveTo>
                    <a:pt x="76" y="84"/>
                  </a:moveTo>
                  <a:lnTo>
                    <a:pt x="63" y="78"/>
                  </a:lnTo>
                  <a:lnTo>
                    <a:pt x="48" y="69"/>
                  </a:lnTo>
                  <a:lnTo>
                    <a:pt x="35" y="59"/>
                  </a:lnTo>
                  <a:lnTo>
                    <a:pt x="22" y="48"/>
                  </a:lnTo>
                  <a:lnTo>
                    <a:pt x="12" y="38"/>
                  </a:lnTo>
                  <a:lnTo>
                    <a:pt x="4" y="28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3" y="7"/>
                  </a:lnTo>
                  <a:lnTo>
                    <a:pt x="6" y="4"/>
                  </a:lnTo>
                  <a:lnTo>
                    <a:pt x="11" y="2"/>
                  </a:lnTo>
                  <a:lnTo>
                    <a:pt x="16" y="1"/>
                  </a:lnTo>
                  <a:lnTo>
                    <a:pt x="28" y="0"/>
                  </a:lnTo>
                  <a:lnTo>
                    <a:pt x="43" y="1"/>
                  </a:lnTo>
                  <a:lnTo>
                    <a:pt x="59" y="3"/>
                  </a:lnTo>
                  <a:lnTo>
                    <a:pt x="76" y="6"/>
                  </a:lnTo>
                  <a:lnTo>
                    <a:pt x="92" y="11"/>
                  </a:lnTo>
                  <a:lnTo>
                    <a:pt x="106" y="16"/>
                  </a:lnTo>
                  <a:lnTo>
                    <a:pt x="118" y="23"/>
                  </a:lnTo>
                  <a:lnTo>
                    <a:pt x="125" y="29"/>
                  </a:lnTo>
                  <a:lnTo>
                    <a:pt x="131" y="34"/>
                  </a:lnTo>
                  <a:lnTo>
                    <a:pt x="134" y="41"/>
                  </a:lnTo>
                  <a:lnTo>
                    <a:pt x="134" y="47"/>
                  </a:lnTo>
                  <a:lnTo>
                    <a:pt x="133" y="54"/>
                  </a:lnTo>
                  <a:lnTo>
                    <a:pt x="131" y="60"/>
                  </a:lnTo>
                  <a:lnTo>
                    <a:pt x="129" y="67"/>
                  </a:lnTo>
                  <a:lnTo>
                    <a:pt x="125" y="74"/>
                  </a:lnTo>
                  <a:lnTo>
                    <a:pt x="122" y="80"/>
                  </a:lnTo>
                  <a:lnTo>
                    <a:pt x="118" y="85"/>
                  </a:lnTo>
                  <a:lnTo>
                    <a:pt x="112" y="88"/>
                  </a:lnTo>
                  <a:lnTo>
                    <a:pt x="106" y="91"/>
                  </a:lnTo>
                  <a:lnTo>
                    <a:pt x="97" y="91"/>
                  </a:lnTo>
                  <a:lnTo>
                    <a:pt x="87" y="90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33"/>
            <p:cNvSpPr>
              <a:spLocks/>
            </p:cNvSpPr>
            <p:nvPr userDrawn="1"/>
          </p:nvSpPr>
          <p:spPr bwMode="auto">
            <a:xfrm>
              <a:off x="-3887788" y="-59712"/>
              <a:ext cx="55563" cy="28575"/>
            </a:xfrm>
            <a:custGeom>
              <a:avLst/>
              <a:gdLst>
                <a:gd name="T0" fmla="*/ 95 w 139"/>
                <a:gd name="T1" fmla="*/ 75 h 75"/>
                <a:gd name="T2" fmla="*/ 80 w 139"/>
                <a:gd name="T3" fmla="*/ 72 h 75"/>
                <a:gd name="T4" fmla="*/ 64 w 139"/>
                <a:gd name="T5" fmla="*/ 69 h 75"/>
                <a:gd name="T6" fmla="*/ 47 w 139"/>
                <a:gd name="T7" fmla="*/ 65 h 75"/>
                <a:gd name="T8" fmla="*/ 32 w 139"/>
                <a:gd name="T9" fmla="*/ 59 h 75"/>
                <a:gd name="T10" fmla="*/ 19 w 139"/>
                <a:gd name="T11" fmla="*/ 53 h 75"/>
                <a:gd name="T12" fmla="*/ 9 w 139"/>
                <a:gd name="T13" fmla="*/ 45 h 75"/>
                <a:gd name="T14" fmla="*/ 4 w 139"/>
                <a:gd name="T15" fmla="*/ 42 h 75"/>
                <a:gd name="T16" fmla="*/ 2 w 139"/>
                <a:gd name="T17" fmla="*/ 38 h 75"/>
                <a:gd name="T18" fmla="*/ 0 w 139"/>
                <a:gd name="T19" fmla="*/ 35 h 75"/>
                <a:gd name="T20" fmla="*/ 0 w 139"/>
                <a:gd name="T21" fmla="*/ 30 h 75"/>
                <a:gd name="T22" fmla="*/ 1 w 139"/>
                <a:gd name="T23" fmla="*/ 26 h 75"/>
                <a:gd name="T24" fmla="*/ 3 w 139"/>
                <a:gd name="T25" fmla="*/ 23 h 75"/>
                <a:gd name="T26" fmla="*/ 6 w 139"/>
                <a:gd name="T27" fmla="*/ 20 h 75"/>
                <a:gd name="T28" fmla="*/ 11 w 139"/>
                <a:gd name="T29" fmla="*/ 16 h 75"/>
                <a:gd name="T30" fmla="*/ 23 w 139"/>
                <a:gd name="T31" fmla="*/ 11 h 75"/>
                <a:gd name="T32" fmla="*/ 37 w 139"/>
                <a:gd name="T33" fmla="*/ 7 h 75"/>
                <a:gd name="T34" fmla="*/ 52 w 139"/>
                <a:gd name="T35" fmla="*/ 3 h 75"/>
                <a:gd name="T36" fmla="*/ 69 w 139"/>
                <a:gd name="T37" fmla="*/ 1 h 75"/>
                <a:gd name="T38" fmla="*/ 85 w 139"/>
                <a:gd name="T39" fmla="*/ 0 h 75"/>
                <a:gd name="T40" fmla="*/ 100 w 139"/>
                <a:gd name="T41" fmla="*/ 0 h 75"/>
                <a:gd name="T42" fmla="*/ 113 w 139"/>
                <a:gd name="T43" fmla="*/ 2 h 75"/>
                <a:gd name="T44" fmla="*/ 123 w 139"/>
                <a:gd name="T45" fmla="*/ 4 h 75"/>
                <a:gd name="T46" fmla="*/ 130 w 139"/>
                <a:gd name="T47" fmla="*/ 9 h 75"/>
                <a:gd name="T48" fmla="*/ 135 w 139"/>
                <a:gd name="T49" fmla="*/ 14 h 75"/>
                <a:gd name="T50" fmla="*/ 137 w 139"/>
                <a:gd name="T51" fmla="*/ 20 h 75"/>
                <a:gd name="T52" fmla="*/ 139 w 139"/>
                <a:gd name="T53" fmla="*/ 26 h 75"/>
                <a:gd name="T54" fmla="*/ 139 w 139"/>
                <a:gd name="T55" fmla="*/ 32 h 75"/>
                <a:gd name="T56" fmla="*/ 139 w 139"/>
                <a:gd name="T57" fmla="*/ 40 h 75"/>
                <a:gd name="T58" fmla="*/ 138 w 139"/>
                <a:gd name="T59" fmla="*/ 48 h 75"/>
                <a:gd name="T60" fmla="*/ 137 w 139"/>
                <a:gd name="T61" fmla="*/ 54 h 75"/>
                <a:gd name="T62" fmla="*/ 135 w 139"/>
                <a:gd name="T63" fmla="*/ 61 h 75"/>
                <a:gd name="T64" fmla="*/ 131 w 139"/>
                <a:gd name="T65" fmla="*/ 66 h 75"/>
                <a:gd name="T66" fmla="*/ 125 w 139"/>
                <a:gd name="T67" fmla="*/ 70 h 75"/>
                <a:gd name="T68" fmla="*/ 118 w 139"/>
                <a:gd name="T69" fmla="*/ 74 h 75"/>
                <a:gd name="T70" fmla="*/ 108 w 139"/>
                <a:gd name="T71" fmla="*/ 75 h 75"/>
                <a:gd name="T72" fmla="*/ 95 w 139"/>
                <a:gd name="T7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75">
                  <a:moveTo>
                    <a:pt x="95" y="75"/>
                  </a:moveTo>
                  <a:lnTo>
                    <a:pt x="80" y="72"/>
                  </a:lnTo>
                  <a:lnTo>
                    <a:pt x="64" y="69"/>
                  </a:lnTo>
                  <a:lnTo>
                    <a:pt x="47" y="65"/>
                  </a:lnTo>
                  <a:lnTo>
                    <a:pt x="32" y="59"/>
                  </a:lnTo>
                  <a:lnTo>
                    <a:pt x="19" y="53"/>
                  </a:lnTo>
                  <a:lnTo>
                    <a:pt x="9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3" y="23"/>
                  </a:lnTo>
                  <a:lnTo>
                    <a:pt x="6" y="20"/>
                  </a:lnTo>
                  <a:lnTo>
                    <a:pt x="11" y="16"/>
                  </a:lnTo>
                  <a:lnTo>
                    <a:pt x="23" y="11"/>
                  </a:lnTo>
                  <a:lnTo>
                    <a:pt x="37" y="7"/>
                  </a:lnTo>
                  <a:lnTo>
                    <a:pt x="52" y="3"/>
                  </a:lnTo>
                  <a:lnTo>
                    <a:pt x="69" y="1"/>
                  </a:lnTo>
                  <a:lnTo>
                    <a:pt x="85" y="0"/>
                  </a:lnTo>
                  <a:lnTo>
                    <a:pt x="100" y="0"/>
                  </a:lnTo>
                  <a:lnTo>
                    <a:pt x="113" y="2"/>
                  </a:lnTo>
                  <a:lnTo>
                    <a:pt x="123" y="4"/>
                  </a:lnTo>
                  <a:lnTo>
                    <a:pt x="130" y="9"/>
                  </a:lnTo>
                  <a:lnTo>
                    <a:pt x="135" y="14"/>
                  </a:lnTo>
                  <a:lnTo>
                    <a:pt x="137" y="20"/>
                  </a:lnTo>
                  <a:lnTo>
                    <a:pt x="139" y="26"/>
                  </a:lnTo>
                  <a:lnTo>
                    <a:pt x="139" y="32"/>
                  </a:lnTo>
                  <a:lnTo>
                    <a:pt x="139" y="40"/>
                  </a:lnTo>
                  <a:lnTo>
                    <a:pt x="138" y="48"/>
                  </a:lnTo>
                  <a:lnTo>
                    <a:pt x="137" y="54"/>
                  </a:lnTo>
                  <a:lnTo>
                    <a:pt x="135" y="61"/>
                  </a:lnTo>
                  <a:lnTo>
                    <a:pt x="131" y="66"/>
                  </a:lnTo>
                  <a:lnTo>
                    <a:pt x="125" y="70"/>
                  </a:lnTo>
                  <a:lnTo>
                    <a:pt x="118" y="74"/>
                  </a:lnTo>
                  <a:lnTo>
                    <a:pt x="108" y="75"/>
                  </a:lnTo>
                  <a:lnTo>
                    <a:pt x="95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34"/>
            <p:cNvSpPr>
              <a:spLocks/>
            </p:cNvSpPr>
            <p:nvPr userDrawn="1"/>
          </p:nvSpPr>
          <p:spPr bwMode="auto">
            <a:xfrm>
              <a:off x="-3894138" y="-137499"/>
              <a:ext cx="55563" cy="33338"/>
            </a:xfrm>
            <a:custGeom>
              <a:avLst/>
              <a:gdLst>
                <a:gd name="T0" fmla="*/ 106 w 138"/>
                <a:gd name="T1" fmla="*/ 75 h 82"/>
                <a:gd name="T2" fmla="*/ 90 w 138"/>
                <a:gd name="T3" fmla="*/ 79 h 82"/>
                <a:gd name="T4" fmla="*/ 74 w 138"/>
                <a:gd name="T5" fmla="*/ 81 h 82"/>
                <a:gd name="T6" fmla="*/ 57 w 138"/>
                <a:gd name="T7" fmla="*/ 82 h 82"/>
                <a:gd name="T8" fmla="*/ 41 w 138"/>
                <a:gd name="T9" fmla="*/ 82 h 82"/>
                <a:gd name="T10" fmla="*/ 27 w 138"/>
                <a:gd name="T11" fmla="*/ 81 h 82"/>
                <a:gd name="T12" fmla="*/ 14 w 138"/>
                <a:gd name="T13" fmla="*/ 78 h 82"/>
                <a:gd name="T14" fmla="*/ 8 w 138"/>
                <a:gd name="T15" fmla="*/ 75 h 82"/>
                <a:gd name="T16" fmla="*/ 5 w 138"/>
                <a:gd name="T17" fmla="*/ 73 h 82"/>
                <a:gd name="T18" fmla="*/ 2 w 138"/>
                <a:gd name="T19" fmla="*/ 70 h 82"/>
                <a:gd name="T20" fmla="*/ 1 w 138"/>
                <a:gd name="T21" fmla="*/ 67 h 82"/>
                <a:gd name="T22" fmla="*/ 0 w 138"/>
                <a:gd name="T23" fmla="*/ 62 h 82"/>
                <a:gd name="T24" fmla="*/ 1 w 138"/>
                <a:gd name="T25" fmla="*/ 58 h 82"/>
                <a:gd name="T26" fmla="*/ 3 w 138"/>
                <a:gd name="T27" fmla="*/ 54 h 82"/>
                <a:gd name="T28" fmla="*/ 6 w 138"/>
                <a:gd name="T29" fmla="*/ 50 h 82"/>
                <a:gd name="T30" fmla="*/ 15 w 138"/>
                <a:gd name="T31" fmla="*/ 41 h 82"/>
                <a:gd name="T32" fmla="*/ 27 w 138"/>
                <a:gd name="T33" fmla="*/ 31 h 82"/>
                <a:gd name="T34" fmla="*/ 41 w 138"/>
                <a:gd name="T35" fmla="*/ 23 h 82"/>
                <a:gd name="T36" fmla="*/ 55 w 138"/>
                <a:gd name="T37" fmla="*/ 15 h 82"/>
                <a:gd name="T38" fmla="*/ 71 w 138"/>
                <a:gd name="T39" fmla="*/ 8 h 82"/>
                <a:gd name="T40" fmla="*/ 85 w 138"/>
                <a:gd name="T41" fmla="*/ 3 h 82"/>
                <a:gd name="T42" fmla="*/ 98 w 138"/>
                <a:gd name="T43" fmla="*/ 1 h 82"/>
                <a:gd name="T44" fmla="*/ 108 w 138"/>
                <a:gd name="T45" fmla="*/ 0 h 82"/>
                <a:gd name="T46" fmla="*/ 115 w 138"/>
                <a:gd name="T47" fmla="*/ 2 h 82"/>
                <a:gd name="T48" fmla="*/ 122 w 138"/>
                <a:gd name="T49" fmla="*/ 4 h 82"/>
                <a:gd name="T50" fmla="*/ 126 w 138"/>
                <a:gd name="T51" fmla="*/ 8 h 82"/>
                <a:gd name="T52" fmla="*/ 129 w 138"/>
                <a:gd name="T53" fmla="*/ 15 h 82"/>
                <a:gd name="T54" fmla="*/ 133 w 138"/>
                <a:gd name="T55" fmla="*/ 21 h 82"/>
                <a:gd name="T56" fmla="*/ 135 w 138"/>
                <a:gd name="T57" fmla="*/ 28 h 82"/>
                <a:gd name="T58" fmla="*/ 137 w 138"/>
                <a:gd name="T59" fmla="*/ 35 h 82"/>
                <a:gd name="T60" fmla="*/ 138 w 138"/>
                <a:gd name="T61" fmla="*/ 42 h 82"/>
                <a:gd name="T62" fmla="*/ 138 w 138"/>
                <a:gd name="T63" fmla="*/ 48 h 82"/>
                <a:gd name="T64" fmla="*/ 136 w 138"/>
                <a:gd name="T65" fmla="*/ 55 h 82"/>
                <a:gd name="T66" fmla="*/ 133 w 138"/>
                <a:gd name="T67" fmla="*/ 60 h 82"/>
                <a:gd name="T68" fmla="*/ 126 w 138"/>
                <a:gd name="T69" fmla="*/ 66 h 82"/>
                <a:gd name="T70" fmla="*/ 117 w 138"/>
                <a:gd name="T71" fmla="*/ 71 h 82"/>
                <a:gd name="T72" fmla="*/ 106 w 138"/>
                <a:gd name="T73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82">
                  <a:moveTo>
                    <a:pt x="106" y="75"/>
                  </a:moveTo>
                  <a:lnTo>
                    <a:pt x="90" y="79"/>
                  </a:lnTo>
                  <a:lnTo>
                    <a:pt x="74" y="81"/>
                  </a:lnTo>
                  <a:lnTo>
                    <a:pt x="57" y="82"/>
                  </a:lnTo>
                  <a:lnTo>
                    <a:pt x="41" y="82"/>
                  </a:lnTo>
                  <a:lnTo>
                    <a:pt x="27" y="81"/>
                  </a:lnTo>
                  <a:lnTo>
                    <a:pt x="14" y="78"/>
                  </a:lnTo>
                  <a:lnTo>
                    <a:pt x="8" y="75"/>
                  </a:lnTo>
                  <a:lnTo>
                    <a:pt x="5" y="73"/>
                  </a:lnTo>
                  <a:lnTo>
                    <a:pt x="2" y="70"/>
                  </a:lnTo>
                  <a:lnTo>
                    <a:pt x="1" y="67"/>
                  </a:lnTo>
                  <a:lnTo>
                    <a:pt x="0" y="62"/>
                  </a:lnTo>
                  <a:lnTo>
                    <a:pt x="1" y="58"/>
                  </a:lnTo>
                  <a:lnTo>
                    <a:pt x="3" y="54"/>
                  </a:lnTo>
                  <a:lnTo>
                    <a:pt x="6" y="50"/>
                  </a:lnTo>
                  <a:lnTo>
                    <a:pt x="15" y="41"/>
                  </a:lnTo>
                  <a:lnTo>
                    <a:pt x="27" y="31"/>
                  </a:lnTo>
                  <a:lnTo>
                    <a:pt x="41" y="23"/>
                  </a:lnTo>
                  <a:lnTo>
                    <a:pt x="55" y="15"/>
                  </a:lnTo>
                  <a:lnTo>
                    <a:pt x="71" y="8"/>
                  </a:lnTo>
                  <a:lnTo>
                    <a:pt x="85" y="3"/>
                  </a:lnTo>
                  <a:lnTo>
                    <a:pt x="98" y="1"/>
                  </a:lnTo>
                  <a:lnTo>
                    <a:pt x="108" y="0"/>
                  </a:lnTo>
                  <a:lnTo>
                    <a:pt x="115" y="2"/>
                  </a:lnTo>
                  <a:lnTo>
                    <a:pt x="122" y="4"/>
                  </a:lnTo>
                  <a:lnTo>
                    <a:pt x="126" y="8"/>
                  </a:lnTo>
                  <a:lnTo>
                    <a:pt x="129" y="15"/>
                  </a:lnTo>
                  <a:lnTo>
                    <a:pt x="133" y="21"/>
                  </a:lnTo>
                  <a:lnTo>
                    <a:pt x="135" y="28"/>
                  </a:lnTo>
                  <a:lnTo>
                    <a:pt x="137" y="35"/>
                  </a:lnTo>
                  <a:lnTo>
                    <a:pt x="138" y="42"/>
                  </a:lnTo>
                  <a:lnTo>
                    <a:pt x="138" y="48"/>
                  </a:lnTo>
                  <a:lnTo>
                    <a:pt x="136" y="55"/>
                  </a:lnTo>
                  <a:lnTo>
                    <a:pt x="133" y="60"/>
                  </a:lnTo>
                  <a:lnTo>
                    <a:pt x="126" y="66"/>
                  </a:lnTo>
                  <a:lnTo>
                    <a:pt x="117" y="71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35"/>
            <p:cNvSpPr>
              <a:spLocks/>
            </p:cNvSpPr>
            <p:nvPr userDrawn="1"/>
          </p:nvSpPr>
          <p:spPr bwMode="auto">
            <a:xfrm>
              <a:off x="-3922713" y="-205762"/>
              <a:ext cx="50800" cy="41275"/>
            </a:xfrm>
            <a:custGeom>
              <a:avLst/>
              <a:gdLst>
                <a:gd name="T0" fmla="*/ 104 w 127"/>
                <a:gd name="T1" fmla="*/ 73 h 107"/>
                <a:gd name="T2" fmla="*/ 91 w 127"/>
                <a:gd name="T3" fmla="*/ 81 h 107"/>
                <a:gd name="T4" fmla="*/ 77 w 127"/>
                <a:gd name="T5" fmla="*/ 90 h 107"/>
                <a:gd name="T6" fmla="*/ 62 w 127"/>
                <a:gd name="T7" fmla="*/ 96 h 107"/>
                <a:gd name="T8" fmla="*/ 47 w 127"/>
                <a:gd name="T9" fmla="*/ 101 h 107"/>
                <a:gd name="T10" fmla="*/ 32 w 127"/>
                <a:gd name="T11" fmla="*/ 105 h 107"/>
                <a:gd name="T12" fmla="*/ 20 w 127"/>
                <a:gd name="T13" fmla="*/ 107 h 107"/>
                <a:gd name="T14" fmla="*/ 14 w 127"/>
                <a:gd name="T15" fmla="*/ 106 h 107"/>
                <a:gd name="T16" fmla="*/ 9 w 127"/>
                <a:gd name="T17" fmla="*/ 105 h 107"/>
                <a:gd name="T18" fmla="*/ 6 w 127"/>
                <a:gd name="T19" fmla="*/ 104 h 107"/>
                <a:gd name="T20" fmla="*/ 3 w 127"/>
                <a:gd name="T21" fmla="*/ 100 h 107"/>
                <a:gd name="T22" fmla="*/ 1 w 127"/>
                <a:gd name="T23" fmla="*/ 97 h 107"/>
                <a:gd name="T24" fmla="*/ 0 w 127"/>
                <a:gd name="T25" fmla="*/ 93 h 107"/>
                <a:gd name="T26" fmla="*/ 1 w 127"/>
                <a:gd name="T27" fmla="*/ 88 h 107"/>
                <a:gd name="T28" fmla="*/ 3 w 127"/>
                <a:gd name="T29" fmla="*/ 83 h 107"/>
                <a:gd name="T30" fmla="*/ 8 w 127"/>
                <a:gd name="T31" fmla="*/ 71 h 107"/>
                <a:gd name="T32" fmla="*/ 16 w 127"/>
                <a:gd name="T33" fmla="*/ 59 h 107"/>
                <a:gd name="T34" fmla="*/ 25 w 127"/>
                <a:gd name="T35" fmla="*/ 46 h 107"/>
                <a:gd name="T36" fmla="*/ 37 w 127"/>
                <a:gd name="T37" fmla="*/ 33 h 107"/>
                <a:gd name="T38" fmla="*/ 49 w 127"/>
                <a:gd name="T39" fmla="*/ 23 h 107"/>
                <a:gd name="T40" fmla="*/ 61 w 127"/>
                <a:gd name="T41" fmla="*/ 13 h 107"/>
                <a:gd name="T42" fmla="*/ 72 w 127"/>
                <a:gd name="T43" fmla="*/ 5 h 107"/>
                <a:gd name="T44" fmla="*/ 81 w 127"/>
                <a:gd name="T45" fmla="*/ 2 h 107"/>
                <a:gd name="T46" fmla="*/ 89 w 127"/>
                <a:gd name="T47" fmla="*/ 0 h 107"/>
                <a:gd name="T48" fmla="*/ 95 w 127"/>
                <a:gd name="T49" fmla="*/ 1 h 107"/>
                <a:gd name="T50" fmla="*/ 101 w 127"/>
                <a:gd name="T51" fmla="*/ 3 h 107"/>
                <a:gd name="T52" fmla="*/ 106 w 127"/>
                <a:gd name="T53" fmla="*/ 7 h 107"/>
                <a:gd name="T54" fmla="*/ 112 w 127"/>
                <a:gd name="T55" fmla="*/ 13 h 107"/>
                <a:gd name="T56" fmla="*/ 116 w 127"/>
                <a:gd name="T57" fmla="*/ 18 h 107"/>
                <a:gd name="T58" fmla="*/ 120 w 127"/>
                <a:gd name="T59" fmla="*/ 25 h 107"/>
                <a:gd name="T60" fmla="*/ 124 w 127"/>
                <a:gd name="T61" fmla="*/ 31 h 107"/>
                <a:gd name="T62" fmla="*/ 126 w 127"/>
                <a:gd name="T63" fmla="*/ 38 h 107"/>
                <a:gd name="T64" fmla="*/ 127 w 127"/>
                <a:gd name="T65" fmla="*/ 43 h 107"/>
                <a:gd name="T66" fmla="*/ 125 w 127"/>
                <a:gd name="T67" fmla="*/ 51 h 107"/>
                <a:gd name="T68" fmla="*/ 121 w 127"/>
                <a:gd name="T69" fmla="*/ 57 h 107"/>
                <a:gd name="T70" fmla="*/ 115 w 127"/>
                <a:gd name="T71" fmla="*/ 65 h 107"/>
                <a:gd name="T72" fmla="*/ 104 w 127"/>
                <a:gd name="T73" fmla="*/ 7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7" h="107">
                  <a:moveTo>
                    <a:pt x="104" y="73"/>
                  </a:moveTo>
                  <a:lnTo>
                    <a:pt x="91" y="81"/>
                  </a:lnTo>
                  <a:lnTo>
                    <a:pt x="77" y="90"/>
                  </a:lnTo>
                  <a:lnTo>
                    <a:pt x="62" y="96"/>
                  </a:lnTo>
                  <a:lnTo>
                    <a:pt x="47" y="101"/>
                  </a:lnTo>
                  <a:lnTo>
                    <a:pt x="32" y="105"/>
                  </a:lnTo>
                  <a:lnTo>
                    <a:pt x="20" y="107"/>
                  </a:lnTo>
                  <a:lnTo>
                    <a:pt x="14" y="106"/>
                  </a:lnTo>
                  <a:lnTo>
                    <a:pt x="9" y="105"/>
                  </a:lnTo>
                  <a:lnTo>
                    <a:pt x="6" y="104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1" y="88"/>
                  </a:lnTo>
                  <a:lnTo>
                    <a:pt x="3" y="83"/>
                  </a:lnTo>
                  <a:lnTo>
                    <a:pt x="8" y="71"/>
                  </a:lnTo>
                  <a:lnTo>
                    <a:pt x="16" y="59"/>
                  </a:lnTo>
                  <a:lnTo>
                    <a:pt x="25" y="46"/>
                  </a:lnTo>
                  <a:lnTo>
                    <a:pt x="37" y="33"/>
                  </a:lnTo>
                  <a:lnTo>
                    <a:pt x="49" y="23"/>
                  </a:lnTo>
                  <a:lnTo>
                    <a:pt x="61" y="13"/>
                  </a:lnTo>
                  <a:lnTo>
                    <a:pt x="72" y="5"/>
                  </a:lnTo>
                  <a:lnTo>
                    <a:pt x="81" y="2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1" y="3"/>
                  </a:lnTo>
                  <a:lnTo>
                    <a:pt x="106" y="7"/>
                  </a:lnTo>
                  <a:lnTo>
                    <a:pt x="112" y="13"/>
                  </a:lnTo>
                  <a:lnTo>
                    <a:pt x="116" y="18"/>
                  </a:lnTo>
                  <a:lnTo>
                    <a:pt x="120" y="25"/>
                  </a:lnTo>
                  <a:lnTo>
                    <a:pt x="124" y="31"/>
                  </a:lnTo>
                  <a:lnTo>
                    <a:pt x="126" y="38"/>
                  </a:lnTo>
                  <a:lnTo>
                    <a:pt x="127" y="43"/>
                  </a:lnTo>
                  <a:lnTo>
                    <a:pt x="125" y="51"/>
                  </a:lnTo>
                  <a:lnTo>
                    <a:pt x="121" y="57"/>
                  </a:lnTo>
                  <a:lnTo>
                    <a:pt x="115" y="65"/>
                  </a:lnTo>
                  <a:lnTo>
                    <a:pt x="104" y="73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36"/>
            <p:cNvSpPr>
              <a:spLocks/>
            </p:cNvSpPr>
            <p:nvPr userDrawn="1"/>
          </p:nvSpPr>
          <p:spPr bwMode="auto">
            <a:xfrm>
              <a:off x="-5683250" y="238739"/>
              <a:ext cx="577850" cy="439738"/>
            </a:xfrm>
            <a:custGeom>
              <a:avLst/>
              <a:gdLst>
                <a:gd name="T0" fmla="*/ 1392 w 1455"/>
                <a:gd name="T1" fmla="*/ 36 h 1108"/>
                <a:gd name="T2" fmla="*/ 1419 w 1455"/>
                <a:gd name="T3" fmla="*/ 109 h 1108"/>
                <a:gd name="T4" fmla="*/ 1438 w 1455"/>
                <a:gd name="T5" fmla="*/ 182 h 1108"/>
                <a:gd name="T6" fmla="*/ 1450 w 1455"/>
                <a:gd name="T7" fmla="*/ 257 h 1108"/>
                <a:gd name="T8" fmla="*/ 1455 w 1455"/>
                <a:gd name="T9" fmla="*/ 331 h 1108"/>
                <a:gd name="T10" fmla="*/ 1452 w 1455"/>
                <a:gd name="T11" fmla="*/ 406 h 1108"/>
                <a:gd name="T12" fmla="*/ 1443 w 1455"/>
                <a:gd name="T13" fmla="*/ 479 h 1108"/>
                <a:gd name="T14" fmla="*/ 1425 w 1455"/>
                <a:gd name="T15" fmla="*/ 551 h 1108"/>
                <a:gd name="T16" fmla="*/ 1402 w 1455"/>
                <a:gd name="T17" fmla="*/ 621 h 1108"/>
                <a:gd name="T18" fmla="*/ 1371 w 1455"/>
                <a:gd name="T19" fmla="*/ 688 h 1108"/>
                <a:gd name="T20" fmla="*/ 1336 w 1455"/>
                <a:gd name="T21" fmla="*/ 752 h 1108"/>
                <a:gd name="T22" fmla="*/ 1293 w 1455"/>
                <a:gd name="T23" fmla="*/ 813 h 1108"/>
                <a:gd name="T24" fmla="*/ 1244 w 1455"/>
                <a:gd name="T25" fmla="*/ 869 h 1108"/>
                <a:gd name="T26" fmla="*/ 1189 w 1455"/>
                <a:gd name="T27" fmla="*/ 921 h 1108"/>
                <a:gd name="T28" fmla="*/ 1128 w 1455"/>
                <a:gd name="T29" fmla="*/ 969 h 1108"/>
                <a:gd name="T30" fmla="*/ 1062 w 1455"/>
                <a:gd name="T31" fmla="*/ 1010 h 1108"/>
                <a:gd name="T32" fmla="*/ 992 w 1455"/>
                <a:gd name="T33" fmla="*/ 1045 h 1108"/>
                <a:gd name="T34" fmla="*/ 919 w 1455"/>
                <a:gd name="T35" fmla="*/ 1072 h 1108"/>
                <a:gd name="T36" fmla="*/ 845 w 1455"/>
                <a:gd name="T37" fmla="*/ 1092 h 1108"/>
                <a:gd name="T38" fmla="*/ 771 w 1455"/>
                <a:gd name="T39" fmla="*/ 1104 h 1108"/>
                <a:gd name="T40" fmla="*/ 696 w 1455"/>
                <a:gd name="T41" fmla="*/ 1108 h 1108"/>
                <a:gd name="T42" fmla="*/ 622 w 1455"/>
                <a:gd name="T43" fmla="*/ 1106 h 1108"/>
                <a:gd name="T44" fmla="*/ 548 w 1455"/>
                <a:gd name="T45" fmla="*/ 1095 h 1108"/>
                <a:gd name="T46" fmla="*/ 477 w 1455"/>
                <a:gd name="T47" fmla="*/ 1079 h 1108"/>
                <a:gd name="T48" fmla="*/ 407 w 1455"/>
                <a:gd name="T49" fmla="*/ 1055 h 1108"/>
                <a:gd name="T50" fmla="*/ 340 w 1455"/>
                <a:gd name="T51" fmla="*/ 1025 h 1108"/>
                <a:gd name="T52" fmla="*/ 276 w 1455"/>
                <a:gd name="T53" fmla="*/ 988 h 1108"/>
                <a:gd name="T54" fmla="*/ 215 w 1455"/>
                <a:gd name="T55" fmla="*/ 946 h 1108"/>
                <a:gd name="T56" fmla="*/ 159 w 1455"/>
                <a:gd name="T57" fmla="*/ 897 h 1108"/>
                <a:gd name="T58" fmla="*/ 107 w 1455"/>
                <a:gd name="T59" fmla="*/ 842 h 1108"/>
                <a:gd name="T60" fmla="*/ 59 w 1455"/>
                <a:gd name="T61" fmla="*/ 782 h 1108"/>
                <a:gd name="T62" fmla="*/ 18 w 1455"/>
                <a:gd name="T63" fmla="*/ 716 h 1108"/>
                <a:gd name="T64" fmla="*/ 1375 w 1455"/>
                <a:gd name="T65" fmla="*/ 0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5" h="1108">
                  <a:moveTo>
                    <a:pt x="1375" y="0"/>
                  </a:moveTo>
                  <a:lnTo>
                    <a:pt x="1392" y="36"/>
                  </a:lnTo>
                  <a:lnTo>
                    <a:pt x="1406" y="72"/>
                  </a:lnTo>
                  <a:lnTo>
                    <a:pt x="1419" y="109"/>
                  </a:lnTo>
                  <a:lnTo>
                    <a:pt x="1430" y="146"/>
                  </a:lnTo>
                  <a:lnTo>
                    <a:pt x="1438" y="182"/>
                  </a:lnTo>
                  <a:lnTo>
                    <a:pt x="1446" y="220"/>
                  </a:lnTo>
                  <a:lnTo>
                    <a:pt x="1450" y="257"/>
                  </a:lnTo>
                  <a:lnTo>
                    <a:pt x="1453" y="295"/>
                  </a:lnTo>
                  <a:lnTo>
                    <a:pt x="1455" y="331"/>
                  </a:lnTo>
                  <a:lnTo>
                    <a:pt x="1455" y="369"/>
                  </a:lnTo>
                  <a:lnTo>
                    <a:pt x="1452" y="406"/>
                  </a:lnTo>
                  <a:lnTo>
                    <a:pt x="1448" y="443"/>
                  </a:lnTo>
                  <a:lnTo>
                    <a:pt x="1443" y="479"/>
                  </a:lnTo>
                  <a:lnTo>
                    <a:pt x="1435" y="515"/>
                  </a:lnTo>
                  <a:lnTo>
                    <a:pt x="1425" y="551"/>
                  </a:lnTo>
                  <a:lnTo>
                    <a:pt x="1415" y="586"/>
                  </a:lnTo>
                  <a:lnTo>
                    <a:pt x="1402" y="621"/>
                  </a:lnTo>
                  <a:lnTo>
                    <a:pt x="1388" y="654"/>
                  </a:lnTo>
                  <a:lnTo>
                    <a:pt x="1371" y="688"/>
                  </a:lnTo>
                  <a:lnTo>
                    <a:pt x="1354" y="720"/>
                  </a:lnTo>
                  <a:lnTo>
                    <a:pt x="1336" y="752"/>
                  </a:lnTo>
                  <a:lnTo>
                    <a:pt x="1314" y="783"/>
                  </a:lnTo>
                  <a:lnTo>
                    <a:pt x="1293" y="813"/>
                  </a:lnTo>
                  <a:lnTo>
                    <a:pt x="1269" y="841"/>
                  </a:lnTo>
                  <a:lnTo>
                    <a:pt x="1244" y="869"/>
                  </a:lnTo>
                  <a:lnTo>
                    <a:pt x="1217" y="896"/>
                  </a:lnTo>
                  <a:lnTo>
                    <a:pt x="1189" y="921"/>
                  </a:lnTo>
                  <a:lnTo>
                    <a:pt x="1160" y="946"/>
                  </a:lnTo>
                  <a:lnTo>
                    <a:pt x="1128" y="969"/>
                  </a:lnTo>
                  <a:lnTo>
                    <a:pt x="1097" y="990"/>
                  </a:lnTo>
                  <a:lnTo>
                    <a:pt x="1062" y="1010"/>
                  </a:lnTo>
                  <a:lnTo>
                    <a:pt x="1028" y="1028"/>
                  </a:lnTo>
                  <a:lnTo>
                    <a:pt x="992" y="1045"/>
                  </a:lnTo>
                  <a:lnTo>
                    <a:pt x="956" y="1059"/>
                  </a:lnTo>
                  <a:lnTo>
                    <a:pt x="919" y="1072"/>
                  </a:lnTo>
                  <a:lnTo>
                    <a:pt x="882" y="1083"/>
                  </a:lnTo>
                  <a:lnTo>
                    <a:pt x="845" y="1092"/>
                  </a:lnTo>
                  <a:lnTo>
                    <a:pt x="808" y="1098"/>
                  </a:lnTo>
                  <a:lnTo>
                    <a:pt x="771" y="1104"/>
                  </a:lnTo>
                  <a:lnTo>
                    <a:pt x="733" y="1107"/>
                  </a:lnTo>
                  <a:lnTo>
                    <a:pt x="696" y="1108"/>
                  </a:lnTo>
                  <a:lnTo>
                    <a:pt x="659" y="1108"/>
                  </a:lnTo>
                  <a:lnTo>
                    <a:pt x="622" y="1106"/>
                  </a:lnTo>
                  <a:lnTo>
                    <a:pt x="585" y="1102"/>
                  </a:lnTo>
                  <a:lnTo>
                    <a:pt x="548" y="1095"/>
                  </a:lnTo>
                  <a:lnTo>
                    <a:pt x="513" y="1087"/>
                  </a:lnTo>
                  <a:lnTo>
                    <a:pt x="477" y="1079"/>
                  </a:lnTo>
                  <a:lnTo>
                    <a:pt x="441" y="1068"/>
                  </a:lnTo>
                  <a:lnTo>
                    <a:pt x="407" y="1055"/>
                  </a:lnTo>
                  <a:lnTo>
                    <a:pt x="373" y="1041"/>
                  </a:lnTo>
                  <a:lnTo>
                    <a:pt x="340" y="1025"/>
                  </a:lnTo>
                  <a:lnTo>
                    <a:pt x="308" y="1008"/>
                  </a:lnTo>
                  <a:lnTo>
                    <a:pt x="276" y="988"/>
                  </a:lnTo>
                  <a:lnTo>
                    <a:pt x="245" y="968"/>
                  </a:lnTo>
                  <a:lnTo>
                    <a:pt x="215" y="946"/>
                  </a:lnTo>
                  <a:lnTo>
                    <a:pt x="187" y="922"/>
                  </a:lnTo>
                  <a:lnTo>
                    <a:pt x="159" y="897"/>
                  </a:lnTo>
                  <a:lnTo>
                    <a:pt x="132" y="870"/>
                  </a:lnTo>
                  <a:lnTo>
                    <a:pt x="107" y="842"/>
                  </a:lnTo>
                  <a:lnTo>
                    <a:pt x="82" y="813"/>
                  </a:lnTo>
                  <a:lnTo>
                    <a:pt x="59" y="782"/>
                  </a:lnTo>
                  <a:lnTo>
                    <a:pt x="38" y="749"/>
                  </a:lnTo>
                  <a:lnTo>
                    <a:pt x="18" y="716"/>
                  </a:lnTo>
                  <a:lnTo>
                    <a:pt x="0" y="681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37"/>
            <p:cNvSpPr>
              <a:spLocks/>
            </p:cNvSpPr>
            <p:nvPr userDrawn="1"/>
          </p:nvSpPr>
          <p:spPr bwMode="auto">
            <a:xfrm>
              <a:off x="-5667375" y="246676"/>
              <a:ext cx="544513" cy="414338"/>
            </a:xfrm>
            <a:custGeom>
              <a:avLst/>
              <a:gdLst>
                <a:gd name="T0" fmla="*/ 1315 w 1374"/>
                <a:gd name="T1" fmla="*/ 35 h 1048"/>
                <a:gd name="T2" fmla="*/ 1341 w 1374"/>
                <a:gd name="T3" fmla="*/ 103 h 1048"/>
                <a:gd name="T4" fmla="*/ 1359 w 1374"/>
                <a:gd name="T5" fmla="*/ 173 h 1048"/>
                <a:gd name="T6" fmla="*/ 1370 w 1374"/>
                <a:gd name="T7" fmla="*/ 243 h 1048"/>
                <a:gd name="T8" fmla="*/ 1374 w 1374"/>
                <a:gd name="T9" fmla="*/ 315 h 1048"/>
                <a:gd name="T10" fmla="*/ 1372 w 1374"/>
                <a:gd name="T11" fmla="*/ 385 h 1048"/>
                <a:gd name="T12" fmla="*/ 1363 w 1374"/>
                <a:gd name="T13" fmla="*/ 454 h 1048"/>
                <a:gd name="T14" fmla="*/ 1346 w 1374"/>
                <a:gd name="T15" fmla="*/ 521 h 1048"/>
                <a:gd name="T16" fmla="*/ 1325 w 1374"/>
                <a:gd name="T17" fmla="*/ 587 h 1048"/>
                <a:gd name="T18" fmla="*/ 1296 w 1374"/>
                <a:gd name="T19" fmla="*/ 650 h 1048"/>
                <a:gd name="T20" fmla="*/ 1262 w 1374"/>
                <a:gd name="T21" fmla="*/ 711 h 1048"/>
                <a:gd name="T22" fmla="*/ 1221 w 1374"/>
                <a:gd name="T23" fmla="*/ 769 h 1048"/>
                <a:gd name="T24" fmla="*/ 1175 w 1374"/>
                <a:gd name="T25" fmla="*/ 822 h 1048"/>
                <a:gd name="T26" fmla="*/ 1124 w 1374"/>
                <a:gd name="T27" fmla="*/ 872 h 1048"/>
                <a:gd name="T28" fmla="*/ 1067 w 1374"/>
                <a:gd name="T29" fmla="*/ 916 h 1048"/>
                <a:gd name="T30" fmla="*/ 1004 w 1374"/>
                <a:gd name="T31" fmla="*/ 955 h 1048"/>
                <a:gd name="T32" fmla="*/ 937 w 1374"/>
                <a:gd name="T33" fmla="*/ 988 h 1048"/>
                <a:gd name="T34" fmla="*/ 869 w 1374"/>
                <a:gd name="T35" fmla="*/ 1014 h 1048"/>
                <a:gd name="T36" fmla="*/ 799 w 1374"/>
                <a:gd name="T37" fmla="*/ 1033 h 1048"/>
                <a:gd name="T38" fmla="*/ 729 w 1374"/>
                <a:gd name="T39" fmla="*/ 1044 h 1048"/>
                <a:gd name="T40" fmla="*/ 657 w 1374"/>
                <a:gd name="T41" fmla="*/ 1048 h 1048"/>
                <a:gd name="T42" fmla="*/ 588 w 1374"/>
                <a:gd name="T43" fmla="*/ 1046 h 1048"/>
                <a:gd name="T44" fmla="*/ 518 w 1374"/>
                <a:gd name="T45" fmla="*/ 1036 h 1048"/>
                <a:gd name="T46" fmla="*/ 451 w 1374"/>
                <a:gd name="T47" fmla="*/ 1020 h 1048"/>
                <a:gd name="T48" fmla="*/ 385 w 1374"/>
                <a:gd name="T49" fmla="*/ 998 h 1048"/>
                <a:gd name="T50" fmla="*/ 321 w 1374"/>
                <a:gd name="T51" fmla="*/ 969 h 1048"/>
                <a:gd name="T52" fmla="*/ 261 w 1374"/>
                <a:gd name="T53" fmla="*/ 934 h 1048"/>
                <a:gd name="T54" fmla="*/ 203 w 1374"/>
                <a:gd name="T55" fmla="*/ 895 h 1048"/>
                <a:gd name="T56" fmla="*/ 150 w 1374"/>
                <a:gd name="T57" fmla="*/ 848 h 1048"/>
                <a:gd name="T58" fmla="*/ 100 w 1374"/>
                <a:gd name="T59" fmla="*/ 796 h 1048"/>
                <a:gd name="T60" fmla="*/ 56 w 1374"/>
                <a:gd name="T61" fmla="*/ 740 h 1048"/>
                <a:gd name="T62" fmla="*/ 17 w 1374"/>
                <a:gd name="T63" fmla="*/ 677 h 1048"/>
                <a:gd name="T64" fmla="*/ 1299 w 1374"/>
                <a:gd name="T65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4" h="1048">
                  <a:moveTo>
                    <a:pt x="1299" y="0"/>
                  </a:moveTo>
                  <a:lnTo>
                    <a:pt x="1315" y="35"/>
                  </a:lnTo>
                  <a:lnTo>
                    <a:pt x="1329" y="68"/>
                  </a:lnTo>
                  <a:lnTo>
                    <a:pt x="1341" y="103"/>
                  </a:lnTo>
                  <a:lnTo>
                    <a:pt x="1351" y="139"/>
                  </a:lnTo>
                  <a:lnTo>
                    <a:pt x="1359" y="173"/>
                  </a:lnTo>
                  <a:lnTo>
                    <a:pt x="1366" y="209"/>
                  </a:lnTo>
                  <a:lnTo>
                    <a:pt x="1370" y="243"/>
                  </a:lnTo>
                  <a:lnTo>
                    <a:pt x="1373" y="279"/>
                  </a:lnTo>
                  <a:lnTo>
                    <a:pt x="1374" y="315"/>
                  </a:lnTo>
                  <a:lnTo>
                    <a:pt x="1374" y="349"/>
                  </a:lnTo>
                  <a:lnTo>
                    <a:pt x="1372" y="385"/>
                  </a:lnTo>
                  <a:lnTo>
                    <a:pt x="1368" y="419"/>
                  </a:lnTo>
                  <a:lnTo>
                    <a:pt x="1363" y="454"/>
                  </a:lnTo>
                  <a:lnTo>
                    <a:pt x="1356" y="487"/>
                  </a:lnTo>
                  <a:lnTo>
                    <a:pt x="1346" y="521"/>
                  </a:lnTo>
                  <a:lnTo>
                    <a:pt x="1337" y="554"/>
                  </a:lnTo>
                  <a:lnTo>
                    <a:pt x="1325" y="587"/>
                  </a:lnTo>
                  <a:lnTo>
                    <a:pt x="1311" y="619"/>
                  </a:lnTo>
                  <a:lnTo>
                    <a:pt x="1296" y="650"/>
                  </a:lnTo>
                  <a:lnTo>
                    <a:pt x="1279" y="682"/>
                  </a:lnTo>
                  <a:lnTo>
                    <a:pt x="1262" y="711"/>
                  </a:lnTo>
                  <a:lnTo>
                    <a:pt x="1243" y="740"/>
                  </a:lnTo>
                  <a:lnTo>
                    <a:pt x="1221" y="769"/>
                  </a:lnTo>
                  <a:lnTo>
                    <a:pt x="1198" y="796"/>
                  </a:lnTo>
                  <a:lnTo>
                    <a:pt x="1175" y="822"/>
                  </a:lnTo>
                  <a:lnTo>
                    <a:pt x="1150" y="847"/>
                  </a:lnTo>
                  <a:lnTo>
                    <a:pt x="1124" y="872"/>
                  </a:lnTo>
                  <a:lnTo>
                    <a:pt x="1096" y="895"/>
                  </a:lnTo>
                  <a:lnTo>
                    <a:pt x="1067" y="916"/>
                  </a:lnTo>
                  <a:lnTo>
                    <a:pt x="1036" y="937"/>
                  </a:lnTo>
                  <a:lnTo>
                    <a:pt x="1004" y="955"/>
                  </a:lnTo>
                  <a:lnTo>
                    <a:pt x="972" y="972"/>
                  </a:lnTo>
                  <a:lnTo>
                    <a:pt x="937" y="988"/>
                  </a:lnTo>
                  <a:lnTo>
                    <a:pt x="904" y="1001"/>
                  </a:lnTo>
                  <a:lnTo>
                    <a:pt x="869" y="1014"/>
                  </a:lnTo>
                  <a:lnTo>
                    <a:pt x="833" y="1024"/>
                  </a:lnTo>
                  <a:lnTo>
                    <a:pt x="799" y="1033"/>
                  </a:lnTo>
                  <a:lnTo>
                    <a:pt x="763" y="1039"/>
                  </a:lnTo>
                  <a:lnTo>
                    <a:pt x="729" y="1044"/>
                  </a:lnTo>
                  <a:lnTo>
                    <a:pt x="693" y="1047"/>
                  </a:lnTo>
                  <a:lnTo>
                    <a:pt x="657" y="1048"/>
                  </a:lnTo>
                  <a:lnTo>
                    <a:pt x="623" y="1048"/>
                  </a:lnTo>
                  <a:lnTo>
                    <a:pt x="588" y="1046"/>
                  </a:lnTo>
                  <a:lnTo>
                    <a:pt x="553" y="1041"/>
                  </a:lnTo>
                  <a:lnTo>
                    <a:pt x="518" y="1036"/>
                  </a:lnTo>
                  <a:lnTo>
                    <a:pt x="484" y="1028"/>
                  </a:lnTo>
                  <a:lnTo>
                    <a:pt x="451" y="1020"/>
                  </a:lnTo>
                  <a:lnTo>
                    <a:pt x="418" y="1010"/>
                  </a:lnTo>
                  <a:lnTo>
                    <a:pt x="385" y="998"/>
                  </a:lnTo>
                  <a:lnTo>
                    <a:pt x="353" y="984"/>
                  </a:lnTo>
                  <a:lnTo>
                    <a:pt x="321" y="969"/>
                  </a:lnTo>
                  <a:lnTo>
                    <a:pt x="290" y="953"/>
                  </a:lnTo>
                  <a:lnTo>
                    <a:pt x="261" y="934"/>
                  </a:lnTo>
                  <a:lnTo>
                    <a:pt x="232" y="915"/>
                  </a:lnTo>
                  <a:lnTo>
                    <a:pt x="203" y="895"/>
                  </a:lnTo>
                  <a:lnTo>
                    <a:pt x="176" y="872"/>
                  </a:lnTo>
                  <a:lnTo>
                    <a:pt x="150" y="848"/>
                  </a:lnTo>
                  <a:lnTo>
                    <a:pt x="125" y="823"/>
                  </a:lnTo>
                  <a:lnTo>
                    <a:pt x="100" y="796"/>
                  </a:lnTo>
                  <a:lnTo>
                    <a:pt x="77" y="769"/>
                  </a:lnTo>
                  <a:lnTo>
                    <a:pt x="56" y="740"/>
                  </a:lnTo>
                  <a:lnTo>
                    <a:pt x="36" y="709"/>
                  </a:lnTo>
                  <a:lnTo>
                    <a:pt x="17" y="677"/>
                  </a:lnTo>
                  <a:lnTo>
                    <a:pt x="0" y="64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38"/>
            <p:cNvSpPr>
              <a:spLocks/>
            </p:cNvSpPr>
            <p:nvPr userDrawn="1"/>
          </p:nvSpPr>
          <p:spPr bwMode="auto">
            <a:xfrm>
              <a:off x="-5649913" y="254614"/>
              <a:ext cx="508000" cy="387350"/>
            </a:xfrm>
            <a:custGeom>
              <a:avLst/>
              <a:gdLst>
                <a:gd name="T0" fmla="*/ 1226 w 1282"/>
                <a:gd name="T1" fmla="*/ 31 h 975"/>
                <a:gd name="T2" fmla="*/ 1249 w 1282"/>
                <a:gd name="T3" fmla="*/ 95 h 975"/>
                <a:gd name="T4" fmla="*/ 1267 w 1282"/>
                <a:gd name="T5" fmla="*/ 161 h 975"/>
                <a:gd name="T6" fmla="*/ 1277 w 1282"/>
                <a:gd name="T7" fmla="*/ 226 h 975"/>
                <a:gd name="T8" fmla="*/ 1282 w 1282"/>
                <a:gd name="T9" fmla="*/ 292 h 975"/>
                <a:gd name="T10" fmla="*/ 1279 w 1282"/>
                <a:gd name="T11" fmla="*/ 357 h 975"/>
                <a:gd name="T12" fmla="*/ 1270 w 1282"/>
                <a:gd name="T13" fmla="*/ 421 h 975"/>
                <a:gd name="T14" fmla="*/ 1256 w 1282"/>
                <a:gd name="T15" fmla="*/ 485 h 975"/>
                <a:gd name="T16" fmla="*/ 1234 w 1282"/>
                <a:gd name="T17" fmla="*/ 546 h 975"/>
                <a:gd name="T18" fmla="*/ 1208 w 1282"/>
                <a:gd name="T19" fmla="*/ 606 h 975"/>
                <a:gd name="T20" fmla="*/ 1176 w 1282"/>
                <a:gd name="T21" fmla="*/ 662 h 975"/>
                <a:gd name="T22" fmla="*/ 1138 w 1282"/>
                <a:gd name="T23" fmla="*/ 716 h 975"/>
                <a:gd name="T24" fmla="*/ 1095 w 1282"/>
                <a:gd name="T25" fmla="*/ 766 h 975"/>
                <a:gd name="T26" fmla="*/ 1047 w 1282"/>
                <a:gd name="T27" fmla="*/ 811 h 975"/>
                <a:gd name="T28" fmla="*/ 995 w 1282"/>
                <a:gd name="T29" fmla="*/ 852 h 975"/>
                <a:gd name="T30" fmla="*/ 936 w 1282"/>
                <a:gd name="T31" fmla="*/ 889 h 975"/>
                <a:gd name="T32" fmla="*/ 874 w 1282"/>
                <a:gd name="T33" fmla="*/ 920 h 975"/>
                <a:gd name="T34" fmla="*/ 810 w 1282"/>
                <a:gd name="T35" fmla="*/ 944 h 975"/>
                <a:gd name="T36" fmla="*/ 745 w 1282"/>
                <a:gd name="T37" fmla="*/ 961 h 975"/>
                <a:gd name="T38" fmla="*/ 679 w 1282"/>
                <a:gd name="T39" fmla="*/ 972 h 975"/>
                <a:gd name="T40" fmla="*/ 613 w 1282"/>
                <a:gd name="T41" fmla="*/ 975 h 975"/>
                <a:gd name="T42" fmla="*/ 547 w 1282"/>
                <a:gd name="T43" fmla="*/ 973 h 975"/>
                <a:gd name="T44" fmla="*/ 484 w 1282"/>
                <a:gd name="T45" fmla="*/ 964 h 975"/>
                <a:gd name="T46" fmla="*/ 420 w 1282"/>
                <a:gd name="T47" fmla="*/ 949 h 975"/>
                <a:gd name="T48" fmla="*/ 358 w 1282"/>
                <a:gd name="T49" fmla="*/ 929 h 975"/>
                <a:gd name="T50" fmla="*/ 299 w 1282"/>
                <a:gd name="T51" fmla="*/ 903 h 975"/>
                <a:gd name="T52" fmla="*/ 243 w 1282"/>
                <a:gd name="T53" fmla="*/ 870 h 975"/>
                <a:gd name="T54" fmla="*/ 190 w 1282"/>
                <a:gd name="T55" fmla="*/ 833 h 975"/>
                <a:gd name="T56" fmla="*/ 139 w 1282"/>
                <a:gd name="T57" fmla="*/ 789 h 975"/>
                <a:gd name="T58" fmla="*/ 94 w 1282"/>
                <a:gd name="T59" fmla="*/ 742 h 975"/>
                <a:gd name="T60" fmla="*/ 53 w 1282"/>
                <a:gd name="T61" fmla="*/ 688 h 975"/>
                <a:gd name="T62" fmla="*/ 16 w 1282"/>
                <a:gd name="T63" fmla="*/ 631 h 975"/>
                <a:gd name="T64" fmla="*/ 1211 w 1282"/>
                <a:gd name="T65" fmla="*/ 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2" h="975">
                  <a:moveTo>
                    <a:pt x="1211" y="0"/>
                  </a:moveTo>
                  <a:lnTo>
                    <a:pt x="1226" y="31"/>
                  </a:lnTo>
                  <a:lnTo>
                    <a:pt x="1239" y="63"/>
                  </a:lnTo>
                  <a:lnTo>
                    <a:pt x="1249" y="95"/>
                  </a:lnTo>
                  <a:lnTo>
                    <a:pt x="1259" y="127"/>
                  </a:lnTo>
                  <a:lnTo>
                    <a:pt x="1267" y="161"/>
                  </a:lnTo>
                  <a:lnTo>
                    <a:pt x="1273" y="193"/>
                  </a:lnTo>
                  <a:lnTo>
                    <a:pt x="1277" y="226"/>
                  </a:lnTo>
                  <a:lnTo>
                    <a:pt x="1281" y="259"/>
                  </a:lnTo>
                  <a:lnTo>
                    <a:pt x="1282" y="292"/>
                  </a:lnTo>
                  <a:lnTo>
                    <a:pt x="1281" y="325"/>
                  </a:lnTo>
                  <a:lnTo>
                    <a:pt x="1279" y="357"/>
                  </a:lnTo>
                  <a:lnTo>
                    <a:pt x="1275" y="390"/>
                  </a:lnTo>
                  <a:lnTo>
                    <a:pt x="1270" y="421"/>
                  </a:lnTo>
                  <a:lnTo>
                    <a:pt x="1263" y="454"/>
                  </a:lnTo>
                  <a:lnTo>
                    <a:pt x="1256" y="485"/>
                  </a:lnTo>
                  <a:lnTo>
                    <a:pt x="1246" y="516"/>
                  </a:lnTo>
                  <a:lnTo>
                    <a:pt x="1234" y="546"/>
                  </a:lnTo>
                  <a:lnTo>
                    <a:pt x="1222" y="576"/>
                  </a:lnTo>
                  <a:lnTo>
                    <a:pt x="1208" y="606"/>
                  </a:lnTo>
                  <a:lnTo>
                    <a:pt x="1193" y="634"/>
                  </a:lnTo>
                  <a:lnTo>
                    <a:pt x="1176" y="662"/>
                  </a:lnTo>
                  <a:lnTo>
                    <a:pt x="1158" y="689"/>
                  </a:lnTo>
                  <a:lnTo>
                    <a:pt x="1138" y="716"/>
                  </a:lnTo>
                  <a:lnTo>
                    <a:pt x="1118" y="741"/>
                  </a:lnTo>
                  <a:lnTo>
                    <a:pt x="1095" y="766"/>
                  </a:lnTo>
                  <a:lnTo>
                    <a:pt x="1072" y="788"/>
                  </a:lnTo>
                  <a:lnTo>
                    <a:pt x="1047" y="811"/>
                  </a:lnTo>
                  <a:lnTo>
                    <a:pt x="1022" y="833"/>
                  </a:lnTo>
                  <a:lnTo>
                    <a:pt x="995" y="852"/>
                  </a:lnTo>
                  <a:lnTo>
                    <a:pt x="965" y="872"/>
                  </a:lnTo>
                  <a:lnTo>
                    <a:pt x="936" y="889"/>
                  </a:lnTo>
                  <a:lnTo>
                    <a:pt x="905" y="905"/>
                  </a:lnTo>
                  <a:lnTo>
                    <a:pt x="874" y="920"/>
                  </a:lnTo>
                  <a:lnTo>
                    <a:pt x="842" y="933"/>
                  </a:lnTo>
                  <a:lnTo>
                    <a:pt x="810" y="944"/>
                  </a:lnTo>
                  <a:lnTo>
                    <a:pt x="777" y="954"/>
                  </a:lnTo>
                  <a:lnTo>
                    <a:pt x="745" y="961"/>
                  </a:lnTo>
                  <a:lnTo>
                    <a:pt x="712" y="968"/>
                  </a:lnTo>
                  <a:lnTo>
                    <a:pt x="679" y="972"/>
                  </a:lnTo>
                  <a:lnTo>
                    <a:pt x="646" y="974"/>
                  </a:lnTo>
                  <a:lnTo>
                    <a:pt x="613" y="975"/>
                  </a:lnTo>
                  <a:lnTo>
                    <a:pt x="581" y="975"/>
                  </a:lnTo>
                  <a:lnTo>
                    <a:pt x="547" y="973"/>
                  </a:lnTo>
                  <a:lnTo>
                    <a:pt x="515" y="970"/>
                  </a:lnTo>
                  <a:lnTo>
                    <a:pt x="484" y="964"/>
                  </a:lnTo>
                  <a:lnTo>
                    <a:pt x="451" y="958"/>
                  </a:lnTo>
                  <a:lnTo>
                    <a:pt x="420" y="949"/>
                  </a:lnTo>
                  <a:lnTo>
                    <a:pt x="390" y="940"/>
                  </a:lnTo>
                  <a:lnTo>
                    <a:pt x="358" y="929"/>
                  </a:lnTo>
                  <a:lnTo>
                    <a:pt x="329" y="916"/>
                  </a:lnTo>
                  <a:lnTo>
                    <a:pt x="299" y="903"/>
                  </a:lnTo>
                  <a:lnTo>
                    <a:pt x="271" y="887"/>
                  </a:lnTo>
                  <a:lnTo>
                    <a:pt x="243" y="870"/>
                  </a:lnTo>
                  <a:lnTo>
                    <a:pt x="216" y="852"/>
                  </a:lnTo>
                  <a:lnTo>
                    <a:pt x="190" y="833"/>
                  </a:lnTo>
                  <a:lnTo>
                    <a:pt x="164" y="812"/>
                  </a:lnTo>
                  <a:lnTo>
                    <a:pt x="139" y="789"/>
                  </a:lnTo>
                  <a:lnTo>
                    <a:pt x="116" y="766"/>
                  </a:lnTo>
                  <a:lnTo>
                    <a:pt x="94" y="742"/>
                  </a:lnTo>
                  <a:lnTo>
                    <a:pt x="72" y="716"/>
                  </a:lnTo>
                  <a:lnTo>
                    <a:pt x="53" y="688"/>
                  </a:lnTo>
                  <a:lnTo>
                    <a:pt x="33" y="660"/>
                  </a:lnTo>
                  <a:lnTo>
                    <a:pt x="16" y="631"/>
                  </a:lnTo>
                  <a:lnTo>
                    <a:pt x="0" y="599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39"/>
            <p:cNvSpPr>
              <a:spLocks/>
            </p:cNvSpPr>
            <p:nvPr userDrawn="1"/>
          </p:nvSpPr>
          <p:spPr bwMode="auto">
            <a:xfrm>
              <a:off x="-5519738" y="319701"/>
              <a:ext cx="231775" cy="176213"/>
            </a:xfrm>
            <a:custGeom>
              <a:avLst/>
              <a:gdLst>
                <a:gd name="T0" fmla="*/ 557 w 581"/>
                <a:gd name="T1" fmla="*/ 15 h 443"/>
                <a:gd name="T2" fmla="*/ 567 w 581"/>
                <a:gd name="T3" fmla="*/ 44 h 443"/>
                <a:gd name="T4" fmla="*/ 575 w 581"/>
                <a:gd name="T5" fmla="*/ 73 h 443"/>
                <a:gd name="T6" fmla="*/ 580 w 581"/>
                <a:gd name="T7" fmla="*/ 104 h 443"/>
                <a:gd name="T8" fmla="*/ 581 w 581"/>
                <a:gd name="T9" fmla="*/ 133 h 443"/>
                <a:gd name="T10" fmla="*/ 580 w 581"/>
                <a:gd name="T11" fmla="*/ 163 h 443"/>
                <a:gd name="T12" fmla="*/ 577 w 581"/>
                <a:gd name="T13" fmla="*/ 192 h 443"/>
                <a:gd name="T14" fmla="*/ 571 w 581"/>
                <a:gd name="T15" fmla="*/ 220 h 443"/>
                <a:gd name="T16" fmla="*/ 561 w 581"/>
                <a:gd name="T17" fmla="*/ 248 h 443"/>
                <a:gd name="T18" fmla="*/ 549 w 581"/>
                <a:gd name="T19" fmla="*/ 275 h 443"/>
                <a:gd name="T20" fmla="*/ 534 w 581"/>
                <a:gd name="T21" fmla="*/ 301 h 443"/>
                <a:gd name="T22" fmla="*/ 517 w 581"/>
                <a:gd name="T23" fmla="*/ 325 h 443"/>
                <a:gd name="T24" fmla="*/ 497 w 581"/>
                <a:gd name="T25" fmla="*/ 348 h 443"/>
                <a:gd name="T26" fmla="*/ 476 w 581"/>
                <a:gd name="T27" fmla="*/ 368 h 443"/>
                <a:gd name="T28" fmla="*/ 452 w 581"/>
                <a:gd name="T29" fmla="*/ 388 h 443"/>
                <a:gd name="T30" fmla="*/ 426 w 581"/>
                <a:gd name="T31" fmla="*/ 404 h 443"/>
                <a:gd name="T32" fmla="*/ 397 w 581"/>
                <a:gd name="T33" fmla="*/ 418 h 443"/>
                <a:gd name="T34" fmla="*/ 368 w 581"/>
                <a:gd name="T35" fmla="*/ 429 h 443"/>
                <a:gd name="T36" fmla="*/ 338 w 581"/>
                <a:gd name="T37" fmla="*/ 436 h 443"/>
                <a:gd name="T38" fmla="*/ 309 w 581"/>
                <a:gd name="T39" fmla="*/ 442 h 443"/>
                <a:gd name="T40" fmla="*/ 279 w 581"/>
                <a:gd name="T41" fmla="*/ 443 h 443"/>
                <a:gd name="T42" fmla="*/ 250 w 581"/>
                <a:gd name="T43" fmla="*/ 442 h 443"/>
                <a:gd name="T44" fmla="*/ 220 w 581"/>
                <a:gd name="T45" fmla="*/ 439 h 443"/>
                <a:gd name="T46" fmla="*/ 191 w 581"/>
                <a:gd name="T47" fmla="*/ 431 h 443"/>
                <a:gd name="T48" fmla="*/ 163 w 581"/>
                <a:gd name="T49" fmla="*/ 422 h 443"/>
                <a:gd name="T50" fmla="*/ 136 w 581"/>
                <a:gd name="T51" fmla="*/ 409 h 443"/>
                <a:gd name="T52" fmla="*/ 112 w 581"/>
                <a:gd name="T53" fmla="*/ 395 h 443"/>
                <a:gd name="T54" fmla="*/ 87 w 581"/>
                <a:gd name="T55" fmla="*/ 378 h 443"/>
                <a:gd name="T56" fmla="*/ 64 w 581"/>
                <a:gd name="T57" fmla="*/ 359 h 443"/>
                <a:gd name="T58" fmla="*/ 44 w 581"/>
                <a:gd name="T59" fmla="*/ 337 h 443"/>
                <a:gd name="T60" fmla="*/ 25 w 581"/>
                <a:gd name="T61" fmla="*/ 313 h 443"/>
                <a:gd name="T62" fmla="*/ 8 w 581"/>
                <a:gd name="T63" fmla="*/ 286 h 443"/>
                <a:gd name="T64" fmla="*/ 550 w 581"/>
                <a:gd name="T65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443">
                  <a:moveTo>
                    <a:pt x="550" y="0"/>
                  </a:moveTo>
                  <a:lnTo>
                    <a:pt x="557" y="15"/>
                  </a:lnTo>
                  <a:lnTo>
                    <a:pt x="562" y="29"/>
                  </a:lnTo>
                  <a:lnTo>
                    <a:pt x="567" y="44"/>
                  </a:lnTo>
                  <a:lnTo>
                    <a:pt x="572" y="58"/>
                  </a:lnTo>
                  <a:lnTo>
                    <a:pt x="575" y="73"/>
                  </a:lnTo>
                  <a:lnTo>
                    <a:pt x="578" y="89"/>
                  </a:lnTo>
                  <a:lnTo>
                    <a:pt x="580" y="104"/>
                  </a:lnTo>
                  <a:lnTo>
                    <a:pt x="581" y="118"/>
                  </a:lnTo>
                  <a:lnTo>
                    <a:pt x="581" y="133"/>
                  </a:lnTo>
                  <a:lnTo>
                    <a:pt x="581" y="148"/>
                  </a:lnTo>
                  <a:lnTo>
                    <a:pt x="580" y="163"/>
                  </a:lnTo>
                  <a:lnTo>
                    <a:pt x="579" y="177"/>
                  </a:lnTo>
                  <a:lnTo>
                    <a:pt x="577" y="192"/>
                  </a:lnTo>
                  <a:lnTo>
                    <a:pt x="574" y="206"/>
                  </a:lnTo>
                  <a:lnTo>
                    <a:pt x="571" y="220"/>
                  </a:lnTo>
                  <a:lnTo>
                    <a:pt x="565" y="234"/>
                  </a:lnTo>
                  <a:lnTo>
                    <a:pt x="561" y="248"/>
                  </a:lnTo>
                  <a:lnTo>
                    <a:pt x="555" y="262"/>
                  </a:lnTo>
                  <a:lnTo>
                    <a:pt x="549" y="275"/>
                  </a:lnTo>
                  <a:lnTo>
                    <a:pt x="541" y="288"/>
                  </a:lnTo>
                  <a:lnTo>
                    <a:pt x="534" y="301"/>
                  </a:lnTo>
                  <a:lnTo>
                    <a:pt x="526" y="313"/>
                  </a:lnTo>
                  <a:lnTo>
                    <a:pt x="517" y="325"/>
                  </a:lnTo>
                  <a:lnTo>
                    <a:pt x="508" y="337"/>
                  </a:lnTo>
                  <a:lnTo>
                    <a:pt x="497" y="348"/>
                  </a:lnTo>
                  <a:lnTo>
                    <a:pt x="487" y="359"/>
                  </a:lnTo>
                  <a:lnTo>
                    <a:pt x="476" y="368"/>
                  </a:lnTo>
                  <a:lnTo>
                    <a:pt x="464" y="378"/>
                  </a:lnTo>
                  <a:lnTo>
                    <a:pt x="452" y="388"/>
                  </a:lnTo>
                  <a:lnTo>
                    <a:pt x="439" y="395"/>
                  </a:lnTo>
                  <a:lnTo>
                    <a:pt x="426" y="404"/>
                  </a:lnTo>
                  <a:lnTo>
                    <a:pt x="412" y="412"/>
                  </a:lnTo>
                  <a:lnTo>
                    <a:pt x="397" y="418"/>
                  </a:lnTo>
                  <a:lnTo>
                    <a:pt x="383" y="423"/>
                  </a:lnTo>
                  <a:lnTo>
                    <a:pt x="368" y="429"/>
                  </a:lnTo>
                  <a:lnTo>
                    <a:pt x="353" y="433"/>
                  </a:lnTo>
                  <a:lnTo>
                    <a:pt x="338" y="436"/>
                  </a:lnTo>
                  <a:lnTo>
                    <a:pt x="323" y="440"/>
                  </a:lnTo>
                  <a:lnTo>
                    <a:pt x="309" y="442"/>
                  </a:lnTo>
                  <a:lnTo>
                    <a:pt x="294" y="443"/>
                  </a:lnTo>
                  <a:lnTo>
                    <a:pt x="279" y="443"/>
                  </a:lnTo>
                  <a:lnTo>
                    <a:pt x="264" y="443"/>
                  </a:lnTo>
                  <a:lnTo>
                    <a:pt x="250" y="442"/>
                  </a:lnTo>
                  <a:lnTo>
                    <a:pt x="235" y="441"/>
                  </a:lnTo>
                  <a:lnTo>
                    <a:pt x="220" y="439"/>
                  </a:lnTo>
                  <a:lnTo>
                    <a:pt x="206" y="435"/>
                  </a:lnTo>
                  <a:lnTo>
                    <a:pt x="191" y="431"/>
                  </a:lnTo>
                  <a:lnTo>
                    <a:pt x="177" y="427"/>
                  </a:lnTo>
                  <a:lnTo>
                    <a:pt x="163" y="422"/>
                  </a:lnTo>
                  <a:lnTo>
                    <a:pt x="150" y="416"/>
                  </a:lnTo>
                  <a:lnTo>
                    <a:pt x="136" y="409"/>
                  </a:lnTo>
                  <a:lnTo>
                    <a:pt x="123" y="403"/>
                  </a:lnTo>
                  <a:lnTo>
                    <a:pt x="112" y="395"/>
                  </a:lnTo>
                  <a:lnTo>
                    <a:pt x="99" y="387"/>
                  </a:lnTo>
                  <a:lnTo>
                    <a:pt x="87" y="378"/>
                  </a:lnTo>
                  <a:lnTo>
                    <a:pt x="75" y="368"/>
                  </a:lnTo>
                  <a:lnTo>
                    <a:pt x="64" y="359"/>
                  </a:lnTo>
                  <a:lnTo>
                    <a:pt x="53" y="348"/>
                  </a:lnTo>
                  <a:lnTo>
                    <a:pt x="44" y="337"/>
                  </a:lnTo>
                  <a:lnTo>
                    <a:pt x="34" y="325"/>
                  </a:lnTo>
                  <a:lnTo>
                    <a:pt x="25" y="313"/>
                  </a:lnTo>
                  <a:lnTo>
                    <a:pt x="17" y="300"/>
                  </a:lnTo>
                  <a:lnTo>
                    <a:pt x="8" y="286"/>
                  </a:lnTo>
                  <a:lnTo>
                    <a:pt x="0" y="272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40"/>
            <p:cNvSpPr>
              <a:spLocks/>
            </p:cNvSpPr>
            <p:nvPr userDrawn="1"/>
          </p:nvSpPr>
          <p:spPr bwMode="auto">
            <a:xfrm>
              <a:off x="-5334000" y="535601"/>
              <a:ext cx="38100" cy="52388"/>
            </a:xfrm>
            <a:custGeom>
              <a:avLst/>
              <a:gdLst>
                <a:gd name="T0" fmla="*/ 19 w 94"/>
                <a:gd name="T1" fmla="*/ 106 h 133"/>
                <a:gd name="T2" fmla="*/ 14 w 94"/>
                <a:gd name="T3" fmla="*/ 92 h 133"/>
                <a:gd name="T4" fmla="*/ 9 w 94"/>
                <a:gd name="T5" fmla="*/ 77 h 133"/>
                <a:gd name="T6" fmla="*/ 4 w 94"/>
                <a:gd name="T7" fmla="*/ 61 h 133"/>
                <a:gd name="T8" fmla="*/ 1 w 94"/>
                <a:gd name="T9" fmla="*/ 45 h 133"/>
                <a:gd name="T10" fmla="*/ 0 w 94"/>
                <a:gd name="T11" fmla="*/ 29 h 133"/>
                <a:gd name="T12" fmla="*/ 1 w 94"/>
                <a:gd name="T13" fmla="*/ 16 h 133"/>
                <a:gd name="T14" fmla="*/ 2 w 94"/>
                <a:gd name="T15" fmla="*/ 11 h 133"/>
                <a:gd name="T16" fmla="*/ 4 w 94"/>
                <a:gd name="T17" fmla="*/ 7 h 133"/>
                <a:gd name="T18" fmla="*/ 6 w 94"/>
                <a:gd name="T19" fmla="*/ 4 h 133"/>
                <a:gd name="T20" fmla="*/ 10 w 94"/>
                <a:gd name="T21" fmla="*/ 1 h 133"/>
                <a:gd name="T22" fmla="*/ 13 w 94"/>
                <a:gd name="T23" fmla="*/ 0 h 133"/>
                <a:gd name="T24" fmla="*/ 17 w 94"/>
                <a:gd name="T25" fmla="*/ 0 h 133"/>
                <a:gd name="T26" fmla="*/ 22 w 94"/>
                <a:gd name="T27" fmla="*/ 1 h 133"/>
                <a:gd name="T28" fmla="*/ 27 w 94"/>
                <a:gd name="T29" fmla="*/ 4 h 133"/>
                <a:gd name="T30" fmla="*/ 38 w 94"/>
                <a:gd name="T31" fmla="*/ 11 h 133"/>
                <a:gd name="T32" fmla="*/ 49 w 94"/>
                <a:gd name="T33" fmla="*/ 21 h 133"/>
                <a:gd name="T34" fmla="*/ 59 w 94"/>
                <a:gd name="T35" fmla="*/ 33 h 133"/>
                <a:gd name="T36" fmla="*/ 70 w 94"/>
                <a:gd name="T37" fmla="*/ 47 h 133"/>
                <a:gd name="T38" fmla="*/ 79 w 94"/>
                <a:gd name="T39" fmla="*/ 60 h 133"/>
                <a:gd name="T40" fmla="*/ 86 w 94"/>
                <a:gd name="T41" fmla="*/ 74 h 133"/>
                <a:gd name="T42" fmla="*/ 92 w 94"/>
                <a:gd name="T43" fmla="*/ 86 h 133"/>
                <a:gd name="T44" fmla="*/ 94 w 94"/>
                <a:gd name="T45" fmla="*/ 95 h 133"/>
                <a:gd name="T46" fmla="*/ 94 w 94"/>
                <a:gd name="T47" fmla="*/ 103 h 133"/>
                <a:gd name="T48" fmla="*/ 92 w 94"/>
                <a:gd name="T49" fmla="*/ 109 h 133"/>
                <a:gd name="T50" fmla="*/ 89 w 94"/>
                <a:gd name="T51" fmla="*/ 115 h 133"/>
                <a:gd name="T52" fmla="*/ 84 w 94"/>
                <a:gd name="T53" fmla="*/ 119 h 133"/>
                <a:gd name="T54" fmla="*/ 78 w 94"/>
                <a:gd name="T55" fmla="*/ 123 h 133"/>
                <a:gd name="T56" fmla="*/ 71 w 94"/>
                <a:gd name="T57" fmla="*/ 127 h 133"/>
                <a:gd name="T58" fmla="*/ 65 w 94"/>
                <a:gd name="T59" fmla="*/ 130 h 133"/>
                <a:gd name="T60" fmla="*/ 58 w 94"/>
                <a:gd name="T61" fmla="*/ 132 h 133"/>
                <a:gd name="T62" fmla="*/ 52 w 94"/>
                <a:gd name="T63" fmla="*/ 133 h 133"/>
                <a:gd name="T64" fmla="*/ 45 w 94"/>
                <a:gd name="T65" fmla="*/ 133 h 133"/>
                <a:gd name="T66" fmla="*/ 39 w 94"/>
                <a:gd name="T67" fmla="*/ 130 h 133"/>
                <a:gd name="T68" fmla="*/ 32 w 94"/>
                <a:gd name="T69" fmla="*/ 126 h 133"/>
                <a:gd name="T70" fmla="*/ 26 w 94"/>
                <a:gd name="T71" fmla="*/ 117 h 133"/>
                <a:gd name="T72" fmla="*/ 19 w 94"/>
                <a:gd name="T73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133">
                  <a:moveTo>
                    <a:pt x="19" y="106"/>
                  </a:moveTo>
                  <a:lnTo>
                    <a:pt x="14" y="92"/>
                  </a:lnTo>
                  <a:lnTo>
                    <a:pt x="9" y="77"/>
                  </a:lnTo>
                  <a:lnTo>
                    <a:pt x="4" y="61"/>
                  </a:lnTo>
                  <a:lnTo>
                    <a:pt x="1" y="45"/>
                  </a:lnTo>
                  <a:lnTo>
                    <a:pt x="0" y="29"/>
                  </a:lnTo>
                  <a:lnTo>
                    <a:pt x="1" y="16"/>
                  </a:lnTo>
                  <a:lnTo>
                    <a:pt x="2" y="11"/>
                  </a:lnTo>
                  <a:lnTo>
                    <a:pt x="4" y="7"/>
                  </a:lnTo>
                  <a:lnTo>
                    <a:pt x="6" y="4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1"/>
                  </a:lnTo>
                  <a:lnTo>
                    <a:pt x="27" y="4"/>
                  </a:lnTo>
                  <a:lnTo>
                    <a:pt x="38" y="11"/>
                  </a:lnTo>
                  <a:lnTo>
                    <a:pt x="49" y="21"/>
                  </a:lnTo>
                  <a:lnTo>
                    <a:pt x="59" y="33"/>
                  </a:lnTo>
                  <a:lnTo>
                    <a:pt x="70" y="47"/>
                  </a:lnTo>
                  <a:lnTo>
                    <a:pt x="79" y="60"/>
                  </a:lnTo>
                  <a:lnTo>
                    <a:pt x="86" y="74"/>
                  </a:lnTo>
                  <a:lnTo>
                    <a:pt x="92" y="86"/>
                  </a:lnTo>
                  <a:lnTo>
                    <a:pt x="94" y="95"/>
                  </a:lnTo>
                  <a:lnTo>
                    <a:pt x="94" y="103"/>
                  </a:lnTo>
                  <a:lnTo>
                    <a:pt x="92" y="109"/>
                  </a:lnTo>
                  <a:lnTo>
                    <a:pt x="89" y="115"/>
                  </a:lnTo>
                  <a:lnTo>
                    <a:pt x="84" y="119"/>
                  </a:lnTo>
                  <a:lnTo>
                    <a:pt x="78" y="123"/>
                  </a:lnTo>
                  <a:lnTo>
                    <a:pt x="71" y="127"/>
                  </a:lnTo>
                  <a:lnTo>
                    <a:pt x="65" y="130"/>
                  </a:lnTo>
                  <a:lnTo>
                    <a:pt x="58" y="132"/>
                  </a:lnTo>
                  <a:lnTo>
                    <a:pt x="52" y="133"/>
                  </a:lnTo>
                  <a:lnTo>
                    <a:pt x="45" y="133"/>
                  </a:lnTo>
                  <a:lnTo>
                    <a:pt x="39" y="130"/>
                  </a:lnTo>
                  <a:lnTo>
                    <a:pt x="32" y="126"/>
                  </a:lnTo>
                  <a:lnTo>
                    <a:pt x="26" y="117"/>
                  </a:lnTo>
                  <a:lnTo>
                    <a:pt x="19" y="10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41"/>
            <p:cNvSpPr>
              <a:spLocks/>
            </p:cNvSpPr>
            <p:nvPr userDrawn="1"/>
          </p:nvSpPr>
          <p:spPr bwMode="auto">
            <a:xfrm>
              <a:off x="-5280025" y="497501"/>
              <a:ext cx="46038" cy="44450"/>
            </a:xfrm>
            <a:custGeom>
              <a:avLst/>
              <a:gdLst>
                <a:gd name="T0" fmla="*/ 50 w 119"/>
                <a:gd name="T1" fmla="*/ 99 h 116"/>
                <a:gd name="T2" fmla="*/ 39 w 119"/>
                <a:gd name="T3" fmla="*/ 89 h 116"/>
                <a:gd name="T4" fmla="*/ 28 w 119"/>
                <a:gd name="T5" fmla="*/ 76 h 116"/>
                <a:gd name="T6" fmla="*/ 19 w 119"/>
                <a:gd name="T7" fmla="*/ 62 h 116"/>
                <a:gd name="T8" fmla="*/ 11 w 119"/>
                <a:gd name="T9" fmla="*/ 48 h 116"/>
                <a:gd name="T10" fmla="*/ 4 w 119"/>
                <a:gd name="T11" fmla="*/ 34 h 116"/>
                <a:gd name="T12" fmla="*/ 1 w 119"/>
                <a:gd name="T13" fmla="*/ 22 h 116"/>
                <a:gd name="T14" fmla="*/ 0 w 119"/>
                <a:gd name="T15" fmla="*/ 16 h 116"/>
                <a:gd name="T16" fmla="*/ 0 w 119"/>
                <a:gd name="T17" fmla="*/ 12 h 116"/>
                <a:gd name="T18" fmla="*/ 1 w 119"/>
                <a:gd name="T19" fmla="*/ 8 h 116"/>
                <a:gd name="T20" fmla="*/ 3 w 119"/>
                <a:gd name="T21" fmla="*/ 4 h 116"/>
                <a:gd name="T22" fmla="*/ 6 w 119"/>
                <a:gd name="T23" fmla="*/ 2 h 116"/>
                <a:gd name="T24" fmla="*/ 11 w 119"/>
                <a:gd name="T25" fmla="*/ 1 h 116"/>
                <a:gd name="T26" fmla="*/ 15 w 119"/>
                <a:gd name="T27" fmla="*/ 0 h 116"/>
                <a:gd name="T28" fmla="*/ 20 w 119"/>
                <a:gd name="T29" fmla="*/ 1 h 116"/>
                <a:gd name="T30" fmla="*/ 33 w 119"/>
                <a:gd name="T31" fmla="*/ 3 h 116"/>
                <a:gd name="T32" fmla="*/ 47 w 119"/>
                <a:gd name="T33" fmla="*/ 10 h 116"/>
                <a:gd name="T34" fmla="*/ 61 w 119"/>
                <a:gd name="T35" fmla="*/ 17 h 116"/>
                <a:gd name="T36" fmla="*/ 75 w 119"/>
                <a:gd name="T37" fmla="*/ 26 h 116"/>
                <a:gd name="T38" fmla="*/ 90 w 119"/>
                <a:gd name="T39" fmla="*/ 36 h 116"/>
                <a:gd name="T40" fmla="*/ 100 w 119"/>
                <a:gd name="T41" fmla="*/ 45 h 116"/>
                <a:gd name="T42" fmla="*/ 109 w 119"/>
                <a:gd name="T43" fmla="*/ 55 h 116"/>
                <a:gd name="T44" fmla="*/ 115 w 119"/>
                <a:gd name="T45" fmla="*/ 64 h 116"/>
                <a:gd name="T46" fmla="*/ 118 w 119"/>
                <a:gd name="T47" fmla="*/ 70 h 116"/>
                <a:gd name="T48" fmla="*/ 119 w 119"/>
                <a:gd name="T49" fmla="*/ 78 h 116"/>
                <a:gd name="T50" fmla="*/ 117 w 119"/>
                <a:gd name="T51" fmla="*/ 83 h 116"/>
                <a:gd name="T52" fmla="*/ 114 w 119"/>
                <a:gd name="T53" fmla="*/ 90 h 116"/>
                <a:gd name="T54" fmla="*/ 110 w 119"/>
                <a:gd name="T55" fmla="*/ 95 h 116"/>
                <a:gd name="T56" fmla="*/ 105 w 119"/>
                <a:gd name="T57" fmla="*/ 101 h 116"/>
                <a:gd name="T58" fmla="*/ 99 w 119"/>
                <a:gd name="T59" fmla="*/ 106 h 116"/>
                <a:gd name="T60" fmla="*/ 94 w 119"/>
                <a:gd name="T61" fmla="*/ 110 h 116"/>
                <a:gd name="T62" fmla="*/ 88 w 119"/>
                <a:gd name="T63" fmla="*/ 113 h 116"/>
                <a:gd name="T64" fmla="*/ 82 w 119"/>
                <a:gd name="T65" fmla="*/ 116 h 116"/>
                <a:gd name="T66" fmla="*/ 75 w 119"/>
                <a:gd name="T67" fmla="*/ 116 h 116"/>
                <a:gd name="T68" fmla="*/ 68 w 119"/>
                <a:gd name="T69" fmla="*/ 112 h 116"/>
                <a:gd name="T70" fmla="*/ 59 w 119"/>
                <a:gd name="T71" fmla="*/ 108 h 116"/>
                <a:gd name="T72" fmla="*/ 50 w 119"/>
                <a:gd name="T73" fmla="*/ 9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9" h="116">
                  <a:moveTo>
                    <a:pt x="50" y="99"/>
                  </a:moveTo>
                  <a:lnTo>
                    <a:pt x="39" y="89"/>
                  </a:lnTo>
                  <a:lnTo>
                    <a:pt x="28" y="76"/>
                  </a:lnTo>
                  <a:lnTo>
                    <a:pt x="19" y="62"/>
                  </a:lnTo>
                  <a:lnTo>
                    <a:pt x="11" y="48"/>
                  </a:lnTo>
                  <a:lnTo>
                    <a:pt x="4" y="34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4"/>
                  </a:lnTo>
                  <a:lnTo>
                    <a:pt x="6" y="2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20" y="1"/>
                  </a:lnTo>
                  <a:lnTo>
                    <a:pt x="33" y="3"/>
                  </a:lnTo>
                  <a:lnTo>
                    <a:pt x="47" y="10"/>
                  </a:lnTo>
                  <a:lnTo>
                    <a:pt x="61" y="17"/>
                  </a:lnTo>
                  <a:lnTo>
                    <a:pt x="75" y="26"/>
                  </a:lnTo>
                  <a:lnTo>
                    <a:pt x="90" y="36"/>
                  </a:lnTo>
                  <a:lnTo>
                    <a:pt x="100" y="45"/>
                  </a:lnTo>
                  <a:lnTo>
                    <a:pt x="109" y="55"/>
                  </a:lnTo>
                  <a:lnTo>
                    <a:pt x="115" y="64"/>
                  </a:lnTo>
                  <a:lnTo>
                    <a:pt x="118" y="70"/>
                  </a:lnTo>
                  <a:lnTo>
                    <a:pt x="119" y="78"/>
                  </a:lnTo>
                  <a:lnTo>
                    <a:pt x="117" y="83"/>
                  </a:lnTo>
                  <a:lnTo>
                    <a:pt x="114" y="90"/>
                  </a:lnTo>
                  <a:lnTo>
                    <a:pt x="110" y="95"/>
                  </a:lnTo>
                  <a:lnTo>
                    <a:pt x="105" y="101"/>
                  </a:lnTo>
                  <a:lnTo>
                    <a:pt x="99" y="106"/>
                  </a:lnTo>
                  <a:lnTo>
                    <a:pt x="94" y="110"/>
                  </a:lnTo>
                  <a:lnTo>
                    <a:pt x="88" y="113"/>
                  </a:lnTo>
                  <a:lnTo>
                    <a:pt x="82" y="116"/>
                  </a:lnTo>
                  <a:lnTo>
                    <a:pt x="75" y="116"/>
                  </a:lnTo>
                  <a:lnTo>
                    <a:pt x="68" y="112"/>
                  </a:lnTo>
                  <a:lnTo>
                    <a:pt x="59" y="108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42"/>
            <p:cNvSpPr>
              <a:spLocks/>
            </p:cNvSpPr>
            <p:nvPr userDrawn="1"/>
          </p:nvSpPr>
          <p:spPr bwMode="auto">
            <a:xfrm>
              <a:off x="-5245100" y="441939"/>
              <a:ext cx="53975" cy="36513"/>
            </a:xfrm>
            <a:custGeom>
              <a:avLst/>
              <a:gdLst>
                <a:gd name="T0" fmla="*/ 76 w 135"/>
                <a:gd name="T1" fmla="*/ 84 h 91"/>
                <a:gd name="T2" fmla="*/ 62 w 135"/>
                <a:gd name="T3" fmla="*/ 78 h 91"/>
                <a:gd name="T4" fmla="*/ 48 w 135"/>
                <a:gd name="T5" fmla="*/ 69 h 91"/>
                <a:gd name="T6" fmla="*/ 34 w 135"/>
                <a:gd name="T7" fmla="*/ 59 h 91"/>
                <a:gd name="T8" fmla="*/ 22 w 135"/>
                <a:gd name="T9" fmla="*/ 49 h 91"/>
                <a:gd name="T10" fmla="*/ 11 w 135"/>
                <a:gd name="T11" fmla="*/ 38 h 91"/>
                <a:gd name="T12" fmla="*/ 4 w 135"/>
                <a:gd name="T13" fmla="*/ 28 h 91"/>
                <a:gd name="T14" fmla="*/ 2 w 135"/>
                <a:gd name="T15" fmla="*/ 23 h 91"/>
                <a:gd name="T16" fmla="*/ 1 w 135"/>
                <a:gd name="T17" fmla="*/ 18 h 91"/>
                <a:gd name="T18" fmla="*/ 0 w 135"/>
                <a:gd name="T19" fmla="*/ 14 h 91"/>
                <a:gd name="T20" fmla="*/ 1 w 135"/>
                <a:gd name="T21" fmla="*/ 11 h 91"/>
                <a:gd name="T22" fmla="*/ 3 w 135"/>
                <a:gd name="T23" fmla="*/ 7 h 91"/>
                <a:gd name="T24" fmla="*/ 6 w 135"/>
                <a:gd name="T25" fmla="*/ 5 h 91"/>
                <a:gd name="T26" fmla="*/ 10 w 135"/>
                <a:gd name="T27" fmla="*/ 3 h 91"/>
                <a:gd name="T28" fmla="*/ 16 w 135"/>
                <a:gd name="T29" fmla="*/ 1 h 91"/>
                <a:gd name="T30" fmla="*/ 29 w 135"/>
                <a:gd name="T31" fmla="*/ 0 h 91"/>
                <a:gd name="T32" fmla="*/ 43 w 135"/>
                <a:gd name="T33" fmla="*/ 1 h 91"/>
                <a:gd name="T34" fmla="*/ 59 w 135"/>
                <a:gd name="T35" fmla="*/ 3 h 91"/>
                <a:gd name="T36" fmla="*/ 76 w 135"/>
                <a:gd name="T37" fmla="*/ 6 h 91"/>
                <a:gd name="T38" fmla="*/ 91 w 135"/>
                <a:gd name="T39" fmla="*/ 11 h 91"/>
                <a:gd name="T40" fmla="*/ 106 w 135"/>
                <a:gd name="T41" fmla="*/ 16 h 91"/>
                <a:gd name="T42" fmla="*/ 117 w 135"/>
                <a:gd name="T43" fmla="*/ 22 h 91"/>
                <a:gd name="T44" fmla="*/ 126 w 135"/>
                <a:gd name="T45" fmla="*/ 28 h 91"/>
                <a:gd name="T46" fmla="*/ 131 w 135"/>
                <a:gd name="T47" fmla="*/ 34 h 91"/>
                <a:gd name="T48" fmla="*/ 133 w 135"/>
                <a:gd name="T49" fmla="*/ 40 h 91"/>
                <a:gd name="T50" fmla="*/ 135 w 135"/>
                <a:gd name="T51" fmla="*/ 46 h 91"/>
                <a:gd name="T52" fmla="*/ 133 w 135"/>
                <a:gd name="T53" fmla="*/ 53 h 91"/>
                <a:gd name="T54" fmla="*/ 131 w 135"/>
                <a:gd name="T55" fmla="*/ 59 h 91"/>
                <a:gd name="T56" fmla="*/ 128 w 135"/>
                <a:gd name="T57" fmla="*/ 67 h 91"/>
                <a:gd name="T58" fmla="*/ 126 w 135"/>
                <a:gd name="T59" fmla="*/ 73 h 91"/>
                <a:gd name="T60" fmla="*/ 122 w 135"/>
                <a:gd name="T61" fmla="*/ 80 h 91"/>
                <a:gd name="T62" fmla="*/ 117 w 135"/>
                <a:gd name="T63" fmla="*/ 84 h 91"/>
                <a:gd name="T64" fmla="*/ 113 w 135"/>
                <a:gd name="T65" fmla="*/ 88 h 91"/>
                <a:gd name="T66" fmla="*/ 106 w 135"/>
                <a:gd name="T67" fmla="*/ 91 h 91"/>
                <a:gd name="T68" fmla="*/ 98 w 135"/>
                <a:gd name="T69" fmla="*/ 91 h 91"/>
                <a:gd name="T70" fmla="*/ 88 w 135"/>
                <a:gd name="T71" fmla="*/ 88 h 91"/>
                <a:gd name="T72" fmla="*/ 76 w 135"/>
                <a:gd name="T73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91">
                  <a:moveTo>
                    <a:pt x="76" y="84"/>
                  </a:moveTo>
                  <a:lnTo>
                    <a:pt x="62" y="78"/>
                  </a:lnTo>
                  <a:lnTo>
                    <a:pt x="48" y="69"/>
                  </a:lnTo>
                  <a:lnTo>
                    <a:pt x="34" y="59"/>
                  </a:lnTo>
                  <a:lnTo>
                    <a:pt x="22" y="49"/>
                  </a:lnTo>
                  <a:lnTo>
                    <a:pt x="11" y="38"/>
                  </a:lnTo>
                  <a:lnTo>
                    <a:pt x="4" y="28"/>
                  </a:lnTo>
                  <a:lnTo>
                    <a:pt x="2" y="23"/>
                  </a:lnTo>
                  <a:lnTo>
                    <a:pt x="1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3" y="7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6" y="1"/>
                  </a:lnTo>
                  <a:lnTo>
                    <a:pt x="29" y="0"/>
                  </a:lnTo>
                  <a:lnTo>
                    <a:pt x="43" y="1"/>
                  </a:lnTo>
                  <a:lnTo>
                    <a:pt x="59" y="3"/>
                  </a:lnTo>
                  <a:lnTo>
                    <a:pt x="76" y="6"/>
                  </a:lnTo>
                  <a:lnTo>
                    <a:pt x="91" y="11"/>
                  </a:lnTo>
                  <a:lnTo>
                    <a:pt x="106" y="16"/>
                  </a:lnTo>
                  <a:lnTo>
                    <a:pt x="117" y="22"/>
                  </a:lnTo>
                  <a:lnTo>
                    <a:pt x="126" y="28"/>
                  </a:lnTo>
                  <a:lnTo>
                    <a:pt x="131" y="34"/>
                  </a:lnTo>
                  <a:lnTo>
                    <a:pt x="133" y="40"/>
                  </a:lnTo>
                  <a:lnTo>
                    <a:pt x="135" y="46"/>
                  </a:lnTo>
                  <a:lnTo>
                    <a:pt x="133" y="53"/>
                  </a:lnTo>
                  <a:lnTo>
                    <a:pt x="131" y="59"/>
                  </a:lnTo>
                  <a:lnTo>
                    <a:pt x="128" y="67"/>
                  </a:lnTo>
                  <a:lnTo>
                    <a:pt x="126" y="73"/>
                  </a:lnTo>
                  <a:lnTo>
                    <a:pt x="122" y="80"/>
                  </a:lnTo>
                  <a:lnTo>
                    <a:pt x="117" y="84"/>
                  </a:lnTo>
                  <a:lnTo>
                    <a:pt x="113" y="88"/>
                  </a:lnTo>
                  <a:lnTo>
                    <a:pt x="106" y="91"/>
                  </a:lnTo>
                  <a:lnTo>
                    <a:pt x="98" y="91"/>
                  </a:lnTo>
                  <a:lnTo>
                    <a:pt x="88" y="8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43"/>
            <p:cNvSpPr>
              <a:spLocks/>
            </p:cNvSpPr>
            <p:nvPr userDrawn="1"/>
          </p:nvSpPr>
          <p:spPr bwMode="auto">
            <a:xfrm>
              <a:off x="-5229225" y="373676"/>
              <a:ext cx="53975" cy="30163"/>
            </a:xfrm>
            <a:custGeom>
              <a:avLst/>
              <a:gdLst>
                <a:gd name="T0" fmla="*/ 96 w 140"/>
                <a:gd name="T1" fmla="*/ 75 h 75"/>
                <a:gd name="T2" fmla="*/ 81 w 140"/>
                <a:gd name="T3" fmla="*/ 72 h 75"/>
                <a:gd name="T4" fmla="*/ 65 w 140"/>
                <a:gd name="T5" fmla="*/ 69 h 75"/>
                <a:gd name="T6" fmla="*/ 49 w 140"/>
                <a:gd name="T7" fmla="*/ 65 h 75"/>
                <a:gd name="T8" fmla="*/ 33 w 140"/>
                <a:gd name="T9" fmla="*/ 60 h 75"/>
                <a:gd name="T10" fmla="*/ 20 w 140"/>
                <a:gd name="T11" fmla="*/ 53 h 75"/>
                <a:gd name="T12" fmla="*/ 9 w 140"/>
                <a:gd name="T13" fmla="*/ 47 h 75"/>
                <a:gd name="T14" fmla="*/ 5 w 140"/>
                <a:gd name="T15" fmla="*/ 42 h 75"/>
                <a:gd name="T16" fmla="*/ 2 w 140"/>
                <a:gd name="T17" fmla="*/ 39 h 75"/>
                <a:gd name="T18" fmla="*/ 0 w 140"/>
                <a:gd name="T19" fmla="*/ 35 h 75"/>
                <a:gd name="T20" fmla="*/ 0 w 140"/>
                <a:gd name="T21" fmla="*/ 31 h 75"/>
                <a:gd name="T22" fmla="*/ 1 w 140"/>
                <a:gd name="T23" fmla="*/ 27 h 75"/>
                <a:gd name="T24" fmla="*/ 4 w 140"/>
                <a:gd name="T25" fmla="*/ 24 h 75"/>
                <a:gd name="T26" fmla="*/ 7 w 140"/>
                <a:gd name="T27" fmla="*/ 21 h 75"/>
                <a:gd name="T28" fmla="*/ 11 w 140"/>
                <a:gd name="T29" fmla="*/ 17 h 75"/>
                <a:gd name="T30" fmla="*/ 22 w 140"/>
                <a:gd name="T31" fmla="*/ 12 h 75"/>
                <a:gd name="T32" fmla="*/ 37 w 140"/>
                <a:gd name="T33" fmla="*/ 8 h 75"/>
                <a:gd name="T34" fmla="*/ 52 w 140"/>
                <a:gd name="T35" fmla="*/ 3 h 75"/>
                <a:gd name="T36" fmla="*/ 69 w 140"/>
                <a:gd name="T37" fmla="*/ 1 h 75"/>
                <a:gd name="T38" fmla="*/ 86 w 140"/>
                <a:gd name="T39" fmla="*/ 0 h 75"/>
                <a:gd name="T40" fmla="*/ 101 w 140"/>
                <a:gd name="T41" fmla="*/ 0 h 75"/>
                <a:gd name="T42" fmla="*/ 114 w 140"/>
                <a:gd name="T43" fmla="*/ 2 h 75"/>
                <a:gd name="T44" fmla="*/ 123 w 140"/>
                <a:gd name="T45" fmla="*/ 4 h 75"/>
                <a:gd name="T46" fmla="*/ 130 w 140"/>
                <a:gd name="T47" fmla="*/ 9 h 75"/>
                <a:gd name="T48" fmla="*/ 135 w 140"/>
                <a:gd name="T49" fmla="*/ 13 h 75"/>
                <a:gd name="T50" fmla="*/ 137 w 140"/>
                <a:gd name="T51" fmla="*/ 20 h 75"/>
                <a:gd name="T52" fmla="*/ 140 w 140"/>
                <a:gd name="T53" fmla="*/ 26 h 75"/>
                <a:gd name="T54" fmla="*/ 140 w 140"/>
                <a:gd name="T55" fmla="*/ 33 h 75"/>
                <a:gd name="T56" fmla="*/ 140 w 140"/>
                <a:gd name="T57" fmla="*/ 40 h 75"/>
                <a:gd name="T58" fmla="*/ 139 w 140"/>
                <a:gd name="T59" fmla="*/ 48 h 75"/>
                <a:gd name="T60" fmla="*/ 137 w 140"/>
                <a:gd name="T61" fmla="*/ 54 h 75"/>
                <a:gd name="T62" fmla="*/ 135 w 140"/>
                <a:gd name="T63" fmla="*/ 61 h 75"/>
                <a:gd name="T64" fmla="*/ 132 w 140"/>
                <a:gd name="T65" fmla="*/ 66 h 75"/>
                <a:gd name="T66" fmla="*/ 127 w 140"/>
                <a:gd name="T67" fmla="*/ 70 h 75"/>
                <a:gd name="T68" fmla="*/ 119 w 140"/>
                <a:gd name="T69" fmla="*/ 74 h 75"/>
                <a:gd name="T70" fmla="*/ 109 w 140"/>
                <a:gd name="T71" fmla="*/ 75 h 75"/>
                <a:gd name="T72" fmla="*/ 96 w 140"/>
                <a:gd name="T7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75">
                  <a:moveTo>
                    <a:pt x="96" y="75"/>
                  </a:moveTo>
                  <a:lnTo>
                    <a:pt x="81" y="72"/>
                  </a:lnTo>
                  <a:lnTo>
                    <a:pt x="65" y="69"/>
                  </a:lnTo>
                  <a:lnTo>
                    <a:pt x="49" y="65"/>
                  </a:lnTo>
                  <a:lnTo>
                    <a:pt x="33" y="60"/>
                  </a:lnTo>
                  <a:lnTo>
                    <a:pt x="20" y="53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2" y="39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4" y="24"/>
                  </a:lnTo>
                  <a:lnTo>
                    <a:pt x="7" y="21"/>
                  </a:lnTo>
                  <a:lnTo>
                    <a:pt x="11" y="17"/>
                  </a:lnTo>
                  <a:lnTo>
                    <a:pt x="22" y="12"/>
                  </a:lnTo>
                  <a:lnTo>
                    <a:pt x="37" y="8"/>
                  </a:lnTo>
                  <a:lnTo>
                    <a:pt x="52" y="3"/>
                  </a:lnTo>
                  <a:lnTo>
                    <a:pt x="69" y="1"/>
                  </a:lnTo>
                  <a:lnTo>
                    <a:pt x="86" y="0"/>
                  </a:lnTo>
                  <a:lnTo>
                    <a:pt x="101" y="0"/>
                  </a:lnTo>
                  <a:lnTo>
                    <a:pt x="114" y="2"/>
                  </a:lnTo>
                  <a:lnTo>
                    <a:pt x="123" y="4"/>
                  </a:lnTo>
                  <a:lnTo>
                    <a:pt x="130" y="9"/>
                  </a:lnTo>
                  <a:lnTo>
                    <a:pt x="135" y="13"/>
                  </a:lnTo>
                  <a:lnTo>
                    <a:pt x="137" y="20"/>
                  </a:lnTo>
                  <a:lnTo>
                    <a:pt x="140" y="26"/>
                  </a:lnTo>
                  <a:lnTo>
                    <a:pt x="140" y="33"/>
                  </a:lnTo>
                  <a:lnTo>
                    <a:pt x="140" y="40"/>
                  </a:lnTo>
                  <a:lnTo>
                    <a:pt x="139" y="48"/>
                  </a:lnTo>
                  <a:lnTo>
                    <a:pt x="137" y="54"/>
                  </a:lnTo>
                  <a:lnTo>
                    <a:pt x="135" y="61"/>
                  </a:lnTo>
                  <a:lnTo>
                    <a:pt x="132" y="66"/>
                  </a:lnTo>
                  <a:lnTo>
                    <a:pt x="127" y="70"/>
                  </a:lnTo>
                  <a:lnTo>
                    <a:pt x="119" y="74"/>
                  </a:lnTo>
                  <a:lnTo>
                    <a:pt x="109" y="75"/>
                  </a:lnTo>
                  <a:lnTo>
                    <a:pt x="9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44"/>
            <p:cNvSpPr>
              <a:spLocks/>
            </p:cNvSpPr>
            <p:nvPr userDrawn="1"/>
          </p:nvSpPr>
          <p:spPr bwMode="auto">
            <a:xfrm>
              <a:off x="-5237163" y="297476"/>
              <a:ext cx="53975" cy="31750"/>
            </a:xfrm>
            <a:custGeom>
              <a:avLst/>
              <a:gdLst>
                <a:gd name="T0" fmla="*/ 106 w 137"/>
                <a:gd name="T1" fmla="*/ 74 h 82"/>
                <a:gd name="T2" fmla="*/ 91 w 137"/>
                <a:gd name="T3" fmla="*/ 78 h 82"/>
                <a:gd name="T4" fmla="*/ 74 w 137"/>
                <a:gd name="T5" fmla="*/ 81 h 82"/>
                <a:gd name="T6" fmla="*/ 57 w 137"/>
                <a:gd name="T7" fmla="*/ 82 h 82"/>
                <a:gd name="T8" fmla="*/ 41 w 137"/>
                <a:gd name="T9" fmla="*/ 82 h 82"/>
                <a:gd name="T10" fmla="*/ 27 w 137"/>
                <a:gd name="T11" fmla="*/ 81 h 82"/>
                <a:gd name="T12" fmla="*/ 14 w 137"/>
                <a:gd name="T13" fmla="*/ 78 h 82"/>
                <a:gd name="T14" fmla="*/ 9 w 137"/>
                <a:gd name="T15" fmla="*/ 75 h 82"/>
                <a:gd name="T16" fmla="*/ 5 w 137"/>
                <a:gd name="T17" fmla="*/ 73 h 82"/>
                <a:gd name="T18" fmla="*/ 2 w 137"/>
                <a:gd name="T19" fmla="*/ 70 h 82"/>
                <a:gd name="T20" fmla="*/ 0 w 137"/>
                <a:gd name="T21" fmla="*/ 67 h 82"/>
                <a:gd name="T22" fmla="*/ 0 w 137"/>
                <a:gd name="T23" fmla="*/ 63 h 82"/>
                <a:gd name="T24" fmla="*/ 1 w 137"/>
                <a:gd name="T25" fmla="*/ 58 h 82"/>
                <a:gd name="T26" fmla="*/ 3 w 137"/>
                <a:gd name="T27" fmla="*/ 54 h 82"/>
                <a:gd name="T28" fmla="*/ 6 w 137"/>
                <a:gd name="T29" fmla="*/ 50 h 82"/>
                <a:gd name="T30" fmla="*/ 15 w 137"/>
                <a:gd name="T31" fmla="*/ 41 h 82"/>
                <a:gd name="T32" fmla="*/ 27 w 137"/>
                <a:gd name="T33" fmla="*/ 31 h 82"/>
                <a:gd name="T34" fmla="*/ 40 w 137"/>
                <a:gd name="T35" fmla="*/ 23 h 82"/>
                <a:gd name="T36" fmla="*/ 55 w 137"/>
                <a:gd name="T37" fmla="*/ 15 h 82"/>
                <a:gd name="T38" fmla="*/ 70 w 137"/>
                <a:gd name="T39" fmla="*/ 9 h 82"/>
                <a:gd name="T40" fmla="*/ 84 w 137"/>
                <a:gd name="T41" fmla="*/ 3 h 82"/>
                <a:gd name="T42" fmla="*/ 97 w 137"/>
                <a:gd name="T43" fmla="*/ 0 h 82"/>
                <a:gd name="T44" fmla="*/ 107 w 137"/>
                <a:gd name="T45" fmla="*/ 0 h 82"/>
                <a:gd name="T46" fmla="*/ 115 w 137"/>
                <a:gd name="T47" fmla="*/ 1 h 82"/>
                <a:gd name="T48" fmla="*/ 121 w 137"/>
                <a:gd name="T49" fmla="*/ 3 h 82"/>
                <a:gd name="T50" fmla="*/ 126 w 137"/>
                <a:gd name="T51" fmla="*/ 9 h 82"/>
                <a:gd name="T52" fmla="*/ 129 w 137"/>
                <a:gd name="T53" fmla="*/ 14 h 82"/>
                <a:gd name="T54" fmla="*/ 132 w 137"/>
                <a:gd name="T55" fmla="*/ 20 h 82"/>
                <a:gd name="T56" fmla="*/ 134 w 137"/>
                <a:gd name="T57" fmla="*/ 27 h 82"/>
                <a:gd name="T58" fmla="*/ 136 w 137"/>
                <a:gd name="T59" fmla="*/ 34 h 82"/>
                <a:gd name="T60" fmla="*/ 137 w 137"/>
                <a:gd name="T61" fmla="*/ 41 h 82"/>
                <a:gd name="T62" fmla="*/ 137 w 137"/>
                <a:gd name="T63" fmla="*/ 47 h 82"/>
                <a:gd name="T64" fmla="*/ 136 w 137"/>
                <a:gd name="T65" fmla="*/ 54 h 82"/>
                <a:gd name="T66" fmla="*/ 133 w 137"/>
                <a:gd name="T67" fmla="*/ 60 h 82"/>
                <a:gd name="T68" fmla="*/ 126 w 137"/>
                <a:gd name="T69" fmla="*/ 65 h 82"/>
                <a:gd name="T70" fmla="*/ 118 w 137"/>
                <a:gd name="T71" fmla="*/ 70 h 82"/>
                <a:gd name="T72" fmla="*/ 106 w 137"/>
                <a:gd name="T73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7" h="82">
                  <a:moveTo>
                    <a:pt x="106" y="74"/>
                  </a:moveTo>
                  <a:lnTo>
                    <a:pt x="91" y="78"/>
                  </a:lnTo>
                  <a:lnTo>
                    <a:pt x="74" y="81"/>
                  </a:lnTo>
                  <a:lnTo>
                    <a:pt x="57" y="82"/>
                  </a:lnTo>
                  <a:lnTo>
                    <a:pt x="41" y="82"/>
                  </a:lnTo>
                  <a:lnTo>
                    <a:pt x="27" y="81"/>
                  </a:lnTo>
                  <a:lnTo>
                    <a:pt x="14" y="78"/>
                  </a:lnTo>
                  <a:lnTo>
                    <a:pt x="9" y="75"/>
                  </a:lnTo>
                  <a:lnTo>
                    <a:pt x="5" y="73"/>
                  </a:lnTo>
                  <a:lnTo>
                    <a:pt x="2" y="70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1" y="58"/>
                  </a:lnTo>
                  <a:lnTo>
                    <a:pt x="3" y="54"/>
                  </a:lnTo>
                  <a:lnTo>
                    <a:pt x="6" y="50"/>
                  </a:lnTo>
                  <a:lnTo>
                    <a:pt x="15" y="41"/>
                  </a:lnTo>
                  <a:lnTo>
                    <a:pt x="27" y="31"/>
                  </a:lnTo>
                  <a:lnTo>
                    <a:pt x="40" y="23"/>
                  </a:lnTo>
                  <a:lnTo>
                    <a:pt x="55" y="15"/>
                  </a:lnTo>
                  <a:lnTo>
                    <a:pt x="70" y="9"/>
                  </a:lnTo>
                  <a:lnTo>
                    <a:pt x="84" y="3"/>
                  </a:lnTo>
                  <a:lnTo>
                    <a:pt x="97" y="0"/>
                  </a:lnTo>
                  <a:lnTo>
                    <a:pt x="107" y="0"/>
                  </a:lnTo>
                  <a:lnTo>
                    <a:pt x="115" y="1"/>
                  </a:lnTo>
                  <a:lnTo>
                    <a:pt x="121" y="3"/>
                  </a:lnTo>
                  <a:lnTo>
                    <a:pt x="126" y="9"/>
                  </a:lnTo>
                  <a:lnTo>
                    <a:pt x="129" y="14"/>
                  </a:lnTo>
                  <a:lnTo>
                    <a:pt x="132" y="20"/>
                  </a:lnTo>
                  <a:lnTo>
                    <a:pt x="134" y="27"/>
                  </a:lnTo>
                  <a:lnTo>
                    <a:pt x="136" y="34"/>
                  </a:lnTo>
                  <a:lnTo>
                    <a:pt x="137" y="41"/>
                  </a:lnTo>
                  <a:lnTo>
                    <a:pt x="137" y="47"/>
                  </a:lnTo>
                  <a:lnTo>
                    <a:pt x="136" y="54"/>
                  </a:lnTo>
                  <a:lnTo>
                    <a:pt x="133" y="60"/>
                  </a:lnTo>
                  <a:lnTo>
                    <a:pt x="126" y="65"/>
                  </a:lnTo>
                  <a:lnTo>
                    <a:pt x="118" y="70"/>
                  </a:lnTo>
                  <a:lnTo>
                    <a:pt x="106" y="7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45"/>
            <p:cNvSpPr>
              <a:spLocks/>
            </p:cNvSpPr>
            <p:nvPr userDrawn="1"/>
          </p:nvSpPr>
          <p:spPr bwMode="auto">
            <a:xfrm>
              <a:off x="-5603875" y="480039"/>
              <a:ext cx="49213" cy="42863"/>
            </a:xfrm>
            <a:custGeom>
              <a:avLst/>
              <a:gdLst>
                <a:gd name="T0" fmla="*/ 21 w 125"/>
                <a:gd name="T1" fmla="*/ 35 h 107"/>
                <a:gd name="T2" fmla="*/ 34 w 125"/>
                <a:gd name="T3" fmla="*/ 26 h 107"/>
                <a:gd name="T4" fmla="*/ 48 w 125"/>
                <a:gd name="T5" fmla="*/ 17 h 107"/>
                <a:gd name="T6" fmla="*/ 63 w 125"/>
                <a:gd name="T7" fmla="*/ 11 h 107"/>
                <a:gd name="T8" fmla="*/ 78 w 125"/>
                <a:gd name="T9" fmla="*/ 5 h 107"/>
                <a:gd name="T10" fmla="*/ 94 w 125"/>
                <a:gd name="T11" fmla="*/ 1 h 107"/>
                <a:gd name="T12" fmla="*/ 106 w 125"/>
                <a:gd name="T13" fmla="*/ 0 h 107"/>
                <a:gd name="T14" fmla="*/ 112 w 125"/>
                <a:gd name="T15" fmla="*/ 0 h 107"/>
                <a:gd name="T16" fmla="*/ 116 w 125"/>
                <a:gd name="T17" fmla="*/ 1 h 107"/>
                <a:gd name="T18" fmla="*/ 119 w 125"/>
                <a:gd name="T19" fmla="*/ 3 h 107"/>
                <a:gd name="T20" fmla="*/ 123 w 125"/>
                <a:gd name="T21" fmla="*/ 5 h 107"/>
                <a:gd name="T22" fmla="*/ 124 w 125"/>
                <a:gd name="T23" fmla="*/ 9 h 107"/>
                <a:gd name="T24" fmla="*/ 125 w 125"/>
                <a:gd name="T25" fmla="*/ 13 h 107"/>
                <a:gd name="T26" fmla="*/ 125 w 125"/>
                <a:gd name="T27" fmla="*/ 18 h 107"/>
                <a:gd name="T28" fmla="*/ 123 w 125"/>
                <a:gd name="T29" fmla="*/ 23 h 107"/>
                <a:gd name="T30" fmla="*/ 118 w 125"/>
                <a:gd name="T31" fmla="*/ 35 h 107"/>
                <a:gd name="T32" fmla="*/ 110 w 125"/>
                <a:gd name="T33" fmla="*/ 47 h 107"/>
                <a:gd name="T34" fmla="*/ 100 w 125"/>
                <a:gd name="T35" fmla="*/ 60 h 107"/>
                <a:gd name="T36" fmla="*/ 89 w 125"/>
                <a:gd name="T37" fmla="*/ 72 h 107"/>
                <a:gd name="T38" fmla="*/ 77 w 125"/>
                <a:gd name="T39" fmla="*/ 84 h 107"/>
                <a:gd name="T40" fmla="*/ 65 w 125"/>
                <a:gd name="T41" fmla="*/ 94 h 107"/>
                <a:gd name="T42" fmla="*/ 55 w 125"/>
                <a:gd name="T43" fmla="*/ 100 h 107"/>
                <a:gd name="T44" fmla="*/ 45 w 125"/>
                <a:gd name="T45" fmla="*/ 105 h 107"/>
                <a:gd name="T46" fmla="*/ 37 w 125"/>
                <a:gd name="T47" fmla="*/ 107 h 107"/>
                <a:gd name="T48" fmla="*/ 31 w 125"/>
                <a:gd name="T49" fmla="*/ 106 h 107"/>
                <a:gd name="T50" fmla="*/ 24 w 125"/>
                <a:gd name="T51" fmla="*/ 104 h 107"/>
                <a:gd name="T52" fmla="*/ 20 w 125"/>
                <a:gd name="T53" fmla="*/ 99 h 107"/>
                <a:gd name="T54" fmla="*/ 15 w 125"/>
                <a:gd name="T55" fmla="*/ 94 h 107"/>
                <a:gd name="T56" fmla="*/ 10 w 125"/>
                <a:gd name="T57" fmla="*/ 89 h 107"/>
                <a:gd name="T58" fmla="*/ 6 w 125"/>
                <a:gd name="T59" fmla="*/ 82 h 107"/>
                <a:gd name="T60" fmla="*/ 3 w 125"/>
                <a:gd name="T61" fmla="*/ 76 h 107"/>
                <a:gd name="T62" fmla="*/ 0 w 125"/>
                <a:gd name="T63" fmla="*/ 70 h 107"/>
                <a:gd name="T64" fmla="*/ 0 w 125"/>
                <a:gd name="T65" fmla="*/ 64 h 107"/>
                <a:gd name="T66" fmla="*/ 1 w 125"/>
                <a:gd name="T67" fmla="*/ 57 h 107"/>
                <a:gd name="T68" fmla="*/ 5 w 125"/>
                <a:gd name="T69" fmla="*/ 50 h 107"/>
                <a:gd name="T70" fmla="*/ 11 w 125"/>
                <a:gd name="T71" fmla="*/ 42 h 107"/>
                <a:gd name="T72" fmla="*/ 21 w 125"/>
                <a:gd name="T73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107">
                  <a:moveTo>
                    <a:pt x="21" y="35"/>
                  </a:moveTo>
                  <a:lnTo>
                    <a:pt x="34" y="26"/>
                  </a:lnTo>
                  <a:lnTo>
                    <a:pt x="48" y="17"/>
                  </a:lnTo>
                  <a:lnTo>
                    <a:pt x="63" y="11"/>
                  </a:lnTo>
                  <a:lnTo>
                    <a:pt x="78" y="5"/>
                  </a:lnTo>
                  <a:lnTo>
                    <a:pt x="94" y="1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6" y="1"/>
                  </a:lnTo>
                  <a:lnTo>
                    <a:pt x="119" y="3"/>
                  </a:lnTo>
                  <a:lnTo>
                    <a:pt x="123" y="5"/>
                  </a:lnTo>
                  <a:lnTo>
                    <a:pt x="124" y="9"/>
                  </a:lnTo>
                  <a:lnTo>
                    <a:pt x="125" y="13"/>
                  </a:lnTo>
                  <a:lnTo>
                    <a:pt x="125" y="18"/>
                  </a:lnTo>
                  <a:lnTo>
                    <a:pt x="123" y="23"/>
                  </a:lnTo>
                  <a:lnTo>
                    <a:pt x="118" y="35"/>
                  </a:lnTo>
                  <a:lnTo>
                    <a:pt x="110" y="47"/>
                  </a:lnTo>
                  <a:lnTo>
                    <a:pt x="100" y="60"/>
                  </a:lnTo>
                  <a:lnTo>
                    <a:pt x="89" y="72"/>
                  </a:lnTo>
                  <a:lnTo>
                    <a:pt x="77" y="84"/>
                  </a:lnTo>
                  <a:lnTo>
                    <a:pt x="65" y="94"/>
                  </a:lnTo>
                  <a:lnTo>
                    <a:pt x="55" y="100"/>
                  </a:lnTo>
                  <a:lnTo>
                    <a:pt x="45" y="105"/>
                  </a:lnTo>
                  <a:lnTo>
                    <a:pt x="37" y="107"/>
                  </a:lnTo>
                  <a:lnTo>
                    <a:pt x="31" y="106"/>
                  </a:lnTo>
                  <a:lnTo>
                    <a:pt x="24" y="104"/>
                  </a:lnTo>
                  <a:lnTo>
                    <a:pt x="20" y="99"/>
                  </a:lnTo>
                  <a:lnTo>
                    <a:pt x="15" y="94"/>
                  </a:lnTo>
                  <a:lnTo>
                    <a:pt x="10" y="89"/>
                  </a:lnTo>
                  <a:lnTo>
                    <a:pt x="6" y="82"/>
                  </a:lnTo>
                  <a:lnTo>
                    <a:pt x="3" y="76"/>
                  </a:lnTo>
                  <a:lnTo>
                    <a:pt x="0" y="70"/>
                  </a:lnTo>
                  <a:lnTo>
                    <a:pt x="0" y="64"/>
                  </a:lnTo>
                  <a:lnTo>
                    <a:pt x="1" y="57"/>
                  </a:lnTo>
                  <a:lnTo>
                    <a:pt x="5" y="50"/>
                  </a:lnTo>
                  <a:lnTo>
                    <a:pt x="11" y="42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46"/>
            <p:cNvSpPr>
              <a:spLocks/>
            </p:cNvSpPr>
            <p:nvPr userDrawn="1"/>
          </p:nvSpPr>
          <p:spPr bwMode="auto">
            <a:xfrm>
              <a:off x="-5548313" y="524489"/>
              <a:ext cx="41275" cy="50800"/>
            </a:xfrm>
            <a:custGeom>
              <a:avLst/>
              <a:gdLst>
                <a:gd name="T0" fmla="*/ 11 w 103"/>
                <a:gd name="T1" fmla="*/ 64 h 129"/>
                <a:gd name="T2" fmla="*/ 20 w 103"/>
                <a:gd name="T3" fmla="*/ 52 h 129"/>
                <a:gd name="T4" fmla="*/ 31 w 103"/>
                <a:gd name="T5" fmla="*/ 39 h 129"/>
                <a:gd name="T6" fmla="*/ 43 w 103"/>
                <a:gd name="T7" fmla="*/ 27 h 129"/>
                <a:gd name="T8" fmla="*/ 55 w 103"/>
                <a:gd name="T9" fmla="*/ 18 h 129"/>
                <a:gd name="T10" fmla="*/ 68 w 103"/>
                <a:gd name="T11" fmla="*/ 9 h 129"/>
                <a:gd name="T12" fmla="*/ 79 w 103"/>
                <a:gd name="T13" fmla="*/ 4 h 129"/>
                <a:gd name="T14" fmla="*/ 84 w 103"/>
                <a:gd name="T15" fmla="*/ 1 h 129"/>
                <a:gd name="T16" fmla="*/ 89 w 103"/>
                <a:gd name="T17" fmla="*/ 0 h 129"/>
                <a:gd name="T18" fmla="*/ 93 w 103"/>
                <a:gd name="T19" fmla="*/ 1 h 129"/>
                <a:gd name="T20" fmla="*/ 96 w 103"/>
                <a:gd name="T21" fmla="*/ 2 h 129"/>
                <a:gd name="T22" fmla="*/ 99 w 103"/>
                <a:gd name="T23" fmla="*/ 6 h 129"/>
                <a:gd name="T24" fmla="*/ 101 w 103"/>
                <a:gd name="T25" fmla="*/ 9 h 129"/>
                <a:gd name="T26" fmla="*/ 103 w 103"/>
                <a:gd name="T27" fmla="*/ 13 h 129"/>
                <a:gd name="T28" fmla="*/ 103 w 103"/>
                <a:gd name="T29" fmla="*/ 19 h 129"/>
                <a:gd name="T30" fmla="*/ 103 w 103"/>
                <a:gd name="T31" fmla="*/ 32 h 129"/>
                <a:gd name="T32" fmla="*/ 99 w 103"/>
                <a:gd name="T33" fmla="*/ 47 h 129"/>
                <a:gd name="T34" fmla="*/ 94 w 103"/>
                <a:gd name="T35" fmla="*/ 62 h 129"/>
                <a:gd name="T36" fmla="*/ 87 w 103"/>
                <a:gd name="T37" fmla="*/ 77 h 129"/>
                <a:gd name="T38" fmla="*/ 81 w 103"/>
                <a:gd name="T39" fmla="*/ 92 h 129"/>
                <a:gd name="T40" fmla="*/ 72 w 103"/>
                <a:gd name="T41" fmla="*/ 105 h 129"/>
                <a:gd name="T42" fmla="*/ 65 w 103"/>
                <a:gd name="T43" fmla="*/ 116 h 129"/>
                <a:gd name="T44" fmla="*/ 58 w 103"/>
                <a:gd name="T45" fmla="*/ 122 h 129"/>
                <a:gd name="T46" fmla="*/ 51 w 103"/>
                <a:gd name="T47" fmla="*/ 127 h 129"/>
                <a:gd name="T48" fmla="*/ 44 w 103"/>
                <a:gd name="T49" fmla="*/ 129 h 129"/>
                <a:gd name="T50" fmla="*/ 38 w 103"/>
                <a:gd name="T51" fmla="*/ 128 h 129"/>
                <a:gd name="T52" fmla="*/ 31 w 103"/>
                <a:gd name="T53" fmla="*/ 126 h 129"/>
                <a:gd name="T54" fmla="*/ 26 w 103"/>
                <a:gd name="T55" fmla="*/ 123 h 129"/>
                <a:gd name="T56" fmla="*/ 19 w 103"/>
                <a:gd name="T57" fmla="*/ 119 h 129"/>
                <a:gd name="T58" fmla="*/ 13 w 103"/>
                <a:gd name="T59" fmla="*/ 115 h 129"/>
                <a:gd name="T60" fmla="*/ 8 w 103"/>
                <a:gd name="T61" fmla="*/ 110 h 129"/>
                <a:gd name="T62" fmla="*/ 3 w 103"/>
                <a:gd name="T63" fmla="*/ 105 h 129"/>
                <a:gd name="T64" fmla="*/ 1 w 103"/>
                <a:gd name="T65" fmla="*/ 100 h 129"/>
                <a:gd name="T66" fmla="*/ 0 w 103"/>
                <a:gd name="T67" fmla="*/ 92 h 129"/>
                <a:gd name="T68" fmla="*/ 1 w 103"/>
                <a:gd name="T69" fmla="*/ 85 h 129"/>
                <a:gd name="T70" fmla="*/ 4 w 103"/>
                <a:gd name="T71" fmla="*/ 75 h 129"/>
                <a:gd name="T72" fmla="*/ 11 w 103"/>
                <a:gd name="T73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129">
                  <a:moveTo>
                    <a:pt x="11" y="64"/>
                  </a:moveTo>
                  <a:lnTo>
                    <a:pt x="20" y="52"/>
                  </a:lnTo>
                  <a:lnTo>
                    <a:pt x="31" y="39"/>
                  </a:lnTo>
                  <a:lnTo>
                    <a:pt x="43" y="27"/>
                  </a:lnTo>
                  <a:lnTo>
                    <a:pt x="55" y="18"/>
                  </a:lnTo>
                  <a:lnTo>
                    <a:pt x="68" y="9"/>
                  </a:lnTo>
                  <a:lnTo>
                    <a:pt x="79" y="4"/>
                  </a:lnTo>
                  <a:lnTo>
                    <a:pt x="84" y="1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6" y="2"/>
                  </a:lnTo>
                  <a:lnTo>
                    <a:pt x="99" y="6"/>
                  </a:lnTo>
                  <a:lnTo>
                    <a:pt x="101" y="9"/>
                  </a:lnTo>
                  <a:lnTo>
                    <a:pt x="103" y="13"/>
                  </a:lnTo>
                  <a:lnTo>
                    <a:pt x="103" y="19"/>
                  </a:lnTo>
                  <a:lnTo>
                    <a:pt x="103" y="32"/>
                  </a:lnTo>
                  <a:lnTo>
                    <a:pt x="99" y="47"/>
                  </a:lnTo>
                  <a:lnTo>
                    <a:pt x="94" y="62"/>
                  </a:lnTo>
                  <a:lnTo>
                    <a:pt x="87" y="77"/>
                  </a:lnTo>
                  <a:lnTo>
                    <a:pt x="81" y="92"/>
                  </a:lnTo>
                  <a:lnTo>
                    <a:pt x="72" y="105"/>
                  </a:lnTo>
                  <a:lnTo>
                    <a:pt x="65" y="116"/>
                  </a:lnTo>
                  <a:lnTo>
                    <a:pt x="58" y="122"/>
                  </a:lnTo>
                  <a:lnTo>
                    <a:pt x="51" y="127"/>
                  </a:lnTo>
                  <a:lnTo>
                    <a:pt x="44" y="129"/>
                  </a:lnTo>
                  <a:lnTo>
                    <a:pt x="38" y="128"/>
                  </a:lnTo>
                  <a:lnTo>
                    <a:pt x="31" y="126"/>
                  </a:lnTo>
                  <a:lnTo>
                    <a:pt x="26" y="123"/>
                  </a:lnTo>
                  <a:lnTo>
                    <a:pt x="19" y="119"/>
                  </a:lnTo>
                  <a:lnTo>
                    <a:pt x="13" y="115"/>
                  </a:lnTo>
                  <a:lnTo>
                    <a:pt x="8" y="110"/>
                  </a:lnTo>
                  <a:lnTo>
                    <a:pt x="3" y="105"/>
                  </a:lnTo>
                  <a:lnTo>
                    <a:pt x="1" y="100"/>
                  </a:lnTo>
                  <a:lnTo>
                    <a:pt x="0" y="92"/>
                  </a:lnTo>
                  <a:lnTo>
                    <a:pt x="1" y="85"/>
                  </a:lnTo>
                  <a:lnTo>
                    <a:pt x="4" y="75"/>
                  </a:lnTo>
                  <a:lnTo>
                    <a:pt x="11" y="6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47"/>
            <p:cNvSpPr>
              <a:spLocks/>
            </p:cNvSpPr>
            <p:nvPr userDrawn="1"/>
          </p:nvSpPr>
          <p:spPr bwMode="auto">
            <a:xfrm>
              <a:off x="-5476875" y="549889"/>
              <a:ext cx="31750" cy="55563"/>
            </a:xfrm>
            <a:custGeom>
              <a:avLst/>
              <a:gdLst>
                <a:gd name="T0" fmla="*/ 2 w 80"/>
                <a:gd name="T1" fmla="*/ 88 h 138"/>
                <a:gd name="T2" fmla="*/ 7 w 80"/>
                <a:gd name="T3" fmla="*/ 72 h 138"/>
                <a:gd name="T4" fmla="*/ 13 w 80"/>
                <a:gd name="T5" fmla="*/ 57 h 138"/>
                <a:gd name="T6" fmla="*/ 21 w 80"/>
                <a:gd name="T7" fmla="*/ 42 h 138"/>
                <a:gd name="T8" fmla="*/ 28 w 80"/>
                <a:gd name="T9" fmla="*/ 28 h 138"/>
                <a:gd name="T10" fmla="*/ 37 w 80"/>
                <a:gd name="T11" fmla="*/ 16 h 138"/>
                <a:gd name="T12" fmla="*/ 46 w 80"/>
                <a:gd name="T13" fmla="*/ 7 h 138"/>
                <a:gd name="T14" fmla="*/ 50 w 80"/>
                <a:gd name="T15" fmla="*/ 3 h 138"/>
                <a:gd name="T16" fmla="*/ 54 w 80"/>
                <a:gd name="T17" fmla="*/ 1 h 138"/>
                <a:gd name="T18" fmla="*/ 58 w 80"/>
                <a:gd name="T19" fmla="*/ 0 h 138"/>
                <a:gd name="T20" fmla="*/ 62 w 80"/>
                <a:gd name="T21" fmla="*/ 0 h 138"/>
                <a:gd name="T22" fmla="*/ 66 w 80"/>
                <a:gd name="T23" fmla="*/ 2 h 138"/>
                <a:gd name="T24" fmla="*/ 69 w 80"/>
                <a:gd name="T25" fmla="*/ 4 h 138"/>
                <a:gd name="T26" fmla="*/ 71 w 80"/>
                <a:gd name="T27" fmla="*/ 9 h 138"/>
                <a:gd name="T28" fmla="*/ 74 w 80"/>
                <a:gd name="T29" fmla="*/ 13 h 138"/>
                <a:gd name="T30" fmla="*/ 78 w 80"/>
                <a:gd name="T31" fmla="*/ 26 h 138"/>
                <a:gd name="T32" fmla="*/ 80 w 80"/>
                <a:gd name="T33" fmla="*/ 40 h 138"/>
                <a:gd name="T34" fmla="*/ 80 w 80"/>
                <a:gd name="T35" fmla="*/ 56 h 138"/>
                <a:gd name="T36" fmla="*/ 80 w 80"/>
                <a:gd name="T37" fmla="*/ 74 h 138"/>
                <a:gd name="T38" fmla="*/ 78 w 80"/>
                <a:gd name="T39" fmla="*/ 90 h 138"/>
                <a:gd name="T40" fmla="*/ 75 w 80"/>
                <a:gd name="T41" fmla="*/ 105 h 138"/>
                <a:gd name="T42" fmla="*/ 71 w 80"/>
                <a:gd name="T43" fmla="*/ 117 h 138"/>
                <a:gd name="T44" fmla="*/ 67 w 80"/>
                <a:gd name="T45" fmla="*/ 126 h 138"/>
                <a:gd name="T46" fmla="*/ 62 w 80"/>
                <a:gd name="T47" fmla="*/ 133 h 138"/>
                <a:gd name="T48" fmla="*/ 56 w 80"/>
                <a:gd name="T49" fmla="*/ 136 h 138"/>
                <a:gd name="T50" fmla="*/ 50 w 80"/>
                <a:gd name="T51" fmla="*/ 138 h 138"/>
                <a:gd name="T52" fmla="*/ 43 w 80"/>
                <a:gd name="T53" fmla="*/ 138 h 138"/>
                <a:gd name="T54" fmla="*/ 37 w 80"/>
                <a:gd name="T55" fmla="*/ 137 h 138"/>
                <a:gd name="T56" fmla="*/ 29 w 80"/>
                <a:gd name="T57" fmla="*/ 136 h 138"/>
                <a:gd name="T58" fmla="*/ 22 w 80"/>
                <a:gd name="T59" fmla="*/ 134 h 138"/>
                <a:gd name="T60" fmla="*/ 15 w 80"/>
                <a:gd name="T61" fmla="*/ 132 h 138"/>
                <a:gd name="T62" fmla="*/ 10 w 80"/>
                <a:gd name="T63" fmla="*/ 129 h 138"/>
                <a:gd name="T64" fmla="*/ 6 w 80"/>
                <a:gd name="T65" fmla="*/ 124 h 138"/>
                <a:gd name="T66" fmla="*/ 2 w 80"/>
                <a:gd name="T67" fmla="*/ 118 h 138"/>
                <a:gd name="T68" fmla="*/ 0 w 80"/>
                <a:gd name="T69" fmla="*/ 110 h 138"/>
                <a:gd name="T70" fmla="*/ 0 w 80"/>
                <a:gd name="T71" fmla="*/ 101 h 138"/>
                <a:gd name="T72" fmla="*/ 2 w 80"/>
                <a:gd name="T73" fmla="*/ 8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138">
                  <a:moveTo>
                    <a:pt x="2" y="88"/>
                  </a:moveTo>
                  <a:lnTo>
                    <a:pt x="7" y="72"/>
                  </a:lnTo>
                  <a:lnTo>
                    <a:pt x="13" y="57"/>
                  </a:lnTo>
                  <a:lnTo>
                    <a:pt x="21" y="42"/>
                  </a:lnTo>
                  <a:lnTo>
                    <a:pt x="28" y="28"/>
                  </a:lnTo>
                  <a:lnTo>
                    <a:pt x="37" y="16"/>
                  </a:lnTo>
                  <a:lnTo>
                    <a:pt x="46" y="7"/>
                  </a:lnTo>
                  <a:lnTo>
                    <a:pt x="50" y="3"/>
                  </a:lnTo>
                  <a:lnTo>
                    <a:pt x="54" y="1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69" y="4"/>
                  </a:lnTo>
                  <a:lnTo>
                    <a:pt x="71" y="9"/>
                  </a:lnTo>
                  <a:lnTo>
                    <a:pt x="74" y="13"/>
                  </a:lnTo>
                  <a:lnTo>
                    <a:pt x="78" y="2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80" y="74"/>
                  </a:lnTo>
                  <a:lnTo>
                    <a:pt x="78" y="90"/>
                  </a:lnTo>
                  <a:lnTo>
                    <a:pt x="75" y="105"/>
                  </a:lnTo>
                  <a:lnTo>
                    <a:pt x="71" y="117"/>
                  </a:lnTo>
                  <a:lnTo>
                    <a:pt x="67" y="126"/>
                  </a:lnTo>
                  <a:lnTo>
                    <a:pt x="62" y="133"/>
                  </a:lnTo>
                  <a:lnTo>
                    <a:pt x="56" y="136"/>
                  </a:lnTo>
                  <a:lnTo>
                    <a:pt x="50" y="138"/>
                  </a:lnTo>
                  <a:lnTo>
                    <a:pt x="43" y="138"/>
                  </a:lnTo>
                  <a:lnTo>
                    <a:pt x="37" y="137"/>
                  </a:lnTo>
                  <a:lnTo>
                    <a:pt x="29" y="136"/>
                  </a:lnTo>
                  <a:lnTo>
                    <a:pt x="22" y="134"/>
                  </a:lnTo>
                  <a:lnTo>
                    <a:pt x="15" y="132"/>
                  </a:lnTo>
                  <a:lnTo>
                    <a:pt x="10" y="129"/>
                  </a:lnTo>
                  <a:lnTo>
                    <a:pt x="6" y="124"/>
                  </a:lnTo>
                  <a:lnTo>
                    <a:pt x="2" y="118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2" y="88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48"/>
            <p:cNvSpPr>
              <a:spLocks/>
            </p:cNvSpPr>
            <p:nvPr userDrawn="1"/>
          </p:nvSpPr>
          <p:spPr bwMode="auto">
            <a:xfrm>
              <a:off x="-5400675" y="554651"/>
              <a:ext cx="30163" cy="55563"/>
            </a:xfrm>
            <a:custGeom>
              <a:avLst/>
              <a:gdLst>
                <a:gd name="T0" fmla="*/ 1 w 76"/>
                <a:gd name="T1" fmla="*/ 101 h 139"/>
                <a:gd name="T2" fmla="*/ 0 w 76"/>
                <a:gd name="T3" fmla="*/ 86 h 139"/>
                <a:gd name="T4" fmla="*/ 0 w 76"/>
                <a:gd name="T5" fmla="*/ 70 h 139"/>
                <a:gd name="T6" fmla="*/ 1 w 76"/>
                <a:gd name="T7" fmla="*/ 53 h 139"/>
                <a:gd name="T8" fmla="*/ 5 w 76"/>
                <a:gd name="T9" fmla="*/ 37 h 139"/>
                <a:gd name="T10" fmla="*/ 9 w 76"/>
                <a:gd name="T11" fmla="*/ 22 h 139"/>
                <a:gd name="T12" fmla="*/ 13 w 76"/>
                <a:gd name="T13" fmla="*/ 11 h 139"/>
                <a:gd name="T14" fmla="*/ 17 w 76"/>
                <a:gd name="T15" fmla="*/ 6 h 139"/>
                <a:gd name="T16" fmla="*/ 20 w 76"/>
                <a:gd name="T17" fmla="*/ 3 h 139"/>
                <a:gd name="T18" fmla="*/ 23 w 76"/>
                <a:gd name="T19" fmla="*/ 1 h 139"/>
                <a:gd name="T20" fmla="*/ 27 w 76"/>
                <a:gd name="T21" fmla="*/ 0 h 139"/>
                <a:gd name="T22" fmla="*/ 31 w 76"/>
                <a:gd name="T23" fmla="*/ 0 h 139"/>
                <a:gd name="T24" fmla="*/ 35 w 76"/>
                <a:gd name="T25" fmla="*/ 1 h 139"/>
                <a:gd name="T26" fmla="*/ 38 w 76"/>
                <a:gd name="T27" fmla="*/ 4 h 139"/>
                <a:gd name="T28" fmla="*/ 43 w 76"/>
                <a:gd name="T29" fmla="*/ 7 h 139"/>
                <a:gd name="T30" fmla="*/ 50 w 76"/>
                <a:gd name="T31" fmla="*/ 18 h 139"/>
                <a:gd name="T32" fmla="*/ 57 w 76"/>
                <a:gd name="T33" fmla="*/ 31 h 139"/>
                <a:gd name="T34" fmla="*/ 63 w 76"/>
                <a:gd name="T35" fmla="*/ 46 h 139"/>
                <a:gd name="T36" fmla="*/ 68 w 76"/>
                <a:gd name="T37" fmla="*/ 62 h 139"/>
                <a:gd name="T38" fmla="*/ 73 w 76"/>
                <a:gd name="T39" fmla="*/ 79 h 139"/>
                <a:gd name="T40" fmla="*/ 75 w 76"/>
                <a:gd name="T41" fmla="*/ 94 h 139"/>
                <a:gd name="T42" fmla="*/ 76 w 76"/>
                <a:gd name="T43" fmla="*/ 106 h 139"/>
                <a:gd name="T44" fmla="*/ 75 w 76"/>
                <a:gd name="T45" fmla="*/ 116 h 139"/>
                <a:gd name="T46" fmla="*/ 72 w 76"/>
                <a:gd name="T47" fmla="*/ 124 h 139"/>
                <a:gd name="T48" fmla="*/ 68 w 76"/>
                <a:gd name="T49" fmla="*/ 129 h 139"/>
                <a:gd name="T50" fmla="*/ 63 w 76"/>
                <a:gd name="T51" fmla="*/ 133 h 139"/>
                <a:gd name="T52" fmla="*/ 57 w 76"/>
                <a:gd name="T53" fmla="*/ 136 h 139"/>
                <a:gd name="T54" fmla="*/ 50 w 76"/>
                <a:gd name="T55" fmla="*/ 137 h 139"/>
                <a:gd name="T56" fmla="*/ 43 w 76"/>
                <a:gd name="T57" fmla="*/ 138 h 139"/>
                <a:gd name="T58" fmla="*/ 35 w 76"/>
                <a:gd name="T59" fmla="*/ 139 h 139"/>
                <a:gd name="T60" fmla="*/ 28 w 76"/>
                <a:gd name="T61" fmla="*/ 139 h 139"/>
                <a:gd name="T62" fmla="*/ 22 w 76"/>
                <a:gd name="T63" fmla="*/ 138 h 139"/>
                <a:gd name="T64" fmla="*/ 16 w 76"/>
                <a:gd name="T65" fmla="*/ 135 h 139"/>
                <a:gd name="T66" fmla="*/ 10 w 76"/>
                <a:gd name="T67" fmla="*/ 130 h 139"/>
                <a:gd name="T68" fmla="*/ 7 w 76"/>
                <a:gd name="T69" fmla="*/ 124 h 139"/>
                <a:gd name="T70" fmla="*/ 4 w 76"/>
                <a:gd name="T71" fmla="*/ 114 h 139"/>
                <a:gd name="T72" fmla="*/ 1 w 76"/>
                <a:gd name="T73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39">
                  <a:moveTo>
                    <a:pt x="1" y="101"/>
                  </a:moveTo>
                  <a:lnTo>
                    <a:pt x="0" y="86"/>
                  </a:lnTo>
                  <a:lnTo>
                    <a:pt x="0" y="70"/>
                  </a:lnTo>
                  <a:lnTo>
                    <a:pt x="1" y="53"/>
                  </a:lnTo>
                  <a:lnTo>
                    <a:pt x="5" y="37"/>
                  </a:lnTo>
                  <a:lnTo>
                    <a:pt x="9" y="22"/>
                  </a:lnTo>
                  <a:lnTo>
                    <a:pt x="13" y="11"/>
                  </a:lnTo>
                  <a:lnTo>
                    <a:pt x="17" y="6"/>
                  </a:lnTo>
                  <a:lnTo>
                    <a:pt x="20" y="3"/>
                  </a:lnTo>
                  <a:lnTo>
                    <a:pt x="23" y="1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50" y="18"/>
                  </a:lnTo>
                  <a:lnTo>
                    <a:pt x="57" y="31"/>
                  </a:lnTo>
                  <a:lnTo>
                    <a:pt x="63" y="46"/>
                  </a:lnTo>
                  <a:lnTo>
                    <a:pt x="68" y="62"/>
                  </a:lnTo>
                  <a:lnTo>
                    <a:pt x="73" y="79"/>
                  </a:lnTo>
                  <a:lnTo>
                    <a:pt x="75" y="94"/>
                  </a:lnTo>
                  <a:lnTo>
                    <a:pt x="76" y="106"/>
                  </a:lnTo>
                  <a:lnTo>
                    <a:pt x="75" y="116"/>
                  </a:lnTo>
                  <a:lnTo>
                    <a:pt x="72" y="124"/>
                  </a:lnTo>
                  <a:lnTo>
                    <a:pt x="68" y="129"/>
                  </a:lnTo>
                  <a:lnTo>
                    <a:pt x="63" y="133"/>
                  </a:lnTo>
                  <a:lnTo>
                    <a:pt x="57" y="136"/>
                  </a:lnTo>
                  <a:lnTo>
                    <a:pt x="50" y="137"/>
                  </a:lnTo>
                  <a:lnTo>
                    <a:pt x="43" y="138"/>
                  </a:lnTo>
                  <a:lnTo>
                    <a:pt x="35" y="139"/>
                  </a:lnTo>
                  <a:lnTo>
                    <a:pt x="28" y="139"/>
                  </a:lnTo>
                  <a:lnTo>
                    <a:pt x="22" y="138"/>
                  </a:lnTo>
                  <a:lnTo>
                    <a:pt x="16" y="135"/>
                  </a:lnTo>
                  <a:lnTo>
                    <a:pt x="10" y="130"/>
                  </a:lnTo>
                  <a:lnTo>
                    <a:pt x="7" y="124"/>
                  </a:lnTo>
                  <a:lnTo>
                    <a:pt x="4" y="114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49"/>
            <p:cNvSpPr>
              <a:spLocks noEditPoints="1"/>
            </p:cNvSpPr>
            <p:nvPr userDrawn="1"/>
          </p:nvSpPr>
          <p:spPr bwMode="auto">
            <a:xfrm>
              <a:off x="-4811713" y="-635974"/>
              <a:ext cx="185738" cy="185738"/>
            </a:xfrm>
            <a:custGeom>
              <a:avLst/>
              <a:gdLst>
                <a:gd name="T0" fmla="*/ 211 w 469"/>
                <a:gd name="T1" fmla="*/ 1 h 467"/>
                <a:gd name="T2" fmla="*/ 176 w 469"/>
                <a:gd name="T3" fmla="*/ 7 h 467"/>
                <a:gd name="T4" fmla="*/ 144 w 469"/>
                <a:gd name="T5" fmla="*/ 18 h 467"/>
                <a:gd name="T6" fmla="*/ 114 w 469"/>
                <a:gd name="T7" fmla="*/ 33 h 467"/>
                <a:gd name="T8" fmla="*/ 70 w 469"/>
                <a:gd name="T9" fmla="*/ 69 h 467"/>
                <a:gd name="T10" fmla="*/ 35 w 469"/>
                <a:gd name="T11" fmla="*/ 112 h 467"/>
                <a:gd name="T12" fmla="*/ 19 w 469"/>
                <a:gd name="T13" fmla="*/ 142 h 467"/>
                <a:gd name="T14" fmla="*/ 8 w 469"/>
                <a:gd name="T15" fmla="*/ 176 h 467"/>
                <a:gd name="T16" fmla="*/ 1 w 469"/>
                <a:gd name="T17" fmla="*/ 210 h 467"/>
                <a:gd name="T18" fmla="*/ 1 w 469"/>
                <a:gd name="T19" fmla="*/ 246 h 467"/>
                <a:gd name="T20" fmla="*/ 6 w 469"/>
                <a:gd name="T21" fmla="*/ 281 h 467"/>
                <a:gd name="T22" fmla="*/ 14 w 469"/>
                <a:gd name="T23" fmla="*/ 314 h 467"/>
                <a:gd name="T24" fmla="*/ 28 w 469"/>
                <a:gd name="T25" fmla="*/ 345 h 467"/>
                <a:gd name="T26" fmla="*/ 54 w 469"/>
                <a:gd name="T27" fmla="*/ 383 h 467"/>
                <a:gd name="T28" fmla="*/ 104 w 469"/>
                <a:gd name="T29" fmla="*/ 427 h 467"/>
                <a:gd name="T30" fmla="*/ 133 w 469"/>
                <a:gd name="T31" fmla="*/ 445 h 467"/>
                <a:gd name="T32" fmla="*/ 166 w 469"/>
                <a:gd name="T33" fmla="*/ 458 h 467"/>
                <a:gd name="T34" fmla="*/ 199 w 469"/>
                <a:gd name="T35" fmla="*/ 465 h 467"/>
                <a:gd name="T36" fmla="*/ 235 w 469"/>
                <a:gd name="T37" fmla="*/ 467 h 467"/>
                <a:gd name="T38" fmla="*/ 270 w 469"/>
                <a:gd name="T39" fmla="*/ 465 h 467"/>
                <a:gd name="T40" fmla="*/ 304 w 469"/>
                <a:gd name="T41" fmla="*/ 458 h 467"/>
                <a:gd name="T42" fmla="*/ 336 w 469"/>
                <a:gd name="T43" fmla="*/ 445 h 467"/>
                <a:gd name="T44" fmla="*/ 365 w 469"/>
                <a:gd name="T45" fmla="*/ 427 h 467"/>
                <a:gd name="T46" fmla="*/ 415 w 469"/>
                <a:gd name="T47" fmla="*/ 383 h 467"/>
                <a:gd name="T48" fmla="*/ 441 w 469"/>
                <a:gd name="T49" fmla="*/ 345 h 467"/>
                <a:gd name="T50" fmla="*/ 455 w 469"/>
                <a:gd name="T51" fmla="*/ 314 h 467"/>
                <a:gd name="T52" fmla="*/ 464 w 469"/>
                <a:gd name="T53" fmla="*/ 281 h 467"/>
                <a:gd name="T54" fmla="*/ 468 w 469"/>
                <a:gd name="T55" fmla="*/ 246 h 467"/>
                <a:gd name="T56" fmla="*/ 468 w 469"/>
                <a:gd name="T57" fmla="*/ 210 h 467"/>
                <a:gd name="T58" fmla="*/ 462 w 469"/>
                <a:gd name="T59" fmla="*/ 176 h 467"/>
                <a:gd name="T60" fmla="*/ 451 w 469"/>
                <a:gd name="T61" fmla="*/ 142 h 467"/>
                <a:gd name="T62" fmla="*/ 435 w 469"/>
                <a:gd name="T63" fmla="*/ 112 h 467"/>
                <a:gd name="T64" fmla="*/ 400 w 469"/>
                <a:gd name="T65" fmla="*/ 69 h 467"/>
                <a:gd name="T66" fmla="*/ 356 w 469"/>
                <a:gd name="T67" fmla="*/ 33 h 467"/>
                <a:gd name="T68" fmla="*/ 325 w 469"/>
                <a:gd name="T69" fmla="*/ 18 h 467"/>
                <a:gd name="T70" fmla="*/ 293 w 469"/>
                <a:gd name="T71" fmla="*/ 7 h 467"/>
                <a:gd name="T72" fmla="*/ 259 w 469"/>
                <a:gd name="T73" fmla="*/ 1 h 467"/>
                <a:gd name="T74" fmla="*/ 235 w 469"/>
                <a:gd name="T75" fmla="*/ 367 h 467"/>
                <a:gd name="T76" fmla="*/ 208 w 469"/>
                <a:gd name="T77" fmla="*/ 365 h 467"/>
                <a:gd name="T78" fmla="*/ 171 w 469"/>
                <a:gd name="T79" fmla="*/ 351 h 467"/>
                <a:gd name="T80" fmla="*/ 141 w 469"/>
                <a:gd name="T81" fmla="*/ 328 h 467"/>
                <a:gd name="T82" fmla="*/ 117 w 469"/>
                <a:gd name="T83" fmla="*/ 298 h 467"/>
                <a:gd name="T84" fmla="*/ 104 w 469"/>
                <a:gd name="T85" fmla="*/ 261 h 467"/>
                <a:gd name="T86" fmla="*/ 102 w 469"/>
                <a:gd name="T87" fmla="*/ 220 h 467"/>
                <a:gd name="T88" fmla="*/ 112 w 469"/>
                <a:gd name="T89" fmla="*/ 182 h 467"/>
                <a:gd name="T90" fmla="*/ 132 w 469"/>
                <a:gd name="T91" fmla="*/ 149 h 467"/>
                <a:gd name="T92" fmla="*/ 160 w 469"/>
                <a:gd name="T93" fmla="*/ 123 h 467"/>
                <a:gd name="T94" fmla="*/ 195 w 469"/>
                <a:gd name="T95" fmla="*/ 107 h 467"/>
                <a:gd name="T96" fmla="*/ 235 w 469"/>
                <a:gd name="T97" fmla="*/ 100 h 467"/>
                <a:gd name="T98" fmla="*/ 275 w 469"/>
                <a:gd name="T99" fmla="*/ 107 h 467"/>
                <a:gd name="T100" fmla="*/ 309 w 469"/>
                <a:gd name="T101" fmla="*/ 123 h 467"/>
                <a:gd name="T102" fmla="*/ 337 w 469"/>
                <a:gd name="T103" fmla="*/ 149 h 467"/>
                <a:gd name="T104" fmla="*/ 358 w 469"/>
                <a:gd name="T105" fmla="*/ 182 h 467"/>
                <a:gd name="T106" fmla="*/ 368 w 469"/>
                <a:gd name="T107" fmla="*/ 220 h 467"/>
                <a:gd name="T108" fmla="*/ 365 w 469"/>
                <a:gd name="T109" fmla="*/ 261 h 467"/>
                <a:gd name="T110" fmla="*/ 352 w 469"/>
                <a:gd name="T111" fmla="*/ 298 h 467"/>
                <a:gd name="T112" fmla="*/ 329 w 469"/>
                <a:gd name="T113" fmla="*/ 328 h 467"/>
                <a:gd name="T114" fmla="*/ 298 w 469"/>
                <a:gd name="T115" fmla="*/ 351 h 467"/>
                <a:gd name="T116" fmla="*/ 262 w 469"/>
                <a:gd name="T117" fmla="*/ 36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9" h="467">
                  <a:moveTo>
                    <a:pt x="235" y="0"/>
                  </a:moveTo>
                  <a:lnTo>
                    <a:pt x="223" y="0"/>
                  </a:lnTo>
                  <a:lnTo>
                    <a:pt x="211" y="1"/>
                  </a:lnTo>
                  <a:lnTo>
                    <a:pt x="199" y="3"/>
                  </a:lnTo>
                  <a:lnTo>
                    <a:pt x="187" y="4"/>
                  </a:lnTo>
                  <a:lnTo>
                    <a:pt x="176" y="7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4" y="28"/>
                  </a:lnTo>
                  <a:lnTo>
                    <a:pt x="114" y="33"/>
                  </a:lnTo>
                  <a:lnTo>
                    <a:pt x="104" y="40"/>
                  </a:lnTo>
                  <a:lnTo>
                    <a:pt x="86" y="54"/>
                  </a:lnTo>
                  <a:lnTo>
                    <a:pt x="70" y="69"/>
                  </a:lnTo>
                  <a:lnTo>
                    <a:pt x="54" y="85"/>
                  </a:lnTo>
                  <a:lnTo>
                    <a:pt x="40" y="103"/>
                  </a:lnTo>
                  <a:lnTo>
                    <a:pt x="35" y="112"/>
                  </a:lnTo>
                  <a:lnTo>
                    <a:pt x="28" y="122"/>
                  </a:lnTo>
                  <a:lnTo>
                    <a:pt x="24" y="133"/>
                  </a:lnTo>
                  <a:lnTo>
                    <a:pt x="19" y="142"/>
                  </a:lnTo>
                  <a:lnTo>
                    <a:pt x="14" y="153"/>
                  </a:lnTo>
                  <a:lnTo>
                    <a:pt x="11" y="164"/>
                  </a:lnTo>
                  <a:lnTo>
                    <a:pt x="8" y="176"/>
                  </a:lnTo>
                  <a:lnTo>
                    <a:pt x="6" y="187"/>
                  </a:lnTo>
                  <a:lnTo>
                    <a:pt x="4" y="198"/>
                  </a:lnTo>
                  <a:lnTo>
                    <a:pt x="1" y="210"/>
                  </a:lnTo>
                  <a:lnTo>
                    <a:pt x="1" y="222"/>
                  </a:lnTo>
                  <a:lnTo>
                    <a:pt x="0" y="234"/>
                  </a:lnTo>
                  <a:lnTo>
                    <a:pt x="1" y="246"/>
                  </a:lnTo>
                  <a:lnTo>
                    <a:pt x="1" y="258"/>
                  </a:lnTo>
                  <a:lnTo>
                    <a:pt x="4" y="270"/>
                  </a:lnTo>
                  <a:lnTo>
                    <a:pt x="6" y="281"/>
                  </a:lnTo>
                  <a:lnTo>
                    <a:pt x="8" y="292"/>
                  </a:lnTo>
                  <a:lnTo>
                    <a:pt x="11" y="303"/>
                  </a:lnTo>
                  <a:lnTo>
                    <a:pt x="14" y="314"/>
                  </a:lnTo>
                  <a:lnTo>
                    <a:pt x="19" y="325"/>
                  </a:lnTo>
                  <a:lnTo>
                    <a:pt x="24" y="336"/>
                  </a:lnTo>
                  <a:lnTo>
                    <a:pt x="28" y="345"/>
                  </a:lnTo>
                  <a:lnTo>
                    <a:pt x="35" y="355"/>
                  </a:lnTo>
                  <a:lnTo>
                    <a:pt x="40" y="365"/>
                  </a:lnTo>
                  <a:lnTo>
                    <a:pt x="54" y="383"/>
                  </a:lnTo>
                  <a:lnTo>
                    <a:pt x="70" y="399"/>
                  </a:lnTo>
                  <a:lnTo>
                    <a:pt x="86" y="414"/>
                  </a:lnTo>
                  <a:lnTo>
                    <a:pt x="104" y="427"/>
                  </a:lnTo>
                  <a:lnTo>
                    <a:pt x="114" y="434"/>
                  </a:lnTo>
                  <a:lnTo>
                    <a:pt x="124" y="439"/>
                  </a:lnTo>
                  <a:lnTo>
                    <a:pt x="133" y="445"/>
                  </a:lnTo>
                  <a:lnTo>
                    <a:pt x="144" y="449"/>
                  </a:lnTo>
                  <a:lnTo>
                    <a:pt x="154" y="453"/>
                  </a:lnTo>
                  <a:lnTo>
                    <a:pt x="166" y="458"/>
                  </a:lnTo>
                  <a:lnTo>
                    <a:pt x="176" y="461"/>
                  </a:lnTo>
                  <a:lnTo>
                    <a:pt x="187" y="463"/>
                  </a:lnTo>
                  <a:lnTo>
                    <a:pt x="199" y="465"/>
                  </a:lnTo>
                  <a:lnTo>
                    <a:pt x="211" y="466"/>
                  </a:lnTo>
                  <a:lnTo>
                    <a:pt x="223" y="467"/>
                  </a:lnTo>
                  <a:lnTo>
                    <a:pt x="235" y="467"/>
                  </a:lnTo>
                  <a:lnTo>
                    <a:pt x="247" y="467"/>
                  </a:lnTo>
                  <a:lnTo>
                    <a:pt x="259" y="466"/>
                  </a:lnTo>
                  <a:lnTo>
                    <a:pt x="270" y="465"/>
                  </a:lnTo>
                  <a:lnTo>
                    <a:pt x="282" y="463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3"/>
                  </a:lnTo>
                  <a:lnTo>
                    <a:pt x="325" y="449"/>
                  </a:lnTo>
                  <a:lnTo>
                    <a:pt x="336" y="445"/>
                  </a:lnTo>
                  <a:lnTo>
                    <a:pt x="346" y="439"/>
                  </a:lnTo>
                  <a:lnTo>
                    <a:pt x="356" y="434"/>
                  </a:lnTo>
                  <a:lnTo>
                    <a:pt x="365" y="427"/>
                  </a:lnTo>
                  <a:lnTo>
                    <a:pt x="384" y="414"/>
                  </a:lnTo>
                  <a:lnTo>
                    <a:pt x="400" y="399"/>
                  </a:lnTo>
                  <a:lnTo>
                    <a:pt x="415" y="383"/>
                  </a:lnTo>
                  <a:lnTo>
                    <a:pt x="429" y="365"/>
                  </a:lnTo>
                  <a:lnTo>
                    <a:pt x="435" y="355"/>
                  </a:lnTo>
                  <a:lnTo>
                    <a:pt x="441" y="345"/>
                  </a:lnTo>
                  <a:lnTo>
                    <a:pt x="445" y="336"/>
                  </a:lnTo>
                  <a:lnTo>
                    <a:pt x="451" y="325"/>
                  </a:lnTo>
                  <a:lnTo>
                    <a:pt x="455" y="314"/>
                  </a:lnTo>
                  <a:lnTo>
                    <a:pt x="458" y="303"/>
                  </a:lnTo>
                  <a:lnTo>
                    <a:pt x="462" y="292"/>
                  </a:lnTo>
                  <a:lnTo>
                    <a:pt x="464" y="281"/>
                  </a:lnTo>
                  <a:lnTo>
                    <a:pt x="466" y="270"/>
                  </a:lnTo>
                  <a:lnTo>
                    <a:pt x="468" y="258"/>
                  </a:lnTo>
                  <a:lnTo>
                    <a:pt x="468" y="246"/>
                  </a:lnTo>
                  <a:lnTo>
                    <a:pt x="469" y="234"/>
                  </a:lnTo>
                  <a:lnTo>
                    <a:pt x="468" y="222"/>
                  </a:lnTo>
                  <a:lnTo>
                    <a:pt x="468" y="210"/>
                  </a:lnTo>
                  <a:lnTo>
                    <a:pt x="466" y="198"/>
                  </a:lnTo>
                  <a:lnTo>
                    <a:pt x="464" y="187"/>
                  </a:lnTo>
                  <a:lnTo>
                    <a:pt x="462" y="176"/>
                  </a:lnTo>
                  <a:lnTo>
                    <a:pt x="458" y="164"/>
                  </a:lnTo>
                  <a:lnTo>
                    <a:pt x="455" y="153"/>
                  </a:lnTo>
                  <a:lnTo>
                    <a:pt x="451" y="142"/>
                  </a:lnTo>
                  <a:lnTo>
                    <a:pt x="445" y="133"/>
                  </a:lnTo>
                  <a:lnTo>
                    <a:pt x="441" y="122"/>
                  </a:lnTo>
                  <a:lnTo>
                    <a:pt x="435" y="112"/>
                  </a:lnTo>
                  <a:lnTo>
                    <a:pt x="429" y="103"/>
                  </a:lnTo>
                  <a:lnTo>
                    <a:pt x="415" y="85"/>
                  </a:lnTo>
                  <a:lnTo>
                    <a:pt x="400" y="69"/>
                  </a:lnTo>
                  <a:lnTo>
                    <a:pt x="384" y="54"/>
                  </a:lnTo>
                  <a:lnTo>
                    <a:pt x="365" y="40"/>
                  </a:lnTo>
                  <a:lnTo>
                    <a:pt x="356" y="33"/>
                  </a:lnTo>
                  <a:lnTo>
                    <a:pt x="346" y="28"/>
                  </a:lnTo>
                  <a:lnTo>
                    <a:pt x="336" y="22"/>
                  </a:lnTo>
                  <a:lnTo>
                    <a:pt x="325" y="18"/>
                  </a:lnTo>
                  <a:lnTo>
                    <a:pt x="315" y="14"/>
                  </a:lnTo>
                  <a:lnTo>
                    <a:pt x="304" y="11"/>
                  </a:lnTo>
                  <a:lnTo>
                    <a:pt x="293" y="7"/>
                  </a:lnTo>
                  <a:lnTo>
                    <a:pt x="282" y="4"/>
                  </a:lnTo>
                  <a:lnTo>
                    <a:pt x="270" y="3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235" y="0"/>
                  </a:lnTo>
                  <a:close/>
                  <a:moveTo>
                    <a:pt x="235" y="367"/>
                  </a:moveTo>
                  <a:lnTo>
                    <a:pt x="235" y="367"/>
                  </a:lnTo>
                  <a:lnTo>
                    <a:pt x="221" y="367"/>
                  </a:lnTo>
                  <a:lnTo>
                    <a:pt x="208" y="365"/>
                  </a:lnTo>
                  <a:lnTo>
                    <a:pt x="195" y="362"/>
                  </a:lnTo>
                  <a:lnTo>
                    <a:pt x="183" y="357"/>
                  </a:lnTo>
                  <a:lnTo>
                    <a:pt x="171" y="351"/>
                  </a:lnTo>
                  <a:lnTo>
                    <a:pt x="160" y="344"/>
                  </a:lnTo>
                  <a:lnTo>
                    <a:pt x="149" y="337"/>
                  </a:lnTo>
                  <a:lnTo>
                    <a:pt x="141" y="328"/>
                  </a:lnTo>
                  <a:lnTo>
                    <a:pt x="132" y="318"/>
                  </a:lnTo>
                  <a:lnTo>
                    <a:pt x="124" y="309"/>
                  </a:lnTo>
                  <a:lnTo>
                    <a:pt x="117" y="298"/>
                  </a:lnTo>
                  <a:lnTo>
                    <a:pt x="112" y="286"/>
                  </a:lnTo>
                  <a:lnTo>
                    <a:pt x="107" y="274"/>
                  </a:lnTo>
                  <a:lnTo>
                    <a:pt x="104" y="261"/>
                  </a:lnTo>
                  <a:lnTo>
                    <a:pt x="102" y="247"/>
                  </a:lnTo>
                  <a:lnTo>
                    <a:pt x="101" y="234"/>
                  </a:lnTo>
                  <a:lnTo>
                    <a:pt x="102" y="220"/>
                  </a:lnTo>
                  <a:lnTo>
                    <a:pt x="104" y="207"/>
                  </a:lnTo>
                  <a:lnTo>
                    <a:pt x="107" y="194"/>
                  </a:lnTo>
                  <a:lnTo>
                    <a:pt x="112" y="182"/>
                  </a:lnTo>
                  <a:lnTo>
                    <a:pt x="117" y="170"/>
                  </a:lnTo>
                  <a:lnTo>
                    <a:pt x="124" y="160"/>
                  </a:lnTo>
                  <a:lnTo>
                    <a:pt x="132" y="149"/>
                  </a:lnTo>
                  <a:lnTo>
                    <a:pt x="141" y="139"/>
                  </a:lnTo>
                  <a:lnTo>
                    <a:pt x="149" y="130"/>
                  </a:lnTo>
                  <a:lnTo>
                    <a:pt x="160" y="123"/>
                  </a:lnTo>
                  <a:lnTo>
                    <a:pt x="171" y="116"/>
                  </a:lnTo>
                  <a:lnTo>
                    <a:pt x="183" y="111"/>
                  </a:lnTo>
                  <a:lnTo>
                    <a:pt x="195" y="107"/>
                  </a:lnTo>
                  <a:lnTo>
                    <a:pt x="208" y="103"/>
                  </a:lnTo>
                  <a:lnTo>
                    <a:pt x="221" y="101"/>
                  </a:lnTo>
                  <a:lnTo>
                    <a:pt x="235" y="100"/>
                  </a:lnTo>
                  <a:lnTo>
                    <a:pt x="249" y="101"/>
                  </a:lnTo>
                  <a:lnTo>
                    <a:pt x="262" y="103"/>
                  </a:lnTo>
                  <a:lnTo>
                    <a:pt x="275" y="107"/>
                  </a:lnTo>
                  <a:lnTo>
                    <a:pt x="287" y="111"/>
                  </a:lnTo>
                  <a:lnTo>
                    <a:pt x="298" y="116"/>
                  </a:lnTo>
                  <a:lnTo>
                    <a:pt x="309" y="123"/>
                  </a:lnTo>
                  <a:lnTo>
                    <a:pt x="320" y="130"/>
                  </a:lnTo>
                  <a:lnTo>
                    <a:pt x="329" y="139"/>
                  </a:lnTo>
                  <a:lnTo>
                    <a:pt x="337" y="149"/>
                  </a:lnTo>
                  <a:lnTo>
                    <a:pt x="345" y="160"/>
                  </a:lnTo>
                  <a:lnTo>
                    <a:pt x="352" y="170"/>
                  </a:lnTo>
                  <a:lnTo>
                    <a:pt x="358" y="182"/>
                  </a:lnTo>
                  <a:lnTo>
                    <a:pt x="362" y="194"/>
                  </a:lnTo>
                  <a:lnTo>
                    <a:pt x="365" y="207"/>
                  </a:lnTo>
                  <a:lnTo>
                    <a:pt x="368" y="220"/>
                  </a:lnTo>
                  <a:lnTo>
                    <a:pt x="369" y="234"/>
                  </a:lnTo>
                  <a:lnTo>
                    <a:pt x="368" y="247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8" y="286"/>
                  </a:lnTo>
                  <a:lnTo>
                    <a:pt x="352" y="298"/>
                  </a:lnTo>
                  <a:lnTo>
                    <a:pt x="345" y="309"/>
                  </a:lnTo>
                  <a:lnTo>
                    <a:pt x="337" y="318"/>
                  </a:lnTo>
                  <a:lnTo>
                    <a:pt x="329" y="328"/>
                  </a:lnTo>
                  <a:lnTo>
                    <a:pt x="320" y="337"/>
                  </a:lnTo>
                  <a:lnTo>
                    <a:pt x="309" y="344"/>
                  </a:lnTo>
                  <a:lnTo>
                    <a:pt x="298" y="351"/>
                  </a:lnTo>
                  <a:lnTo>
                    <a:pt x="287" y="357"/>
                  </a:lnTo>
                  <a:lnTo>
                    <a:pt x="275" y="362"/>
                  </a:lnTo>
                  <a:lnTo>
                    <a:pt x="262" y="365"/>
                  </a:lnTo>
                  <a:lnTo>
                    <a:pt x="249" y="367"/>
                  </a:lnTo>
                  <a:lnTo>
                    <a:pt x="235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50"/>
            <p:cNvSpPr>
              <a:spLocks noEditPoints="1"/>
            </p:cNvSpPr>
            <p:nvPr userDrawn="1"/>
          </p:nvSpPr>
          <p:spPr bwMode="auto">
            <a:xfrm>
              <a:off x="-5580063" y="-439124"/>
              <a:ext cx="185738" cy="185738"/>
            </a:xfrm>
            <a:custGeom>
              <a:avLst/>
              <a:gdLst>
                <a:gd name="T0" fmla="*/ 210 w 468"/>
                <a:gd name="T1" fmla="*/ 2 h 468"/>
                <a:gd name="T2" fmla="*/ 175 w 468"/>
                <a:gd name="T3" fmla="*/ 8 h 468"/>
                <a:gd name="T4" fmla="*/ 143 w 468"/>
                <a:gd name="T5" fmla="*/ 19 h 468"/>
                <a:gd name="T6" fmla="*/ 112 w 468"/>
                <a:gd name="T7" fmla="*/ 34 h 468"/>
                <a:gd name="T8" fmla="*/ 68 w 468"/>
                <a:gd name="T9" fmla="*/ 68 h 468"/>
                <a:gd name="T10" fmla="*/ 34 w 468"/>
                <a:gd name="T11" fmla="*/ 113 h 468"/>
                <a:gd name="T12" fmla="*/ 18 w 468"/>
                <a:gd name="T13" fmla="*/ 143 h 468"/>
                <a:gd name="T14" fmla="*/ 7 w 468"/>
                <a:gd name="T15" fmla="*/ 175 h 468"/>
                <a:gd name="T16" fmla="*/ 1 w 468"/>
                <a:gd name="T17" fmla="*/ 210 h 468"/>
                <a:gd name="T18" fmla="*/ 0 w 468"/>
                <a:gd name="T19" fmla="*/ 247 h 468"/>
                <a:gd name="T20" fmla="*/ 4 w 468"/>
                <a:gd name="T21" fmla="*/ 281 h 468"/>
                <a:gd name="T22" fmla="*/ 14 w 468"/>
                <a:gd name="T23" fmla="*/ 315 h 468"/>
                <a:gd name="T24" fmla="*/ 28 w 468"/>
                <a:gd name="T25" fmla="*/ 346 h 468"/>
                <a:gd name="T26" fmla="*/ 53 w 468"/>
                <a:gd name="T27" fmla="*/ 383 h 468"/>
                <a:gd name="T28" fmla="*/ 103 w 468"/>
                <a:gd name="T29" fmla="*/ 428 h 468"/>
                <a:gd name="T30" fmla="*/ 132 w 468"/>
                <a:gd name="T31" fmla="*/ 445 h 468"/>
                <a:gd name="T32" fmla="*/ 164 w 468"/>
                <a:gd name="T33" fmla="*/ 457 h 468"/>
                <a:gd name="T34" fmla="*/ 198 w 468"/>
                <a:gd name="T35" fmla="*/ 466 h 468"/>
                <a:gd name="T36" fmla="*/ 233 w 468"/>
                <a:gd name="T37" fmla="*/ 468 h 468"/>
                <a:gd name="T38" fmla="*/ 269 w 468"/>
                <a:gd name="T39" fmla="*/ 466 h 468"/>
                <a:gd name="T40" fmla="*/ 304 w 468"/>
                <a:gd name="T41" fmla="*/ 457 h 468"/>
                <a:gd name="T42" fmla="*/ 335 w 468"/>
                <a:gd name="T43" fmla="*/ 445 h 468"/>
                <a:gd name="T44" fmla="*/ 364 w 468"/>
                <a:gd name="T45" fmla="*/ 428 h 468"/>
                <a:gd name="T46" fmla="*/ 414 w 468"/>
                <a:gd name="T47" fmla="*/ 383 h 468"/>
                <a:gd name="T48" fmla="*/ 440 w 468"/>
                <a:gd name="T49" fmla="*/ 346 h 468"/>
                <a:gd name="T50" fmla="*/ 454 w 468"/>
                <a:gd name="T51" fmla="*/ 315 h 468"/>
                <a:gd name="T52" fmla="*/ 463 w 468"/>
                <a:gd name="T53" fmla="*/ 281 h 468"/>
                <a:gd name="T54" fmla="*/ 468 w 468"/>
                <a:gd name="T55" fmla="*/ 247 h 468"/>
                <a:gd name="T56" fmla="*/ 467 w 468"/>
                <a:gd name="T57" fmla="*/ 210 h 468"/>
                <a:gd name="T58" fmla="*/ 460 w 468"/>
                <a:gd name="T59" fmla="*/ 175 h 468"/>
                <a:gd name="T60" fmla="*/ 449 w 468"/>
                <a:gd name="T61" fmla="*/ 143 h 468"/>
                <a:gd name="T62" fmla="*/ 434 w 468"/>
                <a:gd name="T63" fmla="*/ 113 h 468"/>
                <a:gd name="T64" fmla="*/ 399 w 468"/>
                <a:gd name="T65" fmla="*/ 68 h 468"/>
                <a:gd name="T66" fmla="*/ 355 w 468"/>
                <a:gd name="T67" fmla="*/ 34 h 468"/>
                <a:gd name="T68" fmla="*/ 325 w 468"/>
                <a:gd name="T69" fmla="*/ 19 h 468"/>
                <a:gd name="T70" fmla="*/ 292 w 468"/>
                <a:gd name="T71" fmla="*/ 8 h 468"/>
                <a:gd name="T72" fmla="*/ 257 w 468"/>
                <a:gd name="T73" fmla="*/ 2 h 468"/>
                <a:gd name="T74" fmla="*/ 233 w 468"/>
                <a:gd name="T75" fmla="*/ 368 h 468"/>
                <a:gd name="T76" fmla="*/ 206 w 468"/>
                <a:gd name="T77" fmla="*/ 365 h 468"/>
                <a:gd name="T78" fmla="*/ 170 w 468"/>
                <a:gd name="T79" fmla="*/ 351 h 468"/>
                <a:gd name="T80" fmla="*/ 139 w 468"/>
                <a:gd name="T81" fmla="*/ 329 h 468"/>
                <a:gd name="T82" fmla="*/ 117 w 468"/>
                <a:gd name="T83" fmla="*/ 297 h 468"/>
                <a:gd name="T84" fmla="*/ 103 w 468"/>
                <a:gd name="T85" fmla="*/ 261 h 468"/>
                <a:gd name="T86" fmla="*/ 100 w 468"/>
                <a:gd name="T87" fmla="*/ 221 h 468"/>
                <a:gd name="T88" fmla="*/ 110 w 468"/>
                <a:gd name="T89" fmla="*/ 182 h 468"/>
                <a:gd name="T90" fmla="*/ 131 w 468"/>
                <a:gd name="T91" fmla="*/ 149 h 468"/>
                <a:gd name="T92" fmla="*/ 159 w 468"/>
                <a:gd name="T93" fmla="*/ 124 h 468"/>
                <a:gd name="T94" fmla="*/ 193 w 468"/>
                <a:gd name="T95" fmla="*/ 106 h 468"/>
                <a:gd name="T96" fmla="*/ 233 w 468"/>
                <a:gd name="T97" fmla="*/ 101 h 468"/>
                <a:gd name="T98" fmla="*/ 273 w 468"/>
                <a:gd name="T99" fmla="*/ 106 h 468"/>
                <a:gd name="T100" fmla="*/ 308 w 468"/>
                <a:gd name="T101" fmla="*/ 124 h 468"/>
                <a:gd name="T102" fmla="*/ 337 w 468"/>
                <a:gd name="T103" fmla="*/ 149 h 468"/>
                <a:gd name="T104" fmla="*/ 356 w 468"/>
                <a:gd name="T105" fmla="*/ 182 h 468"/>
                <a:gd name="T106" fmla="*/ 366 w 468"/>
                <a:gd name="T107" fmla="*/ 221 h 468"/>
                <a:gd name="T108" fmla="*/ 364 w 468"/>
                <a:gd name="T109" fmla="*/ 261 h 468"/>
                <a:gd name="T110" fmla="*/ 351 w 468"/>
                <a:gd name="T111" fmla="*/ 297 h 468"/>
                <a:gd name="T112" fmla="*/ 328 w 468"/>
                <a:gd name="T113" fmla="*/ 329 h 468"/>
                <a:gd name="T114" fmla="*/ 297 w 468"/>
                <a:gd name="T115" fmla="*/ 351 h 468"/>
                <a:gd name="T116" fmla="*/ 260 w 468"/>
                <a:gd name="T117" fmla="*/ 365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8">
                  <a:moveTo>
                    <a:pt x="233" y="0"/>
                  </a:moveTo>
                  <a:lnTo>
                    <a:pt x="221" y="0"/>
                  </a:lnTo>
                  <a:lnTo>
                    <a:pt x="210" y="2"/>
                  </a:lnTo>
                  <a:lnTo>
                    <a:pt x="198" y="3"/>
                  </a:lnTo>
                  <a:lnTo>
                    <a:pt x="187" y="5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3" y="14"/>
                  </a:lnTo>
                  <a:lnTo>
                    <a:pt x="143" y="19"/>
                  </a:lnTo>
                  <a:lnTo>
                    <a:pt x="132" y="23"/>
                  </a:lnTo>
                  <a:lnTo>
                    <a:pt x="122" y="29"/>
                  </a:lnTo>
                  <a:lnTo>
                    <a:pt x="112" y="34"/>
                  </a:lnTo>
                  <a:lnTo>
                    <a:pt x="103" y="40"/>
                  </a:lnTo>
                  <a:lnTo>
                    <a:pt x="84" y="53"/>
                  </a:lnTo>
                  <a:lnTo>
                    <a:pt x="68" y="68"/>
                  </a:lnTo>
                  <a:lnTo>
                    <a:pt x="53" y="86"/>
                  </a:lnTo>
                  <a:lnTo>
                    <a:pt x="40" y="103"/>
                  </a:lnTo>
                  <a:lnTo>
                    <a:pt x="34" y="113"/>
                  </a:lnTo>
                  <a:lnTo>
                    <a:pt x="28" y="122"/>
                  </a:lnTo>
                  <a:lnTo>
                    <a:pt x="23" y="133"/>
                  </a:lnTo>
                  <a:lnTo>
                    <a:pt x="18" y="143"/>
                  </a:lnTo>
                  <a:lnTo>
                    <a:pt x="14" y="154"/>
                  </a:lnTo>
                  <a:lnTo>
                    <a:pt x="10" y="165"/>
                  </a:lnTo>
                  <a:lnTo>
                    <a:pt x="7" y="175"/>
                  </a:lnTo>
                  <a:lnTo>
                    <a:pt x="4" y="187"/>
                  </a:lnTo>
                  <a:lnTo>
                    <a:pt x="2" y="199"/>
                  </a:lnTo>
                  <a:lnTo>
                    <a:pt x="1" y="210"/>
                  </a:lnTo>
                  <a:lnTo>
                    <a:pt x="0" y="222"/>
                  </a:lnTo>
                  <a:lnTo>
                    <a:pt x="0" y="235"/>
                  </a:lnTo>
                  <a:lnTo>
                    <a:pt x="0" y="247"/>
                  </a:lnTo>
                  <a:lnTo>
                    <a:pt x="1" y="259"/>
                  </a:lnTo>
                  <a:lnTo>
                    <a:pt x="2" y="270"/>
                  </a:lnTo>
                  <a:lnTo>
                    <a:pt x="4" y="281"/>
                  </a:lnTo>
                  <a:lnTo>
                    <a:pt x="7" y="293"/>
                  </a:lnTo>
                  <a:lnTo>
                    <a:pt x="10" y="304"/>
                  </a:lnTo>
                  <a:lnTo>
                    <a:pt x="14" y="315"/>
                  </a:lnTo>
                  <a:lnTo>
                    <a:pt x="18" y="326"/>
                  </a:lnTo>
                  <a:lnTo>
                    <a:pt x="23" y="335"/>
                  </a:lnTo>
                  <a:lnTo>
                    <a:pt x="28" y="346"/>
                  </a:lnTo>
                  <a:lnTo>
                    <a:pt x="34" y="356"/>
                  </a:lnTo>
                  <a:lnTo>
                    <a:pt x="40" y="365"/>
                  </a:lnTo>
                  <a:lnTo>
                    <a:pt x="53" y="383"/>
                  </a:lnTo>
                  <a:lnTo>
                    <a:pt x="68" y="400"/>
                  </a:lnTo>
                  <a:lnTo>
                    <a:pt x="84" y="415"/>
                  </a:lnTo>
                  <a:lnTo>
                    <a:pt x="103" y="428"/>
                  </a:lnTo>
                  <a:lnTo>
                    <a:pt x="112" y="435"/>
                  </a:lnTo>
                  <a:lnTo>
                    <a:pt x="122" y="440"/>
                  </a:lnTo>
                  <a:lnTo>
                    <a:pt x="132" y="445"/>
                  </a:lnTo>
                  <a:lnTo>
                    <a:pt x="143" y="450"/>
                  </a:lnTo>
                  <a:lnTo>
                    <a:pt x="153" y="454"/>
                  </a:lnTo>
                  <a:lnTo>
                    <a:pt x="164" y="457"/>
                  </a:lnTo>
                  <a:lnTo>
                    <a:pt x="175" y="461"/>
                  </a:lnTo>
                  <a:lnTo>
                    <a:pt x="187" y="464"/>
                  </a:lnTo>
                  <a:lnTo>
                    <a:pt x="198" y="466"/>
                  </a:lnTo>
                  <a:lnTo>
                    <a:pt x="210" y="467"/>
                  </a:lnTo>
                  <a:lnTo>
                    <a:pt x="221" y="468"/>
                  </a:lnTo>
                  <a:lnTo>
                    <a:pt x="233" y="468"/>
                  </a:lnTo>
                  <a:lnTo>
                    <a:pt x="245" y="468"/>
                  </a:lnTo>
                  <a:lnTo>
                    <a:pt x="257" y="467"/>
                  </a:lnTo>
                  <a:lnTo>
                    <a:pt x="269" y="466"/>
                  </a:lnTo>
                  <a:lnTo>
                    <a:pt x="281" y="464"/>
                  </a:lnTo>
                  <a:lnTo>
                    <a:pt x="292" y="461"/>
                  </a:lnTo>
                  <a:lnTo>
                    <a:pt x="304" y="457"/>
                  </a:lnTo>
                  <a:lnTo>
                    <a:pt x="314" y="454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0"/>
                  </a:lnTo>
                  <a:lnTo>
                    <a:pt x="355" y="435"/>
                  </a:lnTo>
                  <a:lnTo>
                    <a:pt x="364" y="428"/>
                  </a:lnTo>
                  <a:lnTo>
                    <a:pt x="382" y="415"/>
                  </a:lnTo>
                  <a:lnTo>
                    <a:pt x="399" y="400"/>
                  </a:lnTo>
                  <a:lnTo>
                    <a:pt x="414" y="383"/>
                  </a:lnTo>
                  <a:lnTo>
                    <a:pt x="428" y="365"/>
                  </a:lnTo>
                  <a:lnTo>
                    <a:pt x="434" y="356"/>
                  </a:lnTo>
                  <a:lnTo>
                    <a:pt x="440" y="346"/>
                  </a:lnTo>
                  <a:lnTo>
                    <a:pt x="445" y="335"/>
                  </a:lnTo>
                  <a:lnTo>
                    <a:pt x="449" y="326"/>
                  </a:lnTo>
                  <a:lnTo>
                    <a:pt x="454" y="315"/>
                  </a:lnTo>
                  <a:lnTo>
                    <a:pt x="457" y="304"/>
                  </a:lnTo>
                  <a:lnTo>
                    <a:pt x="460" y="293"/>
                  </a:lnTo>
                  <a:lnTo>
                    <a:pt x="463" y="281"/>
                  </a:lnTo>
                  <a:lnTo>
                    <a:pt x="464" y="270"/>
                  </a:lnTo>
                  <a:lnTo>
                    <a:pt x="467" y="259"/>
                  </a:lnTo>
                  <a:lnTo>
                    <a:pt x="468" y="247"/>
                  </a:lnTo>
                  <a:lnTo>
                    <a:pt x="468" y="235"/>
                  </a:lnTo>
                  <a:lnTo>
                    <a:pt x="468" y="222"/>
                  </a:lnTo>
                  <a:lnTo>
                    <a:pt x="467" y="210"/>
                  </a:lnTo>
                  <a:lnTo>
                    <a:pt x="464" y="199"/>
                  </a:lnTo>
                  <a:lnTo>
                    <a:pt x="463" y="187"/>
                  </a:lnTo>
                  <a:lnTo>
                    <a:pt x="460" y="175"/>
                  </a:lnTo>
                  <a:lnTo>
                    <a:pt x="457" y="165"/>
                  </a:lnTo>
                  <a:lnTo>
                    <a:pt x="454" y="154"/>
                  </a:lnTo>
                  <a:lnTo>
                    <a:pt x="449" y="143"/>
                  </a:lnTo>
                  <a:lnTo>
                    <a:pt x="445" y="133"/>
                  </a:lnTo>
                  <a:lnTo>
                    <a:pt x="440" y="122"/>
                  </a:lnTo>
                  <a:lnTo>
                    <a:pt x="434" y="113"/>
                  </a:lnTo>
                  <a:lnTo>
                    <a:pt x="428" y="103"/>
                  </a:lnTo>
                  <a:lnTo>
                    <a:pt x="414" y="86"/>
                  </a:lnTo>
                  <a:lnTo>
                    <a:pt x="399" y="68"/>
                  </a:lnTo>
                  <a:lnTo>
                    <a:pt x="382" y="53"/>
                  </a:lnTo>
                  <a:lnTo>
                    <a:pt x="364" y="40"/>
                  </a:lnTo>
                  <a:lnTo>
                    <a:pt x="355" y="34"/>
                  </a:lnTo>
                  <a:lnTo>
                    <a:pt x="346" y="29"/>
                  </a:lnTo>
                  <a:lnTo>
                    <a:pt x="335" y="23"/>
                  </a:lnTo>
                  <a:lnTo>
                    <a:pt x="325" y="19"/>
                  </a:lnTo>
                  <a:lnTo>
                    <a:pt x="314" y="14"/>
                  </a:lnTo>
                  <a:lnTo>
                    <a:pt x="304" y="11"/>
                  </a:lnTo>
                  <a:lnTo>
                    <a:pt x="292" y="8"/>
                  </a:lnTo>
                  <a:lnTo>
                    <a:pt x="281" y="5"/>
                  </a:lnTo>
                  <a:lnTo>
                    <a:pt x="269" y="3"/>
                  </a:lnTo>
                  <a:lnTo>
                    <a:pt x="257" y="2"/>
                  </a:lnTo>
                  <a:lnTo>
                    <a:pt x="245" y="0"/>
                  </a:lnTo>
                  <a:lnTo>
                    <a:pt x="233" y="0"/>
                  </a:lnTo>
                  <a:close/>
                  <a:moveTo>
                    <a:pt x="233" y="368"/>
                  </a:moveTo>
                  <a:lnTo>
                    <a:pt x="233" y="368"/>
                  </a:lnTo>
                  <a:lnTo>
                    <a:pt x="220" y="368"/>
                  </a:lnTo>
                  <a:lnTo>
                    <a:pt x="206" y="365"/>
                  </a:lnTo>
                  <a:lnTo>
                    <a:pt x="193" y="362"/>
                  </a:lnTo>
                  <a:lnTo>
                    <a:pt x="181" y="357"/>
                  </a:lnTo>
                  <a:lnTo>
                    <a:pt x="170" y="351"/>
                  </a:lnTo>
                  <a:lnTo>
                    <a:pt x="159" y="345"/>
                  </a:lnTo>
                  <a:lnTo>
                    <a:pt x="149" y="337"/>
                  </a:lnTo>
                  <a:lnTo>
                    <a:pt x="139" y="329"/>
                  </a:lnTo>
                  <a:lnTo>
                    <a:pt x="131" y="319"/>
                  </a:lnTo>
                  <a:lnTo>
                    <a:pt x="123" y="309"/>
                  </a:lnTo>
                  <a:lnTo>
                    <a:pt x="117" y="297"/>
                  </a:lnTo>
                  <a:lnTo>
                    <a:pt x="110" y="287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0" y="248"/>
                  </a:lnTo>
                  <a:lnTo>
                    <a:pt x="100" y="235"/>
                  </a:lnTo>
                  <a:lnTo>
                    <a:pt x="100" y="221"/>
                  </a:lnTo>
                  <a:lnTo>
                    <a:pt x="103" y="208"/>
                  </a:lnTo>
                  <a:lnTo>
                    <a:pt x="106" y="195"/>
                  </a:lnTo>
                  <a:lnTo>
                    <a:pt x="110" y="182"/>
                  </a:lnTo>
                  <a:lnTo>
                    <a:pt x="117" y="171"/>
                  </a:lnTo>
                  <a:lnTo>
                    <a:pt x="123" y="159"/>
                  </a:lnTo>
                  <a:lnTo>
                    <a:pt x="131" y="149"/>
                  </a:lnTo>
                  <a:lnTo>
                    <a:pt x="139" y="140"/>
                  </a:lnTo>
                  <a:lnTo>
                    <a:pt x="149" y="131"/>
                  </a:lnTo>
                  <a:lnTo>
                    <a:pt x="159" y="124"/>
                  </a:lnTo>
                  <a:lnTo>
                    <a:pt x="170" y="117"/>
                  </a:lnTo>
                  <a:lnTo>
                    <a:pt x="181" y="112"/>
                  </a:lnTo>
                  <a:lnTo>
                    <a:pt x="193" y="106"/>
                  </a:lnTo>
                  <a:lnTo>
                    <a:pt x="206" y="103"/>
                  </a:lnTo>
                  <a:lnTo>
                    <a:pt x="220" y="102"/>
                  </a:lnTo>
                  <a:lnTo>
                    <a:pt x="233" y="101"/>
                  </a:lnTo>
                  <a:lnTo>
                    <a:pt x="247" y="102"/>
                  </a:lnTo>
                  <a:lnTo>
                    <a:pt x="260" y="103"/>
                  </a:lnTo>
                  <a:lnTo>
                    <a:pt x="273" y="106"/>
                  </a:lnTo>
                  <a:lnTo>
                    <a:pt x="285" y="112"/>
                  </a:lnTo>
                  <a:lnTo>
                    <a:pt x="297" y="117"/>
                  </a:lnTo>
                  <a:lnTo>
                    <a:pt x="308" y="124"/>
                  </a:lnTo>
                  <a:lnTo>
                    <a:pt x="319" y="131"/>
                  </a:lnTo>
                  <a:lnTo>
                    <a:pt x="328" y="140"/>
                  </a:lnTo>
                  <a:lnTo>
                    <a:pt x="337" y="149"/>
                  </a:lnTo>
                  <a:lnTo>
                    <a:pt x="345" y="159"/>
                  </a:lnTo>
                  <a:lnTo>
                    <a:pt x="351" y="171"/>
                  </a:lnTo>
                  <a:lnTo>
                    <a:pt x="356" y="182"/>
                  </a:lnTo>
                  <a:lnTo>
                    <a:pt x="361" y="195"/>
                  </a:lnTo>
                  <a:lnTo>
                    <a:pt x="364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8"/>
                  </a:lnTo>
                  <a:lnTo>
                    <a:pt x="364" y="261"/>
                  </a:lnTo>
                  <a:lnTo>
                    <a:pt x="361" y="274"/>
                  </a:lnTo>
                  <a:lnTo>
                    <a:pt x="356" y="287"/>
                  </a:lnTo>
                  <a:lnTo>
                    <a:pt x="351" y="297"/>
                  </a:lnTo>
                  <a:lnTo>
                    <a:pt x="345" y="309"/>
                  </a:lnTo>
                  <a:lnTo>
                    <a:pt x="337" y="319"/>
                  </a:lnTo>
                  <a:lnTo>
                    <a:pt x="328" y="329"/>
                  </a:lnTo>
                  <a:lnTo>
                    <a:pt x="319" y="337"/>
                  </a:lnTo>
                  <a:lnTo>
                    <a:pt x="308" y="345"/>
                  </a:lnTo>
                  <a:lnTo>
                    <a:pt x="297" y="351"/>
                  </a:lnTo>
                  <a:lnTo>
                    <a:pt x="285" y="357"/>
                  </a:lnTo>
                  <a:lnTo>
                    <a:pt x="273" y="362"/>
                  </a:lnTo>
                  <a:lnTo>
                    <a:pt x="260" y="365"/>
                  </a:lnTo>
                  <a:lnTo>
                    <a:pt x="247" y="368"/>
                  </a:lnTo>
                  <a:lnTo>
                    <a:pt x="233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51"/>
            <p:cNvSpPr>
              <a:spLocks noEditPoints="1"/>
            </p:cNvSpPr>
            <p:nvPr userDrawn="1"/>
          </p:nvSpPr>
          <p:spPr bwMode="auto">
            <a:xfrm>
              <a:off x="-4211638" y="-1393212"/>
              <a:ext cx="185738" cy="184150"/>
            </a:xfrm>
            <a:custGeom>
              <a:avLst/>
              <a:gdLst>
                <a:gd name="T0" fmla="*/ 211 w 469"/>
                <a:gd name="T1" fmla="*/ 1 h 468"/>
                <a:gd name="T2" fmla="*/ 176 w 469"/>
                <a:gd name="T3" fmla="*/ 7 h 468"/>
                <a:gd name="T4" fmla="*/ 144 w 469"/>
                <a:gd name="T5" fmla="*/ 19 h 468"/>
                <a:gd name="T6" fmla="*/ 114 w 469"/>
                <a:gd name="T7" fmla="*/ 34 h 468"/>
                <a:gd name="T8" fmla="*/ 69 w 469"/>
                <a:gd name="T9" fmla="*/ 68 h 468"/>
                <a:gd name="T10" fmla="*/ 35 w 469"/>
                <a:gd name="T11" fmla="*/ 113 h 468"/>
                <a:gd name="T12" fmla="*/ 19 w 469"/>
                <a:gd name="T13" fmla="*/ 143 h 468"/>
                <a:gd name="T14" fmla="*/ 8 w 469"/>
                <a:gd name="T15" fmla="*/ 175 h 468"/>
                <a:gd name="T16" fmla="*/ 1 w 469"/>
                <a:gd name="T17" fmla="*/ 210 h 468"/>
                <a:gd name="T18" fmla="*/ 1 w 469"/>
                <a:gd name="T19" fmla="*/ 245 h 468"/>
                <a:gd name="T20" fmla="*/ 6 w 469"/>
                <a:gd name="T21" fmla="*/ 281 h 468"/>
                <a:gd name="T22" fmla="*/ 14 w 469"/>
                <a:gd name="T23" fmla="*/ 314 h 468"/>
                <a:gd name="T24" fmla="*/ 28 w 469"/>
                <a:gd name="T25" fmla="*/ 346 h 468"/>
                <a:gd name="T26" fmla="*/ 54 w 469"/>
                <a:gd name="T27" fmla="*/ 383 h 468"/>
                <a:gd name="T28" fmla="*/ 104 w 469"/>
                <a:gd name="T29" fmla="*/ 428 h 468"/>
                <a:gd name="T30" fmla="*/ 133 w 469"/>
                <a:gd name="T31" fmla="*/ 445 h 468"/>
                <a:gd name="T32" fmla="*/ 165 w 469"/>
                <a:gd name="T33" fmla="*/ 457 h 468"/>
                <a:gd name="T34" fmla="*/ 199 w 469"/>
                <a:gd name="T35" fmla="*/ 465 h 468"/>
                <a:gd name="T36" fmla="*/ 235 w 469"/>
                <a:gd name="T37" fmla="*/ 468 h 468"/>
                <a:gd name="T38" fmla="*/ 270 w 469"/>
                <a:gd name="T39" fmla="*/ 465 h 468"/>
                <a:gd name="T40" fmla="*/ 304 w 469"/>
                <a:gd name="T41" fmla="*/ 457 h 468"/>
                <a:gd name="T42" fmla="*/ 336 w 469"/>
                <a:gd name="T43" fmla="*/ 445 h 468"/>
                <a:gd name="T44" fmla="*/ 365 w 469"/>
                <a:gd name="T45" fmla="*/ 428 h 468"/>
                <a:gd name="T46" fmla="*/ 415 w 469"/>
                <a:gd name="T47" fmla="*/ 383 h 468"/>
                <a:gd name="T48" fmla="*/ 441 w 469"/>
                <a:gd name="T49" fmla="*/ 346 h 468"/>
                <a:gd name="T50" fmla="*/ 455 w 469"/>
                <a:gd name="T51" fmla="*/ 314 h 468"/>
                <a:gd name="T52" fmla="*/ 464 w 469"/>
                <a:gd name="T53" fmla="*/ 281 h 468"/>
                <a:gd name="T54" fmla="*/ 468 w 469"/>
                <a:gd name="T55" fmla="*/ 245 h 468"/>
                <a:gd name="T56" fmla="*/ 468 w 469"/>
                <a:gd name="T57" fmla="*/ 210 h 468"/>
                <a:gd name="T58" fmla="*/ 461 w 469"/>
                <a:gd name="T59" fmla="*/ 175 h 468"/>
                <a:gd name="T60" fmla="*/ 451 w 469"/>
                <a:gd name="T61" fmla="*/ 143 h 468"/>
                <a:gd name="T62" fmla="*/ 434 w 469"/>
                <a:gd name="T63" fmla="*/ 113 h 468"/>
                <a:gd name="T64" fmla="*/ 400 w 469"/>
                <a:gd name="T65" fmla="*/ 68 h 468"/>
                <a:gd name="T66" fmla="*/ 356 w 469"/>
                <a:gd name="T67" fmla="*/ 34 h 468"/>
                <a:gd name="T68" fmla="*/ 325 w 469"/>
                <a:gd name="T69" fmla="*/ 19 h 468"/>
                <a:gd name="T70" fmla="*/ 293 w 469"/>
                <a:gd name="T71" fmla="*/ 7 h 468"/>
                <a:gd name="T72" fmla="*/ 258 w 469"/>
                <a:gd name="T73" fmla="*/ 1 h 468"/>
                <a:gd name="T74" fmla="*/ 235 w 469"/>
                <a:gd name="T75" fmla="*/ 367 h 468"/>
                <a:gd name="T76" fmla="*/ 208 w 469"/>
                <a:gd name="T77" fmla="*/ 364 h 468"/>
                <a:gd name="T78" fmla="*/ 171 w 469"/>
                <a:gd name="T79" fmla="*/ 351 h 468"/>
                <a:gd name="T80" fmla="*/ 141 w 469"/>
                <a:gd name="T81" fmla="*/ 329 h 468"/>
                <a:gd name="T82" fmla="*/ 117 w 469"/>
                <a:gd name="T83" fmla="*/ 297 h 468"/>
                <a:gd name="T84" fmla="*/ 104 w 469"/>
                <a:gd name="T85" fmla="*/ 260 h 468"/>
                <a:gd name="T86" fmla="*/ 102 w 469"/>
                <a:gd name="T87" fmla="*/ 221 h 468"/>
                <a:gd name="T88" fmla="*/ 111 w 469"/>
                <a:gd name="T89" fmla="*/ 182 h 468"/>
                <a:gd name="T90" fmla="*/ 132 w 469"/>
                <a:gd name="T91" fmla="*/ 149 h 468"/>
                <a:gd name="T92" fmla="*/ 160 w 469"/>
                <a:gd name="T93" fmla="*/ 123 h 468"/>
                <a:gd name="T94" fmla="*/ 195 w 469"/>
                <a:gd name="T95" fmla="*/ 106 h 468"/>
                <a:gd name="T96" fmla="*/ 235 w 469"/>
                <a:gd name="T97" fmla="*/ 101 h 468"/>
                <a:gd name="T98" fmla="*/ 275 w 469"/>
                <a:gd name="T99" fmla="*/ 106 h 468"/>
                <a:gd name="T100" fmla="*/ 309 w 469"/>
                <a:gd name="T101" fmla="*/ 123 h 468"/>
                <a:gd name="T102" fmla="*/ 337 w 469"/>
                <a:gd name="T103" fmla="*/ 149 h 468"/>
                <a:gd name="T104" fmla="*/ 358 w 469"/>
                <a:gd name="T105" fmla="*/ 182 h 468"/>
                <a:gd name="T106" fmla="*/ 367 w 469"/>
                <a:gd name="T107" fmla="*/ 221 h 468"/>
                <a:gd name="T108" fmla="*/ 365 w 469"/>
                <a:gd name="T109" fmla="*/ 260 h 468"/>
                <a:gd name="T110" fmla="*/ 352 w 469"/>
                <a:gd name="T111" fmla="*/ 297 h 468"/>
                <a:gd name="T112" fmla="*/ 329 w 469"/>
                <a:gd name="T113" fmla="*/ 329 h 468"/>
                <a:gd name="T114" fmla="*/ 298 w 469"/>
                <a:gd name="T115" fmla="*/ 351 h 468"/>
                <a:gd name="T116" fmla="*/ 262 w 469"/>
                <a:gd name="T117" fmla="*/ 36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9" h="468">
                  <a:moveTo>
                    <a:pt x="235" y="0"/>
                  </a:moveTo>
                  <a:lnTo>
                    <a:pt x="223" y="0"/>
                  </a:lnTo>
                  <a:lnTo>
                    <a:pt x="211" y="1"/>
                  </a:lnTo>
                  <a:lnTo>
                    <a:pt x="199" y="2"/>
                  </a:lnTo>
                  <a:lnTo>
                    <a:pt x="187" y="5"/>
                  </a:lnTo>
                  <a:lnTo>
                    <a:pt x="176" y="7"/>
                  </a:lnTo>
                  <a:lnTo>
                    <a:pt x="165" y="10"/>
                  </a:lnTo>
                  <a:lnTo>
                    <a:pt x="155" y="14"/>
                  </a:lnTo>
                  <a:lnTo>
                    <a:pt x="144" y="19"/>
                  </a:lnTo>
                  <a:lnTo>
                    <a:pt x="133" y="23"/>
                  </a:lnTo>
                  <a:lnTo>
                    <a:pt x="123" y="28"/>
                  </a:lnTo>
                  <a:lnTo>
                    <a:pt x="114" y="34"/>
                  </a:lnTo>
                  <a:lnTo>
                    <a:pt x="104" y="40"/>
                  </a:lnTo>
                  <a:lnTo>
                    <a:pt x="86" y="53"/>
                  </a:lnTo>
                  <a:lnTo>
                    <a:pt x="69" y="68"/>
                  </a:lnTo>
                  <a:lnTo>
                    <a:pt x="54" y="84"/>
                  </a:lnTo>
                  <a:lnTo>
                    <a:pt x="40" y="103"/>
                  </a:lnTo>
                  <a:lnTo>
                    <a:pt x="35" y="113"/>
                  </a:lnTo>
                  <a:lnTo>
                    <a:pt x="28" y="122"/>
                  </a:lnTo>
                  <a:lnTo>
                    <a:pt x="24" y="132"/>
                  </a:lnTo>
                  <a:lnTo>
                    <a:pt x="19" y="143"/>
                  </a:lnTo>
                  <a:lnTo>
                    <a:pt x="14" y="154"/>
                  </a:lnTo>
                  <a:lnTo>
                    <a:pt x="11" y="164"/>
                  </a:lnTo>
                  <a:lnTo>
                    <a:pt x="8" y="175"/>
                  </a:lnTo>
                  <a:lnTo>
                    <a:pt x="6" y="187"/>
                  </a:lnTo>
                  <a:lnTo>
                    <a:pt x="3" y="198"/>
                  </a:lnTo>
                  <a:lnTo>
                    <a:pt x="1" y="210"/>
                  </a:lnTo>
                  <a:lnTo>
                    <a:pt x="1" y="222"/>
                  </a:lnTo>
                  <a:lnTo>
                    <a:pt x="0" y="233"/>
                  </a:lnTo>
                  <a:lnTo>
                    <a:pt x="1" y="245"/>
                  </a:lnTo>
                  <a:lnTo>
                    <a:pt x="1" y="257"/>
                  </a:lnTo>
                  <a:lnTo>
                    <a:pt x="3" y="269"/>
                  </a:lnTo>
                  <a:lnTo>
                    <a:pt x="6" y="281"/>
                  </a:lnTo>
                  <a:lnTo>
                    <a:pt x="8" y="292"/>
                  </a:lnTo>
                  <a:lnTo>
                    <a:pt x="11" y="304"/>
                  </a:lnTo>
                  <a:lnTo>
                    <a:pt x="14" y="314"/>
                  </a:lnTo>
                  <a:lnTo>
                    <a:pt x="19" y="325"/>
                  </a:lnTo>
                  <a:lnTo>
                    <a:pt x="24" y="335"/>
                  </a:lnTo>
                  <a:lnTo>
                    <a:pt x="28" y="346"/>
                  </a:lnTo>
                  <a:lnTo>
                    <a:pt x="35" y="356"/>
                  </a:lnTo>
                  <a:lnTo>
                    <a:pt x="40" y="364"/>
                  </a:lnTo>
                  <a:lnTo>
                    <a:pt x="54" y="383"/>
                  </a:lnTo>
                  <a:lnTo>
                    <a:pt x="69" y="400"/>
                  </a:lnTo>
                  <a:lnTo>
                    <a:pt x="86" y="415"/>
                  </a:lnTo>
                  <a:lnTo>
                    <a:pt x="104" y="428"/>
                  </a:lnTo>
                  <a:lnTo>
                    <a:pt x="114" y="434"/>
                  </a:lnTo>
                  <a:lnTo>
                    <a:pt x="123" y="440"/>
                  </a:lnTo>
                  <a:lnTo>
                    <a:pt x="133" y="445"/>
                  </a:lnTo>
                  <a:lnTo>
                    <a:pt x="144" y="449"/>
                  </a:lnTo>
                  <a:lnTo>
                    <a:pt x="155" y="454"/>
                  </a:lnTo>
                  <a:lnTo>
                    <a:pt x="165" y="457"/>
                  </a:lnTo>
                  <a:lnTo>
                    <a:pt x="176" y="460"/>
                  </a:lnTo>
                  <a:lnTo>
                    <a:pt x="187" y="464"/>
                  </a:lnTo>
                  <a:lnTo>
                    <a:pt x="199" y="465"/>
                  </a:lnTo>
                  <a:lnTo>
                    <a:pt x="211" y="467"/>
                  </a:lnTo>
                  <a:lnTo>
                    <a:pt x="223" y="468"/>
                  </a:lnTo>
                  <a:lnTo>
                    <a:pt x="235" y="468"/>
                  </a:lnTo>
                  <a:lnTo>
                    <a:pt x="246" y="468"/>
                  </a:lnTo>
                  <a:lnTo>
                    <a:pt x="258" y="467"/>
                  </a:lnTo>
                  <a:lnTo>
                    <a:pt x="270" y="465"/>
                  </a:lnTo>
                  <a:lnTo>
                    <a:pt x="282" y="464"/>
                  </a:lnTo>
                  <a:lnTo>
                    <a:pt x="293" y="460"/>
                  </a:lnTo>
                  <a:lnTo>
                    <a:pt x="304" y="457"/>
                  </a:lnTo>
                  <a:lnTo>
                    <a:pt x="316" y="454"/>
                  </a:lnTo>
                  <a:lnTo>
                    <a:pt x="325" y="449"/>
                  </a:lnTo>
                  <a:lnTo>
                    <a:pt x="336" y="445"/>
                  </a:lnTo>
                  <a:lnTo>
                    <a:pt x="346" y="440"/>
                  </a:lnTo>
                  <a:lnTo>
                    <a:pt x="356" y="434"/>
                  </a:lnTo>
                  <a:lnTo>
                    <a:pt x="365" y="428"/>
                  </a:lnTo>
                  <a:lnTo>
                    <a:pt x="384" y="415"/>
                  </a:lnTo>
                  <a:lnTo>
                    <a:pt x="400" y="400"/>
                  </a:lnTo>
                  <a:lnTo>
                    <a:pt x="415" y="383"/>
                  </a:lnTo>
                  <a:lnTo>
                    <a:pt x="429" y="364"/>
                  </a:lnTo>
                  <a:lnTo>
                    <a:pt x="434" y="356"/>
                  </a:lnTo>
                  <a:lnTo>
                    <a:pt x="441" y="346"/>
                  </a:lnTo>
                  <a:lnTo>
                    <a:pt x="445" y="335"/>
                  </a:lnTo>
                  <a:lnTo>
                    <a:pt x="451" y="325"/>
                  </a:lnTo>
                  <a:lnTo>
                    <a:pt x="455" y="314"/>
                  </a:lnTo>
                  <a:lnTo>
                    <a:pt x="458" y="304"/>
                  </a:lnTo>
                  <a:lnTo>
                    <a:pt x="461" y="292"/>
                  </a:lnTo>
                  <a:lnTo>
                    <a:pt x="464" y="281"/>
                  </a:lnTo>
                  <a:lnTo>
                    <a:pt x="466" y="269"/>
                  </a:lnTo>
                  <a:lnTo>
                    <a:pt x="468" y="257"/>
                  </a:lnTo>
                  <a:lnTo>
                    <a:pt x="468" y="245"/>
                  </a:lnTo>
                  <a:lnTo>
                    <a:pt x="469" y="233"/>
                  </a:lnTo>
                  <a:lnTo>
                    <a:pt x="468" y="222"/>
                  </a:lnTo>
                  <a:lnTo>
                    <a:pt x="468" y="210"/>
                  </a:lnTo>
                  <a:lnTo>
                    <a:pt x="466" y="198"/>
                  </a:lnTo>
                  <a:lnTo>
                    <a:pt x="464" y="187"/>
                  </a:lnTo>
                  <a:lnTo>
                    <a:pt x="461" y="175"/>
                  </a:lnTo>
                  <a:lnTo>
                    <a:pt x="458" y="164"/>
                  </a:lnTo>
                  <a:lnTo>
                    <a:pt x="455" y="154"/>
                  </a:lnTo>
                  <a:lnTo>
                    <a:pt x="451" y="143"/>
                  </a:lnTo>
                  <a:lnTo>
                    <a:pt x="445" y="132"/>
                  </a:lnTo>
                  <a:lnTo>
                    <a:pt x="441" y="122"/>
                  </a:lnTo>
                  <a:lnTo>
                    <a:pt x="434" y="113"/>
                  </a:lnTo>
                  <a:lnTo>
                    <a:pt x="429" y="103"/>
                  </a:lnTo>
                  <a:lnTo>
                    <a:pt x="415" y="84"/>
                  </a:lnTo>
                  <a:lnTo>
                    <a:pt x="400" y="68"/>
                  </a:lnTo>
                  <a:lnTo>
                    <a:pt x="384" y="53"/>
                  </a:lnTo>
                  <a:lnTo>
                    <a:pt x="365" y="40"/>
                  </a:lnTo>
                  <a:lnTo>
                    <a:pt x="356" y="34"/>
                  </a:lnTo>
                  <a:lnTo>
                    <a:pt x="346" y="28"/>
                  </a:lnTo>
                  <a:lnTo>
                    <a:pt x="336" y="23"/>
                  </a:lnTo>
                  <a:lnTo>
                    <a:pt x="325" y="19"/>
                  </a:lnTo>
                  <a:lnTo>
                    <a:pt x="316" y="14"/>
                  </a:lnTo>
                  <a:lnTo>
                    <a:pt x="304" y="10"/>
                  </a:lnTo>
                  <a:lnTo>
                    <a:pt x="293" y="7"/>
                  </a:lnTo>
                  <a:lnTo>
                    <a:pt x="282" y="5"/>
                  </a:lnTo>
                  <a:lnTo>
                    <a:pt x="270" y="2"/>
                  </a:lnTo>
                  <a:lnTo>
                    <a:pt x="258" y="1"/>
                  </a:lnTo>
                  <a:lnTo>
                    <a:pt x="246" y="0"/>
                  </a:lnTo>
                  <a:lnTo>
                    <a:pt x="235" y="0"/>
                  </a:lnTo>
                  <a:close/>
                  <a:moveTo>
                    <a:pt x="235" y="367"/>
                  </a:moveTo>
                  <a:lnTo>
                    <a:pt x="235" y="367"/>
                  </a:lnTo>
                  <a:lnTo>
                    <a:pt x="221" y="366"/>
                  </a:lnTo>
                  <a:lnTo>
                    <a:pt x="208" y="364"/>
                  </a:lnTo>
                  <a:lnTo>
                    <a:pt x="195" y="361"/>
                  </a:lnTo>
                  <a:lnTo>
                    <a:pt x="183" y="357"/>
                  </a:lnTo>
                  <a:lnTo>
                    <a:pt x="171" y="351"/>
                  </a:lnTo>
                  <a:lnTo>
                    <a:pt x="160" y="345"/>
                  </a:lnTo>
                  <a:lnTo>
                    <a:pt x="149" y="337"/>
                  </a:lnTo>
                  <a:lnTo>
                    <a:pt x="141" y="329"/>
                  </a:lnTo>
                  <a:lnTo>
                    <a:pt x="132" y="319"/>
                  </a:lnTo>
                  <a:lnTo>
                    <a:pt x="124" y="308"/>
                  </a:lnTo>
                  <a:lnTo>
                    <a:pt x="117" y="297"/>
                  </a:lnTo>
                  <a:lnTo>
                    <a:pt x="111" y="285"/>
                  </a:lnTo>
                  <a:lnTo>
                    <a:pt x="107" y="273"/>
                  </a:lnTo>
                  <a:lnTo>
                    <a:pt x="104" y="260"/>
                  </a:lnTo>
                  <a:lnTo>
                    <a:pt x="102" y="248"/>
                  </a:lnTo>
                  <a:lnTo>
                    <a:pt x="101" y="233"/>
                  </a:lnTo>
                  <a:lnTo>
                    <a:pt x="102" y="221"/>
                  </a:lnTo>
                  <a:lnTo>
                    <a:pt x="104" y="206"/>
                  </a:lnTo>
                  <a:lnTo>
                    <a:pt x="107" y="195"/>
                  </a:lnTo>
                  <a:lnTo>
                    <a:pt x="111" y="182"/>
                  </a:lnTo>
                  <a:lnTo>
                    <a:pt x="117" y="170"/>
                  </a:lnTo>
                  <a:lnTo>
                    <a:pt x="124" y="159"/>
                  </a:lnTo>
                  <a:lnTo>
                    <a:pt x="132" y="149"/>
                  </a:lnTo>
                  <a:lnTo>
                    <a:pt x="141" y="140"/>
                  </a:lnTo>
                  <a:lnTo>
                    <a:pt x="149" y="131"/>
                  </a:lnTo>
                  <a:lnTo>
                    <a:pt x="160" y="123"/>
                  </a:lnTo>
                  <a:lnTo>
                    <a:pt x="171" y="117"/>
                  </a:lnTo>
                  <a:lnTo>
                    <a:pt x="183" y="110"/>
                  </a:lnTo>
                  <a:lnTo>
                    <a:pt x="195" y="106"/>
                  </a:lnTo>
                  <a:lnTo>
                    <a:pt x="208" y="103"/>
                  </a:lnTo>
                  <a:lnTo>
                    <a:pt x="221" y="101"/>
                  </a:lnTo>
                  <a:lnTo>
                    <a:pt x="235" y="101"/>
                  </a:lnTo>
                  <a:lnTo>
                    <a:pt x="249" y="101"/>
                  </a:lnTo>
                  <a:lnTo>
                    <a:pt x="262" y="103"/>
                  </a:lnTo>
                  <a:lnTo>
                    <a:pt x="275" y="106"/>
                  </a:lnTo>
                  <a:lnTo>
                    <a:pt x="286" y="110"/>
                  </a:lnTo>
                  <a:lnTo>
                    <a:pt x="298" y="117"/>
                  </a:lnTo>
                  <a:lnTo>
                    <a:pt x="309" y="123"/>
                  </a:lnTo>
                  <a:lnTo>
                    <a:pt x="320" y="131"/>
                  </a:lnTo>
                  <a:lnTo>
                    <a:pt x="329" y="140"/>
                  </a:lnTo>
                  <a:lnTo>
                    <a:pt x="337" y="149"/>
                  </a:lnTo>
                  <a:lnTo>
                    <a:pt x="346" y="159"/>
                  </a:lnTo>
                  <a:lnTo>
                    <a:pt x="352" y="170"/>
                  </a:lnTo>
                  <a:lnTo>
                    <a:pt x="358" y="182"/>
                  </a:lnTo>
                  <a:lnTo>
                    <a:pt x="362" y="195"/>
                  </a:lnTo>
                  <a:lnTo>
                    <a:pt x="365" y="206"/>
                  </a:lnTo>
                  <a:lnTo>
                    <a:pt x="367" y="221"/>
                  </a:lnTo>
                  <a:lnTo>
                    <a:pt x="369" y="233"/>
                  </a:lnTo>
                  <a:lnTo>
                    <a:pt x="367" y="248"/>
                  </a:lnTo>
                  <a:lnTo>
                    <a:pt x="365" y="260"/>
                  </a:lnTo>
                  <a:lnTo>
                    <a:pt x="362" y="273"/>
                  </a:lnTo>
                  <a:lnTo>
                    <a:pt x="358" y="285"/>
                  </a:lnTo>
                  <a:lnTo>
                    <a:pt x="352" y="297"/>
                  </a:lnTo>
                  <a:lnTo>
                    <a:pt x="346" y="308"/>
                  </a:lnTo>
                  <a:lnTo>
                    <a:pt x="337" y="319"/>
                  </a:lnTo>
                  <a:lnTo>
                    <a:pt x="329" y="329"/>
                  </a:lnTo>
                  <a:lnTo>
                    <a:pt x="320" y="337"/>
                  </a:lnTo>
                  <a:lnTo>
                    <a:pt x="309" y="345"/>
                  </a:lnTo>
                  <a:lnTo>
                    <a:pt x="298" y="351"/>
                  </a:lnTo>
                  <a:lnTo>
                    <a:pt x="286" y="357"/>
                  </a:lnTo>
                  <a:lnTo>
                    <a:pt x="275" y="361"/>
                  </a:lnTo>
                  <a:lnTo>
                    <a:pt x="262" y="364"/>
                  </a:lnTo>
                  <a:lnTo>
                    <a:pt x="249" y="366"/>
                  </a:lnTo>
                  <a:lnTo>
                    <a:pt x="235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52"/>
            <p:cNvSpPr>
              <a:spLocks noEditPoints="1"/>
            </p:cNvSpPr>
            <p:nvPr userDrawn="1"/>
          </p:nvSpPr>
          <p:spPr bwMode="auto">
            <a:xfrm>
              <a:off x="-5191125" y="641964"/>
              <a:ext cx="185738" cy="185738"/>
            </a:xfrm>
            <a:custGeom>
              <a:avLst/>
              <a:gdLst>
                <a:gd name="T0" fmla="*/ 209 w 467"/>
                <a:gd name="T1" fmla="*/ 1 h 469"/>
                <a:gd name="T2" fmla="*/ 174 w 467"/>
                <a:gd name="T3" fmla="*/ 8 h 469"/>
                <a:gd name="T4" fmla="*/ 142 w 467"/>
                <a:gd name="T5" fmla="*/ 19 h 469"/>
                <a:gd name="T6" fmla="*/ 112 w 467"/>
                <a:gd name="T7" fmla="*/ 35 h 469"/>
                <a:gd name="T8" fmla="*/ 68 w 467"/>
                <a:gd name="T9" fmla="*/ 69 h 469"/>
                <a:gd name="T10" fmla="*/ 33 w 467"/>
                <a:gd name="T11" fmla="*/ 114 h 469"/>
                <a:gd name="T12" fmla="*/ 18 w 467"/>
                <a:gd name="T13" fmla="*/ 144 h 469"/>
                <a:gd name="T14" fmla="*/ 6 w 467"/>
                <a:gd name="T15" fmla="*/ 176 h 469"/>
                <a:gd name="T16" fmla="*/ 1 w 467"/>
                <a:gd name="T17" fmla="*/ 211 h 469"/>
                <a:gd name="T18" fmla="*/ 0 w 467"/>
                <a:gd name="T19" fmla="*/ 246 h 469"/>
                <a:gd name="T20" fmla="*/ 4 w 467"/>
                <a:gd name="T21" fmla="*/ 282 h 469"/>
                <a:gd name="T22" fmla="*/ 14 w 467"/>
                <a:gd name="T23" fmla="*/ 316 h 469"/>
                <a:gd name="T24" fmla="*/ 28 w 467"/>
                <a:gd name="T25" fmla="*/ 346 h 469"/>
                <a:gd name="T26" fmla="*/ 52 w 467"/>
                <a:gd name="T27" fmla="*/ 384 h 469"/>
                <a:gd name="T28" fmla="*/ 102 w 467"/>
                <a:gd name="T29" fmla="*/ 429 h 469"/>
                <a:gd name="T30" fmla="*/ 131 w 467"/>
                <a:gd name="T31" fmla="*/ 445 h 469"/>
                <a:gd name="T32" fmla="*/ 164 w 467"/>
                <a:gd name="T33" fmla="*/ 458 h 469"/>
                <a:gd name="T34" fmla="*/ 197 w 467"/>
                <a:gd name="T35" fmla="*/ 466 h 469"/>
                <a:gd name="T36" fmla="*/ 233 w 467"/>
                <a:gd name="T37" fmla="*/ 469 h 469"/>
                <a:gd name="T38" fmla="*/ 268 w 467"/>
                <a:gd name="T39" fmla="*/ 466 h 469"/>
                <a:gd name="T40" fmla="*/ 303 w 467"/>
                <a:gd name="T41" fmla="*/ 458 h 469"/>
                <a:gd name="T42" fmla="*/ 334 w 467"/>
                <a:gd name="T43" fmla="*/ 445 h 469"/>
                <a:gd name="T44" fmla="*/ 363 w 467"/>
                <a:gd name="T45" fmla="*/ 429 h 469"/>
                <a:gd name="T46" fmla="*/ 413 w 467"/>
                <a:gd name="T47" fmla="*/ 384 h 469"/>
                <a:gd name="T48" fmla="*/ 439 w 467"/>
                <a:gd name="T49" fmla="*/ 346 h 469"/>
                <a:gd name="T50" fmla="*/ 453 w 467"/>
                <a:gd name="T51" fmla="*/ 316 h 469"/>
                <a:gd name="T52" fmla="*/ 463 w 467"/>
                <a:gd name="T53" fmla="*/ 282 h 469"/>
                <a:gd name="T54" fmla="*/ 467 w 467"/>
                <a:gd name="T55" fmla="*/ 246 h 469"/>
                <a:gd name="T56" fmla="*/ 466 w 467"/>
                <a:gd name="T57" fmla="*/ 211 h 469"/>
                <a:gd name="T58" fmla="*/ 460 w 467"/>
                <a:gd name="T59" fmla="*/ 176 h 469"/>
                <a:gd name="T60" fmla="*/ 449 w 467"/>
                <a:gd name="T61" fmla="*/ 144 h 469"/>
                <a:gd name="T62" fmla="*/ 434 w 467"/>
                <a:gd name="T63" fmla="*/ 114 h 469"/>
                <a:gd name="T64" fmla="*/ 398 w 467"/>
                <a:gd name="T65" fmla="*/ 69 h 469"/>
                <a:gd name="T66" fmla="*/ 355 w 467"/>
                <a:gd name="T67" fmla="*/ 35 h 469"/>
                <a:gd name="T68" fmla="*/ 325 w 467"/>
                <a:gd name="T69" fmla="*/ 19 h 469"/>
                <a:gd name="T70" fmla="*/ 291 w 467"/>
                <a:gd name="T71" fmla="*/ 8 h 469"/>
                <a:gd name="T72" fmla="*/ 257 w 467"/>
                <a:gd name="T73" fmla="*/ 1 h 469"/>
                <a:gd name="T74" fmla="*/ 233 w 467"/>
                <a:gd name="T75" fmla="*/ 368 h 469"/>
                <a:gd name="T76" fmla="*/ 206 w 467"/>
                <a:gd name="T77" fmla="*/ 365 h 469"/>
                <a:gd name="T78" fmla="*/ 169 w 467"/>
                <a:gd name="T79" fmla="*/ 352 h 469"/>
                <a:gd name="T80" fmla="*/ 139 w 467"/>
                <a:gd name="T81" fmla="*/ 329 h 469"/>
                <a:gd name="T82" fmla="*/ 116 w 467"/>
                <a:gd name="T83" fmla="*/ 298 h 469"/>
                <a:gd name="T84" fmla="*/ 102 w 467"/>
                <a:gd name="T85" fmla="*/ 262 h 469"/>
                <a:gd name="T86" fmla="*/ 100 w 467"/>
                <a:gd name="T87" fmla="*/ 221 h 469"/>
                <a:gd name="T88" fmla="*/ 110 w 467"/>
                <a:gd name="T89" fmla="*/ 183 h 469"/>
                <a:gd name="T90" fmla="*/ 130 w 467"/>
                <a:gd name="T91" fmla="*/ 149 h 469"/>
                <a:gd name="T92" fmla="*/ 158 w 467"/>
                <a:gd name="T93" fmla="*/ 124 h 469"/>
                <a:gd name="T94" fmla="*/ 194 w 467"/>
                <a:gd name="T95" fmla="*/ 107 h 469"/>
                <a:gd name="T96" fmla="*/ 233 w 467"/>
                <a:gd name="T97" fmla="*/ 101 h 469"/>
                <a:gd name="T98" fmla="*/ 273 w 467"/>
                <a:gd name="T99" fmla="*/ 107 h 469"/>
                <a:gd name="T100" fmla="*/ 307 w 467"/>
                <a:gd name="T101" fmla="*/ 124 h 469"/>
                <a:gd name="T102" fmla="*/ 336 w 467"/>
                <a:gd name="T103" fmla="*/ 149 h 469"/>
                <a:gd name="T104" fmla="*/ 356 w 467"/>
                <a:gd name="T105" fmla="*/ 183 h 469"/>
                <a:gd name="T106" fmla="*/ 366 w 467"/>
                <a:gd name="T107" fmla="*/ 221 h 469"/>
                <a:gd name="T108" fmla="*/ 363 w 467"/>
                <a:gd name="T109" fmla="*/ 262 h 469"/>
                <a:gd name="T110" fmla="*/ 351 w 467"/>
                <a:gd name="T111" fmla="*/ 298 h 469"/>
                <a:gd name="T112" fmla="*/ 328 w 467"/>
                <a:gd name="T113" fmla="*/ 329 h 469"/>
                <a:gd name="T114" fmla="*/ 297 w 467"/>
                <a:gd name="T115" fmla="*/ 352 h 469"/>
                <a:gd name="T116" fmla="*/ 260 w 467"/>
                <a:gd name="T117" fmla="*/ 36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469">
                  <a:moveTo>
                    <a:pt x="233" y="0"/>
                  </a:moveTo>
                  <a:lnTo>
                    <a:pt x="221" y="1"/>
                  </a:lnTo>
                  <a:lnTo>
                    <a:pt x="209" y="1"/>
                  </a:lnTo>
                  <a:lnTo>
                    <a:pt x="197" y="3"/>
                  </a:lnTo>
                  <a:lnTo>
                    <a:pt x="186" y="6"/>
                  </a:lnTo>
                  <a:lnTo>
                    <a:pt x="174" y="8"/>
                  </a:lnTo>
                  <a:lnTo>
                    <a:pt x="164" y="11"/>
                  </a:lnTo>
                  <a:lnTo>
                    <a:pt x="153" y="15"/>
                  </a:lnTo>
                  <a:lnTo>
                    <a:pt x="142" y="19"/>
                  </a:lnTo>
                  <a:lnTo>
                    <a:pt x="131" y="24"/>
                  </a:lnTo>
                  <a:lnTo>
                    <a:pt x="122" y="29"/>
                  </a:lnTo>
                  <a:lnTo>
                    <a:pt x="112" y="35"/>
                  </a:lnTo>
                  <a:lnTo>
                    <a:pt x="102" y="40"/>
                  </a:lnTo>
                  <a:lnTo>
                    <a:pt x="84" y="54"/>
                  </a:lnTo>
                  <a:lnTo>
                    <a:pt x="68" y="69"/>
                  </a:lnTo>
                  <a:lnTo>
                    <a:pt x="52" y="86"/>
                  </a:lnTo>
                  <a:lnTo>
                    <a:pt x="39" y="104"/>
                  </a:lnTo>
                  <a:lnTo>
                    <a:pt x="33" y="114"/>
                  </a:lnTo>
                  <a:lnTo>
                    <a:pt x="28" y="123"/>
                  </a:lnTo>
                  <a:lnTo>
                    <a:pt x="22" y="133"/>
                  </a:lnTo>
                  <a:lnTo>
                    <a:pt x="18" y="144"/>
                  </a:lnTo>
                  <a:lnTo>
                    <a:pt x="14" y="155"/>
                  </a:lnTo>
                  <a:lnTo>
                    <a:pt x="9" y="165"/>
                  </a:lnTo>
                  <a:lnTo>
                    <a:pt x="6" y="176"/>
                  </a:lnTo>
                  <a:lnTo>
                    <a:pt x="4" y="187"/>
                  </a:lnTo>
                  <a:lnTo>
                    <a:pt x="2" y="199"/>
                  </a:lnTo>
                  <a:lnTo>
                    <a:pt x="1" y="211"/>
                  </a:lnTo>
                  <a:lnTo>
                    <a:pt x="0" y="223"/>
                  </a:lnTo>
                  <a:lnTo>
                    <a:pt x="0" y="235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70"/>
                  </a:lnTo>
                  <a:lnTo>
                    <a:pt x="4" y="282"/>
                  </a:lnTo>
                  <a:lnTo>
                    <a:pt x="6" y="293"/>
                  </a:lnTo>
                  <a:lnTo>
                    <a:pt x="9" y="304"/>
                  </a:lnTo>
                  <a:lnTo>
                    <a:pt x="14" y="316"/>
                  </a:lnTo>
                  <a:lnTo>
                    <a:pt x="18" y="325"/>
                  </a:lnTo>
                  <a:lnTo>
                    <a:pt x="22" y="336"/>
                  </a:lnTo>
                  <a:lnTo>
                    <a:pt x="28" y="346"/>
                  </a:lnTo>
                  <a:lnTo>
                    <a:pt x="33" y="356"/>
                  </a:lnTo>
                  <a:lnTo>
                    <a:pt x="39" y="365"/>
                  </a:lnTo>
                  <a:lnTo>
                    <a:pt x="52" y="384"/>
                  </a:lnTo>
                  <a:lnTo>
                    <a:pt x="68" y="400"/>
                  </a:lnTo>
                  <a:lnTo>
                    <a:pt x="84" y="415"/>
                  </a:lnTo>
                  <a:lnTo>
                    <a:pt x="102" y="429"/>
                  </a:lnTo>
                  <a:lnTo>
                    <a:pt x="112" y="434"/>
                  </a:lnTo>
                  <a:lnTo>
                    <a:pt x="122" y="441"/>
                  </a:lnTo>
                  <a:lnTo>
                    <a:pt x="131" y="445"/>
                  </a:lnTo>
                  <a:lnTo>
                    <a:pt x="142" y="451"/>
                  </a:lnTo>
                  <a:lnTo>
                    <a:pt x="153" y="455"/>
                  </a:lnTo>
                  <a:lnTo>
                    <a:pt x="164" y="458"/>
                  </a:lnTo>
                  <a:lnTo>
                    <a:pt x="174" y="461"/>
                  </a:lnTo>
                  <a:lnTo>
                    <a:pt x="186" y="464"/>
                  </a:lnTo>
                  <a:lnTo>
                    <a:pt x="197" y="466"/>
                  </a:lnTo>
                  <a:lnTo>
                    <a:pt x="209" y="468"/>
                  </a:lnTo>
                  <a:lnTo>
                    <a:pt x="221" y="468"/>
                  </a:lnTo>
                  <a:lnTo>
                    <a:pt x="233" y="469"/>
                  </a:lnTo>
                  <a:lnTo>
                    <a:pt x="245" y="468"/>
                  </a:lnTo>
                  <a:lnTo>
                    <a:pt x="257" y="468"/>
                  </a:lnTo>
                  <a:lnTo>
                    <a:pt x="268" y="466"/>
                  </a:lnTo>
                  <a:lnTo>
                    <a:pt x="280" y="464"/>
                  </a:lnTo>
                  <a:lnTo>
                    <a:pt x="291" y="461"/>
                  </a:lnTo>
                  <a:lnTo>
                    <a:pt x="303" y="458"/>
                  </a:lnTo>
                  <a:lnTo>
                    <a:pt x="314" y="455"/>
                  </a:lnTo>
                  <a:lnTo>
                    <a:pt x="325" y="451"/>
                  </a:lnTo>
                  <a:lnTo>
                    <a:pt x="334" y="445"/>
                  </a:lnTo>
                  <a:lnTo>
                    <a:pt x="345" y="441"/>
                  </a:lnTo>
                  <a:lnTo>
                    <a:pt x="355" y="434"/>
                  </a:lnTo>
                  <a:lnTo>
                    <a:pt x="363" y="429"/>
                  </a:lnTo>
                  <a:lnTo>
                    <a:pt x="382" y="415"/>
                  </a:lnTo>
                  <a:lnTo>
                    <a:pt x="398" y="400"/>
                  </a:lnTo>
                  <a:lnTo>
                    <a:pt x="413" y="384"/>
                  </a:lnTo>
                  <a:lnTo>
                    <a:pt x="427" y="365"/>
                  </a:lnTo>
                  <a:lnTo>
                    <a:pt x="434" y="356"/>
                  </a:lnTo>
                  <a:lnTo>
                    <a:pt x="439" y="346"/>
                  </a:lnTo>
                  <a:lnTo>
                    <a:pt x="444" y="336"/>
                  </a:lnTo>
                  <a:lnTo>
                    <a:pt x="449" y="325"/>
                  </a:lnTo>
                  <a:lnTo>
                    <a:pt x="453" y="316"/>
                  </a:lnTo>
                  <a:lnTo>
                    <a:pt x="456" y="304"/>
                  </a:lnTo>
                  <a:lnTo>
                    <a:pt x="460" y="293"/>
                  </a:lnTo>
                  <a:lnTo>
                    <a:pt x="463" y="282"/>
                  </a:lnTo>
                  <a:lnTo>
                    <a:pt x="464" y="270"/>
                  </a:lnTo>
                  <a:lnTo>
                    <a:pt x="466" y="258"/>
                  </a:lnTo>
                  <a:lnTo>
                    <a:pt x="467" y="246"/>
                  </a:lnTo>
                  <a:lnTo>
                    <a:pt x="467" y="235"/>
                  </a:lnTo>
                  <a:lnTo>
                    <a:pt x="467" y="223"/>
                  </a:lnTo>
                  <a:lnTo>
                    <a:pt x="466" y="211"/>
                  </a:lnTo>
                  <a:lnTo>
                    <a:pt x="464" y="199"/>
                  </a:lnTo>
                  <a:lnTo>
                    <a:pt x="463" y="187"/>
                  </a:lnTo>
                  <a:lnTo>
                    <a:pt x="460" y="176"/>
                  </a:lnTo>
                  <a:lnTo>
                    <a:pt x="456" y="165"/>
                  </a:lnTo>
                  <a:lnTo>
                    <a:pt x="453" y="155"/>
                  </a:lnTo>
                  <a:lnTo>
                    <a:pt x="449" y="144"/>
                  </a:lnTo>
                  <a:lnTo>
                    <a:pt x="444" y="133"/>
                  </a:lnTo>
                  <a:lnTo>
                    <a:pt x="439" y="123"/>
                  </a:lnTo>
                  <a:lnTo>
                    <a:pt x="434" y="114"/>
                  </a:lnTo>
                  <a:lnTo>
                    <a:pt x="427" y="104"/>
                  </a:lnTo>
                  <a:lnTo>
                    <a:pt x="413" y="86"/>
                  </a:lnTo>
                  <a:lnTo>
                    <a:pt x="398" y="69"/>
                  </a:lnTo>
                  <a:lnTo>
                    <a:pt x="382" y="54"/>
                  </a:lnTo>
                  <a:lnTo>
                    <a:pt x="363" y="40"/>
                  </a:lnTo>
                  <a:lnTo>
                    <a:pt x="355" y="35"/>
                  </a:lnTo>
                  <a:lnTo>
                    <a:pt x="345" y="29"/>
                  </a:lnTo>
                  <a:lnTo>
                    <a:pt x="334" y="24"/>
                  </a:lnTo>
                  <a:lnTo>
                    <a:pt x="325" y="19"/>
                  </a:lnTo>
                  <a:lnTo>
                    <a:pt x="314" y="15"/>
                  </a:lnTo>
                  <a:lnTo>
                    <a:pt x="303" y="11"/>
                  </a:lnTo>
                  <a:lnTo>
                    <a:pt x="291" y="8"/>
                  </a:lnTo>
                  <a:lnTo>
                    <a:pt x="280" y="6"/>
                  </a:lnTo>
                  <a:lnTo>
                    <a:pt x="268" y="3"/>
                  </a:lnTo>
                  <a:lnTo>
                    <a:pt x="257" y="1"/>
                  </a:lnTo>
                  <a:lnTo>
                    <a:pt x="245" y="1"/>
                  </a:lnTo>
                  <a:lnTo>
                    <a:pt x="233" y="0"/>
                  </a:lnTo>
                  <a:close/>
                  <a:moveTo>
                    <a:pt x="233" y="368"/>
                  </a:moveTo>
                  <a:lnTo>
                    <a:pt x="233" y="368"/>
                  </a:lnTo>
                  <a:lnTo>
                    <a:pt x="220" y="367"/>
                  </a:lnTo>
                  <a:lnTo>
                    <a:pt x="206" y="365"/>
                  </a:lnTo>
                  <a:lnTo>
                    <a:pt x="194" y="362"/>
                  </a:lnTo>
                  <a:lnTo>
                    <a:pt x="181" y="358"/>
                  </a:lnTo>
                  <a:lnTo>
                    <a:pt x="169" y="352"/>
                  </a:lnTo>
                  <a:lnTo>
                    <a:pt x="158" y="346"/>
                  </a:lnTo>
                  <a:lnTo>
                    <a:pt x="149" y="337"/>
                  </a:lnTo>
                  <a:lnTo>
                    <a:pt x="139" y="329"/>
                  </a:lnTo>
                  <a:lnTo>
                    <a:pt x="130" y="320"/>
                  </a:lnTo>
                  <a:lnTo>
                    <a:pt x="123" y="309"/>
                  </a:lnTo>
                  <a:lnTo>
                    <a:pt x="116" y="298"/>
                  </a:lnTo>
                  <a:lnTo>
                    <a:pt x="110" y="286"/>
                  </a:lnTo>
                  <a:lnTo>
                    <a:pt x="105" y="275"/>
                  </a:lnTo>
                  <a:lnTo>
                    <a:pt x="102" y="262"/>
                  </a:lnTo>
                  <a:lnTo>
                    <a:pt x="100" y="249"/>
                  </a:lnTo>
                  <a:lnTo>
                    <a:pt x="100" y="235"/>
                  </a:lnTo>
                  <a:lnTo>
                    <a:pt x="100" y="221"/>
                  </a:lnTo>
                  <a:lnTo>
                    <a:pt x="102" y="208"/>
                  </a:lnTo>
                  <a:lnTo>
                    <a:pt x="105" y="195"/>
                  </a:lnTo>
                  <a:lnTo>
                    <a:pt x="110" y="183"/>
                  </a:lnTo>
                  <a:lnTo>
                    <a:pt x="116" y="171"/>
                  </a:lnTo>
                  <a:lnTo>
                    <a:pt x="123" y="160"/>
                  </a:lnTo>
                  <a:lnTo>
                    <a:pt x="130" y="149"/>
                  </a:lnTo>
                  <a:lnTo>
                    <a:pt x="139" y="141"/>
                  </a:lnTo>
                  <a:lnTo>
                    <a:pt x="149" y="132"/>
                  </a:lnTo>
                  <a:lnTo>
                    <a:pt x="158" y="124"/>
                  </a:lnTo>
                  <a:lnTo>
                    <a:pt x="169" y="117"/>
                  </a:lnTo>
                  <a:lnTo>
                    <a:pt x="181" y="111"/>
                  </a:lnTo>
                  <a:lnTo>
                    <a:pt x="194" y="107"/>
                  </a:lnTo>
                  <a:lnTo>
                    <a:pt x="206" y="104"/>
                  </a:lnTo>
                  <a:lnTo>
                    <a:pt x="220" y="102"/>
                  </a:lnTo>
                  <a:lnTo>
                    <a:pt x="233" y="101"/>
                  </a:lnTo>
                  <a:lnTo>
                    <a:pt x="247" y="102"/>
                  </a:lnTo>
                  <a:lnTo>
                    <a:pt x="260" y="104"/>
                  </a:lnTo>
                  <a:lnTo>
                    <a:pt x="273" y="107"/>
                  </a:lnTo>
                  <a:lnTo>
                    <a:pt x="285" y="111"/>
                  </a:lnTo>
                  <a:lnTo>
                    <a:pt x="297" y="117"/>
                  </a:lnTo>
                  <a:lnTo>
                    <a:pt x="307" y="124"/>
                  </a:lnTo>
                  <a:lnTo>
                    <a:pt x="318" y="132"/>
                  </a:lnTo>
                  <a:lnTo>
                    <a:pt x="328" y="141"/>
                  </a:lnTo>
                  <a:lnTo>
                    <a:pt x="336" y="149"/>
                  </a:lnTo>
                  <a:lnTo>
                    <a:pt x="344" y="160"/>
                  </a:lnTo>
                  <a:lnTo>
                    <a:pt x="351" y="171"/>
                  </a:lnTo>
                  <a:lnTo>
                    <a:pt x="356" y="183"/>
                  </a:lnTo>
                  <a:lnTo>
                    <a:pt x="360" y="195"/>
                  </a:lnTo>
                  <a:lnTo>
                    <a:pt x="363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9"/>
                  </a:lnTo>
                  <a:lnTo>
                    <a:pt x="363" y="262"/>
                  </a:lnTo>
                  <a:lnTo>
                    <a:pt x="360" y="275"/>
                  </a:lnTo>
                  <a:lnTo>
                    <a:pt x="356" y="286"/>
                  </a:lnTo>
                  <a:lnTo>
                    <a:pt x="351" y="298"/>
                  </a:lnTo>
                  <a:lnTo>
                    <a:pt x="344" y="309"/>
                  </a:lnTo>
                  <a:lnTo>
                    <a:pt x="336" y="320"/>
                  </a:lnTo>
                  <a:lnTo>
                    <a:pt x="328" y="329"/>
                  </a:lnTo>
                  <a:lnTo>
                    <a:pt x="318" y="337"/>
                  </a:lnTo>
                  <a:lnTo>
                    <a:pt x="307" y="346"/>
                  </a:lnTo>
                  <a:lnTo>
                    <a:pt x="297" y="352"/>
                  </a:lnTo>
                  <a:lnTo>
                    <a:pt x="285" y="358"/>
                  </a:lnTo>
                  <a:lnTo>
                    <a:pt x="273" y="362"/>
                  </a:lnTo>
                  <a:lnTo>
                    <a:pt x="260" y="365"/>
                  </a:lnTo>
                  <a:lnTo>
                    <a:pt x="247" y="367"/>
                  </a:lnTo>
                  <a:lnTo>
                    <a:pt x="233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53"/>
            <p:cNvSpPr>
              <a:spLocks noEditPoints="1"/>
            </p:cNvSpPr>
            <p:nvPr userDrawn="1"/>
          </p:nvSpPr>
          <p:spPr bwMode="auto">
            <a:xfrm>
              <a:off x="-4956175" y="-1215412"/>
              <a:ext cx="184150" cy="185738"/>
            </a:xfrm>
            <a:custGeom>
              <a:avLst/>
              <a:gdLst>
                <a:gd name="T0" fmla="*/ 210 w 468"/>
                <a:gd name="T1" fmla="*/ 2 h 468"/>
                <a:gd name="T2" fmla="*/ 175 w 468"/>
                <a:gd name="T3" fmla="*/ 8 h 468"/>
                <a:gd name="T4" fmla="*/ 143 w 468"/>
                <a:gd name="T5" fmla="*/ 19 h 468"/>
                <a:gd name="T6" fmla="*/ 113 w 468"/>
                <a:gd name="T7" fmla="*/ 34 h 468"/>
                <a:gd name="T8" fmla="*/ 68 w 468"/>
                <a:gd name="T9" fmla="*/ 69 h 468"/>
                <a:gd name="T10" fmla="*/ 34 w 468"/>
                <a:gd name="T11" fmla="*/ 113 h 468"/>
                <a:gd name="T12" fmla="*/ 19 w 468"/>
                <a:gd name="T13" fmla="*/ 143 h 468"/>
                <a:gd name="T14" fmla="*/ 8 w 468"/>
                <a:gd name="T15" fmla="*/ 175 h 468"/>
                <a:gd name="T16" fmla="*/ 1 w 468"/>
                <a:gd name="T17" fmla="*/ 210 h 468"/>
                <a:gd name="T18" fmla="*/ 0 w 468"/>
                <a:gd name="T19" fmla="*/ 247 h 468"/>
                <a:gd name="T20" fmla="*/ 5 w 468"/>
                <a:gd name="T21" fmla="*/ 281 h 468"/>
                <a:gd name="T22" fmla="*/ 14 w 468"/>
                <a:gd name="T23" fmla="*/ 315 h 468"/>
                <a:gd name="T24" fmla="*/ 28 w 468"/>
                <a:gd name="T25" fmla="*/ 346 h 468"/>
                <a:gd name="T26" fmla="*/ 53 w 468"/>
                <a:gd name="T27" fmla="*/ 383 h 468"/>
                <a:gd name="T28" fmla="*/ 103 w 468"/>
                <a:gd name="T29" fmla="*/ 428 h 468"/>
                <a:gd name="T30" fmla="*/ 133 w 468"/>
                <a:gd name="T31" fmla="*/ 445 h 468"/>
                <a:gd name="T32" fmla="*/ 164 w 468"/>
                <a:gd name="T33" fmla="*/ 458 h 468"/>
                <a:gd name="T34" fmla="*/ 199 w 468"/>
                <a:gd name="T35" fmla="*/ 466 h 468"/>
                <a:gd name="T36" fmla="*/ 235 w 468"/>
                <a:gd name="T37" fmla="*/ 468 h 468"/>
                <a:gd name="T38" fmla="*/ 270 w 468"/>
                <a:gd name="T39" fmla="*/ 466 h 468"/>
                <a:gd name="T40" fmla="*/ 304 w 468"/>
                <a:gd name="T41" fmla="*/ 458 h 468"/>
                <a:gd name="T42" fmla="*/ 335 w 468"/>
                <a:gd name="T43" fmla="*/ 445 h 468"/>
                <a:gd name="T44" fmla="*/ 365 w 468"/>
                <a:gd name="T45" fmla="*/ 428 h 468"/>
                <a:gd name="T46" fmla="*/ 415 w 468"/>
                <a:gd name="T47" fmla="*/ 383 h 468"/>
                <a:gd name="T48" fmla="*/ 440 w 468"/>
                <a:gd name="T49" fmla="*/ 346 h 468"/>
                <a:gd name="T50" fmla="*/ 454 w 468"/>
                <a:gd name="T51" fmla="*/ 315 h 468"/>
                <a:gd name="T52" fmla="*/ 464 w 468"/>
                <a:gd name="T53" fmla="*/ 281 h 468"/>
                <a:gd name="T54" fmla="*/ 468 w 468"/>
                <a:gd name="T55" fmla="*/ 247 h 468"/>
                <a:gd name="T56" fmla="*/ 467 w 468"/>
                <a:gd name="T57" fmla="*/ 210 h 468"/>
                <a:gd name="T58" fmla="*/ 460 w 468"/>
                <a:gd name="T59" fmla="*/ 175 h 468"/>
                <a:gd name="T60" fmla="*/ 450 w 468"/>
                <a:gd name="T61" fmla="*/ 143 h 468"/>
                <a:gd name="T62" fmla="*/ 434 w 468"/>
                <a:gd name="T63" fmla="*/ 113 h 468"/>
                <a:gd name="T64" fmla="*/ 400 w 468"/>
                <a:gd name="T65" fmla="*/ 69 h 468"/>
                <a:gd name="T66" fmla="*/ 356 w 468"/>
                <a:gd name="T67" fmla="*/ 34 h 468"/>
                <a:gd name="T68" fmla="*/ 325 w 468"/>
                <a:gd name="T69" fmla="*/ 19 h 468"/>
                <a:gd name="T70" fmla="*/ 293 w 468"/>
                <a:gd name="T71" fmla="*/ 8 h 468"/>
                <a:gd name="T72" fmla="*/ 258 w 468"/>
                <a:gd name="T73" fmla="*/ 2 h 468"/>
                <a:gd name="T74" fmla="*/ 235 w 468"/>
                <a:gd name="T75" fmla="*/ 368 h 468"/>
                <a:gd name="T76" fmla="*/ 208 w 468"/>
                <a:gd name="T77" fmla="*/ 366 h 468"/>
                <a:gd name="T78" fmla="*/ 171 w 468"/>
                <a:gd name="T79" fmla="*/ 351 h 468"/>
                <a:gd name="T80" fmla="*/ 140 w 468"/>
                <a:gd name="T81" fmla="*/ 329 h 468"/>
                <a:gd name="T82" fmla="*/ 117 w 468"/>
                <a:gd name="T83" fmla="*/ 299 h 468"/>
                <a:gd name="T84" fmla="*/ 103 w 468"/>
                <a:gd name="T85" fmla="*/ 261 h 468"/>
                <a:gd name="T86" fmla="*/ 102 w 468"/>
                <a:gd name="T87" fmla="*/ 221 h 468"/>
                <a:gd name="T88" fmla="*/ 112 w 468"/>
                <a:gd name="T89" fmla="*/ 182 h 468"/>
                <a:gd name="T90" fmla="*/ 131 w 468"/>
                <a:gd name="T91" fmla="*/ 150 h 468"/>
                <a:gd name="T92" fmla="*/ 159 w 468"/>
                <a:gd name="T93" fmla="*/ 124 h 468"/>
                <a:gd name="T94" fmla="*/ 195 w 468"/>
                <a:gd name="T95" fmla="*/ 107 h 468"/>
                <a:gd name="T96" fmla="*/ 235 w 468"/>
                <a:gd name="T97" fmla="*/ 101 h 468"/>
                <a:gd name="T98" fmla="*/ 274 w 468"/>
                <a:gd name="T99" fmla="*/ 107 h 468"/>
                <a:gd name="T100" fmla="*/ 309 w 468"/>
                <a:gd name="T101" fmla="*/ 124 h 468"/>
                <a:gd name="T102" fmla="*/ 337 w 468"/>
                <a:gd name="T103" fmla="*/ 150 h 468"/>
                <a:gd name="T104" fmla="*/ 357 w 468"/>
                <a:gd name="T105" fmla="*/ 182 h 468"/>
                <a:gd name="T106" fmla="*/ 366 w 468"/>
                <a:gd name="T107" fmla="*/ 221 h 468"/>
                <a:gd name="T108" fmla="*/ 365 w 468"/>
                <a:gd name="T109" fmla="*/ 261 h 468"/>
                <a:gd name="T110" fmla="*/ 351 w 468"/>
                <a:gd name="T111" fmla="*/ 299 h 468"/>
                <a:gd name="T112" fmla="*/ 329 w 468"/>
                <a:gd name="T113" fmla="*/ 329 h 468"/>
                <a:gd name="T114" fmla="*/ 297 w 468"/>
                <a:gd name="T115" fmla="*/ 351 h 468"/>
                <a:gd name="T116" fmla="*/ 261 w 468"/>
                <a:gd name="T117" fmla="*/ 366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8">
                  <a:moveTo>
                    <a:pt x="235" y="0"/>
                  </a:moveTo>
                  <a:lnTo>
                    <a:pt x="222" y="0"/>
                  </a:lnTo>
                  <a:lnTo>
                    <a:pt x="210" y="2"/>
                  </a:lnTo>
                  <a:lnTo>
                    <a:pt x="199" y="3"/>
                  </a:lnTo>
                  <a:lnTo>
                    <a:pt x="187" y="5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4" y="15"/>
                  </a:lnTo>
                  <a:lnTo>
                    <a:pt x="143" y="19"/>
                  </a:lnTo>
                  <a:lnTo>
                    <a:pt x="133" y="23"/>
                  </a:lnTo>
                  <a:lnTo>
                    <a:pt x="122" y="29"/>
                  </a:lnTo>
                  <a:lnTo>
                    <a:pt x="113" y="34"/>
                  </a:lnTo>
                  <a:lnTo>
                    <a:pt x="103" y="40"/>
                  </a:lnTo>
                  <a:lnTo>
                    <a:pt x="86" y="53"/>
                  </a:lnTo>
                  <a:lnTo>
                    <a:pt x="68" y="69"/>
                  </a:lnTo>
                  <a:lnTo>
                    <a:pt x="53" y="86"/>
                  </a:lnTo>
                  <a:lnTo>
                    <a:pt x="40" y="103"/>
                  </a:lnTo>
                  <a:lnTo>
                    <a:pt x="34" y="113"/>
                  </a:lnTo>
                  <a:lnTo>
                    <a:pt x="28" y="123"/>
                  </a:lnTo>
                  <a:lnTo>
                    <a:pt x="23" y="133"/>
                  </a:lnTo>
                  <a:lnTo>
                    <a:pt x="19" y="143"/>
                  </a:lnTo>
                  <a:lnTo>
                    <a:pt x="14" y="154"/>
                  </a:lnTo>
                  <a:lnTo>
                    <a:pt x="11" y="165"/>
                  </a:lnTo>
                  <a:lnTo>
                    <a:pt x="8" y="175"/>
                  </a:lnTo>
                  <a:lnTo>
                    <a:pt x="5" y="187"/>
                  </a:lnTo>
                  <a:lnTo>
                    <a:pt x="2" y="199"/>
                  </a:lnTo>
                  <a:lnTo>
                    <a:pt x="1" y="210"/>
                  </a:lnTo>
                  <a:lnTo>
                    <a:pt x="0" y="222"/>
                  </a:lnTo>
                  <a:lnTo>
                    <a:pt x="0" y="235"/>
                  </a:lnTo>
                  <a:lnTo>
                    <a:pt x="0" y="247"/>
                  </a:lnTo>
                  <a:lnTo>
                    <a:pt x="1" y="259"/>
                  </a:lnTo>
                  <a:lnTo>
                    <a:pt x="2" y="270"/>
                  </a:lnTo>
                  <a:lnTo>
                    <a:pt x="5" y="281"/>
                  </a:lnTo>
                  <a:lnTo>
                    <a:pt x="8" y="293"/>
                  </a:lnTo>
                  <a:lnTo>
                    <a:pt x="11" y="304"/>
                  </a:lnTo>
                  <a:lnTo>
                    <a:pt x="14" y="315"/>
                  </a:lnTo>
                  <a:lnTo>
                    <a:pt x="19" y="326"/>
                  </a:lnTo>
                  <a:lnTo>
                    <a:pt x="23" y="336"/>
                  </a:lnTo>
                  <a:lnTo>
                    <a:pt x="28" y="346"/>
                  </a:lnTo>
                  <a:lnTo>
                    <a:pt x="34" y="356"/>
                  </a:lnTo>
                  <a:lnTo>
                    <a:pt x="40" y="366"/>
                  </a:lnTo>
                  <a:lnTo>
                    <a:pt x="53" y="383"/>
                  </a:lnTo>
                  <a:lnTo>
                    <a:pt x="68" y="400"/>
                  </a:lnTo>
                  <a:lnTo>
                    <a:pt x="86" y="415"/>
                  </a:lnTo>
                  <a:lnTo>
                    <a:pt x="103" y="428"/>
                  </a:lnTo>
                  <a:lnTo>
                    <a:pt x="113" y="435"/>
                  </a:lnTo>
                  <a:lnTo>
                    <a:pt x="122" y="440"/>
                  </a:lnTo>
                  <a:lnTo>
                    <a:pt x="133" y="445"/>
                  </a:lnTo>
                  <a:lnTo>
                    <a:pt x="143" y="450"/>
                  </a:lnTo>
                  <a:lnTo>
                    <a:pt x="154" y="454"/>
                  </a:lnTo>
                  <a:lnTo>
                    <a:pt x="164" y="458"/>
                  </a:lnTo>
                  <a:lnTo>
                    <a:pt x="175" y="461"/>
                  </a:lnTo>
                  <a:lnTo>
                    <a:pt x="187" y="464"/>
                  </a:lnTo>
                  <a:lnTo>
                    <a:pt x="199" y="466"/>
                  </a:lnTo>
                  <a:lnTo>
                    <a:pt x="210" y="467"/>
                  </a:lnTo>
                  <a:lnTo>
                    <a:pt x="222" y="468"/>
                  </a:lnTo>
                  <a:lnTo>
                    <a:pt x="235" y="468"/>
                  </a:lnTo>
                  <a:lnTo>
                    <a:pt x="247" y="468"/>
                  </a:lnTo>
                  <a:lnTo>
                    <a:pt x="258" y="467"/>
                  </a:lnTo>
                  <a:lnTo>
                    <a:pt x="270" y="466"/>
                  </a:lnTo>
                  <a:lnTo>
                    <a:pt x="281" y="464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4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0"/>
                  </a:lnTo>
                  <a:lnTo>
                    <a:pt x="356" y="435"/>
                  </a:lnTo>
                  <a:lnTo>
                    <a:pt x="365" y="428"/>
                  </a:lnTo>
                  <a:lnTo>
                    <a:pt x="383" y="415"/>
                  </a:lnTo>
                  <a:lnTo>
                    <a:pt x="400" y="400"/>
                  </a:lnTo>
                  <a:lnTo>
                    <a:pt x="415" y="383"/>
                  </a:lnTo>
                  <a:lnTo>
                    <a:pt x="428" y="366"/>
                  </a:lnTo>
                  <a:lnTo>
                    <a:pt x="434" y="356"/>
                  </a:lnTo>
                  <a:lnTo>
                    <a:pt x="440" y="346"/>
                  </a:lnTo>
                  <a:lnTo>
                    <a:pt x="445" y="336"/>
                  </a:lnTo>
                  <a:lnTo>
                    <a:pt x="450" y="326"/>
                  </a:lnTo>
                  <a:lnTo>
                    <a:pt x="454" y="315"/>
                  </a:lnTo>
                  <a:lnTo>
                    <a:pt x="457" y="304"/>
                  </a:lnTo>
                  <a:lnTo>
                    <a:pt x="460" y="293"/>
                  </a:lnTo>
                  <a:lnTo>
                    <a:pt x="464" y="281"/>
                  </a:lnTo>
                  <a:lnTo>
                    <a:pt x="466" y="270"/>
                  </a:lnTo>
                  <a:lnTo>
                    <a:pt x="467" y="259"/>
                  </a:lnTo>
                  <a:lnTo>
                    <a:pt x="468" y="247"/>
                  </a:lnTo>
                  <a:lnTo>
                    <a:pt x="468" y="235"/>
                  </a:lnTo>
                  <a:lnTo>
                    <a:pt x="468" y="222"/>
                  </a:lnTo>
                  <a:lnTo>
                    <a:pt x="467" y="210"/>
                  </a:lnTo>
                  <a:lnTo>
                    <a:pt x="466" y="199"/>
                  </a:lnTo>
                  <a:lnTo>
                    <a:pt x="464" y="187"/>
                  </a:lnTo>
                  <a:lnTo>
                    <a:pt x="460" y="175"/>
                  </a:lnTo>
                  <a:lnTo>
                    <a:pt x="457" y="165"/>
                  </a:lnTo>
                  <a:lnTo>
                    <a:pt x="454" y="154"/>
                  </a:lnTo>
                  <a:lnTo>
                    <a:pt x="450" y="143"/>
                  </a:lnTo>
                  <a:lnTo>
                    <a:pt x="445" y="133"/>
                  </a:lnTo>
                  <a:lnTo>
                    <a:pt x="440" y="123"/>
                  </a:lnTo>
                  <a:lnTo>
                    <a:pt x="434" y="113"/>
                  </a:lnTo>
                  <a:lnTo>
                    <a:pt x="428" y="103"/>
                  </a:lnTo>
                  <a:lnTo>
                    <a:pt x="415" y="86"/>
                  </a:lnTo>
                  <a:lnTo>
                    <a:pt x="400" y="69"/>
                  </a:lnTo>
                  <a:lnTo>
                    <a:pt x="383" y="53"/>
                  </a:lnTo>
                  <a:lnTo>
                    <a:pt x="365" y="40"/>
                  </a:lnTo>
                  <a:lnTo>
                    <a:pt x="356" y="34"/>
                  </a:lnTo>
                  <a:lnTo>
                    <a:pt x="346" y="29"/>
                  </a:lnTo>
                  <a:lnTo>
                    <a:pt x="335" y="23"/>
                  </a:lnTo>
                  <a:lnTo>
                    <a:pt x="325" y="19"/>
                  </a:lnTo>
                  <a:lnTo>
                    <a:pt x="315" y="15"/>
                  </a:lnTo>
                  <a:lnTo>
                    <a:pt x="304" y="11"/>
                  </a:lnTo>
                  <a:lnTo>
                    <a:pt x="293" y="8"/>
                  </a:lnTo>
                  <a:lnTo>
                    <a:pt x="281" y="5"/>
                  </a:lnTo>
                  <a:lnTo>
                    <a:pt x="270" y="3"/>
                  </a:lnTo>
                  <a:lnTo>
                    <a:pt x="258" y="2"/>
                  </a:lnTo>
                  <a:lnTo>
                    <a:pt x="247" y="0"/>
                  </a:lnTo>
                  <a:lnTo>
                    <a:pt x="235" y="0"/>
                  </a:lnTo>
                  <a:close/>
                  <a:moveTo>
                    <a:pt x="235" y="368"/>
                  </a:moveTo>
                  <a:lnTo>
                    <a:pt x="235" y="368"/>
                  </a:lnTo>
                  <a:lnTo>
                    <a:pt x="221" y="368"/>
                  </a:lnTo>
                  <a:lnTo>
                    <a:pt x="208" y="366"/>
                  </a:lnTo>
                  <a:lnTo>
                    <a:pt x="195" y="362"/>
                  </a:lnTo>
                  <a:lnTo>
                    <a:pt x="182" y="357"/>
                  </a:lnTo>
                  <a:lnTo>
                    <a:pt x="171" y="351"/>
                  </a:lnTo>
                  <a:lnTo>
                    <a:pt x="159" y="345"/>
                  </a:lnTo>
                  <a:lnTo>
                    <a:pt x="149" y="337"/>
                  </a:lnTo>
                  <a:lnTo>
                    <a:pt x="140" y="329"/>
                  </a:lnTo>
                  <a:lnTo>
                    <a:pt x="131" y="319"/>
                  </a:lnTo>
                  <a:lnTo>
                    <a:pt x="123" y="309"/>
                  </a:lnTo>
                  <a:lnTo>
                    <a:pt x="117" y="299"/>
                  </a:lnTo>
                  <a:lnTo>
                    <a:pt x="112" y="287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2" y="248"/>
                  </a:lnTo>
                  <a:lnTo>
                    <a:pt x="101" y="235"/>
                  </a:lnTo>
                  <a:lnTo>
                    <a:pt x="102" y="221"/>
                  </a:lnTo>
                  <a:lnTo>
                    <a:pt x="103" y="208"/>
                  </a:lnTo>
                  <a:lnTo>
                    <a:pt x="106" y="195"/>
                  </a:lnTo>
                  <a:lnTo>
                    <a:pt x="112" y="182"/>
                  </a:lnTo>
                  <a:lnTo>
                    <a:pt x="117" y="171"/>
                  </a:lnTo>
                  <a:lnTo>
                    <a:pt x="123" y="159"/>
                  </a:lnTo>
                  <a:lnTo>
                    <a:pt x="131" y="150"/>
                  </a:lnTo>
                  <a:lnTo>
                    <a:pt x="140" y="140"/>
                  </a:lnTo>
                  <a:lnTo>
                    <a:pt x="149" y="131"/>
                  </a:lnTo>
                  <a:lnTo>
                    <a:pt x="159" y="124"/>
                  </a:lnTo>
                  <a:lnTo>
                    <a:pt x="171" y="117"/>
                  </a:lnTo>
                  <a:lnTo>
                    <a:pt x="182" y="112"/>
                  </a:lnTo>
                  <a:lnTo>
                    <a:pt x="195" y="107"/>
                  </a:lnTo>
                  <a:lnTo>
                    <a:pt x="208" y="103"/>
                  </a:lnTo>
                  <a:lnTo>
                    <a:pt x="221" y="102"/>
                  </a:lnTo>
                  <a:lnTo>
                    <a:pt x="235" y="101"/>
                  </a:lnTo>
                  <a:lnTo>
                    <a:pt x="248" y="102"/>
                  </a:lnTo>
                  <a:lnTo>
                    <a:pt x="261" y="103"/>
                  </a:lnTo>
                  <a:lnTo>
                    <a:pt x="274" y="107"/>
                  </a:lnTo>
                  <a:lnTo>
                    <a:pt x="286" y="112"/>
                  </a:lnTo>
                  <a:lnTo>
                    <a:pt x="297" y="117"/>
                  </a:lnTo>
                  <a:lnTo>
                    <a:pt x="309" y="124"/>
                  </a:lnTo>
                  <a:lnTo>
                    <a:pt x="319" y="131"/>
                  </a:lnTo>
                  <a:lnTo>
                    <a:pt x="329" y="140"/>
                  </a:lnTo>
                  <a:lnTo>
                    <a:pt x="337" y="150"/>
                  </a:lnTo>
                  <a:lnTo>
                    <a:pt x="345" y="159"/>
                  </a:lnTo>
                  <a:lnTo>
                    <a:pt x="351" y="171"/>
                  </a:lnTo>
                  <a:lnTo>
                    <a:pt x="357" y="182"/>
                  </a:lnTo>
                  <a:lnTo>
                    <a:pt x="362" y="195"/>
                  </a:lnTo>
                  <a:lnTo>
                    <a:pt x="365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8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7" y="287"/>
                  </a:lnTo>
                  <a:lnTo>
                    <a:pt x="351" y="299"/>
                  </a:lnTo>
                  <a:lnTo>
                    <a:pt x="345" y="309"/>
                  </a:lnTo>
                  <a:lnTo>
                    <a:pt x="337" y="319"/>
                  </a:lnTo>
                  <a:lnTo>
                    <a:pt x="329" y="329"/>
                  </a:lnTo>
                  <a:lnTo>
                    <a:pt x="319" y="337"/>
                  </a:lnTo>
                  <a:lnTo>
                    <a:pt x="309" y="345"/>
                  </a:lnTo>
                  <a:lnTo>
                    <a:pt x="297" y="351"/>
                  </a:lnTo>
                  <a:lnTo>
                    <a:pt x="286" y="357"/>
                  </a:lnTo>
                  <a:lnTo>
                    <a:pt x="274" y="362"/>
                  </a:lnTo>
                  <a:lnTo>
                    <a:pt x="261" y="366"/>
                  </a:lnTo>
                  <a:lnTo>
                    <a:pt x="248" y="368"/>
                  </a:lnTo>
                  <a:lnTo>
                    <a:pt x="235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54"/>
            <p:cNvSpPr>
              <a:spLocks noEditPoints="1"/>
            </p:cNvSpPr>
            <p:nvPr userDrawn="1"/>
          </p:nvSpPr>
          <p:spPr bwMode="auto">
            <a:xfrm>
              <a:off x="-5599113" y="-1426549"/>
              <a:ext cx="184150" cy="185738"/>
            </a:xfrm>
            <a:custGeom>
              <a:avLst/>
              <a:gdLst>
                <a:gd name="T0" fmla="*/ 210 w 468"/>
                <a:gd name="T1" fmla="*/ 2 h 469"/>
                <a:gd name="T2" fmla="*/ 175 w 468"/>
                <a:gd name="T3" fmla="*/ 8 h 469"/>
                <a:gd name="T4" fmla="*/ 143 w 468"/>
                <a:gd name="T5" fmla="*/ 18 h 469"/>
                <a:gd name="T6" fmla="*/ 113 w 468"/>
                <a:gd name="T7" fmla="*/ 35 h 469"/>
                <a:gd name="T8" fmla="*/ 68 w 468"/>
                <a:gd name="T9" fmla="*/ 69 h 469"/>
                <a:gd name="T10" fmla="*/ 34 w 468"/>
                <a:gd name="T11" fmla="*/ 114 h 469"/>
                <a:gd name="T12" fmla="*/ 19 w 468"/>
                <a:gd name="T13" fmla="*/ 144 h 469"/>
                <a:gd name="T14" fmla="*/ 8 w 468"/>
                <a:gd name="T15" fmla="*/ 176 h 469"/>
                <a:gd name="T16" fmla="*/ 1 w 468"/>
                <a:gd name="T17" fmla="*/ 211 h 469"/>
                <a:gd name="T18" fmla="*/ 0 w 468"/>
                <a:gd name="T19" fmla="*/ 246 h 469"/>
                <a:gd name="T20" fmla="*/ 5 w 468"/>
                <a:gd name="T21" fmla="*/ 282 h 469"/>
                <a:gd name="T22" fmla="*/ 14 w 468"/>
                <a:gd name="T23" fmla="*/ 315 h 469"/>
                <a:gd name="T24" fmla="*/ 28 w 468"/>
                <a:gd name="T25" fmla="*/ 346 h 469"/>
                <a:gd name="T26" fmla="*/ 53 w 468"/>
                <a:gd name="T27" fmla="*/ 384 h 469"/>
                <a:gd name="T28" fmla="*/ 103 w 468"/>
                <a:gd name="T29" fmla="*/ 429 h 469"/>
                <a:gd name="T30" fmla="*/ 133 w 468"/>
                <a:gd name="T31" fmla="*/ 445 h 469"/>
                <a:gd name="T32" fmla="*/ 164 w 468"/>
                <a:gd name="T33" fmla="*/ 458 h 469"/>
                <a:gd name="T34" fmla="*/ 198 w 468"/>
                <a:gd name="T35" fmla="*/ 466 h 469"/>
                <a:gd name="T36" fmla="*/ 234 w 468"/>
                <a:gd name="T37" fmla="*/ 469 h 469"/>
                <a:gd name="T38" fmla="*/ 269 w 468"/>
                <a:gd name="T39" fmla="*/ 466 h 469"/>
                <a:gd name="T40" fmla="*/ 304 w 468"/>
                <a:gd name="T41" fmla="*/ 458 h 469"/>
                <a:gd name="T42" fmla="*/ 335 w 468"/>
                <a:gd name="T43" fmla="*/ 445 h 469"/>
                <a:gd name="T44" fmla="*/ 365 w 468"/>
                <a:gd name="T45" fmla="*/ 429 h 469"/>
                <a:gd name="T46" fmla="*/ 415 w 468"/>
                <a:gd name="T47" fmla="*/ 384 h 469"/>
                <a:gd name="T48" fmla="*/ 440 w 468"/>
                <a:gd name="T49" fmla="*/ 346 h 469"/>
                <a:gd name="T50" fmla="*/ 454 w 468"/>
                <a:gd name="T51" fmla="*/ 315 h 469"/>
                <a:gd name="T52" fmla="*/ 464 w 468"/>
                <a:gd name="T53" fmla="*/ 282 h 469"/>
                <a:gd name="T54" fmla="*/ 468 w 468"/>
                <a:gd name="T55" fmla="*/ 246 h 469"/>
                <a:gd name="T56" fmla="*/ 467 w 468"/>
                <a:gd name="T57" fmla="*/ 211 h 469"/>
                <a:gd name="T58" fmla="*/ 460 w 468"/>
                <a:gd name="T59" fmla="*/ 176 h 469"/>
                <a:gd name="T60" fmla="*/ 450 w 468"/>
                <a:gd name="T61" fmla="*/ 144 h 469"/>
                <a:gd name="T62" fmla="*/ 434 w 468"/>
                <a:gd name="T63" fmla="*/ 114 h 469"/>
                <a:gd name="T64" fmla="*/ 400 w 468"/>
                <a:gd name="T65" fmla="*/ 69 h 469"/>
                <a:gd name="T66" fmla="*/ 356 w 468"/>
                <a:gd name="T67" fmla="*/ 35 h 469"/>
                <a:gd name="T68" fmla="*/ 325 w 468"/>
                <a:gd name="T69" fmla="*/ 18 h 469"/>
                <a:gd name="T70" fmla="*/ 293 w 468"/>
                <a:gd name="T71" fmla="*/ 8 h 469"/>
                <a:gd name="T72" fmla="*/ 258 w 468"/>
                <a:gd name="T73" fmla="*/ 2 h 469"/>
                <a:gd name="T74" fmla="*/ 234 w 468"/>
                <a:gd name="T75" fmla="*/ 368 h 469"/>
                <a:gd name="T76" fmla="*/ 208 w 468"/>
                <a:gd name="T77" fmla="*/ 365 h 469"/>
                <a:gd name="T78" fmla="*/ 171 w 468"/>
                <a:gd name="T79" fmla="*/ 352 h 469"/>
                <a:gd name="T80" fmla="*/ 140 w 468"/>
                <a:gd name="T81" fmla="*/ 330 h 469"/>
                <a:gd name="T82" fmla="*/ 117 w 468"/>
                <a:gd name="T83" fmla="*/ 298 h 469"/>
                <a:gd name="T84" fmla="*/ 103 w 468"/>
                <a:gd name="T85" fmla="*/ 261 h 469"/>
                <a:gd name="T86" fmla="*/ 102 w 468"/>
                <a:gd name="T87" fmla="*/ 220 h 469"/>
                <a:gd name="T88" fmla="*/ 112 w 468"/>
                <a:gd name="T89" fmla="*/ 183 h 469"/>
                <a:gd name="T90" fmla="*/ 131 w 468"/>
                <a:gd name="T91" fmla="*/ 149 h 469"/>
                <a:gd name="T92" fmla="*/ 159 w 468"/>
                <a:gd name="T93" fmla="*/ 124 h 469"/>
                <a:gd name="T94" fmla="*/ 195 w 468"/>
                <a:gd name="T95" fmla="*/ 107 h 469"/>
                <a:gd name="T96" fmla="*/ 234 w 468"/>
                <a:gd name="T97" fmla="*/ 101 h 469"/>
                <a:gd name="T98" fmla="*/ 274 w 468"/>
                <a:gd name="T99" fmla="*/ 107 h 469"/>
                <a:gd name="T100" fmla="*/ 309 w 468"/>
                <a:gd name="T101" fmla="*/ 124 h 469"/>
                <a:gd name="T102" fmla="*/ 337 w 468"/>
                <a:gd name="T103" fmla="*/ 149 h 469"/>
                <a:gd name="T104" fmla="*/ 357 w 468"/>
                <a:gd name="T105" fmla="*/ 183 h 469"/>
                <a:gd name="T106" fmla="*/ 366 w 468"/>
                <a:gd name="T107" fmla="*/ 220 h 469"/>
                <a:gd name="T108" fmla="*/ 365 w 468"/>
                <a:gd name="T109" fmla="*/ 261 h 469"/>
                <a:gd name="T110" fmla="*/ 351 w 468"/>
                <a:gd name="T111" fmla="*/ 298 h 469"/>
                <a:gd name="T112" fmla="*/ 329 w 468"/>
                <a:gd name="T113" fmla="*/ 330 h 469"/>
                <a:gd name="T114" fmla="*/ 297 w 468"/>
                <a:gd name="T115" fmla="*/ 352 h 469"/>
                <a:gd name="T116" fmla="*/ 261 w 468"/>
                <a:gd name="T117" fmla="*/ 36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9">
                  <a:moveTo>
                    <a:pt x="234" y="0"/>
                  </a:moveTo>
                  <a:lnTo>
                    <a:pt x="222" y="1"/>
                  </a:lnTo>
                  <a:lnTo>
                    <a:pt x="210" y="2"/>
                  </a:lnTo>
                  <a:lnTo>
                    <a:pt x="198" y="3"/>
                  </a:lnTo>
                  <a:lnTo>
                    <a:pt x="187" y="6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4" y="15"/>
                  </a:lnTo>
                  <a:lnTo>
                    <a:pt x="143" y="18"/>
                  </a:lnTo>
                  <a:lnTo>
                    <a:pt x="133" y="24"/>
                  </a:lnTo>
                  <a:lnTo>
                    <a:pt x="122" y="29"/>
                  </a:lnTo>
                  <a:lnTo>
                    <a:pt x="113" y="35"/>
                  </a:lnTo>
                  <a:lnTo>
                    <a:pt x="103" y="40"/>
                  </a:lnTo>
                  <a:lnTo>
                    <a:pt x="86" y="54"/>
                  </a:lnTo>
                  <a:lnTo>
                    <a:pt x="68" y="69"/>
                  </a:lnTo>
                  <a:lnTo>
                    <a:pt x="53" y="85"/>
                  </a:lnTo>
                  <a:lnTo>
                    <a:pt x="40" y="104"/>
                  </a:lnTo>
                  <a:lnTo>
                    <a:pt x="34" y="114"/>
                  </a:lnTo>
                  <a:lnTo>
                    <a:pt x="28" y="123"/>
                  </a:lnTo>
                  <a:lnTo>
                    <a:pt x="23" y="133"/>
                  </a:lnTo>
                  <a:lnTo>
                    <a:pt x="19" y="144"/>
                  </a:lnTo>
                  <a:lnTo>
                    <a:pt x="14" y="155"/>
                  </a:lnTo>
                  <a:lnTo>
                    <a:pt x="11" y="165"/>
                  </a:lnTo>
                  <a:lnTo>
                    <a:pt x="8" y="176"/>
                  </a:lnTo>
                  <a:lnTo>
                    <a:pt x="5" y="187"/>
                  </a:lnTo>
                  <a:lnTo>
                    <a:pt x="2" y="199"/>
                  </a:lnTo>
                  <a:lnTo>
                    <a:pt x="1" y="211"/>
                  </a:lnTo>
                  <a:lnTo>
                    <a:pt x="0" y="223"/>
                  </a:lnTo>
                  <a:lnTo>
                    <a:pt x="0" y="234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70"/>
                  </a:lnTo>
                  <a:lnTo>
                    <a:pt x="5" y="282"/>
                  </a:lnTo>
                  <a:lnTo>
                    <a:pt x="8" y="293"/>
                  </a:lnTo>
                  <a:lnTo>
                    <a:pt x="11" y="305"/>
                  </a:lnTo>
                  <a:lnTo>
                    <a:pt x="14" y="315"/>
                  </a:lnTo>
                  <a:lnTo>
                    <a:pt x="19" y="325"/>
                  </a:lnTo>
                  <a:lnTo>
                    <a:pt x="23" y="336"/>
                  </a:lnTo>
                  <a:lnTo>
                    <a:pt x="28" y="346"/>
                  </a:lnTo>
                  <a:lnTo>
                    <a:pt x="34" y="355"/>
                  </a:lnTo>
                  <a:lnTo>
                    <a:pt x="40" y="365"/>
                  </a:lnTo>
                  <a:lnTo>
                    <a:pt x="53" y="384"/>
                  </a:lnTo>
                  <a:lnTo>
                    <a:pt x="68" y="400"/>
                  </a:lnTo>
                  <a:lnTo>
                    <a:pt x="86" y="415"/>
                  </a:lnTo>
                  <a:lnTo>
                    <a:pt x="103" y="429"/>
                  </a:lnTo>
                  <a:lnTo>
                    <a:pt x="113" y="434"/>
                  </a:lnTo>
                  <a:lnTo>
                    <a:pt x="122" y="441"/>
                  </a:lnTo>
                  <a:lnTo>
                    <a:pt x="133" y="445"/>
                  </a:lnTo>
                  <a:lnTo>
                    <a:pt x="143" y="450"/>
                  </a:lnTo>
                  <a:lnTo>
                    <a:pt x="154" y="455"/>
                  </a:lnTo>
                  <a:lnTo>
                    <a:pt x="164" y="458"/>
                  </a:lnTo>
                  <a:lnTo>
                    <a:pt x="175" y="461"/>
                  </a:lnTo>
                  <a:lnTo>
                    <a:pt x="187" y="463"/>
                  </a:lnTo>
                  <a:lnTo>
                    <a:pt x="198" y="466"/>
                  </a:lnTo>
                  <a:lnTo>
                    <a:pt x="210" y="468"/>
                  </a:lnTo>
                  <a:lnTo>
                    <a:pt x="222" y="468"/>
                  </a:lnTo>
                  <a:lnTo>
                    <a:pt x="234" y="469"/>
                  </a:lnTo>
                  <a:lnTo>
                    <a:pt x="247" y="468"/>
                  </a:lnTo>
                  <a:lnTo>
                    <a:pt x="258" y="468"/>
                  </a:lnTo>
                  <a:lnTo>
                    <a:pt x="269" y="466"/>
                  </a:lnTo>
                  <a:lnTo>
                    <a:pt x="281" y="463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5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1"/>
                  </a:lnTo>
                  <a:lnTo>
                    <a:pt x="356" y="434"/>
                  </a:lnTo>
                  <a:lnTo>
                    <a:pt x="365" y="429"/>
                  </a:lnTo>
                  <a:lnTo>
                    <a:pt x="383" y="415"/>
                  </a:lnTo>
                  <a:lnTo>
                    <a:pt x="400" y="400"/>
                  </a:lnTo>
                  <a:lnTo>
                    <a:pt x="415" y="384"/>
                  </a:lnTo>
                  <a:lnTo>
                    <a:pt x="428" y="365"/>
                  </a:lnTo>
                  <a:lnTo>
                    <a:pt x="434" y="355"/>
                  </a:lnTo>
                  <a:lnTo>
                    <a:pt x="440" y="346"/>
                  </a:lnTo>
                  <a:lnTo>
                    <a:pt x="445" y="336"/>
                  </a:lnTo>
                  <a:lnTo>
                    <a:pt x="450" y="325"/>
                  </a:lnTo>
                  <a:lnTo>
                    <a:pt x="454" y="315"/>
                  </a:lnTo>
                  <a:lnTo>
                    <a:pt x="457" y="305"/>
                  </a:lnTo>
                  <a:lnTo>
                    <a:pt x="460" y="293"/>
                  </a:lnTo>
                  <a:lnTo>
                    <a:pt x="464" y="282"/>
                  </a:lnTo>
                  <a:lnTo>
                    <a:pt x="466" y="270"/>
                  </a:lnTo>
                  <a:lnTo>
                    <a:pt x="467" y="258"/>
                  </a:lnTo>
                  <a:lnTo>
                    <a:pt x="468" y="246"/>
                  </a:lnTo>
                  <a:lnTo>
                    <a:pt x="468" y="234"/>
                  </a:lnTo>
                  <a:lnTo>
                    <a:pt x="468" y="223"/>
                  </a:lnTo>
                  <a:lnTo>
                    <a:pt x="467" y="211"/>
                  </a:lnTo>
                  <a:lnTo>
                    <a:pt x="466" y="199"/>
                  </a:lnTo>
                  <a:lnTo>
                    <a:pt x="464" y="187"/>
                  </a:lnTo>
                  <a:lnTo>
                    <a:pt x="460" y="176"/>
                  </a:lnTo>
                  <a:lnTo>
                    <a:pt x="457" y="165"/>
                  </a:lnTo>
                  <a:lnTo>
                    <a:pt x="454" y="155"/>
                  </a:lnTo>
                  <a:lnTo>
                    <a:pt x="450" y="144"/>
                  </a:lnTo>
                  <a:lnTo>
                    <a:pt x="445" y="133"/>
                  </a:lnTo>
                  <a:lnTo>
                    <a:pt x="440" y="123"/>
                  </a:lnTo>
                  <a:lnTo>
                    <a:pt x="434" y="114"/>
                  </a:lnTo>
                  <a:lnTo>
                    <a:pt x="428" y="104"/>
                  </a:lnTo>
                  <a:lnTo>
                    <a:pt x="415" y="85"/>
                  </a:lnTo>
                  <a:lnTo>
                    <a:pt x="400" y="69"/>
                  </a:lnTo>
                  <a:lnTo>
                    <a:pt x="383" y="54"/>
                  </a:lnTo>
                  <a:lnTo>
                    <a:pt x="365" y="40"/>
                  </a:lnTo>
                  <a:lnTo>
                    <a:pt x="356" y="35"/>
                  </a:lnTo>
                  <a:lnTo>
                    <a:pt x="346" y="29"/>
                  </a:lnTo>
                  <a:lnTo>
                    <a:pt x="335" y="24"/>
                  </a:lnTo>
                  <a:lnTo>
                    <a:pt x="325" y="18"/>
                  </a:lnTo>
                  <a:lnTo>
                    <a:pt x="315" y="15"/>
                  </a:lnTo>
                  <a:lnTo>
                    <a:pt x="304" y="11"/>
                  </a:lnTo>
                  <a:lnTo>
                    <a:pt x="293" y="8"/>
                  </a:lnTo>
                  <a:lnTo>
                    <a:pt x="281" y="6"/>
                  </a:lnTo>
                  <a:lnTo>
                    <a:pt x="269" y="3"/>
                  </a:lnTo>
                  <a:lnTo>
                    <a:pt x="258" y="2"/>
                  </a:lnTo>
                  <a:lnTo>
                    <a:pt x="247" y="1"/>
                  </a:lnTo>
                  <a:lnTo>
                    <a:pt x="234" y="0"/>
                  </a:lnTo>
                  <a:close/>
                  <a:moveTo>
                    <a:pt x="234" y="368"/>
                  </a:moveTo>
                  <a:lnTo>
                    <a:pt x="234" y="368"/>
                  </a:lnTo>
                  <a:lnTo>
                    <a:pt x="221" y="367"/>
                  </a:lnTo>
                  <a:lnTo>
                    <a:pt x="208" y="365"/>
                  </a:lnTo>
                  <a:lnTo>
                    <a:pt x="195" y="362"/>
                  </a:lnTo>
                  <a:lnTo>
                    <a:pt x="182" y="358"/>
                  </a:lnTo>
                  <a:lnTo>
                    <a:pt x="171" y="352"/>
                  </a:lnTo>
                  <a:lnTo>
                    <a:pt x="159" y="346"/>
                  </a:lnTo>
                  <a:lnTo>
                    <a:pt x="149" y="337"/>
                  </a:lnTo>
                  <a:lnTo>
                    <a:pt x="140" y="330"/>
                  </a:lnTo>
                  <a:lnTo>
                    <a:pt x="131" y="320"/>
                  </a:lnTo>
                  <a:lnTo>
                    <a:pt x="123" y="309"/>
                  </a:lnTo>
                  <a:lnTo>
                    <a:pt x="117" y="298"/>
                  </a:lnTo>
                  <a:lnTo>
                    <a:pt x="112" y="286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2" y="249"/>
                  </a:lnTo>
                  <a:lnTo>
                    <a:pt x="101" y="234"/>
                  </a:lnTo>
                  <a:lnTo>
                    <a:pt x="102" y="220"/>
                  </a:lnTo>
                  <a:lnTo>
                    <a:pt x="103" y="207"/>
                  </a:lnTo>
                  <a:lnTo>
                    <a:pt x="106" y="195"/>
                  </a:lnTo>
                  <a:lnTo>
                    <a:pt x="112" y="183"/>
                  </a:lnTo>
                  <a:lnTo>
                    <a:pt x="117" y="171"/>
                  </a:lnTo>
                  <a:lnTo>
                    <a:pt x="123" y="160"/>
                  </a:lnTo>
                  <a:lnTo>
                    <a:pt x="131" y="149"/>
                  </a:lnTo>
                  <a:lnTo>
                    <a:pt x="140" y="141"/>
                  </a:lnTo>
                  <a:lnTo>
                    <a:pt x="149" y="132"/>
                  </a:lnTo>
                  <a:lnTo>
                    <a:pt x="159" y="124"/>
                  </a:lnTo>
                  <a:lnTo>
                    <a:pt x="171" y="117"/>
                  </a:lnTo>
                  <a:lnTo>
                    <a:pt x="182" y="111"/>
                  </a:lnTo>
                  <a:lnTo>
                    <a:pt x="195" y="107"/>
                  </a:lnTo>
                  <a:lnTo>
                    <a:pt x="208" y="104"/>
                  </a:lnTo>
                  <a:lnTo>
                    <a:pt x="221" y="102"/>
                  </a:lnTo>
                  <a:lnTo>
                    <a:pt x="234" y="101"/>
                  </a:lnTo>
                  <a:lnTo>
                    <a:pt x="248" y="102"/>
                  </a:lnTo>
                  <a:lnTo>
                    <a:pt x="261" y="104"/>
                  </a:lnTo>
                  <a:lnTo>
                    <a:pt x="274" y="107"/>
                  </a:lnTo>
                  <a:lnTo>
                    <a:pt x="286" y="111"/>
                  </a:lnTo>
                  <a:lnTo>
                    <a:pt x="297" y="117"/>
                  </a:lnTo>
                  <a:lnTo>
                    <a:pt x="309" y="124"/>
                  </a:lnTo>
                  <a:lnTo>
                    <a:pt x="319" y="132"/>
                  </a:lnTo>
                  <a:lnTo>
                    <a:pt x="329" y="141"/>
                  </a:lnTo>
                  <a:lnTo>
                    <a:pt x="337" y="149"/>
                  </a:lnTo>
                  <a:lnTo>
                    <a:pt x="345" y="160"/>
                  </a:lnTo>
                  <a:lnTo>
                    <a:pt x="351" y="171"/>
                  </a:lnTo>
                  <a:lnTo>
                    <a:pt x="357" y="183"/>
                  </a:lnTo>
                  <a:lnTo>
                    <a:pt x="362" y="195"/>
                  </a:lnTo>
                  <a:lnTo>
                    <a:pt x="365" y="207"/>
                  </a:lnTo>
                  <a:lnTo>
                    <a:pt x="366" y="220"/>
                  </a:lnTo>
                  <a:lnTo>
                    <a:pt x="367" y="234"/>
                  </a:lnTo>
                  <a:lnTo>
                    <a:pt x="366" y="249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7" y="286"/>
                  </a:lnTo>
                  <a:lnTo>
                    <a:pt x="351" y="298"/>
                  </a:lnTo>
                  <a:lnTo>
                    <a:pt x="345" y="309"/>
                  </a:lnTo>
                  <a:lnTo>
                    <a:pt x="337" y="320"/>
                  </a:lnTo>
                  <a:lnTo>
                    <a:pt x="329" y="330"/>
                  </a:lnTo>
                  <a:lnTo>
                    <a:pt x="319" y="337"/>
                  </a:lnTo>
                  <a:lnTo>
                    <a:pt x="309" y="346"/>
                  </a:lnTo>
                  <a:lnTo>
                    <a:pt x="297" y="352"/>
                  </a:lnTo>
                  <a:lnTo>
                    <a:pt x="286" y="358"/>
                  </a:lnTo>
                  <a:lnTo>
                    <a:pt x="274" y="362"/>
                  </a:lnTo>
                  <a:lnTo>
                    <a:pt x="261" y="365"/>
                  </a:lnTo>
                  <a:lnTo>
                    <a:pt x="248" y="367"/>
                  </a:lnTo>
                  <a:lnTo>
                    <a:pt x="234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55"/>
            <p:cNvSpPr>
              <a:spLocks noEditPoints="1"/>
            </p:cNvSpPr>
            <p:nvPr userDrawn="1"/>
          </p:nvSpPr>
          <p:spPr bwMode="auto">
            <a:xfrm>
              <a:off x="-4108450" y="108564"/>
              <a:ext cx="185738" cy="185738"/>
            </a:xfrm>
            <a:custGeom>
              <a:avLst/>
              <a:gdLst>
                <a:gd name="T0" fmla="*/ 209 w 467"/>
                <a:gd name="T1" fmla="*/ 1 h 467"/>
                <a:gd name="T2" fmla="*/ 175 w 467"/>
                <a:gd name="T3" fmla="*/ 7 h 467"/>
                <a:gd name="T4" fmla="*/ 142 w 467"/>
                <a:gd name="T5" fmla="*/ 18 h 467"/>
                <a:gd name="T6" fmla="*/ 112 w 467"/>
                <a:gd name="T7" fmla="*/ 33 h 467"/>
                <a:gd name="T8" fmla="*/ 68 w 467"/>
                <a:gd name="T9" fmla="*/ 68 h 467"/>
                <a:gd name="T10" fmla="*/ 33 w 467"/>
                <a:gd name="T11" fmla="*/ 112 h 467"/>
                <a:gd name="T12" fmla="*/ 18 w 467"/>
                <a:gd name="T13" fmla="*/ 142 h 467"/>
                <a:gd name="T14" fmla="*/ 6 w 467"/>
                <a:gd name="T15" fmla="*/ 175 h 467"/>
                <a:gd name="T16" fmla="*/ 1 w 467"/>
                <a:gd name="T17" fmla="*/ 209 h 467"/>
                <a:gd name="T18" fmla="*/ 0 w 467"/>
                <a:gd name="T19" fmla="*/ 246 h 467"/>
                <a:gd name="T20" fmla="*/ 4 w 467"/>
                <a:gd name="T21" fmla="*/ 280 h 467"/>
                <a:gd name="T22" fmla="*/ 14 w 467"/>
                <a:gd name="T23" fmla="*/ 314 h 467"/>
                <a:gd name="T24" fmla="*/ 28 w 467"/>
                <a:gd name="T25" fmla="*/ 345 h 467"/>
                <a:gd name="T26" fmla="*/ 53 w 467"/>
                <a:gd name="T27" fmla="*/ 382 h 467"/>
                <a:gd name="T28" fmla="*/ 102 w 467"/>
                <a:gd name="T29" fmla="*/ 427 h 467"/>
                <a:gd name="T30" fmla="*/ 131 w 467"/>
                <a:gd name="T31" fmla="*/ 445 h 467"/>
                <a:gd name="T32" fmla="*/ 164 w 467"/>
                <a:gd name="T33" fmla="*/ 457 h 467"/>
                <a:gd name="T34" fmla="*/ 197 w 467"/>
                <a:gd name="T35" fmla="*/ 465 h 467"/>
                <a:gd name="T36" fmla="*/ 233 w 467"/>
                <a:gd name="T37" fmla="*/ 467 h 467"/>
                <a:gd name="T38" fmla="*/ 269 w 467"/>
                <a:gd name="T39" fmla="*/ 465 h 467"/>
                <a:gd name="T40" fmla="*/ 303 w 467"/>
                <a:gd name="T41" fmla="*/ 457 h 467"/>
                <a:gd name="T42" fmla="*/ 334 w 467"/>
                <a:gd name="T43" fmla="*/ 445 h 467"/>
                <a:gd name="T44" fmla="*/ 364 w 467"/>
                <a:gd name="T45" fmla="*/ 427 h 467"/>
                <a:gd name="T46" fmla="*/ 413 w 467"/>
                <a:gd name="T47" fmla="*/ 382 h 467"/>
                <a:gd name="T48" fmla="*/ 439 w 467"/>
                <a:gd name="T49" fmla="*/ 345 h 467"/>
                <a:gd name="T50" fmla="*/ 453 w 467"/>
                <a:gd name="T51" fmla="*/ 314 h 467"/>
                <a:gd name="T52" fmla="*/ 462 w 467"/>
                <a:gd name="T53" fmla="*/ 280 h 467"/>
                <a:gd name="T54" fmla="*/ 467 w 467"/>
                <a:gd name="T55" fmla="*/ 246 h 467"/>
                <a:gd name="T56" fmla="*/ 466 w 467"/>
                <a:gd name="T57" fmla="*/ 209 h 467"/>
                <a:gd name="T58" fmla="*/ 460 w 467"/>
                <a:gd name="T59" fmla="*/ 175 h 467"/>
                <a:gd name="T60" fmla="*/ 449 w 467"/>
                <a:gd name="T61" fmla="*/ 142 h 467"/>
                <a:gd name="T62" fmla="*/ 434 w 467"/>
                <a:gd name="T63" fmla="*/ 112 h 467"/>
                <a:gd name="T64" fmla="*/ 398 w 467"/>
                <a:gd name="T65" fmla="*/ 68 h 467"/>
                <a:gd name="T66" fmla="*/ 355 w 467"/>
                <a:gd name="T67" fmla="*/ 33 h 467"/>
                <a:gd name="T68" fmla="*/ 325 w 467"/>
                <a:gd name="T69" fmla="*/ 18 h 467"/>
                <a:gd name="T70" fmla="*/ 291 w 467"/>
                <a:gd name="T71" fmla="*/ 7 h 467"/>
                <a:gd name="T72" fmla="*/ 257 w 467"/>
                <a:gd name="T73" fmla="*/ 1 h 467"/>
                <a:gd name="T74" fmla="*/ 233 w 467"/>
                <a:gd name="T75" fmla="*/ 367 h 467"/>
                <a:gd name="T76" fmla="*/ 206 w 467"/>
                <a:gd name="T77" fmla="*/ 365 h 467"/>
                <a:gd name="T78" fmla="*/ 169 w 467"/>
                <a:gd name="T79" fmla="*/ 351 h 467"/>
                <a:gd name="T80" fmla="*/ 139 w 467"/>
                <a:gd name="T81" fmla="*/ 328 h 467"/>
                <a:gd name="T82" fmla="*/ 116 w 467"/>
                <a:gd name="T83" fmla="*/ 297 h 467"/>
                <a:gd name="T84" fmla="*/ 102 w 467"/>
                <a:gd name="T85" fmla="*/ 260 h 467"/>
                <a:gd name="T86" fmla="*/ 100 w 467"/>
                <a:gd name="T87" fmla="*/ 220 h 467"/>
                <a:gd name="T88" fmla="*/ 110 w 467"/>
                <a:gd name="T89" fmla="*/ 181 h 467"/>
                <a:gd name="T90" fmla="*/ 130 w 467"/>
                <a:gd name="T91" fmla="*/ 149 h 467"/>
                <a:gd name="T92" fmla="*/ 158 w 467"/>
                <a:gd name="T93" fmla="*/ 123 h 467"/>
                <a:gd name="T94" fmla="*/ 193 w 467"/>
                <a:gd name="T95" fmla="*/ 106 h 467"/>
                <a:gd name="T96" fmla="*/ 233 w 467"/>
                <a:gd name="T97" fmla="*/ 100 h 467"/>
                <a:gd name="T98" fmla="*/ 273 w 467"/>
                <a:gd name="T99" fmla="*/ 106 h 467"/>
                <a:gd name="T100" fmla="*/ 307 w 467"/>
                <a:gd name="T101" fmla="*/ 123 h 467"/>
                <a:gd name="T102" fmla="*/ 337 w 467"/>
                <a:gd name="T103" fmla="*/ 149 h 467"/>
                <a:gd name="T104" fmla="*/ 356 w 467"/>
                <a:gd name="T105" fmla="*/ 181 h 467"/>
                <a:gd name="T106" fmla="*/ 366 w 467"/>
                <a:gd name="T107" fmla="*/ 220 h 467"/>
                <a:gd name="T108" fmla="*/ 364 w 467"/>
                <a:gd name="T109" fmla="*/ 260 h 467"/>
                <a:gd name="T110" fmla="*/ 351 w 467"/>
                <a:gd name="T111" fmla="*/ 297 h 467"/>
                <a:gd name="T112" fmla="*/ 328 w 467"/>
                <a:gd name="T113" fmla="*/ 328 h 467"/>
                <a:gd name="T114" fmla="*/ 297 w 467"/>
                <a:gd name="T115" fmla="*/ 351 h 467"/>
                <a:gd name="T116" fmla="*/ 260 w 467"/>
                <a:gd name="T117" fmla="*/ 36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467">
                  <a:moveTo>
                    <a:pt x="233" y="0"/>
                  </a:moveTo>
                  <a:lnTo>
                    <a:pt x="221" y="0"/>
                  </a:lnTo>
                  <a:lnTo>
                    <a:pt x="209" y="1"/>
                  </a:lnTo>
                  <a:lnTo>
                    <a:pt x="197" y="2"/>
                  </a:lnTo>
                  <a:lnTo>
                    <a:pt x="187" y="4"/>
                  </a:lnTo>
                  <a:lnTo>
                    <a:pt x="175" y="7"/>
                  </a:lnTo>
                  <a:lnTo>
                    <a:pt x="164" y="9"/>
                  </a:lnTo>
                  <a:lnTo>
                    <a:pt x="153" y="14"/>
                  </a:lnTo>
                  <a:lnTo>
                    <a:pt x="142" y="18"/>
                  </a:lnTo>
                  <a:lnTo>
                    <a:pt x="131" y="22"/>
                  </a:lnTo>
                  <a:lnTo>
                    <a:pt x="122" y="28"/>
                  </a:lnTo>
                  <a:lnTo>
                    <a:pt x="112" y="33"/>
                  </a:lnTo>
                  <a:lnTo>
                    <a:pt x="102" y="40"/>
                  </a:lnTo>
                  <a:lnTo>
                    <a:pt x="84" y="53"/>
                  </a:lnTo>
                  <a:lnTo>
                    <a:pt x="68" y="68"/>
                  </a:lnTo>
                  <a:lnTo>
                    <a:pt x="53" y="85"/>
                  </a:lnTo>
                  <a:lnTo>
                    <a:pt x="40" y="102"/>
                  </a:lnTo>
                  <a:lnTo>
                    <a:pt x="33" y="112"/>
                  </a:lnTo>
                  <a:lnTo>
                    <a:pt x="28" y="122"/>
                  </a:lnTo>
                  <a:lnTo>
                    <a:pt x="22" y="131"/>
                  </a:lnTo>
                  <a:lnTo>
                    <a:pt x="18" y="142"/>
                  </a:lnTo>
                  <a:lnTo>
                    <a:pt x="14" y="153"/>
                  </a:lnTo>
                  <a:lnTo>
                    <a:pt x="9" y="164"/>
                  </a:lnTo>
                  <a:lnTo>
                    <a:pt x="6" y="175"/>
                  </a:lnTo>
                  <a:lnTo>
                    <a:pt x="4" y="187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1"/>
                  </a:lnTo>
                  <a:lnTo>
                    <a:pt x="0" y="233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69"/>
                  </a:lnTo>
                  <a:lnTo>
                    <a:pt x="4" y="280"/>
                  </a:lnTo>
                  <a:lnTo>
                    <a:pt x="6" y="292"/>
                  </a:lnTo>
                  <a:lnTo>
                    <a:pt x="9" y="303"/>
                  </a:lnTo>
                  <a:lnTo>
                    <a:pt x="14" y="314"/>
                  </a:lnTo>
                  <a:lnTo>
                    <a:pt x="18" y="325"/>
                  </a:lnTo>
                  <a:lnTo>
                    <a:pt x="22" y="334"/>
                  </a:lnTo>
                  <a:lnTo>
                    <a:pt x="28" y="345"/>
                  </a:lnTo>
                  <a:lnTo>
                    <a:pt x="33" y="355"/>
                  </a:lnTo>
                  <a:lnTo>
                    <a:pt x="40" y="365"/>
                  </a:lnTo>
                  <a:lnTo>
                    <a:pt x="53" y="382"/>
                  </a:lnTo>
                  <a:lnTo>
                    <a:pt x="68" y="399"/>
                  </a:lnTo>
                  <a:lnTo>
                    <a:pt x="84" y="414"/>
                  </a:lnTo>
                  <a:lnTo>
                    <a:pt x="102" y="427"/>
                  </a:lnTo>
                  <a:lnTo>
                    <a:pt x="112" y="434"/>
                  </a:lnTo>
                  <a:lnTo>
                    <a:pt x="122" y="439"/>
                  </a:lnTo>
                  <a:lnTo>
                    <a:pt x="131" y="445"/>
                  </a:lnTo>
                  <a:lnTo>
                    <a:pt x="142" y="449"/>
                  </a:lnTo>
                  <a:lnTo>
                    <a:pt x="153" y="453"/>
                  </a:lnTo>
                  <a:lnTo>
                    <a:pt x="164" y="457"/>
                  </a:lnTo>
                  <a:lnTo>
                    <a:pt x="175" y="460"/>
                  </a:lnTo>
                  <a:lnTo>
                    <a:pt x="187" y="463"/>
                  </a:lnTo>
                  <a:lnTo>
                    <a:pt x="197" y="465"/>
                  </a:lnTo>
                  <a:lnTo>
                    <a:pt x="209" y="466"/>
                  </a:lnTo>
                  <a:lnTo>
                    <a:pt x="221" y="467"/>
                  </a:lnTo>
                  <a:lnTo>
                    <a:pt x="233" y="467"/>
                  </a:lnTo>
                  <a:lnTo>
                    <a:pt x="245" y="467"/>
                  </a:lnTo>
                  <a:lnTo>
                    <a:pt x="257" y="466"/>
                  </a:lnTo>
                  <a:lnTo>
                    <a:pt x="269" y="465"/>
                  </a:lnTo>
                  <a:lnTo>
                    <a:pt x="280" y="463"/>
                  </a:lnTo>
                  <a:lnTo>
                    <a:pt x="291" y="460"/>
                  </a:lnTo>
                  <a:lnTo>
                    <a:pt x="303" y="457"/>
                  </a:lnTo>
                  <a:lnTo>
                    <a:pt x="314" y="453"/>
                  </a:lnTo>
                  <a:lnTo>
                    <a:pt x="325" y="449"/>
                  </a:lnTo>
                  <a:lnTo>
                    <a:pt x="334" y="445"/>
                  </a:lnTo>
                  <a:lnTo>
                    <a:pt x="345" y="439"/>
                  </a:lnTo>
                  <a:lnTo>
                    <a:pt x="355" y="434"/>
                  </a:lnTo>
                  <a:lnTo>
                    <a:pt x="364" y="427"/>
                  </a:lnTo>
                  <a:lnTo>
                    <a:pt x="382" y="414"/>
                  </a:lnTo>
                  <a:lnTo>
                    <a:pt x="398" y="399"/>
                  </a:lnTo>
                  <a:lnTo>
                    <a:pt x="413" y="382"/>
                  </a:lnTo>
                  <a:lnTo>
                    <a:pt x="427" y="365"/>
                  </a:lnTo>
                  <a:lnTo>
                    <a:pt x="434" y="355"/>
                  </a:lnTo>
                  <a:lnTo>
                    <a:pt x="439" y="345"/>
                  </a:lnTo>
                  <a:lnTo>
                    <a:pt x="445" y="334"/>
                  </a:lnTo>
                  <a:lnTo>
                    <a:pt x="449" y="325"/>
                  </a:lnTo>
                  <a:lnTo>
                    <a:pt x="453" y="314"/>
                  </a:lnTo>
                  <a:lnTo>
                    <a:pt x="457" y="303"/>
                  </a:lnTo>
                  <a:lnTo>
                    <a:pt x="460" y="292"/>
                  </a:lnTo>
                  <a:lnTo>
                    <a:pt x="462" y="280"/>
                  </a:lnTo>
                  <a:lnTo>
                    <a:pt x="464" y="269"/>
                  </a:lnTo>
                  <a:lnTo>
                    <a:pt x="466" y="258"/>
                  </a:lnTo>
                  <a:lnTo>
                    <a:pt x="467" y="246"/>
                  </a:lnTo>
                  <a:lnTo>
                    <a:pt x="467" y="233"/>
                  </a:lnTo>
                  <a:lnTo>
                    <a:pt x="467" y="221"/>
                  </a:lnTo>
                  <a:lnTo>
                    <a:pt x="466" y="209"/>
                  </a:lnTo>
                  <a:lnTo>
                    <a:pt x="464" y="197"/>
                  </a:lnTo>
                  <a:lnTo>
                    <a:pt x="462" y="187"/>
                  </a:lnTo>
                  <a:lnTo>
                    <a:pt x="460" y="175"/>
                  </a:lnTo>
                  <a:lnTo>
                    <a:pt x="457" y="164"/>
                  </a:lnTo>
                  <a:lnTo>
                    <a:pt x="453" y="153"/>
                  </a:lnTo>
                  <a:lnTo>
                    <a:pt x="449" y="142"/>
                  </a:lnTo>
                  <a:lnTo>
                    <a:pt x="445" y="131"/>
                  </a:lnTo>
                  <a:lnTo>
                    <a:pt x="439" y="122"/>
                  </a:lnTo>
                  <a:lnTo>
                    <a:pt x="434" y="112"/>
                  </a:lnTo>
                  <a:lnTo>
                    <a:pt x="427" y="102"/>
                  </a:lnTo>
                  <a:lnTo>
                    <a:pt x="413" y="85"/>
                  </a:lnTo>
                  <a:lnTo>
                    <a:pt x="398" y="68"/>
                  </a:lnTo>
                  <a:lnTo>
                    <a:pt x="382" y="53"/>
                  </a:lnTo>
                  <a:lnTo>
                    <a:pt x="364" y="40"/>
                  </a:lnTo>
                  <a:lnTo>
                    <a:pt x="355" y="33"/>
                  </a:lnTo>
                  <a:lnTo>
                    <a:pt x="345" y="28"/>
                  </a:lnTo>
                  <a:lnTo>
                    <a:pt x="334" y="22"/>
                  </a:lnTo>
                  <a:lnTo>
                    <a:pt x="325" y="18"/>
                  </a:lnTo>
                  <a:lnTo>
                    <a:pt x="314" y="14"/>
                  </a:lnTo>
                  <a:lnTo>
                    <a:pt x="303" y="9"/>
                  </a:lnTo>
                  <a:lnTo>
                    <a:pt x="291" y="7"/>
                  </a:lnTo>
                  <a:lnTo>
                    <a:pt x="280" y="4"/>
                  </a:lnTo>
                  <a:lnTo>
                    <a:pt x="269" y="2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close/>
                  <a:moveTo>
                    <a:pt x="233" y="367"/>
                  </a:moveTo>
                  <a:lnTo>
                    <a:pt x="233" y="367"/>
                  </a:lnTo>
                  <a:lnTo>
                    <a:pt x="220" y="366"/>
                  </a:lnTo>
                  <a:lnTo>
                    <a:pt x="206" y="365"/>
                  </a:lnTo>
                  <a:lnTo>
                    <a:pt x="193" y="360"/>
                  </a:lnTo>
                  <a:lnTo>
                    <a:pt x="181" y="356"/>
                  </a:lnTo>
                  <a:lnTo>
                    <a:pt x="169" y="351"/>
                  </a:lnTo>
                  <a:lnTo>
                    <a:pt x="158" y="344"/>
                  </a:lnTo>
                  <a:lnTo>
                    <a:pt x="149" y="337"/>
                  </a:lnTo>
                  <a:lnTo>
                    <a:pt x="139" y="328"/>
                  </a:lnTo>
                  <a:lnTo>
                    <a:pt x="130" y="318"/>
                  </a:lnTo>
                  <a:lnTo>
                    <a:pt x="123" y="309"/>
                  </a:lnTo>
                  <a:lnTo>
                    <a:pt x="116" y="297"/>
                  </a:lnTo>
                  <a:lnTo>
                    <a:pt x="110" y="286"/>
                  </a:lnTo>
                  <a:lnTo>
                    <a:pt x="106" y="273"/>
                  </a:lnTo>
                  <a:lnTo>
                    <a:pt x="102" y="260"/>
                  </a:lnTo>
                  <a:lnTo>
                    <a:pt x="100" y="247"/>
                  </a:lnTo>
                  <a:lnTo>
                    <a:pt x="100" y="233"/>
                  </a:lnTo>
                  <a:lnTo>
                    <a:pt x="100" y="220"/>
                  </a:lnTo>
                  <a:lnTo>
                    <a:pt x="102" y="207"/>
                  </a:lnTo>
                  <a:lnTo>
                    <a:pt x="106" y="194"/>
                  </a:lnTo>
                  <a:lnTo>
                    <a:pt x="110" y="181"/>
                  </a:lnTo>
                  <a:lnTo>
                    <a:pt x="116" y="170"/>
                  </a:lnTo>
                  <a:lnTo>
                    <a:pt x="123" y="158"/>
                  </a:lnTo>
                  <a:lnTo>
                    <a:pt x="130" y="149"/>
                  </a:lnTo>
                  <a:lnTo>
                    <a:pt x="139" y="139"/>
                  </a:lnTo>
                  <a:lnTo>
                    <a:pt x="149" y="130"/>
                  </a:lnTo>
                  <a:lnTo>
                    <a:pt x="158" y="123"/>
                  </a:lnTo>
                  <a:lnTo>
                    <a:pt x="169" y="116"/>
                  </a:lnTo>
                  <a:lnTo>
                    <a:pt x="181" y="111"/>
                  </a:lnTo>
                  <a:lnTo>
                    <a:pt x="193" y="106"/>
                  </a:lnTo>
                  <a:lnTo>
                    <a:pt x="206" y="102"/>
                  </a:lnTo>
                  <a:lnTo>
                    <a:pt x="220" y="100"/>
                  </a:lnTo>
                  <a:lnTo>
                    <a:pt x="233" y="100"/>
                  </a:lnTo>
                  <a:lnTo>
                    <a:pt x="247" y="100"/>
                  </a:lnTo>
                  <a:lnTo>
                    <a:pt x="260" y="102"/>
                  </a:lnTo>
                  <a:lnTo>
                    <a:pt x="273" y="106"/>
                  </a:lnTo>
                  <a:lnTo>
                    <a:pt x="285" y="111"/>
                  </a:lnTo>
                  <a:lnTo>
                    <a:pt x="297" y="116"/>
                  </a:lnTo>
                  <a:lnTo>
                    <a:pt x="307" y="123"/>
                  </a:lnTo>
                  <a:lnTo>
                    <a:pt x="318" y="130"/>
                  </a:lnTo>
                  <a:lnTo>
                    <a:pt x="328" y="139"/>
                  </a:lnTo>
                  <a:lnTo>
                    <a:pt x="337" y="149"/>
                  </a:lnTo>
                  <a:lnTo>
                    <a:pt x="344" y="158"/>
                  </a:lnTo>
                  <a:lnTo>
                    <a:pt x="351" y="170"/>
                  </a:lnTo>
                  <a:lnTo>
                    <a:pt x="356" y="181"/>
                  </a:lnTo>
                  <a:lnTo>
                    <a:pt x="360" y="194"/>
                  </a:lnTo>
                  <a:lnTo>
                    <a:pt x="364" y="207"/>
                  </a:lnTo>
                  <a:lnTo>
                    <a:pt x="366" y="220"/>
                  </a:lnTo>
                  <a:lnTo>
                    <a:pt x="367" y="233"/>
                  </a:lnTo>
                  <a:lnTo>
                    <a:pt x="366" y="247"/>
                  </a:lnTo>
                  <a:lnTo>
                    <a:pt x="364" y="260"/>
                  </a:lnTo>
                  <a:lnTo>
                    <a:pt x="360" y="273"/>
                  </a:lnTo>
                  <a:lnTo>
                    <a:pt x="356" y="286"/>
                  </a:lnTo>
                  <a:lnTo>
                    <a:pt x="351" y="297"/>
                  </a:lnTo>
                  <a:lnTo>
                    <a:pt x="344" y="309"/>
                  </a:lnTo>
                  <a:lnTo>
                    <a:pt x="337" y="318"/>
                  </a:lnTo>
                  <a:lnTo>
                    <a:pt x="328" y="328"/>
                  </a:lnTo>
                  <a:lnTo>
                    <a:pt x="318" y="337"/>
                  </a:lnTo>
                  <a:lnTo>
                    <a:pt x="307" y="344"/>
                  </a:lnTo>
                  <a:lnTo>
                    <a:pt x="297" y="351"/>
                  </a:lnTo>
                  <a:lnTo>
                    <a:pt x="285" y="356"/>
                  </a:lnTo>
                  <a:lnTo>
                    <a:pt x="273" y="360"/>
                  </a:lnTo>
                  <a:lnTo>
                    <a:pt x="260" y="365"/>
                  </a:lnTo>
                  <a:lnTo>
                    <a:pt x="247" y="366"/>
                  </a:lnTo>
                  <a:lnTo>
                    <a:pt x="233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56"/>
            <p:cNvSpPr>
              <a:spLocks noEditPoints="1"/>
            </p:cNvSpPr>
            <p:nvPr userDrawn="1"/>
          </p:nvSpPr>
          <p:spPr bwMode="auto">
            <a:xfrm>
              <a:off x="-4418013" y="-131149"/>
              <a:ext cx="282575" cy="282575"/>
            </a:xfrm>
            <a:custGeom>
              <a:avLst/>
              <a:gdLst>
                <a:gd name="T0" fmla="*/ 284 w 713"/>
                <a:gd name="T1" fmla="*/ 8 h 713"/>
                <a:gd name="T2" fmla="*/ 202 w 713"/>
                <a:gd name="T3" fmla="*/ 35 h 713"/>
                <a:gd name="T4" fmla="*/ 129 w 713"/>
                <a:gd name="T5" fmla="*/ 81 h 713"/>
                <a:gd name="T6" fmla="*/ 70 w 713"/>
                <a:gd name="T7" fmla="*/ 143 h 713"/>
                <a:gd name="T8" fmla="*/ 28 w 713"/>
                <a:gd name="T9" fmla="*/ 217 h 713"/>
                <a:gd name="T10" fmla="*/ 3 w 713"/>
                <a:gd name="T11" fmla="*/ 302 h 713"/>
                <a:gd name="T12" fmla="*/ 1 w 713"/>
                <a:gd name="T13" fmla="*/ 393 h 713"/>
                <a:gd name="T14" fmla="*/ 21 w 713"/>
                <a:gd name="T15" fmla="*/ 478 h 713"/>
                <a:gd name="T16" fmla="*/ 60 w 713"/>
                <a:gd name="T17" fmla="*/ 555 h 713"/>
                <a:gd name="T18" fmla="*/ 116 w 713"/>
                <a:gd name="T19" fmla="*/ 620 h 713"/>
                <a:gd name="T20" fmla="*/ 186 w 713"/>
                <a:gd name="T21" fmla="*/ 670 h 713"/>
                <a:gd name="T22" fmla="*/ 267 w 713"/>
                <a:gd name="T23" fmla="*/ 701 h 713"/>
                <a:gd name="T24" fmla="*/ 356 w 713"/>
                <a:gd name="T25" fmla="*/ 713 h 713"/>
                <a:gd name="T26" fmla="*/ 445 w 713"/>
                <a:gd name="T27" fmla="*/ 701 h 713"/>
                <a:gd name="T28" fmla="*/ 526 w 713"/>
                <a:gd name="T29" fmla="*/ 670 h 713"/>
                <a:gd name="T30" fmla="*/ 596 w 713"/>
                <a:gd name="T31" fmla="*/ 620 h 713"/>
                <a:gd name="T32" fmla="*/ 651 w 713"/>
                <a:gd name="T33" fmla="*/ 555 h 713"/>
                <a:gd name="T34" fmla="*/ 691 w 713"/>
                <a:gd name="T35" fmla="*/ 478 h 713"/>
                <a:gd name="T36" fmla="*/ 710 w 713"/>
                <a:gd name="T37" fmla="*/ 393 h 713"/>
                <a:gd name="T38" fmla="*/ 708 w 713"/>
                <a:gd name="T39" fmla="*/ 302 h 713"/>
                <a:gd name="T40" fmla="*/ 685 w 713"/>
                <a:gd name="T41" fmla="*/ 217 h 713"/>
                <a:gd name="T42" fmla="*/ 641 w 713"/>
                <a:gd name="T43" fmla="*/ 143 h 713"/>
                <a:gd name="T44" fmla="*/ 583 w 713"/>
                <a:gd name="T45" fmla="*/ 81 h 713"/>
                <a:gd name="T46" fmla="*/ 511 w 713"/>
                <a:gd name="T47" fmla="*/ 35 h 713"/>
                <a:gd name="T48" fmla="*/ 428 w 713"/>
                <a:gd name="T49" fmla="*/ 8 h 713"/>
                <a:gd name="T50" fmla="*/ 484 w 713"/>
                <a:gd name="T51" fmla="*/ 485 h 713"/>
                <a:gd name="T52" fmla="*/ 475 w 713"/>
                <a:gd name="T53" fmla="*/ 542 h 713"/>
                <a:gd name="T54" fmla="*/ 438 w 713"/>
                <a:gd name="T55" fmla="*/ 576 h 713"/>
                <a:gd name="T56" fmla="*/ 381 w 713"/>
                <a:gd name="T57" fmla="*/ 559 h 713"/>
                <a:gd name="T58" fmla="*/ 318 w 713"/>
                <a:gd name="T59" fmla="*/ 567 h 713"/>
                <a:gd name="T60" fmla="*/ 264 w 713"/>
                <a:gd name="T61" fmla="*/ 572 h 713"/>
                <a:gd name="T62" fmla="*/ 232 w 713"/>
                <a:gd name="T63" fmla="*/ 530 h 713"/>
                <a:gd name="T64" fmla="*/ 195 w 713"/>
                <a:gd name="T65" fmla="*/ 483 h 713"/>
                <a:gd name="T66" fmla="*/ 145 w 713"/>
                <a:gd name="T67" fmla="*/ 456 h 713"/>
                <a:gd name="T68" fmla="*/ 140 w 713"/>
                <a:gd name="T69" fmla="*/ 406 h 713"/>
                <a:gd name="T70" fmla="*/ 163 w 713"/>
                <a:gd name="T71" fmla="*/ 343 h 713"/>
                <a:gd name="T72" fmla="*/ 136 w 713"/>
                <a:gd name="T73" fmla="*/ 284 h 713"/>
                <a:gd name="T74" fmla="*/ 160 w 713"/>
                <a:gd name="T75" fmla="*/ 242 h 713"/>
                <a:gd name="T76" fmla="*/ 228 w 713"/>
                <a:gd name="T77" fmla="*/ 228 h 713"/>
                <a:gd name="T78" fmla="*/ 242 w 713"/>
                <a:gd name="T79" fmla="*/ 160 h 713"/>
                <a:gd name="T80" fmla="*/ 284 w 713"/>
                <a:gd name="T81" fmla="*/ 136 h 713"/>
                <a:gd name="T82" fmla="*/ 343 w 713"/>
                <a:gd name="T83" fmla="*/ 163 h 713"/>
                <a:gd name="T84" fmla="*/ 406 w 713"/>
                <a:gd name="T85" fmla="*/ 140 h 713"/>
                <a:gd name="T86" fmla="*/ 456 w 713"/>
                <a:gd name="T87" fmla="*/ 145 h 713"/>
                <a:gd name="T88" fmla="*/ 483 w 713"/>
                <a:gd name="T89" fmla="*/ 195 h 713"/>
                <a:gd name="T90" fmla="*/ 530 w 713"/>
                <a:gd name="T91" fmla="*/ 232 h 713"/>
                <a:gd name="T92" fmla="*/ 572 w 713"/>
                <a:gd name="T93" fmla="*/ 265 h 713"/>
                <a:gd name="T94" fmla="*/ 566 w 713"/>
                <a:gd name="T95" fmla="*/ 319 h 713"/>
                <a:gd name="T96" fmla="*/ 559 w 713"/>
                <a:gd name="T97" fmla="*/ 382 h 713"/>
                <a:gd name="T98" fmla="*/ 574 w 713"/>
                <a:gd name="T99" fmla="*/ 438 h 713"/>
                <a:gd name="T100" fmla="*/ 542 w 713"/>
                <a:gd name="T101" fmla="*/ 47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38" y="0"/>
                  </a:lnTo>
                  <a:lnTo>
                    <a:pt x="320" y="2"/>
                  </a:lnTo>
                  <a:lnTo>
                    <a:pt x="301" y="4"/>
                  </a:lnTo>
                  <a:lnTo>
                    <a:pt x="284" y="8"/>
                  </a:lnTo>
                  <a:lnTo>
                    <a:pt x="267" y="11"/>
                  </a:lnTo>
                  <a:lnTo>
                    <a:pt x="250" y="16"/>
                  </a:lnTo>
                  <a:lnTo>
                    <a:pt x="233" y="22"/>
                  </a:lnTo>
                  <a:lnTo>
                    <a:pt x="217" y="28"/>
                  </a:lnTo>
                  <a:lnTo>
                    <a:pt x="202" y="35"/>
                  </a:lnTo>
                  <a:lnTo>
                    <a:pt x="186" y="43"/>
                  </a:lnTo>
                  <a:lnTo>
                    <a:pt x="172" y="52"/>
                  </a:lnTo>
                  <a:lnTo>
                    <a:pt x="156" y="60"/>
                  </a:lnTo>
                  <a:lnTo>
                    <a:pt x="142" y="70"/>
                  </a:lnTo>
                  <a:lnTo>
                    <a:pt x="129" y="81"/>
                  </a:lnTo>
                  <a:lnTo>
                    <a:pt x="116" y="93"/>
                  </a:lnTo>
                  <a:lnTo>
                    <a:pt x="104" y="105"/>
                  </a:lnTo>
                  <a:lnTo>
                    <a:pt x="92" y="117"/>
                  </a:lnTo>
                  <a:lnTo>
                    <a:pt x="81" y="130"/>
                  </a:lnTo>
                  <a:lnTo>
                    <a:pt x="70" y="143"/>
                  </a:lnTo>
                  <a:lnTo>
                    <a:pt x="60" y="157"/>
                  </a:lnTo>
                  <a:lnTo>
                    <a:pt x="51" y="172"/>
                  </a:lnTo>
                  <a:lnTo>
                    <a:pt x="43" y="187"/>
                  </a:lnTo>
                  <a:lnTo>
                    <a:pt x="34" y="202"/>
                  </a:lnTo>
                  <a:lnTo>
                    <a:pt x="28" y="217"/>
                  </a:lnTo>
                  <a:lnTo>
                    <a:pt x="21" y="233"/>
                  </a:lnTo>
                  <a:lnTo>
                    <a:pt x="16" y="251"/>
                  </a:lnTo>
                  <a:lnTo>
                    <a:pt x="11" y="267"/>
                  </a:lnTo>
                  <a:lnTo>
                    <a:pt x="6" y="284"/>
                  </a:lnTo>
                  <a:lnTo>
                    <a:pt x="3" y="302"/>
                  </a:lnTo>
                  <a:lnTo>
                    <a:pt x="1" y="320"/>
                  </a:lnTo>
                  <a:lnTo>
                    <a:pt x="0" y="338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1" y="393"/>
                  </a:lnTo>
                  <a:lnTo>
                    <a:pt x="3" y="410"/>
                  </a:lnTo>
                  <a:lnTo>
                    <a:pt x="6" y="428"/>
                  </a:lnTo>
                  <a:lnTo>
                    <a:pt x="11" y="445"/>
                  </a:lnTo>
                  <a:lnTo>
                    <a:pt x="16" y="462"/>
                  </a:lnTo>
                  <a:lnTo>
                    <a:pt x="21" y="478"/>
                  </a:lnTo>
                  <a:lnTo>
                    <a:pt x="28" y="495"/>
                  </a:lnTo>
                  <a:lnTo>
                    <a:pt x="34" y="511"/>
                  </a:lnTo>
                  <a:lnTo>
                    <a:pt x="43" y="526"/>
                  </a:lnTo>
                  <a:lnTo>
                    <a:pt x="51" y="541"/>
                  </a:lnTo>
                  <a:lnTo>
                    <a:pt x="60" y="555"/>
                  </a:lnTo>
                  <a:lnTo>
                    <a:pt x="70" y="569"/>
                  </a:lnTo>
                  <a:lnTo>
                    <a:pt x="81" y="583"/>
                  </a:lnTo>
                  <a:lnTo>
                    <a:pt x="92" y="596"/>
                  </a:lnTo>
                  <a:lnTo>
                    <a:pt x="104" y="608"/>
                  </a:lnTo>
                  <a:lnTo>
                    <a:pt x="116" y="620"/>
                  </a:lnTo>
                  <a:lnTo>
                    <a:pt x="129" y="632"/>
                  </a:lnTo>
                  <a:lnTo>
                    <a:pt x="142" y="641"/>
                  </a:lnTo>
                  <a:lnTo>
                    <a:pt x="156" y="652"/>
                  </a:lnTo>
                  <a:lnTo>
                    <a:pt x="172" y="661"/>
                  </a:lnTo>
                  <a:lnTo>
                    <a:pt x="186" y="670"/>
                  </a:lnTo>
                  <a:lnTo>
                    <a:pt x="202" y="677"/>
                  </a:lnTo>
                  <a:lnTo>
                    <a:pt x="217" y="685"/>
                  </a:lnTo>
                  <a:lnTo>
                    <a:pt x="233" y="691"/>
                  </a:lnTo>
                  <a:lnTo>
                    <a:pt x="250" y="697"/>
                  </a:lnTo>
                  <a:lnTo>
                    <a:pt x="267" y="701"/>
                  </a:lnTo>
                  <a:lnTo>
                    <a:pt x="284" y="705"/>
                  </a:lnTo>
                  <a:lnTo>
                    <a:pt x="301" y="708"/>
                  </a:lnTo>
                  <a:lnTo>
                    <a:pt x="320" y="711"/>
                  </a:lnTo>
                  <a:lnTo>
                    <a:pt x="338" y="712"/>
                  </a:lnTo>
                  <a:lnTo>
                    <a:pt x="356" y="713"/>
                  </a:lnTo>
                  <a:lnTo>
                    <a:pt x="375" y="712"/>
                  </a:lnTo>
                  <a:lnTo>
                    <a:pt x="392" y="711"/>
                  </a:lnTo>
                  <a:lnTo>
                    <a:pt x="410" y="708"/>
                  </a:lnTo>
                  <a:lnTo>
                    <a:pt x="428" y="705"/>
                  </a:lnTo>
                  <a:lnTo>
                    <a:pt x="445" y="701"/>
                  </a:lnTo>
                  <a:lnTo>
                    <a:pt x="462" y="697"/>
                  </a:lnTo>
                  <a:lnTo>
                    <a:pt x="478" y="691"/>
                  </a:lnTo>
                  <a:lnTo>
                    <a:pt x="494" y="685"/>
                  </a:lnTo>
                  <a:lnTo>
                    <a:pt x="511" y="677"/>
                  </a:lnTo>
                  <a:lnTo>
                    <a:pt x="526" y="670"/>
                  </a:lnTo>
                  <a:lnTo>
                    <a:pt x="541" y="661"/>
                  </a:lnTo>
                  <a:lnTo>
                    <a:pt x="555" y="652"/>
                  </a:lnTo>
                  <a:lnTo>
                    <a:pt x="569" y="641"/>
                  </a:lnTo>
                  <a:lnTo>
                    <a:pt x="583" y="632"/>
                  </a:lnTo>
                  <a:lnTo>
                    <a:pt x="596" y="620"/>
                  </a:lnTo>
                  <a:lnTo>
                    <a:pt x="608" y="608"/>
                  </a:lnTo>
                  <a:lnTo>
                    <a:pt x="620" y="596"/>
                  </a:lnTo>
                  <a:lnTo>
                    <a:pt x="631" y="583"/>
                  </a:lnTo>
                  <a:lnTo>
                    <a:pt x="641" y="569"/>
                  </a:lnTo>
                  <a:lnTo>
                    <a:pt x="651" y="555"/>
                  </a:lnTo>
                  <a:lnTo>
                    <a:pt x="661" y="541"/>
                  </a:lnTo>
                  <a:lnTo>
                    <a:pt x="669" y="526"/>
                  </a:lnTo>
                  <a:lnTo>
                    <a:pt x="677" y="511"/>
                  </a:lnTo>
                  <a:lnTo>
                    <a:pt x="685" y="495"/>
                  </a:lnTo>
                  <a:lnTo>
                    <a:pt x="691" y="478"/>
                  </a:lnTo>
                  <a:lnTo>
                    <a:pt x="696" y="462"/>
                  </a:lnTo>
                  <a:lnTo>
                    <a:pt x="701" y="445"/>
                  </a:lnTo>
                  <a:lnTo>
                    <a:pt x="705" y="428"/>
                  </a:lnTo>
                  <a:lnTo>
                    <a:pt x="708" y="410"/>
                  </a:lnTo>
                  <a:lnTo>
                    <a:pt x="710" y="393"/>
                  </a:lnTo>
                  <a:lnTo>
                    <a:pt x="712" y="375"/>
                  </a:lnTo>
                  <a:lnTo>
                    <a:pt x="713" y="356"/>
                  </a:lnTo>
                  <a:lnTo>
                    <a:pt x="712" y="338"/>
                  </a:lnTo>
                  <a:lnTo>
                    <a:pt x="710" y="320"/>
                  </a:lnTo>
                  <a:lnTo>
                    <a:pt x="708" y="302"/>
                  </a:lnTo>
                  <a:lnTo>
                    <a:pt x="705" y="284"/>
                  </a:lnTo>
                  <a:lnTo>
                    <a:pt x="701" y="267"/>
                  </a:lnTo>
                  <a:lnTo>
                    <a:pt x="696" y="251"/>
                  </a:lnTo>
                  <a:lnTo>
                    <a:pt x="691" y="233"/>
                  </a:lnTo>
                  <a:lnTo>
                    <a:pt x="685" y="217"/>
                  </a:lnTo>
                  <a:lnTo>
                    <a:pt x="677" y="202"/>
                  </a:lnTo>
                  <a:lnTo>
                    <a:pt x="669" y="187"/>
                  </a:lnTo>
                  <a:lnTo>
                    <a:pt x="661" y="172"/>
                  </a:lnTo>
                  <a:lnTo>
                    <a:pt x="651" y="157"/>
                  </a:lnTo>
                  <a:lnTo>
                    <a:pt x="641" y="143"/>
                  </a:lnTo>
                  <a:lnTo>
                    <a:pt x="631" y="130"/>
                  </a:lnTo>
                  <a:lnTo>
                    <a:pt x="620" y="117"/>
                  </a:lnTo>
                  <a:lnTo>
                    <a:pt x="608" y="105"/>
                  </a:lnTo>
                  <a:lnTo>
                    <a:pt x="596" y="93"/>
                  </a:lnTo>
                  <a:lnTo>
                    <a:pt x="583" y="81"/>
                  </a:lnTo>
                  <a:lnTo>
                    <a:pt x="569" y="70"/>
                  </a:lnTo>
                  <a:lnTo>
                    <a:pt x="555" y="60"/>
                  </a:lnTo>
                  <a:lnTo>
                    <a:pt x="541" y="52"/>
                  </a:lnTo>
                  <a:lnTo>
                    <a:pt x="526" y="43"/>
                  </a:lnTo>
                  <a:lnTo>
                    <a:pt x="511" y="35"/>
                  </a:lnTo>
                  <a:lnTo>
                    <a:pt x="494" y="28"/>
                  </a:lnTo>
                  <a:lnTo>
                    <a:pt x="478" y="22"/>
                  </a:lnTo>
                  <a:lnTo>
                    <a:pt x="462" y="16"/>
                  </a:lnTo>
                  <a:lnTo>
                    <a:pt x="445" y="11"/>
                  </a:lnTo>
                  <a:lnTo>
                    <a:pt x="428" y="8"/>
                  </a:lnTo>
                  <a:lnTo>
                    <a:pt x="410" y="4"/>
                  </a:lnTo>
                  <a:lnTo>
                    <a:pt x="392" y="2"/>
                  </a:lnTo>
                  <a:lnTo>
                    <a:pt x="375" y="0"/>
                  </a:lnTo>
                  <a:lnTo>
                    <a:pt x="356" y="0"/>
                  </a:lnTo>
                  <a:close/>
                  <a:moveTo>
                    <a:pt x="484" y="485"/>
                  </a:moveTo>
                  <a:lnTo>
                    <a:pt x="484" y="485"/>
                  </a:lnTo>
                  <a:lnTo>
                    <a:pt x="484" y="501"/>
                  </a:lnTo>
                  <a:lnTo>
                    <a:pt x="483" y="516"/>
                  </a:lnTo>
                  <a:lnTo>
                    <a:pt x="479" y="530"/>
                  </a:lnTo>
                  <a:lnTo>
                    <a:pt x="475" y="542"/>
                  </a:lnTo>
                  <a:lnTo>
                    <a:pt x="470" y="553"/>
                  </a:lnTo>
                  <a:lnTo>
                    <a:pt x="463" y="560"/>
                  </a:lnTo>
                  <a:lnTo>
                    <a:pt x="456" y="568"/>
                  </a:lnTo>
                  <a:lnTo>
                    <a:pt x="447" y="572"/>
                  </a:lnTo>
                  <a:lnTo>
                    <a:pt x="438" y="576"/>
                  </a:lnTo>
                  <a:lnTo>
                    <a:pt x="428" y="576"/>
                  </a:lnTo>
                  <a:lnTo>
                    <a:pt x="417" y="575"/>
                  </a:lnTo>
                  <a:lnTo>
                    <a:pt x="406" y="571"/>
                  </a:lnTo>
                  <a:lnTo>
                    <a:pt x="394" y="567"/>
                  </a:lnTo>
                  <a:lnTo>
                    <a:pt x="381" y="559"/>
                  </a:lnTo>
                  <a:lnTo>
                    <a:pt x="369" y="550"/>
                  </a:lnTo>
                  <a:lnTo>
                    <a:pt x="356" y="538"/>
                  </a:lnTo>
                  <a:lnTo>
                    <a:pt x="343" y="550"/>
                  </a:lnTo>
                  <a:lnTo>
                    <a:pt x="330" y="559"/>
                  </a:lnTo>
                  <a:lnTo>
                    <a:pt x="318" y="567"/>
                  </a:lnTo>
                  <a:lnTo>
                    <a:pt x="307" y="571"/>
                  </a:lnTo>
                  <a:lnTo>
                    <a:pt x="295" y="575"/>
                  </a:lnTo>
                  <a:lnTo>
                    <a:pt x="284" y="576"/>
                  </a:lnTo>
                  <a:lnTo>
                    <a:pt x="274" y="576"/>
                  </a:lnTo>
                  <a:lnTo>
                    <a:pt x="264" y="572"/>
                  </a:lnTo>
                  <a:lnTo>
                    <a:pt x="256" y="568"/>
                  </a:lnTo>
                  <a:lnTo>
                    <a:pt x="248" y="560"/>
                  </a:lnTo>
                  <a:lnTo>
                    <a:pt x="242" y="553"/>
                  </a:lnTo>
                  <a:lnTo>
                    <a:pt x="236" y="542"/>
                  </a:lnTo>
                  <a:lnTo>
                    <a:pt x="232" y="530"/>
                  </a:lnTo>
                  <a:lnTo>
                    <a:pt x="229" y="516"/>
                  </a:lnTo>
                  <a:lnTo>
                    <a:pt x="228" y="501"/>
                  </a:lnTo>
                  <a:lnTo>
                    <a:pt x="228" y="485"/>
                  </a:lnTo>
                  <a:lnTo>
                    <a:pt x="210" y="485"/>
                  </a:lnTo>
                  <a:lnTo>
                    <a:pt x="195" y="483"/>
                  </a:lnTo>
                  <a:lnTo>
                    <a:pt x="181" y="479"/>
                  </a:lnTo>
                  <a:lnTo>
                    <a:pt x="169" y="476"/>
                  </a:lnTo>
                  <a:lnTo>
                    <a:pt x="160" y="470"/>
                  </a:lnTo>
                  <a:lnTo>
                    <a:pt x="151" y="463"/>
                  </a:lnTo>
                  <a:lnTo>
                    <a:pt x="145" y="456"/>
                  </a:lnTo>
                  <a:lnTo>
                    <a:pt x="140" y="448"/>
                  </a:lnTo>
                  <a:lnTo>
                    <a:pt x="137" y="438"/>
                  </a:lnTo>
                  <a:lnTo>
                    <a:pt x="136" y="428"/>
                  </a:lnTo>
                  <a:lnTo>
                    <a:pt x="137" y="417"/>
                  </a:lnTo>
                  <a:lnTo>
                    <a:pt x="140" y="406"/>
                  </a:lnTo>
                  <a:lnTo>
                    <a:pt x="146" y="394"/>
                  </a:lnTo>
                  <a:lnTo>
                    <a:pt x="153" y="382"/>
                  </a:lnTo>
                  <a:lnTo>
                    <a:pt x="163" y="369"/>
                  </a:lnTo>
                  <a:lnTo>
                    <a:pt x="175" y="356"/>
                  </a:lnTo>
                  <a:lnTo>
                    <a:pt x="163" y="343"/>
                  </a:lnTo>
                  <a:lnTo>
                    <a:pt x="153" y="330"/>
                  </a:lnTo>
                  <a:lnTo>
                    <a:pt x="146" y="319"/>
                  </a:lnTo>
                  <a:lnTo>
                    <a:pt x="140" y="307"/>
                  </a:lnTo>
                  <a:lnTo>
                    <a:pt x="137" y="295"/>
                  </a:lnTo>
                  <a:lnTo>
                    <a:pt x="136" y="284"/>
                  </a:lnTo>
                  <a:lnTo>
                    <a:pt x="137" y="274"/>
                  </a:lnTo>
                  <a:lnTo>
                    <a:pt x="140" y="265"/>
                  </a:lnTo>
                  <a:lnTo>
                    <a:pt x="145" y="256"/>
                  </a:lnTo>
                  <a:lnTo>
                    <a:pt x="151" y="248"/>
                  </a:lnTo>
                  <a:lnTo>
                    <a:pt x="160" y="242"/>
                  </a:lnTo>
                  <a:lnTo>
                    <a:pt x="169" y="236"/>
                  </a:lnTo>
                  <a:lnTo>
                    <a:pt x="181" y="232"/>
                  </a:lnTo>
                  <a:lnTo>
                    <a:pt x="195" y="230"/>
                  </a:lnTo>
                  <a:lnTo>
                    <a:pt x="210" y="228"/>
                  </a:lnTo>
                  <a:lnTo>
                    <a:pt x="228" y="228"/>
                  </a:lnTo>
                  <a:lnTo>
                    <a:pt x="228" y="211"/>
                  </a:lnTo>
                  <a:lnTo>
                    <a:pt x="229" y="195"/>
                  </a:lnTo>
                  <a:lnTo>
                    <a:pt x="232" y="182"/>
                  </a:lnTo>
                  <a:lnTo>
                    <a:pt x="236" y="171"/>
                  </a:lnTo>
                  <a:lnTo>
                    <a:pt x="242" y="160"/>
                  </a:lnTo>
                  <a:lnTo>
                    <a:pt x="248" y="151"/>
                  </a:lnTo>
                  <a:lnTo>
                    <a:pt x="256" y="145"/>
                  </a:lnTo>
                  <a:lnTo>
                    <a:pt x="264" y="140"/>
                  </a:lnTo>
                  <a:lnTo>
                    <a:pt x="274" y="137"/>
                  </a:lnTo>
                  <a:lnTo>
                    <a:pt x="284" y="136"/>
                  </a:lnTo>
                  <a:lnTo>
                    <a:pt x="295" y="137"/>
                  </a:lnTo>
                  <a:lnTo>
                    <a:pt x="307" y="140"/>
                  </a:lnTo>
                  <a:lnTo>
                    <a:pt x="318" y="146"/>
                  </a:lnTo>
                  <a:lnTo>
                    <a:pt x="330" y="153"/>
                  </a:lnTo>
                  <a:lnTo>
                    <a:pt x="343" y="163"/>
                  </a:lnTo>
                  <a:lnTo>
                    <a:pt x="356" y="175"/>
                  </a:lnTo>
                  <a:lnTo>
                    <a:pt x="369" y="163"/>
                  </a:lnTo>
                  <a:lnTo>
                    <a:pt x="381" y="153"/>
                  </a:lnTo>
                  <a:lnTo>
                    <a:pt x="394" y="146"/>
                  </a:lnTo>
                  <a:lnTo>
                    <a:pt x="406" y="140"/>
                  </a:lnTo>
                  <a:lnTo>
                    <a:pt x="417" y="137"/>
                  </a:lnTo>
                  <a:lnTo>
                    <a:pt x="428" y="136"/>
                  </a:lnTo>
                  <a:lnTo>
                    <a:pt x="438" y="137"/>
                  </a:lnTo>
                  <a:lnTo>
                    <a:pt x="447" y="140"/>
                  </a:lnTo>
                  <a:lnTo>
                    <a:pt x="456" y="145"/>
                  </a:lnTo>
                  <a:lnTo>
                    <a:pt x="463" y="151"/>
                  </a:lnTo>
                  <a:lnTo>
                    <a:pt x="470" y="160"/>
                  </a:lnTo>
                  <a:lnTo>
                    <a:pt x="475" y="171"/>
                  </a:lnTo>
                  <a:lnTo>
                    <a:pt x="479" y="182"/>
                  </a:lnTo>
                  <a:lnTo>
                    <a:pt x="483" y="195"/>
                  </a:lnTo>
                  <a:lnTo>
                    <a:pt x="484" y="211"/>
                  </a:lnTo>
                  <a:lnTo>
                    <a:pt x="484" y="228"/>
                  </a:lnTo>
                  <a:lnTo>
                    <a:pt x="501" y="228"/>
                  </a:lnTo>
                  <a:lnTo>
                    <a:pt x="516" y="230"/>
                  </a:lnTo>
                  <a:lnTo>
                    <a:pt x="530" y="232"/>
                  </a:lnTo>
                  <a:lnTo>
                    <a:pt x="542" y="236"/>
                  </a:lnTo>
                  <a:lnTo>
                    <a:pt x="552" y="242"/>
                  </a:lnTo>
                  <a:lnTo>
                    <a:pt x="560" y="248"/>
                  </a:lnTo>
                  <a:lnTo>
                    <a:pt x="567" y="256"/>
                  </a:lnTo>
                  <a:lnTo>
                    <a:pt x="572" y="265"/>
                  </a:lnTo>
                  <a:lnTo>
                    <a:pt x="574" y="274"/>
                  </a:lnTo>
                  <a:lnTo>
                    <a:pt x="575" y="284"/>
                  </a:lnTo>
                  <a:lnTo>
                    <a:pt x="574" y="295"/>
                  </a:lnTo>
                  <a:lnTo>
                    <a:pt x="571" y="307"/>
                  </a:lnTo>
                  <a:lnTo>
                    <a:pt x="566" y="319"/>
                  </a:lnTo>
                  <a:lnTo>
                    <a:pt x="559" y="330"/>
                  </a:lnTo>
                  <a:lnTo>
                    <a:pt x="550" y="343"/>
                  </a:lnTo>
                  <a:lnTo>
                    <a:pt x="538" y="356"/>
                  </a:lnTo>
                  <a:lnTo>
                    <a:pt x="550" y="369"/>
                  </a:lnTo>
                  <a:lnTo>
                    <a:pt x="559" y="382"/>
                  </a:lnTo>
                  <a:lnTo>
                    <a:pt x="566" y="394"/>
                  </a:lnTo>
                  <a:lnTo>
                    <a:pt x="571" y="406"/>
                  </a:lnTo>
                  <a:lnTo>
                    <a:pt x="574" y="417"/>
                  </a:lnTo>
                  <a:lnTo>
                    <a:pt x="575" y="428"/>
                  </a:lnTo>
                  <a:lnTo>
                    <a:pt x="574" y="438"/>
                  </a:lnTo>
                  <a:lnTo>
                    <a:pt x="572" y="448"/>
                  </a:lnTo>
                  <a:lnTo>
                    <a:pt x="567" y="456"/>
                  </a:lnTo>
                  <a:lnTo>
                    <a:pt x="560" y="463"/>
                  </a:lnTo>
                  <a:lnTo>
                    <a:pt x="552" y="470"/>
                  </a:lnTo>
                  <a:lnTo>
                    <a:pt x="542" y="476"/>
                  </a:lnTo>
                  <a:lnTo>
                    <a:pt x="530" y="479"/>
                  </a:lnTo>
                  <a:lnTo>
                    <a:pt x="516" y="483"/>
                  </a:lnTo>
                  <a:lnTo>
                    <a:pt x="501" y="485"/>
                  </a:lnTo>
                  <a:lnTo>
                    <a:pt x="484" y="485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57"/>
            <p:cNvSpPr>
              <a:spLocks noEditPoints="1"/>
            </p:cNvSpPr>
            <p:nvPr userDrawn="1"/>
          </p:nvSpPr>
          <p:spPr bwMode="auto">
            <a:xfrm>
              <a:off x="-5895975" y="100626"/>
              <a:ext cx="282575" cy="282575"/>
            </a:xfrm>
            <a:custGeom>
              <a:avLst/>
              <a:gdLst>
                <a:gd name="T0" fmla="*/ 284 w 713"/>
                <a:gd name="T1" fmla="*/ 8 h 713"/>
                <a:gd name="T2" fmla="*/ 202 w 713"/>
                <a:gd name="T3" fmla="*/ 36 h 713"/>
                <a:gd name="T4" fmla="*/ 130 w 713"/>
                <a:gd name="T5" fmla="*/ 81 h 713"/>
                <a:gd name="T6" fmla="*/ 70 w 713"/>
                <a:gd name="T7" fmla="*/ 144 h 713"/>
                <a:gd name="T8" fmla="*/ 28 w 713"/>
                <a:gd name="T9" fmla="*/ 218 h 713"/>
                <a:gd name="T10" fmla="*/ 4 w 713"/>
                <a:gd name="T11" fmla="*/ 302 h 713"/>
                <a:gd name="T12" fmla="*/ 1 w 713"/>
                <a:gd name="T13" fmla="*/ 393 h 713"/>
                <a:gd name="T14" fmla="*/ 22 w 713"/>
                <a:gd name="T15" fmla="*/ 480 h 713"/>
                <a:gd name="T16" fmla="*/ 60 w 713"/>
                <a:gd name="T17" fmla="*/ 556 h 713"/>
                <a:gd name="T18" fmla="*/ 117 w 713"/>
                <a:gd name="T19" fmla="*/ 620 h 713"/>
                <a:gd name="T20" fmla="*/ 186 w 713"/>
                <a:gd name="T21" fmla="*/ 670 h 713"/>
                <a:gd name="T22" fmla="*/ 267 w 713"/>
                <a:gd name="T23" fmla="*/ 702 h 713"/>
                <a:gd name="T24" fmla="*/ 356 w 713"/>
                <a:gd name="T25" fmla="*/ 713 h 713"/>
                <a:gd name="T26" fmla="*/ 445 w 713"/>
                <a:gd name="T27" fmla="*/ 702 h 713"/>
                <a:gd name="T28" fmla="*/ 526 w 713"/>
                <a:gd name="T29" fmla="*/ 670 h 713"/>
                <a:gd name="T30" fmla="*/ 596 w 713"/>
                <a:gd name="T31" fmla="*/ 620 h 713"/>
                <a:gd name="T32" fmla="*/ 651 w 713"/>
                <a:gd name="T33" fmla="*/ 556 h 713"/>
                <a:gd name="T34" fmla="*/ 691 w 713"/>
                <a:gd name="T35" fmla="*/ 480 h 713"/>
                <a:gd name="T36" fmla="*/ 711 w 713"/>
                <a:gd name="T37" fmla="*/ 393 h 713"/>
                <a:gd name="T38" fmla="*/ 708 w 713"/>
                <a:gd name="T39" fmla="*/ 302 h 713"/>
                <a:gd name="T40" fmla="*/ 685 w 713"/>
                <a:gd name="T41" fmla="*/ 218 h 713"/>
                <a:gd name="T42" fmla="*/ 642 w 713"/>
                <a:gd name="T43" fmla="*/ 144 h 713"/>
                <a:gd name="T44" fmla="*/ 583 w 713"/>
                <a:gd name="T45" fmla="*/ 81 h 713"/>
                <a:gd name="T46" fmla="*/ 511 w 713"/>
                <a:gd name="T47" fmla="*/ 36 h 713"/>
                <a:gd name="T48" fmla="*/ 428 w 713"/>
                <a:gd name="T49" fmla="*/ 8 h 713"/>
                <a:gd name="T50" fmla="*/ 485 w 713"/>
                <a:gd name="T51" fmla="*/ 485 h 713"/>
                <a:gd name="T52" fmla="*/ 475 w 713"/>
                <a:gd name="T53" fmla="*/ 542 h 713"/>
                <a:gd name="T54" fmla="*/ 438 w 713"/>
                <a:gd name="T55" fmla="*/ 576 h 713"/>
                <a:gd name="T56" fmla="*/ 381 w 713"/>
                <a:gd name="T57" fmla="*/ 560 h 713"/>
                <a:gd name="T58" fmla="*/ 319 w 713"/>
                <a:gd name="T59" fmla="*/ 567 h 713"/>
                <a:gd name="T60" fmla="*/ 265 w 713"/>
                <a:gd name="T61" fmla="*/ 572 h 713"/>
                <a:gd name="T62" fmla="*/ 232 w 713"/>
                <a:gd name="T63" fmla="*/ 530 h 713"/>
                <a:gd name="T64" fmla="*/ 195 w 713"/>
                <a:gd name="T65" fmla="*/ 483 h 713"/>
                <a:gd name="T66" fmla="*/ 145 w 713"/>
                <a:gd name="T67" fmla="*/ 457 h 713"/>
                <a:gd name="T68" fmla="*/ 140 w 713"/>
                <a:gd name="T69" fmla="*/ 406 h 713"/>
                <a:gd name="T70" fmla="*/ 163 w 713"/>
                <a:gd name="T71" fmla="*/ 344 h 713"/>
                <a:gd name="T72" fmla="*/ 136 w 713"/>
                <a:gd name="T73" fmla="*/ 284 h 713"/>
                <a:gd name="T74" fmla="*/ 160 w 713"/>
                <a:gd name="T75" fmla="*/ 243 h 713"/>
                <a:gd name="T76" fmla="*/ 228 w 713"/>
                <a:gd name="T77" fmla="*/ 228 h 713"/>
                <a:gd name="T78" fmla="*/ 242 w 713"/>
                <a:gd name="T79" fmla="*/ 160 h 713"/>
                <a:gd name="T80" fmla="*/ 284 w 713"/>
                <a:gd name="T81" fmla="*/ 137 h 713"/>
                <a:gd name="T82" fmla="*/ 343 w 713"/>
                <a:gd name="T83" fmla="*/ 163 h 713"/>
                <a:gd name="T84" fmla="*/ 406 w 713"/>
                <a:gd name="T85" fmla="*/ 142 h 713"/>
                <a:gd name="T86" fmla="*/ 456 w 713"/>
                <a:gd name="T87" fmla="*/ 145 h 713"/>
                <a:gd name="T88" fmla="*/ 483 w 713"/>
                <a:gd name="T89" fmla="*/ 197 h 713"/>
                <a:gd name="T90" fmla="*/ 530 w 713"/>
                <a:gd name="T91" fmla="*/ 233 h 713"/>
                <a:gd name="T92" fmla="*/ 572 w 713"/>
                <a:gd name="T93" fmla="*/ 265 h 713"/>
                <a:gd name="T94" fmla="*/ 566 w 713"/>
                <a:gd name="T95" fmla="*/ 319 h 713"/>
                <a:gd name="T96" fmla="*/ 559 w 713"/>
                <a:gd name="T97" fmla="*/ 382 h 713"/>
                <a:gd name="T98" fmla="*/ 575 w 713"/>
                <a:gd name="T99" fmla="*/ 439 h 713"/>
                <a:gd name="T100" fmla="*/ 542 w 713"/>
                <a:gd name="T101" fmla="*/ 47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38" y="1"/>
                  </a:lnTo>
                  <a:lnTo>
                    <a:pt x="320" y="2"/>
                  </a:lnTo>
                  <a:lnTo>
                    <a:pt x="301" y="4"/>
                  </a:lnTo>
                  <a:lnTo>
                    <a:pt x="284" y="8"/>
                  </a:lnTo>
                  <a:lnTo>
                    <a:pt x="267" y="11"/>
                  </a:lnTo>
                  <a:lnTo>
                    <a:pt x="251" y="16"/>
                  </a:lnTo>
                  <a:lnTo>
                    <a:pt x="233" y="22"/>
                  </a:lnTo>
                  <a:lnTo>
                    <a:pt x="217" y="28"/>
                  </a:lnTo>
                  <a:lnTo>
                    <a:pt x="202" y="36"/>
                  </a:lnTo>
                  <a:lnTo>
                    <a:pt x="186" y="43"/>
                  </a:lnTo>
                  <a:lnTo>
                    <a:pt x="172" y="52"/>
                  </a:lnTo>
                  <a:lnTo>
                    <a:pt x="157" y="61"/>
                  </a:lnTo>
                  <a:lnTo>
                    <a:pt x="143" y="71"/>
                  </a:lnTo>
                  <a:lnTo>
                    <a:pt x="130" y="81"/>
                  </a:lnTo>
                  <a:lnTo>
                    <a:pt x="117" y="93"/>
                  </a:lnTo>
                  <a:lnTo>
                    <a:pt x="104" y="105"/>
                  </a:lnTo>
                  <a:lnTo>
                    <a:pt x="92" y="117"/>
                  </a:lnTo>
                  <a:lnTo>
                    <a:pt x="81" y="130"/>
                  </a:lnTo>
                  <a:lnTo>
                    <a:pt x="70" y="144"/>
                  </a:lnTo>
                  <a:lnTo>
                    <a:pt x="60" y="158"/>
                  </a:lnTo>
                  <a:lnTo>
                    <a:pt x="51" y="172"/>
                  </a:lnTo>
                  <a:lnTo>
                    <a:pt x="43" y="187"/>
                  </a:lnTo>
                  <a:lnTo>
                    <a:pt x="35" y="202"/>
                  </a:lnTo>
                  <a:lnTo>
                    <a:pt x="28" y="218"/>
                  </a:lnTo>
                  <a:lnTo>
                    <a:pt x="22" y="234"/>
                  </a:lnTo>
                  <a:lnTo>
                    <a:pt x="16" y="251"/>
                  </a:lnTo>
                  <a:lnTo>
                    <a:pt x="11" y="268"/>
                  </a:lnTo>
                  <a:lnTo>
                    <a:pt x="6" y="285"/>
                  </a:lnTo>
                  <a:lnTo>
                    <a:pt x="4" y="302"/>
                  </a:lnTo>
                  <a:lnTo>
                    <a:pt x="1" y="320"/>
                  </a:lnTo>
                  <a:lnTo>
                    <a:pt x="0" y="338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1" y="393"/>
                  </a:lnTo>
                  <a:lnTo>
                    <a:pt x="4" y="410"/>
                  </a:lnTo>
                  <a:lnTo>
                    <a:pt x="6" y="429"/>
                  </a:lnTo>
                  <a:lnTo>
                    <a:pt x="11" y="446"/>
                  </a:lnTo>
                  <a:lnTo>
                    <a:pt x="16" y="462"/>
                  </a:lnTo>
                  <a:lnTo>
                    <a:pt x="22" y="480"/>
                  </a:lnTo>
                  <a:lnTo>
                    <a:pt x="28" y="496"/>
                  </a:lnTo>
                  <a:lnTo>
                    <a:pt x="35" y="511"/>
                  </a:lnTo>
                  <a:lnTo>
                    <a:pt x="43" y="526"/>
                  </a:lnTo>
                  <a:lnTo>
                    <a:pt x="51" y="541"/>
                  </a:lnTo>
                  <a:lnTo>
                    <a:pt x="60" y="556"/>
                  </a:lnTo>
                  <a:lnTo>
                    <a:pt x="70" y="570"/>
                  </a:lnTo>
                  <a:lnTo>
                    <a:pt x="81" y="583"/>
                  </a:lnTo>
                  <a:lnTo>
                    <a:pt x="92" y="596"/>
                  </a:lnTo>
                  <a:lnTo>
                    <a:pt x="104" y="608"/>
                  </a:lnTo>
                  <a:lnTo>
                    <a:pt x="117" y="620"/>
                  </a:lnTo>
                  <a:lnTo>
                    <a:pt x="130" y="632"/>
                  </a:lnTo>
                  <a:lnTo>
                    <a:pt x="143" y="643"/>
                  </a:lnTo>
                  <a:lnTo>
                    <a:pt x="157" y="652"/>
                  </a:lnTo>
                  <a:lnTo>
                    <a:pt x="172" y="661"/>
                  </a:lnTo>
                  <a:lnTo>
                    <a:pt x="186" y="670"/>
                  </a:lnTo>
                  <a:lnTo>
                    <a:pt x="202" y="678"/>
                  </a:lnTo>
                  <a:lnTo>
                    <a:pt x="217" y="685"/>
                  </a:lnTo>
                  <a:lnTo>
                    <a:pt x="233" y="691"/>
                  </a:lnTo>
                  <a:lnTo>
                    <a:pt x="251" y="697"/>
                  </a:lnTo>
                  <a:lnTo>
                    <a:pt x="267" y="702"/>
                  </a:lnTo>
                  <a:lnTo>
                    <a:pt x="284" y="705"/>
                  </a:lnTo>
                  <a:lnTo>
                    <a:pt x="301" y="709"/>
                  </a:lnTo>
                  <a:lnTo>
                    <a:pt x="320" y="711"/>
                  </a:lnTo>
                  <a:lnTo>
                    <a:pt x="338" y="713"/>
                  </a:lnTo>
                  <a:lnTo>
                    <a:pt x="356" y="713"/>
                  </a:lnTo>
                  <a:lnTo>
                    <a:pt x="375" y="713"/>
                  </a:lnTo>
                  <a:lnTo>
                    <a:pt x="392" y="711"/>
                  </a:lnTo>
                  <a:lnTo>
                    <a:pt x="410" y="709"/>
                  </a:lnTo>
                  <a:lnTo>
                    <a:pt x="428" y="705"/>
                  </a:lnTo>
                  <a:lnTo>
                    <a:pt x="445" y="702"/>
                  </a:lnTo>
                  <a:lnTo>
                    <a:pt x="462" y="697"/>
                  </a:lnTo>
                  <a:lnTo>
                    <a:pt x="478" y="691"/>
                  </a:lnTo>
                  <a:lnTo>
                    <a:pt x="495" y="685"/>
                  </a:lnTo>
                  <a:lnTo>
                    <a:pt x="511" y="678"/>
                  </a:lnTo>
                  <a:lnTo>
                    <a:pt x="526" y="670"/>
                  </a:lnTo>
                  <a:lnTo>
                    <a:pt x="541" y="661"/>
                  </a:lnTo>
                  <a:lnTo>
                    <a:pt x="555" y="652"/>
                  </a:lnTo>
                  <a:lnTo>
                    <a:pt x="569" y="643"/>
                  </a:lnTo>
                  <a:lnTo>
                    <a:pt x="583" y="632"/>
                  </a:lnTo>
                  <a:lnTo>
                    <a:pt x="596" y="620"/>
                  </a:lnTo>
                  <a:lnTo>
                    <a:pt x="608" y="608"/>
                  </a:lnTo>
                  <a:lnTo>
                    <a:pt x="620" y="596"/>
                  </a:lnTo>
                  <a:lnTo>
                    <a:pt x="631" y="583"/>
                  </a:lnTo>
                  <a:lnTo>
                    <a:pt x="642" y="570"/>
                  </a:lnTo>
                  <a:lnTo>
                    <a:pt x="651" y="556"/>
                  </a:lnTo>
                  <a:lnTo>
                    <a:pt x="661" y="541"/>
                  </a:lnTo>
                  <a:lnTo>
                    <a:pt x="670" y="526"/>
                  </a:lnTo>
                  <a:lnTo>
                    <a:pt x="677" y="511"/>
                  </a:lnTo>
                  <a:lnTo>
                    <a:pt x="685" y="496"/>
                  </a:lnTo>
                  <a:lnTo>
                    <a:pt x="691" y="480"/>
                  </a:lnTo>
                  <a:lnTo>
                    <a:pt x="697" y="462"/>
                  </a:lnTo>
                  <a:lnTo>
                    <a:pt x="701" y="446"/>
                  </a:lnTo>
                  <a:lnTo>
                    <a:pt x="705" y="429"/>
                  </a:lnTo>
                  <a:lnTo>
                    <a:pt x="708" y="410"/>
                  </a:lnTo>
                  <a:lnTo>
                    <a:pt x="711" y="393"/>
                  </a:lnTo>
                  <a:lnTo>
                    <a:pt x="712" y="375"/>
                  </a:lnTo>
                  <a:lnTo>
                    <a:pt x="713" y="356"/>
                  </a:lnTo>
                  <a:lnTo>
                    <a:pt x="712" y="338"/>
                  </a:lnTo>
                  <a:lnTo>
                    <a:pt x="711" y="320"/>
                  </a:lnTo>
                  <a:lnTo>
                    <a:pt x="708" y="302"/>
                  </a:lnTo>
                  <a:lnTo>
                    <a:pt x="705" y="285"/>
                  </a:lnTo>
                  <a:lnTo>
                    <a:pt x="701" y="268"/>
                  </a:lnTo>
                  <a:lnTo>
                    <a:pt x="697" y="251"/>
                  </a:lnTo>
                  <a:lnTo>
                    <a:pt x="691" y="234"/>
                  </a:lnTo>
                  <a:lnTo>
                    <a:pt x="685" y="218"/>
                  </a:lnTo>
                  <a:lnTo>
                    <a:pt x="677" y="202"/>
                  </a:lnTo>
                  <a:lnTo>
                    <a:pt x="670" y="187"/>
                  </a:lnTo>
                  <a:lnTo>
                    <a:pt x="661" y="172"/>
                  </a:lnTo>
                  <a:lnTo>
                    <a:pt x="651" y="158"/>
                  </a:lnTo>
                  <a:lnTo>
                    <a:pt x="642" y="144"/>
                  </a:lnTo>
                  <a:lnTo>
                    <a:pt x="631" y="130"/>
                  </a:lnTo>
                  <a:lnTo>
                    <a:pt x="620" y="117"/>
                  </a:lnTo>
                  <a:lnTo>
                    <a:pt x="608" y="105"/>
                  </a:lnTo>
                  <a:lnTo>
                    <a:pt x="596" y="93"/>
                  </a:lnTo>
                  <a:lnTo>
                    <a:pt x="583" y="81"/>
                  </a:lnTo>
                  <a:lnTo>
                    <a:pt x="569" y="71"/>
                  </a:lnTo>
                  <a:lnTo>
                    <a:pt x="555" y="61"/>
                  </a:lnTo>
                  <a:lnTo>
                    <a:pt x="541" y="52"/>
                  </a:lnTo>
                  <a:lnTo>
                    <a:pt x="526" y="43"/>
                  </a:lnTo>
                  <a:lnTo>
                    <a:pt x="511" y="36"/>
                  </a:lnTo>
                  <a:lnTo>
                    <a:pt x="495" y="28"/>
                  </a:lnTo>
                  <a:lnTo>
                    <a:pt x="478" y="22"/>
                  </a:lnTo>
                  <a:lnTo>
                    <a:pt x="462" y="16"/>
                  </a:lnTo>
                  <a:lnTo>
                    <a:pt x="445" y="11"/>
                  </a:lnTo>
                  <a:lnTo>
                    <a:pt x="428" y="8"/>
                  </a:lnTo>
                  <a:lnTo>
                    <a:pt x="410" y="4"/>
                  </a:lnTo>
                  <a:lnTo>
                    <a:pt x="392" y="2"/>
                  </a:lnTo>
                  <a:lnTo>
                    <a:pt x="375" y="1"/>
                  </a:lnTo>
                  <a:lnTo>
                    <a:pt x="356" y="0"/>
                  </a:lnTo>
                  <a:close/>
                  <a:moveTo>
                    <a:pt x="485" y="485"/>
                  </a:moveTo>
                  <a:lnTo>
                    <a:pt x="485" y="485"/>
                  </a:lnTo>
                  <a:lnTo>
                    <a:pt x="484" y="502"/>
                  </a:lnTo>
                  <a:lnTo>
                    <a:pt x="483" y="517"/>
                  </a:lnTo>
                  <a:lnTo>
                    <a:pt x="480" y="530"/>
                  </a:lnTo>
                  <a:lnTo>
                    <a:pt x="475" y="542"/>
                  </a:lnTo>
                  <a:lnTo>
                    <a:pt x="470" y="553"/>
                  </a:lnTo>
                  <a:lnTo>
                    <a:pt x="463" y="562"/>
                  </a:lnTo>
                  <a:lnTo>
                    <a:pt x="456" y="568"/>
                  </a:lnTo>
                  <a:lnTo>
                    <a:pt x="447" y="572"/>
                  </a:lnTo>
                  <a:lnTo>
                    <a:pt x="438" y="576"/>
                  </a:lnTo>
                  <a:lnTo>
                    <a:pt x="428" y="577"/>
                  </a:lnTo>
                  <a:lnTo>
                    <a:pt x="417" y="576"/>
                  </a:lnTo>
                  <a:lnTo>
                    <a:pt x="406" y="572"/>
                  </a:lnTo>
                  <a:lnTo>
                    <a:pt x="394" y="567"/>
                  </a:lnTo>
                  <a:lnTo>
                    <a:pt x="381" y="560"/>
                  </a:lnTo>
                  <a:lnTo>
                    <a:pt x="369" y="550"/>
                  </a:lnTo>
                  <a:lnTo>
                    <a:pt x="356" y="538"/>
                  </a:lnTo>
                  <a:lnTo>
                    <a:pt x="343" y="550"/>
                  </a:lnTo>
                  <a:lnTo>
                    <a:pt x="330" y="560"/>
                  </a:lnTo>
                  <a:lnTo>
                    <a:pt x="319" y="567"/>
                  </a:lnTo>
                  <a:lnTo>
                    <a:pt x="307" y="572"/>
                  </a:lnTo>
                  <a:lnTo>
                    <a:pt x="295" y="576"/>
                  </a:lnTo>
                  <a:lnTo>
                    <a:pt x="284" y="577"/>
                  </a:lnTo>
                  <a:lnTo>
                    <a:pt x="274" y="576"/>
                  </a:lnTo>
                  <a:lnTo>
                    <a:pt x="265" y="572"/>
                  </a:lnTo>
                  <a:lnTo>
                    <a:pt x="256" y="568"/>
                  </a:lnTo>
                  <a:lnTo>
                    <a:pt x="248" y="562"/>
                  </a:lnTo>
                  <a:lnTo>
                    <a:pt x="242" y="553"/>
                  </a:lnTo>
                  <a:lnTo>
                    <a:pt x="237" y="542"/>
                  </a:lnTo>
                  <a:lnTo>
                    <a:pt x="232" y="530"/>
                  </a:lnTo>
                  <a:lnTo>
                    <a:pt x="229" y="517"/>
                  </a:lnTo>
                  <a:lnTo>
                    <a:pt x="228" y="502"/>
                  </a:lnTo>
                  <a:lnTo>
                    <a:pt x="228" y="485"/>
                  </a:lnTo>
                  <a:lnTo>
                    <a:pt x="211" y="485"/>
                  </a:lnTo>
                  <a:lnTo>
                    <a:pt x="195" y="483"/>
                  </a:lnTo>
                  <a:lnTo>
                    <a:pt x="181" y="481"/>
                  </a:lnTo>
                  <a:lnTo>
                    <a:pt x="170" y="476"/>
                  </a:lnTo>
                  <a:lnTo>
                    <a:pt x="160" y="471"/>
                  </a:lnTo>
                  <a:lnTo>
                    <a:pt x="151" y="464"/>
                  </a:lnTo>
                  <a:lnTo>
                    <a:pt x="145" y="457"/>
                  </a:lnTo>
                  <a:lnTo>
                    <a:pt x="140" y="448"/>
                  </a:lnTo>
                  <a:lnTo>
                    <a:pt x="137" y="439"/>
                  </a:lnTo>
                  <a:lnTo>
                    <a:pt x="136" y="429"/>
                  </a:lnTo>
                  <a:lnTo>
                    <a:pt x="137" y="418"/>
                  </a:lnTo>
                  <a:lnTo>
                    <a:pt x="140" y="406"/>
                  </a:lnTo>
                  <a:lnTo>
                    <a:pt x="146" y="394"/>
                  </a:lnTo>
                  <a:lnTo>
                    <a:pt x="153" y="382"/>
                  </a:lnTo>
                  <a:lnTo>
                    <a:pt x="163" y="369"/>
                  </a:lnTo>
                  <a:lnTo>
                    <a:pt x="175" y="356"/>
                  </a:lnTo>
                  <a:lnTo>
                    <a:pt x="163" y="344"/>
                  </a:lnTo>
                  <a:lnTo>
                    <a:pt x="153" y="331"/>
                  </a:lnTo>
                  <a:lnTo>
                    <a:pt x="146" y="319"/>
                  </a:lnTo>
                  <a:lnTo>
                    <a:pt x="140" y="307"/>
                  </a:lnTo>
                  <a:lnTo>
                    <a:pt x="137" y="296"/>
                  </a:lnTo>
                  <a:lnTo>
                    <a:pt x="136" y="284"/>
                  </a:lnTo>
                  <a:lnTo>
                    <a:pt x="137" y="274"/>
                  </a:lnTo>
                  <a:lnTo>
                    <a:pt x="140" y="265"/>
                  </a:lnTo>
                  <a:lnTo>
                    <a:pt x="145" y="257"/>
                  </a:lnTo>
                  <a:lnTo>
                    <a:pt x="151" y="250"/>
                  </a:lnTo>
                  <a:lnTo>
                    <a:pt x="160" y="243"/>
                  </a:lnTo>
                  <a:lnTo>
                    <a:pt x="170" y="237"/>
                  </a:lnTo>
                  <a:lnTo>
                    <a:pt x="181" y="233"/>
                  </a:lnTo>
                  <a:lnTo>
                    <a:pt x="195" y="230"/>
                  </a:lnTo>
                  <a:lnTo>
                    <a:pt x="211" y="228"/>
                  </a:lnTo>
                  <a:lnTo>
                    <a:pt x="228" y="228"/>
                  </a:lnTo>
                  <a:lnTo>
                    <a:pt x="228" y="212"/>
                  </a:lnTo>
                  <a:lnTo>
                    <a:pt x="229" y="197"/>
                  </a:lnTo>
                  <a:lnTo>
                    <a:pt x="232" y="183"/>
                  </a:lnTo>
                  <a:lnTo>
                    <a:pt x="237" y="171"/>
                  </a:lnTo>
                  <a:lnTo>
                    <a:pt x="242" y="160"/>
                  </a:lnTo>
                  <a:lnTo>
                    <a:pt x="248" y="152"/>
                  </a:lnTo>
                  <a:lnTo>
                    <a:pt x="256" y="145"/>
                  </a:lnTo>
                  <a:lnTo>
                    <a:pt x="265" y="140"/>
                  </a:lnTo>
                  <a:lnTo>
                    <a:pt x="274" y="137"/>
                  </a:lnTo>
                  <a:lnTo>
                    <a:pt x="284" y="137"/>
                  </a:lnTo>
                  <a:lnTo>
                    <a:pt x="295" y="138"/>
                  </a:lnTo>
                  <a:lnTo>
                    <a:pt x="307" y="142"/>
                  </a:lnTo>
                  <a:lnTo>
                    <a:pt x="319" y="146"/>
                  </a:lnTo>
                  <a:lnTo>
                    <a:pt x="330" y="153"/>
                  </a:lnTo>
                  <a:lnTo>
                    <a:pt x="343" y="163"/>
                  </a:lnTo>
                  <a:lnTo>
                    <a:pt x="356" y="175"/>
                  </a:lnTo>
                  <a:lnTo>
                    <a:pt x="369" y="163"/>
                  </a:lnTo>
                  <a:lnTo>
                    <a:pt x="381" y="153"/>
                  </a:lnTo>
                  <a:lnTo>
                    <a:pt x="394" y="146"/>
                  </a:lnTo>
                  <a:lnTo>
                    <a:pt x="406" y="142"/>
                  </a:lnTo>
                  <a:lnTo>
                    <a:pt x="417" y="138"/>
                  </a:lnTo>
                  <a:lnTo>
                    <a:pt x="428" y="137"/>
                  </a:lnTo>
                  <a:lnTo>
                    <a:pt x="438" y="137"/>
                  </a:lnTo>
                  <a:lnTo>
                    <a:pt x="447" y="140"/>
                  </a:lnTo>
                  <a:lnTo>
                    <a:pt x="456" y="145"/>
                  </a:lnTo>
                  <a:lnTo>
                    <a:pt x="463" y="152"/>
                  </a:lnTo>
                  <a:lnTo>
                    <a:pt x="470" y="160"/>
                  </a:lnTo>
                  <a:lnTo>
                    <a:pt x="475" y="171"/>
                  </a:lnTo>
                  <a:lnTo>
                    <a:pt x="480" y="183"/>
                  </a:lnTo>
                  <a:lnTo>
                    <a:pt x="483" y="197"/>
                  </a:lnTo>
                  <a:lnTo>
                    <a:pt x="484" y="212"/>
                  </a:lnTo>
                  <a:lnTo>
                    <a:pt x="485" y="228"/>
                  </a:lnTo>
                  <a:lnTo>
                    <a:pt x="501" y="228"/>
                  </a:lnTo>
                  <a:lnTo>
                    <a:pt x="516" y="230"/>
                  </a:lnTo>
                  <a:lnTo>
                    <a:pt x="530" y="233"/>
                  </a:lnTo>
                  <a:lnTo>
                    <a:pt x="542" y="237"/>
                  </a:lnTo>
                  <a:lnTo>
                    <a:pt x="552" y="243"/>
                  </a:lnTo>
                  <a:lnTo>
                    <a:pt x="561" y="250"/>
                  </a:lnTo>
                  <a:lnTo>
                    <a:pt x="567" y="257"/>
                  </a:lnTo>
                  <a:lnTo>
                    <a:pt x="572" y="265"/>
                  </a:lnTo>
                  <a:lnTo>
                    <a:pt x="575" y="274"/>
                  </a:lnTo>
                  <a:lnTo>
                    <a:pt x="576" y="284"/>
                  </a:lnTo>
                  <a:lnTo>
                    <a:pt x="575" y="296"/>
                  </a:lnTo>
                  <a:lnTo>
                    <a:pt x="571" y="307"/>
                  </a:lnTo>
                  <a:lnTo>
                    <a:pt x="566" y="319"/>
                  </a:lnTo>
                  <a:lnTo>
                    <a:pt x="559" y="331"/>
                  </a:lnTo>
                  <a:lnTo>
                    <a:pt x="550" y="344"/>
                  </a:lnTo>
                  <a:lnTo>
                    <a:pt x="538" y="356"/>
                  </a:lnTo>
                  <a:lnTo>
                    <a:pt x="550" y="369"/>
                  </a:lnTo>
                  <a:lnTo>
                    <a:pt x="559" y="382"/>
                  </a:lnTo>
                  <a:lnTo>
                    <a:pt x="566" y="394"/>
                  </a:lnTo>
                  <a:lnTo>
                    <a:pt x="571" y="406"/>
                  </a:lnTo>
                  <a:lnTo>
                    <a:pt x="575" y="418"/>
                  </a:lnTo>
                  <a:lnTo>
                    <a:pt x="576" y="429"/>
                  </a:lnTo>
                  <a:lnTo>
                    <a:pt x="575" y="439"/>
                  </a:lnTo>
                  <a:lnTo>
                    <a:pt x="572" y="448"/>
                  </a:lnTo>
                  <a:lnTo>
                    <a:pt x="567" y="457"/>
                  </a:lnTo>
                  <a:lnTo>
                    <a:pt x="561" y="464"/>
                  </a:lnTo>
                  <a:lnTo>
                    <a:pt x="552" y="471"/>
                  </a:lnTo>
                  <a:lnTo>
                    <a:pt x="542" y="476"/>
                  </a:lnTo>
                  <a:lnTo>
                    <a:pt x="530" y="481"/>
                  </a:lnTo>
                  <a:lnTo>
                    <a:pt x="516" y="483"/>
                  </a:lnTo>
                  <a:lnTo>
                    <a:pt x="501" y="485"/>
                  </a:lnTo>
                  <a:lnTo>
                    <a:pt x="485" y="485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58"/>
            <p:cNvSpPr>
              <a:spLocks/>
            </p:cNvSpPr>
            <p:nvPr userDrawn="1"/>
          </p:nvSpPr>
          <p:spPr bwMode="auto">
            <a:xfrm>
              <a:off x="-5018088" y="-220049"/>
              <a:ext cx="530225" cy="530225"/>
            </a:xfrm>
            <a:custGeom>
              <a:avLst/>
              <a:gdLst>
                <a:gd name="T0" fmla="*/ 1333 w 1336"/>
                <a:gd name="T1" fmla="*/ 737 h 1336"/>
                <a:gd name="T2" fmla="*/ 1315 w 1336"/>
                <a:gd name="T3" fmla="*/ 835 h 1336"/>
                <a:gd name="T4" fmla="*/ 1283 w 1336"/>
                <a:gd name="T5" fmla="*/ 928 h 1336"/>
                <a:gd name="T6" fmla="*/ 1240 w 1336"/>
                <a:gd name="T7" fmla="*/ 1014 h 1336"/>
                <a:gd name="T8" fmla="*/ 1184 w 1336"/>
                <a:gd name="T9" fmla="*/ 1093 h 1336"/>
                <a:gd name="T10" fmla="*/ 1117 w 1336"/>
                <a:gd name="T11" fmla="*/ 1162 h 1336"/>
                <a:gd name="T12" fmla="*/ 1041 w 1336"/>
                <a:gd name="T13" fmla="*/ 1222 h 1336"/>
                <a:gd name="T14" fmla="*/ 958 w 1336"/>
                <a:gd name="T15" fmla="*/ 1270 h 1336"/>
                <a:gd name="T16" fmla="*/ 867 w 1336"/>
                <a:gd name="T17" fmla="*/ 1306 h 1336"/>
                <a:gd name="T18" fmla="*/ 770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70 w 1336"/>
                <a:gd name="T25" fmla="*/ 1306 h 1336"/>
                <a:gd name="T26" fmla="*/ 378 w 1336"/>
                <a:gd name="T27" fmla="*/ 1270 h 1336"/>
                <a:gd name="T28" fmla="*/ 295 w 1336"/>
                <a:gd name="T29" fmla="*/ 1222 h 1336"/>
                <a:gd name="T30" fmla="*/ 219 w 1336"/>
                <a:gd name="T31" fmla="*/ 1162 h 1336"/>
                <a:gd name="T32" fmla="*/ 152 w 1336"/>
                <a:gd name="T33" fmla="*/ 1093 h 1336"/>
                <a:gd name="T34" fmla="*/ 97 w 1336"/>
                <a:gd name="T35" fmla="*/ 1014 h 1336"/>
                <a:gd name="T36" fmla="*/ 53 w 1336"/>
                <a:gd name="T37" fmla="*/ 928 h 1336"/>
                <a:gd name="T38" fmla="*/ 21 w 1336"/>
                <a:gd name="T39" fmla="*/ 835 h 1336"/>
                <a:gd name="T40" fmla="*/ 3 w 1336"/>
                <a:gd name="T41" fmla="*/ 737 h 1336"/>
                <a:gd name="T42" fmla="*/ 1 w 1336"/>
                <a:gd name="T43" fmla="*/ 634 h 1336"/>
                <a:gd name="T44" fmla="*/ 14 w 1336"/>
                <a:gd name="T45" fmla="*/ 534 h 1336"/>
                <a:gd name="T46" fmla="*/ 41 w 1336"/>
                <a:gd name="T47" fmla="*/ 439 h 1336"/>
                <a:gd name="T48" fmla="*/ 81 w 1336"/>
                <a:gd name="T49" fmla="*/ 350 h 1336"/>
                <a:gd name="T50" fmla="*/ 133 w 1336"/>
                <a:gd name="T51" fmla="*/ 269 h 1336"/>
                <a:gd name="T52" fmla="*/ 195 w 1336"/>
                <a:gd name="T53" fmla="*/ 196 h 1336"/>
                <a:gd name="T54" fmla="*/ 269 w 1336"/>
                <a:gd name="T55" fmla="*/ 133 h 1336"/>
                <a:gd name="T56" fmla="*/ 350 w 1336"/>
                <a:gd name="T57" fmla="*/ 81 h 1336"/>
                <a:gd name="T58" fmla="*/ 438 w 1336"/>
                <a:gd name="T59" fmla="*/ 41 h 1336"/>
                <a:gd name="T60" fmla="*/ 533 w 1336"/>
                <a:gd name="T61" fmla="*/ 14 h 1336"/>
                <a:gd name="T62" fmla="*/ 634 w 1336"/>
                <a:gd name="T63" fmla="*/ 1 h 1336"/>
                <a:gd name="T64" fmla="*/ 736 w 1336"/>
                <a:gd name="T65" fmla="*/ 3 h 1336"/>
                <a:gd name="T66" fmla="*/ 835 w 1336"/>
                <a:gd name="T67" fmla="*/ 22 h 1336"/>
                <a:gd name="T68" fmla="*/ 928 w 1336"/>
                <a:gd name="T69" fmla="*/ 53 h 1336"/>
                <a:gd name="T70" fmla="*/ 1014 w 1336"/>
                <a:gd name="T71" fmla="*/ 97 h 1336"/>
                <a:gd name="T72" fmla="*/ 1093 w 1336"/>
                <a:gd name="T73" fmla="*/ 152 h 1336"/>
                <a:gd name="T74" fmla="*/ 1162 w 1336"/>
                <a:gd name="T75" fmla="*/ 219 h 1336"/>
                <a:gd name="T76" fmla="*/ 1221 w 1336"/>
                <a:gd name="T77" fmla="*/ 295 h 1336"/>
                <a:gd name="T78" fmla="*/ 1270 w 1336"/>
                <a:gd name="T79" fmla="*/ 378 h 1336"/>
                <a:gd name="T80" fmla="*/ 1306 w 1336"/>
                <a:gd name="T81" fmla="*/ 470 h 1336"/>
                <a:gd name="T82" fmla="*/ 1328 w 1336"/>
                <a:gd name="T83" fmla="*/ 566 h 1336"/>
                <a:gd name="T84" fmla="*/ 1336 w 1336"/>
                <a:gd name="T85" fmla="*/ 669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9"/>
                  </a:moveTo>
                  <a:lnTo>
                    <a:pt x="1335" y="702"/>
                  </a:lnTo>
                  <a:lnTo>
                    <a:pt x="1333" y="737"/>
                  </a:lnTo>
                  <a:lnTo>
                    <a:pt x="1328" y="770"/>
                  </a:lnTo>
                  <a:lnTo>
                    <a:pt x="1323" y="803"/>
                  </a:lnTo>
                  <a:lnTo>
                    <a:pt x="1315" y="835"/>
                  </a:lnTo>
                  <a:lnTo>
                    <a:pt x="1306" y="867"/>
                  </a:lnTo>
                  <a:lnTo>
                    <a:pt x="1296" y="898"/>
                  </a:lnTo>
                  <a:lnTo>
                    <a:pt x="1283" y="928"/>
                  </a:lnTo>
                  <a:lnTo>
                    <a:pt x="1270" y="958"/>
                  </a:lnTo>
                  <a:lnTo>
                    <a:pt x="1255" y="986"/>
                  </a:lnTo>
                  <a:lnTo>
                    <a:pt x="1240" y="1014"/>
                  </a:lnTo>
                  <a:lnTo>
                    <a:pt x="1221" y="1041"/>
                  </a:lnTo>
                  <a:lnTo>
                    <a:pt x="1203" y="1068"/>
                  </a:lnTo>
                  <a:lnTo>
                    <a:pt x="1184" y="1093"/>
                  </a:lnTo>
                  <a:lnTo>
                    <a:pt x="1162" y="1117"/>
                  </a:lnTo>
                  <a:lnTo>
                    <a:pt x="1140" y="1141"/>
                  </a:lnTo>
                  <a:lnTo>
                    <a:pt x="1117" y="1162"/>
                  </a:lnTo>
                  <a:lnTo>
                    <a:pt x="1093" y="1184"/>
                  </a:lnTo>
                  <a:lnTo>
                    <a:pt x="1068" y="1203"/>
                  </a:lnTo>
                  <a:lnTo>
                    <a:pt x="1041" y="1222"/>
                  </a:lnTo>
                  <a:lnTo>
                    <a:pt x="1014" y="1240"/>
                  </a:lnTo>
                  <a:lnTo>
                    <a:pt x="986" y="1255"/>
                  </a:lnTo>
                  <a:lnTo>
                    <a:pt x="958" y="1270"/>
                  </a:lnTo>
                  <a:lnTo>
                    <a:pt x="928" y="1284"/>
                  </a:lnTo>
                  <a:lnTo>
                    <a:pt x="897" y="1296"/>
                  </a:lnTo>
                  <a:lnTo>
                    <a:pt x="867" y="1306"/>
                  </a:lnTo>
                  <a:lnTo>
                    <a:pt x="835" y="1316"/>
                  </a:lnTo>
                  <a:lnTo>
                    <a:pt x="802" y="1323"/>
                  </a:lnTo>
                  <a:lnTo>
                    <a:pt x="770" y="1329"/>
                  </a:lnTo>
                  <a:lnTo>
                    <a:pt x="736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4" y="1335"/>
                  </a:lnTo>
                  <a:lnTo>
                    <a:pt x="599" y="1333"/>
                  </a:lnTo>
                  <a:lnTo>
                    <a:pt x="566" y="1329"/>
                  </a:lnTo>
                  <a:lnTo>
                    <a:pt x="533" y="1323"/>
                  </a:lnTo>
                  <a:lnTo>
                    <a:pt x="501" y="1316"/>
                  </a:lnTo>
                  <a:lnTo>
                    <a:pt x="470" y="1306"/>
                  </a:lnTo>
                  <a:lnTo>
                    <a:pt x="438" y="1296"/>
                  </a:lnTo>
                  <a:lnTo>
                    <a:pt x="408" y="1284"/>
                  </a:lnTo>
                  <a:lnTo>
                    <a:pt x="378" y="1270"/>
                  </a:lnTo>
                  <a:lnTo>
                    <a:pt x="350" y="1255"/>
                  </a:lnTo>
                  <a:lnTo>
                    <a:pt x="322" y="1240"/>
                  </a:lnTo>
                  <a:lnTo>
                    <a:pt x="295" y="1222"/>
                  </a:lnTo>
                  <a:lnTo>
                    <a:pt x="269" y="1203"/>
                  </a:lnTo>
                  <a:lnTo>
                    <a:pt x="243" y="1184"/>
                  </a:lnTo>
                  <a:lnTo>
                    <a:pt x="219" y="1162"/>
                  </a:lnTo>
                  <a:lnTo>
                    <a:pt x="195" y="1141"/>
                  </a:lnTo>
                  <a:lnTo>
                    <a:pt x="174" y="1117"/>
                  </a:lnTo>
                  <a:lnTo>
                    <a:pt x="152" y="1093"/>
                  </a:lnTo>
                  <a:lnTo>
                    <a:pt x="133" y="1068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1" y="986"/>
                  </a:lnTo>
                  <a:lnTo>
                    <a:pt x="66" y="958"/>
                  </a:lnTo>
                  <a:lnTo>
                    <a:pt x="53" y="928"/>
                  </a:lnTo>
                  <a:lnTo>
                    <a:pt x="41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4" y="803"/>
                  </a:lnTo>
                  <a:lnTo>
                    <a:pt x="7" y="770"/>
                  </a:lnTo>
                  <a:lnTo>
                    <a:pt x="3" y="737"/>
                  </a:lnTo>
                  <a:lnTo>
                    <a:pt x="1" y="702"/>
                  </a:lnTo>
                  <a:lnTo>
                    <a:pt x="0" y="669"/>
                  </a:lnTo>
                  <a:lnTo>
                    <a:pt x="1" y="634"/>
                  </a:lnTo>
                  <a:lnTo>
                    <a:pt x="3" y="600"/>
                  </a:lnTo>
                  <a:lnTo>
                    <a:pt x="7" y="566"/>
                  </a:lnTo>
                  <a:lnTo>
                    <a:pt x="14" y="534"/>
                  </a:lnTo>
                  <a:lnTo>
                    <a:pt x="21" y="501"/>
                  </a:lnTo>
                  <a:lnTo>
                    <a:pt x="30" y="470"/>
                  </a:lnTo>
                  <a:lnTo>
                    <a:pt x="41" y="439"/>
                  </a:lnTo>
                  <a:lnTo>
                    <a:pt x="53" y="408"/>
                  </a:lnTo>
                  <a:lnTo>
                    <a:pt x="66" y="378"/>
                  </a:lnTo>
                  <a:lnTo>
                    <a:pt x="81" y="350"/>
                  </a:lnTo>
                  <a:lnTo>
                    <a:pt x="97" y="322"/>
                  </a:lnTo>
                  <a:lnTo>
                    <a:pt x="114" y="295"/>
                  </a:lnTo>
                  <a:lnTo>
                    <a:pt x="133" y="269"/>
                  </a:lnTo>
                  <a:lnTo>
                    <a:pt x="152" y="243"/>
                  </a:lnTo>
                  <a:lnTo>
                    <a:pt x="174" y="219"/>
                  </a:lnTo>
                  <a:lnTo>
                    <a:pt x="195" y="196"/>
                  </a:lnTo>
                  <a:lnTo>
                    <a:pt x="219" y="174"/>
                  </a:lnTo>
                  <a:lnTo>
                    <a:pt x="243" y="152"/>
                  </a:lnTo>
                  <a:lnTo>
                    <a:pt x="269" y="133"/>
                  </a:lnTo>
                  <a:lnTo>
                    <a:pt x="295" y="115"/>
                  </a:lnTo>
                  <a:lnTo>
                    <a:pt x="322" y="97"/>
                  </a:lnTo>
                  <a:lnTo>
                    <a:pt x="350" y="81"/>
                  </a:lnTo>
                  <a:lnTo>
                    <a:pt x="378" y="66"/>
                  </a:lnTo>
                  <a:lnTo>
                    <a:pt x="408" y="53"/>
                  </a:lnTo>
                  <a:lnTo>
                    <a:pt x="438" y="41"/>
                  </a:lnTo>
                  <a:lnTo>
                    <a:pt x="470" y="30"/>
                  </a:lnTo>
                  <a:lnTo>
                    <a:pt x="501" y="22"/>
                  </a:lnTo>
                  <a:lnTo>
                    <a:pt x="533" y="14"/>
                  </a:lnTo>
                  <a:lnTo>
                    <a:pt x="566" y="8"/>
                  </a:lnTo>
                  <a:lnTo>
                    <a:pt x="599" y="3"/>
                  </a:lnTo>
                  <a:lnTo>
                    <a:pt x="634" y="1"/>
                  </a:lnTo>
                  <a:lnTo>
                    <a:pt x="668" y="0"/>
                  </a:lnTo>
                  <a:lnTo>
                    <a:pt x="702" y="1"/>
                  </a:lnTo>
                  <a:lnTo>
                    <a:pt x="736" y="3"/>
                  </a:lnTo>
                  <a:lnTo>
                    <a:pt x="770" y="8"/>
                  </a:lnTo>
                  <a:lnTo>
                    <a:pt x="802" y="14"/>
                  </a:lnTo>
                  <a:lnTo>
                    <a:pt x="835" y="22"/>
                  </a:lnTo>
                  <a:lnTo>
                    <a:pt x="867" y="30"/>
                  </a:lnTo>
                  <a:lnTo>
                    <a:pt x="897" y="41"/>
                  </a:lnTo>
                  <a:lnTo>
                    <a:pt x="928" y="53"/>
                  </a:lnTo>
                  <a:lnTo>
                    <a:pt x="958" y="66"/>
                  </a:lnTo>
                  <a:lnTo>
                    <a:pt x="986" y="81"/>
                  </a:lnTo>
                  <a:lnTo>
                    <a:pt x="1014" y="97"/>
                  </a:lnTo>
                  <a:lnTo>
                    <a:pt x="1041" y="115"/>
                  </a:lnTo>
                  <a:lnTo>
                    <a:pt x="1068" y="133"/>
                  </a:lnTo>
                  <a:lnTo>
                    <a:pt x="1093" y="152"/>
                  </a:lnTo>
                  <a:lnTo>
                    <a:pt x="1117" y="174"/>
                  </a:lnTo>
                  <a:lnTo>
                    <a:pt x="1140" y="196"/>
                  </a:lnTo>
                  <a:lnTo>
                    <a:pt x="1162" y="219"/>
                  </a:lnTo>
                  <a:lnTo>
                    <a:pt x="1184" y="243"/>
                  </a:lnTo>
                  <a:lnTo>
                    <a:pt x="1203" y="269"/>
                  </a:lnTo>
                  <a:lnTo>
                    <a:pt x="1221" y="295"/>
                  </a:lnTo>
                  <a:lnTo>
                    <a:pt x="1240" y="322"/>
                  </a:lnTo>
                  <a:lnTo>
                    <a:pt x="1255" y="350"/>
                  </a:lnTo>
                  <a:lnTo>
                    <a:pt x="1270" y="378"/>
                  </a:lnTo>
                  <a:lnTo>
                    <a:pt x="1283" y="408"/>
                  </a:lnTo>
                  <a:lnTo>
                    <a:pt x="1296" y="439"/>
                  </a:lnTo>
                  <a:lnTo>
                    <a:pt x="1306" y="470"/>
                  </a:lnTo>
                  <a:lnTo>
                    <a:pt x="1315" y="501"/>
                  </a:lnTo>
                  <a:lnTo>
                    <a:pt x="1323" y="534"/>
                  </a:lnTo>
                  <a:lnTo>
                    <a:pt x="1328" y="566"/>
                  </a:lnTo>
                  <a:lnTo>
                    <a:pt x="1333" y="600"/>
                  </a:lnTo>
                  <a:lnTo>
                    <a:pt x="1335" y="634"/>
                  </a:lnTo>
                  <a:lnTo>
                    <a:pt x="1336" y="669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59"/>
            <p:cNvSpPr>
              <a:spLocks/>
            </p:cNvSpPr>
            <p:nvPr userDrawn="1"/>
          </p:nvSpPr>
          <p:spPr bwMode="auto">
            <a:xfrm>
              <a:off x="-4994275" y="-196237"/>
              <a:ext cx="482600" cy="482600"/>
            </a:xfrm>
            <a:custGeom>
              <a:avLst/>
              <a:gdLst>
                <a:gd name="T0" fmla="*/ 1214 w 1217"/>
                <a:gd name="T1" fmla="*/ 669 h 1216"/>
                <a:gd name="T2" fmla="*/ 1198 w 1217"/>
                <a:gd name="T3" fmla="*/ 759 h 1216"/>
                <a:gd name="T4" fmla="*/ 1169 w 1217"/>
                <a:gd name="T5" fmla="*/ 844 h 1216"/>
                <a:gd name="T6" fmla="*/ 1129 w 1217"/>
                <a:gd name="T7" fmla="*/ 923 h 1216"/>
                <a:gd name="T8" fmla="*/ 1078 w 1217"/>
                <a:gd name="T9" fmla="*/ 994 h 1216"/>
                <a:gd name="T10" fmla="*/ 1018 w 1217"/>
                <a:gd name="T11" fmla="*/ 1057 h 1216"/>
                <a:gd name="T12" fmla="*/ 948 w 1217"/>
                <a:gd name="T13" fmla="*/ 1112 h 1216"/>
                <a:gd name="T14" fmla="*/ 873 w 1217"/>
                <a:gd name="T15" fmla="*/ 1155 h 1216"/>
                <a:gd name="T16" fmla="*/ 790 w 1217"/>
                <a:gd name="T17" fmla="*/ 1188 h 1216"/>
                <a:gd name="T18" fmla="*/ 701 w 1217"/>
                <a:gd name="T19" fmla="*/ 1208 h 1216"/>
                <a:gd name="T20" fmla="*/ 609 w 1217"/>
                <a:gd name="T21" fmla="*/ 1216 h 1216"/>
                <a:gd name="T22" fmla="*/ 516 w 1217"/>
                <a:gd name="T23" fmla="*/ 1208 h 1216"/>
                <a:gd name="T24" fmla="*/ 428 w 1217"/>
                <a:gd name="T25" fmla="*/ 1188 h 1216"/>
                <a:gd name="T26" fmla="*/ 345 w 1217"/>
                <a:gd name="T27" fmla="*/ 1155 h 1216"/>
                <a:gd name="T28" fmla="*/ 269 w 1217"/>
                <a:gd name="T29" fmla="*/ 1112 h 1216"/>
                <a:gd name="T30" fmla="*/ 200 w 1217"/>
                <a:gd name="T31" fmla="*/ 1057 h 1216"/>
                <a:gd name="T32" fmla="*/ 140 w 1217"/>
                <a:gd name="T33" fmla="*/ 994 h 1216"/>
                <a:gd name="T34" fmla="*/ 89 w 1217"/>
                <a:gd name="T35" fmla="*/ 923 h 1216"/>
                <a:gd name="T36" fmla="*/ 49 w 1217"/>
                <a:gd name="T37" fmla="*/ 844 h 1216"/>
                <a:gd name="T38" fmla="*/ 20 w 1217"/>
                <a:gd name="T39" fmla="*/ 759 h 1216"/>
                <a:gd name="T40" fmla="*/ 3 w 1217"/>
                <a:gd name="T41" fmla="*/ 669 h 1216"/>
                <a:gd name="T42" fmla="*/ 1 w 1217"/>
                <a:gd name="T43" fmla="*/ 576 h 1216"/>
                <a:gd name="T44" fmla="*/ 13 w 1217"/>
                <a:gd name="T45" fmla="*/ 485 h 1216"/>
                <a:gd name="T46" fmla="*/ 38 w 1217"/>
                <a:gd name="T47" fmla="*/ 398 h 1216"/>
                <a:gd name="T48" fmla="*/ 74 w 1217"/>
                <a:gd name="T49" fmla="*/ 317 h 1216"/>
                <a:gd name="T50" fmla="*/ 121 w 1217"/>
                <a:gd name="T51" fmla="*/ 244 h 1216"/>
                <a:gd name="T52" fmla="*/ 178 w 1217"/>
                <a:gd name="T53" fmla="*/ 177 h 1216"/>
                <a:gd name="T54" fmla="*/ 245 w 1217"/>
                <a:gd name="T55" fmla="*/ 120 h 1216"/>
                <a:gd name="T56" fmla="*/ 319 w 1217"/>
                <a:gd name="T57" fmla="*/ 72 h 1216"/>
                <a:gd name="T58" fmla="*/ 400 w 1217"/>
                <a:gd name="T59" fmla="*/ 36 h 1216"/>
                <a:gd name="T60" fmla="*/ 486 w 1217"/>
                <a:gd name="T61" fmla="*/ 12 h 1216"/>
                <a:gd name="T62" fmla="*/ 578 w 1217"/>
                <a:gd name="T63" fmla="*/ 0 h 1216"/>
                <a:gd name="T64" fmla="*/ 671 w 1217"/>
                <a:gd name="T65" fmla="*/ 2 h 1216"/>
                <a:gd name="T66" fmla="*/ 761 w 1217"/>
                <a:gd name="T67" fmla="*/ 18 h 1216"/>
                <a:gd name="T68" fmla="*/ 846 w 1217"/>
                <a:gd name="T69" fmla="*/ 47 h 1216"/>
                <a:gd name="T70" fmla="*/ 925 w 1217"/>
                <a:gd name="T71" fmla="*/ 87 h 1216"/>
                <a:gd name="T72" fmla="*/ 996 w 1217"/>
                <a:gd name="T73" fmla="*/ 138 h 1216"/>
                <a:gd name="T74" fmla="*/ 1059 w 1217"/>
                <a:gd name="T75" fmla="*/ 198 h 1216"/>
                <a:gd name="T76" fmla="*/ 1114 w 1217"/>
                <a:gd name="T77" fmla="*/ 267 h 1216"/>
                <a:gd name="T78" fmla="*/ 1157 w 1217"/>
                <a:gd name="T79" fmla="*/ 343 h 1216"/>
                <a:gd name="T80" fmla="*/ 1189 w 1217"/>
                <a:gd name="T81" fmla="*/ 426 h 1216"/>
                <a:gd name="T82" fmla="*/ 1210 w 1217"/>
                <a:gd name="T83" fmla="*/ 515 h 1216"/>
                <a:gd name="T84" fmla="*/ 1217 w 1217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6">
                  <a:moveTo>
                    <a:pt x="1217" y="608"/>
                  </a:moveTo>
                  <a:lnTo>
                    <a:pt x="1216" y="639"/>
                  </a:lnTo>
                  <a:lnTo>
                    <a:pt x="1214" y="669"/>
                  </a:lnTo>
                  <a:lnTo>
                    <a:pt x="1210" y="699"/>
                  </a:lnTo>
                  <a:lnTo>
                    <a:pt x="1204" y="730"/>
                  </a:lnTo>
                  <a:lnTo>
                    <a:pt x="1198" y="759"/>
                  </a:lnTo>
                  <a:lnTo>
                    <a:pt x="1189" y="788"/>
                  </a:lnTo>
                  <a:lnTo>
                    <a:pt x="1181" y="816"/>
                  </a:lnTo>
                  <a:lnTo>
                    <a:pt x="1169" y="844"/>
                  </a:lnTo>
                  <a:lnTo>
                    <a:pt x="1157" y="871"/>
                  </a:lnTo>
                  <a:lnTo>
                    <a:pt x="1144" y="897"/>
                  </a:lnTo>
                  <a:lnTo>
                    <a:pt x="1129" y="923"/>
                  </a:lnTo>
                  <a:lnTo>
                    <a:pt x="1114" y="947"/>
                  </a:lnTo>
                  <a:lnTo>
                    <a:pt x="1096" y="972"/>
                  </a:lnTo>
                  <a:lnTo>
                    <a:pt x="1078" y="994"/>
                  </a:lnTo>
                  <a:lnTo>
                    <a:pt x="1059" y="1016"/>
                  </a:lnTo>
                  <a:lnTo>
                    <a:pt x="1039" y="1038"/>
                  </a:lnTo>
                  <a:lnTo>
                    <a:pt x="1018" y="1057"/>
                  </a:lnTo>
                  <a:lnTo>
                    <a:pt x="996" y="1076"/>
                  </a:lnTo>
                  <a:lnTo>
                    <a:pt x="972" y="1095"/>
                  </a:lnTo>
                  <a:lnTo>
                    <a:pt x="948" y="1112"/>
                  </a:lnTo>
                  <a:lnTo>
                    <a:pt x="925" y="1127"/>
                  </a:lnTo>
                  <a:lnTo>
                    <a:pt x="899" y="1142"/>
                  </a:lnTo>
                  <a:lnTo>
                    <a:pt x="873" y="1155"/>
                  </a:lnTo>
                  <a:lnTo>
                    <a:pt x="846" y="1167"/>
                  </a:lnTo>
                  <a:lnTo>
                    <a:pt x="818" y="1179"/>
                  </a:lnTo>
                  <a:lnTo>
                    <a:pt x="790" y="1188"/>
                  </a:lnTo>
                  <a:lnTo>
                    <a:pt x="761" y="1196"/>
                  </a:lnTo>
                  <a:lnTo>
                    <a:pt x="731" y="1203"/>
                  </a:lnTo>
                  <a:lnTo>
                    <a:pt x="701" y="1208"/>
                  </a:lnTo>
                  <a:lnTo>
                    <a:pt x="671" y="1212"/>
                  </a:lnTo>
                  <a:lnTo>
                    <a:pt x="641" y="1215"/>
                  </a:lnTo>
                  <a:lnTo>
                    <a:pt x="609" y="1216"/>
                  </a:lnTo>
                  <a:lnTo>
                    <a:pt x="578" y="1215"/>
                  </a:lnTo>
                  <a:lnTo>
                    <a:pt x="547" y="1212"/>
                  </a:lnTo>
                  <a:lnTo>
                    <a:pt x="516" y="1208"/>
                  </a:lnTo>
                  <a:lnTo>
                    <a:pt x="486" y="1203"/>
                  </a:lnTo>
                  <a:lnTo>
                    <a:pt x="457" y="1196"/>
                  </a:lnTo>
                  <a:lnTo>
                    <a:pt x="428" y="1188"/>
                  </a:lnTo>
                  <a:lnTo>
                    <a:pt x="400" y="1179"/>
                  </a:lnTo>
                  <a:lnTo>
                    <a:pt x="372" y="1167"/>
                  </a:lnTo>
                  <a:lnTo>
                    <a:pt x="345" y="1155"/>
                  </a:lnTo>
                  <a:lnTo>
                    <a:pt x="319" y="1142"/>
                  </a:lnTo>
                  <a:lnTo>
                    <a:pt x="294" y="1127"/>
                  </a:lnTo>
                  <a:lnTo>
                    <a:pt x="269" y="1112"/>
                  </a:lnTo>
                  <a:lnTo>
                    <a:pt x="245" y="1095"/>
                  </a:lnTo>
                  <a:lnTo>
                    <a:pt x="222" y="1076"/>
                  </a:lnTo>
                  <a:lnTo>
                    <a:pt x="200" y="1057"/>
                  </a:lnTo>
                  <a:lnTo>
                    <a:pt x="178" y="1038"/>
                  </a:lnTo>
                  <a:lnTo>
                    <a:pt x="159" y="1016"/>
                  </a:lnTo>
                  <a:lnTo>
                    <a:pt x="140" y="994"/>
                  </a:lnTo>
                  <a:lnTo>
                    <a:pt x="121" y="972"/>
                  </a:lnTo>
                  <a:lnTo>
                    <a:pt x="105" y="947"/>
                  </a:lnTo>
                  <a:lnTo>
                    <a:pt x="89" y="923"/>
                  </a:lnTo>
                  <a:lnTo>
                    <a:pt x="74" y="897"/>
                  </a:lnTo>
                  <a:lnTo>
                    <a:pt x="61" y="871"/>
                  </a:lnTo>
                  <a:lnTo>
                    <a:pt x="49" y="844"/>
                  </a:lnTo>
                  <a:lnTo>
                    <a:pt x="38" y="816"/>
                  </a:lnTo>
                  <a:lnTo>
                    <a:pt x="28" y="788"/>
                  </a:lnTo>
                  <a:lnTo>
                    <a:pt x="20" y="759"/>
                  </a:lnTo>
                  <a:lnTo>
                    <a:pt x="13" y="730"/>
                  </a:lnTo>
                  <a:lnTo>
                    <a:pt x="8" y="699"/>
                  </a:lnTo>
                  <a:lnTo>
                    <a:pt x="3" y="669"/>
                  </a:lnTo>
                  <a:lnTo>
                    <a:pt x="1" y="639"/>
                  </a:lnTo>
                  <a:lnTo>
                    <a:pt x="0" y="608"/>
                  </a:lnTo>
                  <a:lnTo>
                    <a:pt x="1" y="576"/>
                  </a:lnTo>
                  <a:lnTo>
                    <a:pt x="3" y="545"/>
                  </a:lnTo>
                  <a:lnTo>
                    <a:pt x="8" y="515"/>
                  </a:lnTo>
                  <a:lnTo>
                    <a:pt x="13" y="485"/>
                  </a:lnTo>
                  <a:lnTo>
                    <a:pt x="20" y="455"/>
                  </a:lnTo>
                  <a:lnTo>
                    <a:pt x="28" y="426"/>
                  </a:lnTo>
                  <a:lnTo>
                    <a:pt x="38" y="398"/>
                  </a:lnTo>
                  <a:lnTo>
                    <a:pt x="49" y="370"/>
                  </a:lnTo>
                  <a:lnTo>
                    <a:pt x="61" y="343"/>
                  </a:lnTo>
                  <a:lnTo>
                    <a:pt x="74" y="317"/>
                  </a:lnTo>
                  <a:lnTo>
                    <a:pt x="89" y="292"/>
                  </a:lnTo>
                  <a:lnTo>
                    <a:pt x="105" y="267"/>
                  </a:lnTo>
                  <a:lnTo>
                    <a:pt x="121" y="244"/>
                  </a:lnTo>
                  <a:lnTo>
                    <a:pt x="140" y="220"/>
                  </a:lnTo>
                  <a:lnTo>
                    <a:pt x="159" y="198"/>
                  </a:lnTo>
                  <a:lnTo>
                    <a:pt x="178" y="177"/>
                  </a:lnTo>
                  <a:lnTo>
                    <a:pt x="200" y="157"/>
                  </a:lnTo>
                  <a:lnTo>
                    <a:pt x="222" y="138"/>
                  </a:lnTo>
                  <a:lnTo>
                    <a:pt x="245" y="120"/>
                  </a:lnTo>
                  <a:lnTo>
                    <a:pt x="269" y="103"/>
                  </a:lnTo>
                  <a:lnTo>
                    <a:pt x="294" y="87"/>
                  </a:lnTo>
                  <a:lnTo>
                    <a:pt x="319" y="72"/>
                  </a:lnTo>
                  <a:lnTo>
                    <a:pt x="345" y="59"/>
                  </a:lnTo>
                  <a:lnTo>
                    <a:pt x="372" y="47"/>
                  </a:lnTo>
                  <a:lnTo>
                    <a:pt x="400" y="36"/>
                  </a:lnTo>
                  <a:lnTo>
                    <a:pt x="428" y="27"/>
                  </a:lnTo>
                  <a:lnTo>
                    <a:pt x="457" y="18"/>
                  </a:lnTo>
                  <a:lnTo>
                    <a:pt x="486" y="12"/>
                  </a:lnTo>
                  <a:lnTo>
                    <a:pt x="516" y="6"/>
                  </a:lnTo>
                  <a:lnTo>
                    <a:pt x="547" y="2"/>
                  </a:lnTo>
                  <a:lnTo>
                    <a:pt x="578" y="0"/>
                  </a:lnTo>
                  <a:lnTo>
                    <a:pt x="609" y="0"/>
                  </a:lnTo>
                  <a:lnTo>
                    <a:pt x="641" y="0"/>
                  </a:lnTo>
                  <a:lnTo>
                    <a:pt x="671" y="2"/>
                  </a:lnTo>
                  <a:lnTo>
                    <a:pt x="701" y="6"/>
                  </a:lnTo>
                  <a:lnTo>
                    <a:pt x="731" y="12"/>
                  </a:lnTo>
                  <a:lnTo>
                    <a:pt x="761" y="18"/>
                  </a:lnTo>
                  <a:lnTo>
                    <a:pt x="790" y="27"/>
                  </a:lnTo>
                  <a:lnTo>
                    <a:pt x="818" y="36"/>
                  </a:lnTo>
                  <a:lnTo>
                    <a:pt x="846" y="47"/>
                  </a:lnTo>
                  <a:lnTo>
                    <a:pt x="873" y="59"/>
                  </a:lnTo>
                  <a:lnTo>
                    <a:pt x="899" y="72"/>
                  </a:lnTo>
                  <a:lnTo>
                    <a:pt x="925" y="87"/>
                  </a:lnTo>
                  <a:lnTo>
                    <a:pt x="948" y="103"/>
                  </a:lnTo>
                  <a:lnTo>
                    <a:pt x="972" y="120"/>
                  </a:lnTo>
                  <a:lnTo>
                    <a:pt x="996" y="138"/>
                  </a:lnTo>
                  <a:lnTo>
                    <a:pt x="1018" y="157"/>
                  </a:lnTo>
                  <a:lnTo>
                    <a:pt x="1039" y="177"/>
                  </a:lnTo>
                  <a:lnTo>
                    <a:pt x="1059" y="198"/>
                  </a:lnTo>
                  <a:lnTo>
                    <a:pt x="1078" y="220"/>
                  </a:lnTo>
                  <a:lnTo>
                    <a:pt x="1096" y="244"/>
                  </a:lnTo>
                  <a:lnTo>
                    <a:pt x="1114" y="267"/>
                  </a:lnTo>
                  <a:lnTo>
                    <a:pt x="1129" y="292"/>
                  </a:lnTo>
                  <a:lnTo>
                    <a:pt x="1144" y="317"/>
                  </a:lnTo>
                  <a:lnTo>
                    <a:pt x="1157" y="343"/>
                  </a:lnTo>
                  <a:lnTo>
                    <a:pt x="1169" y="370"/>
                  </a:lnTo>
                  <a:lnTo>
                    <a:pt x="1181" y="398"/>
                  </a:lnTo>
                  <a:lnTo>
                    <a:pt x="1189" y="426"/>
                  </a:lnTo>
                  <a:lnTo>
                    <a:pt x="1198" y="455"/>
                  </a:lnTo>
                  <a:lnTo>
                    <a:pt x="1204" y="485"/>
                  </a:lnTo>
                  <a:lnTo>
                    <a:pt x="1210" y="515"/>
                  </a:lnTo>
                  <a:lnTo>
                    <a:pt x="1214" y="545"/>
                  </a:lnTo>
                  <a:lnTo>
                    <a:pt x="1216" y="576"/>
                  </a:lnTo>
                  <a:lnTo>
                    <a:pt x="1217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60"/>
            <p:cNvSpPr>
              <a:spLocks/>
            </p:cNvSpPr>
            <p:nvPr userDrawn="1"/>
          </p:nvSpPr>
          <p:spPr bwMode="auto">
            <a:xfrm>
              <a:off x="-4849813" y="-118449"/>
              <a:ext cx="80963" cy="80963"/>
            </a:xfrm>
            <a:custGeom>
              <a:avLst/>
              <a:gdLst>
                <a:gd name="T0" fmla="*/ 206 w 206"/>
                <a:gd name="T1" fmla="*/ 114 h 205"/>
                <a:gd name="T2" fmla="*/ 202 w 206"/>
                <a:gd name="T3" fmla="*/ 133 h 205"/>
                <a:gd name="T4" fmla="*/ 195 w 206"/>
                <a:gd name="T5" fmla="*/ 151 h 205"/>
                <a:gd name="T6" fmla="*/ 183 w 206"/>
                <a:gd name="T7" fmla="*/ 169 h 205"/>
                <a:gd name="T8" fmla="*/ 170 w 206"/>
                <a:gd name="T9" fmla="*/ 183 h 205"/>
                <a:gd name="T10" fmla="*/ 152 w 206"/>
                <a:gd name="T11" fmla="*/ 194 h 205"/>
                <a:gd name="T12" fmla="*/ 134 w 206"/>
                <a:gd name="T13" fmla="*/ 201 h 205"/>
                <a:gd name="T14" fmla="*/ 115 w 206"/>
                <a:gd name="T15" fmla="*/ 205 h 205"/>
                <a:gd name="T16" fmla="*/ 93 w 206"/>
                <a:gd name="T17" fmla="*/ 205 h 205"/>
                <a:gd name="T18" fmla="*/ 73 w 206"/>
                <a:gd name="T19" fmla="*/ 201 h 205"/>
                <a:gd name="T20" fmla="*/ 54 w 206"/>
                <a:gd name="T21" fmla="*/ 194 h 205"/>
                <a:gd name="T22" fmla="*/ 38 w 206"/>
                <a:gd name="T23" fmla="*/ 183 h 205"/>
                <a:gd name="T24" fmla="*/ 24 w 206"/>
                <a:gd name="T25" fmla="*/ 169 h 205"/>
                <a:gd name="T26" fmla="*/ 13 w 206"/>
                <a:gd name="T27" fmla="*/ 151 h 205"/>
                <a:gd name="T28" fmla="*/ 6 w 206"/>
                <a:gd name="T29" fmla="*/ 133 h 205"/>
                <a:gd name="T30" fmla="*/ 1 w 206"/>
                <a:gd name="T31" fmla="*/ 114 h 205"/>
                <a:gd name="T32" fmla="*/ 1 w 206"/>
                <a:gd name="T33" fmla="*/ 92 h 205"/>
                <a:gd name="T34" fmla="*/ 6 w 206"/>
                <a:gd name="T35" fmla="*/ 73 h 205"/>
                <a:gd name="T36" fmla="*/ 13 w 206"/>
                <a:gd name="T37" fmla="*/ 53 h 205"/>
                <a:gd name="T38" fmla="*/ 24 w 206"/>
                <a:gd name="T39" fmla="*/ 37 h 205"/>
                <a:gd name="T40" fmla="*/ 38 w 206"/>
                <a:gd name="T41" fmla="*/ 23 h 205"/>
                <a:gd name="T42" fmla="*/ 54 w 206"/>
                <a:gd name="T43" fmla="*/ 12 h 205"/>
                <a:gd name="T44" fmla="*/ 73 w 206"/>
                <a:gd name="T45" fmla="*/ 5 h 205"/>
                <a:gd name="T46" fmla="*/ 93 w 206"/>
                <a:gd name="T47" fmla="*/ 0 h 205"/>
                <a:gd name="T48" fmla="*/ 115 w 206"/>
                <a:gd name="T49" fmla="*/ 0 h 205"/>
                <a:gd name="T50" fmla="*/ 134 w 206"/>
                <a:gd name="T51" fmla="*/ 5 h 205"/>
                <a:gd name="T52" fmla="*/ 152 w 206"/>
                <a:gd name="T53" fmla="*/ 12 h 205"/>
                <a:gd name="T54" fmla="*/ 170 w 206"/>
                <a:gd name="T55" fmla="*/ 23 h 205"/>
                <a:gd name="T56" fmla="*/ 183 w 206"/>
                <a:gd name="T57" fmla="*/ 37 h 205"/>
                <a:gd name="T58" fmla="*/ 195 w 206"/>
                <a:gd name="T59" fmla="*/ 53 h 205"/>
                <a:gd name="T60" fmla="*/ 202 w 206"/>
                <a:gd name="T61" fmla="*/ 73 h 205"/>
                <a:gd name="T62" fmla="*/ 206 w 206"/>
                <a:gd name="T63" fmla="*/ 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5">
                  <a:moveTo>
                    <a:pt x="206" y="103"/>
                  </a:moveTo>
                  <a:lnTo>
                    <a:pt x="206" y="114"/>
                  </a:lnTo>
                  <a:lnTo>
                    <a:pt x="204" y="123"/>
                  </a:lnTo>
                  <a:lnTo>
                    <a:pt x="202" y="133"/>
                  </a:lnTo>
                  <a:lnTo>
                    <a:pt x="199" y="143"/>
                  </a:lnTo>
                  <a:lnTo>
                    <a:pt x="195" y="151"/>
                  </a:lnTo>
                  <a:lnTo>
                    <a:pt x="189" y="160"/>
                  </a:lnTo>
                  <a:lnTo>
                    <a:pt x="183" y="169"/>
                  </a:lnTo>
                  <a:lnTo>
                    <a:pt x="176" y="175"/>
                  </a:lnTo>
                  <a:lnTo>
                    <a:pt x="170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4" y="198"/>
                  </a:lnTo>
                  <a:lnTo>
                    <a:pt x="134" y="201"/>
                  </a:lnTo>
                  <a:lnTo>
                    <a:pt x="124" y="203"/>
                  </a:lnTo>
                  <a:lnTo>
                    <a:pt x="115" y="205"/>
                  </a:lnTo>
                  <a:lnTo>
                    <a:pt x="104" y="205"/>
                  </a:lnTo>
                  <a:lnTo>
                    <a:pt x="93" y="205"/>
                  </a:lnTo>
                  <a:lnTo>
                    <a:pt x="83" y="203"/>
                  </a:lnTo>
                  <a:lnTo>
                    <a:pt x="73" y="201"/>
                  </a:lnTo>
                  <a:lnTo>
                    <a:pt x="64" y="198"/>
                  </a:lnTo>
                  <a:lnTo>
                    <a:pt x="54" y="194"/>
                  </a:lnTo>
                  <a:lnTo>
                    <a:pt x="47" y="188"/>
                  </a:lnTo>
                  <a:lnTo>
                    <a:pt x="38" y="183"/>
                  </a:lnTo>
                  <a:lnTo>
                    <a:pt x="30" y="175"/>
                  </a:lnTo>
                  <a:lnTo>
                    <a:pt x="24" y="169"/>
                  </a:lnTo>
                  <a:lnTo>
                    <a:pt x="19" y="160"/>
                  </a:lnTo>
                  <a:lnTo>
                    <a:pt x="13" y="151"/>
                  </a:lnTo>
                  <a:lnTo>
                    <a:pt x="9" y="143"/>
                  </a:lnTo>
                  <a:lnTo>
                    <a:pt x="6" y="133"/>
                  </a:lnTo>
                  <a:lnTo>
                    <a:pt x="2" y="123"/>
                  </a:lnTo>
                  <a:lnTo>
                    <a:pt x="1" y="114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6" y="73"/>
                  </a:lnTo>
                  <a:lnTo>
                    <a:pt x="9" y="63"/>
                  </a:lnTo>
                  <a:lnTo>
                    <a:pt x="13" y="53"/>
                  </a:lnTo>
                  <a:lnTo>
                    <a:pt x="19" y="46"/>
                  </a:lnTo>
                  <a:lnTo>
                    <a:pt x="24" y="37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7"/>
                  </a:lnTo>
                  <a:lnTo>
                    <a:pt x="54" y="12"/>
                  </a:lnTo>
                  <a:lnTo>
                    <a:pt x="64" y="8"/>
                  </a:lnTo>
                  <a:lnTo>
                    <a:pt x="73" y="5"/>
                  </a:lnTo>
                  <a:lnTo>
                    <a:pt x="83" y="2"/>
                  </a:lnTo>
                  <a:lnTo>
                    <a:pt x="93" y="0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24" y="2"/>
                  </a:lnTo>
                  <a:lnTo>
                    <a:pt x="134" y="5"/>
                  </a:lnTo>
                  <a:lnTo>
                    <a:pt x="144" y="8"/>
                  </a:lnTo>
                  <a:lnTo>
                    <a:pt x="152" y="12"/>
                  </a:lnTo>
                  <a:lnTo>
                    <a:pt x="161" y="17"/>
                  </a:lnTo>
                  <a:lnTo>
                    <a:pt x="170" y="23"/>
                  </a:lnTo>
                  <a:lnTo>
                    <a:pt x="176" y="30"/>
                  </a:lnTo>
                  <a:lnTo>
                    <a:pt x="183" y="37"/>
                  </a:lnTo>
                  <a:lnTo>
                    <a:pt x="189" y="46"/>
                  </a:lnTo>
                  <a:lnTo>
                    <a:pt x="195" y="53"/>
                  </a:lnTo>
                  <a:lnTo>
                    <a:pt x="199" y="63"/>
                  </a:lnTo>
                  <a:lnTo>
                    <a:pt x="202" y="73"/>
                  </a:lnTo>
                  <a:lnTo>
                    <a:pt x="204" y="82"/>
                  </a:lnTo>
                  <a:lnTo>
                    <a:pt x="206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61"/>
            <p:cNvSpPr>
              <a:spLocks/>
            </p:cNvSpPr>
            <p:nvPr userDrawn="1"/>
          </p:nvSpPr>
          <p:spPr bwMode="auto">
            <a:xfrm>
              <a:off x="-4614863" y="21251"/>
              <a:ext cx="80963" cy="80963"/>
            </a:xfrm>
            <a:custGeom>
              <a:avLst/>
              <a:gdLst>
                <a:gd name="T0" fmla="*/ 205 w 205"/>
                <a:gd name="T1" fmla="*/ 114 h 207"/>
                <a:gd name="T2" fmla="*/ 201 w 205"/>
                <a:gd name="T3" fmla="*/ 134 h 207"/>
                <a:gd name="T4" fmla="*/ 193 w 205"/>
                <a:gd name="T5" fmla="*/ 153 h 207"/>
                <a:gd name="T6" fmla="*/ 183 w 205"/>
                <a:gd name="T7" fmla="*/ 169 h 207"/>
                <a:gd name="T8" fmla="*/ 169 w 205"/>
                <a:gd name="T9" fmla="*/ 183 h 207"/>
                <a:gd name="T10" fmla="*/ 151 w 205"/>
                <a:gd name="T11" fmla="*/ 194 h 207"/>
                <a:gd name="T12" fmla="*/ 133 w 205"/>
                <a:gd name="T13" fmla="*/ 202 h 207"/>
                <a:gd name="T14" fmla="*/ 114 w 205"/>
                <a:gd name="T15" fmla="*/ 207 h 207"/>
                <a:gd name="T16" fmla="*/ 92 w 205"/>
                <a:gd name="T17" fmla="*/ 207 h 207"/>
                <a:gd name="T18" fmla="*/ 72 w 205"/>
                <a:gd name="T19" fmla="*/ 202 h 207"/>
                <a:gd name="T20" fmla="*/ 54 w 205"/>
                <a:gd name="T21" fmla="*/ 194 h 207"/>
                <a:gd name="T22" fmla="*/ 37 w 205"/>
                <a:gd name="T23" fmla="*/ 183 h 207"/>
                <a:gd name="T24" fmla="*/ 23 w 205"/>
                <a:gd name="T25" fmla="*/ 169 h 207"/>
                <a:gd name="T26" fmla="*/ 12 w 205"/>
                <a:gd name="T27" fmla="*/ 153 h 207"/>
                <a:gd name="T28" fmla="*/ 4 w 205"/>
                <a:gd name="T29" fmla="*/ 134 h 207"/>
                <a:gd name="T30" fmla="*/ 0 w 205"/>
                <a:gd name="T31" fmla="*/ 114 h 207"/>
                <a:gd name="T32" fmla="*/ 0 w 205"/>
                <a:gd name="T33" fmla="*/ 93 h 207"/>
                <a:gd name="T34" fmla="*/ 4 w 205"/>
                <a:gd name="T35" fmla="*/ 73 h 207"/>
                <a:gd name="T36" fmla="*/ 12 w 205"/>
                <a:gd name="T37" fmla="*/ 54 h 207"/>
                <a:gd name="T38" fmla="*/ 23 w 205"/>
                <a:gd name="T39" fmla="*/ 38 h 207"/>
                <a:gd name="T40" fmla="*/ 37 w 205"/>
                <a:gd name="T41" fmla="*/ 24 h 207"/>
                <a:gd name="T42" fmla="*/ 54 w 205"/>
                <a:gd name="T43" fmla="*/ 13 h 207"/>
                <a:gd name="T44" fmla="*/ 72 w 205"/>
                <a:gd name="T45" fmla="*/ 5 h 207"/>
                <a:gd name="T46" fmla="*/ 92 w 205"/>
                <a:gd name="T47" fmla="*/ 1 h 207"/>
                <a:gd name="T48" fmla="*/ 114 w 205"/>
                <a:gd name="T49" fmla="*/ 1 h 207"/>
                <a:gd name="T50" fmla="*/ 133 w 205"/>
                <a:gd name="T51" fmla="*/ 5 h 207"/>
                <a:gd name="T52" fmla="*/ 151 w 205"/>
                <a:gd name="T53" fmla="*/ 13 h 207"/>
                <a:gd name="T54" fmla="*/ 169 w 205"/>
                <a:gd name="T55" fmla="*/ 24 h 207"/>
                <a:gd name="T56" fmla="*/ 183 w 205"/>
                <a:gd name="T57" fmla="*/ 38 h 207"/>
                <a:gd name="T58" fmla="*/ 193 w 205"/>
                <a:gd name="T59" fmla="*/ 54 h 207"/>
                <a:gd name="T60" fmla="*/ 201 w 205"/>
                <a:gd name="T61" fmla="*/ 73 h 207"/>
                <a:gd name="T62" fmla="*/ 205 w 205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7">
                  <a:moveTo>
                    <a:pt x="205" y="104"/>
                  </a:moveTo>
                  <a:lnTo>
                    <a:pt x="205" y="114"/>
                  </a:lnTo>
                  <a:lnTo>
                    <a:pt x="203" y="124"/>
                  </a:lnTo>
                  <a:lnTo>
                    <a:pt x="201" y="134"/>
                  </a:lnTo>
                  <a:lnTo>
                    <a:pt x="198" y="144"/>
                  </a:lnTo>
                  <a:lnTo>
                    <a:pt x="193" y="153"/>
                  </a:lnTo>
                  <a:lnTo>
                    <a:pt x="188" y="161"/>
                  </a:lnTo>
                  <a:lnTo>
                    <a:pt x="183" y="169"/>
                  </a:lnTo>
                  <a:lnTo>
                    <a:pt x="175" y="176"/>
                  </a:lnTo>
                  <a:lnTo>
                    <a:pt x="169" y="183"/>
                  </a:lnTo>
                  <a:lnTo>
                    <a:pt x="160" y="189"/>
                  </a:lnTo>
                  <a:lnTo>
                    <a:pt x="151" y="194"/>
                  </a:lnTo>
                  <a:lnTo>
                    <a:pt x="143" y="199"/>
                  </a:lnTo>
                  <a:lnTo>
                    <a:pt x="133" y="202"/>
                  </a:lnTo>
                  <a:lnTo>
                    <a:pt x="123" y="204"/>
                  </a:lnTo>
                  <a:lnTo>
                    <a:pt x="114" y="207"/>
                  </a:lnTo>
                  <a:lnTo>
                    <a:pt x="103" y="207"/>
                  </a:lnTo>
                  <a:lnTo>
                    <a:pt x="92" y="207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3" y="199"/>
                  </a:lnTo>
                  <a:lnTo>
                    <a:pt x="54" y="194"/>
                  </a:lnTo>
                  <a:lnTo>
                    <a:pt x="45" y="189"/>
                  </a:lnTo>
                  <a:lnTo>
                    <a:pt x="37" y="183"/>
                  </a:lnTo>
                  <a:lnTo>
                    <a:pt x="30" y="176"/>
                  </a:lnTo>
                  <a:lnTo>
                    <a:pt x="23" y="169"/>
                  </a:lnTo>
                  <a:lnTo>
                    <a:pt x="17" y="161"/>
                  </a:lnTo>
                  <a:lnTo>
                    <a:pt x="12" y="153"/>
                  </a:lnTo>
                  <a:lnTo>
                    <a:pt x="8" y="144"/>
                  </a:lnTo>
                  <a:lnTo>
                    <a:pt x="4" y="134"/>
                  </a:lnTo>
                  <a:lnTo>
                    <a:pt x="2" y="124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1"/>
                  </a:lnTo>
                  <a:lnTo>
                    <a:pt x="37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3" y="9"/>
                  </a:lnTo>
                  <a:lnTo>
                    <a:pt x="72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43" y="9"/>
                  </a:lnTo>
                  <a:lnTo>
                    <a:pt x="151" y="13"/>
                  </a:lnTo>
                  <a:lnTo>
                    <a:pt x="160" y="19"/>
                  </a:lnTo>
                  <a:lnTo>
                    <a:pt x="169" y="24"/>
                  </a:lnTo>
                  <a:lnTo>
                    <a:pt x="175" y="31"/>
                  </a:lnTo>
                  <a:lnTo>
                    <a:pt x="183" y="38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8" y="63"/>
                  </a:lnTo>
                  <a:lnTo>
                    <a:pt x="201" y="73"/>
                  </a:lnTo>
                  <a:lnTo>
                    <a:pt x="203" y="82"/>
                  </a:lnTo>
                  <a:lnTo>
                    <a:pt x="205" y="93"/>
                  </a:lnTo>
                  <a:lnTo>
                    <a:pt x="205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62"/>
            <p:cNvSpPr>
              <a:spLocks/>
            </p:cNvSpPr>
            <p:nvPr userDrawn="1"/>
          </p:nvSpPr>
          <p:spPr bwMode="auto">
            <a:xfrm>
              <a:off x="-4783138" y="62526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30 w 133"/>
                <a:gd name="T3" fmla="*/ 86 h 133"/>
                <a:gd name="T4" fmla="*/ 125 w 133"/>
                <a:gd name="T5" fmla="*/ 98 h 133"/>
                <a:gd name="T6" fmla="*/ 117 w 133"/>
                <a:gd name="T7" fmla="*/ 108 h 133"/>
                <a:gd name="T8" fmla="*/ 109 w 133"/>
                <a:gd name="T9" fmla="*/ 118 h 133"/>
                <a:gd name="T10" fmla="*/ 98 w 133"/>
                <a:gd name="T11" fmla="*/ 124 h 133"/>
                <a:gd name="T12" fmla="*/ 86 w 133"/>
                <a:gd name="T13" fmla="*/ 130 h 133"/>
                <a:gd name="T14" fmla="*/ 73 w 133"/>
                <a:gd name="T15" fmla="*/ 133 h 133"/>
                <a:gd name="T16" fmla="*/ 60 w 133"/>
                <a:gd name="T17" fmla="*/ 133 h 133"/>
                <a:gd name="T18" fmla="*/ 46 w 133"/>
                <a:gd name="T19" fmla="*/ 130 h 133"/>
                <a:gd name="T20" fmla="*/ 34 w 133"/>
                <a:gd name="T21" fmla="*/ 124 h 133"/>
                <a:gd name="T22" fmla="*/ 25 w 133"/>
                <a:gd name="T23" fmla="*/ 118 h 133"/>
                <a:gd name="T24" fmla="*/ 15 w 133"/>
                <a:gd name="T25" fmla="*/ 108 h 133"/>
                <a:gd name="T26" fmla="*/ 8 w 133"/>
                <a:gd name="T27" fmla="*/ 98 h 133"/>
                <a:gd name="T28" fmla="*/ 3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3 w 133"/>
                <a:gd name="T35" fmla="*/ 46 h 133"/>
                <a:gd name="T36" fmla="*/ 8 w 133"/>
                <a:gd name="T37" fmla="*/ 35 h 133"/>
                <a:gd name="T38" fmla="*/ 15 w 133"/>
                <a:gd name="T39" fmla="*/ 24 h 133"/>
                <a:gd name="T40" fmla="*/ 25 w 133"/>
                <a:gd name="T41" fmla="*/ 15 h 133"/>
                <a:gd name="T42" fmla="*/ 34 w 133"/>
                <a:gd name="T43" fmla="*/ 8 h 133"/>
                <a:gd name="T44" fmla="*/ 46 w 133"/>
                <a:gd name="T45" fmla="*/ 2 h 133"/>
                <a:gd name="T46" fmla="*/ 60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9 w 133"/>
                <a:gd name="T55" fmla="*/ 15 h 133"/>
                <a:gd name="T56" fmla="*/ 117 w 133"/>
                <a:gd name="T57" fmla="*/ 24 h 133"/>
                <a:gd name="T58" fmla="*/ 125 w 133"/>
                <a:gd name="T59" fmla="*/ 35 h 133"/>
                <a:gd name="T60" fmla="*/ 130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8" y="92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7" y="108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3" y="121"/>
                  </a:lnTo>
                  <a:lnTo>
                    <a:pt x="98" y="124"/>
                  </a:lnTo>
                  <a:lnTo>
                    <a:pt x="93" y="127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3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1" y="127"/>
                  </a:lnTo>
                  <a:lnTo>
                    <a:pt x="34" y="124"/>
                  </a:lnTo>
                  <a:lnTo>
                    <a:pt x="29" y="121"/>
                  </a:lnTo>
                  <a:lnTo>
                    <a:pt x="25" y="118"/>
                  </a:lnTo>
                  <a:lnTo>
                    <a:pt x="19" y="113"/>
                  </a:lnTo>
                  <a:lnTo>
                    <a:pt x="15" y="108"/>
                  </a:lnTo>
                  <a:lnTo>
                    <a:pt x="12" y="104"/>
                  </a:lnTo>
                  <a:lnTo>
                    <a:pt x="8" y="98"/>
                  </a:lnTo>
                  <a:lnTo>
                    <a:pt x="5" y="92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5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0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63"/>
            <p:cNvSpPr>
              <a:spLocks/>
            </p:cNvSpPr>
            <p:nvPr userDrawn="1"/>
          </p:nvSpPr>
          <p:spPr bwMode="auto">
            <a:xfrm>
              <a:off x="-4659313" y="-118449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29 w 133"/>
                <a:gd name="T3" fmla="*/ 87 h 133"/>
                <a:gd name="T4" fmla="*/ 124 w 133"/>
                <a:gd name="T5" fmla="*/ 98 h 133"/>
                <a:gd name="T6" fmla="*/ 118 w 133"/>
                <a:gd name="T7" fmla="*/ 108 h 133"/>
                <a:gd name="T8" fmla="*/ 108 w 133"/>
                <a:gd name="T9" fmla="*/ 118 h 133"/>
                <a:gd name="T10" fmla="*/ 98 w 133"/>
                <a:gd name="T11" fmla="*/ 124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4 w 133"/>
                <a:gd name="T21" fmla="*/ 124 h 133"/>
                <a:gd name="T22" fmla="*/ 24 w 133"/>
                <a:gd name="T23" fmla="*/ 118 h 133"/>
                <a:gd name="T24" fmla="*/ 15 w 133"/>
                <a:gd name="T25" fmla="*/ 108 h 133"/>
                <a:gd name="T26" fmla="*/ 7 w 133"/>
                <a:gd name="T27" fmla="*/ 98 h 133"/>
                <a:gd name="T28" fmla="*/ 2 w 133"/>
                <a:gd name="T29" fmla="*/ 87 h 133"/>
                <a:gd name="T30" fmla="*/ 0 w 133"/>
                <a:gd name="T31" fmla="*/ 74 h 133"/>
                <a:gd name="T32" fmla="*/ 0 w 133"/>
                <a:gd name="T33" fmla="*/ 60 h 133"/>
                <a:gd name="T34" fmla="*/ 2 w 133"/>
                <a:gd name="T35" fmla="*/ 47 h 133"/>
                <a:gd name="T36" fmla="*/ 7 w 133"/>
                <a:gd name="T37" fmla="*/ 35 h 133"/>
                <a:gd name="T38" fmla="*/ 15 w 133"/>
                <a:gd name="T39" fmla="*/ 24 h 133"/>
                <a:gd name="T40" fmla="*/ 24 w 133"/>
                <a:gd name="T41" fmla="*/ 15 h 133"/>
                <a:gd name="T42" fmla="*/ 34 w 133"/>
                <a:gd name="T43" fmla="*/ 8 h 133"/>
                <a:gd name="T44" fmla="*/ 46 w 133"/>
                <a:gd name="T45" fmla="*/ 2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8 w 133"/>
                <a:gd name="T55" fmla="*/ 15 h 133"/>
                <a:gd name="T56" fmla="*/ 118 w 133"/>
                <a:gd name="T57" fmla="*/ 24 h 133"/>
                <a:gd name="T58" fmla="*/ 124 w 133"/>
                <a:gd name="T59" fmla="*/ 35 h 133"/>
                <a:gd name="T60" fmla="*/ 129 w 133"/>
                <a:gd name="T61" fmla="*/ 47 h 133"/>
                <a:gd name="T62" fmla="*/ 133 w 133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29" y="87"/>
                  </a:lnTo>
                  <a:lnTo>
                    <a:pt x="127" y="92"/>
                  </a:lnTo>
                  <a:lnTo>
                    <a:pt x="124" y="98"/>
                  </a:lnTo>
                  <a:lnTo>
                    <a:pt x="121" y="104"/>
                  </a:lnTo>
                  <a:lnTo>
                    <a:pt x="118" y="108"/>
                  </a:lnTo>
                  <a:lnTo>
                    <a:pt x="113" y="114"/>
                  </a:lnTo>
                  <a:lnTo>
                    <a:pt x="108" y="118"/>
                  </a:lnTo>
                  <a:lnTo>
                    <a:pt x="104" y="121"/>
                  </a:lnTo>
                  <a:lnTo>
                    <a:pt x="98" y="124"/>
                  </a:lnTo>
                  <a:lnTo>
                    <a:pt x="92" y="128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0" y="128"/>
                  </a:lnTo>
                  <a:lnTo>
                    <a:pt x="34" y="124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4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98"/>
                  </a:lnTo>
                  <a:lnTo>
                    <a:pt x="4" y="92"/>
                  </a:lnTo>
                  <a:lnTo>
                    <a:pt x="2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0"/>
                  </a:lnTo>
                  <a:lnTo>
                    <a:pt x="7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0" y="5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2" y="5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8" y="15"/>
                  </a:lnTo>
                  <a:lnTo>
                    <a:pt x="113" y="20"/>
                  </a:lnTo>
                  <a:lnTo>
                    <a:pt x="118" y="24"/>
                  </a:lnTo>
                  <a:lnTo>
                    <a:pt x="121" y="29"/>
                  </a:lnTo>
                  <a:lnTo>
                    <a:pt x="124" y="35"/>
                  </a:lnTo>
                  <a:lnTo>
                    <a:pt x="127" y="40"/>
                  </a:lnTo>
                  <a:lnTo>
                    <a:pt x="129" y="47"/>
                  </a:lnTo>
                  <a:lnTo>
                    <a:pt x="132" y="53"/>
                  </a:lnTo>
                  <a:lnTo>
                    <a:pt x="133" y="60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64"/>
            <p:cNvSpPr>
              <a:spLocks/>
            </p:cNvSpPr>
            <p:nvPr userDrawn="1"/>
          </p:nvSpPr>
          <p:spPr bwMode="auto">
            <a:xfrm>
              <a:off x="-4719638" y="-26374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5 h 80"/>
                <a:gd name="T6" fmla="*/ 72 w 79"/>
                <a:gd name="T7" fmla="*/ 63 h 80"/>
                <a:gd name="T8" fmla="*/ 68 w 79"/>
                <a:gd name="T9" fmla="*/ 68 h 80"/>
                <a:gd name="T10" fmla="*/ 61 w 79"/>
                <a:gd name="T11" fmla="*/ 74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4 h 80"/>
                <a:gd name="T24" fmla="*/ 11 w 79"/>
                <a:gd name="T25" fmla="*/ 68 h 80"/>
                <a:gd name="T26" fmla="*/ 6 w 79"/>
                <a:gd name="T27" fmla="*/ 63 h 80"/>
                <a:gd name="T28" fmla="*/ 3 w 79"/>
                <a:gd name="T29" fmla="*/ 55 h 80"/>
                <a:gd name="T30" fmla="*/ 0 w 79"/>
                <a:gd name="T31" fmla="*/ 48 h 80"/>
                <a:gd name="T32" fmla="*/ 0 w 79"/>
                <a:gd name="T33" fmla="*/ 40 h 80"/>
                <a:gd name="T34" fmla="*/ 0 w 79"/>
                <a:gd name="T35" fmla="*/ 33 h 80"/>
                <a:gd name="T36" fmla="*/ 3 w 79"/>
                <a:gd name="T37" fmla="*/ 25 h 80"/>
                <a:gd name="T38" fmla="*/ 6 w 79"/>
                <a:gd name="T39" fmla="*/ 18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4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4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8 h 80"/>
                <a:gd name="T60" fmla="*/ 76 w 79"/>
                <a:gd name="T61" fmla="*/ 25 h 80"/>
                <a:gd name="T62" fmla="*/ 78 w 79"/>
                <a:gd name="T63" fmla="*/ 33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4"/>
                  </a:lnTo>
                  <a:lnTo>
                    <a:pt x="11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3" y="25"/>
                  </a:lnTo>
                  <a:lnTo>
                    <a:pt x="6" y="18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65"/>
            <p:cNvSpPr>
              <a:spLocks/>
            </p:cNvSpPr>
            <p:nvPr userDrawn="1"/>
          </p:nvSpPr>
          <p:spPr bwMode="auto">
            <a:xfrm>
              <a:off x="-4745038" y="-170837"/>
              <a:ext cx="30163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8 h 80"/>
                <a:gd name="T4" fmla="*/ 76 w 79"/>
                <a:gd name="T5" fmla="*/ 55 h 80"/>
                <a:gd name="T6" fmla="*/ 72 w 79"/>
                <a:gd name="T7" fmla="*/ 62 h 80"/>
                <a:gd name="T8" fmla="*/ 68 w 79"/>
                <a:gd name="T9" fmla="*/ 68 h 80"/>
                <a:gd name="T10" fmla="*/ 61 w 79"/>
                <a:gd name="T11" fmla="*/ 73 h 80"/>
                <a:gd name="T12" fmla="*/ 55 w 79"/>
                <a:gd name="T13" fmla="*/ 76 h 80"/>
                <a:gd name="T14" fmla="*/ 47 w 79"/>
                <a:gd name="T15" fmla="*/ 78 h 80"/>
                <a:gd name="T16" fmla="*/ 39 w 79"/>
                <a:gd name="T17" fmla="*/ 80 h 80"/>
                <a:gd name="T18" fmla="*/ 31 w 79"/>
                <a:gd name="T19" fmla="*/ 78 h 80"/>
                <a:gd name="T20" fmla="*/ 23 w 79"/>
                <a:gd name="T21" fmla="*/ 76 h 80"/>
                <a:gd name="T22" fmla="*/ 17 w 79"/>
                <a:gd name="T23" fmla="*/ 73 h 80"/>
                <a:gd name="T24" fmla="*/ 11 w 79"/>
                <a:gd name="T25" fmla="*/ 68 h 80"/>
                <a:gd name="T26" fmla="*/ 6 w 79"/>
                <a:gd name="T27" fmla="*/ 62 h 80"/>
                <a:gd name="T28" fmla="*/ 2 w 79"/>
                <a:gd name="T29" fmla="*/ 55 h 80"/>
                <a:gd name="T30" fmla="*/ 0 w 79"/>
                <a:gd name="T31" fmla="*/ 48 h 80"/>
                <a:gd name="T32" fmla="*/ 0 w 79"/>
                <a:gd name="T33" fmla="*/ 40 h 80"/>
                <a:gd name="T34" fmla="*/ 0 w 79"/>
                <a:gd name="T35" fmla="*/ 32 h 80"/>
                <a:gd name="T36" fmla="*/ 2 w 79"/>
                <a:gd name="T37" fmla="*/ 24 h 80"/>
                <a:gd name="T38" fmla="*/ 6 w 79"/>
                <a:gd name="T39" fmla="*/ 17 h 80"/>
                <a:gd name="T40" fmla="*/ 11 w 79"/>
                <a:gd name="T41" fmla="*/ 11 h 80"/>
                <a:gd name="T42" fmla="*/ 17 w 79"/>
                <a:gd name="T43" fmla="*/ 6 h 80"/>
                <a:gd name="T44" fmla="*/ 23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6 h 80"/>
                <a:gd name="T56" fmla="*/ 68 w 79"/>
                <a:gd name="T57" fmla="*/ 11 h 80"/>
                <a:gd name="T58" fmla="*/ 72 w 79"/>
                <a:gd name="T59" fmla="*/ 17 h 80"/>
                <a:gd name="T60" fmla="*/ 76 w 79"/>
                <a:gd name="T61" fmla="*/ 24 h 80"/>
                <a:gd name="T62" fmla="*/ 79 w 79"/>
                <a:gd name="T63" fmla="*/ 32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8"/>
                  </a:lnTo>
                  <a:lnTo>
                    <a:pt x="76" y="55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1" y="73"/>
                  </a:lnTo>
                  <a:lnTo>
                    <a:pt x="55" y="76"/>
                  </a:lnTo>
                  <a:lnTo>
                    <a:pt x="47" y="78"/>
                  </a:lnTo>
                  <a:lnTo>
                    <a:pt x="39" y="80"/>
                  </a:lnTo>
                  <a:lnTo>
                    <a:pt x="31" y="78"/>
                  </a:lnTo>
                  <a:lnTo>
                    <a:pt x="23" y="76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2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7"/>
                  </a:lnTo>
                  <a:lnTo>
                    <a:pt x="11" y="11"/>
                  </a:lnTo>
                  <a:lnTo>
                    <a:pt x="17" y="6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6"/>
                  </a:lnTo>
                  <a:lnTo>
                    <a:pt x="68" y="11"/>
                  </a:lnTo>
                  <a:lnTo>
                    <a:pt x="72" y="17"/>
                  </a:lnTo>
                  <a:lnTo>
                    <a:pt x="76" y="24"/>
                  </a:lnTo>
                  <a:lnTo>
                    <a:pt x="79" y="32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66"/>
            <p:cNvSpPr>
              <a:spLocks/>
            </p:cNvSpPr>
            <p:nvPr userDrawn="1"/>
          </p:nvSpPr>
          <p:spPr bwMode="auto">
            <a:xfrm>
              <a:off x="-4787900" y="20063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9 h 80"/>
                <a:gd name="T4" fmla="*/ 77 w 80"/>
                <a:gd name="T5" fmla="*/ 56 h 80"/>
                <a:gd name="T6" fmla="*/ 73 w 80"/>
                <a:gd name="T7" fmla="*/ 63 h 80"/>
                <a:gd name="T8" fmla="*/ 68 w 80"/>
                <a:gd name="T9" fmla="*/ 68 h 80"/>
                <a:gd name="T10" fmla="*/ 63 w 80"/>
                <a:gd name="T11" fmla="*/ 73 h 80"/>
                <a:gd name="T12" fmla="*/ 56 w 80"/>
                <a:gd name="T13" fmla="*/ 77 h 80"/>
                <a:gd name="T14" fmla="*/ 48 w 80"/>
                <a:gd name="T15" fmla="*/ 80 h 80"/>
                <a:gd name="T16" fmla="*/ 40 w 80"/>
                <a:gd name="T17" fmla="*/ 80 h 80"/>
                <a:gd name="T18" fmla="*/ 32 w 80"/>
                <a:gd name="T19" fmla="*/ 80 h 80"/>
                <a:gd name="T20" fmla="*/ 25 w 80"/>
                <a:gd name="T21" fmla="*/ 77 h 80"/>
                <a:gd name="T22" fmla="*/ 18 w 80"/>
                <a:gd name="T23" fmla="*/ 73 h 80"/>
                <a:gd name="T24" fmla="*/ 12 w 80"/>
                <a:gd name="T25" fmla="*/ 68 h 80"/>
                <a:gd name="T26" fmla="*/ 7 w 80"/>
                <a:gd name="T27" fmla="*/ 63 h 80"/>
                <a:gd name="T28" fmla="*/ 3 w 80"/>
                <a:gd name="T29" fmla="*/ 56 h 80"/>
                <a:gd name="T30" fmla="*/ 1 w 80"/>
                <a:gd name="T31" fmla="*/ 49 h 80"/>
                <a:gd name="T32" fmla="*/ 0 w 80"/>
                <a:gd name="T33" fmla="*/ 40 h 80"/>
                <a:gd name="T34" fmla="*/ 1 w 80"/>
                <a:gd name="T35" fmla="*/ 32 h 80"/>
                <a:gd name="T36" fmla="*/ 3 w 80"/>
                <a:gd name="T37" fmla="*/ 25 h 80"/>
                <a:gd name="T38" fmla="*/ 7 w 80"/>
                <a:gd name="T39" fmla="*/ 18 h 80"/>
                <a:gd name="T40" fmla="*/ 12 w 80"/>
                <a:gd name="T41" fmla="*/ 12 h 80"/>
                <a:gd name="T42" fmla="*/ 18 w 80"/>
                <a:gd name="T43" fmla="*/ 8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3 h 80"/>
                <a:gd name="T54" fmla="*/ 63 w 80"/>
                <a:gd name="T55" fmla="*/ 8 h 80"/>
                <a:gd name="T56" fmla="*/ 68 w 80"/>
                <a:gd name="T57" fmla="*/ 12 h 80"/>
                <a:gd name="T58" fmla="*/ 73 w 80"/>
                <a:gd name="T59" fmla="*/ 18 h 80"/>
                <a:gd name="T60" fmla="*/ 77 w 80"/>
                <a:gd name="T61" fmla="*/ 25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9"/>
                  </a:lnTo>
                  <a:lnTo>
                    <a:pt x="77" y="56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3" y="73"/>
                  </a:lnTo>
                  <a:lnTo>
                    <a:pt x="56" y="77"/>
                  </a:lnTo>
                  <a:lnTo>
                    <a:pt x="48" y="80"/>
                  </a:lnTo>
                  <a:lnTo>
                    <a:pt x="40" y="80"/>
                  </a:lnTo>
                  <a:lnTo>
                    <a:pt x="32" y="80"/>
                  </a:lnTo>
                  <a:lnTo>
                    <a:pt x="25" y="77"/>
                  </a:lnTo>
                  <a:lnTo>
                    <a:pt x="18" y="73"/>
                  </a:lnTo>
                  <a:lnTo>
                    <a:pt x="12" y="68"/>
                  </a:lnTo>
                  <a:lnTo>
                    <a:pt x="7" y="63"/>
                  </a:lnTo>
                  <a:lnTo>
                    <a:pt x="3" y="56"/>
                  </a:lnTo>
                  <a:lnTo>
                    <a:pt x="1" y="49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3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3"/>
                  </a:lnTo>
                  <a:lnTo>
                    <a:pt x="63" y="8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7" y="25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67"/>
            <p:cNvSpPr>
              <a:spLocks/>
            </p:cNvSpPr>
            <p:nvPr userDrawn="1"/>
          </p:nvSpPr>
          <p:spPr bwMode="auto">
            <a:xfrm>
              <a:off x="-4932363" y="-81937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6 w 80"/>
                <a:gd name="T5" fmla="*/ 55 h 80"/>
                <a:gd name="T6" fmla="*/ 72 w 80"/>
                <a:gd name="T7" fmla="*/ 63 h 80"/>
                <a:gd name="T8" fmla="*/ 68 w 80"/>
                <a:gd name="T9" fmla="*/ 68 h 80"/>
                <a:gd name="T10" fmla="*/ 61 w 80"/>
                <a:gd name="T11" fmla="*/ 74 h 80"/>
                <a:gd name="T12" fmla="*/ 55 w 80"/>
                <a:gd name="T13" fmla="*/ 77 h 80"/>
                <a:gd name="T14" fmla="*/ 47 w 80"/>
                <a:gd name="T15" fmla="*/ 79 h 80"/>
                <a:gd name="T16" fmla="*/ 40 w 80"/>
                <a:gd name="T17" fmla="*/ 80 h 80"/>
                <a:gd name="T18" fmla="*/ 31 w 80"/>
                <a:gd name="T19" fmla="*/ 79 h 80"/>
                <a:gd name="T20" fmla="*/ 24 w 80"/>
                <a:gd name="T21" fmla="*/ 77 h 80"/>
                <a:gd name="T22" fmla="*/ 17 w 80"/>
                <a:gd name="T23" fmla="*/ 74 h 80"/>
                <a:gd name="T24" fmla="*/ 12 w 80"/>
                <a:gd name="T25" fmla="*/ 68 h 80"/>
                <a:gd name="T26" fmla="*/ 6 w 80"/>
                <a:gd name="T27" fmla="*/ 63 h 80"/>
                <a:gd name="T28" fmla="*/ 3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5 h 80"/>
                <a:gd name="T38" fmla="*/ 6 w 80"/>
                <a:gd name="T39" fmla="*/ 17 h 80"/>
                <a:gd name="T40" fmla="*/ 12 w 80"/>
                <a:gd name="T41" fmla="*/ 12 h 80"/>
                <a:gd name="T42" fmla="*/ 17 w 80"/>
                <a:gd name="T43" fmla="*/ 7 h 80"/>
                <a:gd name="T44" fmla="*/ 24 w 80"/>
                <a:gd name="T45" fmla="*/ 3 h 80"/>
                <a:gd name="T46" fmla="*/ 31 w 80"/>
                <a:gd name="T47" fmla="*/ 1 h 80"/>
                <a:gd name="T48" fmla="*/ 40 w 80"/>
                <a:gd name="T49" fmla="*/ 0 h 80"/>
                <a:gd name="T50" fmla="*/ 47 w 80"/>
                <a:gd name="T51" fmla="*/ 1 h 80"/>
                <a:gd name="T52" fmla="*/ 55 w 80"/>
                <a:gd name="T53" fmla="*/ 3 h 80"/>
                <a:gd name="T54" fmla="*/ 61 w 80"/>
                <a:gd name="T55" fmla="*/ 7 h 80"/>
                <a:gd name="T56" fmla="*/ 68 w 80"/>
                <a:gd name="T57" fmla="*/ 12 h 80"/>
                <a:gd name="T58" fmla="*/ 72 w 80"/>
                <a:gd name="T59" fmla="*/ 17 h 80"/>
                <a:gd name="T60" fmla="*/ 76 w 80"/>
                <a:gd name="T61" fmla="*/ 25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40" y="80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7" y="74"/>
                  </a:lnTo>
                  <a:lnTo>
                    <a:pt x="12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5"/>
                  </a:lnTo>
                  <a:lnTo>
                    <a:pt x="6" y="17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40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6" y="25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68"/>
            <p:cNvSpPr>
              <a:spLocks/>
            </p:cNvSpPr>
            <p:nvPr userDrawn="1"/>
          </p:nvSpPr>
          <p:spPr bwMode="auto">
            <a:xfrm>
              <a:off x="-4932363" y="18076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29 w 133"/>
                <a:gd name="T3" fmla="*/ 86 h 133"/>
                <a:gd name="T4" fmla="*/ 125 w 133"/>
                <a:gd name="T5" fmla="*/ 98 h 133"/>
                <a:gd name="T6" fmla="*/ 117 w 133"/>
                <a:gd name="T7" fmla="*/ 109 h 133"/>
                <a:gd name="T8" fmla="*/ 109 w 133"/>
                <a:gd name="T9" fmla="*/ 117 h 133"/>
                <a:gd name="T10" fmla="*/ 98 w 133"/>
                <a:gd name="T11" fmla="*/ 125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4 w 133"/>
                <a:gd name="T21" fmla="*/ 125 h 133"/>
                <a:gd name="T22" fmla="*/ 24 w 133"/>
                <a:gd name="T23" fmla="*/ 117 h 133"/>
                <a:gd name="T24" fmla="*/ 15 w 133"/>
                <a:gd name="T25" fmla="*/ 109 h 133"/>
                <a:gd name="T26" fmla="*/ 7 w 133"/>
                <a:gd name="T27" fmla="*/ 98 h 133"/>
                <a:gd name="T28" fmla="*/ 3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3 w 133"/>
                <a:gd name="T35" fmla="*/ 46 h 133"/>
                <a:gd name="T36" fmla="*/ 7 w 133"/>
                <a:gd name="T37" fmla="*/ 34 h 133"/>
                <a:gd name="T38" fmla="*/ 15 w 133"/>
                <a:gd name="T39" fmla="*/ 23 h 133"/>
                <a:gd name="T40" fmla="*/ 24 w 133"/>
                <a:gd name="T41" fmla="*/ 15 h 133"/>
                <a:gd name="T42" fmla="*/ 34 w 133"/>
                <a:gd name="T43" fmla="*/ 7 h 133"/>
                <a:gd name="T44" fmla="*/ 46 w 133"/>
                <a:gd name="T45" fmla="*/ 3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3 h 133"/>
                <a:gd name="T52" fmla="*/ 98 w 133"/>
                <a:gd name="T53" fmla="*/ 7 h 133"/>
                <a:gd name="T54" fmla="*/ 109 w 133"/>
                <a:gd name="T55" fmla="*/ 15 h 133"/>
                <a:gd name="T56" fmla="*/ 117 w 133"/>
                <a:gd name="T57" fmla="*/ 23 h 133"/>
                <a:gd name="T58" fmla="*/ 125 w 133"/>
                <a:gd name="T59" fmla="*/ 34 h 133"/>
                <a:gd name="T60" fmla="*/ 129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7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29" y="86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3"/>
                  </a:lnTo>
                  <a:lnTo>
                    <a:pt x="117" y="109"/>
                  </a:lnTo>
                  <a:lnTo>
                    <a:pt x="113" y="113"/>
                  </a:lnTo>
                  <a:lnTo>
                    <a:pt x="109" y="117"/>
                  </a:lnTo>
                  <a:lnTo>
                    <a:pt x="103" y="122"/>
                  </a:lnTo>
                  <a:lnTo>
                    <a:pt x="98" y="125"/>
                  </a:lnTo>
                  <a:lnTo>
                    <a:pt x="93" y="127"/>
                  </a:lnTo>
                  <a:lnTo>
                    <a:pt x="86" y="130"/>
                  </a:lnTo>
                  <a:lnTo>
                    <a:pt x="80" y="131"/>
                  </a:lnTo>
                  <a:lnTo>
                    <a:pt x="73" y="133"/>
                  </a:lnTo>
                  <a:lnTo>
                    <a:pt x="67" y="133"/>
                  </a:lnTo>
                  <a:lnTo>
                    <a:pt x="59" y="133"/>
                  </a:lnTo>
                  <a:lnTo>
                    <a:pt x="53" y="131"/>
                  </a:lnTo>
                  <a:lnTo>
                    <a:pt x="46" y="130"/>
                  </a:lnTo>
                  <a:lnTo>
                    <a:pt x="41" y="127"/>
                  </a:lnTo>
                  <a:lnTo>
                    <a:pt x="34" y="125"/>
                  </a:lnTo>
                  <a:lnTo>
                    <a:pt x="29" y="122"/>
                  </a:lnTo>
                  <a:lnTo>
                    <a:pt x="24" y="117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1" y="103"/>
                  </a:lnTo>
                  <a:lnTo>
                    <a:pt x="7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1"/>
                  </a:lnTo>
                  <a:lnTo>
                    <a:pt x="7" y="34"/>
                  </a:lnTo>
                  <a:lnTo>
                    <a:pt x="11" y="29"/>
                  </a:lnTo>
                  <a:lnTo>
                    <a:pt x="15" y="23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7"/>
                  </a:lnTo>
                  <a:lnTo>
                    <a:pt x="41" y="5"/>
                  </a:lnTo>
                  <a:lnTo>
                    <a:pt x="46" y="3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3"/>
                  </a:lnTo>
                  <a:lnTo>
                    <a:pt x="93" y="5"/>
                  </a:lnTo>
                  <a:lnTo>
                    <a:pt x="98" y="7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7" y="23"/>
                  </a:lnTo>
                  <a:lnTo>
                    <a:pt x="122" y="29"/>
                  </a:lnTo>
                  <a:lnTo>
                    <a:pt x="125" y="34"/>
                  </a:lnTo>
                  <a:lnTo>
                    <a:pt x="127" y="41"/>
                  </a:lnTo>
                  <a:lnTo>
                    <a:pt x="129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69"/>
            <p:cNvSpPr>
              <a:spLocks/>
            </p:cNvSpPr>
            <p:nvPr userDrawn="1"/>
          </p:nvSpPr>
          <p:spPr bwMode="auto">
            <a:xfrm>
              <a:off x="-4672013" y="175239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31 w 133"/>
                <a:gd name="T3" fmla="*/ 86 h 133"/>
                <a:gd name="T4" fmla="*/ 126 w 133"/>
                <a:gd name="T5" fmla="*/ 98 h 133"/>
                <a:gd name="T6" fmla="*/ 118 w 133"/>
                <a:gd name="T7" fmla="*/ 109 h 133"/>
                <a:gd name="T8" fmla="*/ 109 w 133"/>
                <a:gd name="T9" fmla="*/ 118 h 133"/>
                <a:gd name="T10" fmla="*/ 99 w 133"/>
                <a:gd name="T11" fmla="*/ 125 h 133"/>
                <a:gd name="T12" fmla="*/ 87 w 133"/>
                <a:gd name="T13" fmla="*/ 130 h 133"/>
                <a:gd name="T14" fmla="*/ 74 w 133"/>
                <a:gd name="T15" fmla="*/ 133 h 133"/>
                <a:gd name="T16" fmla="*/ 60 w 133"/>
                <a:gd name="T17" fmla="*/ 133 h 133"/>
                <a:gd name="T18" fmla="*/ 47 w 133"/>
                <a:gd name="T19" fmla="*/ 130 h 133"/>
                <a:gd name="T20" fmla="*/ 35 w 133"/>
                <a:gd name="T21" fmla="*/ 125 h 133"/>
                <a:gd name="T22" fmla="*/ 25 w 133"/>
                <a:gd name="T23" fmla="*/ 118 h 133"/>
                <a:gd name="T24" fmla="*/ 15 w 133"/>
                <a:gd name="T25" fmla="*/ 109 h 133"/>
                <a:gd name="T26" fmla="*/ 9 w 133"/>
                <a:gd name="T27" fmla="*/ 98 h 133"/>
                <a:gd name="T28" fmla="*/ 4 w 133"/>
                <a:gd name="T29" fmla="*/ 86 h 133"/>
                <a:gd name="T30" fmla="*/ 0 w 133"/>
                <a:gd name="T31" fmla="*/ 74 h 133"/>
                <a:gd name="T32" fmla="*/ 0 w 133"/>
                <a:gd name="T33" fmla="*/ 59 h 133"/>
                <a:gd name="T34" fmla="*/ 4 w 133"/>
                <a:gd name="T35" fmla="*/ 47 h 133"/>
                <a:gd name="T36" fmla="*/ 9 w 133"/>
                <a:gd name="T37" fmla="*/ 35 h 133"/>
                <a:gd name="T38" fmla="*/ 15 w 133"/>
                <a:gd name="T39" fmla="*/ 24 h 133"/>
                <a:gd name="T40" fmla="*/ 25 w 133"/>
                <a:gd name="T41" fmla="*/ 15 h 133"/>
                <a:gd name="T42" fmla="*/ 35 w 133"/>
                <a:gd name="T43" fmla="*/ 8 h 133"/>
                <a:gd name="T44" fmla="*/ 47 w 133"/>
                <a:gd name="T45" fmla="*/ 3 h 133"/>
                <a:gd name="T46" fmla="*/ 60 w 133"/>
                <a:gd name="T47" fmla="*/ 0 h 133"/>
                <a:gd name="T48" fmla="*/ 74 w 133"/>
                <a:gd name="T49" fmla="*/ 0 h 133"/>
                <a:gd name="T50" fmla="*/ 87 w 133"/>
                <a:gd name="T51" fmla="*/ 3 h 133"/>
                <a:gd name="T52" fmla="*/ 99 w 133"/>
                <a:gd name="T53" fmla="*/ 8 h 133"/>
                <a:gd name="T54" fmla="*/ 109 w 133"/>
                <a:gd name="T55" fmla="*/ 15 h 133"/>
                <a:gd name="T56" fmla="*/ 118 w 133"/>
                <a:gd name="T57" fmla="*/ 24 h 133"/>
                <a:gd name="T58" fmla="*/ 126 w 133"/>
                <a:gd name="T59" fmla="*/ 35 h 133"/>
                <a:gd name="T60" fmla="*/ 131 w 133"/>
                <a:gd name="T61" fmla="*/ 47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6"/>
                  </a:lnTo>
                  <a:lnTo>
                    <a:pt x="129" y="92"/>
                  </a:lnTo>
                  <a:lnTo>
                    <a:pt x="126" y="98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4" y="113"/>
                  </a:lnTo>
                  <a:lnTo>
                    <a:pt x="109" y="118"/>
                  </a:lnTo>
                  <a:lnTo>
                    <a:pt x="104" y="122"/>
                  </a:lnTo>
                  <a:lnTo>
                    <a:pt x="99" y="125"/>
                  </a:lnTo>
                  <a:lnTo>
                    <a:pt x="93" y="128"/>
                  </a:lnTo>
                  <a:lnTo>
                    <a:pt x="87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0"/>
                  </a:lnTo>
                  <a:lnTo>
                    <a:pt x="41" y="128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5" y="118"/>
                  </a:lnTo>
                  <a:lnTo>
                    <a:pt x="20" y="113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9" y="98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4" y="47"/>
                  </a:lnTo>
                  <a:lnTo>
                    <a:pt x="6" y="40"/>
                  </a:lnTo>
                  <a:lnTo>
                    <a:pt x="9" y="35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1" y="5"/>
                  </a:lnTo>
                  <a:lnTo>
                    <a:pt x="47" y="3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3" y="5"/>
                  </a:lnTo>
                  <a:lnTo>
                    <a:pt x="99" y="8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22" y="29"/>
                  </a:lnTo>
                  <a:lnTo>
                    <a:pt x="126" y="35"/>
                  </a:lnTo>
                  <a:lnTo>
                    <a:pt x="129" y="40"/>
                  </a:lnTo>
                  <a:lnTo>
                    <a:pt x="131" y="47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9" name="Freeform 70"/>
            <p:cNvSpPr>
              <a:spLocks/>
            </p:cNvSpPr>
            <p:nvPr userDrawn="1"/>
          </p:nvSpPr>
          <p:spPr bwMode="auto">
            <a:xfrm>
              <a:off x="-4921250" y="124439"/>
              <a:ext cx="82550" cy="80963"/>
            </a:xfrm>
            <a:custGeom>
              <a:avLst/>
              <a:gdLst>
                <a:gd name="T0" fmla="*/ 205 w 206"/>
                <a:gd name="T1" fmla="*/ 114 h 206"/>
                <a:gd name="T2" fmla="*/ 201 w 206"/>
                <a:gd name="T3" fmla="*/ 133 h 206"/>
                <a:gd name="T4" fmla="*/ 193 w 206"/>
                <a:gd name="T5" fmla="*/ 152 h 206"/>
                <a:gd name="T6" fmla="*/ 183 w 206"/>
                <a:gd name="T7" fmla="*/ 169 h 206"/>
                <a:gd name="T8" fmla="*/ 168 w 206"/>
                <a:gd name="T9" fmla="*/ 183 h 206"/>
                <a:gd name="T10" fmla="*/ 152 w 206"/>
                <a:gd name="T11" fmla="*/ 194 h 206"/>
                <a:gd name="T12" fmla="*/ 134 w 206"/>
                <a:gd name="T13" fmla="*/ 201 h 206"/>
                <a:gd name="T14" fmla="*/ 113 w 206"/>
                <a:gd name="T15" fmla="*/ 206 h 206"/>
                <a:gd name="T16" fmla="*/ 92 w 206"/>
                <a:gd name="T17" fmla="*/ 206 h 206"/>
                <a:gd name="T18" fmla="*/ 72 w 206"/>
                <a:gd name="T19" fmla="*/ 201 h 206"/>
                <a:gd name="T20" fmla="*/ 54 w 206"/>
                <a:gd name="T21" fmla="*/ 194 h 206"/>
                <a:gd name="T22" fmla="*/ 38 w 206"/>
                <a:gd name="T23" fmla="*/ 183 h 206"/>
                <a:gd name="T24" fmla="*/ 24 w 206"/>
                <a:gd name="T25" fmla="*/ 169 h 206"/>
                <a:gd name="T26" fmla="*/ 12 w 206"/>
                <a:gd name="T27" fmla="*/ 152 h 206"/>
                <a:gd name="T28" fmla="*/ 4 w 206"/>
                <a:gd name="T29" fmla="*/ 133 h 206"/>
                <a:gd name="T30" fmla="*/ 0 w 206"/>
                <a:gd name="T31" fmla="*/ 114 h 206"/>
                <a:gd name="T32" fmla="*/ 0 w 206"/>
                <a:gd name="T33" fmla="*/ 92 h 206"/>
                <a:gd name="T34" fmla="*/ 4 w 206"/>
                <a:gd name="T35" fmla="*/ 73 h 206"/>
                <a:gd name="T36" fmla="*/ 12 w 206"/>
                <a:gd name="T37" fmla="*/ 54 h 206"/>
                <a:gd name="T38" fmla="*/ 24 w 206"/>
                <a:gd name="T39" fmla="*/ 37 h 206"/>
                <a:gd name="T40" fmla="*/ 38 w 206"/>
                <a:gd name="T41" fmla="*/ 23 h 206"/>
                <a:gd name="T42" fmla="*/ 54 w 206"/>
                <a:gd name="T43" fmla="*/ 12 h 206"/>
                <a:gd name="T44" fmla="*/ 72 w 206"/>
                <a:gd name="T45" fmla="*/ 5 h 206"/>
                <a:gd name="T46" fmla="*/ 92 w 206"/>
                <a:gd name="T47" fmla="*/ 0 h 206"/>
                <a:gd name="T48" fmla="*/ 113 w 206"/>
                <a:gd name="T49" fmla="*/ 0 h 206"/>
                <a:gd name="T50" fmla="*/ 134 w 206"/>
                <a:gd name="T51" fmla="*/ 5 h 206"/>
                <a:gd name="T52" fmla="*/ 152 w 206"/>
                <a:gd name="T53" fmla="*/ 12 h 206"/>
                <a:gd name="T54" fmla="*/ 168 w 206"/>
                <a:gd name="T55" fmla="*/ 23 h 206"/>
                <a:gd name="T56" fmla="*/ 183 w 206"/>
                <a:gd name="T57" fmla="*/ 37 h 206"/>
                <a:gd name="T58" fmla="*/ 193 w 206"/>
                <a:gd name="T59" fmla="*/ 54 h 206"/>
                <a:gd name="T60" fmla="*/ 201 w 206"/>
                <a:gd name="T61" fmla="*/ 73 h 206"/>
                <a:gd name="T62" fmla="*/ 205 w 206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5" y="114"/>
                  </a:lnTo>
                  <a:lnTo>
                    <a:pt x="204" y="124"/>
                  </a:lnTo>
                  <a:lnTo>
                    <a:pt x="201" y="133"/>
                  </a:lnTo>
                  <a:lnTo>
                    <a:pt x="198" y="143"/>
                  </a:lnTo>
                  <a:lnTo>
                    <a:pt x="193" y="152"/>
                  </a:lnTo>
                  <a:lnTo>
                    <a:pt x="188" y="160"/>
                  </a:lnTo>
                  <a:lnTo>
                    <a:pt x="183" y="169"/>
                  </a:lnTo>
                  <a:lnTo>
                    <a:pt x="176" y="175"/>
                  </a:lnTo>
                  <a:lnTo>
                    <a:pt x="168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4" y="201"/>
                  </a:lnTo>
                  <a:lnTo>
                    <a:pt x="123" y="204"/>
                  </a:lnTo>
                  <a:lnTo>
                    <a:pt x="113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2" y="201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5" y="188"/>
                  </a:lnTo>
                  <a:lnTo>
                    <a:pt x="38" y="183"/>
                  </a:lnTo>
                  <a:lnTo>
                    <a:pt x="30" y="175"/>
                  </a:lnTo>
                  <a:lnTo>
                    <a:pt x="24" y="169"/>
                  </a:lnTo>
                  <a:lnTo>
                    <a:pt x="17" y="160"/>
                  </a:lnTo>
                  <a:lnTo>
                    <a:pt x="12" y="152"/>
                  </a:lnTo>
                  <a:lnTo>
                    <a:pt x="8" y="143"/>
                  </a:lnTo>
                  <a:lnTo>
                    <a:pt x="4" y="133"/>
                  </a:lnTo>
                  <a:lnTo>
                    <a:pt x="2" y="124"/>
                  </a:lnTo>
                  <a:lnTo>
                    <a:pt x="0" y="114"/>
                  </a:lnTo>
                  <a:lnTo>
                    <a:pt x="0" y="103"/>
                  </a:lnTo>
                  <a:lnTo>
                    <a:pt x="0" y="92"/>
                  </a:lnTo>
                  <a:lnTo>
                    <a:pt x="2" y="83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4" y="37"/>
                  </a:lnTo>
                  <a:lnTo>
                    <a:pt x="30" y="31"/>
                  </a:lnTo>
                  <a:lnTo>
                    <a:pt x="38" y="23"/>
                  </a:lnTo>
                  <a:lnTo>
                    <a:pt x="45" y="18"/>
                  </a:lnTo>
                  <a:lnTo>
                    <a:pt x="54" y="12"/>
                  </a:lnTo>
                  <a:lnTo>
                    <a:pt x="63" y="8"/>
                  </a:lnTo>
                  <a:lnTo>
                    <a:pt x="72" y="5"/>
                  </a:lnTo>
                  <a:lnTo>
                    <a:pt x="82" y="3"/>
                  </a:lnTo>
                  <a:lnTo>
                    <a:pt x="92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23" y="3"/>
                  </a:lnTo>
                  <a:lnTo>
                    <a:pt x="134" y="5"/>
                  </a:lnTo>
                  <a:lnTo>
                    <a:pt x="143" y="8"/>
                  </a:lnTo>
                  <a:lnTo>
                    <a:pt x="152" y="12"/>
                  </a:lnTo>
                  <a:lnTo>
                    <a:pt x="161" y="18"/>
                  </a:lnTo>
                  <a:lnTo>
                    <a:pt x="168" y="23"/>
                  </a:lnTo>
                  <a:lnTo>
                    <a:pt x="176" y="31"/>
                  </a:lnTo>
                  <a:lnTo>
                    <a:pt x="183" y="37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8" y="63"/>
                  </a:lnTo>
                  <a:lnTo>
                    <a:pt x="201" y="73"/>
                  </a:lnTo>
                  <a:lnTo>
                    <a:pt x="204" y="83"/>
                  </a:lnTo>
                  <a:lnTo>
                    <a:pt x="205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0" name="Freeform 71"/>
            <p:cNvSpPr>
              <a:spLocks/>
            </p:cNvSpPr>
            <p:nvPr userDrawn="1"/>
          </p:nvSpPr>
          <p:spPr bwMode="auto">
            <a:xfrm>
              <a:off x="-4205288" y="-942362"/>
              <a:ext cx="530225" cy="530225"/>
            </a:xfrm>
            <a:custGeom>
              <a:avLst/>
              <a:gdLst>
                <a:gd name="T0" fmla="*/ 1332 w 1336"/>
                <a:gd name="T1" fmla="*/ 736 h 1335"/>
                <a:gd name="T2" fmla="*/ 1315 w 1336"/>
                <a:gd name="T3" fmla="*/ 834 h 1335"/>
                <a:gd name="T4" fmla="*/ 1283 w 1336"/>
                <a:gd name="T5" fmla="*/ 927 h 1335"/>
                <a:gd name="T6" fmla="*/ 1238 w 1336"/>
                <a:gd name="T7" fmla="*/ 1014 h 1335"/>
                <a:gd name="T8" fmla="*/ 1183 w 1336"/>
                <a:gd name="T9" fmla="*/ 1092 h 1335"/>
                <a:gd name="T10" fmla="*/ 1116 w 1336"/>
                <a:gd name="T11" fmla="*/ 1162 h 1335"/>
                <a:gd name="T12" fmla="*/ 1041 w 1336"/>
                <a:gd name="T13" fmla="*/ 1221 h 1335"/>
                <a:gd name="T14" fmla="*/ 958 w 1336"/>
                <a:gd name="T15" fmla="*/ 1270 h 1335"/>
                <a:gd name="T16" fmla="*/ 866 w 1336"/>
                <a:gd name="T17" fmla="*/ 1305 h 1335"/>
                <a:gd name="T18" fmla="*/ 770 w 1336"/>
                <a:gd name="T19" fmla="*/ 1328 h 1335"/>
                <a:gd name="T20" fmla="*/ 667 w 1336"/>
                <a:gd name="T21" fmla="*/ 1335 h 1335"/>
                <a:gd name="T22" fmla="*/ 566 w 1336"/>
                <a:gd name="T23" fmla="*/ 1328 h 1335"/>
                <a:gd name="T24" fmla="*/ 469 w 1336"/>
                <a:gd name="T25" fmla="*/ 1305 h 1335"/>
                <a:gd name="T26" fmla="*/ 378 w 1336"/>
                <a:gd name="T27" fmla="*/ 1270 h 1335"/>
                <a:gd name="T28" fmla="*/ 294 w 1336"/>
                <a:gd name="T29" fmla="*/ 1221 h 1335"/>
                <a:gd name="T30" fmla="*/ 219 w 1336"/>
                <a:gd name="T31" fmla="*/ 1162 h 1335"/>
                <a:gd name="T32" fmla="*/ 152 w 1336"/>
                <a:gd name="T33" fmla="*/ 1092 h 1335"/>
                <a:gd name="T34" fmla="*/ 97 w 1336"/>
                <a:gd name="T35" fmla="*/ 1014 h 1335"/>
                <a:gd name="T36" fmla="*/ 53 w 1336"/>
                <a:gd name="T37" fmla="*/ 927 h 1335"/>
                <a:gd name="T38" fmla="*/ 20 w 1336"/>
                <a:gd name="T39" fmla="*/ 834 h 1335"/>
                <a:gd name="T40" fmla="*/ 3 w 1336"/>
                <a:gd name="T41" fmla="*/ 736 h 1335"/>
                <a:gd name="T42" fmla="*/ 1 w 1336"/>
                <a:gd name="T43" fmla="*/ 633 h 1335"/>
                <a:gd name="T44" fmla="*/ 14 w 1336"/>
                <a:gd name="T45" fmla="*/ 533 h 1335"/>
                <a:gd name="T46" fmla="*/ 41 w 1336"/>
                <a:gd name="T47" fmla="*/ 438 h 1335"/>
                <a:gd name="T48" fmla="*/ 81 w 1336"/>
                <a:gd name="T49" fmla="*/ 349 h 1335"/>
                <a:gd name="T50" fmla="*/ 132 w 1336"/>
                <a:gd name="T51" fmla="*/ 267 h 1335"/>
                <a:gd name="T52" fmla="*/ 195 w 1336"/>
                <a:gd name="T53" fmla="*/ 195 h 1335"/>
                <a:gd name="T54" fmla="*/ 267 w 1336"/>
                <a:gd name="T55" fmla="*/ 132 h 1335"/>
                <a:gd name="T56" fmla="*/ 350 w 1336"/>
                <a:gd name="T57" fmla="*/ 81 h 1335"/>
                <a:gd name="T58" fmla="*/ 438 w 1336"/>
                <a:gd name="T59" fmla="*/ 41 h 1335"/>
                <a:gd name="T60" fmla="*/ 533 w 1336"/>
                <a:gd name="T61" fmla="*/ 14 h 1335"/>
                <a:gd name="T62" fmla="*/ 634 w 1336"/>
                <a:gd name="T63" fmla="*/ 1 h 1335"/>
                <a:gd name="T64" fmla="*/ 736 w 1336"/>
                <a:gd name="T65" fmla="*/ 3 h 1335"/>
                <a:gd name="T66" fmla="*/ 834 w 1336"/>
                <a:gd name="T67" fmla="*/ 20 h 1335"/>
                <a:gd name="T68" fmla="*/ 927 w 1336"/>
                <a:gd name="T69" fmla="*/ 52 h 1335"/>
                <a:gd name="T70" fmla="*/ 1014 w 1336"/>
                <a:gd name="T71" fmla="*/ 97 h 1335"/>
                <a:gd name="T72" fmla="*/ 1093 w 1336"/>
                <a:gd name="T73" fmla="*/ 152 h 1335"/>
                <a:gd name="T74" fmla="*/ 1162 w 1336"/>
                <a:gd name="T75" fmla="*/ 219 h 1335"/>
                <a:gd name="T76" fmla="*/ 1221 w 1336"/>
                <a:gd name="T77" fmla="*/ 294 h 1335"/>
                <a:gd name="T78" fmla="*/ 1270 w 1336"/>
                <a:gd name="T79" fmla="*/ 378 h 1335"/>
                <a:gd name="T80" fmla="*/ 1305 w 1336"/>
                <a:gd name="T81" fmla="*/ 469 h 1335"/>
                <a:gd name="T82" fmla="*/ 1328 w 1336"/>
                <a:gd name="T83" fmla="*/ 565 h 1335"/>
                <a:gd name="T84" fmla="*/ 1336 w 1336"/>
                <a:gd name="T85" fmla="*/ 66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5">
                  <a:moveTo>
                    <a:pt x="1336" y="668"/>
                  </a:moveTo>
                  <a:lnTo>
                    <a:pt x="1334" y="702"/>
                  </a:lnTo>
                  <a:lnTo>
                    <a:pt x="1332" y="736"/>
                  </a:lnTo>
                  <a:lnTo>
                    <a:pt x="1328" y="770"/>
                  </a:lnTo>
                  <a:lnTo>
                    <a:pt x="1322" y="802"/>
                  </a:lnTo>
                  <a:lnTo>
                    <a:pt x="1315" y="834"/>
                  </a:lnTo>
                  <a:lnTo>
                    <a:pt x="1305" y="866"/>
                  </a:lnTo>
                  <a:lnTo>
                    <a:pt x="1295" y="897"/>
                  </a:lnTo>
                  <a:lnTo>
                    <a:pt x="1283" y="927"/>
                  </a:lnTo>
                  <a:lnTo>
                    <a:pt x="1270" y="957"/>
                  </a:lnTo>
                  <a:lnTo>
                    <a:pt x="1255" y="986"/>
                  </a:lnTo>
                  <a:lnTo>
                    <a:pt x="1238" y="1014"/>
                  </a:lnTo>
                  <a:lnTo>
                    <a:pt x="1221" y="1041"/>
                  </a:lnTo>
                  <a:lnTo>
                    <a:pt x="1203" y="1068"/>
                  </a:lnTo>
                  <a:lnTo>
                    <a:pt x="1183" y="1092"/>
                  </a:lnTo>
                  <a:lnTo>
                    <a:pt x="1162" y="1116"/>
                  </a:lnTo>
                  <a:lnTo>
                    <a:pt x="1140" y="1140"/>
                  </a:lnTo>
                  <a:lnTo>
                    <a:pt x="1116" y="1162"/>
                  </a:lnTo>
                  <a:lnTo>
                    <a:pt x="1093" y="1183"/>
                  </a:lnTo>
                  <a:lnTo>
                    <a:pt x="1068" y="1203"/>
                  </a:lnTo>
                  <a:lnTo>
                    <a:pt x="1041" y="1221"/>
                  </a:lnTo>
                  <a:lnTo>
                    <a:pt x="1014" y="1238"/>
                  </a:lnTo>
                  <a:lnTo>
                    <a:pt x="986" y="1254"/>
                  </a:lnTo>
                  <a:lnTo>
                    <a:pt x="958" y="1270"/>
                  </a:lnTo>
                  <a:lnTo>
                    <a:pt x="927" y="1283"/>
                  </a:lnTo>
                  <a:lnTo>
                    <a:pt x="897" y="1294"/>
                  </a:lnTo>
                  <a:lnTo>
                    <a:pt x="866" y="1305"/>
                  </a:lnTo>
                  <a:lnTo>
                    <a:pt x="834" y="1315"/>
                  </a:lnTo>
                  <a:lnTo>
                    <a:pt x="802" y="1321"/>
                  </a:lnTo>
                  <a:lnTo>
                    <a:pt x="770" y="1328"/>
                  </a:lnTo>
                  <a:lnTo>
                    <a:pt x="736" y="1332"/>
                  </a:lnTo>
                  <a:lnTo>
                    <a:pt x="702" y="1334"/>
                  </a:lnTo>
                  <a:lnTo>
                    <a:pt x="667" y="1335"/>
                  </a:lnTo>
                  <a:lnTo>
                    <a:pt x="634" y="1334"/>
                  </a:lnTo>
                  <a:lnTo>
                    <a:pt x="599" y="1332"/>
                  </a:lnTo>
                  <a:lnTo>
                    <a:pt x="566" y="1328"/>
                  </a:lnTo>
                  <a:lnTo>
                    <a:pt x="533" y="1321"/>
                  </a:lnTo>
                  <a:lnTo>
                    <a:pt x="501" y="1315"/>
                  </a:lnTo>
                  <a:lnTo>
                    <a:pt x="469" y="1305"/>
                  </a:lnTo>
                  <a:lnTo>
                    <a:pt x="438" y="1294"/>
                  </a:lnTo>
                  <a:lnTo>
                    <a:pt x="408" y="1283"/>
                  </a:lnTo>
                  <a:lnTo>
                    <a:pt x="378" y="1270"/>
                  </a:lnTo>
                  <a:lnTo>
                    <a:pt x="350" y="1254"/>
                  </a:lnTo>
                  <a:lnTo>
                    <a:pt x="321" y="1238"/>
                  </a:lnTo>
                  <a:lnTo>
                    <a:pt x="294" y="1221"/>
                  </a:lnTo>
                  <a:lnTo>
                    <a:pt x="267" y="1203"/>
                  </a:lnTo>
                  <a:lnTo>
                    <a:pt x="243" y="1183"/>
                  </a:lnTo>
                  <a:lnTo>
                    <a:pt x="219" y="1162"/>
                  </a:lnTo>
                  <a:lnTo>
                    <a:pt x="195" y="1140"/>
                  </a:lnTo>
                  <a:lnTo>
                    <a:pt x="173" y="1116"/>
                  </a:lnTo>
                  <a:lnTo>
                    <a:pt x="152" y="1092"/>
                  </a:lnTo>
                  <a:lnTo>
                    <a:pt x="132" y="1068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1" y="986"/>
                  </a:lnTo>
                  <a:lnTo>
                    <a:pt x="65" y="957"/>
                  </a:lnTo>
                  <a:lnTo>
                    <a:pt x="53" y="927"/>
                  </a:lnTo>
                  <a:lnTo>
                    <a:pt x="41" y="897"/>
                  </a:lnTo>
                  <a:lnTo>
                    <a:pt x="30" y="866"/>
                  </a:lnTo>
                  <a:lnTo>
                    <a:pt x="20" y="834"/>
                  </a:lnTo>
                  <a:lnTo>
                    <a:pt x="14" y="802"/>
                  </a:lnTo>
                  <a:lnTo>
                    <a:pt x="7" y="770"/>
                  </a:lnTo>
                  <a:lnTo>
                    <a:pt x="3" y="736"/>
                  </a:lnTo>
                  <a:lnTo>
                    <a:pt x="1" y="702"/>
                  </a:lnTo>
                  <a:lnTo>
                    <a:pt x="0" y="668"/>
                  </a:lnTo>
                  <a:lnTo>
                    <a:pt x="1" y="633"/>
                  </a:lnTo>
                  <a:lnTo>
                    <a:pt x="3" y="599"/>
                  </a:lnTo>
                  <a:lnTo>
                    <a:pt x="7" y="565"/>
                  </a:lnTo>
                  <a:lnTo>
                    <a:pt x="14" y="533"/>
                  </a:lnTo>
                  <a:lnTo>
                    <a:pt x="20" y="501"/>
                  </a:lnTo>
                  <a:lnTo>
                    <a:pt x="30" y="469"/>
                  </a:lnTo>
                  <a:lnTo>
                    <a:pt x="41" y="438"/>
                  </a:lnTo>
                  <a:lnTo>
                    <a:pt x="53" y="408"/>
                  </a:lnTo>
                  <a:lnTo>
                    <a:pt x="65" y="378"/>
                  </a:lnTo>
                  <a:lnTo>
                    <a:pt x="81" y="349"/>
                  </a:lnTo>
                  <a:lnTo>
                    <a:pt x="97" y="321"/>
                  </a:lnTo>
                  <a:lnTo>
                    <a:pt x="114" y="294"/>
                  </a:lnTo>
                  <a:lnTo>
                    <a:pt x="132" y="267"/>
                  </a:lnTo>
                  <a:lnTo>
                    <a:pt x="152" y="243"/>
                  </a:lnTo>
                  <a:lnTo>
                    <a:pt x="173" y="219"/>
                  </a:lnTo>
                  <a:lnTo>
                    <a:pt x="195" y="195"/>
                  </a:lnTo>
                  <a:lnTo>
                    <a:pt x="219" y="173"/>
                  </a:lnTo>
                  <a:lnTo>
                    <a:pt x="243" y="152"/>
                  </a:lnTo>
                  <a:lnTo>
                    <a:pt x="267" y="132"/>
                  </a:lnTo>
                  <a:lnTo>
                    <a:pt x="294" y="114"/>
                  </a:lnTo>
                  <a:lnTo>
                    <a:pt x="321" y="97"/>
                  </a:lnTo>
                  <a:lnTo>
                    <a:pt x="350" y="81"/>
                  </a:lnTo>
                  <a:lnTo>
                    <a:pt x="378" y="65"/>
                  </a:lnTo>
                  <a:lnTo>
                    <a:pt x="408" y="52"/>
                  </a:lnTo>
                  <a:lnTo>
                    <a:pt x="438" y="41"/>
                  </a:lnTo>
                  <a:lnTo>
                    <a:pt x="469" y="30"/>
                  </a:lnTo>
                  <a:lnTo>
                    <a:pt x="501" y="20"/>
                  </a:lnTo>
                  <a:lnTo>
                    <a:pt x="533" y="14"/>
                  </a:lnTo>
                  <a:lnTo>
                    <a:pt x="566" y="7"/>
                  </a:lnTo>
                  <a:lnTo>
                    <a:pt x="599" y="3"/>
                  </a:lnTo>
                  <a:lnTo>
                    <a:pt x="634" y="1"/>
                  </a:lnTo>
                  <a:lnTo>
                    <a:pt x="667" y="0"/>
                  </a:lnTo>
                  <a:lnTo>
                    <a:pt x="702" y="1"/>
                  </a:lnTo>
                  <a:lnTo>
                    <a:pt x="736" y="3"/>
                  </a:lnTo>
                  <a:lnTo>
                    <a:pt x="770" y="7"/>
                  </a:lnTo>
                  <a:lnTo>
                    <a:pt x="802" y="14"/>
                  </a:lnTo>
                  <a:lnTo>
                    <a:pt x="834" y="20"/>
                  </a:lnTo>
                  <a:lnTo>
                    <a:pt x="866" y="30"/>
                  </a:lnTo>
                  <a:lnTo>
                    <a:pt x="897" y="41"/>
                  </a:lnTo>
                  <a:lnTo>
                    <a:pt x="927" y="52"/>
                  </a:lnTo>
                  <a:lnTo>
                    <a:pt x="958" y="65"/>
                  </a:lnTo>
                  <a:lnTo>
                    <a:pt x="986" y="81"/>
                  </a:lnTo>
                  <a:lnTo>
                    <a:pt x="1014" y="97"/>
                  </a:lnTo>
                  <a:lnTo>
                    <a:pt x="1041" y="114"/>
                  </a:lnTo>
                  <a:lnTo>
                    <a:pt x="1068" y="132"/>
                  </a:lnTo>
                  <a:lnTo>
                    <a:pt x="1093" y="152"/>
                  </a:lnTo>
                  <a:lnTo>
                    <a:pt x="1116" y="173"/>
                  </a:lnTo>
                  <a:lnTo>
                    <a:pt x="1140" y="195"/>
                  </a:lnTo>
                  <a:lnTo>
                    <a:pt x="1162" y="219"/>
                  </a:lnTo>
                  <a:lnTo>
                    <a:pt x="1183" y="243"/>
                  </a:lnTo>
                  <a:lnTo>
                    <a:pt x="1203" y="267"/>
                  </a:lnTo>
                  <a:lnTo>
                    <a:pt x="1221" y="294"/>
                  </a:lnTo>
                  <a:lnTo>
                    <a:pt x="1238" y="321"/>
                  </a:lnTo>
                  <a:lnTo>
                    <a:pt x="1255" y="349"/>
                  </a:lnTo>
                  <a:lnTo>
                    <a:pt x="1270" y="378"/>
                  </a:lnTo>
                  <a:lnTo>
                    <a:pt x="1283" y="408"/>
                  </a:lnTo>
                  <a:lnTo>
                    <a:pt x="1295" y="438"/>
                  </a:lnTo>
                  <a:lnTo>
                    <a:pt x="1305" y="469"/>
                  </a:lnTo>
                  <a:lnTo>
                    <a:pt x="1315" y="501"/>
                  </a:lnTo>
                  <a:lnTo>
                    <a:pt x="1322" y="533"/>
                  </a:lnTo>
                  <a:lnTo>
                    <a:pt x="1328" y="565"/>
                  </a:lnTo>
                  <a:lnTo>
                    <a:pt x="1332" y="599"/>
                  </a:lnTo>
                  <a:lnTo>
                    <a:pt x="1334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1" name="Freeform 72"/>
            <p:cNvSpPr>
              <a:spLocks/>
            </p:cNvSpPr>
            <p:nvPr userDrawn="1"/>
          </p:nvSpPr>
          <p:spPr bwMode="auto">
            <a:xfrm>
              <a:off x="-4181475" y="-918549"/>
              <a:ext cx="482600" cy="482600"/>
            </a:xfrm>
            <a:custGeom>
              <a:avLst/>
              <a:gdLst>
                <a:gd name="T0" fmla="*/ 1214 w 1217"/>
                <a:gd name="T1" fmla="*/ 671 h 1217"/>
                <a:gd name="T2" fmla="*/ 1198 w 1217"/>
                <a:gd name="T3" fmla="*/ 760 h 1217"/>
                <a:gd name="T4" fmla="*/ 1169 w 1217"/>
                <a:gd name="T5" fmla="*/ 846 h 1217"/>
                <a:gd name="T6" fmla="*/ 1129 w 1217"/>
                <a:gd name="T7" fmla="*/ 924 h 1217"/>
                <a:gd name="T8" fmla="*/ 1078 w 1217"/>
                <a:gd name="T9" fmla="*/ 996 h 1217"/>
                <a:gd name="T10" fmla="*/ 1017 w 1217"/>
                <a:gd name="T11" fmla="*/ 1058 h 1217"/>
                <a:gd name="T12" fmla="*/ 948 w 1217"/>
                <a:gd name="T13" fmla="*/ 1112 h 1217"/>
                <a:gd name="T14" fmla="*/ 873 w 1217"/>
                <a:gd name="T15" fmla="*/ 1157 h 1217"/>
                <a:gd name="T16" fmla="*/ 789 w 1217"/>
                <a:gd name="T17" fmla="*/ 1189 h 1217"/>
                <a:gd name="T18" fmla="*/ 701 w 1217"/>
                <a:gd name="T19" fmla="*/ 1210 h 1217"/>
                <a:gd name="T20" fmla="*/ 608 w 1217"/>
                <a:gd name="T21" fmla="*/ 1217 h 1217"/>
                <a:gd name="T22" fmla="*/ 516 w 1217"/>
                <a:gd name="T23" fmla="*/ 1210 h 1217"/>
                <a:gd name="T24" fmla="*/ 428 w 1217"/>
                <a:gd name="T25" fmla="*/ 1189 h 1217"/>
                <a:gd name="T26" fmla="*/ 345 w 1217"/>
                <a:gd name="T27" fmla="*/ 1157 h 1217"/>
                <a:gd name="T28" fmla="*/ 269 w 1217"/>
                <a:gd name="T29" fmla="*/ 1112 h 1217"/>
                <a:gd name="T30" fmla="*/ 200 w 1217"/>
                <a:gd name="T31" fmla="*/ 1058 h 1217"/>
                <a:gd name="T32" fmla="*/ 139 w 1217"/>
                <a:gd name="T33" fmla="*/ 996 h 1217"/>
                <a:gd name="T34" fmla="*/ 89 w 1217"/>
                <a:gd name="T35" fmla="*/ 924 h 1217"/>
                <a:gd name="T36" fmla="*/ 49 w 1217"/>
                <a:gd name="T37" fmla="*/ 846 h 1217"/>
                <a:gd name="T38" fmla="*/ 19 w 1217"/>
                <a:gd name="T39" fmla="*/ 760 h 1217"/>
                <a:gd name="T40" fmla="*/ 3 w 1217"/>
                <a:gd name="T41" fmla="*/ 671 h 1217"/>
                <a:gd name="T42" fmla="*/ 1 w 1217"/>
                <a:gd name="T43" fmla="*/ 578 h 1217"/>
                <a:gd name="T44" fmla="*/ 13 w 1217"/>
                <a:gd name="T45" fmla="*/ 486 h 1217"/>
                <a:gd name="T46" fmla="*/ 38 w 1217"/>
                <a:gd name="T47" fmla="*/ 400 h 1217"/>
                <a:gd name="T48" fmla="*/ 73 w 1217"/>
                <a:gd name="T49" fmla="*/ 319 h 1217"/>
                <a:gd name="T50" fmla="*/ 121 w 1217"/>
                <a:gd name="T51" fmla="*/ 245 h 1217"/>
                <a:gd name="T52" fmla="*/ 178 w 1217"/>
                <a:gd name="T53" fmla="*/ 178 h 1217"/>
                <a:gd name="T54" fmla="*/ 245 w 1217"/>
                <a:gd name="T55" fmla="*/ 121 h 1217"/>
                <a:gd name="T56" fmla="*/ 319 w 1217"/>
                <a:gd name="T57" fmla="*/ 73 h 1217"/>
                <a:gd name="T58" fmla="*/ 400 w 1217"/>
                <a:gd name="T59" fmla="*/ 38 h 1217"/>
                <a:gd name="T60" fmla="*/ 486 w 1217"/>
                <a:gd name="T61" fmla="*/ 13 h 1217"/>
                <a:gd name="T62" fmla="*/ 578 w 1217"/>
                <a:gd name="T63" fmla="*/ 1 h 1217"/>
                <a:gd name="T64" fmla="*/ 671 w 1217"/>
                <a:gd name="T65" fmla="*/ 3 h 1217"/>
                <a:gd name="T66" fmla="*/ 760 w 1217"/>
                <a:gd name="T67" fmla="*/ 19 h 1217"/>
                <a:gd name="T68" fmla="*/ 846 w 1217"/>
                <a:gd name="T69" fmla="*/ 49 h 1217"/>
                <a:gd name="T70" fmla="*/ 923 w 1217"/>
                <a:gd name="T71" fmla="*/ 88 h 1217"/>
                <a:gd name="T72" fmla="*/ 996 w 1217"/>
                <a:gd name="T73" fmla="*/ 139 h 1217"/>
                <a:gd name="T74" fmla="*/ 1058 w 1217"/>
                <a:gd name="T75" fmla="*/ 200 h 1217"/>
                <a:gd name="T76" fmla="*/ 1112 w 1217"/>
                <a:gd name="T77" fmla="*/ 269 h 1217"/>
                <a:gd name="T78" fmla="*/ 1157 w 1217"/>
                <a:gd name="T79" fmla="*/ 344 h 1217"/>
                <a:gd name="T80" fmla="*/ 1189 w 1217"/>
                <a:gd name="T81" fmla="*/ 428 h 1217"/>
                <a:gd name="T82" fmla="*/ 1210 w 1217"/>
                <a:gd name="T83" fmla="*/ 516 h 1217"/>
                <a:gd name="T84" fmla="*/ 1217 w 1217"/>
                <a:gd name="T85" fmla="*/ 609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7">
                  <a:moveTo>
                    <a:pt x="1217" y="609"/>
                  </a:moveTo>
                  <a:lnTo>
                    <a:pt x="1216" y="639"/>
                  </a:lnTo>
                  <a:lnTo>
                    <a:pt x="1214" y="671"/>
                  </a:lnTo>
                  <a:lnTo>
                    <a:pt x="1210" y="701"/>
                  </a:lnTo>
                  <a:lnTo>
                    <a:pt x="1204" y="731"/>
                  </a:lnTo>
                  <a:lnTo>
                    <a:pt x="1198" y="760"/>
                  </a:lnTo>
                  <a:lnTo>
                    <a:pt x="1189" y="789"/>
                  </a:lnTo>
                  <a:lnTo>
                    <a:pt x="1179" y="817"/>
                  </a:lnTo>
                  <a:lnTo>
                    <a:pt x="1169" y="846"/>
                  </a:lnTo>
                  <a:lnTo>
                    <a:pt x="1157" y="873"/>
                  </a:lnTo>
                  <a:lnTo>
                    <a:pt x="1144" y="898"/>
                  </a:lnTo>
                  <a:lnTo>
                    <a:pt x="1129" y="924"/>
                  </a:lnTo>
                  <a:lnTo>
                    <a:pt x="1112" y="948"/>
                  </a:lnTo>
                  <a:lnTo>
                    <a:pt x="1096" y="972"/>
                  </a:lnTo>
                  <a:lnTo>
                    <a:pt x="1078" y="996"/>
                  </a:lnTo>
                  <a:lnTo>
                    <a:pt x="1058" y="1017"/>
                  </a:lnTo>
                  <a:lnTo>
                    <a:pt x="1039" y="1039"/>
                  </a:lnTo>
                  <a:lnTo>
                    <a:pt x="1017" y="1058"/>
                  </a:lnTo>
                  <a:lnTo>
                    <a:pt x="996" y="1078"/>
                  </a:lnTo>
                  <a:lnTo>
                    <a:pt x="972" y="1096"/>
                  </a:lnTo>
                  <a:lnTo>
                    <a:pt x="948" y="1112"/>
                  </a:lnTo>
                  <a:lnTo>
                    <a:pt x="923" y="1129"/>
                  </a:lnTo>
                  <a:lnTo>
                    <a:pt x="899" y="1144"/>
                  </a:lnTo>
                  <a:lnTo>
                    <a:pt x="873" y="1157"/>
                  </a:lnTo>
                  <a:lnTo>
                    <a:pt x="846" y="1168"/>
                  </a:lnTo>
                  <a:lnTo>
                    <a:pt x="818" y="1179"/>
                  </a:lnTo>
                  <a:lnTo>
                    <a:pt x="789" y="1189"/>
                  </a:lnTo>
                  <a:lnTo>
                    <a:pt x="760" y="1198"/>
                  </a:lnTo>
                  <a:lnTo>
                    <a:pt x="731" y="1204"/>
                  </a:lnTo>
                  <a:lnTo>
                    <a:pt x="701" y="1210"/>
                  </a:lnTo>
                  <a:lnTo>
                    <a:pt x="671" y="1214"/>
                  </a:lnTo>
                  <a:lnTo>
                    <a:pt x="639" y="1216"/>
                  </a:lnTo>
                  <a:lnTo>
                    <a:pt x="608" y="1217"/>
                  </a:lnTo>
                  <a:lnTo>
                    <a:pt x="578" y="1216"/>
                  </a:lnTo>
                  <a:lnTo>
                    <a:pt x="546" y="1214"/>
                  </a:lnTo>
                  <a:lnTo>
                    <a:pt x="516" y="1210"/>
                  </a:lnTo>
                  <a:lnTo>
                    <a:pt x="486" y="1204"/>
                  </a:lnTo>
                  <a:lnTo>
                    <a:pt x="457" y="1198"/>
                  </a:lnTo>
                  <a:lnTo>
                    <a:pt x="428" y="1189"/>
                  </a:lnTo>
                  <a:lnTo>
                    <a:pt x="400" y="1179"/>
                  </a:lnTo>
                  <a:lnTo>
                    <a:pt x="372" y="1168"/>
                  </a:lnTo>
                  <a:lnTo>
                    <a:pt x="345" y="1157"/>
                  </a:lnTo>
                  <a:lnTo>
                    <a:pt x="319" y="1144"/>
                  </a:lnTo>
                  <a:lnTo>
                    <a:pt x="294" y="1129"/>
                  </a:lnTo>
                  <a:lnTo>
                    <a:pt x="269" y="1112"/>
                  </a:lnTo>
                  <a:lnTo>
                    <a:pt x="245" y="1096"/>
                  </a:lnTo>
                  <a:lnTo>
                    <a:pt x="221" y="1078"/>
                  </a:lnTo>
                  <a:lnTo>
                    <a:pt x="200" y="1058"/>
                  </a:lnTo>
                  <a:lnTo>
                    <a:pt x="178" y="1039"/>
                  </a:lnTo>
                  <a:lnTo>
                    <a:pt x="159" y="1017"/>
                  </a:lnTo>
                  <a:lnTo>
                    <a:pt x="139" y="996"/>
                  </a:lnTo>
                  <a:lnTo>
                    <a:pt x="121" y="972"/>
                  </a:lnTo>
                  <a:lnTo>
                    <a:pt x="105" y="948"/>
                  </a:lnTo>
                  <a:lnTo>
                    <a:pt x="89" y="924"/>
                  </a:lnTo>
                  <a:lnTo>
                    <a:pt x="73" y="898"/>
                  </a:lnTo>
                  <a:lnTo>
                    <a:pt x="60" y="873"/>
                  </a:lnTo>
                  <a:lnTo>
                    <a:pt x="49" y="846"/>
                  </a:lnTo>
                  <a:lnTo>
                    <a:pt x="38" y="817"/>
                  </a:lnTo>
                  <a:lnTo>
                    <a:pt x="28" y="789"/>
                  </a:lnTo>
                  <a:lnTo>
                    <a:pt x="19" y="760"/>
                  </a:lnTo>
                  <a:lnTo>
                    <a:pt x="13" y="731"/>
                  </a:lnTo>
                  <a:lnTo>
                    <a:pt x="8" y="701"/>
                  </a:lnTo>
                  <a:lnTo>
                    <a:pt x="3" y="671"/>
                  </a:lnTo>
                  <a:lnTo>
                    <a:pt x="1" y="639"/>
                  </a:lnTo>
                  <a:lnTo>
                    <a:pt x="0" y="609"/>
                  </a:lnTo>
                  <a:lnTo>
                    <a:pt x="1" y="578"/>
                  </a:lnTo>
                  <a:lnTo>
                    <a:pt x="3" y="546"/>
                  </a:lnTo>
                  <a:lnTo>
                    <a:pt x="8" y="516"/>
                  </a:lnTo>
                  <a:lnTo>
                    <a:pt x="13" y="486"/>
                  </a:lnTo>
                  <a:lnTo>
                    <a:pt x="19" y="457"/>
                  </a:lnTo>
                  <a:lnTo>
                    <a:pt x="28" y="428"/>
                  </a:lnTo>
                  <a:lnTo>
                    <a:pt x="38" y="400"/>
                  </a:lnTo>
                  <a:lnTo>
                    <a:pt x="49" y="371"/>
                  </a:lnTo>
                  <a:lnTo>
                    <a:pt x="60" y="344"/>
                  </a:lnTo>
                  <a:lnTo>
                    <a:pt x="73" y="319"/>
                  </a:lnTo>
                  <a:lnTo>
                    <a:pt x="89" y="294"/>
                  </a:lnTo>
                  <a:lnTo>
                    <a:pt x="105" y="269"/>
                  </a:lnTo>
                  <a:lnTo>
                    <a:pt x="121" y="245"/>
                  </a:lnTo>
                  <a:lnTo>
                    <a:pt x="139" y="221"/>
                  </a:lnTo>
                  <a:lnTo>
                    <a:pt x="159" y="200"/>
                  </a:lnTo>
                  <a:lnTo>
                    <a:pt x="178" y="178"/>
                  </a:lnTo>
                  <a:lnTo>
                    <a:pt x="200" y="159"/>
                  </a:lnTo>
                  <a:lnTo>
                    <a:pt x="221" y="139"/>
                  </a:lnTo>
                  <a:lnTo>
                    <a:pt x="245" y="121"/>
                  </a:lnTo>
                  <a:lnTo>
                    <a:pt x="269" y="105"/>
                  </a:lnTo>
                  <a:lnTo>
                    <a:pt x="294" y="88"/>
                  </a:lnTo>
                  <a:lnTo>
                    <a:pt x="319" y="73"/>
                  </a:lnTo>
                  <a:lnTo>
                    <a:pt x="345" y="60"/>
                  </a:lnTo>
                  <a:lnTo>
                    <a:pt x="372" y="49"/>
                  </a:lnTo>
                  <a:lnTo>
                    <a:pt x="400" y="38"/>
                  </a:lnTo>
                  <a:lnTo>
                    <a:pt x="428" y="28"/>
                  </a:lnTo>
                  <a:lnTo>
                    <a:pt x="457" y="19"/>
                  </a:lnTo>
                  <a:lnTo>
                    <a:pt x="486" y="13"/>
                  </a:lnTo>
                  <a:lnTo>
                    <a:pt x="516" y="7"/>
                  </a:lnTo>
                  <a:lnTo>
                    <a:pt x="546" y="3"/>
                  </a:lnTo>
                  <a:lnTo>
                    <a:pt x="578" y="1"/>
                  </a:lnTo>
                  <a:lnTo>
                    <a:pt x="608" y="0"/>
                  </a:lnTo>
                  <a:lnTo>
                    <a:pt x="639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1" y="13"/>
                  </a:lnTo>
                  <a:lnTo>
                    <a:pt x="760" y="19"/>
                  </a:lnTo>
                  <a:lnTo>
                    <a:pt x="789" y="28"/>
                  </a:lnTo>
                  <a:lnTo>
                    <a:pt x="818" y="38"/>
                  </a:lnTo>
                  <a:lnTo>
                    <a:pt x="846" y="49"/>
                  </a:lnTo>
                  <a:lnTo>
                    <a:pt x="873" y="60"/>
                  </a:lnTo>
                  <a:lnTo>
                    <a:pt x="899" y="73"/>
                  </a:lnTo>
                  <a:lnTo>
                    <a:pt x="923" y="88"/>
                  </a:lnTo>
                  <a:lnTo>
                    <a:pt x="948" y="105"/>
                  </a:lnTo>
                  <a:lnTo>
                    <a:pt x="972" y="121"/>
                  </a:lnTo>
                  <a:lnTo>
                    <a:pt x="996" y="139"/>
                  </a:lnTo>
                  <a:lnTo>
                    <a:pt x="1017" y="159"/>
                  </a:lnTo>
                  <a:lnTo>
                    <a:pt x="1039" y="178"/>
                  </a:lnTo>
                  <a:lnTo>
                    <a:pt x="1058" y="200"/>
                  </a:lnTo>
                  <a:lnTo>
                    <a:pt x="1078" y="221"/>
                  </a:lnTo>
                  <a:lnTo>
                    <a:pt x="1096" y="245"/>
                  </a:lnTo>
                  <a:lnTo>
                    <a:pt x="1112" y="269"/>
                  </a:lnTo>
                  <a:lnTo>
                    <a:pt x="1129" y="294"/>
                  </a:lnTo>
                  <a:lnTo>
                    <a:pt x="1144" y="319"/>
                  </a:lnTo>
                  <a:lnTo>
                    <a:pt x="1157" y="344"/>
                  </a:lnTo>
                  <a:lnTo>
                    <a:pt x="1169" y="371"/>
                  </a:lnTo>
                  <a:lnTo>
                    <a:pt x="1179" y="400"/>
                  </a:lnTo>
                  <a:lnTo>
                    <a:pt x="1189" y="428"/>
                  </a:lnTo>
                  <a:lnTo>
                    <a:pt x="1198" y="457"/>
                  </a:lnTo>
                  <a:lnTo>
                    <a:pt x="1204" y="486"/>
                  </a:lnTo>
                  <a:lnTo>
                    <a:pt x="1210" y="516"/>
                  </a:lnTo>
                  <a:lnTo>
                    <a:pt x="1214" y="546"/>
                  </a:lnTo>
                  <a:lnTo>
                    <a:pt x="1216" y="578"/>
                  </a:lnTo>
                  <a:lnTo>
                    <a:pt x="1217" y="609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2" name="Freeform 73"/>
            <p:cNvSpPr>
              <a:spLocks/>
            </p:cNvSpPr>
            <p:nvPr userDrawn="1"/>
          </p:nvSpPr>
          <p:spPr bwMode="auto">
            <a:xfrm>
              <a:off x="-4037013" y="-840762"/>
              <a:ext cx="82550" cy="82550"/>
            </a:xfrm>
            <a:custGeom>
              <a:avLst/>
              <a:gdLst>
                <a:gd name="T0" fmla="*/ 206 w 206"/>
                <a:gd name="T1" fmla="*/ 115 h 207"/>
                <a:gd name="T2" fmla="*/ 202 w 206"/>
                <a:gd name="T3" fmla="*/ 134 h 207"/>
                <a:gd name="T4" fmla="*/ 194 w 206"/>
                <a:gd name="T5" fmla="*/ 153 h 207"/>
                <a:gd name="T6" fmla="*/ 182 w 206"/>
                <a:gd name="T7" fmla="*/ 170 h 207"/>
                <a:gd name="T8" fmla="*/ 168 w 206"/>
                <a:gd name="T9" fmla="*/ 183 h 207"/>
                <a:gd name="T10" fmla="*/ 152 w 206"/>
                <a:gd name="T11" fmla="*/ 195 h 207"/>
                <a:gd name="T12" fmla="*/ 134 w 206"/>
                <a:gd name="T13" fmla="*/ 202 h 207"/>
                <a:gd name="T14" fmla="*/ 114 w 206"/>
                <a:gd name="T15" fmla="*/ 207 h 207"/>
                <a:gd name="T16" fmla="*/ 93 w 206"/>
                <a:gd name="T17" fmla="*/ 207 h 207"/>
                <a:gd name="T18" fmla="*/ 72 w 206"/>
                <a:gd name="T19" fmla="*/ 202 h 207"/>
                <a:gd name="T20" fmla="*/ 54 w 206"/>
                <a:gd name="T21" fmla="*/ 195 h 207"/>
                <a:gd name="T22" fmla="*/ 38 w 206"/>
                <a:gd name="T23" fmla="*/ 183 h 207"/>
                <a:gd name="T24" fmla="*/ 24 w 206"/>
                <a:gd name="T25" fmla="*/ 170 h 207"/>
                <a:gd name="T26" fmla="*/ 13 w 206"/>
                <a:gd name="T27" fmla="*/ 153 h 207"/>
                <a:gd name="T28" fmla="*/ 5 w 206"/>
                <a:gd name="T29" fmla="*/ 134 h 207"/>
                <a:gd name="T30" fmla="*/ 1 w 206"/>
                <a:gd name="T31" fmla="*/ 115 h 207"/>
                <a:gd name="T32" fmla="*/ 1 w 206"/>
                <a:gd name="T33" fmla="*/ 93 h 207"/>
                <a:gd name="T34" fmla="*/ 5 w 206"/>
                <a:gd name="T35" fmla="*/ 73 h 207"/>
                <a:gd name="T36" fmla="*/ 13 w 206"/>
                <a:gd name="T37" fmla="*/ 54 h 207"/>
                <a:gd name="T38" fmla="*/ 24 w 206"/>
                <a:gd name="T39" fmla="*/ 38 h 207"/>
                <a:gd name="T40" fmla="*/ 38 w 206"/>
                <a:gd name="T41" fmla="*/ 24 h 207"/>
                <a:gd name="T42" fmla="*/ 54 w 206"/>
                <a:gd name="T43" fmla="*/ 13 h 207"/>
                <a:gd name="T44" fmla="*/ 72 w 206"/>
                <a:gd name="T45" fmla="*/ 6 h 207"/>
                <a:gd name="T46" fmla="*/ 93 w 206"/>
                <a:gd name="T47" fmla="*/ 2 h 207"/>
                <a:gd name="T48" fmla="*/ 114 w 206"/>
                <a:gd name="T49" fmla="*/ 2 h 207"/>
                <a:gd name="T50" fmla="*/ 134 w 206"/>
                <a:gd name="T51" fmla="*/ 6 h 207"/>
                <a:gd name="T52" fmla="*/ 152 w 206"/>
                <a:gd name="T53" fmla="*/ 13 h 207"/>
                <a:gd name="T54" fmla="*/ 168 w 206"/>
                <a:gd name="T55" fmla="*/ 24 h 207"/>
                <a:gd name="T56" fmla="*/ 182 w 206"/>
                <a:gd name="T57" fmla="*/ 38 h 207"/>
                <a:gd name="T58" fmla="*/ 194 w 206"/>
                <a:gd name="T59" fmla="*/ 54 h 207"/>
                <a:gd name="T60" fmla="*/ 202 w 206"/>
                <a:gd name="T61" fmla="*/ 73 h 207"/>
                <a:gd name="T62" fmla="*/ 206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4"/>
                  </a:moveTo>
                  <a:lnTo>
                    <a:pt x="206" y="115"/>
                  </a:lnTo>
                  <a:lnTo>
                    <a:pt x="204" y="125"/>
                  </a:lnTo>
                  <a:lnTo>
                    <a:pt x="202" y="134"/>
                  </a:lnTo>
                  <a:lnTo>
                    <a:pt x="199" y="144"/>
                  </a:lnTo>
                  <a:lnTo>
                    <a:pt x="194" y="153"/>
                  </a:lnTo>
                  <a:lnTo>
                    <a:pt x="189" y="161"/>
                  </a:lnTo>
                  <a:lnTo>
                    <a:pt x="182" y="170"/>
                  </a:lnTo>
                  <a:lnTo>
                    <a:pt x="176" y="177"/>
                  </a:lnTo>
                  <a:lnTo>
                    <a:pt x="168" y="183"/>
                  </a:lnTo>
                  <a:lnTo>
                    <a:pt x="161" y="189"/>
                  </a:lnTo>
                  <a:lnTo>
                    <a:pt x="152" y="195"/>
                  </a:lnTo>
                  <a:lnTo>
                    <a:pt x="144" y="199"/>
                  </a:lnTo>
                  <a:lnTo>
                    <a:pt x="134" y="202"/>
                  </a:lnTo>
                  <a:lnTo>
                    <a:pt x="124" y="205"/>
                  </a:lnTo>
                  <a:lnTo>
                    <a:pt x="114" y="207"/>
                  </a:lnTo>
                  <a:lnTo>
                    <a:pt x="104" y="207"/>
                  </a:lnTo>
                  <a:lnTo>
                    <a:pt x="93" y="207"/>
                  </a:lnTo>
                  <a:lnTo>
                    <a:pt x="83" y="205"/>
                  </a:lnTo>
                  <a:lnTo>
                    <a:pt x="72" y="202"/>
                  </a:lnTo>
                  <a:lnTo>
                    <a:pt x="64" y="199"/>
                  </a:lnTo>
                  <a:lnTo>
                    <a:pt x="54" y="195"/>
                  </a:lnTo>
                  <a:lnTo>
                    <a:pt x="45" y="189"/>
                  </a:lnTo>
                  <a:lnTo>
                    <a:pt x="38" y="183"/>
                  </a:lnTo>
                  <a:lnTo>
                    <a:pt x="30" y="177"/>
                  </a:lnTo>
                  <a:lnTo>
                    <a:pt x="24" y="170"/>
                  </a:lnTo>
                  <a:lnTo>
                    <a:pt x="18" y="161"/>
                  </a:lnTo>
                  <a:lnTo>
                    <a:pt x="13" y="153"/>
                  </a:lnTo>
                  <a:lnTo>
                    <a:pt x="9" y="144"/>
                  </a:lnTo>
                  <a:lnTo>
                    <a:pt x="5" y="134"/>
                  </a:lnTo>
                  <a:lnTo>
                    <a:pt x="2" y="125"/>
                  </a:lnTo>
                  <a:lnTo>
                    <a:pt x="1" y="115"/>
                  </a:lnTo>
                  <a:lnTo>
                    <a:pt x="0" y="104"/>
                  </a:lnTo>
                  <a:lnTo>
                    <a:pt x="1" y="93"/>
                  </a:lnTo>
                  <a:lnTo>
                    <a:pt x="2" y="84"/>
                  </a:lnTo>
                  <a:lnTo>
                    <a:pt x="5" y="73"/>
                  </a:lnTo>
                  <a:lnTo>
                    <a:pt x="9" y="64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4" y="38"/>
                  </a:lnTo>
                  <a:lnTo>
                    <a:pt x="30" y="31"/>
                  </a:lnTo>
                  <a:lnTo>
                    <a:pt x="38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4" y="9"/>
                  </a:lnTo>
                  <a:lnTo>
                    <a:pt x="72" y="6"/>
                  </a:lnTo>
                  <a:lnTo>
                    <a:pt x="83" y="3"/>
                  </a:lnTo>
                  <a:lnTo>
                    <a:pt x="93" y="2"/>
                  </a:lnTo>
                  <a:lnTo>
                    <a:pt x="104" y="0"/>
                  </a:lnTo>
                  <a:lnTo>
                    <a:pt x="114" y="2"/>
                  </a:lnTo>
                  <a:lnTo>
                    <a:pt x="124" y="3"/>
                  </a:lnTo>
                  <a:lnTo>
                    <a:pt x="134" y="6"/>
                  </a:lnTo>
                  <a:lnTo>
                    <a:pt x="144" y="9"/>
                  </a:lnTo>
                  <a:lnTo>
                    <a:pt x="152" y="13"/>
                  </a:lnTo>
                  <a:lnTo>
                    <a:pt x="161" y="19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9" y="47"/>
                  </a:lnTo>
                  <a:lnTo>
                    <a:pt x="194" y="54"/>
                  </a:lnTo>
                  <a:lnTo>
                    <a:pt x="199" y="64"/>
                  </a:lnTo>
                  <a:lnTo>
                    <a:pt x="202" y="73"/>
                  </a:lnTo>
                  <a:lnTo>
                    <a:pt x="204" y="84"/>
                  </a:lnTo>
                  <a:lnTo>
                    <a:pt x="206" y="93"/>
                  </a:lnTo>
                  <a:lnTo>
                    <a:pt x="206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3" name="Freeform 74"/>
            <p:cNvSpPr>
              <a:spLocks/>
            </p:cNvSpPr>
            <p:nvPr userDrawn="1"/>
          </p:nvSpPr>
          <p:spPr bwMode="auto">
            <a:xfrm>
              <a:off x="-3802063" y="-701062"/>
              <a:ext cx="82550" cy="82550"/>
            </a:xfrm>
            <a:custGeom>
              <a:avLst/>
              <a:gdLst>
                <a:gd name="T0" fmla="*/ 206 w 206"/>
                <a:gd name="T1" fmla="*/ 113 h 206"/>
                <a:gd name="T2" fmla="*/ 202 w 206"/>
                <a:gd name="T3" fmla="*/ 134 h 206"/>
                <a:gd name="T4" fmla="*/ 194 w 206"/>
                <a:gd name="T5" fmla="*/ 152 h 206"/>
                <a:gd name="T6" fmla="*/ 182 w 206"/>
                <a:gd name="T7" fmla="*/ 168 h 206"/>
                <a:gd name="T8" fmla="*/ 169 w 206"/>
                <a:gd name="T9" fmla="*/ 182 h 206"/>
                <a:gd name="T10" fmla="*/ 152 w 206"/>
                <a:gd name="T11" fmla="*/ 193 h 206"/>
                <a:gd name="T12" fmla="*/ 134 w 206"/>
                <a:gd name="T13" fmla="*/ 202 h 206"/>
                <a:gd name="T14" fmla="*/ 114 w 206"/>
                <a:gd name="T15" fmla="*/ 205 h 206"/>
                <a:gd name="T16" fmla="*/ 93 w 206"/>
                <a:gd name="T17" fmla="*/ 205 h 206"/>
                <a:gd name="T18" fmla="*/ 73 w 206"/>
                <a:gd name="T19" fmla="*/ 202 h 206"/>
                <a:gd name="T20" fmla="*/ 54 w 206"/>
                <a:gd name="T21" fmla="*/ 193 h 206"/>
                <a:gd name="T22" fmla="*/ 38 w 206"/>
                <a:gd name="T23" fmla="*/ 182 h 206"/>
                <a:gd name="T24" fmla="*/ 24 w 206"/>
                <a:gd name="T25" fmla="*/ 168 h 206"/>
                <a:gd name="T26" fmla="*/ 13 w 206"/>
                <a:gd name="T27" fmla="*/ 152 h 206"/>
                <a:gd name="T28" fmla="*/ 5 w 206"/>
                <a:gd name="T29" fmla="*/ 134 h 206"/>
                <a:gd name="T30" fmla="*/ 1 w 206"/>
                <a:gd name="T31" fmla="*/ 113 h 206"/>
                <a:gd name="T32" fmla="*/ 1 w 206"/>
                <a:gd name="T33" fmla="*/ 93 h 206"/>
                <a:gd name="T34" fmla="*/ 5 w 206"/>
                <a:gd name="T35" fmla="*/ 72 h 206"/>
                <a:gd name="T36" fmla="*/ 13 w 206"/>
                <a:gd name="T37" fmla="*/ 54 h 206"/>
                <a:gd name="T38" fmla="*/ 24 w 206"/>
                <a:gd name="T39" fmla="*/ 37 h 206"/>
                <a:gd name="T40" fmla="*/ 38 w 206"/>
                <a:gd name="T41" fmla="*/ 23 h 206"/>
                <a:gd name="T42" fmla="*/ 54 w 206"/>
                <a:gd name="T43" fmla="*/ 13 h 206"/>
                <a:gd name="T44" fmla="*/ 73 w 206"/>
                <a:gd name="T45" fmla="*/ 4 h 206"/>
                <a:gd name="T46" fmla="*/ 93 w 206"/>
                <a:gd name="T47" fmla="*/ 1 h 206"/>
                <a:gd name="T48" fmla="*/ 114 w 206"/>
                <a:gd name="T49" fmla="*/ 1 h 206"/>
                <a:gd name="T50" fmla="*/ 134 w 206"/>
                <a:gd name="T51" fmla="*/ 4 h 206"/>
                <a:gd name="T52" fmla="*/ 152 w 206"/>
                <a:gd name="T53" fmla="*/ 13 h 206"/>
                <a:gd name="T54" fmla="*/ 169 w 206"/>
                <a:gd name="T55" fmla="*/ 23 h 206"/>
                <a:gd name="T56" fmla="*/ 182 w 206"/>
                <a:gd name="T57" fmla="*/ 37 h 206"/>
                <a:gd name="T58" fmla="*/ 194 w 206"/>
                <a:gd name="T59" fmla="*/ 54 h 206"/>
                <a:gd name="T60" fmla="*/ 202 w 206"/>
                <a:gd name="T61" fmla="*/ 72 h 206"/>
                <a:gd name="T62" fmla="*/ 206 w 206"/>
                <a:gd name="T63" fmla="*/ 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6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9" y="143"/>
                  </a:lnTo>
                  <a:lnTo>
                    <a:pt x="194" y="152"/>
                  </a:lnTo>
                  <a:lnTo>
                    <a:pt x="189" y="161"/>
                  </a:lnTo>
                  <a:lnTo>
                    <a:pt x="182" y="168"/>
                  </a:lnTo>
                  <a:lnTo>
                    <a:pt x="176" y="176"/>
                  </a:lnTo>
                  <a:lnTo>
                    <a:pt x="169" y="182"/>
                  </a:lnTo>
                  <a:lnTo>
                    <a:pt x="161" y="189"/>
                  </a:lnTo>
                  <a:lnTo>
                    <a:pt x="152" y="193"/>
                  </a:lnTo>
                  <a:lnTo>
                    <a:pt x="143" y="197"/>
                  </a:lnTo>
                  <a:lnTo>
                    <a:pt x="134" y="202"/>
                  </a:lnTo>
                  <a:lnTo>
                    <a:pt x="124" y="204"/>
                  </a:lnTo>
                  <a:lnTo>
                    <a:pt x="114" y="205"/>
                  </a:lnTo>
                  <a:lnTo>
                    <a:pt x="103" y="206"/>
                  </a:lnTo>
                  <a:lnTo>
                    <a:pt x="93" y="205"/>
                  </a:lnTo>
                  <a:lnTo>
                    <a:pt x="83" y="204"/>
                  </a:lnTo>
                  <a:lnTo>
                    <a:pt x="73" y="202"/>
                  </a:lnTo>
                  <a:lnTo>
                    <a:pt x="64" y="197"/>
                  </a:lnTo>
                  <a:lnTo>
                    <a:pt x="54" y="193"/>
                  </a:lnTo>
                  <a:lnTo>
                    <a:pt x="46" y="189"/>
                  </a:lnTo>
                  <a:lnTo>
                    <a:pt x="38" y="182"/>
                  </a:lnTo>
                  <a:lnTo>
                    <a:pt x="30" y="176"/>
                  </a:lnTo>
                  <a:lnTo>
                    <a:pt x="24" y="168"/>
                  </a:lnTo>
                  <a:lnTo>
                    <a:pt x="18" y="161"/>
                  </a:lnTo>
                  <a:lnTo>
                    <a:pt x="13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1" y="93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2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4" y="37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6" y="17"/>
                  </a:lnTo>
                  <a:lnTo>
                    <a:pt x="54" y="13"/>
                  </a:lnTo>
                  <a:lnTo>
                    <a:pt x="64" y="8"/>
                  </a:lnTo>
                  <a:lnTo>
                    <a:pt x="73" y="4"/>
                  </a:lnTo>
                  <a:lnTo>
                    <a:pt x="83" y="2"/>
                  </a:lnTo>
                  <a:lnTo>
                    <a:pt x="93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4" y="2"/>
                  </a:lnTo>
                  <a:lnTo>
                    <a:pt x="134" y="4"/>
                  </a:lnTo>
                  <a:lnTo>
                    <a:pt x="143" y="8"/>
                  </a:lnTo>
                  <a:lnTo>
                    <a:pt x="152" y="13"/>
                  </a:lnTo>
                  <a:lnTo>
                    <a:pt x="161" y="17"/>
                  </a:lnTo>
                  <a:lnTo>
                    <a:pt x="169" y="23"/>
                  </a:lnTo>
                  <a:lnTo>
                    <a:pt x="176" y="30"/>
                  </a:lnTo>
                  <a:lnTo>
                    <a:pt x="182" y="37"/>
                  </a:lnTo>
                  <a:lnTo>
                    <a:pt x="189" y="45"/>
                  </a:lnTo>
                  <a:lnTo>
                    <a:pt x="194" y="54"/>
                  </a:lnTo>
                  <a:lnTo>
                    <a:pt x="199" y="62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6" y="93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4" name="Freeform 75"/>
            <p:cNvSpPr>
              <a:spLocks/>
            </p:cNvSpPr>
            <p:nvPr userDrawn="1"/>
          </p:nvSpPr>
          <p:spPr bwMode="auto">
            <a:xfrm>
              <a:off x="-3970338" y="-659787"/>
              <a:ext cx="53975" cy="53975"/>
            </a:xfrm>
            <a:custGeom>
              <a:avLst/>
              <a:gdLst>
                <a:gd name="T0" fmla="*/ 132 w 132"/>
                <a:gd name="T1" fmla="*/ 73 h 133"/>
                <a:gd name="T2" fmla="*/ 130 w 132"/>
                <a:gd name="T3" fmla="*/ 87 h 133"/>
                <a:gd name="T4" fmla="*/ 125 w 132"/>
                <a:gd name="T5" fmla="*/ 99 h 133"/>
                <a:gd name="T6" fmla="*/ 117 w 132"/>
                <a:gd name="T7" fmla="*/ 108 h 133"/>
                <a:gd name="T8" fmla="*/ 109 w 132"/>
                <a:gd name="T9" fmla="*/ 118 h 133"/>
                <a:gd name="T10" fmla="*/ 98 w 132"/>
                <a:gd name="T11" fmla="*/ 125 h 133"/>
                <a:gd name="T12" fmla="*/ 86 w 132"/>
                <a:gd name="T13" fmla="*/ 130 h 133"/>
                <a:gd name="T14" fmla="*/ 73 w 132"/>
                <a:gd name="T15" fmla="*/ 133 h 133"/>
                <a:gd name="T16" fmla="*/ 59 w 132"/>
                <a:gd name="T17" fmla="*/ 133 h 133"/>
                <a:gd name="T18" fmla="*/ 46 w 132"/>
                <a:gd name="T19" fmla="*/ 130 h 133"/>
                <a:gd name="T20" fmla="*/ 34 w 132"/>
                <a:gd name="T21" fmla="*/ 125 h 133"/>
                <a:gd name="T22" fmla="*/ 24 w 132"/>
                <a:gd name="T23" fmla="*/ 118 h 133"/>
                <a:gd name="T24" fmla="*/ 15 w 132"/>
                <a:gd name="T25" fmla="*/ 108 h 133"/>
                <a:gd name="T26" fmla="*/ 8 w 132"/>
                <a:gd name="T27" fmla="*/ 99 h 133"/>
                <a:gd name="T28" fmla="*/ 3 w 132"/>
                <a:gd name="T29" fmla="*/ 87 h 133"/>
                <a:gd name="T30" fmla="*/ 0 w 132"/>
                <a:gd name="T31" fmla="*/ 73 h 133"/>
                <a:gd name="T32" fmla="*/ 0 w 132"/>
                <a:gd name="T33" fmla="*/ 60 h 133"/>
                <a:gd name="T34" fmla="*/ 3 w 132"/>
                <a:gd name="T35" fmla="*/ 47 h 133"/>
                <a:gd name="T36" fmla="*/ 8 w 132"/>
                <a:gd name="T37" fmla="*/ 35 h 133"/>
                <a:gd name="T38" fmla="*/ 15 w 132"/>
                <a:gd name="T39" fmla="*/ 24 h 133"/>
                <a:gd name="T40" fmla="*/ 24 w 132"/>
                <a:gd name="T41" fmla="*/ 15 h 133"/>
                <a:gd name="T42" fmla="*/ 34 w 132"/>
                <a:gd name="T43" fmla="*/ 8 h 133"/>
                <a:gd name="T44" fmla="*/ 46 w 132"/>
                <a:gd name="T45" fmla="*/ 2 h 133"/>
                <a:gd name="T46" fmla="*/ 59 w 132"/>
                <a:gd name="T47" fmla="*/ 0 h 133"/>
                <a:gd name="T48" fmla="*/ 73 w 132"/>
                <a:gd name="T49" fmla="*/ 0 h 133"/>
                <a:gd name="T50" fmla="*/ 86 w 132"/>
                <a:gd name="T51" fmla="*/ 2 h 133"/>
                <a:gd name="T52" fmla="*/ 98 w 132"/>
                <a:gd name="T53" fmla="*/ 8 h 133"/>
                <a:gd name="T54" fmla="*/ 109 w 132"/>
                <a:gd name="T55" fmla="*/ 15 h 133"/>
                <a:gd name="T56" fmla="*/ 117 w 132"/>
                <a:gd name="T57" fmla="*/ 24 h 133"/>
                <a:gd name="T58" fmla="*/ 125 w 132"/>
                <a:gd name="T59" fmla="*/ 35 h 133"/>
                <a:gd name="T60" fmla="*/ 130 w 132"/>
                <a:gd name="T61" fmla="*/ 47 h 133"/>
                <a:gd name="T62" fmla="*/ 132 w 132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3">
                  <a:moveTo>
                    <a:pt x="132" y="66"/>
                  </a:moveTo>
                  <a:lnTo>
                    <a:pt x="132" y="73"/>
                  </a:lnTo>
                  <a:lnTo>
                    <a:pt x="131" y="80"/>
                  </a:lnTo>
                  <a:lnTo>
                    <a:pt x="130" y="87"/>
                  </a:lnTo>
                  <a:lnTo>
                    <a:pt x="128" y="92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7" y="108"/>
                  </a:lnTo>
                  <a:lnTo>
                    <a:pt x="113" y="114"/>
                  </a:lnTo>
                  <a:lnTo>
                    <a:pt x="109" y="118"/>
                  </a:lnTo>
                  <a:lnTo>
                    <a:pt x="103" y="121"/>
                  </a:lnTo>
                  <a:lnTo>
                    <a:pt x="98" y="125"/>
                  </a:lnTo>
                  <a:lnTo>
                    <a:pt x="92" y="128"/>
                  </a:lnTo>
                  <a:lnTo>
                    <a:pt x="86" y="130"/>
                  </a:lnTo>
                  <a:lnTo>
                    <a:pt x="79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2" y="132"/>
                  </a:lnTo>
                  <a:lnTo>
                    <a:pt x="46" y="130"/>
                  </a:lnTo>
                  <a:lnTo>
                    <a:pt x="41" y="128"/>
                  </a:lnTo>
                  <a:lnTo>
                    <a:pt x="34" y="125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4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8" y="99"/>
                  </a:lnTo>
                  <a:lnTo>
                    <a:pt x="5" y="92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1" y="5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2"/>
                  </a:lnTo>
                  <a:lnTo>
                    <a:pt x="92" y="5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0" y="47"/>
                  </a:lnTo>
                  <a:lnTo>
                    <a:pt x="131" y="53"/>
                  </a:lnTo>
                  <a:lnTo>
                    <a:pt x="132" y="60"/>
                  </a:lnTo>
                  <a:lnTo>
                    <a:pt x="132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5" name="Freeform 76"/>
            <p:cNvSpPr>
              <a:spLocks/>
            </p:cNvSpPr>
            <p:nvPr userDrawn="1"/>
          </p:nvSpPr>
          <p:spPr bwMode="auto">
            <a:xfrm>
              <a:off x="-3846513" y="-840762"/>
              <a:ext cx="53975" cy="53975"/>
            </a:xfrm>
            <a:custGeom>
              <a:avLst/>
              <a:gdLst>
                <a:gd name="T0" fmla="*/ 132 w 133"/>
                <a:gd name="T1" fmla="*/ 74 h 134"/>
                <a:gd name="T2" fmla="*/ 130 w 133"/>
                <a:gd name="T3" fmla="*/ 87 h 134"/>
                <a:gd name="T4" fmla="*/ 125 w 133"/>
                <a:gd name="T5" fmla="*/ 100 h 134"/>
                <a:gd name="T6" fmla="*/ 118 w 133"/>
                <a:gd name="T7" fmla="*/ 110 h 134"/>
                <a:gd name="T8" fmla="*/ 109 w 133"/>
                <a:gd name="T9" fmla="*/ 119 h 134"/>
                <a:gd name="T10" fmla="*/ 99 w 133"/>
                <a:gd name="T11" fmla="*/ 126 h 134"/>
                <a:gd name="T12" fmla="*/ 86 w 133"/>
                <a:gd name="T13" fmla="*/ 131 h 134"/>
                <a:gd name="T14" fmla="*/ 73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6 h 134"/>
                <a:gd name="T22" fmla="*/ 24 w 133"/>
                <a:gd name="T23" fmla="*/ 119 h 134"/>
                <a:gd name="T24" fmla="*/ 16 w 133"/>
                <a:gd name="T25" fmla="*/ 110 h 134"/>
                <a:gd name="T26" fmla="*/ 8 w 133"/>
                <a:gd name="T27" fmla="*/ 100 h 134"/>
                <a:gd name="T28" fmla="*/ 3 w 133"/>
                <a:gd name="T29" fmla="*/ 87 h 134"/>
                <a:gd name="T30" fmla="*/ 1 w 133"/>
                <a:gd name="T31" fmla="*/ 74 h 134"/>
                <a:gd name="T32" fmla="*/ 1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7 h 134"/>
                <a:gd name="T42" fmla="*/ 35 w 133"/>
                <a:gd name="T43" fmla="*/ 9 h 134"/>
                <a:gd name="T44" fmla="*/ 47 w 133"/>
                <a:gd name="T45" fmla="*/ 4 h 134"/>
                <a:gd name="T46" fmla="*/ 60 w 133"/>
                <a:gd name="T47" fmla="*/ 2 h 134"/>
                <a:gd name="T48" fmla="*/ 73 w 133"/>
                <a:gd name="T49" fmla="*/ 2 h 134"/>
                <a:gd name="T50" fmla="*/ 86 w 133"/>
                <a:gd name="T51" fmla="*/ 4 h 134"/>
                <a:gd name="T52" fmla="*/ 99 w 133"/>
                <a:gd name="T53" fmla="*/ 9 h 134"/>
                <a:gd name="T54" fmla="*/ 109 w 133"/>
                <a:gd name="T55" fmla="*/ 17 h 134"/>
                <a:gd name="T56" fmla="*/ 118 w 133"/>
                <a:gd name="T57" fmla="*/ 25 h 134"/>
                <a:gd name="T58" fmla="*/ 125 w 133"/>
                <a:gd name="T59" fmla="*/ 36 h 134"/>
                <a:gd name="T60" fmla="*/ 130 w 133"/>
                <a:gd name="T61" fmla="*/ 48 h 134"/>
                <a:gd name="T62" fmla="*/ 132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2" y="74"/>
                  </a:lnTo>
                  <a:lnTo>
                    <a:pt x="132" y="81"/>
                  </a:lnTo>
                  <a:lnTo>
                    <a:pt x="130" y="87"/>
                  </a:lnTo>
                  <a:lnTo>
                    <a:pt x="128" y="93"/>
                  </a:lnTo>
                  <a:lnTo>
                    <a:pt x="125" y="100"/>
                  </a:lnTo>
                  <a:lnTo>
                    <a:pt x="122" y="105"/>
                  </a:lnTo>
                  <a:lnTo>
                    <a:pt x="118" y="110"/>
                  </a:lnTo>
                  <a:lnTo>
                    <a:pt x="114" y="115"/>
                  </a:lnTo>
                  <a:lnTo>
                    <a:pt x="109" y="119"/>
                  </a:lnTo>
                  <a:lnTo>
                    <a:pt x="104" y="123"/>
                  </a:lnTo>
                  <a:lnTo>
                    <a:pt x="99" y="126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81" y="133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60" y="133"/>
                  </a:lnTo>
                  <a:lnTo>
                    <a:pt x="54" y="133"/>
                  </a:lnTo>
                  <a:lnTo>
                    <a:pt x="47" y="131"/>
                  </a:lnTo>
                  <a:lnTo>
                    <a:pt x="41" y="129"/>
                  </a:lnTo>
                  <a:lnTo>
                    <a:pt x="35" y="126"/>
                  </a:lnTo>
                  <a:lnTo>
                    <a:pt x="30" y="123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10"/>
                  </a:lnTo>
                  <a:lnTo>
                    <a:pt x="11" y="105"/>
                  </a:lnTo>
                  <a:lnTo>
                    <a:pt x="8" y="100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2" y="81"/>
                  </a:lnTo>
                  <a:lnTo>
                    <a:pt x="1" y="74"/>
                  </a:lnTo>
                  <a:lnTo>
                    <a:pt x="0" y="67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3" y="48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1" y="31"/>
                  </a:lnTo>
                  <a:lnTo>
                    <a:pt x="16" y="25"/>
                  </a:lnTo>
                  <a:lnTo>
                    <a:pt x="20" y="21"/>
                  </a:lnTo>
                  <a:lnTo>
                    <a:pt x="24" y="17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7" y="4"/>
                  </a:lnTo>
                  <a:lnTo>
                    <a:pt x="54" y="3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3" y="2"/>
                  </a:lnTo>
                  <a:lnTo>
                    <a:pt x="81" y="3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09" y="17"/>
                  </a:lnTo>
                  <a:lnTo>
                    <a:pt x="114" y="21"/>
                  </a:lnTo>
                  <a:lnTo>
                    <a:pt x="118" y="25"/>
                  </a:lnTo>
                  <a:lnTo>
                    <a:pt x="122" y="31"/>
                  </a:lnTo>
                  <a:lnTo>
                    <a:pt x="125" y="36"/>
                  </a:lnTo>
                  <a:lnTo>
                    <a:pt x="128" y="42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2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6" name="Freeform 77"/>
            <p:cNvSpPr>
              <a:spLocks/>
            </p:cNvSpPr>
            <p:nvPr userDrawn="1"/>
          </p:nvSpPr>
          <p:spPr bwMode="auto">
            <a:xfrm>
              <a:off x="-3906838" y="-748687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7 h 80"/>
                <a:gd name="T4" fmla="*/ 77 w 79"/>
                <a:gd name="T5" fmla="*/ 55 h 80"/>
                <a:gd name="T6" fmla="*/ 73 w 79"/>
                <a:gd name="T7" fmla="*/ 62 h 80"/>
                <a:gd name="T8" fmla="*/ 68 w 79"/>
                <a:gd name="T9" fmla="*/ 68 h 80"/>
                <a:gd name="T10" fmla="*/ 62 w 79"/>
                <a:gd name="T11" fmla="*/ 73 h 80"/>
                <a:gd name="T12" fmla="*/ 55 w 79"/>
                <a:gd name="T13" fmla="*/ 76 h 80"/>
                <a:gd name="T14" fmla="*/ 48 w 79"/>
                <a:gd name="T15" fmla="*/ 79 h 80"/>
                <a:gd name="T16" fmla="*/ 40 w 79"/>
                <a:gd name="T17" fmla="*/ 80 h 80"/>
                <a:gd name="T18" fmla="*/ 32 w 79"/>
                <a:gd name="T19" fmla="*/ 79 h 80"/>
                <a:gd name="T20" fmla="*/ 24 w 79"/>
                <a:gd name="T21" fmla="*/ 76 h 80"/>
                <a:gd name="T22" fmla="*/ 18 w 79"/>
                <a:gd name="T23" fmla="*/ 73 h 80"/>
                <a:gd name="T24" fmla="*/ 11 w 79"/>
                <a:gd name="T25" fmla="*/ 68 h 80"/>
                <a:gd name="T26" fmla="*/ 7 w 79"/>
                <a:gd name="T27" fmla="*/ 62 h 80"/>
                <a:gd name="T28" fmla="*/ 4 w 79"/>
                <a:gd name="T29" fmla="*/ 55 h 80"/>
                <a:gd name="T30" fmla="*/ 0 w 79"/>
                <a:gd name="T31" fmla="*/ 47 h 80"/>
                <a:gd name="T32" fmla="*/ 0 w 79"/>
                <a:gd name="T33" fmla="*/ 40 h 80"/>
                <a:gd name="T34" fmla="*/ 0 w 79"/>
                <a:gd name="T35" fmla="*/ 31 h 80"/>
                <a:gd name="T36" fmla="*/ 4 w 79"/>
                <a:gd name="T37" fmla="*/ 25 h 80"/>
                <a:gd name="T38" fmla="*/ 7 w 79"/>
                <a:gd name="T39" fmla="*/ 17 h 80"/>
                <a:gd name="T40" fmla="*/ 11 w 79"/>
                <a:gd name="T41" fmla="*/ 12 h 80"/>
                <a:gd name="T42" fmla="*/ 18 w 79"/>
                <a:gd name="T43" fmla="*/ 6 h 80"/>
                <a:gd name="T44" fmla="*/ 24 w 79"/>
                <a:gd name="T45" fmla="*/ 3 h 80"/>
                <a:gd name="T46" fmla="*/ 32 w 79"/>
                <a:gd name="T47" fmla="*/ 1 h 80"/>
                <a:gd name="T48" fmla="*/ 40 w 79"/>
                <a:gd name="T49" fmla="*/ 0 h 80"/>
                <a:gd name="T50" fmla="*/ 48 w 79"/>
                <a:gd name="T51" fmla="*/ 1 h 80"/>
                <a:gd name="T52" fmla="*/ 55 w 79"/>
                <a:gd name="T53" fmla="*/ 3 h 80"/>
                <a:gd name="T54" fmla="*/ 62 w 79"/>
                <a:gd name="T55" fmla="*/ 6 h 80"/>
                <a:gd name="T56" fmla="*/ 68 w 79"/>
                <a:gd name="T57" fmla="*/ 12 h 80"/>
                <a:gd name="T58" fmla="*/ 73 w 79"/>
                <a:gd name="T59" fmla="*/ 17 h 80"/>
                <a:gd name="T60" fmla="*/ 77 w 79"/>
                <a:gd name="T61" fmla="*/ 25 h 80"/>
                <a:gd name="T62" fmla="*/ 79 w 79"/>
                <a:gd name="T63" fmla="*/ 31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3" y="62"/>
                  </a:lnTo>
                  <a:lnTo>
                    <a:pt x="68" y="68"/>
                  </a:lnTo>
                  <a:lnTo>
                    <a:pt x="62" y="73"/>
                  </a:lnTo>
                  <a:lnTo>
                    <a:pt x="55" y="76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4" y="76"/>
                  </a:lnTo>
                  <a:lnTo>
                    <a:pt x="18" y="73"/>
                  </a:lnTo>
                  <a:lnTo>
                    <a:pt x="11" y="68"/>
                  </a:lnTo>
                  <a:lnTo>
                    <a:pt x="7" y="62"/>
                  </a:lnTo>
                  <a:lnTo>
                    <a:pt x="4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4" y="25"/>
                  </a:lnTo>
                  <a:lnTo>
                    <a:pt x="7" y="17"/>
                  </a:lnTo>
                  <a:lnTo>
                    <a:pt x="11" y="12"/>
                  </a:lnTo>
                  <a:lnTo>
                    <a:pt x="18" y="6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2" y="6"/>
                  </a:lnTo>
                  <a:lnTo>
                    <a:pt x="68" y="12"/>
                  </a:lnTo>
                  <a:lnTo>
                    <a:pt x="73" y="17"/>
                  </a:lnTo>
                  <a:lnTo>
                    <a:pt x="77" y="25"/>
                  </a:lnTo>
                  <a:lnTo>
                    <a:pt x="79" y="31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7" name="Freeform 78"/>
            <p:cNvSpPr>
              <a:spLocks/>
            </p:cNvSpPr>
            <p:nvPr userDrawn="1"/>
          </p:nvSpPr>
          <p:spPr bwMode="auto">
            <a:xfrm>
              <a:off x="-3932238" y="-89156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80 w 80"/>
                <a:gd name="T3" fmla="*/ 47 h 80"/>
                <a:gd name="T4" fmla="*/ 77 w 80"/>
                <a:gd name="T5" fmla="*/ 55 h 80"/>
                <a:gd name="T6" fmla="*/ 74 w 80"/>
                <a:gd name="T7" fmla="*/ 63 h 80"/>
                <a:gd name="T8" fmla="*/ 70 w 80"/>
                <a:gd name="T9" fmla="*/ 68 h 80"/>
                <a:gd name="T10" fmla="*/ 63 w 80"/>
                <a:gd name="T11" fmla="*/ 73 h 80"/>
                <a:gd name="T12" fmla="*/ 57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9 w 80"/>
                <a:gd name="T23" fmla="*/ 73 h 80"/>
                <a:gd name="T24" fmla="*/ 12 w 80"/>
                <a:gd name="T25" fmla="*/ 68 h 80"/>
                <a:gd name="T26" fmla="*/ 8 w 80"/>
                <a:gd name="T27" fmla="*/ 63 h 80"/>
                <a:gd name="T28" fmla="*/ 4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2 h 80"/>
                <a:gd name="T36" fmla="*/ 4 w 80"/>
                <a:gd name="T37" fmla="*/ 25 h 80"/>
                <a:gd name="T38" fmla="*/ 8 w 80"/>
                <a:gd name="T39" fmla="*/ 17 h 80"/>
                <a:gd name="T40" fmla="*/ 12 w 80"/>
                <a:gd name="T41" fmla="*/ 12 h 80"/>
                <a:gd name="T42" fmla="*/ 19 w 80"/>
                <a:gd name="T43" fmla="*/ 6 h 80"/>
                <a:gd name="T44" fmla="*/ 25 w 80"/>
                <a:gd name="T45" fmla="*/ 3 h 80"/>
                <a:gd name="T46" fmla="*/ 33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7 w 80"/>
                <a:gd name="T53" fmla="*/ 3 h 80"/>
                <a:gd name="T54" fmla="*/ 63 w 80"/>
                <a:gd name="T55" fmla="*/ 6 h 80"/>
                <a:gd name="T56" fmla="*/ 70 w 80"/>
                <a:gd name="T57" fmla="*/ 12 h 80"/>
                <a:gd name="T58" fmla="*/ 74 w 80"/>
                <a:gd name="T59" fmla="*/ 17 h 80"/>
                <a:gd name="T60" fmla="*/ 77 w 80"/>
                <a:gd name="T61" fmla="*/ 25 h 80"/>
                <a:gd name="T62" fmla="*/ 80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80" y="47"/>
                  </a:lnTo>
                  <a:lnTo>
                    <a:pt x="77" y="55"/>
                  </a:lnTo>
                  <a:lnTo>
                    <a:pt x="74" y="63"/>
                  </a:lnTo>
                  <a:lnTo>
                    <a:pt x="70" y="68"/>
                  </a:lnTo>
                  <a:lnTo>
                    <a:pt x="63" y="73"/>
                  </a:lnTo>
                  <a:lnTo>
                    <a:pt x="57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9" y="73"/>
                  </a:lnTo>
                  <a:lnTo>
                    <a:pt x="12" y="68"/>
                  </a:lnTo>
                  <a:lnTo>
                    <a:pt x="8" y="63"/>
                  </a:lnTo>
                  <a:lnTo>
                    <a:pt x="4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4" y="25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9" y="6"/>
                  </a:lnTo>
                  <a:lnTo>
                    <a:pt x="25" y="3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7" y="3"/>
                  </a:lnTo>
                  <a:lnTo>
                    <a:pt x="63" y="6"/>
                  </a:lnTo>
                  <a:lnTo>
                    <a:pt x="70" y="12"/>
                  </a:lnTo>
                  <a:lnTo>
                    <a:pt x="74" y="17"/>
                  </a:lnTo>
                  <a:lnTo>
                    <a:pt x="77" y="25"/>
                  </a:lnTo>
                  <a:lnTo>
                    <a:pt x="80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8" name="Freeform 79"/>
            <p:cNvSpPr>
              <a:spLocks/>
            </p:cNvSpPr>
            <p:nvPr userDrawn="1"/>
          </p:nvSpPr>
          <p:spPr bwMode="auto">
            <a:xfrm>
              <a:off x="-3975100" y="-520087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8 w 80"/>
                <a:gd name="T3" fmla="*/ 49 h 80"/>
                <a:gd name="T4" fmla="*/ 76 w 80"/>
                <a:gd name="T5" fmla="*/ 56 h 80"/>
                <a:gd name="T6" fmla="*/ 73 w 80"/>
                <a:gd name="T7" fmla="*/ 63 h 80"/>
                <a:gd name="T8" fmla="*/ 68 w 80"/>
                <a:gd name="T9" fmla="*/ 68 h 80"/>
                <a:gd name="T10" fmla="*/ 62 w 80"/>
                <a:gd name="T11" fmla="*/ 74 h 80"/>
                <a:gd name="T12" fmla="*/ 56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2 w 80"/>
                <a:gd name="T19" fmla="*/ 79 h 80"/>
                <a:gd name="T20" fmla="*/ 24 w 80"/>
                <a:gd name="T21" fmla="*/ 77 h 80"/>
                <a:gd name="T22" fmla="*/ 18 w 80"/>
                <a:gd name="T23" fmla="*/ 74 h 80"/>
                <a:gd name="T24" fmla="*/ 12 w 80"/>
                <a:gd name="T25" fmla="*/ 68 h 80"/>
                <a:gd name="T26" fmla="*/ 7 w 80"/>
                <a:gd name="T27" fmla="*/ 63 h 80"/>
                <a:gd name="T28" fmla="*/ 3 w 80"/>
                <a:gd name="T29" fmla="*/ 56 h 80"/>
                <a:gd name="T30" fmla="*/ 1 w 80"/>
                <a:gd name="T31" fmla="*/ 49 h 80"/>
                <a:gd name="T32" fmla="*/ 0 w 80"/>
                <a:gd name="T33" fmla="*/ 40 h 80"/>
                <a:gd name="T34" fmla="*/ 1 w 80"/>
                <a:gd name="T35" fmla="*/ 33 h 80"/>
                <a:gd name="T36" fmla="*/ 3 w 80"/>
                <a:gd name="T37" fmla="*/ 25 h 80"/>
                <a:gd name="T38" fmla="*/ 7 w 80"/>
                <a:gd name="T39" fmla="*/ 19 h 80"/>
                <a:gd name="T40" fmla="*/ 12 w 80"/>
                <a:gd name="T41" fmla="*/ 12 h 80"/>
                <a:gd name="T42" fmla="*/ 18 w 80"/>
                <a:gd name="T43" fmla="*/ 8 h 80"/>
                <a:gd name="T44" fmla="*/ 24 w 80"/>
                <a:gd name="T45" fmla="*/ 4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4 h 80"/>
                <a:gd name="T54" fmla="*/ 62 w 80"/>
                <a:gd name="T55" fmla="*/ 8 h 80"/>
                <a:gd name="T56" fmla="*/ 68 w 80"/>
                <a:gd name="T57" fmla="*/ 12 h 80"/>
                <a:gd name="T58" fmla="*/ 73 w 80"/>
                <a:gd name="T59" fmla="*/ 19 h 80"/>
                <a:gd name="T60" fmla="*/ 76 w 80"/>
                <a:gd name="T61" fmla="*/ 25 h 80"/>
                <a:gd name="T62" fmla="*/ 78 w 80"/>
                <a:gd name="T63" fmla="*/ 33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8" y="49"/>
                  </a:lnTo>
                  <a:lnTo>
                    <a:pt x="76" y="56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2" y="74"/>
                  </a:lnTo>
                  <a:lnTo>
                    <a:pt x="56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4" y="77"/>
                  </a:lnTo>
                  <a:lnTo>
                    <a:pt x="18" y="74"/>
                  </a:lnTo>
                  <a:lnTo>
                    <a:pt x="12" y="68"/>
                  </a:lnTo>
                  <a:lnTo>
                    <a:pt x="7" y="63"/>
                  </a:lnTo>
                  <a:lnTo>
                    <a:pt x="3" y="56"/>
                  </a:lnTo>
                  <a:lnTo>
                    <a:pt x="1" y="49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2"/>
                  </a:lnTo>
                  <a:lnTo>
                    <a:pt x="73" y="19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9" name="Freeform 80"/>
            <p:cNvSpPr>
              <a:spLocks/>
            </p:cNvSpPr>
            <p:nvPr userDrawn="1"/>
          </p:nvSpPr>
          <p:spPr bwMode="auto">
            <a:xfrm>
              <a:off x="-4119563" y="-802662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6 h 80"/>
                <a:gd name="T6" fmla="*/ 72 w 79"/>
                <a:gd name="T7" fmla="*/ 62 h 80"/>
                <a:gd name="T8" fmla="*/ 68 w 79"/>
                <a:gd name="T9" fmla="*/ 68 h 80"/>
                <a:gd name="T10" fmla="*/ 61 w 79"/>
                <a:gd name="T11" fmla="*/ 73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3 h 80"/>
                <a:gd name="T24" fmla="*/ 11 w 79"/>
                <a:gd name="T25" fmla="*/ 68 h 80"/>
                <a:gd name="T26" fmla="*/ 6 w 79"/>
                <a:gd name="T27" fmla="*/ 62 h 80"/>
                <a:gd name="T28" fmla="*/ 3 w 79"/>
                <a:gd name="T29" fmla="*/ 56 h 80"/>
                <a:gd name="T30" fmla="*/ 1 w 79"/>
                <a:gd name="T31" fmla="*/ 48 h 80"/>
                <a:gd name="T32" fmla="*/ 0 w 79"/>
                <a:gd name="T33" fmla="*/ 40 h 80"/>
                <a:gd name="T34" fmla="*/ 1 w 79"/>
                <a:gd name="T35" fmla="*/ 32 h 80"/>
                <a:gd name="T36" fmla="*/ 3 w 79"/>
                <a:gd name="T37" fmla="*/ 24 h 80"/>
                <a:gd name="T38" fmla="*/ 6 w 79"/>
                <a:gd name="T39" fmla="*/ 18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4 h 80"/>
                <a:gd name="T46" fmla="*/ 31 w 79"/>
                <a:gd name="T47" fmla="*/ 2 h 80"/>
                <a:gd name="T48" fmla="*/ 39 w 79"/>
                <a:gd name="T49" fmla="*/ 0 h 80"/>
                <a:gd name="T50" fmla="*/ 47 w 79"/>
                <a:gd name="T51" fmla="*/ 2 h 80"/>
                <a:gd name="T52" fmla="*/ 55 w 79"/>
                <a:gd name="T53" fmla="*/ 4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8 h 80"/>
                <a:gd name="T60" fmla="*/ 76 w 79"/>
                <a:gd name="T61" fmla="*/ 24 h 80"/>
                <a:gd name="T62" fmla="*/ 78 w 79"/>
                <a:gd name="T63" fmla="*/ 32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6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1" y="73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3" y="56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9" y="0"/>
                  </a:lnTo>
                  <a:lnTo>
                    <a:pt x="47" y="2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4"/>
                  </a:lnTo>
                  <a:lnTo>
                    <a:pt x="78" y="32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0" name="Freeform 81"/>
            <p:cNvSpPr>
              <a:spLocks/>
            </p:cNvSpPr>
            <p:nvPr userDrawn="1"/>
          </p:nvSpPr>
          <p:spPr bwMode="auto">
            <a:xfrm>
              <a:off x="-4119563" y="-702649"/>
              <a:ext cx="52388" cy="52388"/>
            </a:xfrm>
            <a:custGeom>
              <a:avLst/>
              <a:gdLst>
                <a:gd name="T0" fmla="*/ 132 w 132"/>
                <a:gd name="T1" fmla="*/ 74 h 133"/>
                <a:gd name="T2" fmla="*/ 129 w 132"/>
                <a:gd name="T3" fmla="*/ 86 h 133"/>
                <a:gd name="T4" fmla="*/ 125 w 132"/>
                <a:gd name="T5" fmla="*/ 98 h 133"/>
                <a:gd name="T6" fmla="*/ 117 w 132"/>
                <a:gd name="T7" fmla="*/ 109 h 133"/>
                <a:gd name="T8" fmla="*/ 109 w 132"/>
                <a:gd name="T9" fmla="*/ 118 h 133"/>
                <a:gd name="T10" fmla="*/ 98 w 132"/>
                <a:gd name="T11" fmla="*/ 125 h 133"/>
                <a:gd name="T12" fmla="*/ 86 w 132"/>
                <a:gd name="T13" fmla="*/ 130 h 133"/>
                <a:gd name="T14" fmla="*/ 73 w 132"/>
                <a:gd name="T15" fmla="*/ 133 h 133"/>
                <a:gd name="T16" fmla="*/ 59 w 132"/>
                <a:gd name="T17" fmla="*/ 133 h 133"/>
                <a:gd name="T18" fmla="*/ 46 w 132"/>
                <a:gd name="T19" fmla="*/ 130 h 133"/>
                <a:gd name="T20" fmla="*/ 34 w 132"/>
                <a:gd name="T21" fmla="*/ 125 h 133"/>
                <a:gd name="T22" fmla="*/ 23 w 132"/>
                <a:gd name="T23" fmla="*/ 118 h 133"/>
                <a:gd name="T24" fmla="*/ 15 w 132"/>
                <a:gd name="T25" fmla="*/ 109 h 133"/>
                <a:gd name="T26" fmla="*/ 7 w 132"/>
                <a:gd name="T27" fmla="*/ 98 h 133"/>
                <a:gd name="T28" fmla="*/ 3 w 132"/>
                <a:gd name="T29" fmla="*/ 86 h 133"/>
                <a:gd name="T30" fmla="*/ 0 w 132"/>
                <a:gd name="T31" fmla="*/ 74 h 133"/>
                <a:gd name="T32" fmla="*/ 0 w 132"/>
                <a:gd name="T33" fmla="*/ 59 h 133"/>
                <a:gd name="T34" fmla="*/ 3 w 132"/>
                <a:gd name="T35" fmla="*/ 47 h 133"/>
                <a:gd name="T36" fmla="*/ 7 w 132"/>
                <a:gd name="T37" fmla="*/ 35 h 133"/>
                <a:gd name="T38" fmla="*/ 15 w 132"/>
                <a:gd name="T39" fmla="*/ 24 h 133"/>
                <a:gd name="T40" fmla="*/ 23 w 132"/>
                <a:gd name="T41" fmla="*/ 15 h 133"/>
                <a:gd name="T42" fmla="*/ 34 w 132"/>
                <a:gd name="T43" fmla="*/ 8 h 133"/>
                <a:gd name="T44" fmla="*/ 46 w 132"/>
                <a:gd name="T45" fmla="*/ 3 h 133"/>
                <a:gd name="T46" fmla="*/ 59 w 132"/>
                <a:gd name="T47" fmla="*/ 0 h 133"/>
                <a:gd name="T48" fmla="*/ 73 w 132"/>
                <a:gd name="T49" fmla="*/ 0 h 133"/>
                <a:gd name="T50" fmla="*/ 86 w 132"/>
                <a:gd name="T51" fmla="*/ 3 h 133"/>
                <a:gd name="T52" fmla="*/ 98 w 132"/>
                <a:gd name="T53" fmla="*/ 8 h 133"/>
                <a:gd name="T54" fmla="*/ 109 w 132"/>
                <a:gd name="T55" fmla="*/ 15 h 133"/>
                <a:gd name="T56" fmla="*/ 117 w 132"/>
                <a:gd name="T57" fmla="*/ 24 h 133"/>
                <a:gd name="T58" fmla="*/ 125 w 132"/>
                <a:gd name="T59" fmla="*/ 35 h 133"/>
                <a:gd name="T60" fmla="*/ 129 w 132"/>
                <a:gd name="T61" fmla="*/ 47 h 133"/>
                <a:gd name="T62" fmla="*/ 132 w 132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3">
                  <a:moveTo>
                    <a:pt x="132" y="67"/>
                  </a:moveTo>
                  <a:lnTo>
                    <a:pt x="132" y="74"/>
                  </a:lnTo>
                  <a:lnTo>
                    <a:pt x="131" y="80"/>
                  </a:lnTo>
                  <a:lnTo>
                    <a:pt x="129" y="86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7" y="109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3" y="122"/>
                  </a:lnTo>
                  <a:lnTo>
                    <a:pt x="98" y="125"/>
                  </a:lnTo>
                  <a:lnTo>
                    <a:pt x="91" y="128"/>
                  </a:lnTo>
                  <a:lnTo>
                    <a:pt x="86" y="130"/>
                  </a:lnTo>
                  <a:lnTo>
                    <a:pt x="79" y="132"/>
                  </a:lnTo>
                  <a:lnTo>
                    <a:pt x="73" y="133"/>
                  </a:lnTo>
                  <a:lnTo>
                    <a:pt x="65" y="133"/>
                  </a:lnTo>
                  <a:lnTo>
                    <a:pt x="59" y="133"/>
                  </a:lnTo>
                  <a:lnTo>
                    <a:pt x="52" y="132"/>
                  </a:lnTo>
                  <a:lnTo>
                    <a:pt x="46" y="130"/>
                  </a:lnTo>
                  <a:lnTo>
                    <a:pt x="39" y="128"/>
                  </a:lnTo>
                  <a:lnTo>
                    <a:pt x="34" y="125"/>
                  </a:lnTo>
                  <a:lnTo>
                    <a:pt x="29" y="122"/>
                  </a:lnTo>
                  <a:lnTo>
                    <a:pt x="23" y="118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0" y="104"/>
                  </a:lnTo>
                  <a:lnTo>
                    <a:pt x="7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1"/>
                  </a:lnTo>
                  <a:lnTo>
                    <a:pt x="7" y="35"/>
                  </a:lnTo>
                  <a:lnTo>
                    <a:pt x="10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3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3"/>
                  </a:lnTo>
                  <a:lnTo>
                    <a:pt x="91" y="5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7" y="41"/>
                  </a:lnTo>
                  <a:lnTo>
                    <a:pt x="129" y="47"/>
                  </a:lnTo>
                  <a:lnTo>
                    <a:pt x="131" y="53"/>
                  </a:lnTo>
                  <a:lnTo>
                    <a:pt x="132" y="59"/>
                  </a:lnTo>
                  <a:lnTo>
                    <a:pt x="132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1" name="Freeform 82"/>
            <p:cNvSpPr>
              <a:spLocks/>
            </p:cNvSpPr>
            <p:nvPr userDrawn="1"/>
          </p:nvSpPr>
          <p:spPr bwMode="auto">
            <a:xfrm>
              <a:off x="-3859213" y="-545487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31 w 133"/>
                <a:gd name="T3" fmla="*/ 87 h 133"/>
                <a:gd name="T4" fmla="*/ 125 w 133"/>
                <a:gd name="T5" fmla="*/ 99 h 133"/>
                <a:gd name="T6" fmla="*/ 118 w 133"/>
                <a:gd name="T7" fmla="*/ 110 h 133"/>
                <a:gd name="T8" fmla="*/ 109 w 133"/>
                <a:gd name="T9" fmla="*/ 118 h 133"/>
                <a:gd name="T10" fmla="*/ 98 w 133"/>
                <a:gd name="T11" fmla="*/ 126 h 133"/>
                <a:gd name="T12" fmla="*/ 86 w 133"/>
                <a:gd name="T13" fmla="*/ 130 h 133"/>
                <a:gd name="T14" fmla="*/ 74 w 133"/>
                <a:gd name="T15" fmla="*/ 133 h 133"/>
                <a:gd name="T16" fmla="*/ 59 w 133"/>
                <a:gd name="T17" fmla="*/ 133 h 133"/>
                <a:gd name="T18" fmla="*/ 47 w 133"/>
                <a:gd name="T19" fmla="*/ 130 h 133"/>
                <a:gd name="T20" fmla="*/ 35 w 133"/>
                <a:gd name="T21" fmla="*/ 126 h 133"/>
                <a:gd name="T22" fmla="*/ 24 w 133"/>
                <a:gd name="T23" fmla="*/ 118 h 133"/>
                <a:gd name="T24" fmla="*/ 15 w 133"/>
                <a:gd name="T25" fmla="*/ 110 h 133"/>
                <a:gd name="T26" fmla="*/ 8 w 133"/>
                <a:gd name="T27" fmla="*/ 99 h 133"/>
                <a:gd name="T28" fmla="*/ 3 w 133"/>
                <a:gd name="T29" fmla="*/ 87 h 133"/>
                <a:gd name="T30" fmla="*/ 0 w 133"/>
                <a:gd name="T31" fmla="*/ 74 h 133"/>
                <a:gd name="T32" fmla="*/ 0 w 133"/>
                <a:gd name="T33" fmla="*/ 60 h 133"/>
                <a:gd name="T34" fmla="*/ 3 w 133"/>
                <a:gd name="T35" fmla="*/ 47 h 133"/>
                <a:gd name="T36" fmla="*/ 8 w 133"/>
                <a:gd name="T37" fmla="*/ 35 h 133"/>
                <a:gd name="T38" fmla="*/ 15 w 133"/>
                <a:gd name="T39" fmla="*/ 24 h 133"/>
                <a:gd name="T40" fmla="*/ 24 w 133"/>
                <a:gd name="T41" fmla="*/ 16 h 133"/>
                <a:gd name="T42" fmla="*/ 35 w 133"/>
                <a:gd name="T43" fmla="*/ 8 h 133"/>
                <a:gd name="T44" fmla="*/ 47 w 133"/>
                <a:gd name="T45" fmla="*/ 3 h 133"/>
                <a:gd name="T46" fmla="*/ 59 w 133"/>
                <a:gd name="T47" fmla="*/ 0 h 133"/>
                <a:gd name="T48" fmla="*/ 74 w 133"/>
                <a:gd name="T49" fmla="*/ 0 h 133"/>
                <a:gd name="T50" fmla="*/ 86 w 133"/>
                <a:gd name="T51" fmla="*/ 3 h 133"/>
                <a:gd name="T52" fmla="*/ 98 w 133"/>
                <a:gd name="T53" fmla="*/ 8 h 133"/>
                <a:gd name="T54" fmla="*/ 109 w 133"/>
                <a:gd name="T55" fmla="*/ 16 h 133"/>
                <a:gd name="T56" fmla="*/ 118 w 133"/>
                <a:gd name="T57" fmla="*/ 24 h 133"/>
                <a:gd name="T58" fmla="*/ 125 w 133"/>
                <a:gd name="T59" fmla="*/ 35 h 133"/>
                <a:gd name="T60" fmla="*/ 131 w 133"/>
                <a:gd name="T61" fmla="*/ 47 h 133"/>
                <a:gd name="T62" fmla="*/ 133 w 133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8" y="92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8" y="110"/>
                  </a:lnTo>
                  <a:lnTo>
                    <a:pt x="113" y="114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8" y="126"/>
                  </a:lnTo>
                  <a:lnTo>
                    <a:pt x="93" y="128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7" y="130"/>
                  </a:lnTo>
                  <a:lnTo>
                    <a:pt x="41" y="128"/>
                  </a:lnTo>
                  <a:lnTo>
                    <a:pt x="35" y="126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20" y="114"/>
                  </a:lnTo>
                  <a:lnTo>
                    <a:pt x="15" y="110"/>
                  </a:lnTo>
                  <a:lnTo>
                    <a:pt x="12" y="104"/>
                  </a:lnTo>
                  <a:lnTo>
                    <a:pt x="8" y="99"/>
                  </a:lnTo>
                  <a:lnTo>
                    <a:pt x="5" y="92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2" y="30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1" y="6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3" y="6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9" y="16"/>
                  </a:lnTo>
                  <a:lnTo>
                    <a:pt x="113" y="20"/>
                  </a:lnTo>
                  <a:lnTo>
                    <a:pt x="118" y="24"/>
                  </a:lnTo>
                  <a:lnTo>
                    <a:pt x="122" y="30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1" y="47"/>
                  </a:lnTo>
                  <a:lnTo>
                    <a:pt x="132" y="53"/>
                  </a:lnTo>
                  <a:lnTo>
                    <a:pt x="133" y="60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2" name="Freeform 83"/>
            <p:cNvSpPr>
              <a:spLocks/>
            </p:cNvSpPr>
            <p:nvPr userDrawn="1"/>
          </p:nvSpPr>
          <p:spPr bwMode="auto">
            <a:xfrm>
              <a:off x="-4108450" y="-597874"/>
              <a:ext cx="82550" cy="82550"/>
            </a:xfrm>
            <a:custGeom>
              <a:avLst/>
              <a:gdLst>
                <a:gd name="T0" fmla="*/ 205 w 205"/>
                <a:gd name="T1" fmla="*/ 113 h 205"/>
                <a:gd name="T2" fmla="*/ 201 w 205"/>
                <a:gd name="T3" fmla="*/ 133 h 205"/>
                <a:gd name="T4" fmla="*/ 193 w 205"/>
                <a:gd name="T5" fmla="*/ 151 h 205"/>
                <a:gd name="T6" fmla="*/ 182 w 205"/>
                <a:gd name="T7" fmla="*/ 168 h 205"/>
                <a:gd name="T8" fmla="*/ 168 w 205"/>
                <a:gd name="T9" fmla="*/ 182 h 205"/>
                <a:gd name="T10" fmla="*/ 152 w 205"/>
                <a:gd name="T11" fmla="*/ 193 h 205"/>
                <a:gd name="T12" fmla="*/ 133 w 205"/>
                <a:gd name="T13" fmla="*/ 201 h 205"/>
                <a:gd name="T14" fmla="*/ 113 w 205"/>
                <a:gd name="T15" fmla="*/ 205 h 205"/>
                <a:gd name="T16" fmla="*/ 92 w 205"/>
                <a:gd name="T17" fmla="*/ 205 h 205"/>
                <a:gd name="T18" fmla="*/ 72 w 205"/>
                <a:gd name="T19" fmla="*/ 201 h 205"/>
                <a:gd name="T20" fmla="*/ 54 w 205"/>
                <a:gd name="T21" fmla="*/ 193 h 205"/>
                <a:gd name="T22" fmla="*/ 36 w 205"/>
                <a:gd name="T23" fmla="*/ 182 h 205"/>
                <a:gd name="T24" fmla="*/ 22 w 205"/>
                <a:gd name="T25" fmla="*/ 168 h 205"/>
                <a:gd name="T26" fmla="*/ 12 w 205"/>
                <a:gd name="T27" fmla="*/ 151 h 205"/>
                <a:gd name="T28" fmla="*/ 4 w 205"/>
                <a:gd name="T29" fmla="*/ 133 h 205"/>
                <a:gd name="T30" fmla="*/ 0 w 205"/>
                <a:gd name="T31" fmla="*/ 113 h 205"/>
                <a:gd name="T32" fmla="*/ 0 w 205"/>
                <a:gd name="T33" fmla="*/ 92 h 205"/>
                <a:gd name="T34" fmla="*/ 4 w 205"/>
                <a:gd name="T35" fmla="*/ 72 h 205"/>
                <a:gd name="T36" fmla="*/ 12 w 205"/>
                <a:gd name="T37" fmla="*/ 53 h 205"/>
                <a:gd name="T38" fmla="*/ 22 w 205"/>
                <a:gd name="T39" fmla="*/ 37 h 205"/>
                <a:gd name="T40" fmla="*/ 36 w 205"/>
                <a:gd name="T41" fmla="*/ 23 h 205"/>
                <a:gd name="T42" fmla="*/ 54 w 205"/>
                <a:gd name="T43" fmla="*/ 12 h 205"/>
                <a:gd name="T44" fmla="*/ 72 w 205"/>
                <a:gd name="T45" fmla="*/ 4 h 205"/>
                <a:gd name="T46" fmla="*/ 92 w 205"/>
                <a:gd name="T47" fmla="*/ 0 h 205"/>
                <a:gd name="T48" fmla="*/ 113 w 205"/>
                <a:gd name="T49" fmla="*/ 0 h 205"/>
                <a:gd name="T50" fmla="*/ 133 w 205"/>
                <a:gd name="T51" fmla="*/ 4 h 205"/>
                <a:gd name="T52" fmla="*/ 152 w 205"/>
                <a:gd name="T53" fmla="*/ 12 h 205"/>
                <a:gd name="T54" fmla="*/ 168 w 205"/>
                <a:gd name="T55" fmla="*/ 23 h 205"/>
                <a:gd name="T56" fmla="*/ 182 w 205"/>
                <a:gd name="T57" fmla="*/ 37 h 205"/>
                <a:gd name="T58" fmla="*/ 193 w 205"/>
                <a:gd name="T59" fmla="*/ 53 h 205"/>
                <a:gd name="T60" fmla="*/ 201 w 205"/>
                <a:gd name="T61" fmla="*/ 72 h 205"/>
                <a:gd name="T62" fmla="*/ 205 w 205"/>
                <a:gd name="T63" fmla="*/ 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5">
                  <a:moveTo>
                    <a:pt x="205" y="102"/>
                  </a:moveTo>
                  <a:lnTo>
                    <a:pt x="205" y="113"/>
                  </a:lnTo>
                  <a:lnTo>
                    <a:pt x="204" y="123"/>
                  </a:lnTo>
                  <a:lnTo>
                    <a:pt x="201" y="133"/>
                  </a:lnTo>
                  <a:lnTo>
                    <a:pt x="197" y="142"/>
                  </a:lnTo>
                  <a:lnTo>
                    <a:pt x="193" y="151"/>
                  </a:lnTo>
                  <a:lnTo>
                    <a:pt x="188" y="160"/>
                  </a:lnTo>
                  <a:lnTo>
                    <a:pt x="182" y="168"/>
                  </a:lnTo>
                  <a:lnTo>
                    <a:pt x="176" y="175"/>
                  </a:lnTo>
                  <a:lnTo>
                    <a:pt x="168" y="182"/>
                  </a:lnTo>
                  <a:lnTo>
                    <a:pt x="160" y="188"/>
                  </a:lnTo>
                  <a:lnTo>
                    <a:pt x="152" y="193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3"/>
                  </a:lnTo>
                  <a:lnTo>
                    <a:pt x="113" y="205"/>
                  </a:lnTo>
                  <a:lnTo>
                    <a:pt x="102" y="205"/>
                  </a:lnTo>
                  <a:lnTo>
                    <a:pt x="92" y="205"/>
                  </a:lnTo>
                  <a:lnTo>
                    <a:pt x="82" y="203"/>
                  </a:lnTo>
                  <a:lnTo>
                    <a:pt x="72" y="201"/>
                  </a:lnTo>
                  <a:lnTo>
                    <a:pt x="62" y="197"/>
                  </a:lnTo>
                  <a:lnTo>
                    <a:pt x="54" y="193"/>
                  </a:lnTo>
                  <a:lnTo>
                    <a:pt x="45" y="188"/>
                  </a:lnTo>
                  <a:lnTo>
                    <a:pt x="36" y="182"/>
                  </a:lnTo>
                  <a:lnTo>
                    <a:pt x="30" y="175"/>
                  </a:lnTo>
                  <a:lnTo>
                    <a:pt x="22" y="168"/>
                  </a:lnTo>
                  <a:lnTo>
                    <a:pt x="17" y="160"/>
                  </a:lnTo>
                  <a:lnTo>
                    <a:pt x="12" y="151"/>
                  </a:lnTo>
                  <a:lnTo>
                    <a:pt x="7" y="142"/>
                  </a:lnTo>
                  <a:lnTo>
                    <a:pt x="4" y="133"/>
                  </a:lnTo>
                  <a:lnTo>
                    <a:pt x="2" y="12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4" y="72"/>
                  </a:lnTo>
                  <a:lnTo>
                    <a:pt x="7" y="62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2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5" y="17"/>
                  </a:lnTo>
                  <a:lnTo>
                    <a:pt x="54" y="12"/>
                  </a:lnTo>
                  <a:lnTo>
                    <a:pt x="62" y="7"/>
                  </a:lnTo>
                  <a:lnTo>
                    <a:pt x="72" y="4"/>
                  </a:lnTo>
                  <a:lnTo>
                    <a:pt x="82" y="1"/>
                  </a:lnTo>
                  <a:lnTo>
                    <a:pt x="92" y="0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23" y="1"/>
                  </a:lnTo>
                  <a:lnTo>
                    <a:pt x="133" y="4"/>
                  </a:lnTo>
                  <a:lnTo>
                    <a:pt x="142" y="7"/>
                  </a:lnTo>
                  <a:lnTo>
                    <a:pt x="152" y="12"/>
                  </a:lnTo>
                  <a:lnTo>
                    <a:pt x="160" y="17"/>
                  </a:lnTo>
                  <a:lnTo>
                    <a:pt x="168" y="23"/>
                  </a:lnTo>
                  <a:lnTo>
                    <a:pt x="176" y="29"/>
                  </a:lnTo>
                  <a:lnTo>
                    <a:pt x="182" y="37"/>
                  </a:lnTo>
                  <a:lnTo>
                    <a:pt x="188" y="45"/>
                  </a:lnTo>
                  <a:lnTo>
                    <a:pt x="193" y="53"/>
                  </a:lnTo>
                  <a:lnTo>
                    <a:pt x="197" y="62"/>
                  </a:lnTo>
                  <a:lnTo>
                    <a:pt x="201" y="72"/>
                  </a:lnTo>
                  <a:lnTo>
                    <a:pt x="204" y="82"/>
                  </a:lnTo>
                  <a:lnTo>
                    <a:pt x="205" y="92"/>
                  </a:lnTo>
                  <a:lnTo>
                    <a:pt x="205" y="102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3" name="Freeform 84"/>
            <p:cNvSpPr>
              <a:spLocks/>
            </p:cNvSpPr>
            <p:nvPr userDrawn="1"/>
          </p:nvSpPr>
          <p:spPr bwMode="auto">
            <a:xfrm>
              <a:off x="-5370513" y="-1740874"/>
              <a:ext cx="530225" cy="530225"/>
            </a:xfrm>
            <a:custGeom>
              <a:avLst/>
              <a:gdLst>
                <a:gd name="T0" fmla="*/ 1333 w 1336"/>
                <a:gd name="T1" fmla="*/ 737 h 1336"/>
                <a:gd name="T2" fmla="*/ 1314 w 1336"/>
                <a:gd name="T3" fmla="*/ 835 h 1336"/>
                <a:gd name="T4" fmla="*/ 1283 w 1336"/>
                <a:gd name="T5" fmla="*/ 928 h 1336"/>
                <a:gd name="T6" fmla="*/ 1239 w 1336"/>
                <a:gd name="T7" fmla="*/ 1015 h 1336"/>
                <a:gd name="T8" fmla="*/ 1184 w 1336"/>
                <a:gd name="T9" fmla="*/ 1093 h 1336"/>
                <a:gd name="T10" fmla="*/ 1117 w 1336"/>
                <a:gd name="T11" fmla="*/ 1163 h 1336"/>
                <a:gd name="T12" fmla="*/ 1041 w 1336"/>
                <a:gd name="T13" fmla="*/ 1222 h 1336"/>
                <a:gd name="T14" fmla="*/ 958 w 1336"/>
                <a:gd name="T15" fmla="*/ 1271 h 1336"/>
                <a:gd name="T16" fmla="*/ 866 w 1336"/>
                <a:gd name="T17" fmla="*/ 1306 h 1336"/>
                <a:gd name="T18" fmla="*/ 770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69 w 1336"/>
                <a:gd name="T25" fmla="*/ 1306 h 1336"/>
                <a:gd name="T26" fmla="*/ 378 w 1336"/>
                <a:gd name="T27" fmla="*/ 1271 h 1336"/>
                <a:gd name="T28" fmla="*/ 295 w 1336"/>
                <a:gd name="T29" fmla="*/ 1222 h 1336"/>
                <a:gd name="T30" fmla="*/ 219 w 1336"/>
                <a:gd name="T31" fmla="*/ 1163 h 1336"/>
                <a:gd name="T32" fmla="*/ 152 w 1336"/>
                <a:gd name="T33" fmla="*/ 1093 h 1336"/>
                <a:gd name="T34" fmla="*/ 96 w 1336"/>
                <a:gd name="T35" fmla="*/ 1015 h 1336"/>
                <a:gd name="T36" fmla="*/ 52 w 1336"/>
                <a:gd name="T37" fmla="*/ 928 h 1336"/>
                <a:gd name="T38" fmla="*/ 21 w 1336"/>
                <a:gd name="T39" fmla="*/ 835 h 1336"/>
                <a:gd name="T40" fmla="*/ 3 w 1336"/>
                <a:gd name="T41" fmla="*/ 737 h 1336"/>
                <a:gd name="T42" fmla="*/ 1 w 1336"/>
                <a:gd name="T43" fmla="*/ 633 h 1336"/>
                <a:gd name="T44" fmla="*/ 13 w 1336"/>
                <a:gd name="T45" fmla="*/ 534 h 1336"/>
                <a:gd name="T46" fmla="*/ 40 w 1336"/>
                <a:gd name="T47" fmla="*/ 439 h 1336"/>
                <a:gd name="T48" fmla="*/ 81 w 1336"/>
                <a:gd name="T49" fmla="*/ 349 h 1336"/>
                <a:gd name="T50" fmla="*/ 133 w 1336"/>
                <a:gd name="T51" fmla="*/ 268 h 1336"/>
                <a:gd name="T52" fmla="*/ 196 w 1336"/>
                <a:gd name="T53" fmla="*/ 196 h 1336"/>
                <a:gd name="T54" fmla="*/ 268 w 1336"/>
                <a:gd name="T55" fmla="*/ 133 h 1336"/>
                <a:gd name="T56" fmla="*/ 350 w 1336"/>
                <a:gd name="T57" fmla="*/ 80 h 1336"/>
                <a:gd name="T58" fmla="*/ 439 w 1336"/>
                <a:gd name="T59" fmla="*/ 40 h 1336"/>
                <a:gd name="T60" fmla="*/ 534 w 1336"/>
                <a:gd name="T61" fmla="*/ 13 h 1336"/>
                <a:gd name="T62" fmla="*/ 634 w 1336"/>
                <a:gd name="T63" fmla="*/ 2 h 1336"/>
                <a:gd name="T64" fmla="*/ 737 w 1336"/>
                <a:gd name="T65" fmla="*/ 4 h 1336"/>
                <a:gd name="T66" fmla="*/ 835 w 1336"/>
                <a:gd name="T67" fmla="*/ 21 h 1336"/>
                <a:gd name="T68" fmla="*/ 928 w 1336"/>
                <a:gd name="T69" fmla="*/ 52 h 1336"/>
                <a:gd name="T70" fmla="*/ 1014 w 1336"/>
                <a:gd name="T71" fmla="*/ 97 h 1336"/>
                <a:gd name="T72" fmla="*/ 1093 w 1336"/>
                <a:gd name="T73" fmla="*/ 153 h 1336"/>
                <a:gd name="T74" fmla="*/ 1162 w 1336"/>
                <a:gd name="T75" fmla="*/ 219 h 1336"/>
                <a:gd name="T76" fmla="*/ 1222 w 1336"/>
                <a:gd name="T77" fmla="*/ 294 h 1336"/>
                <a:gd name="T78" fmla="*/ 1270 w 1336"/>
                <a:gd name="T79" fmla="*/ 378 h 1336"/>
                <a:gd name="T80" fmla="*/ 1306 w 1336"/>
                <a:gd name="T81" fmla="*/ 469 h 1336"/>
                <a:gd name="T82" fmla="*/ 1328 w 1336"/>
                <a:gd name="T83" fmla="*/ 566 h 1336"/>
                <a:gd name="T84" fmla="*/ 1336 w 1336"/>
                <a:gd name="T85" fmla="*/ 668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8"/>
                  </a:moveTo>
                  <a:lnTo>
                    <a:pt x="1335" y="702"/>
                  </a:lnTo>
                  <a:lnTo>
                    <a:pt x="1333" y="737"/>
                  </a:lnTo>
                  <a:lnTo>
                    <a:pt x="1328" y="769"/>
                  </a:lnTo>
                  <a:lnTo>
                    <a:pt x="1322" y="803"/>
                  </a:lnTo>
                  <a:lnTo>
                    <a:pt x="1314" y="835"/>
                  </a:lnTo>
                  <a:lnTo>
                    <a:pt x="1306" y="867"/>
                  </a:lnTo>
                  <a:lnTo>
                    <a:pt x="1295" y="898"/>
                  </a:lnTo>
                  <a:lnTo>
                    <a:pt x="1283" y="928"/>
                  </a:lnTo>
                  <a:lnTo>
                    <a:pt x="1270" y="957"/>
                  </a:lnTo>
                  <a:lnTo>
                    <a:pt x="1255" y="987"/>
                  </a:lnTo>
                  <a:lnTo>
                    <a:pt x="1239" y="1015"/>
                  </a:lnTo>
                  <a:lnTo>
                    <a:pt x="1222" y="1042"/>
                  </a:lnTo>
                  <a:lnTo>
                    <a:pt x="1203" y="1068"/>
                  </a:lnTo>
                  <a:lnTo>
                    <a:pt x="1184" y="1093"/>
                  </a:lnTo>
                  <a:lnTo>
                    <a:pt x="1162" y="1117"/>
                  </a:lnTo>
                  <a:lnTo>
                    <a:pt x="1141" y="1141"/>
                  </a:lnTo>
                  <a:lnTo>
                    <a:pt x="1117" y="1163"/>
                  </a:lnTo>
                  <a:lnTo>
                    <a:pt x="1093" y="1184"/>
                  </a:lnTo>
                  <a:lnTo>
                    <a:pt x="1067" y="1204"/>
                  </a:lnTo>
                  <a:lnTo>
                    <a:pt x="1041" y="1222"/>
                  </a:lnTo>
                  <a:lnTo>
                    <a:pt x="1014" y="1239"/>
                  </a:lnTo>
                  <a:lnTo>
                    <a:pt x="986" y="1255"/>
                  </a:lnTo>
                  <a:lnTo>
                    <a:pt x="958" y="1271"/>
                  </a:lnTo>
                  <a:lnTo>
                    <a:pt x="928" y="1284"/>
                  </a:lnTo>
                  <a:lnTo>
                    <a:pt x="898" y="1295"/>
                  </a:lnTo>
                  <a:lnTo>
                    <a:pt x="866" y="1306"/>
                  </a:lnTo>
                  <a:lnTo>
                    <a:pt x="835" y="1315"/>
                  </a:lnTo>
                  <a:lnTo>
                    <a:pt x="803" y="1322"/>
                  </a:lnTo>
                  <a:lnTo>
                    <a:pt x="770" y="1329"/>
                  </a:lnTo>
                  <a:lnTo>
                    <a:pt x="737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4" y="1335"/>
                  </a:lnTo>
                  <a:lnTo>
                    <a:pt x="599" y="1333"/>
                  </a:lnTo>
                  <a:lnTo>
                    <a:pt x="566" y="1329"/>
                  </a:lnTo>
                  <a:lnTo>
                    <a:pt x="534" y="1322"/>
                  </a:lnTo>
                  <a:lnTo>
                    <a:pt x="501" y="1315"/>
                  </a:lnTo>
                  <a:lnTo>
                    <a:pt x="469" y="1306"/>
                  </a:lnTo>
                  <a:lnTo>
                    <a:pt x="439" y="1295"/>
                  </a:lnTo>
                  <a:lnTo>
                    <a:pt x="408" y="1284"/>
                  </a:lnTo>
                  <a:lnTo>
                    <a:pt x="378" y="1271"/>
                  </a:lnTo>
                  <a:lnTo>
                    <a:pt x="350" y="1255"/>
                  </a:lnTo>
                  <a:lnTo>
                    <a:pt x="322" y="1239"/>
                  </a:lnTo>
                  <a:lnTo>
                    <a:pt x="295" y="1222"/>
                  </a:lnTo>
                  <a:lnTo>
                    <a:pt x="268" y="1204"/>
                  </a:lnTo>
                  <a:lnTo>
                    <a:pt x="243" y="1184"/>
                  </a:lnTo>
                  <a:lnTo>
                    <a:pt x="219" y="1163"/>
                  </a:lnTo>
                  <a:lnTo>
                    <a:pt x="196" y="1141"/>
                  </a:lnTo>
                  <a:lnTo>
                    <a:pt x="174" y="1117"/>
                  </a:lnTo>
                  <a:lnTo>
                    <a:pt x="152" y="1093"/>
                  </a:lnTo>
                  <a:lnTo>
                    <a:pt x="133" y="1068"/>
                  </a:lnTo>
                  <a:lnTo>
                    <a:pt x="115" y="1042"/>
                  </a:lnTo>
                  <a:lnTo>
                    <a:pt x="96" y="1015"/>
                  </a:lnTo>
                  <a:lnTo>
                    <a:pt x="81" y="987"/>
                  </a:lnTo>
                  <a:lnTo>
                    <a:pt x="66" y="957"/>
                  </a:lnTo>
                  <a:lnTo>
                    <a:pt x="52" y="928"/>
                  </a:lnTo>
                  <a:lnTo>
                    <a:pt x="40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3" y="803"/>
                  </a:lnTo>
                  <a:lnTo>
                    <a:pt x="8" y="769"/>
                  </a:lnTo>
                  <a:lnTo>
                    <a:pt x="3" y="737"/>
                  </a:lnTo>
                  <a:lnTo>
                    <a:pt x="1" y="702"/>
                  </a:lnTo>
                  <a:lnTo>
                    <a:pt x="0" y="668"/>
                  </a:lnTo>
                  <a:lnTo>
                    <a:pt x="1" y="633"/>
                  </a:lnTo>
                  <a:lnTo>
                    <a:pt x="3" y="600"/>
                  </a:lnTo>
                  <a:lnTo>
                    <a:pt x="8" y="566"/>
                  </a:lnTo>
                  <a:lnTo>
                    <a:pt x="13" y="534"/>
                  </a:lnTo>
                  <a:lnTo>
                    <a:pt x="21" y="502"/>
                  </a:lnTo>
                  <a:lnTo>
                    <a:pt x="30" y="469"/>
                  </a:lnTo>
                  <a:lnTo>
                    <a:pt x="40" y="439"/>
                  </a:lnTo>
                  <a:lnTo>
                    <a:pt x="52" y="409"/>
                  </a:lnTo>
                  <a:lnTo>
                    <a:pt x="66" y="378"/>
                  </a:lnTo>
                  <a:lnTo>
                    <a:pt x="81" y="349"/>
                  </a:lnTo>
                  <a:lnTo>
                    <a:pt x="96" y="322"/>
                  </a:lnTo>
                  <a:lnTo>
                    <a:pt x="115" y="294"/>
                  </a:lnTo>
                  <a:lnTo>
                    <a:pt x="133" y="268"/>
                  </a:lnTo>
                  <a:lnTo>
                    <a:pt x="152" y="243"/>
                  </a:lnTo>
                  <a:lnTo>
                    <a:pt x="174" y="219"/>
                  </a:lnTo>
                  <a:lnTo>
                    <a:pt x="196" y="196"/>
                  </a:lnTo>
                  <a:lnTo>
                    <a:pt x="219" y="173"/>
                  </a:lnTo>
                  <a:lnTo>
                    <a:pt x="243" y="153"/>
                  </a:lnTo>
                  <a:lnTo>
                    <a:pt x="268" y="133"/>
                  </a:lnTo>
                  <a:lnTo>
                    <a:pt x="295" y="114"/>
                  </a:lnTo>
                  <a:lnTo>
                    <a:pt x="322" y="97"/>
                  </a:lnTo>
                  <a:lnTo>
                    <a:pt x="350" y="80"/>
                  </a:lnTo>
                  <a:lnTo>
                    <a:pt x="378" y="66"/>
                  </a:lnTo>
                  <a:lnTo>
                    <a:pt x="408" y="52"/>
                  </a:lnTo>
                  <a:lnTo>
                    <a:pt x="439" y="40"/>
                  </a:lnTo>
                  <a:lnTo>
                    <a:pt x="469" y="31"/>
                  </a:lnTo>
                  <a:lnTo>
                    <a:pt x="501" y="21"/>
                  </a:lnTo>
                  <a:lnTo>
                    <a:pt x="534" y="13"/>
                  </a:lnTo>
                  <a:lnTo>
                    <a:pt x="566" y="8"/>
                  </a:lnTo>
                  <a:lnTo>
                    <a:pt x="599" y="4"/>
                  </a:lnTo>
                  <a:lnTo>
                    <a:pt x="634" y="2"/>
                  </a:lnTo>
                  <a:lnTo>
                    <a:pt x="668" y="0"/>
                  </a:lnTo>
                  <a:lnTo>
                    <a:pt x="702" y="2"/>
                  </a:lnTo>
                  <a:lnTo>
                    <a:pt x="737" y="4"/>
                  </a:lnTo>
                  <a:lnTo>
                    <a:pt x="770" y="8"/>
                  </a:lnTo>
                  <a:lnTo>
                    <a:pt x="803" y="13"/>
                  </a:lnTo>
                  <a:lnTo>
                    <a:pt x="835" y="21"/>
                  </a:lnTo>
                  <a:lnTo>
                    <a:pt x="866" y="31"/>
                  </a:lnTo>
                  <a:lnTo>
                    <a:pt x="898" y="40"/>
                  </a:lnTo>
                  <a:lnTo>
                    <a:pt x="928" y="52"/>
                  </a:lnTo>
                  <a:lnTo>
                    <a:pt x="958" y="66"/>
                  </a:lnTo>
                  <a:lnTo>
                    <a:pt x="986" y="80"/>
                  </a:lnTo>
                  <a:lnTo>
                    <a:pt x="1014" y="97"/>
                  </a:lnTo>
                  <a:lnTo>
                    <a:pt x="1041" y="114"/>
                  </a:lnTo>
                  <a:lnTo>
                    <a:pt x="1067" y="133"/>
                  </a:lnTo>
                  <a:lnTo>
                    <a:pt x="1093" y="153"/>
                  </a:lnTo>
                  <a:lnTo>
                    <a:pt x="1117" y="173"/>
                  </a:lnTo>
                  <a:lnTo>
                    <a:pt x="1141" y="196"/>
                  </a:lnTo>
                  <a:lnTo>
                    <a:pt x="1162" y="219"/>
                  </a:lnTo>
                  <a:lnTo>
                    <a:pt x="1184" y="243"/>
                  </a:lnTo>
                  <a:lnTo>
                    <a:pt x="1203" y="268"/>
                  </a:lnTo>
                  <a:lnTo>
                    <a:pt x="1222" y="294"/>
                  </a:lnTo>
                  <a:lnTo>
                    <a:pt x="1239" y="322"/>
                  </a:lnTo>
                  <a:lnTo>
                    <a:pt x="1255" y="349"/>
                  </a:lnTo>
                  <a:lnTo>
                    <a:pt x="1270" y="378"/>
                  </a:lnTo>
                  <a:lnTo>
                    <a:pt x="1283" y="409"/>
                  </a:lnTo>
                  <a:lnTo>
                    <a:pt x="1295" y="439"/>
                  </a:lnTo>
                  <a:lnTo>
                    <a:pt x="1306" y="469"/>
                  </a:lnTo>
                  <a:lnTo>
                    <a:pt x="1314" y="502"/>
                  </a:lnTo>
                  <a:lnTo>
                    <a:pt x="1322" y="534"/>
                  </a:lnTo>
                  <a:lnTo>
                    <a:pt x="1328" y="566"/>
                  </a:lnTo>
                  <a:lnTo>
                    <a:pt x="1333" y="600"/>
                  </a:lnTo>
                  <a:lnTo>
                    <a:pt x="1335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4" name="Freeform 85"/>
            <p:cNvSpPr>
              <a:spLocks/>
            </p:cNvSpPr>
            <p:nvPr userDrawn="1"/>
          </p:nvSpPr>
          <p:spPr bwMode="auto">
            <a:xfrm>
              <a:off x="-5346700" y="-1717062"/>
              <a:ext cx="482600" cy="482600"/>
            </a:xfrm>
            <a:custGeom>
              <a:avLst/>
              <a:gdLst>
                <a:gd name="T0" fmla="*/ 1214 w 1217"/>
                <a:gd name="T1" fmla="*/ 671 h 1216"/>
                <a:gd name="T2" fmla="*/ 1198 w 1217"/>
                <a:gd name="T3" fmla="*/ 760 h 1216"/>
                <a:gd name="T4" fmla="*/ 1169 w 1217"/>
                <a:gd name="T5" fmla="*/ 844 h 1216"/>
                <a:gd name="T6" fmla="*/ 1129 w 1217"/>
                <a:gd name="T7" fmla="*/ 923 h 1216"/>
                <a:gd name="T8" fmla="*/ 1078 w 1217"/>
                <a:gd name="T9" fmla="*/ 995 h 1216"/>
                <a:gd name="T10" fmla="*/ 1018 w 1217"/>
                <a:gd name="T11" fmla="*/ 1058 h 1216"/>
                <a:gd name="T12" fmla="*/ 949 w 1217"/>
                <a:gd name="T13" fmla="*/ 1112 h 1216"/>
                <a:gd name="T14" fmla="*/ 873 w 1217"/>
                <a:gd name="T15" fmla="*/ 1157 h 1216"/>
                <a:gd name="T16" fmla="*/ 790 w 1217"/>
                <a:gd name="T17" fmla="*/ 1189 h 1216"/>
                <a:gd name="T18" fmla="*/ 701 w 1217"/>
                <a:gd name="T19" fmla="*/ 1209 h 1216"/>
                <a:gd name="T20" fmla="*/ 609 w 1217"/>
                <a:gd name="T21" fmla="*/ 1216 h 1216"/>
                <a:gd name="T22" fmla="*/ 517 w 1217"/>
                <a:gd name="T23" fmla="*/ 1209 h 1216"/>
                <a:gd name="T24" fmla="*/ 428 w 1217"/>
                <a:gd name="T25" fmla="*/ 1189 h 1216"/>
                <a:gd name="T26" fmla="*/ 345 w 1217"/>
                <a:gd name="T27" fmla="*/ 1157 h 1216"/>
                <a:gd name="T28" fmla="*/ 269 w 1217"/>
                <a:gd name="T29" fmla="*/ 1112 h 1216"/>
                <a:gd name="T30" fmla="*/ 200 w 1217"/>
                <a:gd name="T31" fmla="*/ 1058 h 1216"/>
                <a:gd name="T32" fmla="*/ 140 w 1217"/>
                <a:gd name="T33" fmla="*/ 995 h 1216"/>
                <a:gd name="T34" fmla="*/ 89 w 1217"/>
                <a:gd name="T35" fmla="*/ 923 h 1216"/>
                <a:gd name="T36" fmla="*/ 49 w 1217"/>
                <a:gd name="T37" fmla="*/ 844 h 1216"/>
                <a:gd name="T38" fmla="*/ 20 w 1217"/>
                <a:gd name="T39" fmla="*/ 760 h 1216"/>
                <a:gd name="T40" fmla="*/ 4 w 1217"/>
                <a:gd name="T41" fmla="*/ 671 h 1216"/>
                <a:gd name="T42" fmla="*/ 2 w 1217"/>
                <a:gd name="T43" fmla="*/ 577 h 1216"/>
                <a:gd name="T44" fmla="*/ 13 w 1217"/>
                <a:gd name="T45" fmla="*/ 486 h 1216"/>
                <a:gd name="T46" fmla="*/ 37 w 1217"/>
                <a:gd name="T47" fmla="*/ 399 h 1216"/>
                <a:gd name="T48" fmla="*/ 74 w 1217"/>
                <a:gd name="T49" fmla="*/ 318 h 1216"/>
                <a:gd name="T50" fmla="*/ 121 w 1217"/>
                <a:gd name="T51" fmla="*/ 244 h 1216"/>
                <a:gd name="T52" fmla="*/ 179 w 1217"/>
                <a:gd name="T53" fmla="*/ 178 h 1216"/>
                <a:gd name="T54" fmla="*/ 245 w 1217"/>
                <a:gd name="T55" fmla="*/ 121 h 1216"/>
                <a:gd name="T56" fmla="*/ 319 w 1217"/>
                <a:gd name="T57" fmla="*/ 73 h 1216"/>
                <a:gd name="T58" fmla="*/ 400 w 1217"/>
                <a:gd name="T59" fmla="*/ 37 h 1216"/>
                <a:gd name="T60" fmla="*/ 486 w 1217"/>
                <a:gd name="T61" fmla="*/ 13 h 1216"/>
                <a:gd name="T62" fmla="*/ 577 w 1217"/>
                <a:gd name="T63" fmla="*/ 1 h 1216"/>
                <a:gd name="T64" fmla="*/ 671 w 1217"/>
                <a:gd name="T65" fmla="*/ 3 h 1216"/>
                <a:gd name="T66" fmla="*/ 761 w 1217"/>
                <a:gd name="T67" fmla="*/ 19 h 1216"/>
                <a:gd name="T68" fmla="*/ 846 w 1217"/>
                <a:gd name="T69" fmla="*/ 47 h 1216"/>
                <a:gd name="T70" fmla="*/ 924 w 1217"/>
                <a:gd name="T71" fmla="*/ 88 h 1216"/>
                <a:gd name="T72" fmla="*/ 996 w 1217"/>
                <a:gd name="T73" fmla="*/ 139 h 1216"/>
                <a:gd name="T74" fmla="*/ 1059 w 1217"/>
                <a:gd name="T75" fmla="*/ 200 h 1216"/>
                <a:gd name="T76" fmla="*/ 1113 w 1217"/>
                <a:gd name="T77" fmla="*/ 268 h 1216"/>
                <a:gd name="T78" fmla="*/ 1157 w 1217"/>
                <a:gd name="T79" fmla="*/ 344 h 1216"/>
                <a:gd name="T80" fmla="*/ 1190 w 1217"/>
                <a:gd name="T81" fmla="*/ 428 h 1216"/>
                <a:gd name="T82" fmla="*/ 1210 w 1217"/>
                <a:gd name="T83" fmla="*/ 516 h 1216"/>
                <a:gd name="T84" fmla="*/ 1217 w 1217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6">
                  <a:moveTo>
                    <a:pt x="1217" y="608"/>
                  </a:moveTo>
                  <a:lnTo>
                    <a:pt x="1217" y="639"/>
                  </a:lnTo>
                  <a:lnTo>
                    <a:pt x="1214" y="671"/>
                  </a:lnTo>
                  <a:lnTo>
                    <a:pt x="1210" y="701"/>
                  </a:lnTo>
                  <a:lnTo>
                    <a:pt x="1205" y="731"/>
                  </a:lnTo>
                  <a:lnTo>
                    <a:pt x="1198" y="760"/>
                  </a:lnTo>
                  <a:lnTo>
                    <a:pt x="1190" y="789"/>
                  </a:lnTo>
                  <a:lnTo>
                    <a:pt x="1180" y="817"/>
                  </a:lnTo>
                  <a:lnTo>
                    <a:pt x="1169" y="844"/>
                  </a:lnTo>
                  <a:lnTo>
                    <a:pt x="1157" y="871"/>
                  </a:lnTo>
                  <a:lnTo>
                    <a:pt x="1144" y="898"/>
                  </a:lnTo>
                  <a:lnTo>
                    <a:pt x="1129" y="923"/>
                  </a:lnTo>
                  <a:lnTo>
                    <a:pt x="1113" y="948"/>
                  </a:lnTo>
                  <a:lnTo>
                    <a:pt x="1097" y="972"/>
                  </a:lnTo>
                  <a:lnTo>
                    <a:pt x="1078" y="995"/>
                  </a:lnTo>
                  <a:lnTo>
                    <a:pt x="1059" y="1017"/>
                  </a:lnTo>
                  <a:lnTo>
                    <a:pt x="1039" y="1038"/>
                  </a:lnTo>
                  <a:lnTo>
                    <a:pt x="1018" y="1058"/>
                  </a:lnTo>
                  <a:lnTo>
                    <a:pt x="996" y="1078"/>
                  </a:lnTo>
                  <a:lnTo>
                    <a:pt x="972" y="1096"/>
                  </a:lnTo>
                  <a:lnTo>
                    <a:pt x="949" y="1112"/>
                  </a:lnTo>
                  <a:lnTo>
                    <a:pt x="924" y="1128"/>
                  </a:lnTo>
                  <a:lnTo>
                    <a:pt x="899" y="1143"/>
                  </a:lnTo>
                  <a:lnTo>
                    <a:pt x="873" y="1157"/>
                  </a:lnTo>
                  <a:lnTo>
                    <a:pt x="846" y="1168"/>
                  </a:lnTo>
                  <a:lnTo>
                    <a:pt x="818" y="1179"/>
                  </a:lnTo>
                  <a:lnTo>
                    <a:pt x="790" y="1189"/>
                  </a:lnTo>
                  <a:lnTo>
                    <a:pt x="761" y="1198"/>
                  </a:lnTo>
                  <a:lnTo>
                    <a:pt x="732" y="1204"/>
                  </a:lnTo>
                  <a:lnTo>
                    <a:pt x="701" y="1209"/>
                  </a:lnTo>
                  <a:lnTo>
                    <a:pt x="671" y="1213"/>
                  </a:lnTo>
                  <a:lnTo>
                    <a:pt x="640" y="1216"/>
                  </a:lnTo>
                  <a:lnTo>
                    <a:pt x="609" y="1216"/>
                  </a:lnTo>
                  <a:lnTo>
                    <a:pt x="577" y="1216"/>
                  </a:lnTo>
                  <a:lnTo>
                    <a:pt x="547" y="1213"/>
                  </a:lnTo>
                  <a:lnTo>
                    <a:pt x="517" y="1209"/>
                  </a:lnTo>
                  <a:lnTo>
                    <a:pt x="486" y="1204"/>
                  </a:lnTo>
                  <a:lnTo>
                    <a:pt x="457" y="1198"/>
                  </a:lnTo>
                  <a:lnTo>
                    <a:pt x="428" y="1189"/>
                  </a:lnTo>
                  <a:lnTo>
                    <a:pt x="400" y="1179"/>
                  </a:lnTo>
                  <a:lnTo>
                    <a:pt x="372" y="1168"/>
                  </a:lnTo>
                  <a:lnTo>
                    <a:pt x="345" y="1157"/>
                  </a:lnTo>
                  <a:lnTo>
                    <a:pt x="319" y="1143"/>
                  </a:lnTo>
                  <a:lnTo>
                    <a:pt x="293" y="1128"/>
                  </a:lnTo>
                  <a:lnTo>
                    <a:pt x="269" y="1112"/>
                  </a:lnTo>
                  <a:lnTo>
                    <a:pt x="245" y="1096"/>
                  </a:lnTo>
                  <a:lnTo>
                    <a:pt x="222" y="1078"/>
                  </a:lnTo>
                  <a:lnTo>
                    <a:pt x="200" y="1058"/>
                  </a:lnTo>
                  <a:lnTo>
                    <a:pt x="179" y="1038"/>
                  </a:lnTo>
                  <a:lnTo>
                    <a:pt x="159" y="1017"/>
                  </a:lnTo>
                  <a:lnTo>
                    <a:pt x="140" y="995"/>
                  </a:lnTo>
                  <a:lnTo>
                    <a:pt x="121" y="972"/>
                  </a:lnTo>
                  <a:lnTo>
                    <a:pt x="104" y="948"/>
                  </a:lnTo>
                  <a:lnTo>
                    <a:pt x="89" y="923"/>
                  </a:lnTo>
                  <a:lnTo>
                    <a:pt x="74" y="898"/>
                  </a:lnTo>
                  <a:lnTo>
                    <a:pt x="61" y="871"/>
                  </a:lnTo>
                  <a:lnTo>
                    <a:pt x="49" y="844"/>
                  </a:lnTo>
                  <a:lnTo>
                    <a:pt x="37" y="817"/>
                  </a:lnTo>
                  <a:lnTo>
                    <a:pt x="29" y="789"/>
                  </a:lnTo>
                  <a:lnTo>
                    <a:pt x="20" y="760"/>
                  </a:lnTo>
                  <a:lnTo>
                    <a:pt x="13" y="731"/>
                  </a:lnTo>
                  <a:lnTo>
                    <a:pt x="8" y="701"/>
                  </a:lnTo>
                  <a:lnTo>
                    <a:pt x="4" y="671"/>
                  </a:lnTo>
                  <a:lnTo>
                    <a:pt x="2" y="639"/>
                  </a:lnTo>
                  <a:lnTo>
                    <a:pt x="0" y="608"/>
                  </a:lnTo>
                  <a:lnTo>
                    <a:pt x="2" y="577"/>
                  </a:lnTo>
                  <a:lnTo>
                    <a:pt x="4" y="546"/>
                  </a:lnTo>
                  <a:lnTo>
                    <a:pt x="8" y="516"/>
                  </a:lnTo>
                  <a:lnTo>
                    <a:pt x="13" y="486"/>
                  </a:lnTo>
                  <a:lnTo>
                    <a:pt x="20" y="457"/>
                  </a:lnTo>
                  <a:lnTo>
                    <a:pt x="29" y="428"/>
                  </a:lnTo>
                  <a:lnTo>
                    <a:pt x="37" y="399"/>
                  </a:lnTo>
                  <a:lnTo>
                    <a:pt x="49" y="371"/>
                  </a:lnTo>
                  <a:lnTo>
                    <a:pt x="61" y="344"/>
                  </a:lnTo>
                  <a:lnTo>
                    <a:pt x="74" y="318"/>
                  </a:lnTo>
                  <a:lnTo>
                    <a:pt x="89" y="293"/>
                  </a:lnTo>
                  <a:lnTo>
                    <a:pt x="104" y="268"/>
                  </a:lnTo>
                  <a:lnTo>
                    <a:pt x="121" y="244"/>
                  </a:lnTo>
                  <a:lnTo>
                    <a:pt x="140" y="221"/>
                  </a:lnTo>
                  <a:lnTo>
                    <a:pt x="159" y="200"/>
                  </a:lnTo>
                  <a:lnTo>
                    <a:pt x="179" y="178"/>
                  </a:lnTo>
                  <a:lnTo>
                    <a:pt x="200" y="158"/>
                  </a:lnTo>
                  <a:lnTo>
                    <a:pt x="222" y="139"/>
                  </a:lnTo>
                  <a:lnTo>
                    <a:pt x="245" y="121"/>
                  </a:lnTo>
                  <a:lnTo>
                    <a:pt x="269" y="104"/>
                  </a:lnTo>
                  <a:lnTo>
                    <a:pt x="293" y="88"/>
                  </a:lnTo>
                  <a:lnTo>
                    <a:pt x="319" y="73"/>
                  </a:lnTo>
                  <a:lnTo>
                    <a:pt x="345" y="60"/>
                  </a:lnTo>
                  <a:lnTo>
                    <a:pt x="372" y="47"/>
                  </a:lnTo>
                  <a:lnTo>
                    <a:pt x="400" y="37"/>
                  </a:lnTo>
                  <a:lnTo>
                    <a:pt x="428" y="27"/>
                  </a:lnTo>
                  <a:lnTo>
                    <a:pt x="457" y="19"/>
                  </a:lnTo>
                  <a:lnTo>
                    <a:pt x="486" y="13"/>
                  </a:lnTo>
                  <a:lnTo>
                    <a:pt x="517" y="7"/>
                  </a:lnTo>
                  <a:lnTo>
                    <a:pt x="547" y="3"/>
                  </a:lnTo>
                  <a:lnTo>
                    <a:pt x="577" y="1"/>
                  </a:lnTo>
                  <a:lnTo>
                    <a:pt x="609" y="0"/>
                  </a:lnTo>
                  <a:lnTo>
                    <a:pt x="640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2" y="13"/>
                  </a:lnTo>
                  <a:lnTo>
                    <a:pt x="761" y="19"/>
                  </a:lnTo>
                  <a:lnTo>
                    <a:pt x="790" y="27"/>
                  </a:lnTo>
                  <a:lnTo>
                    <a:pt x="818" y="37"/>
                  </a:lnTo>
                  <a:lnTo>
                    <a:pt x="846" y="47"/>
                  </a:lnTo>
                  <a:lnTo>
                    <a:pt x="873" y="60"/>
                  </a:lnTo>
                  <a:lnTo>
                    <a:pt x="899" y="73"/>
                  </a:lnTo>
                  <a:lnTo>
                    <a:pt x="924" y="88"/>
                  </a:lnTo>
                  <a:lnTo>
                    <a:pt x="949" y="104"/>
                  </a:lnTo>
                  <a:lnTo>
                    <a:pt x="972" y="121"/>
                  </a:lnTo>
                  <a:lnTo>
                    <a:pt x="996" y="139"/>
                  </a:lnTo>
                  <a:lnTo>
                    <a:pt x="1018" y="158"/>
                  </a:lnTo>
                  <a:lnTo>
                    <a:pt x="1039" y="178"/>
                  </a:lnTo>
                  <a:lnTo>
                    <a:pt x="1059" y="200"/>
                  </a:lnTo>
                  <a:lnTo>
                    <a:pt x="1078" y="221"/>
                  </a:lnTo>
                  <a:lnTo>
                    <a:pt x="1097" y="244"/>
                  </a:lnTo>
                  <a:lnTo>
                    <a:pt x="1113" y="268"/>
                  </a:lnTo>
                  <a:lnTo>
                    <a:pt x="1129" y="293"/>
                  </a:lnTo>
                  <a:lnTo>
                    <a:pt x="1144" y="318"/>
                  </a:lnTo>
                  <a:lnTo>
                    <a:pt x="1157" y="344"/>
                  </a:lnTo>
                  <a:lnTo>
                    <a:pt x="1169" y="371"/>
                  </a:lnTo>
                  <a:lnTo>
                    <a:pt x="1180" y="399"/>
                  </a:lnTo>
                  <a:lnTo>
                    <a:pt x="1190" y="428"/>
                  </a:lnTo>
                  <a:lnTo>
                    <a:pt x="1198" y="457"/>
                  </a:lnTo>
                  <a:lnTo>
                    <a:pt x="1205" y="486"/>
                  </a:lnTo>
                  <a:lnTo>
                    <a:pt x="1210" y="516"/>
                  </a:lnTo>
                  <a:lnTo>
                    <a:pt x="1214" y="546"/>
                  </a:lnTo>
                  <a:lnTo>
                    <a:pt x="1217" y="577"/>
                  </a:lnTo>
                  <a:lnTo>
                    <a:pt x="1217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5" name="Freeform 86"/>
            <p:cNvSpPr>
              <a:spLocks/>
            </p:cNvSpPr>
            <p:nvPr userDrawn="1"/>
          </p:nvSpPr>
          <p:spPr bwMode="auto">
            <a:xfrm>
              <a:off x="-5202238" y="-1639274"/>
              <a:ext cx="80963" cy="82550"/>
            </a:xfrm>
            <a:custGeom>
              <a:avLst/>
              <a:gdLst>
                <a:gd name="T0" fmla="*/ 207 w 207"/>
                <a:gd name="T1" fmla="*/ 114 h 207"/>
                <a:gd name="T2" fmla="*/ 202 w 207"/>
                <a:gd name="T3" fmla="*/ 134 h 207"/>
                <a:gd name="T4" fmla="*/ 195 w 207"/>
                <a:gd name="T5" fmla="*/ 153 h 207"/>
                <a:gd name="T6" fmla="*/ 183 w 207"/>
                <a:gd name="T7" fmla="*/ 169 h 207"/>
                <a:gd name="T8" fmla="*/ 169 w 207"/>
                <a:gd name="T9" fmla="*/ 183 h 207"/>
                <a:gd name="T10" fmla="*/ 153 w 207"/>
                <a:gd name="T11" fmla="*/ 195 h 207"/>
                <a:gd name="T12" fmla="*/ 134 w 207"/>
                <a:gd name="T13" fmla="*/ 202 h 207"/>
                <a:gd name="T14" fmla="*/ 114 w 207"/>
                <a:gd name="T15" fmla="*/ 207 h 207"/>
                <a:gd name="T16" fmla="*/ 93 w 207"/>
                <a:gd name="T17" fmla="*/ 207 h 207"/>
                <a:gd name="T18" fmla="*/ 73 w 207"/>
                <a:gd name="T19" fmla="*/ 202 h 207"/>
                <a:gd name="T20" fmla="*/ 54 w 207"/>
                <a:gd name="T21" fmla="*/ 195 h 207"/>
                <a:gd name="T22" fmla="*/ 38 w 207"/>
                <a:gd name="T23" fmla="*/ 183 h 207"/>
                <a:gd name="T24" fmla="*/ 24 w 207"/>
                <a:gd name="T25" fmla="*/ 169 h 207"/>
                <a:gd name="T26" fmla="*/ 13 w 207"/>
                <a:gd name="T27" fmla="*/ 153 h 207"/>
                <a:gd name="T28" fmla="*/ 6 w 207"/>
                <a:gd name="T29" fmla="*/ 134 h 207"/>
                <a:gd name="T30" fmla="*/ 2 w 207"/>
                <a:gd name="T31" fmla="*/ 114 h 207"/>
                <a:gd name="T32" fmla="*/ 2 w 207"/>
                <a:gd name="T33" fmla="*/ 93 h 207"/>
                <a:gd name="T34" fmla="*/ 6 w 207"/>
                <a:gd name="T35" fmla="*/ 73 h 207"/>
                <a:gd name="T36" fmla="*/ 13 w 207"/>
                <a:gd name="T37" fmla="*/ 54 h 207"/>
                <a:gd name="T38" fmla="*/ 24 w 207"/>
                <a:gd name="T39" fmla="*/ 38 h 207"/>
                <a:gd name="T40" fmla="*/ 38 w 207"/>
                <a:gd name="T41" fmla="*/ 24 h 207"/>
                <a:gd name="T42" fmla="*/ 54 w 207"/>
                <a:gd name="T43" fmla="*/ 13 h 207"/>
                <a:gd name="T44" fmla="*/ 73 w 207"/>
                <a:gd name="T45" fmla="*/ 6 h 207"/>
                <a:gd name="T46" fmla="*/ 93 w 207"/>
                <a:gd name="T47" fmla="*/ 2 h 207"/>
                <a:gd name="T48" fmla="*/ 114 w 207"/>
                <a:gd name="T49" fmla="*/ 2 h 207"/>
                <a:gd name="T50" fmla="*/ 134 w 207"/>
                <a:gd name="T51" fmla="*/ 6 h 207"/>
                <a:gd name="T52" fmla="*/ 153 w 207"/>
                <a:gd name="T53" fmla="*/ 13 h 207"/>
                <a:gd name="T54" fmla="*/ 169 w 207"/>
                <a:gd name="T55" fmla="*/ 24 h 207"/>
                <a:gd name="T56" fmla="*/ 183 w 207"/>
                <a:gd name="T57" fmla="*/ 38 h 207"/>
                <a:gd name="T58" fmla="*/ 195 w 207"/>
                <a:gd name="T59" fmla="*/ 54 h 207"/>
                <a:gd name="T60" fmla="*/ 202 w 207"/>
                <a:gd name="T61" fmla="*/ 73 h 207"/>
                <a:gd name="T62" fmla="*/ 207 w 207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207">
                  <a:moveTo>
                    <a:pt x="207" y="104"/>
                  </a:moveTo>
                  <a:lnTo>
                    <a:pt x="207" y="114"/>
                  </a:lnTo>
                  <a:lnTo>
                    <a:pt x="205" y="125"/>
                  </a:lnTo>
                  <a:lnTo>
                    <a:pt x="202" y="134"/>
                  </a:lnTo>
                  <a:lnTo>
                    <a:pt x="199" y="144"/>
                  </a:lnTo>
                  <a:lnTo>
                    <a:pt x="195" y="153"/>
                  </a:lnTo>
                  <a:lnTo>
                    <a:pt x="189" y="161"/>
                  </a:lnTo>
                  <a:lnTo>
                    <a:pt x="183" y="169"/>
                  </a:lnTo>
                  <a:lnTo>
                    <a:pt x="176" y="176"/>
                  </a:lnTo>
                  <a:lnTo>
                    <a:pt x="169" y="183"/>
                  </a:lnTo>
                  <a:lnTo>
                    <a:pt x="161" y="189"/>
                  </a:lnTo>
                  <a:lnTo>
                    <a:pt x="153" y="195"/>
                  </a:lnTo>
                  <a:lnTo>
                    <a:pt x="144" y="199"/>
                  </a:lnTo>
                  <a:lnTo>
                    <a:pt x="134" y="202"/>
                  </a:lnTo>
                  <a:lnTo>
                    <a:pt x="125" y="205"/>
                  </a:lnTo>
                  <a:lnTo>
                    <a:pt x="114" y="207"/>
                  </a:lnTo>
                  <a:lnTo>
                    <a:pt x="104" y="207"/>
                  </a:lnTo>
                  <a:lnTo>
                    <a:pt x="93" y="207"/>
                  </a:lnTo>
                  <a:lnTo>
                    <a:pt x="83" y="205"/>
                  </a:lnTo>
                  <a:lnTo>
                    <a:pt x="73" y="202"/>
                  </a:lnTo>
                  <a:lnTo>
                    <a:pt x="64" y="199"/>
                  </a:lnTo>
                  <a:lnTo>
                    <a:pt x="54" y="195"/>
                  </a:lnTo>
                  <a:lnTo>
                    <a:pt x="46" y="189"/>
                  </a:lnTo>
                  <a:lnTo>
                    <a:pt x="38" y="183"/>
                  </a:lnTo>
                  <a:lnTo>
                    <a:pt x="31" y="176"/>
                  </a:lnTo>
                  <a:lnTo>
                    <a:pt x="24" y="169"/>
                  </a:lnTo>
                  <a:lnTo>
                    <a:pt x="19" y="161"/>
                  </a:lnTo>
                  <a:lnTo>
                    <a:pt x="13" y="153"/>
                  </a:lnTo>
                  <a:lnTo>
                    <a:pt x="9" y="144"/>
                  </a:lnTo>
                  <a:lnTo>
                    <a:pt x="6" y="134"/>
                  </a:lnTo>
                  <a:lnTo>
                    <a:pt x="3" y="125"/>
                  </a:lnTo>
                  <a:lnTo>
                    <a:pt x="2" y="114"/>
                  </a:lnTo>
                  <a:lnTo>
                    <a:pt x="0" y="104"/>
                  </a:lnTo>
                  <a:lnTo>
                    <a:pt x="2" y="93"/>
                  </a:lnTo>
                  <a:lnTo>
                    <a:pt x="3" y="83"/>
                  </a:lnTo>
                  <a:lnTo>
                    <a:pt x="6" y="73"/>
                  </a:lnTo>
                  <a:lnTo>
                    <a:pt x="9" y="64"/>
                  </a:lnTo>
                  <a:lnTo>
                    <a:pt x="13" y="54"/>
                  </a:lnTo>
                  <a:lnTo>
                    <a:pt x="19" y="46"/>
                  </a:lnTo>
                  <a:lnTo>
                    <a:pt x="24" y="38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6" y="19"/>
                  </a:lnTo>
                  <a:lnTo>
                    <a:pt x="54" y="13"/>
                  </a:lnTo>
                  <a:lnTo>
                    <a:pt x="64" y="9"/>
                  </a:lnTo>
                  <a:lnTo>
                    <a:pt x="73" y="6"/>
                  </a:lnTo>
                  <a:lnTo>
                    <a:pt x="83" y="3"/>
                  </a:lnTo>
                  <a:lnTo>
                    <a:pt x="93" y="2"/>
                  </a:lnTo>
                  <a:lnTo>
                    <a:pt x="104" y="0"/>
                  </a:lnTo>
                  <a:lnTo>
                    <a:pt x="114" y="2"/>
                  </a:lnTo>
                  <a:lnTo>
                    <a:pt x="125" y="3"/>
                  </a:lnTo>
                  <a:lnTo>
                    <a:pt x="134" y="6"/>
                  </a:lnTo>
                  <a:lnTo>
                    <a:pt x="144" y="9"/>
                  </a:lnTo>
                  <a:lnTo>
                    <a:pt x="153" y="13"/>
                  </a:lnTo>
                  <a:lnTo>
                    <a:pt x="161" y="19"/>
                  </a:lnTo>
                  <a:lnTo>
                    <a:pt x="169" y="24"/>
                  </a:lnTo>
                  <a:lnTo>
                    <a:pt x="176" y="31"/>
                  </a:lnTo>
                  <a:lnTo>
                    <a:pt x="183" y="38"/>
                  </a:lnTo>
                  <a:lnTo>
                    <a:pt x="189" y="46"/>
                  </a:lnTo>
                  <a:lnTo>
                    <a:pt x="195" y="54"/>
                  </a:lnTo>
                  <a:lnTo>
                    <a:pt x="199" y="64"/>
                  </a:lnTo>
                  <a:lnTo>
                    <a:pt x="202" y="73"/>
                  </a:lnTo>
                  <a:lnTo>
                    <a:pt x="205" y="83"/>
                  </a:lnTo>
                  <a:lnTo>
                    <a:pt x="207" y="93"/>
                  </a:lnTo>
                  <a:lnTo>
                    <a:pt x="207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6" name="Freeform 87"/>
            <p:cNvSpPr>
              <a:spLocks/>
            </p:cNvSpPr>
            <p:nvPr userDrawn="1"/>
          </p:nvSpPr>
          <p:spPr bwMode="auto">
            <a:xfrm>
              <a:off x="-4967288" y="-1499574"/>
              <a:ext cx="80963" cy="82550"/>
            </a:xfrm>
            <a:custGeom>
              <a:avLst/>
              <a:gdLst>
                <a:gd name="T0" fmla="*/ 207 w 207"/>
                <a:gd name="T1" fmla="*/ 113 h 206"/>
                <a:gd name="T2" fmla="*/ 202 w 207"/>
                <a:gd name="T3" fmla="*/ 134 h 206"/>
                <a:gd name="T4" fmla="*/ 195 w 207"/>
                <a:gd name="T5" fmla="*/ 152 h 206"/>
                <a:gd name="T6" fmla="*/ 183 w 207"/>
                <a:gd name="T7" fmla="*/ 168 h 206"/>
                <a:gd name="T8" fmla="*/ 169 w 207"/>
                <a:gd name="T9" fmla="*/ 182 h 206"/>
                <a:gd name="T10" fmla="*/ 153 w 207"/>
                <a:gd name="T11" fmla="*/ 193 h 206"/>
                <a:gd name="T12" fmla="*/ 134 w 207"/>
                <a:gd name="T13" fmla="*/ 200 h 206"/>
                <a:gd name="T14" fmla="*/ 115 w 207"/>
                <a:gd name="T15" fmla="*/ 205 h 206"/>
                <a:gd name="T16" fmla="*/ 93 w 207"/>
                <a:gd name="T17" fmla="*/ 205 h 206"/>
                <a:gd name="T18" fmla="*/ 73 w 207"/>
                <a:gd name="T19" fmla="*/ 200 h 206"/>
                <a:gd name="T20" fmla="*/ 54 w 207"/>
                <a:gd name="T21" fmla="*/ 193 h 206"/>
                <a:gd name="T22" fmla="*/ 38 w 207"/>
                <a:gd name="T23" fmla="*/ 182 h 206"/>
                <a:gd name="T24" fmla="*/ 24 w 207"/>
                <a:gd name="T25" fmla="*/ 168 h 206"/>
                <a:gd name="T26" fmla="*/ 13 w 207"/>
                <a:gd name="T27" fmla="*/ 152 h 206"/>
                <a:gd name="T28" fmla="*/ 6 w 207"/>
                <a:gd name="T29" fmla="*/ 134 h 206"/>
                <a:gd name="T30" fmla="*/ 1 w 207"/>
                <a:gd name="T31" fmla="*/ 113 h 206"/>
                <a:gd name="T32" fmla="*/ 1 w 207"/>
                <a:gd name="T33" fmla="*/ 92 h 206"/>
                <a:gd name="T34" fmla="*/ 6 w 207"/>
                <a:gd name="T35" fmla="*/ 72 h 206"/>
                <a:gd name="T36" fmla="*/ 13 w 207"/>
                <a:gd name="T37" fmla="*/ 54 h 206"/>
                <a:gd name="T38" fmla="*/ 24 w 207"/>
                <a:gd name="T39" fmla="*/ 37 h 206"/>
                <a:gd name="T40" fmla="*/ 38 w 207"/>
                <a:gd name="T41" fmla="*/ 23 h 206"/>
                <a:gd name="T42" fmla="*/ 54 w 207"/>
                <a:gd name="T43" fmla="*/ 11 h 206"/>
                <a:gd name="T44" fmla="*/ 73 w 207"/>
                <a:gd name="T45" fmla="*/ 4 h 206"/>
                <a:gd name="T46" fmla="*/ 93 w 207"/>
                <a:gd name="T47" fmla="*/ 0 h 206"/>
                <a:gd name="T48" fmla="*/ 115 w 207"/>
                <a:gd name="T49" fmla="*/ 0 h 206"/>
                <a:gd name="T50" fmla="*/ 134 w 207"/>
                <a:gd name="T51" fmla="*/ 4 h 206"/>
                <a:gd name="T52" fmla="*/ 153 w 207"/>
                <a:gd name="T53" fmla="*/ 11 h 206"/>
                <a:gd name="T54" fmla="*/ 169 w 207"/>
                <a:gd name="T55" fmla="*/ 23 h 206"/>
                <a:gd name="T56" fmla="*/ 183 w 207"/>
                <a:gd name="T57" fmla="*/ 37 h 206"/>
                <a:gd name="T58" fmla="*/ 195 w 207"/>
                <a:gd name="T59" fmla="*/ 54 h 206"/>
                <a:gd name="T60" fmla="*/ 202 w 207"/>
                <a:gd name="T61" fmla="*/ 72 h 206"/>
                <a:gd name="T62" fmla="*/ 207 w 207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206">
                  <a:moveTo>
                    <a:pt x="207" y="102"/>
                  </a:moveTo>
                  <a:lnTo>
                    <a:pt x="207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9" y="142"/>
                  </a:lnTo>
                  <a:lnTo>
                    <a:pt x="195" y="152"/>
                  </a:lnTo>
                  <a:lnTo>
                    <a:pt x="189" y="161"/>
                  </a:lnTo>
                  <a:lnTo>
                    <a:pt x="183" y="168"/>
                  </a:lnTo>
                  <a:lnTo>
                    <a:pt x="176" y="176"/>
                  </a:lnTo>
                  <a:lnTo>
                    <a:pt x="169" y="182"/>
                  </a:lnTo>
                  <a:lnTo>
                    <a:pt x="161" y="188"/>
                  </a:lnTo>
                  <a:lnTo>
                    <a:pt x="153" y="193"/>
                  </a:lnTo>
                  <a:lnTo>
                    <a:pt x="144" y="197"/>
                  </a:lnTo>
                  <a:lnTo>
                    <a:pt x="134" y="200"/>
                  </a:lnTo>
                  <a:lnTo>
                    <a:pt x="124" y="204"/>
                  </a:lnTo>
                  <a:lnTo>
                    <a:pt x="115" y="205"/>
                  </a:lnTo>
                  <a:lnTo>
                    <a:pt x="104" y="206"/>
                  </a:lnTo>
                  <a:lnTo>
                    <a:pt x="93" y="205"/>
                  </a:lnTo>
                  <a:lnTo>
                    <a:pt x="83" y="204"/>
                  </a:lnTo>
                  <a:lnTo>
                    <a:pt x="73" y="200"/>
                  </a:lnTo>
                  <a:lnTo>
                    <a:pt x="64" y="197"/>
                  </a:lnTo>
                  <a:lnTo>
                    <a:pt x="54" y="193"/>
                  </a:lnTo>
                  <a:lnTo>
                    <a:pt x="46" y="188"/>
                  </a:lnTo>
                  <a:lnTo>
                    <a:pt x="38" y="182"/>
                  </a:lnTo>
                  <a:lnTo>
                    <a:pt x="31" y="176"/>
                  </a:lnTo>
                  <a:lnTo>
                    <a:pt x="24" y="168"/>
                  </a:lnTo>
                  <a:lnTo>
                    <a:pt x="19" y="161"/>
                  </a:lnTo>
                  <a:lnTo>
                    <a:pt x="13" y="152"/>
                  </a:lnTo>
                  <a:lnTo>
                    <a:pt x="9" y="142"/>
                  </a:lnTo>
                  <a:lnTo>
                    <a:pt x="6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6" y="72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9" y="45"/>
                  </a:lnTo>
                  <a:lnTo>
                    <a:pt x="24" y="37"/>
                  </a:lnTo>
                  <a:lnTo>
                    <a:pt x="31" y="30"/>
                  </a:lnTo>
                  <a:lnTo>
                    <a:pt x="38" y="23"/>
                  </a:lnTo>
                  <a:lnTo>
                    <a:pt x="46" y="17"/>
                  </a:lnTo>
                  <a:lnTo>
                    <a:pt x="54" y="11"/>
                  </a:lnTo>
                  <a:lnTo>
                    <a:pt x="64" y="7"/>
                  </a:lnTo>
                  <a:lnTo>
                    <a:pt x="73" y="4"/>
                  </a:lnTo>
                  <a:lnTo>
                    <a:pt x="83" y="2"/>
                  </a:lnTo>
                  <a:lnTo>
                    <a:pt x="93" y="0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24" y="2"/>
                  </a:lnTo>
                  <a:lnTo>
                    <a:pt x="134" y="4"/>
                  </a:lnTo>
                  <a:lnTo>
                    <a:pt x="144" y="7"/>
                  </a:lnTo>
                  <a:lnTo>
                    <a:pt x="153" y="11"/>
                  </a:lnTo>
                  <a:lnTo>
                    <a:pt x="161" y="17"/>
                  </a:lnTo>
                  <a:lnTo>
                    <a:pt x="169" y="23"/>
                  </a:lnTo>
                  <a:lnTo>
                    <a:pt x="176" y="30"/>
                  </a:lnTo>
                  <a:lnTo>
                    <a:pt x="183" y="37"/>
                  </a:lnTo>
                  <a:lnTo>
                    <a:pt x="189" y="45"/>
                  </a:lnTo>
                  <a:lnTo>
                    <a:pt x="195" y="54"/>
                  </a:lnTo>
                  <a:lnTo>
                    <a:pt x="199" y="62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7" y="92"/>
                  </a:lnTo>
                  <a:lnTo>
                    <a:pt x="207" y="102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7" name="Freeform 88"/>
            <p:cNvSpPr>
              <a:spLocks/>
            </p:cNvSpPr>
            <p:nvPr userDrawn="1"/>
          </p:nvSpPr>
          <p:spPr bwMode="auto">
            <a:xfrm>
              <a:off x="-5135563" y="-1458299"/>
              <a:ext cx="52388" cy="53975"/>
            </a:xfrm>
            <a:custGeom>
              <a:avLst/>
              <a:gdLst>
                <a:gd name="T0" fmla="*/ 133 w 133"/>
                <a:gd name="T1" fmla="*/ 74 h 134"/>
                <a:gd name="T2" fmla="*/ 131 w 133"/>
                <a:gd name="T3" fmla="*/ 87 h 134"/>
                <a:gd name="T4" fmla="*/ 125 w 133"/>
                <a:gd name="T5" fmla="*/ 98 h 134"/>
                <a:gd name="T6" fmla="*/ 118 w 133"/>
                <a:gd name="T7" fmla="*/ 109 h 134"/>
                <a:gd name="T8" fmla="*/ 109 w 133"/>
                <a:gd name="T9" fmla="*/ 119 h 134"/>
                <a:gd name="T10" fmla="*/ 98 w 133"/>
                <a:gd name="T11" fmla="*/ 125 h 134"/>
                <a:gd name="T12" fmla="*/ 86 w 133"/>
                <a:gd name="T13" fmla="*/ 131 h 134"/>
                <a:gd name="T14" fmla="*/ 73 w 133"/>
                <a:gd name="T15" fmla="*/ 133 h 134"/>
                <a:gd name="T16" fmla="*/ 59 w 133"/>
                <a:gd name="T17" fmla="*/ 133 h 134"/>
                <a:gd name="T18" fmla="*/ 46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5 w 133"/>
                <a:gd name="T25" fmla="*/ 109 h 134"/>
                <a:gd name="T26" fmla="*/ 8 w 133"/>
                <a:gd name="T27" fmla="*/ 98 h 134"/>
                <a:gd name="T28" fmla="*/ 3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5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6 w 133"/>
                <a:gd name="T45" fmla="*/ 3 h 134"/>
                <a:gd name="T46" fmla="*/ 59 w 133"/>
                <a:gd name="T47" fmla="*/ 1 h 134"/>
                <a:gd name="T48" fmla="*/ 73 w 133"/>
                <a:gd name="T49" fmla="*/ 1 h 134"/>
                <a:gd name="T50" fmla="*/ 86 w 133"/>
                <a:gd name="T51" fmla="*/ 3 h 134"/>
                <a:gd name="T52" fmla="*/ 98 w 133"/>
                <a:gd name="T53" fmla="*/ 9 h 134"/>
                <a:gd name="T54" fmla="*/ 109 w 133"/>
                <a:gd name="T55" fmla="*/ 15 h 134"/>
                <a:gd name="T56" fmla="*/ 118 w 133"/>
                <a:gd name="T57" fmla="*/ 25 h 134"/>
                <a:gd name="T58" fmla="*/ 125 w 133"/>
                <a:gd name="T59" fmla="*/ 36 h 134"/>
                <a:gd name="T60" fmla="*/ 131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3" y="115"/>
                  </a:lnTo>
                  <a:lnTo>
                    <a:pt x="109" y="119"/>
                  </a:lnTo>
                  <a:lnTo>
                    <a:pt x="104" y="122"/>
                  </a:lnTo>
                  <a:lnTo>
                    <a:pt x="98" y="125"/>
                  </a:lnTo>
                  <a:lnTo>
                    <a:pt x="93" y="129"/>
                  </a:lnTo>
                  <a:lnTo>
                    <a:pt x="86" y="131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1"/>
                  </a:lnTo>
                  <a:lnTo>
                    <a:pt x="41" y="129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4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8" y="98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8" y="36"/>
                  </a:lnTo>
                  <a:lnTo>
                    <a:pt x="12" y="29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6" y="3"/>
                  </a:lnTo>
                  <a:lnTo>
                    <a:pt x="53" y="2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3" y="1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3" y="6"/>
                  </a:lnTo>
                  <a:lnTo>
                    <a:pt x="98" y="9"/>
                  </a:lnTo>
                  <a:lnTo>
                    <a:pt x="104" y="12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8" y="25"/>
                  </a:lnTo>
                  <a:lnTo>
                    <a:pt x="122" y="29"/>
                  </a:lnTo>
                  <a:lnTo>
                    <a:pt x="125" y="36"/>
                  </a:lnTo>
                  <a:lnTo>
                    <a:pt x="127" y="41"/>
                  </a:lnTo>
                  <a:lnTo>
                    <a:pt x="131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8" name="Freeform 89"/>
            <p:cNvSpPr>
              <a:spLocks/>
            </p:cNvSpPr>
            <p:nvPr userDrawn="1"/>
          </p:nvSpPr>
          <p:spPr bwMode="auto">
            <a:xfrm>
              <a:off x="-5011738" y="-1639274"/>
              <a:ext cx="52388" cy="53975"/>
            </a:xfrm>
            <a:custGeom>
              <a:avLst/>
              <a:gdLst>
                <a:gd name="T0" fmla="*/ 133 w 134"/>
                <a:gd name="T1" fmla="*/ 74 h 134"/>
                <a:gd name="T2" fmla="*/ 131 w 134"/>
                <a:gd name="T3" fmla="*/ 87 h 134"/>
                <a:gd name="T4" fmla="*/ 125 w 134"/>
                <a:gd name="T5" fmla="*/ 99 h 134"/>
                <a:gd name="T6" fmla="*/ 119 w 134"/>
                <a:gd name="T7" fmla="*/ 110 h 134"/>
                <a:gd name="T8" fmla="*/ 109 w 134"/>
                <a:gd name="T9" fmla="*/ 118 h 134"/>
                <a:gd name="T10" fmla="*/ 98 w 134"/>
                <a:gd name="T11" fmla="*/ 126 h 134"/>
                <a:gd name="T12" fmla="*/ 86 w 134"/>
                <a:gd name="T13" fmla="*/ 131 h 134"/>
                <a:gd name="T14" fmla="*/ 73 w 134"/>
                <a:gd name="T15" fmla="*/ 133 h 134"/>
                <a:gd name="T16" fmla="*/ 61 w 134"/>
                <a:gd name="T17" fmla="*/ 133 h 134"/>
                <a:gd name="T18" fmla="*/ 48 w 134"/>
                <a:gd name="T19" fmla="*/ 131 h 134"/>
                <a:gd name="T20" fmla="*/ 36 w 134"/>
                <a:gd name="T21" fmla="*/ 126 h 134"/>
                <a:gd name="T22" fmla="*/ 25 w 134"/>
                <a:gd name="T23" fmla="*/ 118 h 134"/>
                <a:gd name="T24" fmla="*/ 15 w 134"/>
                <a:gd name="T25" fmla="*/ 110 h 134"/>
                <a:gd name="T26" fmla="*/ 9 w 134"/>
                <a:gd name="T27" fmla="*/ 99 h 134"/>
                <a:gd name="T28" fmla="*/ 3 w 134"/>
                <a:gd name="T29" fmla="*/ 87 h 134"/>
                <a:gd name="T30" fmla="*/ 1 w 134"/>
                <a:gd name="T31" fmla="*/ 74 h 134"/>
                <a:gd name="T32" fmla="*/ 1 w 134"/>
                <a:gd name="T33" fmla="*/ 61 h 134"/>
                <a:gd name="T34" fmla="*/ 3 w 134"/>
                <a:gd name="T35" fmla="*/ 48 h 134"/>
                <a:gd name="T36" fmla="*/ 9 w 134"/>
                <a:gd name="T37" fmla="*/ 36 h 134"/>
                <a:gd name="T38" fmla="*/ 15 w 134"/>
                <a:gd name="T39" fmla="*/ 25 h 134"/>
                <a:gd name="T40" fmla="*/ 25 w 134"/>
                <a:gd name="T41" fmla="*/ 16 h 134"/>
                <a:gd name="T42" fmla="*/ 36 w 134"/>
                <a:gd name="T43" fmla="*/ 9 h 134"/>
                <a:gd name="T44" fmla="*/ 48 w 134"/>
                <a:gd name="T45" fmla="*/ 4 h 134"/>
                <a:gd name="T46" fmla="*/ 61 w 134"/>
                <a:gd name="T47" fmla="*/ 2 h 134"/>
                <a:gd name="T48" fmla="*/ 73 w 134"/>
                <a:gd name="T49" fmla="*/ 2 h 134"/>
                <a:gd name="T50" fmla="*/ 86 w 134"/>
                <a:gd name="T51" fmla="*/ 4 h 134"/>
                <a:gd name="T52" fmla="*/ 98 w 134"/>
                <a:gd name="T53" fmla="*/ 9 h 134"/>
                <a:gd name="T54" fmla="*/ 109 w 134"/>
                <a:gd name="T55" fmla="*/ 16 h 134"/>
                <a:gd name="T56" fmla="*/ 119 w 134"/>
                <a:gd name="T57" fmla="*/ 25 h 134"/>
                <a:gd name="T58" fmla="*/ 125 w 134"/>
                <a:gd name="T59" fmla="*/ 36 h 134"/>
                <a:gd name="T60" fmla="*/ 131 w 134"/>
                <a:gd name="T61" fmla="*/ 48 h 134"/>
                <a:gd name="T62" fmla="*/ 133 w 134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4" h="134">
                  <a:moveTo>
                    <a:pt x="134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9" y="93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9" y="110"/>
                  </a:lnTo>
                  <a:lnTo>
                    <a:pt x="115" y="115"/>
                  </a:lnTo>
                  <a:lnTo>
                    <a:pt x="109" y="118"/>
                  </a:lnTo>
                  <a:lnTo>
                    <a:pt x="105" y="122"/>
                  </a:lnTo>
                  <a:lnTo>
                    <a:pt x="98" y="126"/>
                  </a:lnTo>
                  <a:lnTo>
                    <a:pt x="93" y="129"/>
                  </a:lnTo>
                  <a:lnTo>
                    <a:pt x="86" y="131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61" y="133"/>
                  </a:lnTo>
                  <a:lnTo>
                    <a:pt x="54" y="132"/>
                  </a:lnTo>
                  <a:lnTo>
                    <a:pt x="48" y="131"/>
                  </a:lnTo>
                  <a:lnTo>
                    <a:pt x="41" y="129"/>
                  </a:lnTo>
                  <a:lnTo>
                    <a:pt x="36" y="126"/>
                  </a:lnTo>
                  <a:lnTo>
                    <a:pt x="30" y="122"/>
                  </a:lnTo>
                  <a:lnTo>
                    <a:pt x="25" y="118"/>
                  </a:lnTo>
                  <a:lnTo>
                    <a:pt x="19" y="115"/>
                  </a:lnTo>
                  <a:lnTo>
                    <a:pt x="15" y="110"/>
                  </a:lnTo>
                  <a:lnTo>
                    <a:pt x="12" y="104"/>
                  </a:lnTo>
                  <a:lnTo>
                    <a:pt x="9" y="99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2" y="80"/>
                  </a:lnTo>
                  <a:lnTo>
                    <a:pt x="1" y="74"/>
                  </a:lnTo>
                  <a:lnTo>
                    <a:pt x="0" y="67"/>
                  </a:lnTo>
                  <a:lnTo>
                    <a:pt x="1" y="61"/>
                  </a:lnTo>
                  <a:lnTo>
                    <a:pt x="2" y="53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9" y="36"/>
                  </a:lnTo>
                  <a:lnTo>
                    <a:pt x="12" y="30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9"/>
                  </a:lnTo>
                  <a:lnTo>
                    <a:pt x="41" y="6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1" y="2"/>
                  </a:lnTo>
                  <a:lnTo>
                    <a:pt x="67" y="0"/>
                  </a:lnTo>
                  <a:lnTo>
                    <a:pt x="73" y="2"/>
                  </a:lnTo>
                  <a:lnTo>
                    <a:pt x="80" y="2"/>
                  </a:lnTo>
                  <a:lnTo>
                    <a:pt x="86" y="4"/>
                  </a:lnTo>
                  <a:lnTo>
                    <a:pt x="93" y="6"/>
                  </a:lnTo>
                  <a:lnTo>
                    <a:pt x="98" y="9"/>
                  </a:lnTo>
                  <a:lnTo>
                    <a:pt x="105" y="12"/>
                  </a:lnTo>
                  <a:lnTo>
                    <a:pt x="109" y="16"/>
                  </a:lnTo>
                  <a:lnTo>
                    <a:pt x="115" y="20"/>
                  </a:lnTo>
                  <a:lnTo>
                    <a:pt x="119" y="25"/>
                  </a:lnTo>
                  <a:lnTo>
                    <a:pt x="122" y="30"/>
                  </a:lnTo>
                  <a:lnTo>
                    <a:pt x="125" y="36"/>
                  </a:lnTo>
                  <a:lnTo>
                    <a:pt x="129" y="41"/>
                  </a:lnTo>
                  <a:lnTo>
                    <a:pt x="131" y="48"/>
                  </a:lnTo>
                  <a:lnTo>
                    <a:pt x="132" y="53"/>
                  </a:lnTo>
                  <a:lnTo>
                    <a:pt x="133" y="61"/>
                  </a:lnTo>
                  <a:lnTo>
                    <a:pt x="134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9" name="Freeform 90"/>
            <p:cNvSpPr>
              <a:spLocks/>
            </p:cNvSpPr>
            <p:nvPr userDrawn="1"/>
          </p:nvSpPr>
          <p:spPr bwMode="auto">
            <a:xfrm>
              <a:off x="-5072063" y="-1547199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7 h 80"/>
                <a:gd name="T4" fmla="*/ 75 w 79"/>
                <a:gd name="T5" fmla="*/ 55 h 80"/>
                <a:gd name="T6" fmla="*/ 72 w 79"/>
                <a:gd name="T7" fmla="*/ 61 h 80"/>
                <a:gd name="T8" fmla="*/ 68 w 79"/>
                <a:gd name="T9" fmla="*/ 68 h 80"/>
                <a:gd name="T10" fmla="*/ 61 w 79"/>
                <a:gd name="T11" fmla="*/ 72 h 80"/>
                <a:gd name="T12" fmla="*/ 55 w 79"/>
                <a:gd name="T13" fmla="*/ 76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4 w 79"/>
                <a:gd name="T21" fmla="*/ 76 h 80"/>
                <a:gd name="T22" fmla="*/ 17 w 79"/>
                <a:gd name="T23" fmla="*/ 72 h 80"/>
                <a:gd name="T24" fmla="*/ 11 w 79"/>
                <a:gd name="T25" fmla="*/ 68 h 80"/>
                <a:gd name="T26" fmla="*/ 6 w 79"/>
                <a:gd name="T27" fmla="*/ 61 h 80"/>
                <a:gd name="T28" fmla="*/ 2 w 79"/>
                <a:gd name="T29" fmla="*/ 55 h 80"/>
                <a:gd name="T30" fmla="*/ 0 w 79"/>
                <a:gd name="T31" fmla="*/ 47 h 80"/>
                <a:gd name="T32" fmla="*/ 0 w 79"/>
                <a:gd name="T33" fmla="*/ 40 h 80"/>
                <a:gd name="T34" fmla="*/ 0 w 79"/>
                <a:gd name="T35" fmla="*/ 31 h 80"/>
                <a:gd name="T36" fmla="*/ 2 w 79"/>
                <a:gd name="T37" fmla="*/ 23 h 80"/>
                <a:gd name="T38" fmla="*/ 6 w 79"/>
                <a:gd name="T39" fmla="*/ 17 h 80"/>
                <a:gd name="T40" fmla="*/ 11 w 79"/>
                <a:gd name="T41" fmla="*/ 12 h 80"/>
                <a:gd name="T42" fmla="*/ 17 w 79"/>
                <a:gd name="T43" fmla="*/ 6 h 80"/>
                <a:gd name="T44" fmla="*/ 24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6 h 80"/>
                <a:gd name="T56" fmla="*/ 68 w 79"/>
                <a:gd name="T57" fmla="*/ 12 h 80"/>
                <a:gd name="T58" fmla="*/ 72 w 79"/>
                <a:gd name="T59" fmla="*/ 17 h 80"/>
                <a:gd name="T60" fmla="*/ 75 w 79"/>
                <a:gd name="T61" fmla="*/ 23 h 80"/>
                <a:gd name="T62" fmla="*/ 79 w 79"/>
                <a:gd name="T63" fmla="*/ 31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7"/>
                  </a:lnTo>
                  <a:lnTo>
                    <a:pt x="75" y="55"/>
                  </a:lnTo>
                  <a:lnTo>
                    <a:pt x="72" y="61"/>
                  </a:lnTo>
                  <a:lnTo>
                    <a:pt x="68" y="68"/>
                  </a:lnTo>
                  <a:lnTo>
                    <a:pt x="61" y="72"/>
                  </a:lnTo>
                  <a:lnTo>
                    <a:pt x="55" y="76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4" y="76"/>
                  </a:lnTo>
                  <a:lnTo>
                    <a:pt x="17" y="72"/>
                  </a:lnTo>
                  <a:lnTo>
                    <a:pt x="11" y="68"/>
                  </a:lnTo>
                  <a:lnTo>
                    <a:pt x="6" y="61"/>
                  </a:lnTo>
                  <a:lnTo>
                    <a:pt x="2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7"/>
                  </a:lnTo>
                  <a:lnTo>
                    <a:pt x="11" y="12"/>
                  </a:lnTo>
                  <a:lnTo>
                    <a:pt x="17" y="6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6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5" y="23"/>
                  </a:lnTo>
                  <a:lnTo>
                    <a:pt x="79" y="31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0" name="Freeform 91"/>
            <p:cNvSpPr>
              <a:spLocks/>
            </p:cNvSpPr>
            <p:nvPr userDrawn="1"/>
          </p:nvSpPr>
          <p:spPr bwMode="auto">
            <a:xfrm>
              <a:off x="-5099050" y="-1690074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3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6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2 w 80"/>
                <a:gd name="T19" fmla="*/ 79 h 80"/>
                <a:gd name="T20" fmla="*/ 25 w 80"/>
                <a:gd name="T21" fmla="*/ 77 h 80"/>
                <a:gd name="T22" fmla="*/ 18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3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4 h 80"/>
                <a:gd name="T38" fmla="*/ 7 w 80"/>
                <a:gd name="T39" fmla="*/ 17 h 80"/>
                <a:gd name="T40" fmla="*/ 12 w 80"/>
                <a:gd name="T41" fmla="*/ 12 h 80"/>
                <a:gd name="T42" fmla="*/ 18 w 80"/>
                <a:gd name="T43" fmla="*/ 6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3 h 80"/>
                <a:gd name="T54" fmla="*/ 63 w 80"/>
                <a:gd name="T55" fmla="*/ 6 h 80"/>
                <a:gd name="T56" fmla="*/ 68 w 80"/>
                <a:gd name="T57" fmla="*/ 12 h 80"/>
                <a:gd name="T58" fmla="*/ 73 w 80"/>
                <a:gd name="T59" fmla="*/ 17 h 80"/>
                <a:gd name="T60" fmla="*/ 77 w 80"/>
                <a:gd name="T61" fmla="*/ 24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3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6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5" y="77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3"/>
                  </a:lnTo>
                  <a:lnTo>
                    <a:pt x="63" y="6"/>
                  </a:lnTo>
                  <a:lnTo>
                    <a:pt x="68" y="12"/>
                  </a:lnTo>
                  <a:lnTo>
                    <a:pt x="73" y="17"/>
                  </a:lnTo>
                  <a:lnTo>
                    <a:pt x="77" y="24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1" name="Freeform 92"/>
            <p:cNvSpPr>
              <a:spLocks/>
            </p:cNvSpPr>
            <p:nvPr userDrawn="1"/>
          </p:nvSpPr>
          <p:spPr bwMode="auto">
            <a:xfrm>
              <a:off x="-5140325" y="-131859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4 w 80"/>
                <a:gd name="T7" fmla="*/ 63 h 80"/>
                <a:gd name="T8" fmla="*/ 68 w 80"/>
                <a:gd name="T9" fmla="*/ 68 h 80"/>
                <a:gd name="T10" fmla="*/ 63 w 80"/>
                <a:gd name="T11" fmla="*/ 74 h 80"/>
                <a:gd name="T12" fmla="*/ 55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7 w 80"/>
                <a:gd name="T23" fmla="*/ 74 h 80"/>
                <a:gd name="T24" fmla="*/ 12 w 80"/>
                <a:gd name="T25" fmla="*/ 68 h 80"/>
                <a:gd name="T26" fmla="*/ 8 w 80"/>
                <a:gd name="T27" fmla="*/ 63 h 80"/>
                <a:gd name="T28" fmla="*/ 3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3 h 80"/>
                <a:gd name="T36" fmla="*/ 3 w 80"/>
                <a:gd name="T37" fmla="*/ 25 h 80"/>
                <a:gd name="T38" fmla="*/ 8 w 80"/>
                <a:gd name="T39" fmla="*/ 18 h 80"/>
                <a:gd name="T40" fmla="*/ 12 w 80"/>
                <a:gd name="T41" fmla="*/ 12 h 80"/>
                <a:gd name="T42" fmla="*/ 17 w 80"/>
                <a:gd name="T43" fmla="*/ 7 h 80"/>
                <a:gd name="T44" fmla="*/ 25 w 80"/>
                <a:gd name="T45" fmla="*/ 4 h 80"/>
                <a:gd name="T46" fmla="*/ 33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5 w 80"/>
                <a:gd name="T53" fmla="*/ 4 h 80"/>
                <a:gd name="T54" fmla="*/ 63 w 80"/>
                <a:gd name="T55" fmla="*/ 7 h 80"/>
                <a:gd name="T56" fmla="*/ 68 w 80"/>
                <a:gd name="T57" fmla="*/ 12 h 80"/>
                <a:gd name="T58" fmla="*/ 74 w 80"/>
                <a:gd name="T59" fmla="*/ 18 h 80"/>
                <a:gd name="T60" fmla="*/ 77 w 80"/>
                <a:gd name="T61" fmla="*/ 25 h 80"/>
                <a:gd name="T62" fmla="*/ 79 w 80"/>
                <a:gd name="T63" fmla="*/ 33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4" y="63"/>
                  </a:lnTo>
                  <a:lnTo>
                    <a:pt x="68" y="68"/>
                  </a:lnTo>
                  <a:lnTo>
                    <a:pt x="63" y="74"/>
                  </a:lnTo>
                  <a:lnTo>
                    <a:pt x="55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7" y="74"/>
                  </a:lnTo>
                  <a:lnTo>
                    <a:pt x="12" y="68"/>
                  </a:lnTo>
                  <a:lnTo>
                    <a:pt x="8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4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5" y="4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74" y="18"/>
                  </a:lnTo>
                  <a:lnTo>
                    <a:pt x="77" y="25"/>
                  </a:lnTo>
                  <a:lnTo>
                    <a:pt x="79" y="33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2" name="Freeform 93"/>
            <p:cNvSpPr>
              <a:spLocks/>
            </p:cNvSpPr>
            <p:nvPr userDrawn="1"/>
          </p:nvSpPr>
          <p:spPr bwMode="auto">
            <a:xfrm>
              <a:off x="-5284788" y="-1601174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2 w 80"/>
                <a:gd name="T7" fmla="*/ 62 h 80"/>
                <a:gd name="T8" fmla="*/ 68 w 80"/>
                <a:gd name="T9" fmla="*/ 68 h 80"/>
                <a:gd name="T10" fmla="*/ 62 w 80"/>
                <a:gd name="T11" fmla="*/ 73 h 80"/>
                <a:gd name="T12" fmla="*/ 55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1 w 80"/>
                <a:gd name="T19" fmla="*/ 79 h 80"/>
                <a:gd name="T20" fmla="*/ 24 w 80"/>
                <a:gd name="T21" fmla="*/ 77 h 80"/>
                <a:gd name="T22" fmla="*/ 17 w 80"/>
                <a:gd name="T23" fmla="*/ 73 h 80"/>
                <a:gd name="T24" fmla="*/ 11 w 80"/>
                <a:gd name="T25" fmla="*/ 68 h 80"/>
                <a:gd name="T26" fmla="*/ 6 w 80"/>
                <a:gd name="T27" fmla="*/ 62 h 80"/>
                <a:gd name="T28" fmla="*/ 3 w 80"/>
                <a:gd name="T29" fmla="*/ 55 h 80"/>
                <a:gd name="T30" fmla="*/ 0 w 80"/>
                <a:gd name="T31" fmla="*/ 48 h 80"/>
                <a:gd name="T32" fmla="*/ 0 w 80"/>
                <a:gd name="T33" fmla="*/ 40 h 80"/>
                <a:gd name="T34" fmla="*/ 0 w 80"/>
                <a:gd name="T35" fmla="*/ 32 h 80"/>
                <a:gd name="T36" fmla="*/ 3 w 80"/>
                <a:gd name="T37" fmla="*/ 24 h 80"/>
                <a:gd name="T38" fmla="*/ 6 w 80"/>
                <a:gd name="T39" fmla="*/ 18 h 80"/>
                <a:gd name="T40" fmla="*/ 11 w 80"/>
                <a:gd name="T41" fmla="*/ 11 h 80"/>
                <a:gd name="T42" fmla="*/ 17 w 80"/>
                <a:gd name="T43" fmla="*/ 7 h 80"/>
                <a:gd name="T44" fmla="*/ 24 w 80"/>
                <a:gd name="T45" fmla="*/ 4 h 80"/>
                <a:gd name="T46" fmla="*/ 31 w 80"/>
                <a:gd name="T47" fmla="*/ 0 h 80"/>
                <a:gd name="T48" fmla="*/ 40 w 80"/>
                <a:gd name="T49" fmla="*/ 0 h 80"/>
                <a:gd name="T50" fmla="*/ 48 w 80"/>
                <a:gd name="T51" fmla="*/ 0 h 80"/>
                <a:gd name="T52" fmla="*/ 55 w 80"/>
                <a:gd name="T53" fmla="*/ 4 h 80"/>
                <a:gd name="T54" fmla="*/ 62 w 80"/>
                <a:gd name="T55" fmla="*/ 7 h 80"/>
                <a:gd name="T56" fmla="*/ 68 w 80"/>
                <a:gd name="T57" fmla="*/ 11 h 80"/>
                <a:gd name="T58" fmla="*/ 72 w 80"/>
                <a:gd name="T59" fmla="*/ 18 h 80"/>
                <a:gd name="T60" fmla="*/ 77 w 80"/>
                <a:gd name="T61" fmla="*/ 24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2" y="73"/>
                  </a:lnTo>
                  <a:lnTo>
                    <a:pt x="55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3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1" y="11"/>
                  </a:lnTo>
                  <a:lnTo>
                    <a:pt x="17" y="7"/>
                  </a:lnTo>
                  <a:lnTo>
                    <a:pt x="24" y="4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5" y="4"/>
                  </a:lnTo>
                  <a:lnTo>
                    <a:pt x="62" y="7"/>
                  </a:lnTo>
                  <a:lnTo>
                    <a:pt x="68" y="11"/>
                  </a:lnTo>
                  <a:lnTo>
                    <a:pt x="72" y="18"/>
                  </a:lnTo>
                  <a:lnTo>
                    <a:pt x="77" y="24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3" name="Freeform 94"/>
            <p:cNvSpPr>
              <a:spLocks/>
            </p:cNvSpPr>
            <p:nvPr userDrawn="1"/>
          </p:nvSpPr>
          <p:spPr bwMode="auto">
            <a:xfrm>
              <a:off x="-5284788" y="-1501162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30 w 133"/>
                <a:gd name="T3" fmla="*/ 86 h 133"/>
                <a:gd name="T4" fmla="*/ 125 w 133"/>
                <a:gd name="T5" fmla="*/ 98 h 133"/>
                <a:gd name="T6" fmla="*/ 118 w 133"/>
                <a:gd name="T7" fmla="*/ 109 h 133"/>
                <a:gd name="T8" fmla="*/ 109 w 133"/>
                <a:gd name="T9" fmla="*/ 118 h 133"/>
                <a:gd name="T10" fmla="*/ 98 w 133"/>
                <a:gd name="T11" fmla="*/ 125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5 w 133"/>
                <a:gd name="T21" fmla="*/ 125 h 133"/>
                <a:gd name="T22" fmla="*/ 24 w 133"/>
                <a:gd name="T23" fmla="*/ 118 h 133"/>
                <a:gd name="T24" fmla="*/ 15 w 133"/>
                <a:gd name="T25" fmla="*/ 109 h 133"/>
                <a:gd name="T26" fmla="*/ 8 w 133"/>
                <a:gd name="T27" fmla="*/ 98 h 133"/>
                <a:gd name="T28" fmla="*/ 2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2 w 133"/>
                <a:gd name="T35" fmla="*/ 46 h 133"/>
                <a:gd name="T36" fmla="*/ 8 w 133"/>
                <a:gd name="T37" fmla="*/ 35 h 133"/>
                <a:gd name="T38" fmla="*/ 15 w 133"/>
                <a:gd name="T39" fmla="*/ 24 h 133"/>
                <a:gd name="T40" fmla="*/ 24 w 133"/>
                <a:gd name="T41" fmla="*/ 15 h 133"/>
                <a:gd name="T42" fmla="*/ 35 w 133"/>
                <a:gd name="T43" fmla="*/ 8 h 133"/>
                <a:gd name="T44" fmla="*/ 46 w 133"/>
                <a:gd name="T45" fmla="*/ 2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9 w 133"/>
                <a:gd name="T55" fmla="*/ 15 h 133"/>
                <a:gd name="T56" fmla="*/ 118 w 133"/>
                <a:gd name="T57" fmla="*/ 24 h 133"/>
                <a:gd name="T58" fmla="*/ 125 w 133"/>
                <a:gd name="T59" fmla="*/ 35 h 133"/>
                <a:gd name="T60" fmla="*/ 130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7" y="92"/>
                  </a:lnTo>
                  <a:lnTo>
                    <a:pt x="125" y="98"/>
                  </a:lnTo>
                  <a:lnTo>
                    <a:pt x="121" y="104"/>
                  </a:lnTo>
                  <a:lnTo>
                    <a:pt x="118" y="109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8" y="125"/>
                  </a:lnTo>
                  <a:lnTo>
                    <a:pt x="92" y="127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0" y="127"/>
                  </a:lnTo>
                  <a:lnTo>
                    <a:pt x="35" y="125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1" y="104"/>
                  </a:lnTo>
                  <a:lnTo>
                    <a:pt x="8" y="98"/>
                  </a:lnTo>
                  <a:lnTo>
                    <a:pt x="5" y="92"/>
                  </a:lnTo>
                  <a:lnTo>
                    <a:pt x="2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2" y="4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8" y="24"/>
                  </a:lnTo>
                  <a:lnTo>
                    <a:pt x="121" y="29"/>
                  </a:lnTo>
                  <a:lnTo>
                    <a:pt x="125" y="35"/>
                  </a:lnTo>
                  <a:lnTo>
                    <a:pt x="127" y="40"/>
                  </a:lnTo>
                  <a:lnTo>
                    <a:pt x="130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4" name="Freeform 95"/>
            <p:cNvSpPr>
              <a:spLocks/>
            </p:cNvSpPr>
            <p:nvPr userDrawn="1"/>
          </p:nvSpPr>
          <p:spPr bwMode="auto">
            <a:xfrm>
              <a:off x="-5024438" y="-1345587"/>
              <a:ext cx="52388" cy="53975"/>
            </a:xfrm>
            <a:custGeom>
              <a:avLst/>
              <a:gdLst>
                <a:gd name="T0" fmla="*/ 132 w 132"/>
                <a:gd name="T1" fmla="*/ 74 h 134"/>
                <a:gd name="T2" fmla="*/ 129 w 132"/>
                <a:gd name="T3" fmla="*/ 87 h 134"/>
                <a:gd name="T4" fmla="*/ 125 w 132"/>
                <a:gd name="T5" fmla="*/ 99 h 134"/>
                <a:gd name="T6" fmla="*/ 117 w 132"/>
                <a:gd name="T7" fmla="*/ 109 h 134"/>
                <a:gd name="T8" fmla="*/ 109 w 132"/>
                <a:gd name="T9" fmla="*/ 119 h 134"/>
                <a:gd name="T10" fmla="*/ 98 w 132"/>
                <a:gd name="T11" fmla="*/ 126 h 134"/>
                <a:gd name="T12" fmla="*/ 86 w 132"/>
                <a:gd name="T13" fmla="*/ 131 h 134"/>
                <a:gd name="T14" fmla="*/ 73 w 132"/>
                <a:gd name="T15" fmla="*/ 133 h 134"/>
                <a:gd name="T16" fmla="*/ 59 w 132"/>
                <a:gd name="T17" fmla="*/ 133 h 134"/>
                <a:gd name="T18" fmla="*/ 46 w 132"/>
                <a:gd name="T19" fmla="*/ 131 h 134"/>
                <a:gd name="T20" fmla="*/ 34 w 132"/>
                <a:gd name="T21" fmla="*/ 126 h 134"/>
                <a:gd name="T22" fmla="*/ 23 w 132"/>
                <a:gd name="T23" fmla="*/ 119 h 134"/>
                <a:gd name="T24" fmla="*/ 15 w 132"/>
                <a:gd name="T25" fmla="*/ 109 h 134"/>
                <a:gd name="T26" fmla="*/ 7 w 132"/>
                <a:gd name="T27" fmla="*/ 99 h 134"/>
                <a:gd name="T28" fmla="*/ 3 w 132"/>
                <a:gd name="T29" fmla="*/ 87 h 134"/>
                <a:gd name="T30" fmla="*/ 0 w 132"/>
                <a:gd name="T31" fmla="*/ 74 h 134"/>
                <a:gd name="T32" fmla="*/ 0 w 132"/>
                <a:gd name="T33" fmla="*/ 61 h 134"/>
                <a:gd name="T34" fmla="*/ 3 w 132"/>
                <a:gd name="T35" fmla="*/ 48 h 134"/>
                <a:gd name="T36" fmla="*/ 7 w 132"/>
                <a:gd name="T37" fmla="*/ 36 h 134"/>
                <a:gd name="T38" fmla="*/ 15 w 132"/>
                <a:gd name="T39" fmla="*/ 25 h 134"/>
                <a:gd name="T40" fmla="*/ 23 w 132"/>
                <a:gd name="T41" fmla="*/ 17 h 134"/>
                <a:gd name="T42" fmla="*/ 34 w 132"/>
                <a:gd name="T43" fmla="*/ 9 h 134"/>
                <a:gd name="T44" fmla="*/ 46 w 132"/>
                <a:gd name="T45" fmla="*/ 4 h 134"/>
                <a:gd name="T46" fmla="*/ 59 w 132"/>
                <a:gd name="T47" fmla="*/ 1 h 134"/>
                <a:gd name="T48" fmla="*/ 73 w 132"/>
                <a:gd name="T49" fmla="*/ 1 h 134"/>
                <a:gd name="T50" fmla="*/ 86 w 132"/>
                <a:gd name="T51" fmla="*/ 4 h 134"/>
                <a:gd name="T52" fmla="*/ 98 w 132"/>
                <a:gd name="T53" fmla="*/ 9 h 134"/>
                <a:gd name="T54" fmla="*/ 109 w 132"/>
                <a:gd name="T55" fmla="*/ 17 h 134"/>
                <a:gd name="T56" fmla="*/ 117 w 132"/>
                <a:gd name="T57" fmla="*/ 25 h 134"/>
                <a:gd name="T58" fmla="*/ 125 w 132"/>
                <a:gd name="T59" fmla="*/ 36 h 134"/>
                <a:gd name="T60" fmla="*/ 129 w 132"/>
                <a:gd name="T61" fmla="*/ 48 h 134"/>
                <a:gd name="T62" fmla="*/ 132 w 132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4">
                  <a:moveTo>
                    <a:pt x="132" y="67"/>
                  </a:moveTo>
                  <a:lnTo>
                    <a:pt x="132" y="74"/>
                  </a:lnTo>
                  <a:lnTo>
                    <a:pt x="131" y="81"/>
                  </a:lnTo>
                  <a:lnTo>
                    <a:pt x="129" y="87"/>
                  </a:lnTo>
                  <a:lnTo>
                    <a:pt x="127" y="93"/>
                  </a:lnTo>
                  <a:lnTo>
                    <a:pt x="125" y="99"/>
                  </a:lnTo>
                  <a:lnTo>
                    <a:pt x="122" y="105"/>
                  </a:lnTo>
                  <a:lnTo>
                    <a:pt x="117" y="109"/>
                  </a:lnTo>
                  <a:lnTo>
                    <a:pt x="113" y="115"/>
                  </a:lnTo>
                  <a:lnTo>
                    <a:pt x="109" y="119"/>
                  </a:lnTo>
                  <a:lnTo>
                    <a:pt x="103" y="122"/>
                  </a:lnTo>
                  <a:lnTo>
                    <a:pt x="98" y="126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79" y="133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59" y="133"/>
                  </a:lnTo>
                  <a:lnTo>
                    <a:pt x="52" y="133"/>
                  </a:lnTo>
                  <a:lnTo>
                    <a:pt x="46" y="131"/>
                  </a:lnTo>
                  <a:lnTo>
                    <a:pt x="41" y="129"/>
                  </a:lnTo>
                  <a:lnTo>
                    <a:pt x="34" y="126"/>
                  </a:lnTo>
                  <a:lnTo>
                    <a:pt x="29" y="122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0" y="105"/>
                  </a:lnTo>
                  <a:lnTo>
                    <a:pt x="7" y="99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1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1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3" y="17"/>
                  </a:lnTo>
                  <a:lnTo>
                    <a:pt x="29" y="12"/>
                  </a:lnTo>
                  <a:lnTo>
                    <a:pt x="34" y="9"/>
                  </a:lnTo>
                  <a:lnTo>
                    <a:pt x="41" y="6"/>
                  </a:lnTo>
                  <a:lnTo>
                    <a:pt x="46" y="4"/>
                  </a:lnTo>
                  <a:lnTo>
                    <a:pt x="52" y="2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3" y="1"/>
                  </a:lnTo>
                  <a:lnTo>
                    <a:pt x="79" y="2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8" y="9"/>
                  </a:lnTo>
                  <a:lnTo>
                    <a:pt x="103" y="12"/>
                  </a:lnTo>
                  <a:lnTo>
                    <a:pt x="109" y="17"/>
                  </a:lnTo>
                  <a:lnTo>
                    <a:pt x="113" y="20"/>
                  </a:lnTo>
                  <a:lnTo>
                    <a:pt x="117" y="25"/>
                  </a:lnTo>
                  <a:lnTo>
                    <a:pt x="122" y="31"/>
                  </a:lnTo>
                  <a:lnTo>
                    <a:pt x="125" y="36"/>
                  </a:lnTo>
                  <a:lnTo>
                    <a:pt x="127" y="41"/>
                  </a:lnTo>
                  <a:lnTo>
                    <a:pt x="129" y="48"/>
                  </a:lnTo>
                  <a:lnTo>
                    <a:pt x="131" y="54"/>
                  </a:lnTo>
                  <a:lnTo>
                    <a:pt x="132" y="61"/>
                  </a:lnTo>
                  <a:lnTo>
                    <a:pt x="132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5" name="Freeform 96"/>
            <p:cNvSpPr>
              <a:spLocks/>
            </p:cNvSpPr>
            <p:nvPr userDrawn="1"/>
          </p:nvSpPr>
          <p:spPr bwMode="auto">
            <a:xfrm>
              <a:off x="-5273675" y="-1396387"/>
              <a:ext cx="82550" cy="82550"/>
            </a:xfrm>
            <a:custGeom>
              <a:avLst/>
              <a:gdLst>
                <a:gd name="T0" fmla="*/ 205 w 205"/>
                <a:gd name="T1" fmla="*/ 113 h 206"/>
                <a:gd name="T2" fmla="*/ 201 w 205"/>
                <a:gd name="T3" fmla="*/ 134 h 206"/>
                <a:gd name="T4" fmla="*/ 194 w 205"/>
                <a:gd name="T5" fmla="*/ 152 h 206"/>
                <a:gd name="T6" fmla="*/ 183 w 205"/>
                <a:gd name="T7" fmla="*/ 168 h 206"/>
                <a:gd name="T8" fmla="*/ 169 w 205"/>
                <a:gd name="T9" fmla="*/ 182 h 206"/>
                <a:gd name="T10" fmla="*/ 151 w 205"/>
                <a:gd name="T11" fmla="*/ 194 h 206"/>
                <a:gd name="T12" fmla="*/ 133 w 205"/>
                <a:gd name="T13" fmla="*/ 202 h 206"/>
                <a:gd name="T14" fmla="*/ 114 w 205"/>
                <a:gd name="T15" fmla="*/ 206 h 206"/>
                <a:gd name="T16" fmla="*/ 92 w 205"/>
                <a:gd name="T17" fmla="*/ 206 h 206"/>
                <a:gd name="T18" fmla="*/ 73 w 205"/>
                <a:gd name="T19" fmla="*/ 202 h 206"/>
                <a:gd name="T20" fmla="*/ 54 w 205"/>
                <a:gd name="T21" fmla="*/ 194 h 206"/>
                <a:gd name="T22" fmla="*/ 37 w 205"/>
                <a:gd name="T23" fmla="*/ 182 h 206"/>
                <a:gd name="T24" fmla="*/ 23 w 205"/>
                <a:gd name="T25" fmla="*/ 168 h 206"/>
                <a:gd name="T26" fmla="*/ 12 w 205"/>
                <a:gd name="T27" fmla="*/ 152 h 206"/>
                <a:gd name="T28" fmla="*/ 5 w 205"/>
                <a:gd name="T29" fmla="*/ 134 h 206"/>
                <a:gd name="T30" fmla="*/ 0 w 205"/>
                <a:gd name="T31" fmla="*/ 113 h 206"/>
                <a:gd name="T32" fmla="*/ 0 w 205"/>
                <a:gd name="T33" fmla="*/ 93 h 206"/>
                <a:gd name="T34" fmla="*/ 5 w 205"/>
                <a:gd name="T35" fmla="*/ 72 h 206"/>
                <a:gd name="T36" fmla="*/ 12 w 205"/>
                <a:gd name="T37" fmla="*/ 54 h 206"/>
                <a:gd name="T38" fmla="*/ 23 w 205"/>
                <a:gd name="T39" fmla="*/ 38 h 206"/>
                <a:gd name="T40" fmla="*/ 37 w 205"/>
                <a:gd name="T41" fmla="*/ 23 h 206"/>
                <a:gd name="T42" fmla="*/ 54 w 205"/>
                <a:gd name="T43" fmla="*/ 13 h 206"/>
                <a:gd name="T44" fmla="*/ 73 w 205"/>
                <a:gd name="T45" fmla="*/ 5 h 206"/>
                <a:gd name="T46" fmla="*/ 92 w 205"/>
                <a:gd name="T47" fmla="*/ 1 h 206"/>
                <a:gd name="T48" fmla="*/ 114 w 205"/>
                <a:gd name="T49" fmla="*/ 1 h 206"/>
                <a:gd name="T50" fmla="*/ 133 w 205"/>
                <a:gd name="T51" fmla="*/ 5 h 206"/>
                <a:gd name="T52" fmla="*/ 151 w 205"/>
                <a:gd name="T53" fmla="*/ 13 h 206"/>
                <a:gd name="T54" fmla="*/ 169 w 205"/>
                <a:gd name="T55" fmla="*/ 23 h 206"/>
                <a:gd name="T56" fmla="*/ 183 w 205"/>
                <a:gd name="T57" fmla="*/ 38 h 206"/>
                <a:gd name="T58" fmla="*/ 194 w 205"/>
                <a:gd name="T59" fmla="*/ 54 h 206"/>
                <a:gd name="T60" fmla="*/ 201 w 205"/>
                <a:gd name="T61" fmla="*/ 72 h 206"/>
                <a:gd name="T62" fmla="*/ 205 w 205"/>
                <a:gd name="T63" fmla="*/ 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6">
                  <a:moveTo>
                    <a:pt x="205" y="103"/>
                  </a:moveTo>
                  <a:lnTo>
                    <a:pt x="205" y="113"/>
                  </a:lnTo>
                  <a:lnTo>
                    <a:pt x="203" y="124"/>
                  </a:lnTo>
                  <a:lnTo>
                    <a:pt x="201" y="134"/>
                  </a:lnTo>
                  <a:lnTo>
                    <a:pt x="198" y="143"/>
                  </a:lnTo>
                  <a:lnTo>
                    <a:pt x="194" y="152"/>
                  </a:lnTo>
                  <a:lnTo>
                    <a:pt x="188" y="161"/>
                  </a:lnTo>
                  <a:lnTo>
                    <a:pt x="183" y="168"/>
                  </a:lnTo>
                  <a:lnTo>
                    <a:pt x="175" y="176"/>
                  </a:lnTo>
                  <a:lnTo>
                    <a:pt x="169" y="182"/>
                  </a:lnTo>
                  <a:lnTo>
                    <a:pt x="160" y="189"/>
                  </a:lnTo>
                  <a:lnTo>
                    <a:pt x="151" y="194"/>
                  </a:lnTo>
                  <a:lnTo>
                    <a:pt x="143" y="198"/>
                  </a:lnTo>
                  <a:lnTo>
                    <a:pt x="133" y="202"/>
                  </a:lnTo>
                  <a:lnTo>
                    <a:pt x="123" y="204"/>
                  </a:lnTo>
                  <a:lnTo>
                    <a:pt x="114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3" y="202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6" y="189"/>
                  </a:lnTo>
                  <a:lnTo>
                    <a:pt x="37" y="182"/>
                  </a:lnTo>
                  <a:lnTo>
                    <a:pt x="30" y="176"/>
                  </a:lnTo>
                  <a:lnTo>
                    <a:pt x="23" y="168"/>
                  </a:lnTo>
                  <a:lnTo>
                    <a:pt x="18" y="161"/>
                  </a:lnTo>
                  <a:lnTo>
                    <a:pt x="12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0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8" y="45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6" y="18"/>
                  </a:lnTo>
                  <a:lnTo>
                    <a:pt x="54" y="13"/>
                  </a:lnTo>
                  <a:lnTo>
                    <a:pt x="63" y="8"/>
                  </a:lnTo>
                  <a:lnTo>
                    <a:pt x="73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43" y="8"/>
                  </a:lnTo>
                  <a:lnTo>
                    <a:pt x="151" y="13"/>
                  </a:lnTo>
                  <a:lnTo>
                    <a:pt x="160" y="18"/>
                  </a:lnTo>
                  <a:lnTo>
                    <a:pt x="169" y="23"/>
                  </a:lnTo>
                  <a:lnTo>
                    <a:pt x="175" y="30"/>
                  </a:lnTo>
                  <a:lnTo>
                    <a:pt x="183" y="38"/>
                  </a:lnTo>
                  <a:lnTo>
                    <a:pt x="188" y="45"/>
                  </a:lnTo>
                  <a:lnTo>
                    <a:pt x="194" y="54"/>
                  </a:lnTo>
                  <a:lnTo>
                    <a:pt x="198" y="63"/>
                  </a:lnTo>
                  <a:lnTo>
                    <a:pt x="201" y="72"/>
                  </a:lnTo>
                  <a:lnTo>
                    <a:pt x="203" y="82"/>
                  </a:lnTo>
                  <a:lnTo>
                    <a:pt x="205" y="93"/>
                  </a:lnTo>
                  <a:lnTo>
                    <a:pt x="205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6" name="Freeform 97"/>
            <p:cNvSpPr>
              <a:spLocks/>
            </p:cNvSpPr>
            <p:nvPr userDrawn="1"/>
          </p:nvSpPr>
          <p:spPr bwMode="auto">
            <a:xfrm>
              <a:off x="-6140450" y="-504212"/>
              <a:ext cx="530225" cy="530225"/>
            </a:xfrm>
            <a:custGeom>
              <a:avLst/>
              <a:gdLst>
                <a:gd name="T0" fmla="*/ 1332 w 1336"/>
                <a:gd name="T1" fmla="*/ 737 h 1336"/>
                <a:gd name="T2" fmla="*/ 1315 w 1336"/>
                <a:gd name="T3" fmla="*/ 835 h 1336"/>
                <a:gd name="T4" fmla="*/ 1284 w 1336"/>
                <a:gd name="T5" fmla="*/ 928 h 1336"/>
                <a:gd name="T6" fmla="*/ 1239 w 1336"/>
                <a:gd name="T7" fmla="*/ 1014 h 1336"/>
                <a:gd name="T8" fmla="*/ 1183 w 1336"/>
                <a:gd name="T9" fmla="*/ 1093 h 1336"/>
                <a:gd name="T10" fmla="*/ 1117 w 1336"/>
                <a:gd name="T11" fmla="*/ 1162 h 1336"/>
                <a:gd name="T12" fmla="*/ 1042 w 1336"/>
                <a:gd name="T13" fmla="*/ 1222 h 1336"/>
                <a:gd name="T14" fmla="*/ 957 w 1336"/>
                <a:gd name="T15" fmla="*/ 1270 h 1336"/>
                <a:gd name="T16" fmla="*/ 867 w 1336"/>
                <a:gd name="T17" fmla="*/ 1306 h 1336"/>
                <a:gd name="T18" fmla="*/ 769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69 w 1336"/>
                <a:gd name="T25" fmla="*/ 1306 h 1336"/>
                <a:gd name="T26" fmla="*/ 378 w 1336"/>
                <a:gd name="T27" fmla="*/ 1270 h 1336"/>
                <a:gd name="T28" fmla="*/ 294 w 1336"/>
                <a:gd name="T29" fmla="*/ 1222 h 1336"/>
                <a:gd name="T30" fmla="*/ 219 w 1336"/>
                <a:gd name="T31" fmla="*/ 1162 h 1336"/>
                <a:gd name="T32" fmla="*/ 153 w 1336"/>
                <a:gd name="T33" fmla="*/ 1093 h 1336"/>
                <a:gd name="T34" fmla="*/ 97 w 1336"/>
                <a:gd name="T35" fmla="*/ 1014 h 1336"/>
                <a:gd name="T36" fmla="*/ 52 w 1336"/>
                <a:gd name="T37" fmla="*/ 928 h 1336"/>
                <a:gd name="T38" fmla="*/ 21 w 1336"/>
                <a:gd name="T39" fmla="*/ 835 h 1336"/>
                <a:gd name="T40" fmla="*/ 4 w 1336"/>
                <a:gd name="T41" fmla="*/ 737 h 1336"/>
                <a:gd name="T42" fmla="*/ 0 w 1336"/>
                <a:gd name="T43" fmla="*/ 633 h 1336"/>
                <a:gd name="T44" fmla="*/ 13 w 1336"/>
                <a:gd name="T45" fmla="*/ 534 h 1336"/>
                <a:gd name="T46" fmla="*/ 40 w 1336"/>
                <a:gd name="T47" fmla="*/ 439 h 1336"/>
                <a:gd name="T48" fmla="*/ 80 w 1336"/>
                <a:gd name="T49" fmla="*/ 349 h 1336"/>
                <a:gd name="T50" fmla="*/ 132 w 1336"/>
                <a:gd name="T51" fmla="*/ 268 h 1336"/>
                <a:gd name="T52" fmla="*/ 196 w 1336"/>
                <a:gd name="T53" fmla="*/ 196 h 1336"/>
                <a:gd name="T54" fmla="*/ 268 w 1336"/>
                <a:gd name="T55" fmla="*/ 133 h 1336"/>
                <a:gd name="T56" fmla="*/ 349 w 1336"/>
                <a:gd name="T57" fmla="*/ 80 h 1336"/>
                <a:gd name="T58" fmla="*/ 438 w 1336"/>
                <a:gd name="T59" fmla="*/ 40 h 1336"/>
                <a:gd name="T60" fmla="*/ 533 w 1336"/>
                <a:gd name="T61" fmla="*/ 13 h 1336"/>
                <a:gd name="T62" fmla="*/ 633 w 1336"/>
                <a:gd name="T63" fmla="*/ 1 h 1336"/>
                <a:gd name="T64" fmla="*/ 736 w 1336"/>
                <a:gd name="T65" fmla="*/ 4 h 1336"/>
                <a:gd name="T66" fmla="*/ 835 w 1336"/>
                <a:gd name="T67" fmla="*/ 21 h 1336"/>
                <a:gd name="T68" fmla="*/ 928 w 1336"/>
                <a:gd name="T69" fmla="*/ 52 h 1336"/>
                <a:gd name="T70" fmla="*/ 1015 w 1336"/>
                <a:gd name="T71" fmla="*/ 96 h 1336"/>
                <a:gd name="T72" fmla="*/ 1092 w 1336"/>
                <a:gd name="T73" fmla="*/ 153 h 1336"/>
                <a:gd name="T74" fmla="*/ 1163 w 1336"/>
                <a:gd name="T75" fmla="*/ 219 h 1336"/>
                <a:gd name="T76" fmla="*/ 1222 w 1336"/>
                <a:gd name="T77" fmla="*/ 294 h 1336"/>
                <a:gd name="T78" fmla="*/ 1271 w 1336"/>
                <a:gd name="T79" fmla="*/ 378 h 1336"/>
                <a:gd name="T80" fmla="*/ 1306 w 1336"/>
                <a:gd name="T81" fmla="*/ 469 h 1336"/>
                <a:gd name="T82" fmla="*/ 1328 w 1336"/>
                <a:gd name="T83" fmla="*/ 566 h 1336"/>
                <a:gd name="T84" fmla="*/ 1336 w 1336"/>
                <a:gd name="T85" fmla="*/ 668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8"/>
                  </a:moveTo>
                  <a:lnTo>
                    <a:pt x="1335" y="702"/>
                  </a:lnTo>
                  <a:lnTo>
                    <a:pt x="1332" y="737"/>
                  </a:lnTo>
                  <a:lnTo>
                    <a:pt x="1328" y="769"/>
                  </a:lnTo>
                  <a:lnTo>
                    <a:pt x="1322" y="803"/>
                  </a:lnTo>
                  <a:lnTo>
                    <a:pt x="1315" y="835"/>
                  </a:lnTo>
                  <a:lnTo>
                    <a:pt x="1306" y="867"/>
                  </a:lnTo>
                  <a:lnTo>
                    <a:pt x="1295" y="898"/>
                  </a:lnTo>
                  <a:lnTo>
                    <a:pt x="1284" y="928"/>
                  </a:lnTo>
                  <a:lnTo>
                    <a:pt x="1271" y="957"/>
                  </a:lnTo>
                  <a:lnTo>
                    <a:pt x="1255" y="986"/>
                  </a:lnTo>
                  <a:lnTo>
                    <a:pt x="1239" y="1014"/>
                  </a:lnTo>
                  <a:lnTo>
                    <a:pt x="1222" y="1041"/>
                  </a:lnTo>
                  <a:lnTo>
                    <a:pt x="1204" y="1067"/>
                  </a:lnTo>
                  <a:lnTo>
                    <a:pt x="1183" y="1093"/>
                  </a:lnTo>
                  <a:lnTo>
                    <a:pt x="1163" y="1117"/>
                  </a:lnTo>
                  <a:lnTo>
                    <a:pt x="1140" y="1141"/>
                  </a:lnTo>
                  <a:lnTo>
                    <a:pt x="1117" y="1162"/>
                  </a:lnTo>
                  <a:lnTo>
                    <a:pt x="1092" y="1184"/>
                  </a:lnTo>
                  <a:lnTo>
                    <a:pt x="1068" y="1203"/>
                  </a:lnTo>
                  <a:lnTo>
                    <a:pt x="1042" y="1222"/>
                  </a:lnTo>
                  <a:lnTo>
                    <a:pt x="1015" y="1239"/>
                  </a:lnTo>
                  <a:lnTo>
                    <a:pt x="987" y="1255"/>
                  </a:lnTo>
                  <a:lnTo>
                    <a:pt x="957" y="1270"/>
                  </a:lnTo>
                  <a:lnTo>
                    <a:pt x="928" y="1283"/>
                  </a:lnTo>
                  <a:lnTo>
                    <a:pt x="898" y="1295"/>
                  </a:lnTo>
                  <a:lnTo>
                    <a:pt x="867" y="1306"/>
                  </a:lnTo>
                  <a:lnTo>
                    <a:pt x="835" y="1315"/>
                  </a:lnTo>
                  <a:lnTo>
                    <a:pt x="803" y="1322"/>
                  </a:lnTo>
                  <a:lnTo>
                    <a:pt x="769" y="1329"/>
                  </a:lnTo>
                  <a:lnTo>
                    <a:pt x="736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3" y="1335"/>
                  </a:lnTo>
                  <a:lnTo>
                    <a:pt x="600" y="1333"/>
                  </a:lnTo>
                  <a:lnTo>
                    <a:pt x="566" y="1329"/>
                  </a:lnTo>
                  <a:lnTo>
                    <a:pt x="533" y="1322"/>
                  </a:lnTo>
                  <a:lnTo>
                    <a:pt x="501" y="1315"/>
                  </a:lnTo>
                  <a:lnTo>
                    <a:pt x="469" y="1306"/>
                  </a:lnTo>
                  <a:lnTo>
                    <a:pt x="438" y="1295"/>
                  </a:lnTo>
                  <a:lnTo>
                    <a:pt x="408" y="1283"/>
                  </a:lnTo>
                  <a:lnTo>
                    <a:pt x="378" y="1270"/>
                  </a:lnTo>
                  <a:lnTo>
                    <a:pt x="349" y="1255"/>
                  </a:lnTo>
                  <a:lnTo>
                    <a:pt x="321" y="1239"/>
                  </a:lnTo>
                  <a:lnTo>
                    <a:pt x="294" y="1222"/>
                  </a:lnTo>
                  <a:lnTo>
                    <a:pt x="268" y="1203"/>
                  </a:lnTo>
                  <a:lnTo>
                    <a:pt x="243" y="1184"/>
                  </a:lnTo>
                  <a:lnTo>
                    <a:pt x="219" y="1162"/>
                  </a:lnTo>
                  <a:lnTo>
                    <a:pt x="196" y="1141"/>
                  </a:lnTo>
                  <a:lnTo>
                    <a:pt x="173" y="1117"/>
                  </a:lnTo>
                  <a:lnTo>
                    <a:pt x="153" y="1093"/>
                  </a:lnTo>
                  <a:lnTo>
                    <a:pt x="132" y="1067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0" y="986"/>
                  </a:lnTo>
                  <a:lnTo>
                    <a:pt x="66" y="957"/>
                  </a:lnTo>
                  <a:lnTo>
                    <a:pt x="52" y="928"/>
                  </a:lnTo>
                  <a:lnTo>
                    <a:pt x="40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3" y="803"/>
                  </a:lnTo>
                  <a:lnTo>
                    <a:pt x="8" y="769"/>
                  </a:lnTo>
                  <a:lnTo>
                    <a:pt x="4" y="737"/>
                  </a:lnTo>
                  <a:lnTo>
                    <a:pt x="0" y="702"/>
                  </a:lnTo>
                  <a:lnTo>
                    <a:pt x="0" y="668"/>
                  </a:lnTo>
                  <a:lnTo>
                    <a:pt x="0" y="633"/>
                  </a:lnTo>
                  <a:lnTo>
                    <a:pt x="4" y="600"/>
                  </a:lnTo>
                  <a:lnTo>
                    <a:pt x="8" y="566"/>
                  </a:lnTo>
                  <a:lnTo>
                    <a:pt x="13" y="534"/>
                  </a:lnTo>
                  <a:lnTo>
                    <a:pt x="21" y="501"/>
                  </a:lnTo>
                  <a:lnTo>
                    <a:pt x="30" y="469"/>
                  </a:lnTo>
                  <a:lnTo>
                    <a:pt x="40" y="439"/>
                  </a:lnTo>
                  <a:lnTo>
                    <a:pt x="52" y="409"/>
                  </a:lnTo>
                  <a:lnTo>
                    <a:pt x="66" y="378"/>
                  </a:lnTo>
                  <a:lnTo>
                    <a:pt x="80" y="349"/>
                  </a:lnTo>
                  <a:lnTo>
                    <a:pt x="97" y="322"/>
                  </a:lnTo>
                  <a:lnTo>
                    <a:pt x="114" y="294"/>
                  </a:lnTo>
                  <a:lnTo>
                    <a:pt x="132" y="268"/>
                  </a:lnTo>
                  <a:lnTo>
                    <a:pt x="153" y="243"/>
                  </a:lnTo>
                  <a:lnTo>
                    <a:pt x="173" y="219"/>
                  </a:lnTo>
                  <a:lnTo>
                    <a:pt x="196" y="196"/>
                  </a:lnTo>
                  <a:lnTo>
                    <a:pt x="219" y="173"/>
                  </a:lnTo>
                  <a:lnTo>
                    <a:pt x="243" y="153"/>
                  </a:lnTo>
                  <a:lnTo>
                    <a:pt x="268" y="133"/>
                  </a:lnTo>
                  <a:lnTo>
                    <a:pt x="294" y="114"/>
                  </a:lnTo>
                  <a:lnTo>
                    <a:pt x="321" y="96"/>
                  </a:lnTo>
                  <a:lnTo>
                    <a:pt x="349" y="80"/>
                  </a:lnTo>
                  <a:lnTo>
                    <a:pt x="378" y="66"/>
                  </a:lnTo>
                  <a:lnTo>
                    <a:pt x="408" y="52"/>
                  </a:lnTo>
                  <a:lnTo>
                    <a:pt x="438" y="40"/>
                  </a:lnTo>
                  <a:lnTo>
                    <a:pt x="469" y="31"/>
                  </a:lnTo>
                  <a:lnTo>
                    <a:pt x="501" y="21"/>
                  </a:lnTo>
                  <a:lnTo>
                    <a:pt x="533" y="13"/>
                  </a:lnTo>
                  <a:lnTo>
                    <a:pt x="566" y="8"/>
                  </a:lnTo>
                  <a:lnTo>
                    <a:pt x="600" y="4"/>
                  </a:lnTo>
                  <a:lnTo>
                    <a:pt x="633" y="1"/>
                  </a:lnTo>
                  <a:lnTo>
                    <a:pt x="668" y="0"/>
                  </a:lnTo>
                  <a:lnTo>
                    <a:pt x="702" y="1"/>
                  </a:lnTo>
                  <a:lnTo>
                    <a:pt x="736" y="4"/>
                  </a:lnTo>
                  <a:lnTo>
                    <a:pt x="769" y="8"/>
                  </a:lnTo>
                  <a:lnTo>
                    <a:pt x="803" y="13"/>
                  </a:lnTo>
                  <a:lnTo>
                    <a:pt x="835" y="21"/>
                  </a:lnTo>
                  <a:lnTo>
                    <a:pt x="867" y="31"/>
                  </a:lnTo>
                  <a:lnTo>
                    <a:pt x="898" y="40"/>
                  </a:lnTo>
                  <a:lnTo>
                    <a:pt x="928" y="52"/>
                  </a:lnTo>
                  <a:lnTo>
                    <a:pt x="957" y="66"/>
                  </a:lnTo>
                  <a:lnTo>
                    <a:pt x="987" y="80"/>
                  </a:lnTo>
                  <a:lnTo>
                    <a:pt x="1015" y="96"/>
                  </a:lnTo>
                  <a:lnTo>
                    <a:pt x="1042" y="114"/>
                  </a:lnTo>
                  <a:lnTo>
                    <a:pt x="1068" y="133"/>
                  </a:lnTo>
                  <a:lnTo>
                    <a:pt x="1092" y="153"/>
                  </a:lnTo>
                  <a:lnTo>
                    <a:pt x="1117" y="173"/>
                  </a:lnTo>
                  <a:lnTo>
                    <a:pt x="1140" y="196"/>
                  </a:lnTo>
                  <a:lnTo>
                    <a:pt x="1163" y="219"/>
                  </a:lnTo>
                  <a:lnTo>
                    <a:pt x="1183" y="243"/>
                  </a:lnTo>
                  <a:lnTo>
                    <a:pt x="1204" y="268"/>
                  </a:lnTo>
                  <a:lnTo>
                    <a:pt x="1222" y="294"/>
                  </a:lnTo>
                  <a:lnTo>
                    <a:pt x="1239" y="322"/>
                  </a:lnTo>
                  <a:lnTo>
                    <a:pt x="1255" y="349"/>
                  </a:lnTo>
                  <a:lnTo>
                    <a:pt x="1271" y="378"/>
                  </a:lnTo>
                  <a:lnTo>
                    <a:pt x="1284" y="409"/>
                  </a:lnTo>
                  <a:lnTo>
                    <a:pt x="1295" y="439"/>
                  </a:lnTo>
                  <a:lnTo>
                    <a:pt x="1306" y="469"/>
                  </a:lnTo>
                  <a:lnTo>
                    <a:pt x="1315" y="501"/>
                  </a:lnTo>
                  <a:lnTo>
                    <a:pt x="1322" y="534"/>
                  </a:lnTo>
                  <a:lnTo>
                    <a:pt x="1328" y="566"/>
                  </a:lnTo>
                  <a:lnTo>
                    <a:pt x="1332" y="600"/>
                  </a:lnTo>
                  <a:lnTo>
                    <a:pt x="1335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7" name="Freeform 98"/>
            <p:cNvSpPr>
              <a:spLocks/>
            </p:cNvSpPr>
            <p:nvPr userDrawn="1"/>
          </p:nvSpPr>
          <p:spPr bwMode="auto">
            <a:xfrm>
              <a:off x="-6116638" y="-480399"/>
              <a:ext cx="482600" cy="482600"/>
            </a:xfrm>
            <a:custGeom>
              <a:avLst/>
              <a:gdLst>
                <a:gd name="T0" fmla="*/ 1213 w 1216"/>
                <a:gd name="T1" fmla="*/ 670 h 1216"/>
                <a:gd name="T2" fmla="*/ 1197 w 1216"/>
                <a:gd name="T3" fmla="*/ 760 h 1216"/>
                <a:gd name="T4" fmla="*/ 1168 w 1216"/>
                <a:gd name="T5" fmla="*/ 844 h 1216"/>
                <a:gd name="T6" fmla="*/ 1128 w 1216"/>
                <a:gd name="T7" fmla="*/ 923 h 1216"/>
                <a:gd name="T8" fmla="*/ 1078 w 1216"/>
                <a:gd name="T9" fmla="*/ 994 h 1216"/>
                <a:gd name="T10" fmla="*/ 1017 w 1216"/>
                <a:gd name="T11" fmla="*/ 1058 h 1216"/>
                <a:gd name="T12" fmla="*/ 948 w 1216"/>
                <a:gd name="T13" fmla="*/ 1112 h 1216"/>
                <a:gd name="T14" fmla="*/ 871 w 1216"/>
                <a:gd name="T15" fmla="*/ 1156 h 1216"/>
                <a:gd name="T16" fmla="*/ 789 w 1216"/>
                <a:gd name="T17" fmla="*/ 1189 h 1216"/>
                <a:gd name="T18" fmla="*/ 701 w 1216"/>
                <a:gd name="T19" fmla="*/ 1209 h 1216"/>
                <a:gd name="T20" fmla="*/ 608 w 1216"/>
                <a:gd name="T21" fmla="*/ 1216 h 1216"/>
                <a:gd name="T22" fmla="*/ 515 w 1216"/>
                <a:gd name="T23" fmla="*/ 1209 h 1216"/>
                <a:gd name="T24" fmla="*/ 428 w 1216"/>
                <a:gd name="T25" fmla="*/ 1189 h 1216"/>
                <a:gd name="T26" fmla="*/ 344 w 1216"/>
                <a:gd name="T27" fmla="*/ 1156 h 1216"/>
                <a:gd name="T28" fmla="*/ 268 w 1216"/>
                <a:gd name="T29" fmla="*/ 1112 h 1216"/>
                <a:gd name="T30" fmla="*/ 199 w 1216"/>
                <a:gd name="T31" fmla="*/ 1058 h 1216"/>
                <a:gd name="T32" fmla="*/ 139 w 1216"/>
                <a:gd name="T33" fmla="*/ 994 h 1216"/>
                <a:gd name="T34" fmla="*/ 87 w 1216"/>
                <a:gd name="T35" fmla="*/ 923 h 1216"/>
                <a:gd name="T36" fmla="*/ 47 w 1216"/>
                <a:gd name="T37" fmla="*/ 844 h 1216"/>
                <a:gd name="T38" fmla="*/ 19 w 1216"/>
                <a:gd name="T39" fmla="*/ 760 h 1216"/>
                <a:gd name="T40" fmla="*/ 3 w 1216"/>
                <a:gd name="T41" fmla="*/ 670 h 1216"/>
                <a:gd name="T42" fmla="*/ 1 w 1216"/>
                <a:gd name="T43" fmla="*/ 576 h 1216"/>
                <a:gd name="T44" fmla="*/ 12 w 1216"/>
                <a:gd name="T45" fmla="*/ 486 h 1216"/>
                <a:gd name="T46" fmla="*/ 37 w 1216"/>
                <a:gd name="T47" fmla="*/ 399 h 1216"/>
                <a:gd name="T48" fmla="*/ 73 w 1216"/>
                <a:gd name="T49" fmla="*/ 318 h 1216"/>
                <a:gd name="T50" fmla="*/ 121 w 1216"/>
                <a:gd name="T51" fmla="*/ 244 h 1216"/>
                <a:gd name="T52" fmla="*/ 178 w 1216"/>
                <a:gd name="T53" fmla="*/ 178 h 1216"/>
                <a:gd name="T54" fmla="*/ 244 w 1216"/>
                <a:gd name="T55" fmla="*/ 121 h 1216"/>
                <a:gd name="T56" fmla="*/ 318 w 1216"/>
                <a:gd name="T57" fmla="*/ 73 h 1216"/>
                <a:gd name="T58" fmla="*/ 398 w 1216"/>
                <a:gd name="T59" fmla="*/ 36 h 1216"/>
                <a:gd name="T60" fmla="*/ 486 w 1216"/>
                <a:gd name="T61" fmla="*/ 13 h 1216"/>
                <a:gd name="T62" fmla="*/ 577 w 1216"/>
                <a:gd name="T63" fmla="*/ 1 h 1216"/>
                <a:gd name="T64" fmla="*/ 671 w 1216"/>
                <a:gd name="T65" fmla="*/ 3 h 1216"/>
                <a:gd name="T66" fmla="*/ 760 w 1216"/>
                <a:gd name="T67" fmla="*/ 19 h 1216"/>
                <a:gd name="T68" fmla="*/ 844 w 1216"/>
                <a:gd name="T69" fmla="*/ 47 h 1216"/>
                <a:gd name="T70" fmla="*/ 923 w 1216"/>
                <a:gd name="T71" fmla="*/ 88 h 1216"/>
                <a:gd name="T72" fmla="*/ 995 w 1216"/>
                <a:gd name="T73" fmla="*/ 139 h 1216"/>
                <a:gd name="T74" fmla="*/ 1058 w 1216"/>
                <a:gd name="T75" fmla="*/ 200 h 1216"/>
                <a:gd name="T76" fmla="*/ 1112 w 1216"/>
                <a:gd name="T77" fmla="*/ 268 h 1216"/>
                <a:gd name="T78" fmla="*/ 1157 w 1216"/>
                <a:gd name="T79" fmla="*/ 344 h 1216"/>
                <a:gd name="T80" fmla="*/ 1189 w 1216"/>
                <a:gd name="T81" fmla="*/ 427 h 1216"/>
                <a:gd name="T82" fmla="*/ 1209 w 1216"/>
                <a:gd name="T83" fmla="*/ 516 h 1216"/>
                <a:gd name="T84" fmla="*/ 1216 w 1216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6" h="1216">
                  <a:moveTo>
                    <a:pt x="1216" y="608"/>
                  </a:moveTo>
                  <a:lnTo>
                    <a:pt x="1215" y="639"/>
                  </a:lnTo>
                  <a:lnTo>
                    <a:pt x="1213" y="670"/>
                  </a:lnTo>
                  <a:lnTo>
                    <a:pt x="1209" y="701"/>
                  </a:lnTo>
                  <a:lnTo>
                    <a:pt x="1204" y="731"/>
                  </a:lnTo>
                  <a:lnTo>
                    <a:pt x="1197" y="760"/>
                  </a:lnTo>
                  <a:lnTo>
                    <a:pt x="1189" y="789"/>
                  </a:lnTo>
                  <a:lnTo>
                    <a:pt x="1179" y="817"/>
                  </a:lnTo>
                  <a:lnTo>
                    <a:pt x="1168" y="844"/>
                  </a:lnTo>
                  <a:lnTo>
                    <a:pt x="1157" y="871"/>
                  </a:lnTo>
                  <a:lnTo>
                    <a:pt x="1143" y="898"/>
                  </a:lnTo>
                  <a:lnTo>
                    <a:pt x="1128" y="923"/>
                  </a:lnTo>
                  <a:lnTo>
                    <a:pt x="1112" y="948"/>
                  </a:lnTo>
                  <a:lnTo>
                    <a:pt x="1095" y="972"/>
                  </a:lnTo>
                  <a:lnTo>
                    <a:pt x="1078" y="994"/>
                  </a:lnTo>
                  <a:lnTo>
                    <a:pt x="1058" y="1017"/>
                  </a:lnTo>
                  <a:lnTo>
                    <a:pt x="1038" y="1038"/>
                  </a:lnTo>
                  <a:lnTo>
                    <a:pt x="1017" y="1058"/>
                  </a:lnTo>
                  <a:lnTo>
                    <a:pt x="995" y="1078"/>
                  </a:lnTo>
                  <a:lnTo>
                    <a:pt x="972" y="1096"/>
                  </a:lnTo>
                  <a:lnTo>
                    <a:pt x="948" y="1112"/>
                  </a:lnTo>
                  <a:lnTo>
                    <a:pt x="923" y="1128"/>
                  </a:lnTo>
                  <a:lnTo>
                    <a:pt x="897" y="1142"/>
                  </a:lnTo>
                  <a:lnTo>
                    <a:pt x="871" y="1156"/>
                  </a:lnTo>
                  <a:lnTo>
                    <a:pt x="844" y="1168"/>
                  </a:lnTo>
                  <a:lnTo>
                    <a:pt x="817" y="1179"/>
                  </a:lnTo>
                  <a:lnTo>
                    <a:pt x="789" y="1189"/>
                  </a:lnTo>
                  <a:lnTo>
                    <a:pt x="760" y="1197"/>
                  </a:lnTo>
                  <a:lnTo>
                    <a:pt x="731" y="1204"/>
                  </a:lnTo>
                  <a:lnTo>
                    <a:pt x="701" y="1209"/>
                  </a:lnTo>
                  <a:lnTo>
                    <a:pt x="671" y="1214"/>
                  </a:lnTo>
                  <a:lnTo>
                    <a:pt x="639" y="1216"/>
                  </a:lnTo>
                  <a:lnTo>
                    <a:pt x="608" y="1216"/>
                  </a:lnTo>
                  <a:lnTo>
                    <a:pt x="577" y="1216"/>
                  </a:lnTo>
                  <a:lnTo>
                    <a:pt x="545" y="1214"/>
                  </a:lnTo>
                  <a:lnTo>
                    <a:pt x="515" y="1209"/>
                  </a:lnTo>
                  <a:lnTo>
                    <a:pt x="486" y="1204"/>
                  </a:lnTo>
                  <a:lnTo>
                    <a:pt x="456" y="1197"/>
                  </a:lnTo>
                  <a:lnTo>
                    <a:pt x="428" y="1189"/>
                  </a:lnTo>
                  <a:lnTo>
                    <a:pt x="398" y="1179"/>
                  </a:lnTo>
                  <a:lnTo>
                    <a:pt x="371" y="1168"/>
                  </a:lnTo>
                  <a:lnTo>
                    <a:pt x="344" y="1156"/>
                  </a:lnTo>
                  <a:lnTo>
                    <a:pt x="318" y="1142"/>
                  </a:lnTo>
                  <a:lnTo>
                    <a:pt x="293" y="1128"/>
                  </a:lnTo>
                  <a:lnTo>
                    <a:pt x="268" y="1112"/>
                  </a:lnTo>
                  <a:lnTo>
                    <a:pt x="244" y="1096"/>
                  </a:lnTo>
                  <a:lnTo>
                    <a:pt x="221" y="1078"/>
                  </a:lnTo>
                  <a:lnTo>
                    <a:pt x="199" y="1058"/>
                  </a:lnTo>
                  <a:lnTo>
                    <a:pt x="178" y="1038"/>
                  </a:lnTo>
                  <a:lnTo>
                    <a:pt x="158" y="1017"/>
                  </a:lnTo>
                  <a:lnTo>
                    <a:pt x="139" y="994"/>
                  </a:lnTo>
                  <a:lnTo>
                    <a:pt x="121" y="972"/>
                  </a:lnTo>
                  <a:lnTo>
                    <a:pt x="104" y="948"/>
                  </a:lnTo>
                  <a:lnTo>
                    <a:pt x="87" y="923"/>
                  </a:lnTo>
                  <a:lnTo>
                    <a:pt x="73" y="898"/>
                  </a:lnTo>
                  <a:lnTo>
                    <a:pt x="59" y="871"/>
                  </a:lnTo>
                  <a:lnTo>
                    <a:pt x="47" y="844"/>
                  </a:lnTo>
                  <a:lnTo>
                    <a:pt x="37" y="817"/>
                  </a:lnTo>
                  <a:lnTo>
                    <a:pt x="27" y="789"/>
                  </a:lnTo>
                  <a:lnTo>
                    <a:pt x="19" y="760"/>
                  </a:lnTo>
                  <a:lnTo>
                    <a:pt x="12" y="731"/>
                  </a:lnTo>
                  <a:lnTo>
                    <a:pt x="6" y="701"/>
                  </a:lnTo>
                  <a:lnTo>
                    <a:pt x="3" y="670"/>
                  </a:lnTo>
                  <a:lnTo>
                    <a:pt x="1" y="639"/>
                  </a:lnTo>
                  <a:lnTo>
                    <a:pt x="0" y="608"/>
                  </a:lnTo>
                  <a:lnTo>
                    <a:pt x="1" y="576"/>
                  </a:lnTo>
                  <a:lnTo>
                    <a:pt x="3" y="546"/>
                  </a:lnTo>
                  <a:lnTo>
                    <a:pt x="6" y="516"/>
                  </a:lnTo>
                  <a:lnTo>
                    <a:pt x="12" y="486"/>
                  </a:lnTo>
                  <a:lnTo>
                    <a:pt x="19" y="457"/>
                  </a:lnTo>
                  <a:lnTo>
                    <a:pt x="27" y="427"/>
                  </a:lnTo>
                  <a:lnTo>
                    <a:pt x="37" y="399"/>
                  </a:lnTo>
                  <a:lnTo>
                    <a:pt x="47" y="371"/>
                  </a:lnTo>
                  <a:lnTo>
                    <a:pt x="59" y="344"/>
                  </a:lnTo>
                  <a:lnTo>
                    <a:pt x="73" y="318"/>
                  </a:lnTo>
                  <a:lnTo>
                    <a:pt x="87" y="292"/>
                  </a:lnTo>
                  <a:lnTo>
                    <a:pt x="104" y="268"/>
                  </a:lnTo>
                  <a:lnTo>
                    <a:pt x="121" y="244"/>
                  </a:lnTo>
                  <a:lnTo>
                    <a:pt x="139" y="221"/>
                  </a:lnTo>
                  <a:lnTo>
                    <a:pt x="158" y="200"/>
                  </a:lnTo>
                  <a:lnTo>
                    <a:pt x="178" y="178"/>
                  </a:lnTo>
                  <a:lnTo>
                    <a:pt x="199" y="157"/>
                  </a:lnTo>
                  <a:lnTo>
                    <a:pt x="221" y="139"/>
                  </a:lnTo>
                  <a:lnTo>
                    <a:pt x="244" y="121"/>
                  </a:lnTo>
                  <a:lnTo>
                    <a:pt x="268" y="103"/>
                  </a:lnTo>
                  <a:lnTo>
                    <a:pt x="293" y="88"/>
                  </a:lnTo>
                  <a:lnTo>
                    <a:pt x="318" y="73"/>
                  </a:lnTo>
                  <a:lnTo>
                    <a:pt x="344" y="60"/>
                  </a:lnTo>
                  <a:lnTo>
                    <a:pt x="371" y="47"/>
                  </a:lnTo>
                  <a:lnTo>
                    <a:pt x="398" y="36"/>
                  </a:lnTo>
                  <a:lnTo>
                    <a:pt x="428" y="28"/>
                  </a:lnTo>
                  <a:lnTo>
                    <a:pt x="456" y="19"/>
                  </a:lnTo>
                  <a:lnTo>
                    <a:pt x="486" y="13"/>
                  </a:lnTo>
                  <a:lnTo>
                    <a:pt x="515" y="7"/>
                  </a:lnTo>
                  <a:lnTo>
                    <a:pt x="545" y="3"/>
                  </a:lnTo>
                  <a:lnTo>
                    <a:pt x="577" y="1"/>
                  </a:lnTo>
                  <a:lnTo>
                    <a:pt x="608" y="0"/>
                  </a:lnTo>
                  <a:lnTo>
                    <a:pt x="639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1" y="13"/>
                  </a:lnTo>
                  <a:lnTo>
                    <a:pt x="760" y="19"/>
                  </a:lnTo>
                  <a:lnTo>
                    <a:pt x="789" y="28"/>
                  </a:lnTo>
                  <a:lnTo>
                    <a:pt x="817" y="36"/>
                  </a:lnTo>
                  <a:lnTo>
                    <a:pt x="844" y="47"/>
                  </a:lnTo>
                  <a:lnTo>
                    <a:pt x="871" y="60"/>
                  </a:lnTo>
                  <a:lnTo>
                    <a:pt x="897" y="73"/>
                  </a:lnTo>
                  <a:lnTo>
                    <a:pt x="923" y="88"/>
                  </a:lnTo>
                  <a:lnTo>
                    <a:pt x="948" y="103"/>
                  </a:lnTo>
                  <a:lnTo>
                    <a:pt x="972" y="121"/>
                  </a:lnTo>
                  <a:lnTo>
                    <a:pt x="995" y="139"/>
                  </a:lnTo>
                  <a:lnTo>
                    <a:pt x="1017" y="157"/>
                  </a:lnTo>
                  <a:lnTo>
                    <a:pt x="1038" y="178"/>
                  </a:lnTo>
                  <a:lnTo>
                    <a:pt x="1058" y="200"/>
                  </a:lnTo>
                  <a:lnTo>
                    <a:pt x="1078" y="221"/>
                  </a:lnTo>
                  <a:lnTo>
                    <a:pt x="1095" y="244"/>
                  </a:lnTo>
                  <a:lnTo>
                    <a:pt x="1112" y="268"/>
                  </a:lnTo>
                  <a:lnTo>
                    <a:pt x="1128" y="292"/>
                  </a:lnTo>
                  <a:lnTo>
                    <a:pt x="1143" y="318"/>
                  </a:lnTo>
                  <a:lnTo>
                    <a:pt x="1157" y="344"/>
                  </a:lnTo>
                  <a:lnTo>
                    <a:pt x="1168" y="371"/>
                  </a:lnTo>
                  <a:lnTo>
                    <a:pt x="1179" y="399"/>
                  </a:lnTo>
                  <a:lnTo>
                    <a:pt x="1189" y="427"/>
                  </a:lnTo>
                  <a:lnTo>
                    <a:pt x="1197" y="457"/>
                  </a:lnTo>
                  <a:lnTo>
                    <a:pt x="1204" y="486"/>
                  </a:lnTo>
                  <a:lnTo>
                    <a:pt x="1209" y="516"/>
                  </a:lnTo>
                  <a:lnTo>
                    <a:pt x="1213" y="546"/>
                  </a:lnTo>
                  <a:lnTo>
                    <a:pt x="1215" y="576"/>
                  </a:lnTo>
                  <a:lnTo>
                    <a:pt x="1216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8" name="Freeform 99"/>
            <p:cNvSpPr>
              <a:spLocks/>
            </p:cNvSpPr>
            <p:nvPr userDrawn="1"/>
          </p:nvSpPr>
          <p:spPr bwMode="auto">
            <a:xfrm>
              <a:off x="-5972175" y="-402612"/>
              <a:ext cx="82550" cy="82550"/>
            </a:xfrm>
            <a:custGeom>
              <a:avLst/>
              <a:gdLst>
                <a:gd name="T0" fmla="*/ 205 w 206"/>
                <a:gd name="T1" fmla="*/ 114 h 207"/>
                <a:gd name="T2" fmla="*/ 201 w 206"/>
                <a:gd name="T3" fmla="*/ 134 h 207"/>
                <a:gd name="T4" fmla="*/ 193 w 206"/>
                <a:gd name="T5" fmla="*/ 153 h 207"/>
                <a:gd name="T6" fmla="*/ 182 w 206"/>
                <a:gd name="T7" fmla="*/ 169 h 207"/>
                <a:gd name="T8" fmla="*/ 168 w 206"/>
                <a:gd name="T9" fmla="*/ 183 h 207"/>
                <a:gd name="T10" fmla="*/ 152 w 206"/>
                <a:gd name="T11" fmla="*/ 195 h 207"/>
                <a:gd name="T12" fmla="*/ 134 w 206"/>
                <a:gd name="T13" fmla="*/ 202 h 207"/>
                <a:gd name="T14" fmla="*/ 113 w 206"/>
                <a:gd name="T15" fmla="*/ 207 h 207"/>
                <a:gd name="T16" fmla="*/ 93 w 206"/>
                <a:gd name="T17" fmla="*/ 207 h 207"/>
                <a:gd name="T18" fmla="*/ 72 w 206"/>
                <a:gd name="T19" fmla="*/ 202 h 207"/>
                <a:gd name="T20" fmla="*/ 54 w 206"/>
                <a:gd name="T21" fmla="*/ 195 h 207"/>
                <a:gd name="T22" fmla="*/ 38 w 206"/>
                <a:gd name="T23" fmla="*/ 183 h 207"/>
                <a:gd name="T24" fmla="*/ 24 w 206"/>
                <a:gd name="T25" fmla="*/ 169 h 207"/>
                <a:gd name="T26" fmla="*/ 12 w 206"/>
                <a:gd name="T27" fmla="*/ 153 h 207"/>
                <a:gd name="T28" fmla="*/ 4 w 206"/>
                <a:gd name="T29" fmla="*/ 134 h 207"/>
                <a:gd name="T30" fmla="*/ 0 w 206"/>
                <a:gd name="T31" fmla="*/ 114 h 207"/>
                <a:gd name="T32" fmla="*/ 0 w 206"/>
                <a:gd name="T33" fmla="*/ 93 h 207"/>
                <a:gd name="T34" fmla="*/ 4 w 206"/>
                <a:gd name="T35" fmla="*/ 73 h 207"/>
                <a:gd name="T36" fmla="*/ 12 w 206"/>
                <a:gd name="T37" fmla="*/ 54 h 207"/>
                <a:gd name="T38" fmla="*/ 24 w 206"/>
                <a:gd name="T39" fmla="*/ 38 h 207"/>
                <a:gd name="T40" fmla="*/ 38 w 206"/>
                <a:gd name="T41" fmla="*/ 24 h 207"/>
                <a:gd name="T42" fmla="*/ 54 w 206"/>
                <a:gd name="T43" fmla="*/ 13 h 207"/>
                <a:gd name="T44" fmla="*/ 72 w 206"/>
                <a:gd name="T45" fmla="*/ 6 h 207"/>
                <a:gd name="T46" fmla="*/ 93 w 206"/>
                <a:gd name="T47" fmla="*/ 1 h 207"/>
                <a:gd name="T48" fmla="*/ 113 w 206"/>
                <a:gd name="T49" fmla="*/ 1 h 207"/>
                <a:gd name="T50" fmla="*/ 134 w 206"/>
                <a:gd name="T51" fmla="*/ 6 h 207"/>
                <a:gd name="T52" fmla="*/ 152 w 206"/>
                <a:gd name="T53" fmla="*/ 13 h 207"/>
                <a:gd name="T54" fmla="*/ 168 w 206"/>
                <a:gd name="T55" fmla="*/ 24 h 207"/>
                <a:gd name="T56" fmla="*/ 182 w 206"/>
                <a:gd name="T57" fmla="*/ 38 h 207"/>
                <a:gd name="T58" fmla="*/ 193 w 206"/>
                <a:gd name="T59" fmla="*/ 54 h 207"/>
                <a:gd name="T60" fmla="*/ 201 w 206"/>
                <a:gd name="T61" fmla="*/ 73 h 207"/>
                <a:gd name="T62" fmla="*/ 205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4"/>
                  </a:moveTo>
                  <a:lnTo>
                    <a:pt x="205" y="114"/>
                  </a:lnTo>
                  <a:lnTo>
                    <a:pt x="204" y="125"/>
                  </a:lnTo>
                  <a:lnTo>
                    <a:pt x="201" y="134"/>
                  </a:lnTo>
                  <a:lnTo>
                    <a:pt x="197" y="144"/>
                  </a:lnTo>
                  <a:lnTo>
                    <a:pt x="193" y="153"/>
                  </a:lnTo>
                  <a:lnTo>
                    <a:pt x="188" y="161"/>
                  </a:lnTo>
                  <a:lnTo>
                    <a:pt x="182" y="169"/>
                  </a:lnTo>
                  <a:lnTo>
                    <a:pt x="176" y="176"/>
                  </a:lnTo>
                  <a:lnTo>
                    <a:pt x="168" y="183"/>
                  </a:lnTo>
                  <a:lnTo>
                    <a:pt x="161" y="189"/>
                  </a:lnTo>
                  <a:lnTo>
                    <a:pt x="152" y="195"/>
                  </a:lnTo>
                  <a:lnTo>
                    <a:pt x="142" y="199"/>
                  </a:lnTo>
                  <a:lnTo>
                    <a:pt x="134" y="202"/>
                  </a:lnTo>
                  <a:lnTo>
                    <a:pt x="124" y="204"/>
                  </a:lnTo>
                  <a:lnTo>
                    <a:pt x="113" y="207"/>
                  </a:lnTo>
                  <a:lnTo>
                    <a:pt x="102" y="207"/>
                  </a:lnTo>
                  <a:lnTo>
                    <a:pt x="93" y="207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2" y="199"/>
                  </a:lnTo>
                  <a:lnTo>
                    <a:pt x="54" y="195"/>
                  </a:lnTo>
                  <a:lnTo>
                    <a:pt x="45" y="189"/>
                  </a:lnTo>
                  <a:lnTo>
                    <a:pt x="38" y="183"/>
                  </a:lnTo>
                  <a:lnTo>
                    <a:pt x="30" y="176"/>
                  </a:lnTo>
                  <a:lnTo>
                    <a:pt x="24" y="169"/>
                  </a:lnTo>
                  <a:lnTo>
                    <a:pt x="17" y="161"/>
                  </a:lnTo>
                  <a:lnTo>
                    <a:pt x="12" y="153"/>
                  </a:lnTo>
                  <a:lnTo>
                    <a:pt x="7" y="144"/>
                  </a:lnTo>
                  <a:lnTo>
                    <a:pt x="4" y="134"/>
                  </a:lnTo>
                  <a:lnTo>
                    <a:pt x="2" y="125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4" y="73"/>
                  </a:lnTo>
                  <a:lnTo>
                    <a:pt x="7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4" y="38"/>
                  </a:lnTo>
                  <a:lnTo>
                    <a:pt x="30" y="31"/>
                  </a:lnTo>
                  <a:lnTo>
                    <a:pt x="38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2" y="9"/>
                  </a:lnTo>
                  <a:lnTo>
                    <a:pt x="72" y="6"/>
                  </a:lnTo>
                  <a:lnTo>
                    <a:pt x="82" y="2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3" y="1"/>
                  </a:lnTo>
                  <a:lnTo>
                    <a:pt x="124" y="2"/>
                  </a:lnTo>
                  <a:lnTo>
                    <a:pt x="134" y="6"/>
                  </a:lnTo>
                  <a:lnTo>
                    <a:pt x="142" y="9"/>
                  </a:lnTo>
                  <a:lnTo>
                    <a:pt x="152" y="13"/>
                  </a:lnTo>
                  <a:lnTo>
                    <a:pt x="161" y="19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7" y="64"/>
                  </a:lnTo>
                  <a:lnTo>
                    <a:pt x="201" y="73"/>
                  </a:lnTo>
                  <a:lnTo>
                    <a:pt x="204" y="82"/>
                  </a:lnTo>
                  <a:lnTo>
                    <a:pt x="205" y="93"/>
                  </a:lnTo>
                  <a:lnTo>
                    <a:pt x="206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9" name="Freeform 100"/>
            <p:cNvSpPr>
              <a:spLocks/>
            </p:cNvSpPr>
            <p:nvPr userDrawn="1"/>
          </p:nvSpPr>
          <p:spPr bwMode="auto">
            <a:xfrm>
              <a:off x="-5737225" y="-261324"/>
              <a:ext cx="82550" cy="80963"/>
            </a:xfrm>
            <a:custGeom>
              <a:avLst/>
              <a:gdLst>
                <a:gd name="T0" fmla="*/ 205 w 206"/>
                <a:gd name="T1" fmla="*/ 114 h 207"/>
                <a:gd name="T2" fmla="*/ 202 w 206"/>
                <a:gd name="T3" fmla="*/ 134 h 207"/>
                <a:gd name="T4" fmla="*/ 193 w 206"/>
                <a:gd name="T5" fmla="*/ 153 h 207"/>
                <a:gd name="T6" fmla="*/ 182 w 206"/>
                <a:gd name="T7" fmla="*/ 169 h 207"/>
                <a:gd name="T8" fmla="*/ 168 w 206"/>
                <a:gd name="T9" fmla="*/ 183 h 207"/>
                <a:gd name="T10" fmla="*/ 152 w 206"/>
                <a:gd name="T11" fmla="*/ 194 h 207"/>
                <a:gd name="T12" fmla="*/ 134 w 206"/>
                <a:gd name="T13" fmla="*/ 201 h 207"/>
                <a:gd name="T14" fmla="*/ 113 w 206"/>
                <a:gd name="T15" fmla="*/ 206 h 207"/>
                <a:gd name="T16" fmla="*/ 93 w 206"/>
                <a:gd name="T17" fmla="*/ 206 h 207"/>
                <a:gd name="T18" fmla="*/ 72 w 206"/>
                <a:gd name="T19" fmla="*/ 201 h 207"/>
                <a:gd name="T20" fmla="*/ 54 w 206"/>
                <a:gd name="T21" fmla="*/ 194 h 207"/>
                <a:gd name="T22" fmla="*/ 37 w 206"/>
                <a:gd name="T23" fmla="*/ 183 h 207"/>
                <a:gd name="T24" fmla="*/ 23 w 206"/>
                <a:gd name="T25" fmla="*/ 169 h 207"/>
                <a:gd name="T26" fmla="*/ 13 w 206"/>
                <a:gd name="T27" fmla="*/ 153 h 207"/>
                <a:gd name="T28" fmla="*/ 4 w 206"/>
                <a:gd name="T29" fmla="*/ 134 h 207"/>
                <a:gd name="T30" fmla="*/ 1 w 206"/>
                <a:gd name="T31" fmla="*/ 114 h 207"/>
                <a:gd name="T32" fmla="*/ 1 w 206"/>
                <a:gd name="T33" fmla="*/ 93 h 207"/>
                <a:gd name="T34" fmla="*/ 4 w 206"/>
                <a:gd name="T35" fmla="*/ 73 h 207"/>
                <a:gd name="T36" fmla="*/ 13 w 206"/>
                <a:gd name="T37" fmla="*/ 54 h 207"/>
                <a:gd name="T38" fmla="*/ 23 w 206"/>
                <a:gd name="T39" fmla="*/ 38 h 207"/>
                <a:gd name="T40" fmla="*/ 37 w 206"/>
                <a:gd name="T41" fmla="*/ 24 h 207"/>
                <a:gd name="T42" fmla="*/ 54 w 206"/>
                <a:gd name="T43" fmla="*/ 12 h 207"/>
                <a:gd name="T44" fmla="*/ 72 w 206"/>
                <a:gd name="T45" fmla="*/ 5 h 207"/>
                <a:gd name="T46" fmla="*/ 93 w 206"/>
                <a:gd name="T47" fmla="*/ 0 h 207"/>
                <a:gd name="T48" fmla="*/ 113 w 206"/>
                <a:gd name="T49" fmla="*/ 0 h 207"/>
                <a:gd name="T50" fmla="*/ 134 w 206"/>
                <a:gd name="T51" fmla="*/ 5 h 207"/>
                <a:gd name="T52" fmla="*/ 152 w 206"/>
                <a:gd name="T53" fmla="*/ 12 h 207"/>
                <a:gd name="T54" fmla="*/ 168 w 206"/>
                <a:gd name="T55" fmla="*/ 24 h 207"/>
                <a:gd name="T56" fmla="*/ 182 w 206"/>
                <a:gd name="T57" fmla="*/ 38 h 207"/>
                <a:gd name="T58" fmla="*/ 193 w 206"/>
                <a:gd name="T59" fmla="*/ 54 h 207"/>
                <a:gd name="T60" fmla="*/ 202 w 206"/>
                <a:gd name="T61" fmla="*/ 73 h 207"/>
                <a:gd name="T62" fmla="*/ 205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3"/>
                  </a:moveTo>
                  <a:lnTo>
                    <a:pt x="205" y="114"/>
                  </a:lnTo>
                  <a:lnTo>
                    <a:pt x="204" y="125"/>
                  </a:lnTo>
                  <a:lnTo>
                    <a:pt x="202" y="134"/>
                  </a:lnTo>
                  <a:lnTo>
                    <a:pt x="197" y="143"/>
                  </a:lnTo>
                  <a:lnTo>
                    <a:pt x="193" y="153"/>
                  </a:lnTo>
                  <a:lnTo>
                    <a:pt x="189" y="161"/>
                  </a:lnTo>
                  <a:lnTo>
                    <a:pt x="182" y="169"/>
                  </a:lnTo>
                  <a:lnTo>
                    <a:pt x="176" y="177"/>
                  </a:lnTo>
                  <a:lnTo>
                    <a:pt x="168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4" y="201"/>
                  </a:lnTo>
                  <a:lnTo>
                    <a:pt x="124" y="205"/>
                  </a:lnTo>
                  <a:lnTo>
                    <a:pt x="113" y="206"/>
                  </a:lnTo>
                  <a:lnTo>
                    <a:pt x="102" y="207"/>
                  </a:lnTo>
                  <a:lnTo>
                    <a:pt x="93" y="206"/>
                  </a:lnTo>
                  <a:lnTo>
                    <a:pt x="82" y="205"/>
                  </a:lnTo>
                  <a:lnTo>
                    <a:pt x="72" y="201"/>
                  </a:lnTo>
                  <a:lnTo>
                    <a:pt x="62" y="198"/>
                  </a:lnTo>
                  <a:lnTo>
                    <a:pt x="54" y="194"/>
                  </a:lnTo>
                  <a:lnTo>
                    <a:pt x="45" y="188"/>
                  </a:lnTo>
                  <a:lnTo>
                    <a:pt x="37" y="183"/>
                  </a:lnTo>
                  <a:lnTo>
                    <a:pt x="30" y="177"/>
                  </a:lnTo>
                  <a:lnTo>
                    <a:pt x="23" y="169"/>
                  </a:lnTo>
                  <a:lnTo>
                    <a:pt x="17" y="161"/>
                  </a:lnTo>
                  <a:lnTo>
                    <a:pt x="13" y="153"/>
                  </a:lnTo>
                  <a:lnTo>
                    <a:pt x="8" y="143"/>
                  </a:lnTo>
                  <a:lnTo>
                    <a:pt x="4" y="134"/>
                  </a:lnTo>
                  <a:lnTo>
                    <a:pt x="2" y="125"/>
                  </a:lnTo>
                  <a:lnTo>
                    <a:pt x="1" y="114"/>
                  </a:lnTo>
                  <a:lnTo>
                    <a:pt x="0" y="103"/>
                  </a:lnTo>
                  <a:lnTo>
                    <a:pt x="1" y="93"/>
                  </a:lnTo>
                  <a:lnTo>
                    <a:pt x="2" y="83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3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1"/>
                  </a:lnTo>
                  <a:lnTo>
                    <a:pt x="37" y="24"/>
                  </a:lnTo>
                  <a:lnTo>
                    <a:pt x="45" y="18"/>
                  </a:lnTo>
                  <a:lnTo>
                    <a:pt x="54" y="12"/>
                  </a:lnTo>
                  <a:lnTo>
                    <a:pt x="62" y="8"/>
                  </a:lnTo>
                  <a:lnTo>
                    <a:pt x="72" y="5"/>
                  </a:lnTo>
                  <a:lnTo>
                    <a:pt x="82" y="3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24" y="3"/>
                  </a:lnTo>
                  <a:lnTo>
                    <a:pt x="134" y="5"/>
                  </a:lnTo>
                  <a:lnTo>
                    <a:pt x="143" y="8"/>
                  </a:lnTo>
                  <a:lnTo>
                    <a:pt x="152" y="12"/>
                  </a:lnTo>
                  <a:lnTo>
                    <a:pt x="161" y="18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9" y="46"/>
                  </a:lnTo>
                  <a:lnTo>
                    <a:pt x="193" y="54"/>
                  </a:lnTo>
                  <a:lnTo>
                    <a:pt x="197" y="63"/>
                  </a:lnTo>
                  <a:lnTo>
                    <a:pt x="202" y="73"/>
                  </a:lnTo>
                  <a:lnTo>
                    <a:pt x="204" y="83"/>
                  </a:lnTo>
                  <a:lnTo>
                    <a:pt x="205" y="93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0" name="Freeform 101"/>
            <p:cNvSpPr>
              <a:spLocks/>
            </p:cNvSpPr>
            <p:nvPr userDrawn="1"/>
          </p:nvSpPr>
          <p:spPr bwMode="auto">
            <a:xfrm>
              <a:off x="-5903913" y="-221637"/>
              <a:ext cx="52388" cy="53975"/>
            </a:xfrm>
            <a:custGeom>
              <a:avLst/>
              <a:gdLst>
                <a:gd name="T0" fmla="*/ 133 w 133"/>
                <a:gd name="T1" fmla="*/ 74 h 134"/>
                <a:gd name="T2" fmla="*/ 130 w 133"/>
                <a:gd name="T3" fmla="*/ 86 h 134"/>
                <a:gd name="T4" fmla="*/ 126 w 133"/>
                <a:gd name="T5" fmla="*/ 98 h 134"/>
                <a:gd name="T6" fmla="*/ 118 w 133"/>
                <a:gd name="T7" fmla="*/ 109 h 134"/>
                <a:gd name="T8" fmla="*/ 109 w 133"/>
                <a:gd name="T9" fmla="*/ 119 h 134"/>
                <a:gd name="T10" fmla="*/ 99 w 133"/>
                <a:gd name="T11" fmla="*/ 125 h 134"/>
                <a:gd name="T12" fmla="*/ 87 w 133"/>
                <a:gd name="T13" fmla="*/ 131 h 134"/>
                <a:gd name="T14" fmla="*/ 74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6 w 133"/>
                <a:gd name="T25" fmla="*/ 109 h 134"/>
                <a:gd name="T26" fmla="*/ 8 w 133"/>
                <a:gd name="T27" fmla="*/ 98 h 134"/>
                <a:gd name="T28" fmla="*/ 3 w 133"/>
                <a:gd name="T29" fmla="*/ 86 h 134"/>
                <a:gd name="T30" fmla="*/ 0 w 133"/>
                <a:gd name="T31" fmla="*/ 74 h 134"/>
                <a:gd name="T32" fmla="*/ 0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7 w 133"/>
                <a:gd name="T45" fmla="*/ 3 h 134"/>
                <a:gd name="T46" fmla="*/ 60 w 133"/>
                <a:gd name="T47" fmla="*/ 1 h 134"/>
                <a:gd name="T48" fmla="*/ 74 w 133"/>
                <a:gd name="T49" fmla="*/ 1 h 134"/>
                <a:gd name="T50" fmla="*/ 87 w 133"/>
                <a:gd name="T51" fmla="*/ 3 h 134"/>
                <a:gd name="T52" fmla="*/ 99 w 133"/>
                <a:gd name="T53" fmla="*/ 9 h 134"/>
                <a:gd name="T54" fmla="*/ 109 w 133"/>
                <a:gd name="T55" fmla="*/ 15 h 134"/>
                <a:gd name="T56" fmla="*/ 118 w 133"/>
                <a:gd name="T57" fmla="*/ 25 h 134"/>
                <a:gd name="T58" fmla="*/ 126 w 133"/>
                <a:gd name="T59" fmla="*/ 36 h 134"/>
                <a:gd name="T60" fmla="*/ 130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8" y="93"/>
                  </a:lnTo>
                  <a:lnTo>
                    <a:pt x="126" y="98"/>
                  </a:lnTo>
                  <a:lnTo>
                    <a:pt x="121" y="104"/>
                  </a:lnTo>
                  <a:lnTo>
                    <a:pt x="118" y="109"/>
                  </a:lnTo>
                  <a:lnTo>
                    <a:pt x="114" y="115"/>
                  </a:lnTo>
                  <a:lnTo>
                    <a:pt x="109" y="119"/>
                  </a:lnTo>
                  <a:lnTo>
                    <a:pt x="104" y="122"/>
                  </a:lnTo>
                  <a:lnTo>
                    <a:pt x="99" y="125"/>
                  </a:lnTo>
                  <a:lnTo>
                    <a:pt x="92" y="129"/>
                  </a:lnTo>
                  <a:lnTo>
                    <a:pt x="87" y="131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6" y="134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1"/>
                  </a:lnTo>
                  <a:lnTo>
                    <a:pt x="40" y="129"/>
                  </a:lnTo>
                  <a:lnTo>
                    <a:pt x="35" y="125"/>
                  </a:lnTo>
                  <a:lnTo>
                    <a:pt x="30" y="122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09"/>
                  </a:lnTo>
                  <a:lnTo>
                    <a:pt x="11" y="104"/>
                  </a:lnTo>
                  <a:lnTo>
                    <a:pt x="8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8" y="36"/>
                  </a:lnTo>
                  <a:lnTo>
                    <a:pt x="11" y="29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4" y="15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0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7" y="3"/>
                  </a:lnTo>
                  <a:lnTo>
                    <a:pt x="92" y="5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09" y="15"/>
                  </a:lnTo>
                  <a:lnTo>
                    <a:pt x="114" y="20"/>
                  </a:lnTo>
                  <a:lnTo>
                    <a:pt x="118" y="25"/>
                  </a:lnTo>
                  <a:lnTo>
                    <a:pt x="121" y="29"/>
                  </a:lnTo>
                  <a:lnTo>
                    <a:pt x="126" y="36"/>
                  </a:lnTo>
                  <a:lnTo>
                    <a:pt x="128" y="41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1" name="Freeform 102"/>
            <p:cNvSpPr>
              <a:spLocks/>
            </p:cNvSpPr>
            <p:nvPr userDrawn="1"/>
          </p:nvSpPr>
          <p:spPr bwMode="auto">
            <a:xfrm>
              <a:off x="-5781675" y="-402612"/>
              <a:ext cx="53975" cy="53975"/>
            </a:xfrm>
            <a:custGeom>
              <a:avLst/>
              <a:gdLst>
                <a:gd name="T0" fmla="*/ 133 w 133"/>
                <a:gd name="T1" fmla="*/ 74 h 134"/>
                <a:gd name="T2" fmla="*/ 131 w 133"/>
                <a:gd name="T3" fmla="*/ 87 h 134"/>
                <a:gd name="T4" fmla="*/ 126 w 133"/>
                <a:gd name="T5" fmla="*/ 99 h 134"/>
                <a:gd name="T6" fmla="*/ 118 w 133"/>
                <a:gd name="T7" fmla="*/ 109 h 134"/>
                <a:gd name="T8" fmla="*/ 110 w 133"/>
                <a:gd name="T9" fmla="*/ 119 h 134"/>
                <a:gd name="T10" fmla="*/ 99 w 133"/>
                <a:gd name="T11" fmla="*/ 126 h 134"/>
                <a:gd name="T12" fmla="*/ 87 w 133"/>
                <a:gd name="T13" fmla="*/ 131 h 134"/>
                <a:gd name="T14" fmla="*/ 74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6 h 134"/>
                <a:gd name="T22" fmla="*/ 24 w 133"/>
                <a:gd name="T23" fmla="*/ 119 h 134"/>
                <a:gd name="T24" fmla="*/ 16 w 133"/>
                <a:gd name="T25" fmla="*/ 109 h 134"/>
                <a:gd name="T26" fmla="*/ 8 w 133"/>
                <a:gd name="T27" fmla="*/ 99 h 134"/>
                <a:gd name="T28" fmla="*/ 4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4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7 w 133"/>
                <a:gd name="T45" fmla="*/ 4 h 134"/>
                <a:gd name="T46" fmla="*/ 60 w 133"/>
                <a:gd name="T47" fmla="*/ 1 h 134"/>
                <a:gd name="T48" fmla="*/ 74 w 133"/>
                <a:gd name="T49" fmla="*/ 1 h 134"/>
                <a:gd name="T50" fmla="*/ 87 w 133"/>
                <a:gd name="T51" fmla="*/ 4 h 134"/>
                <a:gd name="T52" fmla="*/ 99 w 133"/>
                <a:gd name="T53" fmla="*/ 9 h 134"/>
                <a:gd name="T54" fmla="*/ 110 w 133"/>
                <a:gd name="T55" fmla="*/ 15 h 134"/>
                <a:gd name="T56" fmla="*/ 118 w 133"/>
                <a:gd name="T57" fmla="*/ 25 h 134"/>
                <a:gd name="T58" fmla="*/ 126 w 133"/>
                <a:gd name="T59" fmla="*/ 36 h 134"/>
                <a:gd name="T60" fmla="*/ 131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9" y="93"/>
                  </a:lnTo>
                  <a:lnTo>
                    <a:pt x="126" y="99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4" y="115"/>
                  </a:lnTo>
                  <a:lnTo>
                    <a:pt x="110" y="119"/>
                  </a:lnTo>
                  <a:lnTo>
                    <a:pt x="104" y="122"/>
                  </a:lnTo>
                  <a:lnTo>
                    <a:pt x="99" y="126"/>
                  </a:lnTo>
                  <a:lnTo>
                    <a:pt x="93" y="129"/>
                  </a:lnTo>
                  <a:lnTo>
                    <a:pt x="87" y="131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4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1"/>
                  </a:lnTo>
                  <a:lnTo>
                    <a:pt x="41" y="129"/>
                  </a:lnTo>
                  <a:lnTo>
                    <a:pt x="35" y="126"/>
                  </a:lnTo>
                  <a:lnTo>
                    <a:pt x="30" y="122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09"/>
                  </a:lnTo>
                  <a:lnTo>
                    <a:pt x="12" y="104"/>
                  </a:lnTo>
                  <a:lnTo>
                    <a:pt x="8" y="99"/>
                  </a:lnTo>
                  <a:lnTo>
                    <a:pt x="6" y="93"/>
                  </a:lnTo>
                  <a:lnTo>
                    <a:pt x="4" y="87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2" y="54"/>
                  </a:lnTo>
                  <a:lnTo>
                    <a:pt x="4" y="48"/>
                  </a:lnTo>
                  <a:lnTo>
                    <a:pt x="6" y="41"/>
                  </a:lnTo>
                  <a:lnTo>
                    <a:pt x="8" y="36"/>
                  </a:lnTo>
                  <a:lnTo>
                    <a:pt x="12" y="29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4" y="15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7" y="4"/>
                  </a:lnTo>
                  <a:lnTo>
                    <a:pt x="53" y="2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3" y="6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10" y="15"/>
                  </a:lnTo>
                  <a:lnTo>
                    <a:pt x="114" y="20"/>
                  </a:lnTo>
                  <a:lnTo>
                    <a:pt x="118" y="25"/>
                  </a:lnTo>
                  <a:lnTo>
                    <a:pt x="122" y="29"/>
                  </a:lnTo>
                  <a:lnTo>
                    <a:pt x="126" y="36"/>
                  </a:lnTo>
                  <a:lnTo>
                    <a:pt x="129" y="41"/>
                  </a:lnTo>
                  <a:lnTo>
                    <a:pt x="131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2" name="Freeform 103"/>
            <p:cNvSpPr>
              <a:spLocks/>
            </p:cNvSpPr>
            <p:nvPr userDrawn="1"/>
          </p:nvSpPr>
          <p:spPr bwMode="auto">
            <a:xfrm>
              <a:off x="-5842000" y="-30894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4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5 w 80"/>
                <a:gd name="T13" fmla="*/ 76 h 80"/>
                <a:gd name="T14" fmla="*/ 49 w 80"/>
                <a:gd name="T15" fmla="*/ 78 h 80"/>
                <a:gd name="T16" fmla="*/ 40 w 80"/>
                <a:gd name="T17" fmla="*/ 80 h 80"/>
                <a:gd name="T18" fmla="*/ 32 w 80"/>
                <a:gd name="T19" fmla="*/ 78 h 80"/>
                <a:gd name="T20" fmla="*/ 25 w 80"/>
                <a:gd name="T21" fmla="*/ 76 h 80"/>
                <a:gd name="T22" fmla="*/ 17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3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3 h 80"/>
                <a:gd name="T38" fmla="*/ 7 w 80"/>
                <a:gd name="T39" fmla="*/ 17 h 80"/>
                <a:gd name="T40" fmla="*/ 12 w 80"/>
                <a:gd name="T41" fmla="*/ 11 h 80"/>
                <a:gd name="T42" fmla="*/ 17 w 80"/>
                <a:gd name="T43" fmla="*/ 6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5 w 80"/>
                <a:gd name="T53" fmla="*/ 3 h 80"/>
                <a:gd name="T54" fmla="*/ 63 w 80"/>
                <a:gd name="T55" fmla="*/ 6 h 80"/>
                <a:gd name="T56" fmla="*/ 68 w 80"/>
                <a:gd name="T57" fmla="*/ 11 h 80"/>
                <a:gd name="T58" fmla="*/ 74 w 80"/>
                <a:gd name="T59" fmla="*/ 17 h 80"/>
                <a:gd name="T60" fmla="*/ 77 w 80"/>
                <a:gd name="T61" fmla="*/ 23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4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5" y="76"/>
                  </a:lnTo>
                  <a:lnTo>
                    <a:pt x="49" y="78"/>
                  </a:lnTo>
                  <a:lnTo>
                    <a:pt x="40" y="80"/>
                  </a:lnTo>
                  <a:lnTo>
                    <a:pt x="32" y="78"/>
                  </a:lnTo>
                  <a:lnTo>
                    <a:pt x="25" y="76"/>
                  </a:lnTo>
                  <a:lnTo>
                    <a:pt x="17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3"/>
                  </a:lnTo>
                  <a:lnTo>
                    <a:pt x="7" y="17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5" y="3"/>
                  </a:lnTo>
                  <a:lnTo>
                    <a:pt x="63" y="6"/>
                  </a:lnTo>
                  <a:lnTo>
                    <a:pt x="68" y="11"/>
                  </a:lnTo>
                  <a:lnTo>
                    <a:pt x="74" y="17"/>
                  </a:lnTo>
                  <a:lnTo>
                    <a:pt x="77" y="23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3" name="Freeform 104"/>
            <p:cNvSpPr>
              <a:spLocks/>
            </p:cNvSpPr>
            <p:nvPr userDrawn="1"/>
          </p:nvSpPr>
          <p:spPr bwMode="auto">
            <a:xfrm>
              <a:off x="-5867400" y="-45341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4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5 w 80"/>
                <a:gd name="T13" fmla="*/ 76 h 80"/>
                <a:gd name="T14" fmla="*/ 48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6 h 80"/>
                <a:gd name="T22" fmla="*/ 18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4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4 w 80"/>
                <a:gd name="T37" fmla="*/ 24 h 80"/>
                <a:gd name="T38" fmla="*/ 7 w 80"/>
                <a:gd name="T39" fmla="*/ 17 h 80"/>
                <a:gd name="T40" fmla="*/ 12 w 80"/>
                <a:gd name="T41" fmla="*/ 12 h 80"/>
                <a:gd name="T42" fmla="*/ 18 w 80"/>
                <a:gd name="T43" fmla="*/ 6 h 80"/>
                <a:gd name="T44" fmla="*/ 25 w 80"/>
                <a:gd name="T45" fmla="*/ 3 h 80"/>
                <a:gd name="T46" fmla="*/ 33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5 w 80"/>
                <a:gd name="T53" fmla="*/ 3 h 80"/>
                <a:gd name="T54" fmla="*/ 63 w 80"/>
                <a:gd name="T55" fmla="*/ 6 h 80"/>
                <a:gd name="T56" fmla="*/ 68 w 80"/>
                <a:gd name="T57" fmla="*/ 12 h 80"/>
                <a:gd name="T58" fmla="*/ 74 w 80"/>
                <a:gd name="T59" fmla="*/ 17 h 80"/>
                <a:gd name="T60" fmla="*/ 77 w 80"/>
                <a:gd name="T61" fmla="*/ 24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4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5" y="76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6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4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4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5" y="3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3" y="6"/>
                  </a:lnTo>
                  <a:lnTo>
                    <a:pt x="68" y="12"/>
                  </a:lnTo>
                  <a:lnTo>
                    <a:pt x="74" y="17"/>
                  </a:lnTo>
                  <a:lnTo>
                    <a:pt x="77" y="24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4" name="Freeform 105"/>
            <p:cNvSpPr>
              <a:spLocks/>
            </p:cNvSpPr>
            <p:nvPr userDrawn="1"/>
          </p:nvSpPr>
          <p:spPr bwMode="auto">
            <a:xfrm>
              <a:off x="-5908675" y="-81937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5 h 80"/>
                <a:gd name="T6" fmla="*/ 72 w 79"/>
                <a:gd name="T7" fmla="*/ 63 h 80"/>
                <a:gd name="T8" fmla="*/ 68 w 79"/>
                <a:gd name="T9" fmla="*/ 68 h 80"/>
                <a:gd name="T10" fmla="*/ 61 w 79"/>
                <a:gd name="T11" fmla="*/ 74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4 h 80"/>
                <a:gd name="T24" fmla="*/ 11 w 79"/>
                <a:gd name="T25" fmla="*/ 68 h 80"/>
                <a:gd name="T26" fmla="*/ 6 w 79"/>
                <a:gd name="T27" fmla="*/ 63 h 80"/>
                <a:gd name="T28" fmla="*/ 3 w 79"/>
                <a:gd name="T29" fmla="*/ 55 h 80"/>
                <a:gd name="T30" fmla="*/ 1 w 79"/>
                <a:gd name="T31" fmla="*/ 48 h 80"/>
                <a:gd name="T32" fmla="*/ 0 w 79"/>
                <a:gd name="T33" fmla="*/ 40 h 80"/>
                <a:gd name="T34" fmla="*/ 1 w 79"/>
                <a:gd name="T35" fmla="*/ 33 h 80"/>
                <a:gd name="T36" fmla="*/ 3 w 79"/>
                <a:gd name="T37" fmla="*/ 25 h 80"/>
                <a:gd name="T38" fmla="*/ 6 w 79"/>
                <a:gd name="T39" fmla="*/ 17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7 h 80"/>
                <a:gd name="T60" fmla="*/ 76 w 79"/>
                <a:gd name="T61" fmla="*/ 25 h 80"/>
                <a:gd name="T62" fmla="*/ 78 w 79"/>
                <a:gd name="T63" fmla="*/ 33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4"/>
                  </a:lnTo>
                  <a:lnTo>
                    <a:pt x="11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6" y="17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5" name="Freeform 106"/>
            <p:cNvSpPr>
              <a:spLocks/>
            </p:cNvSpPr>
            <p:nvPr userDrawn="1"/>
          </p:nvSpPr>
          <p:spPr bwMode="auto">
            <a:xfrm>
              <a:off x="-6054725" y="-36451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4 w 80"/>
                <a:gd name="T7" fmla="*/ 62 h 80"/>
                <a:gd name="T8" fmla="*/ 68 w 80"/>
                <a:gd name="T9" fmla="*/ 68 h 80"/>
                <a:gd name="T10" fmla="*/ 63 w 80"/>
                <a:gd name="T11" fmla="*/ 73 h 80"/>
                <a:gd name="T12" fmla="*/ 56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9 w 80"/>
                <a:gd name="T23" fmla="*/ 73 h 80"/>
                <a:gd name="T24" fmla="*/ 12 w 80"/>
                <a:gd name="T25" fmla="*/ 68 h 80"/>
                <a:gd name="T26" fmla="*/ 8 w 80"/>
                <a:gd name="T27" fmla="*/ 62 h 80"/>
                <a:gd name="T28" fmla="*/ 4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2 h 80"/>
                <a:gd name="T36" fmla="*/ 4 w 80"/>
                <a:gd name="T37" fmla="*/ 24 h 80"/>
                <a:gd name="T38" fmla="*/ 8 w 80"/>
                <a:gd name="T39" fmla="*/ 18 h 80"/>
                <a:gd name="T40" fmla="*/ 12 w 80"/>
                <a:gd name="T41" fmla="*/ 11 h 80"/>
                <a:gd name="T42" fmla="*/ 19 w 80"/>
                <a:gd name="T43" fmla="*/ 7 h 80"/>
                <a:gd name="T44" fmla="*/ 25 w 80"/>
                <a:gd name="T45" fmla="*/ 4 h 80"/>
                <a:gd name="T46" fmla="*/ 33 w 80"/>
                <a:gd name="T47" fmla="*/ 0 h 80"/>
                <a:gd name="T48" fmla="*/ 40 w 80"/>
                <a:gd name="T49" fmla="*/ 0 h 80"/>
                <a:gd name="T50" fmla="*/ 49 w 80"/>
                <a:gd name="T51" fmla="*/ 0 h 80"/>
                <a:gd name="T52" fmla="*/ 56 w 80"/>
                <a:gd name="T53" fmla="*/ 4 h 80"/>
                <a:gd name="T54" fmla="*/ 63 w 80"/>
                <a:gd name="T55" fmla="*/ 7 h 80"/>
                <a:gd name="T56" fmla="*/ 68 w 80"/>
                <a:gd name="T57" fmla="*/ 11 h 80"/>
                <a:gd name="T58" fmla="*/ 74 w 80"/>
                <a:gd name="T59" fmla="*/ 18 h 80"/>
                <a:gd name="T60" fmla="*/ 77 w 80"/>
                <a:gd name="T61" fmla="*/ 24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3" y="73"/>
                  </a:lnTo>
                  <a:lnTo>
                    <a:pt x="56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9" y="73"/>
                  </a:lnTo>
                  <a:lnTo>
                    <a:pt x="12" y="68"/>
                  </a:lnTo>
                  <a:lnTo>
                    <a:pt x="8" y="62"/>
                  </a:lnTo>
                  <a:lnTo>
                    <a:pt x="4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11"/>
                  </a:lnTo>
                  <a:lnTo>
                    <a:pt x="19" y="7"/>
                  </a:lnTo>
                  <a:lnTo>
                    <a:pt x="25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8" y="11"/>
                  </a:lnTo>
                  <a:lnTo>
                    <a:pt x="74" y="18"/>
                  </a:lnTo>
                  <a:lnTo>
                    <a:pt x="77" y="24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6" name="Freeform 107"/>
            <p:cNvSpPr>
              <a:spLocks/>
            </p:cNvSpPr>
            <p:nvPr userDrawn="1"/>
          </p:nvSpPr>
          <p:spPr bwMode="auto">
            <a:xfrm>
              <a:off x="-6054725" y="-264499"/>
              <a:ext cx="52388" cy="52388"/>
            </a:xfrm>
            <a:custGeom>
              <a:avLst/>
              <a:gdLst>
                <a:gd name="T0" fmla="*/ 133 w 134"/>
                <a:gd name="T1" fmla="*/ 73 h 133"/>
                <a:gd name="T2" fmla="*/ 131 w 134"/>
                <a:gd name="T3" fmla="*/ 86 h 133"/>
                <a:gd name="T4" fmla="*/ 126 w 134"/>
                <a:gd name="T5" fmla="*/ 98 h 133"/>
                <a:gd name="T6" fmla="*/ 119 w 134"/>
                <a:gd name="T7" fmla="*/ 109 h 133"/>
                <a:gd name="T8" fmla="*/ 109 w 134"/>
                <a:gd name="T9" fmla="*/ 118 h 133"/>
                <a:gd name="T10" fmla="*/ 99 w 134"/>
                <a:gd name="T11" fmla="*/ 125 h 133"/>
                <a:gd name="T12" fmla="*/ 87 w 134"/>
                <a:gd name="T13" fmla="*/ 130 h 133"/>
                <a:gd name="T14" fmla="*/ 74 w 134"/>
                <a:gd name="T15" fmla="*/ 133 h 133"/>
                <a:gd name="T16" fmla="*/ 61 w 134"/>
                <a:gd name="T17" fmla="*/ 133 h 133"/>
                <a:gd name="T18" fmla="*/ 48 w 134"/>
                <a:gd name="T19" fmla="*/ 130 h 133"/>
                <a:gd name="T20" fmla="*/ 36 w 134"/>
                <a:gd name="T21" fmla="*/ 125 h 133"/>
                <a:gd name="T22" fmla="*/ 25 w 134"/>
                <a:gd name="T23" fmla="*/ 118 h 133"/>
                <a:gd name="T24" fmla="*/ 15 w 134"/>
                <a:gd name="T25" fmla="*/ 109 h 133"/>
                <a:gd name="T26" fmla="*/ 9 w 134"/>
                <a:gd name="T27" fmla="*/ 98 h 133"/>
                <a:gd name="T28" fmla="*/ 4 w 134"/>
                <a:gd name="T29" fmla="*/ 86 h 133"/>
                <a:gd name="T30" fmla="*/ 1 w 134"/>
                <a:gd name="T31" fmla="*/ 73 h 133"/>
                <a:gd name="T32" fmla="*/ 1 w 134"/>
                <a:gd name="T33" fmla="*/ 59 h 133"/>
                <a:gd name="T34" fmla="*/ 4 w 134"/>
                <a:gd name="T35" fmla="*/ 46 h 133"/>
                <a:gd name="T36" fmla="*/ 9 w 134"/>
                <a:gd name="T37" fmla="*/ 34 h 133"/>
                <a:gd name="T38" fmla="*/ 15 w 134"/>
                <a:gd name="T39" fmla="*/ 24 h 133"/>
                <a:gd name="T40" fmla="*/ 25 w 134"/>
                <a:gd name="T41" fmla="*/ 15 h 133"/>
                <a:gd name="T42" fmla="*/ 36 w 134"/>
                <a:gd name="T43" fmla="*/ 7 h 133"/>
                <a:gd name="T44" fmla="*/ 48 w 134"/>
                <a:gd name="T45" fmla="*/ 2 h 133"/>
                <a:gd name="T46" fmla="*/ 61 w 134"/>
                <a:gd name="T47" fmla="*/ 0 h 133"/>
                <a:gd name="T48" fmla="*/ 74 w 134"/>
                <a:gd name="T49" fmla="*/ 0 h 133"/>
                <a:gd name="T50" fmla="*/ 87 w 134"/>
                <a:gd name="T51" fmla="*/ 2 h 133"/>
                <a:gd name="T52" fmla="*/ 99 w 134"/>
                <a:gd name="T53" fmla="*/ 7 h 133"/>
                <a:gd name="T54" fmla="*/ 109 w 134"/>
                <a:gd name="T55" fmla="*/ 15 h 133"/>
                <a:gd name="T56" fmla="*/ 119 w 134"/>
                <a:gd name="T57" fmla="*/ 24 h 133"/>
                <a:gd name="T58" fmla="*/ 126 w 134"/>
                <a:gd name="T59" fmla="*/ 34 h 133"/>
                <a:gd name="T60" fmla="*/ 131 w 134"/>
                <a:gd name="T61" fmla="*/ 46 h 133"/>
                <a:gd name="T62" fmla="*/ 133 w 134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4" h="133">
                  <a:moveTo>
                    <a:pt x="134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1" y="86"/>
                  </a:lnTo>
                  <a:lnTo>
                    <a:pt x="129" y="92"/>
                  </a:lnTo>
                  <a:lnTo>
                    <a:pt x="126" y="98"/>
                  </a:lnTo>
                  <a:lnTo>
                    <a:pt x="122" y="104"/>
                  </a:lnTo>
                  <a:lnTo>
                    <a:pt x="119" y="109"/>
                  </a:lnTo>
                  <a:lnTo>
                    <a:pt x="115" y="113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9" y="125"/>
                  </a:lnTo>
                  <a:lnTo>
                    <a:pt x="93" y="127"/>
                  </a:lnTo>
                  <a:lnTo>
                    <a:pt x="87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61" y="133"/>
                  </a:lnTo>
                  <a:lnTo>
                    <a:pt x="54" y="132"/>
                  </a:lnTo>
                  <a:lnTo>
                    <a:pt x="48" y="130"/>
                  </a:lnTo>
                  <a:lnTo>
                    <a:pt x="41" y="127"/>
                  </a:lnTo>
                  <a:lnTo>
                    <a:pt x="36" y="125"/>
                  </a:lnTo>
                  <a:lnTo>
                    <a:pt x="31" y="121"/>
                  </a:lnTo>
                  <a:lnTo>
                    <a:pt x="25" y="118"/>
                  </a:lnTo>
                  <a:lnTo>
                    <a:pt x="20" y="113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9" y="98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2" y="80"/>
                  </a:lnTo>
                  <a:lnTo>
                    <a:pt x="1" y="73"/>
                  </a:lnTo>
                  <a:lnTo>
                    <a:pt x="0" y="66"/>
                  </a:lnTo>
                  <a:lnTo>
                    <a:pt x="1" y="59"/>
                  </a:lnTo>
                  <a:lnTo>
                    <a:pt x="2" y="53"/>
                  </a:lnTo>
                  <a:lnTo>
                    <a:pt x="4" y="46"/>
                  </a:lnTo>
                  <a:lnTo>
                    <a:pt x="6" y="40"/>
                  </a:lnTo>
                  <a:lnTo>
                    <a:pt x="9" y="34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20" y="19"/>
                  </a:lnTo>
                  <a:lnTo>
                    <a:pt x="25" y="15"/>
                  </a:lnTo>
                  <a:lnTo>
                    <a:pt x="31" y="11"/>
                  </a:lnTo>
                  <a:lnTo>
                    <a:pt x="36" y="7"/>
                  </a:lnTo>
                  <a:lnTo>
                    <a:pt x="41" y="4"/>
                  </a:lnTo>
                  <a:lnTo>
                    <a:pt x="48" y="2"/>
                  </a:lnTo>
                  <a:lnTo>
                    <a:pt x="54" y="1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7" y="2"/>
                  </a:lnTo>
                  <a:lnTo>
                    <a:pt x="93" y="4"/>
                  </a:lnTo>
                  <a:lnTo>
                    <a:pt x="99" y="7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5" y="19"/>
                  </a:lnTo>
                  <a:lnTo>
                    <a:pt x="119" y="24"/>
                  </a:lnTo>
                  <a:lnTo>
                    <a:pt x="122" y="29"/>
                  </a:lnTo>
                  <a:lnTo>
                    <a:pt x="126" y="34"/>
                  </a:lnTo>
                  <a:lnTo>
                    <a:pt x="129" y="40"/>
                  </a:lnTo>
                  <a:lnTo>
                    <a:pt x="131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4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7" name="Freeform 108"/>
            <p:cNvSpPr>
              <a:spLocks/>
            </p:cNvSpPr>
            <p:nvPr userDrawn="1"/>
          </p:nvSpPr>
          <p:spPr bwMode="auto">
            <a:xfrm>
              <a:off x="-5794375" y="-107337"/>
              <a:ext cx="52388" cy="52388"/>
            </a:xfrm>
            <a:custGeom>
              <a:avLst/>
              <a:gdLst>
                <a:gd name="T0" fmla="*/ 133 w 133"/>
                <a:gd name="T1" fmla="*/ 74 h 134"/>
                <a:gd name="T2" fmla="*/ 130 w 133"/>
                <a:gd name="T3" fmla="*/ 87 h 134"/>
                <a:gd name="T4" fmla="*/ 124 w 133"/>
                <a:gd name="T5" fmla="*/ 100 h 134"/>
                <a:gd name="T6" fmla="*/ 118 w 133"/>
                <a:gd name="T7" fmla="*/ 109 h 134"/>
                <a:gd name="T8" fmla="*/ 108 w 133"/>
                <a:gd name="T9" fmla="*/ 119 h 134"/>
                <a:gd name="T10" fmla="*/ 98 w 133"/>
                <a:gd name="T11" fmla="*/ 125 h 134"/>
                <a:gd name="T12" fmla="*/ 86 w 133"/>
                <a:gd name="T13" fmla="*/ 131 h 134"/>
                <a:gd name="T14" fmla="*/ 73 w 133"/>
                <a:gd name="T15" fmla="*/ 133 h 134"/>
                <a:gd name="T16" fmla="*/ 59 w 133"/>
                <a:gd name="T17" fmla="*/ 133 h 134"/>
                <a:gd name="T18" fmla="*/ 46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5 w 133"/>
                <a:gd name="T25" fmla="*/ 109 h 134"/>
                <a:gd name="T26" fmla="*/ 8 w 133"/>
                <a:gd name="T27" fmla="*/ 100 h 134"/>
                <a:gd name="T28" fmla="*/ 2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2 w 133"/>
                <a:gd name="T35" fmla="*/ 48 h 134"/>
                <a:gd name="T36" fmla="*/ 8 w 133"/>
                <a:gd name="T37" fmla="*/ 36 h 134"/>
                <a:gd name="T38" fmla="*/ 15 w 133"/>
                <a:gd name="T39" fmla="*/ 25 h 134"/>
                <a:gd name="T40" fmla="*/ 24 w 133"/>
                <a:gd name="T41" fmla="*/ 16 h 134"/>
                <a:gd name="T42" fmla="*/ 35 w 133"/>
                <a:gd name="T43" fmla="*/ 9 h 134"/>
                <a:gd name="T44" fmla="*/ 46 w 133"/>
                <a:gd name="T45" fmla="*/ 3 h 134"/>
                <a:gd name="T46" fmla="*/ 59 w 133"/>
                <a:gd name="T47" fmla="*/ 1 h 134"/>
                <a:gd name="T48" fmla="*/ 73 w 133"/>
                <a:gd name="T49" fmla="*/ 1 h 134"/>
                <a:gd name="T50" fmla="*/ 86 w 133"/>
                <a:gd name="T51" fmla="*/ 3 h 134"/>
                <a:gd name="T52" fmla="*/ 98 w 133"/>
                <a:gd name="T53" fmla="*/ 9 h 134"/>
                <a:gd name="T54" fmla="*/ 108 w 133"/>
                <a:gd name="T55" fmla="*/ 16 h 134"/>
                <a:gd name="T56" fmla="*/ 118 w 133"/>
                <a:gd name="T57" fmla="*/ 25 h 134"/>
                <a:gd name="T58" fmla="*/ 124 w 133"/>
                <a:gd name="T59" fmla="*/ 36 h 134"/>
                <a:gd name="T60" fmla="*/ 130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1"/>
                  </a:lnTo>
                  <a:lnTo>
                    <a:pt x="130" y="87"/>
                  </a:lnTo>
                  <a:lnTo>
                    <a:pt x="127" y="93"/>
                  </a:lnTo>
                  <a:lnTo>
                    <a:pt x="124" y="100"/>
                  </a:lnTo>
                  <a:lnTo>
                    <a:pt x="121" y="105"/>
                  </a:lnTo>
                  <a:lnTo>
                    <a:pt x="118" y="109"/>
                  </a:lnTo>
                  <a:lnTo>
                    <a:pt x="113" y="115"/>
                  </a:lnTo>
                  <a:lnTo>
                    <a:pt x="108" y="119"/>
                  </a:lnTo>
                  <a:lnTo>
                    <a:pt x="104" y="122"/>
                  </a:lnTo>
                  <a:lnTo>
                    <a:pt x="98" y="125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80" y="133"/>
                  </a:lnTo>
                  <a:lnTo>
                    <a:pt x="73" y="133"/>
                  </a:lnTo>
                  <a:lnTo>
                    <a:pt x="66" y="134"/>
                  </a:lnTo>
                  <a:lnTo>
                    <a:pt x="59" y="133"/>
                  </a:lnTo>
                  <a:lnTo>
                    <a:pt x="53" y="133"/>
                  </a:lnTo>
                  <a:lnTo>
                    <a:pt x="46" y="131"/>
                  </a:lnTo>
                  <a:lnTo>
                    <a:pt x="40" y="129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4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1" y="105"/>
                  </a:lnTo>
                  <a:lnTo>
                    <a:pt x="8" y="100"/>
                  </a:lnTo>
                  <a:lnTo>
                    <a:pt x="4" y="93"/>
                  </a:lnTo>
                  <a:lnTo>
                    <a:pt x="2" y="87"/>
                  </a:lnTo>
                  <a:lnTo>
                    <a:pt x="1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4" y="41"/>
                  </a:lnTo>
                  <a:lnTo>
                    <a:pt x="8" y="36"/>
                  </a:lnTo>
                  <a:lnTo>
                    <a:pt x="11" y="30"/>
                  </a:lnTo>
                  <a:lnTo>
                    <a:pt x="15" y="25"/>
                  </a:lnTo>
                  <a:lnTo>
                    <a:pt x="19" y="21"/>
                  </a:lnTo>
                  <a:lnTo>
                    <a:pt x="24" y="16"/>
                  </a:lnTo>
                  <a:lnTo>
                    <a:pt x="29" y="12"/>
                  </a:lnTo>
                  <a:lnTo>
                    <a:pt x="35" y="9"/>
                  </a:lnTo>
                  <a:lnTo>
                    <a:pt x="40" y="6"/>
                  </a:lnTo>
                  <a:lnTo>
                    <a:pt x="46" y="3"/>
                  </a:lnTo>
                  <a:lnTo>
                    <a:pt x="53" y="2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3" y="1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2" y="6"/>
                  </a:lnTo>
                  <a:lnTo>
                    <a:pt x="98" y="9"/>
                  </a:lnTo>
                  <a:lnTo>
                    <a:pt x="104" y="12"/>
                  </a:lnTo>
                  <a:lnTo>
                    <a:pt x="108" y="16"/>
                  </a:lnTo>
                  <a:lnTo>
                    <a:pt x="113" y="21"/>
                  </a:lnTo>
                  <a:lnTo>
                    <a:pt x="118" y="25"/>
                  </a:lnTo>
                  <a:lnTo>
                    <a:pt x="121" y="30"/>
                  </a:lnTo>
                  <a:lnTo>
                    <a:pt x="124" y="36"/>
                  </a:lnTo>
                  <a:lnTo>
                    <a:pt x="127" y="41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8" name="Freeform 109"/>
            <p:cNvSpPr>
              <a:spLocks/>
            </p:cNvSpPr>
            <p:nvPr userDrawn="1"/>
          </p:nvSpPr>
          <p:spPr bwMode="auto">
            <a:xfrm>
              <a:off x="-6043613" y="-159724"/>
              <a:ext cx="82550" cy="82550"/>
            </a:xfrm>
            <a:custGeom>
              <a:avLst/>
              <a:gdLst>
                <a:gd name="T0" fmla="*/ 206 w 206"/>
                <a:gd name="T1" fmla="*/ 113 h 206"/>
                <a:gd name="T2" fmla="*/ 202 w 206"/>
                <a:gd name="T3" fmla="*/ 134 h 206"/>
                <a:gd name="T4" fmla="*/ 194 w 206"/>
                <a:gd name="T5" fmla="*/ 152 h 206"/>
                <a:gd name="T6" fmla="*/ 182 w 206"/>
                <a:gd name="T7" fmla="*/ 168 h 206"/>
                <a:gd name="T8" fmla="*/ 168 w 206"/>
                <a:gd name="T9" fmla="*/ 182 h 206"/>
                <a:gd name="T10" fmla="*/ 152 w 206"/>
                <a:gd name="T11" fmla="*/ 194 h 206"/>
                <a:gd name="T12" fmla="*/ 133 w 206"/>
                <a:gd name="T13" fmla="*/ 202 h 206"/>
                <a:gd name="T14" fmla="*/ 113 w 206"/>
                <a:gd name="T15" fmla="*/ 206 h 206"/>
                <a:gd name="T16" fmla="*/ 92 w 206"/>
                <a:gd name="T17" fmla="*/ 206 h 206"/>
                <a:gd name="T18" fmla="*/ 72 w 206"/>
                <a:gd name="T19" fmla="*/ 202 h 206"/>
                <a:gd name="T20" fmla="*/ 54 w 206"/>
                <a:gd name="T21" fmla="*/ 194 h 206"/>
                <a:gd name="T22" fmla="*/ 37 w 206"/>
                <a:gd name="T23" fmla="*/ 182 h 206"/>
                <a:gd name="T24" fmla="*/ 23 w 206"/>
                <a:gd name="T25" fmla="*/ 168 h 206"/>
                <a:gd name="T26" fmla="*/ 13 w 206"/>
                <a:gd name="T27" fmla="*/ 152 h 206"/>
                <a:gd name="T28" fmla="*/ 5 w 206"/>
                <a:gd name="T29" fmla="*/ 134 h 206"/>
                <a:gd name="T30" fmla="*/ 1 w 206"/>
                <a:gd name="T31" fmla="*/ 113 h 206"/>
                <a:gd name="T32" fmla="*/ 1 w 206"/>
                <a:gd name="T33" fmla="*/ 92 h 206"/>
                <a:gd name="T34" fmla="*/ 5 w 206"/>
                <a:gd name="T35" fmla="*/ 72 h 206"/>
                <a:gd name="T36" fmla="*/ 13 w 206"/>
                <a:gd name="T37" fmla="*/ 54 h 206"/>
                <a:gd name="T38" fmla="*/ 23 w 206"/>
                <a:gd name="T39" fmla="*/ 37 h 206"/>
                <a:gd name="T40" fmla="*/ 37 w 206"/>
                <a:gd name="T41" fmla="*/ 23 h 206"/>
                <a:gd name="T42" fmla="*/ 54 w 206"/>
                <a:gd name="T43" fmla="*/ 13 h 206"/>
                <a:gd name="T44" fmla="*/ 72 w 206"/>
                <a:gd name="T45" fmla="*/ 5 h 206"/>
                <a:gd name="T46" fmla="*/ 92 w 206"/>
                <a:gd name="T47" fmla="*/ 1 h 206"/>
                <a:gd name="T48" fmla="*/ 113 w 206"/>
                <a:gd name="T49" fmla="*/ 1 h 206"/>
                <a:gd name="T50" fmla="*/ 133 w 206"/>
                <a:gd name="T51" fmla="*/ 5 h 206"/>
                <a:gd name="T52" fmla="*/ 152 w 206"/>
                <a:gd name="T53" fmla="*/ 13 h 206"/>
                <a:gd name="T54" fmla="*/ 168 w 206"/>
                <a:gd name="T55" fmla="*/ 23 h 206"/>
                <a:gd name="T56" fmla="*/ 182 w 206"/>
                <a:gd name="T57" fmla="*/ 37 h 206"/>
                <a:gd name="T58" fmla="*/ 194 w 206"/>
                <a:gd name="T59" fmla="*/ 54 h 206"/>
                <a:gd name="T60" fmla="*/ 202 w 206"/>
                <a:gd name="T61" fmla="*/ 72 h 206"/>
                <a:gd name="T62" fmla="*/ 206 w 206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6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8" y="143"/>
                  </a:lnTo>
                  <a:lnTo>
                    <a:pt x="194" y="152"/>
                  </a:lnTo>
                  <a:lnTo>
                    <a:pt x="189" y="161"/>
                  </a:lnTo>
                  <a:lnTo>
                    <a:pt x="182" y="168"/>
                  </a:lnTo>
                  <a:lnTo>
                    <a:pt x="176" y="176"/>
                  </a:lnTo>
                  <a:lnTo>
                    <a:pt x="168" y="182"/>
                  </a:lnTo>
                  <a:lnTo>
                    <a:pt x="160" y="189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3" y="202"/>
                  </a:lnTo>
                  <a:lnTo>
                    <a:pt x="124" y="204"/>
                  </a:lnTo>
                  <a:lnTo>
                    <a:pt x="113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5" y="189"/>
                  </a:lnTo>
                  <a:lnTo>
                    <a:pt x="37" y="182"/>
                  </a:lnTo>
                  <a:lnTo>
                    <a:pt x="30" y="176"/>
                  </a:lnTo>
                  <a:lnTo>
                    <a:pt x="23" y="168"/>
                  </a:lnTo>
                  <a:lnTo>
                    <a:pt x="18" y="161"/>
                  </a:lnTo>
                  <a:lnTo>
                    <a:pt x="13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3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5" y="18"/>
                  </a:lnTo>
                  <a:lnTo>
                    <a:pt x="54" y="13"/>
                  </a:lnTo>
                  <a:lnTo>
                    <a:pt x="63" y="8"/>
                  </a:lnTo>
                  <a:lnTo>
                    <a:pt x="72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3" y="1"/>
                  </a:lnTo>
                  <a:lnTo>
                    <a:pt x="124" y="2"/>
                  </a:lnTo>
                  <a:lnTo>
                    <a:pt x="133" y="5"/>
                  </a:lnTo>
                  <a:lnTo>
                    <a:pt x="143" y="8"/>
                  </a:lnTo>
                  <a:lnTo>
                    <a:pt x="152" y="13"/>
                  </a:lnTo>
                  <a:lnTo>
                    <a:pt x="160" y="18"/>
                  </a:lnTo>
                  <a:lnTo>
                    <a:pt x="168" y="23"/>
                  </a:lnTo>
                  <a:lnTo>
                    <a:pt x="176" y="30"/>
                  </a:lnTo>
                  <a:lnTo>
                    <a:pt x="182" y="37"/>
                  </a:lnTo>
                  <a:lnTo>
                    <a:pt x="189" y="45"/>
                  </a:lnTo>
                  <a:lnTo>
                    <a:pt x="194" y="54"/>
                  </a:lnTo>
                  <a:lnTo>
                    <a:pt x="198" y="63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6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9" name="Freeform 110"/>
            <p:cNvSpPr>
              <a:spLocks noEditPoints="1"/>
            </p:cNvSpPr>
            <p:nvPr userDrawn="1"/>
          </p:nvSpPr>
          <p:spPr bwMode="auto">
            <a:xfrm>
              <a:off x="-5718175" y="-1013799"/>
              <a:ext cx="496888" cy="495300"/>
            </a:xfrm>
            <a:custGeom>
              <a:avLst/>
              <a:gdLst>
                <a:gd name="T0" fmla="*/ 1060 w 1254"/>
                <a:gd name="T1" fmla="*/ 516 h 1252"/>
                <a:gd name="T2" fmla="*/ 975 w 1254"/>
                <a:gd name="T3" fmla="*/ 419 h 1252"/>
                <a:gd name="T4" fmla="*/ 811 w 1254"/>
                <a:gd name="T5" fmla="*/ 372 h 1252"/>
                <a:gd name="T6" fmla="*/ 770 w 1254"/>
                <a:gd name="T7" fmla="*/ 243 h 1252"/>
                <a:gd name="T8" fmla="*/ 702 w 1254"/>
                <a:gd name="T9" fmla="*/ 186 h 1252"/>
                <a:gd name="T10" fmla="*/ 609 w 1254"/>
                <a:gd name="T11" fmla="*/ 170 h 1252"/>
                <a:gd name="T12" fmla="*/ 515 w 1254"/>
                <a:gd name="T13" fmla="*/ 208 h 1252"/>
                <a:gd name="T14" fmla="*/ 459 w 1254"/>
                <a:gd name="T15" fmla="*/ 292 h 1252"/>
                <a:gd name="T16" fmla="*/ 347 w 1254"/>
                <a:gd name="T17" fmla="*/ 428 h 1252"/>
                <a:gd name="T18" fmla="*/ 241 w 1254"/>
                <a:gd name="T19" fmla="*/ 472 h 1252"/>
                <a:gd name="T20" fmla="*/ 178 w 1254"/>
                <a:gd name="T21" fmla="*/ 566 h 1252"/>
                <a:gd name="T22" fmla="*/ 177 w 1254"/>
                <a:gd name="T23" fmla="*/ 681 h 1252"/>
                <a:gd name="T24" fmla="*/ 234 w 1254"/>
                <a:gd name="T25" fmla="*/ 772 h 1252"/>
                <a:gd name="T26" fmla="*/ 333 w 1254"/>
                <a:gd name="T27" fmla="*/ 820 h 1252"/>
                <a:gd name="T28" fmla="*/ 442 w 1254"/>
                <a:gd name="T29" fmla="*/ 956 h 1252"/>
                <a:gd name="T30" fmla="*/ 507 w 1254"/>
                <a:gd name="T31" fmla="*/ 1042 h 1252"/>
                <a:gd name="T32" fmla="*/ 608 w 1254"/>
                <a:gd name="T33" fmla="*/ 1082 h 1252"/>
                <a:gd name="T34" fmla="*/ 709 w 1254"/>
                <a:gd name="T35" fmla="*/ 1066 h 1252"/>
                <a:gd name="T36" fmla="*/ 784 w 1254"/>
                <a:gd name="T37" fmla="*/ 1005 h 1252"/>
                <a:gd name="T38" fmla="*/ 832 w 1254"/>
                <a:gd name="T39" fmla="*/ 878 h 1252"/>
                <a:gd name="T40" fmla="*/ 983 w 1254"/>
                <a:gd name="T41" fmla="*/ 825 h 1252"/>
                <a:gd name="T42" fmla="*/ 1062 w 1254"/>
                <a:gd name="T43" fmla="*/ 730 h 1252"/>
                <a:gd name="T44" fmla="*/ 1151 w 1254"/>
                <a:gd name="T45" fmla="*/ 352 h 1252"/>
                <a:gd name="T46" fmla="*/ 1212 w 1254"/>
                <a:gd name="T47" fmla="*/ 443 h 1252"/>
                <a:gd name="T48" fmla="*/ 1246 w 1254"/>
                <a:gd name="T49" fmla="*/ 549 h 1252"/>
                <a:gd name="T50" fmla="*/ 1252 w 1254"/>
                <a:gd name="T51" fmla="*/ 662 h 1252"/>
                <a:gd name="T52" fmla="*/ 1228 w 1254"/>
                <a:gd name="T53" fmla="*/ 768 h 1252"/>
                <a:gd name="T54" fmla="*/ 1179 w 1254"/>
                <a:gd name="T55" fmla="*/ 861 h 1252"/>
                <a:gd name="T56" fmla="*/ 1073 w 1254"/>
                <a:gd name="T57" fmla="*/ 968 h 1252"/>
                <a:gd name="T58" fmla="*/ 947 w 1254"/>
                <a:gd name="T59" fmla="*/ 1064 h 1252"/>
                <a:gd name="T60" fmla="*/ 853 w 1254"/>
                <a:gd name="T61" fmla="*/ 1173 h 1252"/>
                <a:gd name="T62" fmla="*/ 777 w 1254"/>
                <a:gd name="T63" fmla="*/ 1219 h 1252"/>
                <a:gd name="T64" fmla="*/ 689 w 1254"/>
                <a:gd name="T65" fmla="*/ 1246 h 1252"/>
                <a:gd name="T66" fmla="*/ 591 w 1254"/>
                <a:gd name="T67" fmla="*/ 1250 h 1252"/>
                <a:gd name="T68" fmla="*/ 490 w 1254"/>
                <a:gd name="T69" fmla="*/ 1226 h 1252"/>
                <a:gd name="T70" fmla="*/ 403 w 1254"/>
                <a:gd name="T71" fmla="*/ 1175 h 1252"/>
                <a:gd name="T72" fmla="*/ 313 w 1254"/>
                <a:gd name="T73" fmla="*/ 1075 h 1252"/>
                <a:gd name="T74" fmla="*/ 224 w 1254"/>
                <a:gd name="T75" fmla="*/ 962 h 1252"/>
                <a:gd name="T76" fmla="*/ 98 w 1254"/>
                <a:gd name="T77" fmla="*/ 874 h 1252"/>
                <a:gd name="T78" fmla="*/ 41 w 1254"/>
                <a:gd name="T79" fmla="*/ 792 h 1252"/>
                <a:gd name="T80" fmla="*/ 8 w 1254"/>
                <a:gd name="T81" fmla="*/ 696 h 1252"/>
                <a:gd name="T82" fmla="*/ 2 w 1254"/>
                <a:gd name="T83" fmla="*/ 588 h 1252"/>
                <a:gd name="T84" fmla="*/ 29 w 1254"/>
                <a:gd name="T85" fmla="*/ 483 h 1252"/>
                <a:gd name="T86" fmla="*/ 84 w 1254"/>
                <a:gd name="T87" fmla="*/ 392 h 1252"/>
                <a:gd name="T88" fmla="*/ 191 w 1254"/>
                <a:gd name="T89" fmla="*/ 303 h 1252"/>
                <a:gd name="T90" fmla="*/ 306 w 1254"/>
                <a:gd name="T91" fmla="*/ 220 h 1252"/>
                <a:gd name="T92" fmla="*/ 385 w 1254"/>
                <a:gd name="T93" fmla="*/ 100 h 1252"/>
                <a:gd name="T94" fmla="*/ 463 w 1254"/>
                <a:gd name="T95" fmla="*/ 42 h 1252"/>
                <a:gd name="T96" fmla="*/ 558 w 1254"/>
                <a:gd name="T97" fmla="*/ 8 h 1252"/>
                <a:gd name="T98" fmla="*/ 658 w 1254"/>
                <a:gd name="T99" fmla="*/ 2 h 1252"/>
                <a:gd name="T100" fmla="*/ 745 w 1254"/>
                <a:gd name="T101" fmla="*/ 22 h 1252"/>
                <a:gd name="T102" fmla="*/ 823 w 1254"/>
                <a:gd name="T103" fmla="*/ 62 h 1252"/>
                <a:gd name="T104" fmla="*/ 907 w 1254"/>
                <a:gd name="T105" fmla="*/ 145 h 1252"/>
                <a:gd name="T106" fmla="*/ 979 w 1254"/>
                <a:gd name="T107" fmla="*/ 234 h 1252"/>
                <a:gd name="T108" fmla="*/ 1061 w 1254"/>
                <a:gd name="T109" fmla="*/ 274 h 1252"/>
                <a:gd name="T110" fmla="*/ 1151 w 1254"/>
                <a:gd name="T111" fmla="*/ 352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4" h="1252">
                  <a:moveTo>
                    <a:pt x="1084" y="625"/>
                  </a:moveTo>
                  <a:lnTo>
                    <a:pt x="1083" y="602"/>
                  </a:lnTo>
                  <a:lnTo>
                    <a:pt x="1080" y="580"/>
                  </a:lnTo>
                  <a:lnTo>
                    <a:pt x="1076" y="557"/>
                  </a:lnTo>
                  <a:lnTo>
                    <a:pt x="1068" y="537"/>
                  </a:lnTo>
                  <a:lnTo>
                    <a:pt x="1060" y="516"/>
                  </a:lnTo>
                  <a:lnTo>
                    <a:pt x="1050" y="498"/>
                  </a:lnTo>
                  <a:lnTo>
                    <a:pt x="1038" y="480"/>
                  </a:lnTo>
                  <a:lnTo>
                    <a:pt x="1024" y="463"/>
                  </a:lnTo>
                  <a:lnTo>
                    <a:pt x="1009" y="447"/>
                  </a:lnTo>
                  <a:lnTo>
                    <a:pt x="993" y="432"/>
                  </a:lnTo>
                  <a:lnTo>
                    <a:pt x="975" y="419"/>
                  </a:lnTo>
                  <a:lnTo>
                    <a:pt x="956" y="408"/>
                  </a:lnTo>
                  <a:lnTo>
                    <a:pt x="936" y="399"/>
                  </a:lnTo>
                  <a:lnTo>
                    <a:pt x="916" y="390"/>
                  </a:lnTo>
                  <a:lnTo>
                    <a:pt x="894" y="384"/>
                  </a:lnTo>
                  <a:lnTo>
                    <a:pt x="872" y="380"/>
                  </a:lnTo>
                  <a:lnTo>
                    <a:pt x="811" y="372"/>
                  </a:lnTo>
                  <a:lnTo>
                    <a:pt x="800" y="312"/>
                  </a:lnTo>
                  <a:lnTo>
                    <a:pt x="796" y="297"/>
                  </a:lnTo>
                  <a:lnTo>
                    <a:pt x="792" y="283"/>
                  </a:lnTo>
                  <a:lnTo>
                    <a:pt x="785" y="269"/>
                  </a:lnTo>
                  <a:lnTo>
                    <a:pt x="779" y="255"/>
                  </a:lnTo>
                  <a:lnTo>
                    <a:pt x="770" y="243"/>
                  </a:lnTo>
                  <a:lnTo>
                    <a:pt x="760" y="231"/>
                  </a:lnTo>
                  <a:lnTo>
                    <a:pt x="751" y="219"/>
                  </a:lnTo>
                  <a:lnTo>
                    <a:pt x="739" y="210"/>
                  </a:lnTo>
                  <a:lnTo>
                    <a:pt x="727" y="201"/>
                  </a:lnTo>
                  <a:lnTo>
                    <a:pt x="715" y="192"/>
                  </a:lnTo>
                  <a:lnTo>
                    <a:pt x="702" y="186"/>
                  </a:lnTo>
                  <a:lnTo>
                    <a:pt x="688" y="180"/>
                  </a:lnTo>
                  <a:lnTo>
                    <a:pt x="673" y="175"/>
                  </a:lnTo>
                  <a:lnTo>
                    <a:pt x="658" y="172"/>
                  </a:lnTo>
                  <a:lnTo>
                    <a:pt x="643" y="170"/>
                  </a:lnTo>
                  <a:lnTo>
                    <a:pt x="627" y="170"/>
                  </a:lnTo>
                  <a:lnTo>
                    <a:pt x="609" y="170"/>
                  </a:lnTo>
                  <a:lnTo>
                    <a:pt x="592" y="173"/>
                  </a:lnTo>
                  <a:lnTo>
                    <a:pt x="575" y="177"/>
                  </a:lnTo>
                  <a:lnTo>
                    <a:pt x="558" y="183"/>
                  </a:lnTo>
                  <a:lnTo>
                    <a:pt x="543" y="190"/>
                  </a:lnTo>
                  <a:lnTo>
                    <a:pt x="529" y="199"/>
                  </a:lnTo>
                  <a:lnTo>
                    <a:pt x="515" y="208"/>
                  </a:lnTo>
                  <a:lnTo>
                    <a:pt x="503" y="220"/>
                  </a:lnTo>
                  <a:lnTo>
                    <a:pt x="492" y="232"/>
                  </a:lnTo>
                  <a:lnTo>
                    <a:pt x="482" y="246"/>
                  </a:lnTo>
                  <a:lnTo>
                    <a:pt x="472" y="260"/>
                  </a:lnTo>
                  <a:lnTo>
                    <a:pt x="465" y="275"/>
                  </a:lnTo>
                  <a:lnTo>
                    <a:pt x="459" y="292"/>
                  </a:lnTo>
                  <a:lnTo>
                    <a:pt x="455" y="309"/>
                  </a:lnTo>
                  <a:lnTo>
                    <a:pt x="452" y="326"/>
                  </a:lnTo>
                  <a:lnTo>
                    <a:pt x="450" y="343"/>
                  </a:lnTo>
                  <a:lnTo>
                    <a:pt x="449" y="427"/>
                  </a:lnTo>
                  <a:lnTo>
                    <a:pt x="366" y="427"/>
                  </a:lnTo>
                  <a:lnTo>
                    <a:pt x="347" y="428"/>
                  </a:lnTo>
                  <a:lnTo>
                    <a:pt x="326" y="431"/>
                  </a:lnTo>
                  <a:lnTo>
                    <a:pt x="308" y="436"/>
                  </a:lnTo>
                  <a:lnTo>
                    <a:pt x="290" y="443"/>
                  </a:lnTo>
                  <a:lnTo>
                    <a:pt x="272" y="451"/>
                  </a:lnTo>
                  <a:lnTo>
                    <a:pt x="256" y="461"/>
                  </a:lnTo>
                  <a:lnTo>
                    <a:pt x="241" y="472"/>
                  </a:lnTo>
                  <a:lnTo>
                    <a:pt x="227" y="485"/>
                  </a:lnTo>
                  <a:lnTo>
                    <a:pt x="214" y="499"/>
                  </a:lnTo>
                  <a:lnTo>
                    <a:pt x="203" y="514"/>
                  </a:lnTo>
                  <a:lnTo>
                    <a:pt x="193" y="530"/>
                  </a:lnTo>
                  <a:lnTo>
                    <a:pt x="185" y="548"/>
                  </a:lnTo>
                  <a:lnTo>
                    <a:pt x="178" y="566"/>
                  </a:lnTo>
                  <a:lnTo>
                    <a:pt x="173" y="585"/>
                  </a:lnTo>
                  <a:lnTo>
                    <a:pt x="170" y="605"/>
                  </a:lnTo>
                  <a:lnTo>
                    <a:pt x="170" y="625"/>
                  </a:lnTo>
                  <a:lnTo>
                    <a:pt x="170" y="645"/>
                  </a:lnTo>
                  <a:lnTo>
                    <a:pt x="173" y="663"/>
                  </a:lnTo>
                  <a:lnTo>
                    <a:pt x="177" y="681"/>
                  </a:lnTo>
                  <a:lnTo>
                    <a:pt x="184" y="699"/>
                  </a:lnTo>
                  <a:lnTo>
                    <a:pt x="190" y="715"/>
                  </a:lnTo>
                  <a:lnTo>
                    <a:pt x="200" y="731"/>
                  </a:lnTo>
                  <a:lnTo>
                    <a:pt x="210" y="746"/>
                  </a:lnTo>
                  <a:lnTo>
                    <a:pt x="222" y="759"/>
                  </a:lnTo>
                  <a:lnTo>
                    <a:pt x="234" y="772"/>
                  </a:lnTo>
                  <a:lnTo>
                    <a:pt x="249" y="784"/>
                  </a:lnTo>
                  <a:lnTo>
                    <a:pt x="264" y="794"/>
                  </a:lnTo>
                  <a:lnTo>
                    <a:pt x="280" y="802"/>
                  </a:lnTo>
                  <a:lnTo>
                    <a:pt x="297" y="810"/>
                  </a:lnTo>
                  <a:lnTo>
                    <a:pt x="314" y="815"/>
                  </a:lnTo>
                  <a:lnTo>
                    <a:pt x="333" y="820"/>
                  </a:lnTo>
                  <a:lnTo>
                    <a:pt x="351" y="822"/>
                  </a:lnTo>
                  <a:lnTo>
                    <a:pt x="425" y="827"/>
                  </a:lnTo>
                  <a:lnTo>
                    <a:pt x="430" y="901"/>
                  </a:lnTo>
                  <a:lnTo>
                    <a:pt x="432" y="919"/>
                  </a:lnTo>
                  <a:lnTo>
                    <a:pt x="436" y="937"/>
                  </a:lnTo>
                  <a:lnTo>
                    <a:pt x="442" y="956"/>
                  </a:lnTo>
                  <a:lnTo>
                    <a:pt x="449" y="972"/>
                  </a:lnTo>
                  <a:lnTo>
                    <a:pt x="458" y="988"/>
                  </a:lnTo>
                  <a:lnTo>
                    <a:pt x="468" y="1003"/>
                  </a:lnTo>
                  <a:lnTo>
                    <a:pt x="480" y="1017"/>
                  </a:lnTo>
                  <a:lnTo>
                    <a:pt x="493" y="1030"/>
                  </a:lnTo>
                  <a:lnTo>
                    <a:pt x="507" y="1042"/>
                  </a:lnTo>
                  <a:lnTo>
                    <a:pt x="521" y="1052"/>
                  </a:lnTo>
                  <a:lnTo>
                    <a:pt x="537" y="1062"/>
                  </a:lnTo>
                  <a:lnTo>
                    <a:pt x="553" y="1069"/>
                  </a:lnTo>
                  <a:lnTo>
                    <a:pt x="570" y="1075"/>
                  </a:lnTo>
                  <a:lnTo>
                    <a:pt x="589" y="1079"/>
                  </a:lnTo>
                  <a:lnTo>
                    <a:pt x="608" y="1082"/>
                  </a:lnTo>
                  <a:lnTo>
                    <a:pt x="627" y="1083"/>
                  </a:lnTo>
                  <a:lnTo>
                    <a:pt x="644" y="1082"/>
                  </a:lnTo>
                  <a:lnTo>
                    <a:pt x="661" y="1080"/>
                  </a:lnTo>
                  <a:lnTo>
                    <a:pt x="677" y="1077"/>
                  </a:lnTo>
                  <a:lnTo>
                    <a:pt x="693" y="1071"/>
                  </a:lnTo>
                  <a:lnTo>
                    <a:pt x="709" y="1066"/>
                  </a:lnTo>
                  <a:lnTo>
                    <a:pt x="723" y="1058"/>
                  </a:lnTo>
                  <a:lnTo>
                    <a:pt x="737" y="1050"/>
                  </a:lnTo>
                  <a:lnTo>
                    <a:pt x="750" y="1041"/>
                  </a:lnTo>
                  <a:lnTo>
                    <a:pt x="762" y="1030"/>
                  </a:lnTo>
                  <a:lnTo>
                    <a:pt x="773" y="1018"/>
                  </a:lnTo>
                  <a:lnTo>
                    <a:pt x="784" y="1005"/>
                  </a:lnTo>
                  <a:lnTo>
                    <a:pt x="793" y="993"/>
                  </a:lnTo>
                  <a:lnTo>
                    <a:pt x="801" y="978"/>
                  </a:lnTo>
                  <a:lnTo>
                    <a:pt x="809" y="963"/>
                  </a:lnTo>
                  <a:lnTo>
                    <a:pt x="814" y="947"/>
                  </a:lnTo>
                  <a:lnTo>
                    <a:pt x="820" y="931"/>
                  </a:lnTo>
                  <a:lnTo>
                    <a:pt x="832" y="878"/>
                  </a:lnTo>
                  <a:lnTo>
                    <a:pt x="886" y="868"/>
                  </a:lnTo>
                  <a:lnTo>
                    <a:pt x="906" y="863"/>
                  </a:lnTo>
                  <a:lnTo>
                    <a:pt x="927" y="855"/>
                  </a:lnTo>
                  <a:lnTo>
                    <a:pt x="946" y="847"/>
                  </a:lnTo>
                  <a:lnTo>
                    <a:pt x="966" y="837"/>
                  </a:lnTo>
                  <a:lnTo>
                    <a:pt x="983" y="825"/>
                  </a:lnTo>
                  <a:lnTo>
                    <a:pt x="999" y="812"/>
                  </a:lnTo>
                  <a:lnTo>
                    <a:pt x="1014" y="798"/>
                  </a:lnTo>
                  <a:lnTo>
                    <a:pt x="1028" y="782"/>
                  </a:lnTo>
                  <a:lnTo>
                    <a:pt x="1041" y="766"/>
                  </a:lnTo>
                  <a:lnTo>
                    <a:pt x="1052" y="748"/>
                  </a:lnTo>
                  <a:lnTo>
                    <a:pt x="1062" y="730"/>
                  </a:lnTo>
                  <a:lnTo>
                    <a:pt x="1070" y="711"/>
                  </a:lnTo>
                  <a:lnTo>
                    <a:pt x="1076" y="690"/>
                  </a:lnTo>
                  <a:lnTo>
                    <a:pt x="1081" y="669"/>
                  </a:lnTo>
                  <a:lnTo>
                    <a:pt x="1083" y="647"/>
                  </a:lnTo>
                  <a:lnTo>
                    <a:pt x="1084" y="625"/>
                  </a:lnTo>
                  <a:close/>
                  <a:moveTo>
                    <a:pt x="1151" y="352"/>
                  </a:moveTo>
                  <a:lnTo>
                    <a:pt x="1162" y="366"/>
                  </a:lnTo>
                  <a:lnTo>
                    <a:pt x="1174" y="380"/>
                  </a:lnTo>
                  <a:lnTo>
                    <a:pt x="1184" y="395"/>
                  </a:lnTo>
                  <a:lnTo>
                    <a:pt x="1194" y="411"/>
                  </a:lnTo>
                  <a:lnTo>
                    <a:pt x="1203" y="427"/>
                  </a:lnTo>
                  <a:lnTo>
                    <a:pt x="1212" y="443"/>
                  </a:lnTo>
                  <a:lnTo>
                    <a:pt x="1219" y="460"/>
                  </a:lnTo>
                  <a:lnTo>
                    <a:pt x="1226" y="477"/>
                  </a:lnTo>
                  <a:lnTo>
                    <a:pt x="1232" y="495"/>
                  </a:lnTo>
                  <a:lnTo>
                    <a:pt x="1238" y="512"/>
                  </a:lnTo>
                  <a:lnTo>
                    <a:pt x="1242" y="530"/>
                  </a:lnTo>
                  <a:lnTo>
                    <a:pt x="1246" y="549"/>
                  </a:lnTo>
                  <a:lnTo>
                    <a:pt x="1250" y="567"/>
                  </a:lnTo>
                  <a:lnTo>
                    <a:pt x="1252" y="586"/>
                  </a:lnTo>
                  <a:lnTo>
                    <a:pt x="1253" y="606"/>
                  </a:lnTo>
                  <a:lnTo>
                    <a:pt x="1254" y="625"/>
                  </a:lnTo>
                  <a:lnTo>
                    <a:pt x="1253" y="644"/>
                  </a:lnTo>
                  <a:lnTo>
                    <a:pt x="1252" y="662"/>
                  </a:lnTo>
                  <a:lnTo>
                    <a:pt x="1250" y="680"/>
                  </a:lnTo>
                  <a:lnTo>
                    <a:pt x="1248" y="699"/>
                  </a:lnTo>
                  <a:lnTo>
                    <a:pt x="1243" y="716"/>
                  </a:lnTo>
                  <a:lnTo>
                    <a:pt x="1239" y="733"/>
                  </a:lnTo>
                  <a:lnTo>
                    <a:pt x="1235" y="751"/>
                  </a:lnTo>
                  <a:lnTo>
                    <a:pt x="1228" y="768"/>
                  </a:lnTo>
                  <a:lnTo>
                    <a:pt x="1222" y="784"/>
                  </a:lnTo>
                  <a:lnTo>
                    <a:pt x="1215" y="800"/>
                  </a:lnTo>
                  <a:lnTo>
                    <a:pt x="1206" y="816"/>
                  </a:lnTo>
                  <a:lnTo>
                    <a:pt x="1199" y="832"/>
                  </a:lnTo>
                  <a:lnTo>
                    <a:pt x="1189" y="847"/>
                  </a:lnTo>
                  <a:lnTo>
                    <a:pt x="1179" y="861"/>
                  </a:lnTo>
                  <a:lnTo>
                    <a:pt x="1170" y="875"/>
                  </a:lnTo>
                  <a:lnTo>
                    <a:pt x="1159" y="889"/>
                  </a:lnTo>
                  <a:lnTo>
                    <a:pt x="1140" y="910"/>
                  </a:lnTo>
                  <a:lnTo>
                    <a:pt x="1119" y="931"/>
                  </a:lnTo>
                  <a:lnTo>
                    <a:pt x="1096" y="950"/>
                  </a:lnTo>
                  <a:lnTo>
                    <a:pt x="1073" y="968"/>
                  </a:lnTo>
                  <a:lnTo>
                    <a:pt x="1048" y="984"/>
                  </a:lnTo>
                  <a:lnTo>
                    <a:pt x="1023" y="998"/>
                  </a:lnTo>
                  <a:lnTo>
                    <a:pt x="996" y="1010"/>
                  </a:lnTo>
                  <a:lnTo>
                    <a:pt x="968" y="1021"/>
                  </a:lnTo>
                  <a:lnTo>
                    <a:pt x="958" y="1042"/>
                  </a:lnTo>
                  <a:lnTo>
                    <a:pt x="947" y="1064"/>
                  </a:lnTo>
                  <a:lnTo>
                    <a:pt x="934" y="1084"/>
                  </a:lnTo>
                  <a:lnTo>
                    <a:pt x="920" y="1104"/>
                  </a:lnTo>
                  <a:lnTo>
                    <a:pt x="905" y="1123"/>
                  </a:lnTo>
                  <a:lnTo>
                    <a:pt x="889" y="1140"/>
                  </a:lnTo>
                  <a:lnTo>
                    <a:pt x="872" y="1157"/>
                  </a:lnTo>
                  <a:lnTo>
                    <a:pt x="853" y="1173"/>
                  </a:lnTo>
                  <a:lnTo>
                    <a:pt x="841" y="1182"/>
                  </a:lnTo>
                  <a:lnTo>
                    <a:pt x="830" y="1190"/>
                  </a:lnTo>
                  <a:lnTo>
                    <a:pt x="817" y="1199"/>
                  </a:lnTo>
                  <a:lnTo>
                    <a:pt x="804" y="1206"/>
                  </a:lnTo>
                  <a:lnTo>
                    <a:pt x="791" y="1213"/>
                  </a:lnTo>
                  <a:lnTo>
                    <a:pt x="777" y="1219"/>
                  </a:lnTo>
                  <a:lnTo>
                    <a:pt x="763" y="1226"/>
                  </a:lnTo>
                  <a:lnTo>
                    <a:pt x="749" y="1231"/>
                  </a:lnTo>
                  <a:lnTo>
                    <a:pt x="735" y="1236"/>
                  </a:lnTo>
                  <a:lnTo>
                    <a:pt x="719" y="1240"/>
                  </a:lnTo>
                  <a:lnTo>
                    <a:pt x="704" y="1243"/>
                  </a:lnTo>
                  <a:lnTo>
                    <a:pt x="689" y="1246"/>
                  </a:lnTo>
                  <a:lnTo>
                    <a:pt x="674" y="1248"/>
                  </a:lnTo>
                  <a:lnTo>
                    <a:pt x="659" y="1251"/>
                  </a:lnTo>
                  <a:lnTo>
                    <a:pt x="643" y="1252"/>
                  </a:lnTo>
                  <a:lnTo>
                    <a:pt x="627" y="1252"/>
                  </a:lnTo>
                  <a:lnTo>
                    <a:pt x="609" y="1252"/>
                  </a:lnTo>
                  <a:lnTo>
                    <a:pt x="591" y="1250"/>
                  </a:lnTo>
                  <a:lnTo>
                    <a:pt x="574" y="1247"/>
                  </a:lnTo>
                  <a:lnTo>
                    <a:pt x="556" y="1245"/>
                  </a:lnTo>
                  <a:lnTo>
                    <a:pt x="540" y="1241"/>
                  </a:lnTo>
                  <a:lnTo>
                    <a:pt x="523" y="1237"/>
                  </a:lnTo>
                  <a:lnTo>
                    <a:pt x="507" y="1231"/>
                  </a:lnTo>
                  <a:lnTo>
                    <a:pt x="490" y="1226"/>
                  </a:lnTo>
                  <a:lnTo>
                    <a:pt x="475" y="1219"/>
                  </a:lnTo>
                  <a:lnTo>
                    <a:pt x="460" y="1212"/>
                  </a:lnTo>
                  <a:lnTo>
                    <a:pt x="445" y="1203"/>
                  </a:lnTo>
                  <a:lnTo>
                    <a:pt x="431" y="1194"/>
                  </a:lnTo>
                  <a:lnTo>
                    <a:pt x="417" y="1186"/>
                  </a:lnTo>
                  <a:lnTo>
                    <a:pt x="403" y="1175"/>
                  </a:lnTo>
                  <a:lnTo>
                    <a:pt x="390" y="1165"/>
                  </a:lnTo>
                  <a:lnTo>
                    <a:pt x="378" y="1153"/>
                  </a:lnTo>
                  <a:lnTo>
                    <a:pt x="360" y="1136"/>
                  </a:lnTo>
                  <a:lnTo>
                    <a:pt x="342" y="1117"/>
                  </a:lnTo>
                  <a:lnTo>
                    <a:pt x="327" y="1096"/>
                  </a:lnTo>
                  <a:lnTo>
                    <a:pt x="313" y="1075"/>
                  </a:lnTo>
                  <a:lnTo>
                    <a:pt x="300" y="1052"/>
                  </a:lnTo>
                  <a:lnTo>
                    <a:pt x="290" y="1028"/>
                  </a:lnTo>
                  <a:lnTo>
                    <a:pt x="281" y="1004"/>
                  </a:lnTo>
                  <a:lnTo>
                    <a:pt x="273" y="980"/>
                  </a:lnTo>
                  <a:lnTo>
                    <a:pt x="247" y="972"/>
                  </a:lnTo>
                  <a:lnTo>
                    <a:pt x="224" y="962"/>
                  </a:lnTo>
                  <a:lnTo>
                    <a:pt x="200" y="951"/>
                  </a:lnTo>
                  <a:lnTo>
                    <a:pt x="177" y="939"/>
                  </a:lnTo>
                  <a:lnTo>
                    <a:pt x="156" y="924"/>
                  </a:lnTo>
                  <a:lnTo>
                    <a:pt x="135" y="909"/>
                  </a:lnTo>
                  <a:lnTo>
                    <a:pt x="117" y="892"/>
                  </a:lnTo>
                  <a:lnTo>
                    <a:pt x="98" y="874"/>
                  </a:lnTo>
                  <a:lnTo>
                    <a:pt x="88" y="862"/>
                  </a:lnTo>
                  <a:lnTo>
                    <a:pt x="77" y="849"/>
                  </a:lnTo>
                  <a:lnTo>
                    <a:pt x="67" y="835"/>
                  </a:lnTo>
                  <a:lnTo>
                    <a:pt x="57" y="821"/>
                  </a:lnTo>
                  <a:lnTo>
                    <a:pt x="49" y="807"/>
                  </a:lnTo>
                  <a:lnTo>
                    <a:pt x="41" y="792"/>
                  </a:lnTo>
                  <a:lnTo>
                    <a:pt x="34" y="777"/>
                  </a:lnTo>
                  <a:lnTo>
                    <a:pt x="27" y="761"/>
                  </a:lnTo>
                  <a:lnTo>
                    <a:pt x="21" y="745"/>
                  </a:lnTo>
                  <a:lnTo>
                    <a:pt x="15" y="729"/>
                  </a:lnTo>
                  <a:lnTo>
                    <a:pt x="11" y="712"/>
                  </a:lnTo>
                  <a:lnTo>
                    <a:pt x="8" y="696"/>
                  </a:lnTo>
                  <a:lnTo>
                    <a:pt x="4" y="678"/>
                  </a:lnTo>
                  <a:lnTo>
                    <a:pt x="2" y="661"/>
                  </a:lnTo>
                  <a:lnTo>
                    <a:pt x="1" y="643"/>
                  </a:lnTo>
                  <a:lnTo>
                    <a:pt x="0" y="625"/>
                  </a:lnTo>
                  <a:lnTo>
                    <a:pt x="1" y="606"/>
                  </a:lnTo>
                  <a:lnTo>
                    <a:pt x="2" y="588"/>
                  </a:lnTo>
                  <a:lnTo>
                    <a:pt x="4" y="569"/>
                  </a:lnTo>
                  <a:lnTo>
                    <a:pt x="8" y="552"/>
                  </a:lnTo>
                  <a:lnTo>
                    <a:pt x="12" y="534"/>
                  </a:lnTo>
                  <a:lnTo>
                    <a:pt x="16" y="516"/>
                  </a:lnTo>
                  <a:lnTo>
                    <a:pt x="23" y="499"/>
                  </a:lnTo>
                  <a:lnTo>
                    <a:pt x="29" y="483"/>
                  </a:lnTo>
                  <a:lnTo>
                    <a:pt x="37" y="467"/>
                  </a:lnTo>
                  <a:lnTo>
                    <a:pt x="44" y="450"/>
                  </a:lnTo>
                  <a:lnTo>
                    <a:pt x="53" y="435"/>
                  </a:lnTo>
                  <a:lnTo>
                    <a:pt x="63" y="421"/>
                  </a:lnTo>
                  <a:lnTo>
                    <a:pt x="74" y="406"/>
                  </a:lnTo>
                  <a:lnTo>
                    <a:pt x="84" y="392"/>
                  </a:lnTo>
                  <a:lnTo>
                    <a:pt x="95" y="379"/>
                  </a:lnTo>
                  <a:lnTo>
                    <a:pt x="108" y="366"/>
                  </a:lnTo>
                  <a:lnTo>
                    <a:pt x="126" y="349"/>
                  </a:lnTo>
                  <a:lnTo>
                    <a:pt x="147" y="333"/>
                  </a:lnTo>
                  <a:lnTo>
                    <a:pt x="169" y="318"/>
                  </a:lnTo>
                  <a:lnTo>
                    <a:pt x="191" y="303"/>
                  </a:lnTo>
                  <a:lnTo>
                    <a:pt x="215" y="292"/>
                  </a:lnTo>
                  <a:lnTo>
                    <a:pt x="240" y="282"/>
                  </a:lnTo>
                  <a:lnTo>
                    <a:pt x="265" y="273"/>
                  </a:lnTo>
                  <a:lnTo>
                    <a:pt x="292" y="267"/>
                  </a:lnTo>
                  <a:lnTo>
                    <a:pt x="298" y="243"/>
                  </a:lnTo>
                  <a:lnTo>
                    <a:pt x="306" y="220"/>
                  </a:lnTo>
                  <a:lnTo>
                    <a:pt x="315" y="198"/>
                  </a:lnTo>
                  <a:lnTo>
                    <a:pt x="326" y="176"/>
                  </a:lnTo>
                  <a:lnTo>
                    <a:pt x="339" y="156"/>
                  </a:lnTo>
                  <a:lnTo>
                    <a:pt x="353" y="136"/>
                  </a:lnTo>
                  <a:lnTo>
                    <a:pt x="368" y="118"/>
                  </a:lnTo>
                  <a:lnTo>
                    <a:pt x="385" y="100"/>
                  </a:lnTo>
                  <a:lnTo>
                    <a:pt x="396" y="90"/>
                  </a:lnTo>
                  <a:lnTo>
                    <a:pt x="408" y="79"/>
                  </a:lnTo>
                  <a:lnTo>
                    <a:pt x="421" y="68"/>
                  </a:lnTo>
                  <a:lnTo>
                    <a:pt x="435" y="58"/>
                  </a:lnTo>
                  <a:lnTo>
                    <a:pt x="449" y="50"/>
                  </a:lnTo>
                  <a:lnTo>
                    <a:pt x="463" y="42"/>
                  </a:lnTo>
                  <a:lnTo>
                    <a:pt x="479" y="35"/>
                  </a:lnTo>
                  <a:lnTo>
                    <a:pt x="494" y="27"/>
                  </a:lnTo>
                  <a:lnTo>
                    <a:pt x="509" y="22"/>
                  </a:lnTo>
                  <a:lnTo>
                    <a:pt x="525" y="16"/>
                  </a:lnTo>
                  <a:lnTo>
                    <a:pt x="541" y="11"/>
                  </a:lnTo>
                  <a:lnTo>
                    <a:pt x="558" y="8"/>
                  </a:lnTo>
                  <a:lnTo>
                    <a:pt x="575" y="4"/>
                  </a:lnTo>
                  <a:lnTo>
                    <a:pt x="592" y="2"/>
                  </a:lnTo>
                  <a:lnTo>
                    <a:pt x="609" y="1"/>
                  </a:lnTo>
                  <a:lnTo>
                    <a:pt x="627" y="0"/>
                  </a:lnTo>
                  <a:lnTo>
                    <a:pt x="643" y="1"/>
                  </a:lnTo>
                  <a:lnTo>
                    <a:pt x="658" y="2"/>
                  </a:lnTo>
                  <a:lnTo>
                    <a:pt x="673" y="3"/>
                  </a:lnTo>
                  <a:lnTo>
                    <a:pt x="688" y="5"/>
                  </a:lnTo>
                  <a:lnTo>
                    <a:pt x="703" y="9"/>
                  </a:lnTo>
                  <a:lnTo>
                    <a:pt x="717" y="12"/>
                  </a:lnTo>
                  <a:lnTo>
                    <a:pt x="731" y="16"/>
                  </a:lnTo>
                  <a:lnTo>
                    <a:pt x="745" y="22"/>
                  </a:lnTo>
                  <a:lnTo>
                    <a:pt x="759" y="27"/>
                  </a:lnTo>
                  <a:lnTo>
                    <a:pt x="773" y="32"/>
                  </a:lnTo>
                  <a:lnTo>
                    <a:pt x="786" y="39"/>
                  </a:lnTo>
                  <a:lnTo>
                    <a:pt x="799" y="46"/>
                  </a:lnTo>
                  <a:lnTo>
                    <a:pt x="811" y="54"/>
                  </a:lnTo>
                  <a:lnTo>
                    <a:pt x="823" y="62"/>
                  </a:lnTo>
                  <a:lnTo>
                    <a:pt x="835" y="70"/>
                  </a:lnTo>
                  <a:lnTo>
                    <a:pt x="847" y="80"/>
                  </a:lnTo>
                  <a:lnTo>
                    <a:pt x="863" y="94"/>
                  </a:lnTo>
                  <a:lnTo>
                    <a:pt x="879" y="110"/>
                  </a:lnTo>
                  <a:lnTo>
                    <a:pt x="894" y="127"/>
                  </a:lnTo>
                  <a:lnTo>
                    <a:pt x="907" y="145"/>
                  </a:lnTo>
                  <a:lnTo>
                    <a:pt x="920" y="164"/>
                  </a:lnTo>
                  <a:lnTo>
                    <a:pt x="931" y="184"/>
                  </a:lnTo>
                  <a:lnTo>
                    <a:pt x="941" y="204"/>
                  </a:lnTo>
                  <a:lnTo>
                    <a:pt x="949" y="225"/>
                  </a:lnTo>
                  <a:lnTo>
                    <a:pt x="965" y="229"/>
                  </a:lnTo>
                  <a:lnTo>
                    <a:pt x="979" y="234"/>
                  </a:lnTo>
                  <a:lnTo>
                    <a:pt x="994" y="240"/>
                  </a:lnTo>
                  <a:lnTo>
                    <a:pt x="1008" y="245"/>
                  </a:lnTo>
                  <a:lnTo>
                    <a:pt x="1021" y="252"/>
                  </a:lnTo>
                  <a:lnTo>
                    <a:pt x="1035" y="259"/>
                  </a:lnTo>
                  <a:lnTo>
                    <a:pt x="1048" y="267"/>
                  </a:lnTo>
                  <a:lnTo>
                    <a:pt x="1061" y="274"/>
                  </a:lnTo>
                  <a:lnTo>
                    <a:pt x="1073" y="283"/>
                  </a:lnTo>
                  <a:lnTo>
                    <a:pt x="1086" y="292"/>
                  </a:lnTo>
                  <a:lnTo>
                    <a:pt x="1097" y="300"/>
                  </a:lnTo>
                  <a:lnTo>
                    <a:pt x="1108" y="310"/>
                  </a:lnTo>
                  <a:lnTo>
                    <a:pt x="1131" y="330"/>
                  </a:lnTo>
                  <a:lnTo>
                    <a:pt x="1151" y="352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0" name="Freeform 111"/>
            <p:cNvSpPr>
              <a:spLocks/>
            </p:cNvSpPr>
            <p:nvPr userDrawn="1"/>
          </p:nvSpPr>
          <p:spPr bwMode="auto">
            <a:xfrm>
              <a:off x="-4641850" y="-720112"/>
              <a:ext cx="350838" cy="406400"/>
            </a:xfrm>
            <a:custGeom>
              <a:avLst/>
              <a:gdLst>
                <a:gd name="T0" fmla="*/ 129 w 885"/>
                <a:gd name="T1" fmla="*/ 836 h 1023"/>
                <a:gd name="T2" fmla="*/ 176 w 885"/>
                <a:gd name="T3" fmla="*/ 850 h 1023"/>
                <a:gd name="T4" fmla="*/ 224 w 885"/>
                <a:gd name="T5" fmla="*/ 850 h 1023"/>
                <a:gd name="T6" fmla="*/ 270 w 885"/>
                <a:gd name="T7" fmla="*/ 837 h 1023"/>
                <a:gd name="T8" fmla="*/ 312 w 885"/>
                <a:gd name="T9" fmla="*/ 812 h 1023"/>
                <a:gd name="T10" fmla="*/ 384 w 885"/>
                <a:gd name="T11" fmla="*/ 731 h 1023"/>
                <a:gd name="T12" fmla="*/ 476 w 885"/>
                <a:gd name="T13" fmla="*/ 784 h 1023"/>
                <a:gd name="T14" fmla="*/ 525 w 885"/>
                <a:gd name="T15" fmla="*/ 795 h 1023"/>
                <a:gd name="T16" fmla="*/ 574 w 885"/>
                <a:gd name="T17" fmla="*/ 792 h 1023"/>
                <a:gd name="T18" fmla="*/ 619 w 885"/>
                <a:gd name="T19" fmla="*/ 775 h 1023"/>
                <a:gd name="T20" fmla="*/ 658 w 885"/>
                <a:gd name="T21" fmla="*/ 746 h 1023"/>
                <a:gd name="T22" fmla="*/ 689 w 885"/>
                <a:gd name="T23" fmla="*/ 709 h 1023"/>
                <a:gd name="T24" fmla="*/ 706 w 885"/>
                <a:gd name="T25" fmla="*/ 667 h 1023"/>
                <a:gd name="T26" fmla="*/ 713 w 885"/>
                <a:gd name="T27" fmla="*/ 625 h 1023"/>
                <a:gd name="T28" fmla="*/ 709 w 885"/>
                <a:gd name="T29" fmla="*/ 582 h 1023"/>
                <a:gd name="T30" fmla="*/ 695 w 885"/>
                <a:gd name="T31" fmla="*/ 540 h 1023"/>
                <a:gd name="T32" fmla="*/ 670 w 885"/>
                <a:gd name="T33" fmla="*/ 503 h 1023"/>
                <a:gd name="T34" fmla="*/ 663 w 885"/>
                <a:gd name="T35" fmla="*/ 394 h 1023"/>
                <a:gd name="T36" fmla="*/ 675 w 885"/>
                <a:gd name="T37" fmla="*/ 337 h 1023"/>
                <a:gd name="T38" fmla="*/ 672 w 885"/>
                <a:gd name="T39" fmla="*/ 281 h 1023"/>
                <a:gd name="T40" fmla="*/ 656 w 885"/>
                <a:gd name="T41" fmla="*/ 228 h 1023"/>
                <a:gd name="T42" fmla="*/ 625 w 885"/>
                <a:gd name="T43" fmla="*/ 179 h 1023"/>
                <a:gd name="T44" fmla="*/ 582 w 885"/>
                <a:gd name="T45" fmla="*/ 140 h 1023"/>
                <a:gd name="T46" fmla="*/ 710 w 885"/>
                <a:gd name="T47" fmla="*/ 22 h 1023"/>
                <a:gd name="T48" fmla="*/ 748 w 885"/>
                <a:gd name="T49" fmla="*/ 58 h 1023"/>
                <a:gd name="T50" fmla="*/ 779 w 885"/>
                <a:gd name="T51" fmla="*/ 98 h 1023"/>
                <a:gd name="T52" fmla="*/ 804 w 885"/>
                <a:gd name="T53" fmla="*/ 140 h 1023"/>
                <a:gd name="T54" fmla="*/ 824 w 885"/>
                <a:gd name="T55" fmla="*/ 187 h 1023"/>
                <a:gd name="T56" fmla="*/ 840 w 885"/>
                <a:gd name="T57" fmla="*/ 244 h 1023"/>
                <a:gd name="T58" fmla="*/ 848 w 885"/>
                <a:gd name="T59" fmla="*/ 325 h 1023"/>
                <a:gd name="T60" fmla="*/ 838 w 885"/>
                <a:gd name="T61" fmla="*/ 407 h 1023"/>
                <a:gd name="T62" fmla="*/ 852 w 885"/>
                <a:gd name="T63" fmla="*/ 473 h 1023"/>
                <a:gd name="T64" fmla="*/ 875 w 885"/>
                <a:gd name="T65" fmla="*/ 537 h 1023"/>
                <a:gd name="T66" fmla="*/ 885 w 885"/>
                <a:gd name="T67" fmla="*/ 603 h 1023"/>
                <a:gd name="T68" fmla="*/ 884 w 885"/>
                <a:gd name="T69" fmla="*/ 645 h 1023"/>
                <a:gd name="T70" fmla="*/ 878 w 885"/>
                <a:gd name="T71" fmla="*/ 687 h 1023"/>
                <a:gd name="T72" fmla="*/ 867 w 885"/>
                <a:gd name="T73" fmla="*/ 729 h 1023"/>
                <a:gd name="T74" fmla="*/ 851 w 885"/>
                <a:gd name="T75" fmla="*/ 769 h 1023"/>
                <a:gd name="T76" fmla="*/ 829 w 885"/>
                <a:gd name="T77" fmla="*/ 808 h 1023"/>
                <a:gd name="T78" fmla="*/ 799 w 885"/>
                <a:gd name="T79" fmla="*/ 847 h 1023"/>
                <a:gd name="T80" fmla="*/ 764 w 885"/>
                <a:gd name="T81" fmla="*/ 882 h 1023"/>
                <a:gd name="T82" fmla="*/ 725 w 885"/>
                <a:gd name="T83" fmla="*/ 912 h 1023"/>
                <a:gd name="T84" fmla="*/ 683 w 885"/>
                <a:gd name="T85" fmla="*/ 934 h 1023"/>
                <a:gd name="T86" fmla="*/ 638 w 885"/>
                <a:gd name="T87" fmla="*/ 952 h 1023"/>
                <a:gd name="T88" fmla="*/ 584 w 885"/>
                <a:gd name="T89" fmla="*/ 963 h 1023"/>
                <a:gd name="T90" fmla="*/ 513 w 885"/>
                <a:gd name="T91" fmla="*/ 966 h 1023"/>
                <a:gd name="T92" fmla="*/ 443 w 885"/>
                <a:gd name="T93" fmla="*/ 954 h 1023"/>
                <a:gd name="T94" fmla="*/ 379 w 885"/>
                <a:gd name="T95" fmla="*/ 973 h 1023"/>
                <a:gd name="T96" fmla="*/ 314 w 885"/>
                <a:gd name="T97" fmla="*/ 1003 h 1023"/>
                <a:gd name="T98" fmla="*/ 245 w 885"/>
                <a:gd name="T99" fmla="*/ 1021 h 1023"/>
                <a:gd name="T100" fmla="*/ 198 w 885"/>
                <a:gd name="T101" fmla="*/ 1023 h 1023"/>
                <a:gd name="T102" fmla="*/ 150 w 885"/>
                <a:gd name="T103" fmla="*/ 1020 h 1023"/>
                <a:gd name="T104" fmla="*/ 104 w 885"/>
                <a:gd name="T105" fmla="*/ 1009 h 1023"/>
                <a:gd name="T106" fmla="*/ 57 w 885"/>
                <a:gd name="T107" fmla="*/ 993 h 1023"/>
                <a:gd name="T108" fmla="*/ 14 w 885"/>
                <a:gd name="T109" fmla="*/ 968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5" h="1023">
                  <a:moveTo>
                    <a:pt x="100" y="819"/>
                  </a:moveTo>
                  <a:lnTo>
                    <a:pt x="114" y="828"/>
                  </a:lnTo>
                  <a:lnTo>
                    <a:pt x="129" y="836"/>
                  </a:lnTo>
                  <a:lnTo>
                    <a:pt x="144" y="842"/>
                  </a:lnTo>
                  <a:lnTo>
                    <a:pt x="160" y="847"/>
                  </a:lnTo>
                  <a:lnTo>
                    <a:pt x="176" y="850"/>
                  </a:lnTo>
                  <a:lnTo>
                    <a:pt x="191" y="851"/>
                  </a:lnTo>
                  <a:lnTo>
                    <a:pt x="208" y="851"/>
                  </a:lnTo>
                  <a:lnTo>
                    <a:pt x="224" y="850"/>
                  </a:lnTo>
                  <a:lnTo>
                    <a:pt x="240" y="847"/>
                  </a:lnTo>
                  <a:lnTo>
                    <a:pt x="255" y="844"/>
                  </a:lnTo>
                  <a:lnTo>
                    <a:pt x="270" y="837"/>
                  </a:lnTo>
                  <a:lnTo>
                    <a:pt x="285" y="831"/>
                  </a:lnTo>
                  <a:lnTo>
                    <a:pt x="299" y="822"/>
                  </a:lnTo>
                  <a:lnTo>
                    <a:pt x="312" y="812"/>
                  </a:lnTo>
                  <a:lnTo>
                    <a:pt x="325" y="800"/>
                  </a:lnTo>
                  <a:lnTo>
                    <a:pt x="336" y="788"/>
                  </a:lnTo>
                  <a:lnTo>
                    <a:pt x="384" y="731"/>
                  </a:lnTo>
                  <a:lnTo>
                    <a:pt x="446" y="770"/>
                  </a:lnTo>
                  <a:lnTo>
                    <a:pt x="461" y="778"/>
                  </a:lnTo>
                  <a:lnTo>
                    <a:pt x="476" y="784"/>
                  </a:lnTo>
                  <a:lnTo>
                    <a:pt x="493" y="790"/>
                  </a:lnTo>
                  <a:lnTo>
                    <a:pt x="509" y="793"/>
                  </a:lnTo>
                  <a:lnTo>
                    <a:pt x="525" y="795"/>
                  </a:lnTo>
                  <a:lnTo>
                    <a:pt x="541" y="795"/>
                  </a:lnTo>
                  <a:lnTo>
                    <a:pt x="557" y="794"/>
                  </a:lnTo>
                  <a:lnTo>
                    <a:pt x="574" y="792"/>
                  </a:lnTo>
                  <a:lnTo>
                    <a:pt x="589" y="787"/>
                  </a:lnTo>
                  <a:lnTo>
                    <a:pt x="604" y="782"/>
                  </a:lnTo>
                  <a:lnTo>
                    <a:pt x="619" y="775"/>
                  </a:lnTo>
                  <a:lnTo>
                    <a:pt x="632" y="767"/>
                  </a:lnTo>
                  <a:lnTo>
                    <a:pt x="646" y="757"/>
                  </a:lnTo>
                  <a:lnTo>
                    <a:pt x="658" y="746"/>
                  </a:lnTo>
                  <a:lnTo>
                    <a:pt x="670" y="734"/>
                  </a:lnTo>
                  <a:lnTo>
                    <a:pt x="681" y="721"/>
                  </a:lnTo>
                  <a:lnTo>
                    <a:pt x="689" y="709"/>
                  </a:lnTo>
                  <a:lnTo>
                    <a:pt x="696" y="696"/>
                  </a:lnTo>
                  <a:lnTo>
                    <a:pt x="702" y="682"/>
                  </a:lnTo>
                  <a:lnTo>
                    <a:pt x="706" y="667"/>
                  </a:lnTo>
                  <a:lnTo>
                    <a:pt x="710" y="653"/>
                  </a:lnTo>
                  <a:lnTo>
                    <a:pt x="712" y="639"/>
                  </a:lnTo>
                  <a:lnTo>
                    <a:pt x="713" y="625"/>
                  </a:lnTo>
                  <a:lnTo>
                    <a:pt x="713" y="610"/>
                  </a:lnTo>
                  <a:lnTo>
                    <a:pt x="712" y="596"/>
                  </a:lnTo>
                  <a:lnTo>
                    <a:pt x="709" y="582"/>
                  </a:lnTo>
                  <a:lnTo>
                    <a:pt x="705" y="568"/>
                  </a:lnTo>
                  <a:lnTo>
                    <a:pt x="700" y="554"/>
                  </a:lnTo>
                  <a:lnTo>
                    <a:pt x="695" y="540"/>
                  </a:lnTo>
                  <a:lnTo>
                    <a:pt x="687" y="527"/>
                  </a:lnTo>
                  <a:lnTo>
                    <a:pt x="679" y="515"/>
                  </a:lnTo>
                  <a:lnTo>
                    <a:pt x="670" y="503"/>
                  </a:lnTo>
                  <a:lnTo>
                    <a:pt x="633" y="462"/>
                  </a:lnTo>
                  <a:lnTo>
                    <a:pt x="656" y="412"/>
                  </a:lnTo>
                  <a:lnTo>
                    <a:pt x="663" y="394"/>
                  </a:lnTo>
                  <a:lnTo>
                    <a:pt x="669" y="375"/>
                  </a:lnTo>
                  <a:lnTo>
                    <a:pt x="673" y="356"/>
                  </a:lnTo>
                  <a:lnTo>
                    <a:pt x="675" y="337"/>
                  </a:lnTo>
                  <a:lnTo>
                    <a:pt x="675" y="319"/>
                  </a:lnTo>
                  <a:lnTo>
                    <a:pt x="674" y="299"/>
                  </a:lnTo>
                  <a:lnTo>
                    <a:pt x="672" y="281"/>
                  </a:lnTo>
                  <a:lnTo>
                    <a:pt x="668" y="262"/>
                  </a:lnTo>
                  <a:lnTo>
                    <a:pt x="662" y="244"/>
                  </a:lnTo>
                  <a:lnTo>
                    <a:pt x="656" y="228"/>
                  </a:lnTo>
                  <a:lnTo>
                    <a:pt x="647" y="211"/>
                  </a:lnTo>
                  <a:lnTo>
                    <a:pt x="636" y="194"/>
                  </a:lnTo>
                  <a:lnTo>
                    <a:pt x="625" y="179"/>
                  </a:lnTo>
                  <a:lnTo>
                    <a:pt x="613" y="165"/>
                  </a:lnTo>
                  <a:lnTo>
                    <a:pt x="598" y="152"/>
                  </a:lnTo>
                  <a:lnTo>
                    <a:pt x="582" y="140"/>
                  </a:lnTo>
                  <a:lnTo>
                    <a:pt x="683" y="0"/>
                  </a:lnTo>
                  <a:lnTo>
                    <a:pt x="697" y="11"/>
                  </a:lnTo>
                  <a:lnTo>
                    <a:pt x="710" y="22"/>
                  </a:lnTo>
                  <a:lnTo>
                    <a:pt x="723" y="34"/>
                  </a:lnTo>
                  <a:lnTo>
                    <a:pt x="736" y="45"/>
                  </a:lnTo>
                  <a:lnTo>
                    <a:pt x="748" y="58"/>
                  </a:lnTo>
                  <a:lnTo>
                    <a:pt x="758" y="71"/>
                  </a:lnTo>
                  <a:lnTo>
                    <a:pt x="769" y="84"/>
                  </a:lnTo>
                  <a:lnTo>
                    <a:pt x="779" y="98"/>
                  </a:lnTo>
                  <a:lnTo>
                    <a:pt x="787" y="112"/>
                  </a:lnTo>
                  <a:lnTo>
                    <a:pt x="796" y="126"/>
                  </a:lnTo>
                  <a:lnTo>
                    <a:pt x="804" y="140"/>
                  </a:lnTo>
                  <a:lnTo>
                    <a:pt x="811" y="156"/>
                  </a:lnTo>
                  <a:lnTo>
                    <a:pt x="818" y="171"/>
                  </a:lnTo>
                  <a:lnTo>
                    <a:pt x="824" y="187"/>
                  </a:lnTo>
                  <a:lnTo>
                    <a:pt x="830" y="202"/>
                  </a:lnTo>
                  <a:lnTo>
                    <a:pt x="834" y="218"/>
                  </a:lnTo>
                  <a:lnTo>
                    <a:pt x="840" y="244"/>
                  </a:lnTo>
                  <a:lnTo>
                    <a:pt x="845" y="271"/>
                  </a:lnTo>
                  <a:lnTo>
                    <a:pt x="847" y="298"/>
                  </a:lnTo>
                  <a:lnTo>
                    <a:pt x="848" y="325"/>
                  </a:lnTo>
                  <a:lnTo>
                    <a:pt x="846" y="353"/>
                  </a:lnTo>
                  <a:lnTo>
                    <a:pt x="843" y="380"/>
                  </a:lnTo>
                  <a:lnTo>
                    <a:pt x="838" y="407"/>
                  </a:lnTo>
                  <a:lnTo>
                    <a:pt x="831" y="434"/>
                  </a:lnTo>
                  <a:lnTo>
                    <a:pt x="843" y="454"/>
                  </a:lnTo>
                  <a:lnTo>
                    <a:pt x="852" y="473"/>
                  </a:lnTo>
                  <a:lnTo>
                    <a:pt x="861" y="494"/>
                  </a:lnTo>
                  <a:lnTo>
                    <a:pt x="868" y="515"/>
                  </a:lnTo>
                  <a:lnTo>
                    <a:pt x="875" y="537"/>
                  </a:lnTo>
                  <a:lnTo>
                    <a:pt x="879" y="558"/>
                  </a:lnTo>
                  <a:lnTo>
                    <a:pt x="883" y="580"/>
                  </a:lnTo>
                  <a:lnTo>
                    <a:pt x="885" y="603"/>
                  </a:lnTo>
                  <a:lnTo>
                    <a:pt x="885" y="617"/>
                  </a:lnTo>
                  <a:lnTo>
                    <a:pt x="885" y="631"/>
                  </a:lnTo>
                  <a:lnTo>
                    <a:pt x="884" y="645"/>
                  </a:lnTo>
                  <a:lnTo>
                    <a:pt x="883" y="659"/>
                  </a:lnTo>
                  <a:lnTo>
                    <a:pt x="880" y="673"/>
                  </a:lnTo>
                  <a:lnTo>
                    <a:pt x="878" y="687"/>
                  </a:lnTo>
                  <a:lnTo>
                    <a:pt x="875" y="701"/>
                  </a:lnTo>
                  <a:lnTo>
                    <a:pt x="872" y="715"/>
                  </a:lnTo>
                  <a:lnTo>
                    <a:pt x="867" y="729"/>
                  </a:lnTo>
                  <a:lnTo>
                    <a:pt x="862" y="742"/>
                  </a:lnTo>
                  <a:lnTo>
                    <a:pt x="857" y="756"/>
                  </a:lnTo>
                  <a:lnTo>
                    <a:pt x="851" y="769"/>
                  </a:lnTo>
                  <a:lnTo>
                    <a:pt x="844" y="782"/>
                  </a:lnTo>
                  <a:lnTo>
                    <a:pt x="837" y="795"/>
                  </a:lnTo>
                  <a:lnTo>
                    <a:pt x="829" y="808"/>
                  </a:lnTo>
                  <a:lnTo>
                    <a:pt x="820" y="821"/>
                  </a:lnTo>
                  <a:lnTo>
                    <a:pt x="810" y="834"/>
                  </a:lnTo>
                  <a:lnTo>
                    <a:pt x="799" y="847"/>
                  </a:lnTo>
                  <a:lnTo>
                    <a:pt x="789" y="860"/>
                  </a:lnTo>
                  <a:lnTo>
                    <a:pt x="777" y="872"/>
                  </a:lnTo>
                  <a:lnTo>
                    <a:pt x="764" y="882"/>
                  </a:lnTo>
                  <a:lnTo>
                    <a:pt x="752" y="892"/>
                  </a:lnTo>
                  <a:lnTo>
                    <a:pt x="739" y="902"/>
                  </a:lnTo>
                  <a:lnTo>
                    <a:pt x="725" y="912"/>
                  </a:lnTo>
                  <a:lnTo>
                    <a:pt x="712" y="920"/>
                  </a:lnTo>
                  <a:lnTo>
                    <a:pt x="698" y="928"/>
                  </a:lnTo>
                  <a:lnTo>
                    <a:pt x="683" y="934"/>
                  </a:lnTo>
                  <a:lnTo>
                    <a:pt x="669" y="941"/>
                  </a:lnTo>
                  <a:lnTo>
                    <a:pt x="654" y="946"/>
                  </a:lnTo>
                  <a:lnTo>
                    <a:pt x="638" y="952"/>
                  </a:lnTo>
                  <a:lnTo>
                    <a:pt x="623" y="956"/>
                  </a:lnTo>
                  <a:lnTo>
                    <a:pt x="607" y="959"/>
                  </a:lnTo>
                  <a:lnTo>
                    <a:pt x="584" y="963"/>
                  </a:lnTo>
                  <a:lnTo>
                    <a:pt x="561" y="966"/>
                  </a:lnTo>
                  <a:lnTo>
                    <a:pt x="537" y="967"/>
                  </a:lnTo>
                  <a:lnTo>
                    <a:pt x="513" y="966"/>
                  </a:lnTo>
                  <a:lnTo>
                    <a:pt x="489" y="963"/>
                  </a:lnTo>
                  <a:lnTo>
                    <a:pt x="466" y="959"/>
                  </a:lnTo>
                  <a:lnTo>
                    <a:pt x="443" y="954"/>
                  </a:lnTo>
                  <a:lnTo>
                    <a:pt x="419" y="946"/>
                  </a:lnTo>
                  <a:lnTo>
                    <a:pt x="400" y="960"/>
                  </a:lnTo>
                  <a:lnTo>
                    <a:pt x="379" y="973"/>
                  </a:lnTo>
                  <a:lnTo>
                    <a:pt x="359" y="985"/>
                  </a:lnTo>
                  <a:lnTo>
                    <a:pt x="337" y="996"/>
                  </a:lnTo>
                  <a:lnTo>
                    <a:pt x="314" y="1003"/>
                  </a:lnTo>
                  <a:lnTo>
                    <a:pt x="292" y="1011"/>
                  </a:lnTo>
                  <a:lnTo>
                    <a:pt x="269" y="1016"/>
                  </a:lnTo>
                  <a:lnTo>
                    <a:pt x="245" y="1021"/>
                  </a:lnTo>
                  <a:lnTo>
                    <a:pt x="230" y="1022"/>
                  </a:lnTo>
                  <a:lnTo>
                    <a:pt x="214" y="1023"/>
                  </a:lnTo>
                  <a:lnTo>
                    <a:pt x="198" y="1023"/>
                  </a:lnTo>
                  <a:lnTo>
                    <a:pt x="183" y="1023"/>
                  </a:lnTo>
                  <a:lnTo>
                    <a:pt x="166" y="1022"/>
                  </a:lnTo>
                  <a:lnTo>
                    <a:pt x="150" y="1020"/>
                  </a:lnTo>
                  <a:lnTo>
                    <a:pt x="135" y="1016"/>
                  </a:lnTo>
                  <a:lnTo>
                    <a:pt x="119" y="1013"/>
                  </a:lnTo>
                  <a:lnTo>
                    <a:pt x="104" y="1009"/>
                  </a:lnTo>
                  <a:lnTo>
                    <a:pt x="88" y="1004"/>
                  </a:lnTo>
                  <a:lnTo>
                    <a:pt x="73" y="999"/>
                  </a:lnTo>
                  <a:lnTo>
                    <a:pt x="57" y="993"/>
                  </a:lnTo>
                  <a:lnTo>
                    <a:pt x="42" y="985"/>
                  </a:lnTo>
                  <a:lnTo>
                    <a:pt x="28" y="977"/>
                  </a:lnTo>
                  <a:lnTo>
                    <a:pt x="14" y="968"/>
                  </a:lnTo>
                  <a:lnTo>
                    <a:pt x="0" y="959"/>
                  </a:lnTo>
                  <a:lnTo>
                    <a:pt x="100" y="819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1" name="Freeform 112"/>
            <p:cNvSpPr>
              <a:spLocks/>
            </p:cNvSpPr>
            <p:nvPr userDrawn="1"/>
          </p:nvSpPr>
          <p:spPr bwMode="auto">
            <a:xfrm>
              <a:off x="-5114925" y="-1139212"/>
              <a:ext cx="401638" cy="354013"/>
            </a:xfrm>
            <a:custGeom>
              <a:avLst/>
              <a:gdLst>
                <a:gd name="T0" fmla="*/ 189 w 1011"/>
                <a:gd name="T1" fmla="*/ 132 h 892"/>
                <a:gd name="T2" fmla="*/ 174 w 1011"/>
                <a:gd name="T3" fmla="*/ 178 h 892"/>
                <a:gd name="T4" fmla="*/ 173 w 1011"/>
                <a:gd name="T5" fmla="*/ 227 h 892"/>
                <a:gd name="T6" fmla="*/ 183 w 1011"/>
                <a:gd name="T7" fmla="*/ 273 h 892"/>
                <a:gd name="T8" fmla="*/ 208 w 1011"/>
                <a:gd name="T9" fmla="*/ 316 h 892"/>
                <a:gd name="T10" fmla="*/ 287 w 1011"/>
                <a:gd name="T11" fmla="*/ 389 h 892"/>
                <a:gd name="T12" fmla="*/ 232 w 1011"/>
                <a:gd name="T13" fmla="*/ 480 h 892"/>
                <a:gd name="T14" fmla="*/ 220 w 1011"/>
                <a:gd name="T15" fmla="*/ 529 h 892"/>
                <a:gd name="T16" fmla="*/ 222 w 1011"/>
                <a:gd name="T17" fmla="*/ 578 h 892"/>
                <a:gd name="T18" fmla="*/ 237 w 1011"/>
                <a:gd name="T19" fmla="*/ 623 h 892"/>
                <a:gd name="T20" fmla="*/ 264 w 1011"/>
                <a:gd name="T21" fmla="*/ 663 h 892"/>
                <a:gd name="T22" fmla="*/ 302 w 1011"/>
                <a:gd name="T23" fmla="*/ 694 h 892"/>
                <a:gd name="T24" fmla="*/ 343 w 1011"/>
                <a:gd name="T25" fmla="*/ 713 h 892"/>
                <a:gd name="T26" fmla="*/ 385 w 1011"/>
                <a:gd name="T27" fmla="*/ 721 h 892"/>
                <a:gd name="T28" fmla="*/ 429 w 1011"/>
                <a:gd name="T29" fmla="*/ 718 h 892"/>
                <a:gd name="T30" fmla="*/ 471 w 1011"/>
                <a:gd name="T31" fmla="*/ 704 h 892"/>
                <a:gd name="T32" fmla="*/ 507 w 1011"/>
                <a:gd name="T33" fmla="*/ 680 h 892"/>
                <a:gd name="T34" fmla="*/ 618 w 1011"/>
                <a:gd name="T35" fmla="*/ 677 h 892"/>
                <a:gd name="T36" fmla="*/ 674 w 1011"/>
                <a:gd name="T37" fmla="*/ 690 h 892"/>
                <a:gd name="T38" fmla="*/ 730 w 1011"/>
                <a:gd name="T39" fmla="*/ 688 h 892"/>
                <a:gd name="T40" fmla="*/ 784 w 1011"/>
                <a:gd name="T41" fmla="*/ 673 h 892"/>
                <a:gd name="T42" fmla="*/ 833 w 1011"/>
                <a:gd name="T43" fmla="*/ 644 h 892"/>
                <a:gd name="T44" fmla="*/ 874 w 1011"/>
                <a:gd name="T45" fmla="*/ 603 h 892"/>
                <a:gd name="T46" fmla="*/ 988 w 1011"/>
                <a:gd name="T47" fmla="*/ 732 h 892"/>
                <a:gd name="T48" fmla="*/ 951 w 1011"/>
                <a:gd name="T49" fmla="*/ 769 h 892"/>
                <a:gd name="T50" fmla="*/ 910 w 1011"/>
                <a:gd name="T51" fmla="*/ 799 h 892"/>
                <a:gd name="T52" fmla="*/ 867 w 1011"/>
                <a:gd name="T53" fmla="*/ 823 h 892"/>
                <a:gd name="T54" fmla="*/ 821 w 1011"/>
                <a:gd name="T55" fmla="*/ 842 h 892"/>
                <a:gd name="T56" fmla="*/ 762 w 1011"/>
                <a:gd name="T57" fmla="*/ 856 h 892"/>
                <a:gd name="T58" fmla="*/ 681 w 1011"/>
                <a:gd name="T59" fmla="*/ 862 h 892"/>
                <a:gd name="T60" fmla="*/ 600 w 1011"/>
                <a:gd name="T61" fmla="*/ 851 h 892"/>
                <a:gd name="T62" fmla="*/ 533 w 1011"/>
                <a:gd name="T63" fmla="*/ 864 h 892"/>
                <a:gd name="T64" fmla="*/ 470 w 1011"/>
                <a:gd name="T65" fmla="*/ 884 h 892"/>
                <a:gd name="T66" fmla="*/ 404 w 1011"/>
                <a:gd name="T67" fmla="*/ 892 h 892"/>
                <a:gd name="T68" fmla="*/ 362 w 1011"/>
                <a:gd name="T69" fmla="*/ 891 h 892"/>
                <a:gd name="T70" fmla="*/ 320 w 1011"/>
                <a:gd name="T71" fmla="*/ 884 h 892"/>
                <a:gd name="T72" fmla="*/ 278 w 1011"/>
                <a:gd name="T73" fmla="*/ 873 h 892"/>
                <a:gd name="T74" fmla="*/ 237 w 1011"/>
                <a:gd name="T75" fmla="*/ 855 h 892"/>
                <a:gd name="T76" fmla="*/ 200 w 1011"/>
                <a:gd name="T77" fmla="*/ 831 h 892"/>
                <a:gd name="T78" fmla="*/ 161 w 1011"/>
                <a:gd name="T79" fmla="*/ 801 h 892"/>
                <a:gd name="T80" fmla="*/ 127 w 1011"/>
                <a:gd name="T81" fmla="*/ 766 h 892"/>
                <a:gd name="T82" fmla="*/ 99 w 1011"/>
                <a:gd name="T83" fmla="*/ 726 h 892"/>
                <a:gd name="T84" fmla="*/ 77 w 1011"/>
                <a:gd name="T85" fmla="*/ 684 h 892"/>
                <a:gd name="T86" fmla="*/ 60 w 1011"/>
                <a:gd name="T87" fmla="*/ 638 h 892"/>
                <a:gd name="T88" fmla="*/ 51 w 1011"/>
                <a:gd name="T89" fmla="*/ 584 h 892"/>
                <a:gd name="T90" fmla="*/ 50 w 1011"/>
                <a:gd name="T91" fmla="*/ 513 h 892"/>
                <a:gd name="T92" fmla="*/ 64 w 1011"/>
                <a:gd name="T93" fmla="*/ 443 h 892"/>
                <a:gd name="T94" fmla="*/ 45 w 1011"/>
                <a:gd name="T95" fmla="*/ 379 h 892"/>
                <a:gd name="T96" fmla="*/ 16 w 1011"/>
                <a:gd name="T97" fmla="*/ 313 h 892"/>
                <a:gd name="T98" fmla="*/ 1 w 1011"/>
                <a:gd name="T99" fmla="*/ 244 h 892"/>
                <a:gd name="T100" fmla="*/ 0 w 1011"/>
                <a:gd name="T101" fmla="*/ 196 h 892"/>
                <a:gd name="T102" fmla="*/ 4 w 1011"/>
                <a:gd name="T103" fmla="*/ 149 h 892"/>
                <a:gd name="T104" fmla="*/ 16 w 1011"/>
                <a:gd name="T105" fmla="*/ 102 h 892"/>
                <a:gd name="T106" fmla="*/ 34 w 1011"/>
                <a:gd name="T107" fmla="*/ 57 h 892"/>
                <a:gd name="T108" fmla="*/ 59 w 1011"/>
                <a:gd name="T109" fmla="*/ 14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1" h="892">
                  <a:moveTo>
                    <a:pt x="206" y="102"/>
                  </a:moveTo>
                  <a:lnTo>
                    <a:pt x="196" y="117"/>
                  </a:lnTo>
                  <a:lnTo>
                    <a:pt x="189" y="132"/>
                  </a:lnTo>
                  <a:lnTo>
                    <a:pt x="182" y="147"/>
                  </a:lnTo>
                  <a:lnTo>
                    <a:pt x="177" y="162"/>
                  </a:lnTo>
                  <a:lnTo>
                    <a:pt x="174" y="178"/>
                  </a:lnTo>
                  <a:lnTo>
                    <a:pt x="172" y="194"/>
                  </a:lnTo>
                  <a:lnTo>
                    <a:pt x="172" y="210"/>
                  </a:lnTo>
                  <a:lnTo>
                    <a:pt x="173" y="227"/>
                  </a:lnTo>
                  <a:lnTo>
                    <a:pt x="175" y="243"/>
                  </a:lnTo>
                  <a:lnTo>
                    <a:pt x="178" y="258"/>
                  </a:lnTo>
                  <a:lnTo>
                    <a:pt x="183" y="273"/>
                  </a:lnTo>
                  <a:lnTo>
                    <a:pt x="190" y="288"/>
                  </a:lnTo>
                  <a:lnTo>
                    <a:pt x="199" y="302"/>
                  </a:lnTo>
                  <a:lnTo>
                    <a:pt x="208" y="316"/>
                  </a:lnTo>
                  <a:lnTo>
                    <a:pt x="219" y="328"/>
                  </a:lnTo>
                  <a:lnTo>
                    <a:pt x="231" y="340"/>
                  </a:lnTo>
                  <a:lnTo>
                    <a:pt x="287" y="389"/>
                  </a:lnTo>
                  <a:lnTo>
                    <a:pt x="247" y="451"/>
                  </a:lnTo>
                  <a:lnTo>
                    <a:pt x="239" y="465"/>
                  </a:lnTo>
                  <a:lnTo>
                    <a:pt x="232" y="480"/>
                  </a:lnTo>
                  <a:lnTo>
                    <a:pt x="227" y="497"/>
                  </a:lnTo>
                  <a:lnTo>
                    <a:pt x="222" y="513"/>
                  </a:lnTo>
                  <a:lnTo>
                    <a:pt x="220" y="529"/>
                  </a:lnTo>
                  <a:lnTo>
                    <a:pt x="219" y="545"/>
                  </a:lnTo>
                  <a:lnTo>
                    <a:pt x="220" y="561"/>
                  </a:lnTo>
                  <a:lnTo>
                    <a:pt x="222" y="578"/>
                  </a:lnTo>
                  <a:lnTo>
                    <a:pt x="226" y="593"/>
                  </a:lnTo>
                  <a:lnTo>
                    <a:pt x="231" y="608"/>
                  </a:lnTo>
                  <a:lnTo>
                    <a:pt x="237" y="623"/>
                  </a:lnTo>
                  <a:lnTo>
                    <a:pt x="245" y="637"/>
                  </a:lnTo>
                  <a:lnTo>
                    <a:pt x="255" y="650"/>
                  </a:lnTo>
                  <a:lnTo>
                    <a:pt x="264" y="663"/>
                  </a:lnTo>
                  <a:lnTo>
                    <a:pt x="276" y="675"/>
                  </a:lnTo>
                  <a:lnTo>
                    <a:pt x="290" y="686"/>
                  </a:lnTo>
                  <a:lnTo>
                    <a:pt x="302" y="694"/>
                  </a:lnTo>
                  <a:lnTo>
                    <a:pt x="315" y="702"/>
                  </a:lnTo>
                  <a:lnTo>
                    <a:pt x="329" y="708"/>
                  </a:lnTo>
                  <a:lnTo>
                    <a:pt x="343" y="713"/>
                  </a:lnTo>
                  <a:lnTo>
                    <a:pt x="357" y="717"/>
                  </a:lnTo>
                  <a:lnTo>
                    <a:pt x="371" y="719"/>
                  </a:lnTo>
                  <a:lnTo>
                    <a:pt x="385" y="721"/>
                  </a:lnTo>
                  <a:lnTo>
                    <a:pt x="399" y="721"/>
                  </a:lnTo>
                  <a:lnTo>
                    <a:pt x="415" y="720"/>
                  </a:lnTo>
                  <a:lnTo>
                    <a:pt x="429" y="718"/>
                  </a:lnTo>
                  <a:lnTo>
                    <a:pt x="443" y="715"/>
                  </a:lnTo>
                  <a:lnTo>
                    <a:pt x="457" y="709"/>
                  </a:lnTo>
                  <a:lnTo>
                    <a:pt x="471" y="704"/>
                  </a:lnTo>
                  <a:lnTo>
                    <a:pt x="484" y="698"/>
                  </a:lnTo>
                  <a:lnTo>
                    <a:pt x="496" y="690"/>
                  </a:lnTo>
                  <a:lnTo>
                    <a:pt x="507" y="680"/>
                  </a:lnTo>
                  <a:lnTo>
                    <a:pt x="551" y="645"/>
                  </a:lnTo>
                  <a:lnTo>
                    <a:pt x="600" y="669"/>
                  </a:lnTo>
                  <a:lnTo>
                    <a:pt x="618" y="677"/>
                  </a:lnTo>
                  <a:lnTo>
                    <a:pt x="636" y="682"/>
                  </a:lnTo>
                  <a:lnTo>
                    <a:pt x="655" y="687"/>
                  </a:lnTo>
                  <a:lnTo>
                    <a:pt x="674" y="690"/>
                  </a:lnTo>
                  <a:lnTo>
                    <a:pt x="693" y="691"/>
                  </a:lnTo>
                  <a:lnTo>
                    <a:pt x="712" y="690"/>
                  </a:lnTo>
                  <a:lnTo>
                    <a:pt x="730" y="688"/>
                  </a:lnTo>
                  <a:lnTo>
                    <a:pt x="749" y="685"/>
                  </a:lnTo>
                  <a:lnTo>
                    <a:pt x="767" y="679"/>
                  </a:lnTo>
                  <a:lnTo>
                    <a:pt x="784" y="673"/>
                  </a:lnTo>
                  <a:lnTo>
                    <a:pt x="801" y="664"/>
                  </a:lnTo>
                  <a:lnTo>
                    <a:pt x="817" y="655"/>
                  </a:lnTo>
                  <a:lnTo>
                    <a:pt x="833" y="644"/>
                  </a:lnTo>
                  <a:lnTo>
                    <a:pt x="848" y="632"/>
                  </a:lnTo>
                  <a:lnTo>
                    <a:pt x="861" y="618"/>
                  </a:lnTo>
                  <a:lnTo>
                    <a:pt x="874" y="603"/>
                  </a:lnTo>
                  <a:lnTo>
                    <a:pt x="1011" y="705"/>
                  </a:lnTo>
                  <a:lnTo>
                    <a:pt x="1000" y="719"/>
                  </a:lnTo>
                  <a:lnTo>
                    <a:pt x="988" y="732"/>
                  </a:lnTo>
                  <a:lnTo>
                    <a:pt x="976" y="745"/>
                  </a:lnTo>
                  <a:lnTo>
                    <a:pt x="964" y="757"/>
                  </a:lnTo>
                  <a:lnTo>
                    <a:pt x="951" y="769"/>
                  </a:lnTo>
                  <a:lnTo>
                    <a:pt x="938" y="779"/>
                  </a:lnTo>
                  <a:lnTo>
                    <a:pt x="924" y="789"/>
                  </a:lnTo>
                  <a:lnTo>
                    <a:pt x="910" y="799"/>
                  </a:lnTo>
                  <a:lnTo>
                    <a:pt x="896" y="808"/>
                  </a:lnTo>
                  <a:lnTo>
                    <a:pt x="882" y="815"/>
                  </a:lnTo>
                  <a:lnTo>
                    <a:pt x="867" y="823"/>
                  </a:lnTo>
                  <a:lnTo>
                    <a:pt x="852" y="830"/>
                  </a:lnTo>
                  <a:lnTo>
                    <a:pt x="837" y="837"/>
                  </a:lnTo>
                  <a:lnTo>
                    <a:pt x="821" y="842"/>
                  </a:lnTo>
                  <a:lnTo>
                    <a:pt x="806" y="847"/>
                  </a:lnTo>
                  <a:lnTo>
                    <a:pt x="789" y="851"/>
                  </a:lnTo>
                  <a:lnTo>
                    <a:pt x="762" y="856"/>
                  </a:lnTo>
                  <a:lnTo>
                    <a:pt x="735" y="861"/>
                  </a:lnTo>
                  <a:lnTo>
                    <a:pt x="708" y="863"/>
                  </a:lnTo>
                  <a:lnTo>
                    <a:pt x="681" y="862"/>
                  </a:lnTo>
                  <a:lnTo>
                    <a:pt x="654" y="861"/>
                  </a:lnTo>
                  <a:lnTo>
                    <a:pt x="627" y="856"/>
                  </a:lnTo>
                  <a:lnTo>
                    <a:pt x="600" y="851"/>
                  </a:lnTo>
                  <a:lnTo>
                    <a:pt x="573" y="843"/>
                  </a:lnTo>
                  <a:lnTo>
                    <a:pt x="554" y="854"/>
                  </a:lnTo>
                  <a:lnTo>
                    <a:pt x="533" y="864"/>
                  </a:lnTo>
                  <a:lnTo>
                    <a:pt x="513" y="871"/>
                  </a:lnTo>
                  <a:lnTo>
                    <a:pt x="491" y="879"/>
                  </a:lnTo>
                  <a:lnTo>
                    <a:pt x="470" y="884"/>
                  </a:lnTo>
                  <a:lnTo>
                    <a:pt x="448" y="889"/>
                  </a:lnTo>
                  <a:lnTo>
                    <a:pt x="426" y="891"/>
                  </a:lnTo>
                  <a:lnTo>
                    <a:pt x="404" y="892"/>
                  </a:lnTo>
                  <a:lnTo>
                    <a:pt x="390" y="892"/>
                  </a:lnTo>
                  <a:lnTo>
                    <a:pt x="376" y="892"/>
                  </a:lnTo>
                  <a:lnTo>
                    <a:pt x="362" y="891"/>
                  </a:lnTo>
                  <a:lnTo>
                    <a:pt x="348" y="890"/>
                  </a:lnTo>
                  <a:lnTo>
                    <a:pt x="334" y="887"/>
                  </a:lnTo>
                  <a:lnTo>
                    <a:pt x="320" y="884"/>
                  </a:lnTo>
                  <a:lnTo>
                    <a:pt x="305" y="881"/>
                  </a:lnTo>
                  <a:lnTo>
                    <a:pt x="291" y="877"/>
                  </a:lnTo>
                  <a:lnTo>
                    <a:pt x="278" y="873"/>
                  </a:lnTo>
                  <a:lnTo>
                    <a:pt x="264" y="867"/>
                  </a:lnTo>
                  <a:lnTo>
                    <a:pt x="251" y="862"/>
                  </a:lnTo>
                  <a:lnTo>
                    <a:pt x="237" y="855"/>
                  </a:lnTo>
                  <a:lnTo>
                    <a:pt x="224" y="848"/>
                  </a:lnTo>
                  <a:lnTo>
                    <a:pt x="212" y="840"/>
                  </a:lnTo>
                  <a:lnTo>
                    <a:pt x="200" y="831"/>
                  </a:lnTo>
                  <a:lnTo>
                    <a:pt x="187" y="823"/>
                  </a:lnTo>
                  <a:lnTo>
                    <a:pt x="174" y="813"/>
                  </a:lnTo>
                  <a:lnTo>
                    <a:pt x="161" y="801"/>
                  </a:lnTo>
                  <a:lnTo>
                    <a:pt x="149" y="790"/>
                  </a:lnTo>
                  <a:lnTo>
                    <a:pt x="138" y="779"/>
                  </a:lnTo>
                  <a:lnTo>
                    <a:pt x="127" y="766"/>
                  </a:lnTo>
                  <a:lnTo>
                    <a:pt x="116" y="753"/>
                  </a:lnTo>
                  <a:lnTo>
                    <a:pt x="108" y="740"/>
                  </a:lnTo>
                  <a:lnTo>
                    <a:pt x="99" y="726"/>
                  </a:lnTo>
                  <a:lnTo>
                    <a:pt x="91" y="712"/>
                  </a:lnTo>
                  <a:lnTo>
                    <a:pt x="83" y="698"/>
                  </a:lnTo>
                  <a:lnTo>
                    <a:pt x="77" y="684"/>
                  </a:lnTo>
                  <a:lnTo>
                    <a:pt x="71" y="668"/>
                  </a:lnTo>
                  <a:lnTo>
                    <a:pt x="66" y="653"/>
                  </a:lnTo>
                  <a:lnTo>
                    <a:pt x="60" y="638"/>
                  </a:lnTo>
                  <a:lnTo>
                    <a:pt x="57" y="623"/>
                  </a:lnTo>
                  <a:lnTo>
                    <a:pt x="54" y="608"/>
                  </a:lnTo>
                  <a:lnTo>
                    <a:pt x="51" y="584"/>
                  </a:lnTo>
                  <a:lnTo>
                    <a:pt x="48" y="560"/>
                  </a:lnTo>
                  <a:lnTo>
                    <a:pt x="48" y="537"/>
                  </a:lnTo>
                  <a:lnTo>
                    <a:pt x="50" y="513"/>
                  </a:lnTo>
                  <a:lnTo>
                    <a:pt x="53" y="489"/>
                  </a:lnTo>
                  <a:lnTo>
                    <a:pt x="57" y="465"/>
                  </a:lnTo>
                  <a:lnTo>
                    <a:pt x="64" y="443"/>
                  </a:lnTo>
                  <a:lnTo>
                    <a:pt x="71" y="420"/>
                  </a:lnTo>
                  <a:lnTo>
                    <a:pt x="57" y="399"/>
                  </a:lnTo>
                  <a:lnTo>
                    <a:pt x="45" y="379"/>
                  </a:lnTo>
                  <a:lnTo>
                    <a:pt x="33" y="358"/>
                  </a:lnTo>
                  <a:lnTo>
                    <a:pt x="24" y="336"/>
                  </a:lnTo>
                  <a:lnTo>
                    <a:pt x="16" y="313"/>
                  </a:lnTo>
                  <a:lnTo>
                    <a:pt x="10" y="290"/>
                  </a:lnTo>
                  <a:lnTo>
                    <a:pt x="4" y="268"/>
                  </a:lnTo>
                  <a:lnTo>
                    <a:pt x="1" y="244"/>
                  </a:lnTo>
                  <a:lnTo>
                    <a:pt x="0" y="228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1" y="180"/>
                  </a:lnTo>
                  <a:lnTo>
                    <a:pt x="2" y="165"/>
                  </a:lnTo>
                  <a:lnTo>
                    <a:pt x="4" y="149"/>
                  </a:lnTo>
                  <a:lnTo>
                    <a:pt x="7" y="134"/>
                  </a:lnTo>
                  <a:lnTo>
                    <a:pt x="12" y="118"/>
                  </a:lnTo>
                  <a:lnTo>
                    <a:pt x="16" y="102"/>
                  </a:lnTo>
                  <a:lnTo>
                    <a:pt x="21" y="87"/>
                  </a:lnTo>
                  <a:lnTo>
                    <a:pt x="27" y="72"/>
                  </a:lnTo>
                  <a:lnTo>
                    <a:pt x="34" y="57"/>
                  </a:lnTo>
                  <a:lnTo>
                    <a:pt x="42" y="42"/>
                  </a:lnTo>
                  <a:lnTo>
                    <a:pt x="50" y="28"/>
                  </a:lnTo>
                  <a:lnTo>
                    <a:pt x="59" y="14"/>
                  </a:lnTo>
                  <a:lnTo>
                    <a:pt x="69" y="0"/>
                  </a:lnTo>
                  <a:lnTo>
                    <a:pt x="206" y="102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2" name="Freeform 113"/>
            <p:cNvSpPr>
              <a:spLocks/>
            </p:cNvSpPr>
            <p:nvPr userDrawn="1"/>
          </p:nvSpPr>
          <p:spPr bwMode="auto">
            <a:xfrm>
              <a:off x="-5246688" y="-626449"/>
              <a:ext cx="377825" cy="382588"/>
            </a:xfrm>
            <a:custGeom>
              <a:avLst/>
              <a:gdLst>
                <a:gd name="T0" fmla="*/ 716 w 953"/>
                <a:gd name="T1" fmla="*/ 79 h 965"/>
                <a:gd name="T2" fmla="*/ 644 w 953"/>
                <a:gd name="T3" fmla="*/ 41 h 965"/>
                <a:gd name="T4" fmla="*/ 567 w 953"/>
                <a:gd name="T5" fmla="*/ 17 h 965"/>
                <a:gd name="T6" fmla="*/ 489 w 953"/>
                <a:gd name="T7" fmla="*/ 4 h 965"/>
                <a:gd name="T8" fmla="*/ 409 w 953"/>
                <a:gd name="T9" fmla="*/ 0 h 965"/>
                <a:gd name="T10" fmla="*/ 332 w 953"/>
                <a:gd name="T11" fmla="*/ 8 h 965"/>
                <a:gd name="T12" fmla="*/ 257 w 953"/>
                <a:gd name="T13" fmla="*/ 23 h 965"/>
                <a:gd name="T14" fmla="*/ 187 w 953"/>
                <a:gd name="T15" fmla="*/ 48 h 965"/>
                <a:gd name="T16" fmla="*/ 124 w 953"/>
                <a:gd name="T17" fmla="*/ 79 h 965"/>
                <a:gd name="T18" fmla="*/ 69 w 953"/>
                <a:gd name="T19" fmla="*/ 118 h 965"/>
                <a:gd name="T20" fmla="*/ 26 w 953"/>
                <a:gd name="T21" fmla="*/ 162 h 965"/>
                <a:gd name="T22" fmla="*/ 8 w 953"/>
                <a:gd name="T23" fmla="*/ 188 h 965"/>
                <a:gd name="T24" fmla="*/ 0 w 953"/>
                <a:gd name="T25" fmla="*/ 212 h 965"/>
                <a:gd name="T26" fmla="*/ 1 w 953"/>
                <a:gd name="T27" fmla="*/ 231 h 965"/>
                <a:gd name="T28" fmla="*/ 11 w 953"/>
                <a:gd name="T29" fmla="*/ 249 h 965"/>
                <a:gd name="T30" fmla="*/ 28 w 953"/>
                <a:gd name="T31" fmla="*/ 264 h 965"/>
                <a:gd name="T32" fmla="*/ 69 w 953"/>
                <a:gd name="T33" fmla="*/ 285 h 965"/>
                <a:gd name="T34" fmla="*/ 163 w 953"/>
                <a:gd name="T35" fmla="*/ 315 h 965"/>
                <a:gd name="T36" fmla="*/ 244 w 953"/>
                <a:gd name="T37" fmla="*/ 339 h 965"/>
                <a:gd name="T38" fmla="*/ 273 w 953"/>
                <a:gd name="T39" fmla="*/ 365 h 965"/>
                <a:gd name="T40" fmla="*/ 291 w 953"/>
                <a:gd name="T41" fmla="*/ 400 h 965"/>
                <a:gd name="T42" fmla="*/ 293 w 953"/>
                <a:gd name="T43" fmla="*/ 439 h 965"/>
                <a:gd name="T44" fmla="*/ 280 w 953"/>
                <a:gd name="T45" fmla="*/ 477 h 965"/>
                <a:gd name="T46" fmla="*/ 72 w 953"/>
                <a:gd name="T47" fmla="*/ 681 h 965"/>
                <a:gd name="T48" fmla="*/ 47 w 953"/>
                <a:gd name="T49" fmla="*/ 713 h 965"/>
                <a:gd name="T50" fmla="*/ 33 w 953"/>
                <a:gd name="T51" fmla="*/ 750 h 965"/>
                <a:gd name="T52" fmla="*/ 31 w 953"/>
                <a:gd name="T53" fmla="*/ 789 h 965"/>
                <a:gd name="T54" fmla="*/ 42 w 953"/>
                <a:gd name="T55" fmla="*/ 827 h 965"/>
                <a:gd name="T56" fmla="*/ 66 w 953"/>
                <a:gd name="T57" fmla="*/ 860 h 965"/>
                <a:gd name="T58" fmla="*/ 172 w 953"/>
                <a:gd name="T59" fmla="*/ 946 h 965"/>
                <a:gd name="T60" fmla="*/ 210 w 953"/>
                <a:gd name="T61" fmla="*/ 962 h 965"/>
                <a:gd name="T62" fmla="*/ 249 w 953"/>
                <a:gd name="T63" fmla="*/ 965 h 965"/>
                <a:gd name="T64" fmla="*/ 286 w 953"/>
                <a:gd name="T65" fmla="*/ 955 h 965"/>
                <a:gd name="T66" fmla="*/ 320 w 953"/>
                <a:gd name="T67" fmla="*/ 935 h 965"/>
                <a:gd name="T68" fmla="*/ 346 w 953"/>
                <a:gd name="T69" fmla="*/ 902 h 965"/>
                <a:gd name="T70" fmla="*/ 503 w 953"/>
                <a:gd name="T71" fmla="*/ 657 h 965"/>
                <a:gd name="T72" fmla="*/ 537 w 953"/>
                <a:gd name="T73" fmla="*/ 636 h 965"/>
                <a:gd name="T74" fmla="*/ 576 w 953"/>
                <a:gd name="T75" fmla="*/ 631 h 965"/>
                <a:gd name="T76" fmla="*/ 612 w 953"/>
                <a:gd name="T77" fmla="*/ 641 h 965"/>
                <a:gd name="T78" fmla="*/ 645 w 953"/>
                <a:gd name="T79" fmla="*/ 663 h 965"/>
                <a:gd name="T80" fmla="*/ 686 w 953"/>
                <a:gd name="T81" fmla="*/ 738 h 965"/>
                <a:gd name="T82" fmla="*/ 733 w 953"/>
                <a:gd name="T83" fmla="*/ 824 h 965"/>
                <a:gd name="T84" fmla="*/ 763 w 953"/>
                <a:gd name="T85" fmla="*/ 860 h 965"/>
                <a:gd name="T86" fmla="*/ 781 w 953"/>
                <a:gd name="T87" fmla="*/ 874 h 965"/>
                <a:gd name="T88" fmla="*/ 800 w 953"/>
                <a:gd name="T89" fmla="*/ 879 h 965"/>
                <a:gd name="T90" fmla="*/ 820 w 953"/>
                <a:gd name="T91" fmla="*/ 876 h 965"/>
                <a:gd name="T92" fmla="*/ 840 w 953"/>
                <a:gd name="T93" fmla="*/ 864 h 965"/>
                <a:gd name="T94" fmla="*/ 863 w 953"/>
                <a:gd name="T95" fmla="*/ 842 h 965"/>
                <a:gd name="T96" fmla="*/ 898 w 953"/>
                <a:gd name="T97" fmla="*/ 790 h 965"/>
                <a:gd name="T98" fmla="*/ 924 w 953"/>
                <a:gd name="T99" fmla="*/ 728 h 965"/>
                <a:gd name="T100" fmla="*/ 942 w 953"/>
                <a:gd name="T101" fmla="*/ 660 h 965"/>
                <a:gd name="T102" fmla="*/ 951 w 953"/>
                <a:gd name="T103" fmla="*/ 587 h 965"/>
                <a:gd name="T104" fmla="*/ 952 w 953"/>
                <a:gd name="T105" fmla="*/ 510 h 965"/>
                <a:gd name="T106" fmla="*/ 942 w 953"/>
                <a:gd name="T107" fmla="*/ 432 h 965"/>
                <a:gd name="T108" fmla="*/ 924 w 953"/>
                <a:gd name="T109" fmla="*/ 356 h 965"/>
                <a:gd name="T110" fmla="*/ 893 w 953"/>
                <a:gd name="T111" fmla="*/ 281 h 965"/>
                <a:gd name="T112" fmla="*/ 853 w 953"/>
                <a:gd name="T113" fmla="*/ 212 h 965"/>
                <a:gd name="T114" fmla="*/ 801 w 953"/>
                <a:gd name="T115" fmla="*/ 148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3" h="965">
                  <a:moveTo>
                    <a:pt x="762" y="112"/>
                  </a:moveTo>
                  <a:lnTo>
                    <a:pt x="739" y="94"/>
                  </a:lnTo>
                  <a:lnTo>
                    <a:pt x="716" y="79"/>
                  </a:lnTo>
                  <a:lnTo>
                    <a:pt x="692" y="65"/>
                  </a:lnTo>
                  <a:lnTo>
                    <a:pt x="669" y="53"/>
                  </a:lnTo>
                  <a:lnTo>
                    <a:pt x="644" y="41"/>
                  </a:lnTo>
                  <a:lnTo>
                    <a:pt x="619" y="33"/>
                  </a:lnTo>
                  <a:lnTo>
                    <a:pt x="593" y="24"/>
                  </a:lnTo>
                  <a:lnTo>
                    <a:pt x="567" y="17"/>
                  </a:lnTo>
                  <a:lnTo>
                    <a:pt x="541" y="11"/>
                  </a:lnTo>
                  <a:lnTo>
                    <a:pt x="515" y="7"/>
                  </a:lnTo>
                  <a:lnTo>
                    <a:pt x="489" y="4"/>
                  </a:lnTo>
                  <a:lnTo>
                    <a:pt x="462" y="1"/>
                  </a:lnTo>
                  <a:lnTo>
                    <a:pt x="436" y="0"/>
                  </a:lnTo>
                  <a:lnTo>
                    <a:pt x="409" y="0"/>
                  </a:lnTo>
                  <a:lnTo>
                    <a:pt x="384" y="1"/>
                  </a:lnTo>
                  <a:lnTo>
                    <a:pt x="358" y="4"/>
                  </a:lnTo>
                  <a:lnTo>
                    <a:pt x="332" y="8"/>
                  </a:lnTo>
                  <a:lnTo>
                    <a:pt x="306" y="12"/>
                  </a:lnTo>
                  <a:lnTo>
                    <a:pt x="281" y="18"/>
                  </a:lnTo>
                  <a:lnTo>
                    <a:pt x="257" y="23"/>
                  </a:lnTo>
                  <a:lnTo>
                    <a:pt x="233" y="31"/>
                  </a:lnTo>
                  <a:lnTo>
                    <a:pt x="210" y="39"/>
                  </a:lnTo>
                  <a:lnTo>
                    <a:pt x="187" y="48"/>
                  </a:lnTo>
                  <a:lnTo>
                    <a:pt x="165" y="58"/>
                  </a:lnTo>
                  <a:lnTo>
                    <a:pt x="144" y="68"/>
                  </a:lnTo>
                  <a:lnTo>
                    <a:pt x="124" y="79"/>
                  </a:lnTo>
                  <a:lnTo>
                    <a:pt x="105" y="92"/>
                  </a:lnTo>
                  <a:lnTo>
                    <a:pt x="87" y="104"/>
                  </a:lnTo>
                  <a:lnTo>
                    <a:pt x="69" y="118"/>
                  </a:lnTo>
                  <a:lnTo>
                    <a:pt x="54" y="132"/>
                  </a:lnTo>
                  <a:lnTo>
                    <a:pt x="39" y="147"/>
                  </a:lnTo>
                  <a:lnTo>
                    <a:pt x="26" y="162"/>
                  </a:lnTo>
                  <a:lnTo>
                    <a:pt x="18" y="171"/>
                  </a:lnTo>
                  <a:lnTo>
                    <a:pt x="13" y="181"/>
                  </a:lnTo>
                  <a:lnTo>
                    <a:pt x="8" y="188"/>
                  </a:lnTo>
                  <a:lnTo>
                    <a:pt x="4" y="197"/>
                  </a:lnTo>
                  <a:lnTo>
                    <a:pt x="2" y="204"/>
                  </a:lnTo>
                  <a:lnTo>
                    <a:pt x="0" y="212"/>
                  </a:lnTo>
                  <a:lnTo>
                    <a:pt x="0" y="218"/>
                  </a:lnTo>
                  <a:lnTo>
                    <a:pt x="0" y="225"/>
                  </a:lnTo>
                  <a:lnTo>
                    <a:pt x="1" y="231"/>
                  </a:lnTo>
                  <a:lnTo>
                    <a:pt x="3" y="238"/>
                  </a:lnTo>
                  <a:lnTo>
                    <a:pt x="7" y="243"/>
                  </a:lnTo>
                  <a:lnTo>
                    <a:pt x="11" y="249"/>
                  </a:lnTo>
                  <a:lnTo>
                    <a:pt x="15" y="254"/>
                  </a:lnTo>
                  <a:lnTo>
                    <a:pt x="22" y="260"/>
                  </a:lnTo>
                  <a:lnTo>
                    <a:pt x="28" y="264"/>
                  </a:lnTo>
                  <a:lnTo>
                    <a:pt x="35" y="269"/>
                  </a:lnTo>
                  <a:lnTo>
                    <a:pt x="51" y="278"/>
                  </a:lnTo>
                  <a:lnTo>
                    <a:pt x="69" y="285"/>
                  </a:lnTo>
                  <a:lnTo>
                    <a:pt x="91" y="293"/>
                  </a:lnTo>
                  <a:lnTo>
                    <a:pt x="114" y="301"/>
                  </a:lnTo>
                  <a:lnTo>
                    <a:pt x="163" y="315"/>
                  </a:lnTo>
                  <a:lnTo>
                    <a:pt x="218" y="329"/>
                  </a:lnTo>
                  <a:lnTo>
                    <a:pt x="232" y="333"/>
                  </a:lnTo>
                  <a:lnTo>
                    <a:pt x="244" y="339"/>
                  </a:lnTo>
                  <a:lnTo>
                    <a:pt x="255" y="347"/>
                  </a:lnTo>
                  <a:lnTo>
                    <a:pt x="266" y="356"/>
                  </a:lnTo>
                  <a:lnTo>
                    <a:pt x="273" y="365"/>
                  </a:lnTo>
                  <a:lnTo>
                    <a:pt x="281" y="376"/>
                  </a:lnTo>
                  <a:lnTo>
                    <a:pt x="286" y="388"/>
                  </a:lnTo>
                  <a:lnTo>
                    <a:pt x="291" y="400"/>
                  </a:lnTo>
                  <a:lnTo>
                    <a:pt x="293" y="413"/>
                  </a:lnTo>
                  <a:lnTo>
                    <a:pt x="294" y="426"/>
                  </a:lnTo>
                  <a:lnTo>
                    <a:pt x="293" y="439"/>
                  </a:lnTo>
                  <a:lnTo>
                    <a:pt x="291" y="452"/>
                  </a:lnTo>
                  <a:lnTo>
                    <a:pt x="286" y="464"/>
                  </a:lnTo>
                  <a:lnTo>
                    <a:pt x="280" y="477"/>
                  </a:lnTo>
                  <a:lnTo>
                    <a:pt x="272" y="487"/>
                  </a:lnTo>
                  <a:lnTo>
                    <a:pt x="263" y="498"/>
                  </a:lnTo>
                  <a:lnTo>
                    <a:pt x="72" y="681"/>
                  </a:lnTo>
                  <a:lnTo>
                    <a:pt x="63" y="690"/>
                  </a:lnTo>
                  <a:lnTo>
                    <a:pt x="54" y="701"/>
                  </a:lnTo>
                  <a:lnTo>
                    <a:pt x="47" y="713"/>
                  </a:lnTo>
                  <a:lnTo>
                    <a:pt x="41" y="725"/>
                  </a:lnTo>
                  <a:lnTo>
                    <a:pt x="36" y="737"/>
                  </a:lnTo>
                  <a:lnTo>
                    <a:pt x="33" y="750"/>
                  </a:lnTo>
                  <a:lnTo>
                    <a:pt x="31" y="763"/>
                  </a:lnTo>
                  <a:lnTo>
                    <a:pt x="30" y="776"/>
                  </a:lnTo>
                  <a:lnTo>
                    <a:pt x="31" y="789"/>
                  </a:lnTo>
                  <a:lnTo>
                    <a:pt x="34" y="802"/>
                  </a:lnTo>
                  <a:lnTo>
                    <a:pt x="38" y="815"/>
                  </a:lnTo>
                  <a:lnTo>
                    <a:pt x="42" y="827"/>
                  </a:lnTo>
                  <a:lnTo>
                    <a:pt x="49" y="838"/>
                  </a:lnTo>
                  <a:lnTo>
                    <a:pt x="56" y="849"/>
                  </a:lnTo>
                  <a:lnTo>
                    <a:pt x="66" y="860"/>
                  </a:lnTo>
                  <a:lnTo>
                    <a:pt x="77" y="869"/>
                  </a:lnTo>
                  <a:lnTo>
                    <a:pt x="161" y="938"/>
                  </a:lnTo>
                  <a:lnTo>
                    <a:pt x="172" y="946"/>
                  </a:lnTo>
                  <a:lnTo>
                    <a:pt x="184" y="953"/>
                  </a:lnTo>
                  <a:lnTo>
                    <a:pt x="197" y="958"/>
                  </a:lnTo>
                  <a:lnTo>
                    <a:pt x="210" y="962"/>
                  </a:lnTo>
                  <a:lnTo>
                    <a:pt x="223" y="964"/>
                  </a:lnTo>
                  <a:lnTo>
                    <a:pt x="236" y="965"/>
                  </a:lnTo>
                  <a:lnTo>
                    <a:pt x="249" y="965"/>
                  </a:lnTo>
                  <a:lnTo>
                    <a:pt x="261" y="963"/>
                  </a:lnTo>
                  <a:lnTo>
                    <a:pt x="274" y="960"/>
                  </a:lnTo>
                  <a:lnTo>
                    <a:pt x="286" y="955"/>
                  </a:lnTo>
                  <a:lnTo>
                    <a:pt x="298" y="950"/>
                  </a:lnTo>
                  <a:lnTo>
                    <a:pt x="309" y="943"/>
                  </a:lnTo>
                  <a:lnTo>
                    <a:pt x="320" y="935"/>
                  </a:lnTo>
                  <a:lnTo>
                    <a:pt x="330" y="925"/>
                  </a:lnTo>
                  <a:lnTo>
                    <a:pt x="338" y="914"/>
                  </a:lnTo>
                  <a:lnTo>
                    <a:pt x="346" y="902"/>
                  </a:lnTo>
                  <a:lnTo>
                    <a:pt x="485" y="679"/>
                  </a:lnTo>
                  <a:lnTo>
                    <a:pt x="494" y="667"/>
                  </a:lnTo>
                  <a:lnTo>
                    <a:pt x="503" y="657"/>
                  </a:lnTo>
                  <a:lnTo>
                    <a:pt x="514" y="648"/>
                  </a:lnTo>
                  <a:lnTo>
                    <a:pt x="525" y="642"/>
                  </a:lnTo>
                  <a:lnTo>
                    <a:pt x="537" y="636"/>
                  </a:lnTo>
                  <a:lnTo>
                    <a:pt x="550" y="633"/>
                  </a:lnTo>
                  <a:lnTo>
                    <a:pt x="563" y="632"/>
                  </a:lnTo>
                  <a:lnTo>
                    <a:pt x="576" y="631"/>
                  </a:lnTo>
                  <a:lnTo>
                    <a:pt x="588" y="633"/>
                  </a:lnTo>
                  <a:lnTo>
                    <a:pt x="601" y="636"/>
                  </a:lnTo>
                  <a:lnTo>
                    <a:pt x="612" y="641"/>
                  </a:lnTo>
                  <a:lnTo>
                    <a:pt x="624" y="647"/>
                  </a:lnTo>
                  <a:lnTo>
                    <a:pt x="635" y="655"/>
                  </a:lnTo>
                  <a:lnTo>
                    <a:pt x="645" y="663"/>
                  </a:lnTo>
                  <a:lnTo>
                    <a:pt x="654" y="675"/>
                  </a:lnTo>
                  <a:lnTo>
                    <a:pt x="660" y="687"/>
                  </a:lnTo>
                  <a:lnTo>
                    <a:pt x="686" y="738"/>
                  </a:lnTo>
                  <a:lnTo>
                    <a:pt x="710" y="784"/>
                  </a:lnTo>
                  <a:lnTo>
                    <a:pt x="722" y="805"/>
                  </a:lnTo>
                  <a:lnTo>
                    <a:pt x="733" y="824"/>
                  </a:lnTo>
                  <a:lnTo>
                    <a:pt x="745" y="841"/>
                  </a:lnTo>
                  <a:lnTo>
                    <a:pt x="757" y="855"/>
                  </a:lnTo>
                  <a:lnTo>
                    <a:pt x="763" y="860"/>
                  </a:lnTo>
                  <a:lnTo>
                    <a:pt x="769" y="865"/>
                  </a:lnTo>
                  <a:lnTo>
                    <a:pt x="774" y="870"/>
                  </a:lnTo>
                  <a:lnTo>
                    <a:pt x="781" y="874"/>
                  </a:lnTo>
                  <a:lnTo>
                    <a:pt x="787" y="876"/>
                  </a:lnTo>
                  <a:lnTo>
                    <a:pt x="794" y="878"/>
                  </a:lnTo>
                  <a:lnTo>
                    <a:pt x="800" y="879"/>
                  </a:lnTo>
                  <a:lnTo>
                    <a:pt x="807" y="879"/>
                  </a:lnTo>
                  <a:lnTo>
                    <a:pt x="813" y="878"/>
                  </a:lnTo>
                  <a:lnTo>
                    <a:pt x="820" y="876"/>
                  </a:lnTo>
                  <a:lnTo>
                    <a:pt x="826" y="874"/>
                  </a:lnTo>
                  <a:lnTo>
                    <a:pt x="834" y="870"/>
                  </a:lnTo>
                  <a:lnTo>
                    <a:pt x="840" y="864"/>
                  </a:lnTo>
                  <a:lnTo>
                    <a:pt x="848" y="858"/>
                  </a:lnTo>
                  <a:lnTo>
                    <a:pt x="855" y="850"/>
                  </a:lnTo>
                  <a:lnTo>
                    <a:pt x="863" y="842"/>
                  </a:lnTo>
                  <a:lnTo>
                    <a:pt x="875" y="825"/>
                  </a:lnTo>
                  <a:lnTo>
                    <a:pt x="887" y="808"/>
                  </a:lnTo>
                  <a:lnTo>
                    <a:pt x="898" y="790"/>
                  </a:lnTo>
                  <a:lnTo>
                    <a:pt x="907" y="770"/>
                  </a:lnTo>
                  <a:lnTo>
                    <a:pt x="916" y="750"/>
                  </a:lnTo>
                  <a:lnTo>
                    <a:pt x="924" y="728"/>
                  </a:lnTo>
                  <a:lnTo>
                    <a:pt x="931" y="707"/>
                  </a:lnTo>
                  <a:lnTo>
                    <a:pt x="936" y="683"/>
                  </a:lnTo>
                  <a:lnTo>
                    <a:pt x="942" y="660"/>
                  </a:lnTo>
                  <a:lnTo>
                    <a:pt x="946" y="636"/>
                  </a:lnTo>
                  <a:lnTo>
                    <a:pt x="949" y="612"/>
                  </a:lnTo>
                  <a:lnTo>
                    <a:pt x="951" y="587"/>
                  </a:lnTo>
                  <a:lnTo>
                    <a:pt x="953" y="562"/>
                  </a:lnTo>
                  <a:lnTo>
                    <a:pt x="953" y="536"/>
                  </a:lnTo>
                  <a:lnTo>
                    <a:pt x="952" y="510"/>
                  </a:lnTo>
                  <a:lnTo>
                    <a:pt x="949" y="484"/>
                  </a:lnTo>
                  <a:lnTo>
                    <a:pt x="946" y="458"/>
                  </a:lnTo>
                  <a:lnTo>
                    <a:pt x="942" y="432"/>
                  </a:lnTo>
                  <a:lnTo>
                    <a:pt x="936" y="406"/>
                  </a:lnTo>
                  <a:lnTo>
                    <a:pt x="930" y="380"/>
                  </a:lnTo>
                  <a:lnTo>
                    <a:pt x="924" y="356"/>
                  </a:lnTo>
                  <a:lnTo>
                    <a:pt x="914" y="331"/>
                  </a:lnTo>
                  <a:lnTo>
                    <a:pt x="904" y="306"/>
                  </a:lnTo>
                  <a:lnTo>
                    <a:pt x="893" y="281"/>
                  </a:lnTo>
                  <a:lnTo>
                    <a:pt x="881" y="257"/>
                  </a:lnTo>
                  <a:lnTo>
                    <a:pt x="867" y="235"/>
                  </a:lnTo>
                  <a:lnTo>
                    <a:pt x="853" y="212"/>
                  </a:lnTo>
                  <a:lnTo>
                    <a:pt x="837" y="189"/>
                  </a:lnTo>
                  <a:lnTo>
                    <a:pt x="820" y="169"/>
                  </a:lnTo>
                  <a:lnTo>
                    <a:pt x="801" y="148"/>
                  </a:lnTo>
                  <a:lnTo>
                    <a:pt x="782" y="130"/>
                  </a:lnTo>
                  <a:lnTo>
                    <a:pt x="762" y="1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3" name="Freeform 114"/>
            <p:cNvSpPr>
              <a:spLocks/>
            </p:cNvSpPr>
            <p:nvPr userDrawn="1"/>
          </p:nvSpPr>
          <p:spPr bwMode="auto">
            <a:xfrm>
              <a:off x="-5062538" y="-407374"/>
              <a:ext cx="93663" cy="71438"/>
            </a:xfrm>
            <a:custGeom>
              <a:avLst/>
              <a:gdLst>
                <a:gd name="T0" fmla="*/ 191 w 234"/>
                <a:gd name="T1" fmla="*/ 27 h 180"/>
                <a:gd name="T2" fmla="*/ 181 w 234"/>
                <a:gd name="T3" fmla="*/ 20 h 180"/>
                <a:gd name="T4" fmla="*/ 170 w 234"/>
                <a:gd name="T5" fmla="*/ 13 h 180"/>
                <a:gd name="T6" fmla="*/ 161 w 234"/>
                <a:gd name="T7" fmla="*/ 9 h 180"/>
                <a:gd name="T8" fmla="*/ 150 w 234"/>
                <a:gd name="T9" fmla="*/ 6 h 180"/>
                <a:gd name="T10" fmla="*/ 138 w 234"/>
                <a:gd name="T11" fmla="*/ 3 h 180"/>
                <a:gd name="T12" fmla="*/ 127 w 234"/>
                <a:gd name="T13" fmla="*/ 2 h 180"/>
                <a:gd name="T14" fmla="*/ 115 w 234"/>
                <a:gd name="T15" fmla="*/ 0 h 180"/>
                <a:gd name="T16" fmla="*/ 104 w 234"/>
                <a:gd name="T17" fmla="*/ 2 h 180"/>
                <a:gd name="T18" fmla="*/ 94 w 234"/>
                <a:gd name="T19" fmla="*/ 3 h 180"/>
                <a:gd name="T20" fmla="*/ 83 w 234"/>
                <a:gd name="T21" fmla="*/ 6 h 180"/>
                <a:gd name="T22" fmla="*/ 72 w 234"/>
                <a:gd name="T23" fmla="*/ 10 h 180"/>
                <a:gd name="T24" fmla="*/ 61 w 234"/>
                <a:gd name="T25" fmla="*/ 14 h 180"/>
                <a:gd name="T26" fmla="*/ 52 w 234"/>
                <a:gd name="T27" fmla="*/ 20 h 180"/>
                <a:gd name="T28" fmla="*/ 42 w 234"/>
                <a:gd name="T29" fmla="*/ 27 h 180"/>
                <a:gd name="T30" fmla="*/ 33 w 234"/>
                <a:gd name="T31" fmla="*/ 35 h 180"/>
                <a:gd name="T32" fmla="*/ 26 w 234"/>
                <a:gd name="T33" fmla="*/ 45 h 180"/>
                <a:gd name="T34" fmla="*/ 17 w 234"/>
                <a:gd name="T35" fmla="*/ 56 h 180"/>
                <a:gd name="T36" fmla="*/ 10 w 234"/>
                <a:gd name="T37" fmla="*/ 68 h 180"/>
                <a:gd name="T38" fmla="*/ 5 w 234"/>
                <a:gd name="T39" fmla="*/ 81 h 180"/>
                <a:gd name="T40" fmla="*/ 2 w 234"/>
                <a:gd name="T41" fmla="*/ 94 h 180"/>
                <a:gd name="T42" fmla="*/ 0 w 234"/>
                <a:gd name="T43" fmla="*/ 107 h 180"/>
                <a:gd name="T44" fmla="*/ 0 w 234"/>
                <a:gd name="T45" fmla="*/ 121 h 180"/>
                <a:gd name="T46" fmla="*/ 1 w 234"/>
                <a:gd name="T47" fmla="*/ 134 h 180"/>
                <a:gd name="T48" fmla="*/ 3 w 234"/>
                <a:gd name="T49" fmla="*/ 148 h 180"/>
                <a:gd name="T50" fmla="*/ 18 w 234"/>
                <a:gd name="T51" fmla="*/ 124 h 180"/>
                <a:gd name="T52" fmla="*/ 27 w 234"/>
                <a:gd name="T53" fmla="*/ 112 h 180"/>
                <a:gd name="T54" fmla="*/ 36 w 234"/>
                <a:gd name="T55" fmla="*/ 102 h 180"/>
                <a:gd name="T56" fmla="*/ 47 w 234"/>
                <a:gd name="T57" fmla="*/ 93 h 180"/>
                <a:gd name="T58" fmla="*/ 58 w 234"/>
                <a:gd name="T59" fmla="*/ 87 h 180"/>
                <a:gd name="T60" fmla="*/ 70 w 234"/>
                <a:gd name="T61" fmla="*/ 81 h 180"/>
                <a:gd name="T62" fmla="*/ 83 w 234"/>
                <a:gd name="T63" fmla="*/ 78 h 180"/>
                <a:gd name="T64" fmla="*/ 96 w 234"/>
                <a:gd name="T65" fmla="*/ 77 h 180"/>
                <a:gd name="T66" fmla="*/ 109 w 234"/>
                <a:gd name="T67" fmla="*/ 76 h 180"/>
                <a:gd name="T68" fmla="*/ 121 w 234"/>
                <a:gd name="T69" fmla="*/ 78 h 180"/>
                <a:gd name="T70" fmla="*/ 134 w 234"/>
                <a:gd name="T71" fmla="*/ 81 h 180"/>
                <a:gd name="T72" fmla="*/ 145 w 234"/>
                <a:gd name="T73" fmla="*/ 86 h 180"/>
                <a:gd name="T74" fmla="*/ 157 w 234"/>
                <a:gd name="T75" fmla="*/ 92 h 180"/>
                <a:gd name="T76" fmla="*/ 168 w 234"/>
                <a:gd name="T77" fmla="*/ 100 h 180"/>
                <a:gd name="T78" fmla="*/ 178 w 234"/>
                <a:gd name="T79" fmla="*/ 108 h 180"/>
                <a:gd name="T80" fmla="*/ 187 w 234"/>
                <a:gd name="T81" fmla="*/ 120 h 180"/>
                <a:gd name="T82" fmla="*/ 193 w 234"/>
                <a:gd name="T83" fmla="*/ 132 h 180"/>
                <a:gd name="T84" fmla="*/ 199 w 234"/>
                <a:gd name="T85" fmla="*/ 144 h 180"/>
                <a:gd name="T86" fmla="*/ 205 w 234"/>
                <a:gd name="T87" fmla="*/ 156 h 180"/>
                <a:gd name="T88" fmla="*/ 211 w 234"/>
                <a:gd name="T89" fmla="*/ 168 h 180"/>
                <a:gd name="T90" fmla="*/ 217 w 234"/>
                <a:gd name="T91" fmla="*/ 180 h 180"/>
                <a:gd name="T92" fmla="*/ 222 w 234"/>
                <a:gd name="T93" fmla="*/ 170 h 180"/>
                <a:gd name="T94" fmla="*/ 226 w 234"/>
                <a:gd name="T95" fmla="*/ 160 h 180"/>
                <a:gd name="T96" fmla="*/ 230 w 234"/>
                <a:gd name="T97" fmla="*/ 151 h 180"/>
                <a:gd name="T98" fmla="*/ 232 w 234"/>
                <a:gd name="T99" fmla="*/ 140 h 180"/>
                <a:gd name="T100" fmla="*/ 234 w 234"/>
                <a:gd name="T101" fmla="*/ 130 h 180"/>
                <a:gd name="T102" fmla="*/ 234 w 234"/>
                <a:gd name="T103" fmla="*/ 119 h 180"/>
                <a:gd name="T104" fmla="*/ 234 w 234"/>
                <a:gd name="T105" fmla="*/ 110 h 180"/>
                <a:gd name="T106" fmla="*/ 233 w 234"/>
                <a:gd name="T107" fmla="*/ 99 h 180"/>
                <a:gd name="T108" fmla="*/ 231 w 234"/>
                <a:gd name="T109" fmla="*/ 89 h 180"/>
                <a:gd name="T110" fmla="*/ 228 w 234"/>
                <a:gd name="T111" fmla="*/ 79 h 180"/>
                <a:gd name="T112" fmla="*/ 223 w 234"/>
                <a:gd name="T113" fmla="*/ 70 h 180"/>
                <a:gd name="T114" fmla="*/ 219 w 234"/>
                <a:gd name="T115" fmla="*/ 60 h 180"/>
                <a:gd name="T116" fmla="*/ 212 w 234"/>
                <a:gd name="T117" fmla="*/ 51 h 180"/>
                <a:gd name="T118" fmla="*/ 206 w 234"/>
                <a:gd name="T119" fmla="*/ 43 h 180"/>
                <a:gd name="T120" fmla="*/ 199 w 234"/>
                <a:gd name="T121" fmla="*/ 34 h 180"/>
                <a:gd name="T122" fmla="*/ 191 w 234"/>
                <a:gd name="T123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180">
                  <a:moveTo>
                    <a:pt x="191" y="27"/>
                  </a:moveTo>
                  <a:lnTo>
                    <a:pt x="181" y="20"/>
                  </a:lnTo>
                  <a:lnTo>
                    <a:pt x="170" y="13"/>
                  </a:lnTo>
                  <a:lnTo>
                    <a:pt x="161" y="9"/>
                  </a:lnTo>
                  <a:lnTo>
                    <a:pt x="150" y="6"/>
                  </a:lnTo>
                  <a:lnTo>
                    <a:pt x="138" y="3"/>
                  </a:lnTo>
                  <a:lnTo>
                    <a:pt x="127" y="2"/>
                  </a:lnTo>
                  <a:lnTo>
                    <a:pt x="115" y="0"/>
                  </a:lnTo>
                  <a:lnTo>
                    <a:pt x="104" y="2"/>
                  </a:lnTo>
                  <a:lnTo>
                    <a:pt x="94" y="3"/>
                  </a:lnTo>
                  <a:lnTo>
                    <a:pt x="83" y="6"/>
                  </a:lnTo>
                  <a:lnTo>
                    <a:pt x="72" y="10"/>
                  </a:lnTo>
                  <a:lnTo>
                    <a:pt x="61" y="14"/>
                  </a:lnTo>
                  <a:lnTo>
                    <a:pt x="52" y="20"/>
                  </a:lnTo>
                  <a:lnTo>
                    <a:pt x="42" y="27"/>
                  </a:lnTo>
                  <a:lnTo>
                    <a:pt x="33" y="35"/>
                  </a:lnTo>
                  <a:lnTo>
                    <a:pt x="26" y="45"/>
                  </a:lnTo>
                  <a:lnTo>
                    <a:pt x="17" y="56"/>
                  </a:lnTo>
                  <a:lnTo>
                    <a:pt x="10" y="68"/>
                  </a:lnTo>
                  <a:lnTo>
                    <a:pt x="5" y="81"/>
                  </a:lnTo>
                  <a:lnTo>
                    <a:pt x="2" y="94"/>
                  </a:lnTo>
                  <a:lnTo>
                    <a:pt x="0" y="107"/>
                  </a:lnTo>
                  <a:lnTo>
                    <a:pt x="0" y="121"/>
                  </a:lnTo>
                  <a:lnTo>
                    <a:pt x="1" y="134"/>
                  </a:lnTo>
                  <a:lnTo>
                    <a:pt x="3" y="148"/>
                  </a:lnTo>
                  <a:lnTo>
                    <a:pt x="18" y="124"/>
                  </a:lnTo>
                  <a:lnTo>
                    <a:pt x="27" y="112"/>
                  </a:lnTo>
                  <a:lnTo>
                    <a:pt x="36" y="102"/>
                  </a:lnTo>
                  <a:lnTo>
                    <a:pt x="47" y="93"/>
                  </a:lnTo>
                  <a:lnTo>
                    <a:pt x="58" y="87"/>
                  </a:lnTo>
                  <a:lnTo>
                    <a:pt x="70" y="81"/>
                  </a:lnTo>
                  <a:lnTo>
                    <a:pt x="83" y="78"/>
                  </a:lnTo>
                  <a:lnTo>
                    <a:pt x="96" y="77"/>
                  </a:lnTo>
                  <a:lnTo>
                    <a:pt x="109" y="76"/>
                  </a:lnTo>
                  <a:lnTo>
                    <a:pt x="121" y="78"/>
                  </a:lnTo>
                  <a:lnTo>
                    <a:pt x="134" y="81"/>
                  </a:lnTo>
                  <a:lnTo>
                    <a:pt x="145" y="86"/>
                  </a:lnTo>
                  <a:lnTo>
                    <a:pt x="157" y="92"/>
                  </a:lnTo>
                  <a:lnTo>
                    <a:pt x="168" y="100"/>
                  </a:lnTo>
                  <a:lnTo>
                    <a:pt x="178" y="108"/>
                  </a:lnTo>
                  <a:lnTo>
                    <a:pt x="187" y="120"/>
                  </a:lnTo>
                  <a:lnTo>
                    <a:pt x="193" y="132"/>
                  </a:lnTo>
                  <a:lnTo>
                    <a:pt x="199" y="144"/>
                  </a:lnTo>
                  <a:lnTo>
                    <a:pt x="205" y="156"/>
                  </a:lnTo>
                  <a:lnTo>
                    <a:pt x="211" y="168"/>
                  </a:lnTo>
                  <a:lnTo>
                    <a:pt x="217" y="180"/>
                  </a:lnTo>
                  <a:lnTo>
                    <a:pt x="222" y="170"/>
                  </a:lnTo>
                  <a:lnTo>
                    <a:pt x="226" y="160"/>
                  </a:lnTo>
                  <a:lnTo>
                    <a:pt x="230" y="151"/>
                  </a:lnTo>
                  <a:lnTo>
                    <a:pt x="232" y="140"/>
                  </a:lnTo>
                  <a:lnTo>
                    <a:pt x="234" y="130"/>
                  </a:lnTo>
                  <a:lnTo>
                    <a:pt x="234" y="119"/>
                  </a:lnTo>
                  <a:lnTo>
                    <a:pt x="234" y="110"/>
                  </a:lnTo>
                  <a:lnTo>
                    <a:pt x="233" y="99"/>
                  </a:lnTo>
                  <a:lnTo>
                    <a:pt x="231" y="89"/>
                  </a:lnTo>
                  <a:lnTo>
                    <a:pt x="228" y="79"/>
                  </a:lnTo>
                  <a:lnTo>
                    <a:pt x="223" y="70"/>
                  </a:lnTo>
                  <a:lnTo>
                    <a:pt x="219" y="60"/>
                  </a:lnTo>
                  <a:lnTo>
                    <a:pt x="212" y="51"/>
                  </a:lnTo>
                  <a:lnTo>
                    <a:pt x="206" y="43"/>
                  </a:lnTo>
                  <a:lnTo>
                    <a:pt x="199" y="34"/>
                  </a:lnTo>
                  <a:lnTo>
                    <a:pt x="191" y="27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4" name="Freeform 115"/>
            <p:cNvSpPr>
              <a:spLocks/>
            </p:cNvSpPr>
            <p:nvPr userDrawn="1"/>
          </p:nvSpPr>
          <p:spPr bwMode="auto">
            <a:xfrm>
              <a:off x="-5180013" y="-515324"/>
              <a:ext cx="77788" cy="93663"/>
            </a:xfrm>
            <a:custGeom>
              <a:avLst/>
              <a:gdLst>
                <a:gd name="T0" fmla="*/ 154 w 197"/>
                <a:gd name="T1" fmla="*/ 26 h 236"/>
                <a:gd name="T2" fmla="*/ 145 w 197"/>
                <a:gd name="T3" fmla="*/ 20 h 236"/>
                <a:gd name="T4" fmla="*/ 136 w 197"/>
                <a:gd name="T5" fmla="*/ 14 h 236"/>
                <a:gd name="T6" fmla="*/ 126 w 197"/>
                <a:gd name="T7" fmla="*/ 10 h 236"/>
                <a:gd name="T8" fmla="*/ 116 w 197"/>
                <a:gd name="T9" fmla="*/ 6 h 236"/>
                <a:gd name="T10" fmla="*/ 106 w 197"/>
                <a:gd name="T11" fmla="*/ 4 h 236"/>
                <a:gd name="T12" fmla="*/ 96 w 197"/>
                <a:gd name="T13" fmla="*/ 1 h 236"/>
                <a:gd name="T14" fmla="*/ 85 w 197"/>
                <a:gd name="T15" fmla="*/ 0 h 236"/>
                <a:gd name="T16" fmla="*/ 75 w 197"/>
                <a:gd name="T17" fmla="*/ 0 h 236"/>
                <a:gd name="T18" fmla="*/ 64 w 197"/>
                <a:gd name="T19" fmla="*/ 1 h 236"/>
                <a:gd name="T20" fmla="*/ 55 w 197"/>
                <a:gd name="T21" fmla="*/ 4 h 236"/>
                <a:gd name="T22" fmla="*/ 44 w 197"/>
                <a:gd name="T23" fmla="*/ 6 h 236"/>
                <a:gd name="T24" fmla="*/ 34 w 197"/>
                <a:gd name="T25" fmla="*/ 9 h 236"/>
                <a:gd name="T26" fmla="*/ 25 w 197"/>
                <a:gd name="T27" fmla="*/ 14 h 236"/>
                <a:gd name="T28" fmla="*/ 16 w 197"/>
                <a:gd name="T29" fmla="*/ 20 h 236"/>
                <a:gd name="T30" fmla="*/ 7 w 197"/>
                <a:gd name="T31" fmla="*/ 25 h 236"/>
                <a:gd name="T32" fmla="*/ 0 w 197"/>
                <a:gd name="T33" fmla="*/ 33 h 236"/>
                <a:gd name="T34" fmla="*/ 11 w 197"/>
                <a:gd name="T35" fmla="*/ 36 h 236"/>
                <a:gd name="T36" fmla="*/ 24 w 197"/>
                <a:gd name="T37" fmla="*/ 39 h 236"/>
                <a:gd name="T38" fmla="*/ 37 w 197"/>
                <a:gd name="T39" fmla="*/ 42 h 236"/>
                <a:gd name="T40" fmla="*/ 50 w 197"/>
                <a:gd name="T41" fmla="*/ 46 h 236"/>
                <a:gd name="T42" fmla="*/ 64 w 197"/>
                <a:gd name="T43" fmla="*/ 50 h 236"/>
                <a:gd name="T44" fmla="*/ 76 w 197"/>
                <a:gd name="T45" fmla="*/ 56 h 236"/>
                <a:gd name="T46" fmla="*/ 87 w 197"/>
                <a:gd name="T47" fmla="*/ 64 h 236"/>
                <a:gd name="T48" fmla="*/ 98 w 197"/>
                <a:gd name="T49" fmla="*/ 73 h 236"/>
                <a:gd name="T50" fmla="*/ 105 w 197"/>
                <a:gd name="T51" fmla="*/ 82 h 236"/>
                <a:gd name="T52" fmla="*/ 113 w 197"/>
                <a:gd name="T53" fmla="*/ 93 h 236"/>
                <a:gd name="T54" fmla="*/ 118 w 197"/>
                <a:gd name="T55" fmla="*/ 105 h 236"/>
                <a:gd name="T56" fmla="*/ 123 w 197"/>
                <a:gd name="T57" fmla="*/ 117 h 236"/>
                <a:gd name="T58" fmla="*/ 125 w 197"/>
                <a:gd name="T59" fmla="*/ 130 h 236"/>
                <a:gd name="T60" fmla="*/ 126 w 197"/>
                <a:gd name="T61" fmla="*/ 143 h 236"/>
                <a:gd name="T62" fmla="*/ 125 w 197"/>
                <a:gd name="T63" fmla="*/ 156 h 236"/>
                <a:gd name="T64" fmla="*/ 123 w 197"/>
                <a:gd name="T65" fmla="*/ 169 h 236"/>
                <a:gd name="T66" fmla="*/ 118 w 197"/>
                <a:gd name="T67" fmla="*/ 181 h 236"/>
                <a:gd name="T68" fmla="*/ 112 w 197"/>
                <a:gd name="T69" fmla="*/ 194 h 236"/>
                <a:gd name="T70" fmla="*/ 104 w 197"/>
                <a:gd name="T71" fmla="*/ 204 h 236"/>
                <a:gd name="T72" fmla="*/ 95 w 197"/>
                <a:gd name="T73" fmla="*/ 215 h 236"/>
                <a:gd name="T74" fmla="*/ 74 w 197"/>
                <a:gd name="T75" fmla="*/ 236 h 236"/>
                <a:gd name="T76" fmla="*/ 88 w 197"/>
                <a:gd name="T77" fmla="*/ 235 h 236"/>
                <a:gd name="T78" fmla="*/ 101 w 197"/>
                <a:gd name="T79" fmla="*/ 234 h 236"/>
                <a:gd name="T80" fmla="*/ 114 w 197"/>
                <a:gd name="T81" fmla="*/ 230 h 236"/>
                <a:gd name="T82" fmla="*/ 127 w 197"/>
                <a:gd name="T83" fmla="*/ 226 h 236"/>
                <a:gd name="T84" fmla="*/ 139 w 197"/>
                <a:gd name="T85" fmla="*/ 220 h 236"/>
                <a:gd name="T86" fmla="*/ 151 w 197"/>
                <a:gd name="T87" fmla="*/ 212 h 236"/>
                <a:gd name="T88" fmla="*/ 162 w 197"/>
                <a:gd name="T89" fmla="*/ 202 h 236"/>
                <a:gd name="T90" fmla="*/ 171 w 197"/>
                <a:gd name="T91" fmla="*/ 191 h 236"/>
                <a:gd name="T92" fmla="*/ 178 w 197"/>
                <a:gd name="T93" fmla="*/ 182 h 236"/>
                <a:gd name="T94" fmla="*/ 184 w 197"/>
                <a:gd name="T95" fmla="*/ 172 h 236"/>
                <a:gd name="T96" fmla="*/ 189 w 197"/>
                <a:gd name="T97" fmla="*/ 161 h 236"/>
                <a:gd name="T98" fmla="*/ 193 w 197"/>
                <a:gd name="T99" fmla="*/ 150 h 236"/>
                <a:gd name="T100" fmla="*/ 195 w 197"/>
                <a:gd name="T101" fmla="*/ 140 h 236"/>
                <a:gd name="T102" fmla="*/ 197 w 197"/>
                <a:gd name="T103" fmla="*/ 128 h 236"/>
                <a:gd name="T104" fmla="*/ 197 w 197"/>
                <a:gd name="T105" fmla="*/ 117 h 236"/>
                <a:gd name="T106" fmla="*/ 197 w 197"/>
                <a:gd name="T107" fmla="*/ 106 h 236"/>
                <a:gd name="T108" fmla="*/ 195 w 197"/>
                <a:gd name="T109" fmla="*/ 94 h 236"/>
                <a:gd name="T110" fmla="*/ 192 w 197"/>
                <a:gd name="T111" fmla="*/ 83 h 236"/>
                <a:gd name="T112" fmla="*/ 189 w 197"/>
                <a:gd name="T113" fmla="*/ 73 h 236"/>
                <a:gd name="T114" fmla="*/ 183 w 197"/>
                <a:gd name="T115" fmla="*/ 63 h 236"/>
                <a:gd name="T116" fmla="*/ 178 w 197"/>
                <a:gd name="T117" fmla="*/ 53 h 236"/>
                <a:gd name="T118" fmla="*/ 171 w 197"/>
                <a:gd name="T119" fmla="*/ 43 h 236"/>
                <a:gd name="T120" fmla="*/ 163 w 197"/>
                <a:gd name="T121" fmla="*/ 35 h 236"/>
                <a:gd name="T122" fmla="*/ 154 w 197"/>
                <a:gd name="T123" fmla="*/ 2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7" h="236">
                  <a:moveTo>
                    <a:pt x="154" y="26"/>
                  </a:moveTo>
                  <a:lnTo>
                    <a:pt x="145" y="20"/>
                  </a:lnTo>
                  <a:lnTo>
                    <a:pt x="136" y="14"/>
                  </a:lnTo>
                  <a:lnTo>
                    <a:pt x="126" y="10"/>
                  </a:lnTo>
                  <a:lnTo>
                    <a:pt x="116" y="6"/>
                  </a:lnTo>
                  <a:lnTo>
                    <a:pt x="106" y="4"/>
                  </a:lnTo>
                  <a:lnTo>
                    <a:pt x="96" y="1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4"/>
                  </a:lnTo>
                  <a:lnTo>
                    <a:pt x="44" y="6"/>
                  </a:lnTo>
                  <a:lnTo>
                    <a:pt x="34" y="9"/>
                  </a:lnTo>
                  <a:lnTo>
                    <a:pt x="25" y="14"/>
                  </a:lnTo>
                  <a:lnTo>
                    <a:pt x="16" y="20"/>
                  </a:lnTo>
                  <a:lnTo>
                    <a:pt x="7" y="25"/>
                  </a:lnTo>
                  <a:lnTo>
                    <a:pt x="0" y="33"/>
                  </a:lnTo>
                  <a:lnTo>
                    <a:pt x="11" y="36"/>
                  </a:lnTo>
                  <a:lnTo>
                    <a:pt x="24" y="39"/>
                  </a:lnTo>
                  <a:lnTo>
                    <a:pt x="37" y="42"/>
                  </a:lnTo>
                  <a:lnTo>
                    <a:pt x="50" y="46"/>
                  </a:lnTo>
                  <a:lnTo>
                    <a:pt x="64" y="50"/>
                  </a:lnTo>
                  <a:lnTo>
                    <a:pt x="76" y="56"/>
                  </a:lnTo>
                  <a:lnTo>
                    <a:pt x="87" y="64"/>
                  </a:lnTo>
                  <a:lnTo>
                    <a:pt x="98" y="73"/>
                  </a:lnTo>
                  <a:lnTo>
                    <a:pt x="105" y="82"/>
                  </a:lnTo>
                  <a:lnTo>
                    <a:pt x="113" y="93"/>
                  </a:lnTo>
                  <a:lnTo>
                    <a:pt x="118" y="105"/>
                  </a:lnTo>
                  <a:lnTo>
                    <a:pt x="123" y="117"/>
                  </a:lnTo>
                  <a:lnTo>
                    <a:pt x="125" y="130"/>
                  </a:lnTo>
                  <a:lnTo>
                    <a:pt x="126" y="143"/>
                  </a:lnTo>
                  <a:lnTo>
                    <a:pt x="125" y="156"/>
                  </a:lnTo>
                  <a:lnTo>
                    <a:pt x="123" y="169"/>
                  </a:lnTo>
                  <a:lnTo>
                    <a:pt x="118" y="181"/>
                  </a:lnTo>
                  <a:lnTo>
                    <a:pt x="112" y="194"/>
                  </a:lnTo>
                  <a:lnTo>
                    <a:pt x="104" y="204"/>
                  </a:lnTo>
                  <a:lnTo>
                    <a:pt x="95" y="215"/>
                  </a:lnTo>
                  <a:lnTo>
                    <a:pt x="74" y="236"/>
                  </a:lnTo>
                  <a:lnTo>
                    <a:pt x="88" y="235"/>
                  </a:lnTo>
                  <a:lnTo>
                    <a:pt x="101" y="234"/>
                  </a:lnTo>
                  <a:lnTo>
                    <a:pt x="114" y="230"/>
                  </a:lnTo>
                  <a:lnTo>
                    <a:pt x="127" y="226"/>
                  </a:lnTo>
                  <a:lnTo>
                    <a:pt x="139" y="220"/>
                  </a:lnTo>
                  <a:lnTo>
                    <a:pt x="151" y="212"/>
                  </a:lnTo>
                  <a:lnTo>
                    <a:pt x="162" y="202"/>
                  </a:lnTo>
                  <a:lnTo>
                    <a:pt x="171" y="191"/>
                  </a:lnTo>
                  <a:lnTo>
                    <a:pt x="178" y="182"/>
                  </a:lnTo>
                  <a:lnTo>
                    <a:pt x="184" y="172"/>
                  </a:lnTo>
                  <a:lnTo>
                    <a:pt x="189" y="161"/>
                  </a:lnTo>
                  <a:lnTo>
                    <a:pt x="193" y="150"/>
                  </a:lnTo>
                  <a:lnTo>
                    <a:pt x="195" y="140"/>
                  </a:lnTo>
                  <a:lnTo>
                    <a:pt x="197" y="128"/>
                  </a:lnTo>
                  <a:lnTo>
                    <a:pt x="197" y="117"/>
                  </a:lnTo>
                  <a:lnTo>
                    <a:pt x="197" y="106"/>
                  </a:lnTo>
                  <a:lnTo>
                    <a:pt x="195" y="94"/>
                  </a:lnTo>
                  <a:lnTo>
                    <a:pt x="192" y="83"/>
                  </a:lnTo>
                  <a:lnTo>
                    <a:pt x="189" y="73"/>
                  </a:lnTo>
                  <a:lnTo>
                    <a:pt x="183" y="63"/>
                  </a:lnTo>
                  <a:lnTo>
                    <a:pt x="178" y="53"/>
                  </a:lnTo>
                  <a:lnTo>
                    <a:pt x="171" y="43"/>
                  </a:lnTo>
                  <a:lnTo>
                    <a:pt x="163" y="35"/>
                  </a:lnTo>
                  <a:lnTo>
                    <a:pt x="154" y="26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5" name="Freeform 116"/>
            <p:cNvSpPr>
              <a:spLocks/>
            </p:cNvSpPr>
            <p:nvPr userDrawn="1"/>
          </p:nvSpPr>
          <p:spPr bwMode="auto">
            <a:xfrm>
              <a:off x="-4935538" y="391139"/>
              <a:ext cx="382588" cy="387350"/>
            </a:xfrm>
            <a:custGeom>
              <a:avLst/>
              <a:gdLst>
                <a:gd name="T0" fmla="*/ 798 w 967"/>
                <a:gd name="T1" fmla="*/ 841 h 974"/>
                <a:gd name="T2" fmla="*/ 852 w 967"/>
                <a:gd name="T3" fmla="*/ 780 h 974"/>
                <a:gd name="T4" fmla="*/ 895 w 967"/>
                <a:gd name="T5" fmla="*/ 712 h 974"/>
                <a:gd name="T6" fmla="*/ 928 w 967"/>
                <a:gd name="T7" fmla="*/ 640 h 974"/>
                <a:gd name="T8" fmla="*/ 951 w 967"/>
                <a:gd name="T9" fmla="*/ 563 h 974"/>
                <a:gd name="T10" fmla="*/ 963 w 967"/>
                <a:gd name="T11" fmla="*/ 486 h 974"/>
                <a:gd name="T12" fmla="*/ 967 w 967"/>
                <a:gd name="T13" fmla="*/ 410 h 974"/>
                <a:gd name="T14" fmla="*/ 960 w 967"/>
                <a:gd name="T15" fmla="*/ 336 h 974"/>
                <a:gd name="T16" fmla="*/ 945 w 967"/>
                <a:gd name="T17" fmla="*/ 267 h 974"/>
                <a:gd name="T18" fmla="*/ 921 w 967"/>
                <a:gd name="T19" fmla="*/ 205 h 974"/>
                <a:gd name="T20" fmla="*/ 889 w 967"/>
                <a:gd name="T21" fmla="*/ 152 h 974"/>
                <a:gd name="T22" fmla="*/ 868 w 967"/>
                <a:gd name="T23" fmla="*/ 128 h 974"/>
                <a:gd name="T24" fmla="*/ 848 w 967"/>
                <a:gd name="T25" fmla="*/ 114 h 974"/>
                <a:gd name="T26" fmla="*/ 828 w 967"/>
                <a:gd name="T27" fmla="*/ 111 h 974"/>
                <a:gd name="T28" fmla="*/ 809 w 967"/>
                <a:gd name="T29" fmla="*/ 115 h 974"/>
                <a:gd name="T30" fmla="*/ 790 w 967"/>
                <a:gd name="T31" fmla="*/ 128 h 974"/>
                <a:gd name="T32" fmla="*/ 758 w 967"/>
                <a:gd name="T33" fmla="*/ 162 h 974"/>
                <a:gd name="T34" fmla="*/ 708 w 967"/>
                <a:gd name="T35" fmla="*/ 247 h 974"/>
                <a:gd name="T36" fmla="*/ 663 w 967"/>
                <a:gd name="T37" fmla="*/ 319 h 974"/>
                <a:gd name="T38" fmla="*/ 631 w 967"/>
                <a:gd name="T39" fmla="*/ 341 h 974"/>
                <a:gd name="T40" fmla="*/ 593 w 967"/>
                <a:gd name="T41" fmla="*/ 348 h 974"/>
                <a:gd name="T42" fmla="*/ 555 w 967"/>
                <a:gd name="T43" fmla="*/ 342 h 974"/>
                <a:gd name="T44" fmla="*/ 522 w 967"/>
                <a:gd name="T45" fmla="*/ 320 h 974"/>
                <a:gd name="T46" fmla="*/ 375 w 967"/>
                <a:gd name="T47" fmla="*/ 67 h 974"/>
                <a:gd name="T48" fmla="*/ 351 w 967"/>
                <a:gd name="T49" fmla="*/ 34 h 974"/>
                <a:gd name="T50" fmla="*/ 318 w 967"/>
                <a:gd name="T51" fmla="*/ 12 h 974"/>
                <a:gd name="T52" fmla="*/ 281 w 967"/>
                <a:gd name="T53" fmla="*/ 2 h 974"/>
                <a:gd name="T54" fmla="*/ 242 w 967"/>
                <a:gd name="T55" fmla="*/ 3 h 974"/>
                <a:gd name="T56" fmla="*/ 204 w 967"/>
                <a:gd name="T57" fmla="*/ 17 h 974"/>
                <a:gd name="T58" fmla="*/ 94 w 967"/>
                <a:gd name="T59" fmla="*/ 98 h 974"/>
                <a:gd name="T60" fmla="*/ 69 w 967"/>
                <a:gd name="T61" fmla="*/ 130 h 974"/>
                <a:gd name="T62" fmla="*/ 56 w 967"/>
                <a:gd name="T63" fmla="*/ 167 h 974"/>
                <a:gd name="T64" fmla="*/ 56 w 967"/>
                <a:gd name="T65" fmla="*/ 206 h 974"/>
                <a:gd name="T66" fmla="*/ 68 w 967"/>
                <a:gd name="T67" fmla="*/ 243 h 974"/>
                <a:gd name="T68" fmla="*/ 93 w 967"/>
                <a:gd name="T69" fmla="*/ 277 h 974"/>
                <a:gd name="T70" fmla="*/ 292 w 967"/>
                <a:gd name="T71" fmla="*/ 491 h 974"/>
                <a:gd name="T72" fmla="*/ 303 w 967"/>
                <a:gd name="T73" fmla="*/ 529 h 974"/>
                <a:gd name="T74" fmla="*/ 298 w 967"/>
                <a:gd name="T75" fmla="*/ 566 h 974"/>
                <a:gd name="T76" fmla="*/ 280 w 967"/>
                <a:gd name="T77" fmla="*/ 601 h 974"/>
                <a:gd name="T78" fmla="*/ 250 w 967"/>
                <a:gd name="T79" fmla="*/ 626 h 974"/>
                <a:gd name="T80" fmla="*/ 168 w 967"/>
                <a:gd name="T81" fmla="*/ 647 h 974"/>
                <a:gd name="T82" fmla="*/ 72 w 967"/>
                <a:gd name="T83" fmla="*/ 672 h 974"/>
                <a:gd name="T84" fmla="*/ 29 w 967"/>
                <a:gd name="T85" fmla="*/ 692 h 974"/>
                <a:gd name="T86" fmla="*/ 12 w 967"/>
                <a:gd name="T87" fmla="*/ 706 h 974"/>
                <a:gd name="T88" fmla="*/ 2 w 967"/>
                <a:gd name="T89" fmla="*/ 723 h 974"/>
                <a:gd name="T90" fmla="*/ 0 w 967"/>
                <a:gd name="T91" fmla="*/ 742 h 974"/>
                <a:gd name="T92" fmla="*/ 7 w 967"/>
                <a:gd name="T93" fmla="*/ 766 h 974"/>
                <a:gd name="T94" fmla="*/ 23 w 967"/>
                <a:gd name="T95" fmla="*/ 793 h 974"/>
                <a:gd name="T96" fmla="*/ 65 w 967"/>
                <a:gd name="T97" fmla="*/ 840 h 974"/>
                <a:gd name="T98" fmla="*/ 118 w 967"/>
                <a:gd name="T99" fmla="*/ 880 h 974"/>
                <a:gd name="T100" fmla="*/ 179 w 967"/>
                <a:gd name="T101" fmla="*/ 914 h 974"/>
                <a:gd name="T102" fmla="*/ 249 w 967"/>
                <a:gd name="T103" fmla="*/ 942 h 974"/>
                <a:gd name="T104" fmla="*/ 322 w 967"/>
                <a:gd name="T105" fmla="*/ 962 h 974"/>
                <a:gd name="T106" fmla="*/ 400 w 967"/>
                <a:gd name="T107" fmla="*/ 971 h 974"/>
                <a:gd name="T108" fmla="*/ 479 w 967"/>
                <a:gd name="T109" fmla="*/ 972 h 974"/>
                <a:gd name="T110" fmla="*/ 558 w 967"/>
                <a:gd name="T111" fmla="*/ 962 h 974"/>
                <a:gd name="T112" fmla="*/ 635 w 967"/>
                <a:gd name="T113" fmla="*/ 940 h 974"/>
                <a:gd name="T114" fmla="*/ 710 w 967"/>
                <a:gd name="T115" fmla="*/ 907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7" h="974">
                  <a:moveTo>
                    <a:pt x="756" y="876"/>
                  </a:moveTo>
                  <a:lnTo>
                    <a:pt x="778" y="859"/>
                  </a:lnTo>
                  <a:lnTo>
                    <a:pt x="798" y="841"/>
                  </a:lnTo>
                  <a:lnTo>
                    <a:pt x="818" y="821"/>
                  </a:lnTo>
                  <a:lnTo>
                    <a:pt x="835" y="801"/>
                  </a:lnTo>
                  <a:lnTo>
                    <a:pt x="852" y="780"/>
                  </a:lnTo>
                  <a:lnTo>
                    <a:pt x="867" y="758"/>
                  </a:lnTo>
                  <a:lnTo>
                    <a:pt x="882" y="736"/>
                  </a:lnTo>
                  <a:lnTo>
                    <a:pt x="895" y="712"/>
                  </a:lnTo>
                  <a:lnTo>
                    <a:pt x="907" y="688"/>
                  </a:lnTo>
                  <a:lnTo>
                    <a:pt x="918" y="664"/>
                  </a:lnTo>
                  <a:lnTo>
                    <a:pt x="928" y="640"/>
                  </a:lnTo>
                  <a:lnTo>
                    <a:pt x="936" y="614"/>
                  </a:lnTo>
                  <a:lnTo>
                    <a:pt x="944" y="589"/>
                  </a:lnTo>
                  <a:lnTo>
                    <a:pt x="951" y="563"/>
                  </a:lnTo>
                  <a:lnTo>
                    <a:pt x="956" y="537"/>
                  </a:lnTo>
                  <a:lnTo>
                    <a:pt x="960" y="511"/>
                  </a:lnTo>
                  <a:lnTo>
                    <a:pt x="963" y="486"/>
                  </a:lnTo>
                  <a:lnTo>
                    <a:pt x="966" y="461"/>
                  </a:lnTo>
                  <a:lnTo>
                    <a:pt x="967" y="435"/>
                  </a:lnTo>
                  <a:lnTo>
                    <a:pt x="967" y="410"/>
                  </a:lnTo>
                  <a:lnTo>
                    <a:pt x="966" y="385"/>
                  </a:lnTo>
                  <a:lnTo>
                    <a:pt x="963" y="360"/>
                  </a:lnTo>
                  <a:lnTo>
                    <a:pt x="960" y="336"/>
                  </a:lnTo>
                  <a:lnTo>
                    <a:pt x="956" y="313"/>
                  </a:lnTo>
                  <a:lnTo>
                    <a:pt x="951" y="289"/>
                  </a:lnTo>
                  <a:lnTo>
                    <a:pt x="945" y="267"/>
                  </a:lnTo>
                  <a:lnTo>
                    <a:pt x="938" y="246"/>
                  </a:lnTo>
                  <a:lnTo>
                    <a:pt x="930" y="225"/>
                  </a:lnTo>
                  <a:lnTo>
                    <a:pt x="921" y="205"/>
                  </a:lnTo>
                  <a:lnTo>
                    <a:pt x="912" y="186"/>
                  </a:lnTo>
                  <a:lnTo>
                    <a:pt x="901" y="168"/>
                  </a:lnTo>
                  <a:lnTo>
                    <a:pt x="889" y="152"/>
                  </a:lnTo>
                  <a:lnTo>
                    <a:pt x="882" y="142"/>
                  </a:lnTo>
                  <a:lnTo>
                    <a:pt x="875" y="134"/>
                  </a:lnTo>
                  <a:lnTo>
                    <a:pt x="868" y="128"/>
                  </a:lnTo>
                  <a:lnTo>
                    <a:pt x="861" y="121"/>
                  </a:lnTo>
                  <a:lnTo>
                    <a:pt x="854" y="117"/>
                  </a:lnTo>
                  <a:lnTo>
                    <a:pt x="848" y="114"/>
                  </a:lnTo>
                  <a:lnTo>
                    <a:pt x="841" y="112"/>
                  </a:lnTo>
                  <a:lnTo>
                    <a:pt x="835" y="111"/>
                  </a:lnTo>
                  <a:lnTo>
                    <a:pt x="828" y="111"/>
                  </a:lnTo>
                  <a:lnTo>
                    <a:pt x="822" y="111"/>
                  </a:lnTo>
                  <a:lnTo>
                    <a:pt x="816" y="113"/>
                  </a:lnTo>
                  <a:lnTo>
                    <a:pt x="809" y="115"/>
                  </a:lnTo>
                  <a:lnTo>
                    <a:pt x="803" y="118"/>
                  </a:lnTo>
                  <a:lnTo>
                    <a:pt x="796" y="123"/>
                  </a:lnTo>
                  <a:lnTo>
                    <a:pt x="790" y="128"/>
                  </a:lnTo>
                  <a:lnTo>
                    <a:pt x="784" y="133"/>
                  </a:lnTo>
                  <a:lnTo>
                    <a:pt x="771" y="147"/>
                  </a:lnTo>
                  <a:lnTo>
                    <a:pt x="758" y="162"/>
                  </a:lnTo>
                  <a:lnTo>
                    <a:pt x="746" y="181"/>
                  </a:lnTo>
                  <a:lnTo>
                    <a:pt x="733" y="201"/>
                  </a:lnTo>
                  <a:lnTo>
                    <a:pt x="708" y="247"/>
                  </a:lnTo>
                  <a:lnTo>
                    <a:pt x="681" y="296"/>
                  </a:lnTo>
                  <a:lnTo>
                    <a:pt x="672" y="308"/>
                  </a:lnTo>
                  <a:lnTo>
                    <a:pt x="663" y="319"/>
                  </a:lnTo>
                  <a:lnTo>
                    <a:pt x="654" y="328"/>
                  </a:lnTo>
                  <a:lnTo>
                    <a:pt x="643" y="335"/>
                  </a:lnTo>
                  <a:lnTo>
                    <a:pt x="631" y="341"/>
                  </a:lnTo>
                  <a:lnTo>
                    <a:pt x="618" y="345"/>
                  </a:lnTo>
                  <a:lnTo>
                    <a:pt x="606" y="347"/>
                  </a:lnTo>
                  <a:lnTo>
                    <a:pt x="593" y="348"/>
                  </a:lnTo>
                  <a:lnTo>
                    <a:pt x="580" y="347"/>
                  </a:lnTo>
                  <a:lnTo>
                    <a:pt x="567" y="345"/>
                  </a:lnTo>
                  <a:lnTo>
                    <a:pt x="555" y="342"/>
                  </a:lnTo>
                  <a:lnTo>
                    <a:pt x="543" y="335"/>
                  </a:lnTo>
                  <a:lnTo>
                    <a:pt x="533" y="329"/>
                  </a:lnTo>
                  <a:lnTo>
                    <a:pt x="522" y="320"/>
                  </a:lnTo>
                  <a:lnTo>
                    <a:pt x="513" y="309"/>
                  </a:lnTo>
                  <a:lnTo>
                    <a:pt x="504" y="297"/>
                  </a:lnTo>
                  <a:lnTo>
                    <a:pt x="375" y="67"/>
                  </a:lnTo>
                  <a:lnTo>
                    <a:pt x="368" y="56"/>
                  </a:lnTo>
                  <a:lnTo>
                    <a:pt x="360" y="45"/>
                  </a:lnTo>
                  <a:lnTo>
                    <a:pt x="351" y="34"/>
                  </a:lnTo>
                  <a:lnTo>
                    <a:pt x="340" y="25"/>
                  </a:lnTo>
                  <a:lnTo>
                    <a:pt x="330" y="18"/>
                  </a:lnTo>
                  <a:lnTo>
                    <a:pt x="318" y="12"/>
                  </a:lnTo>
                  <a:lnTo>
                    <a:pt x="306" y="7"/>
                  </a:lnTo>
                  <a:lnTo>
                    <a:pt x="294" y="4"/>
                  </a:lnTo>
                  <a:lnTo>
                    <a:pt x="281" y="2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2" y="3"/>
                  </a:lnTo>
                  <a:lnTo>
                    <a:pt x="229" y="6"/>
                  </a:lnTo>
                  <a:lnTo>
                    <a:pt x="216" y="10"/>
                  </a:lnTo>
                  <a:lnTo>
                    <a:pt x="204" y="17"/>
                  </a:lnTo>
                  <a:lnTo>
                    <a:pt x="192" y="24"/>
                  </a:lnTo>
                  <a:lnTo>
                    <a:pt x="105" y="89"/>
                  </a:lnTo>
                  <a:lnTo>
                    <a:pt x="94" y="98"/>
                  </a:lnTo>
                  <a:lnTo>
                    <a:pt x="84" y="108"/>
                  </a:lnTo>
                  <a:lnTo>
                    <a:pt x="76" y="119"/>
                  </a:lnTo>
                  <a:lnTo>
                    <a:pt x="69" y="130"/>
                  </a:lnTo>
                  <a:lnTo>
                    <a:pt x="64" y="142"/>
                  </a:lnTo>
                  <a:lnTo>
                    <a:pt x="60" y="155"/>
                  </a:lnTo>
                  <a:lnTo>
                    <a:pt x="56" y="167"/>
                  </a:lnTo>
                  <a:lnTo>
                    <a:pt x="55" y="180"/>
                  </a:lnTo>
                  <a:lnTo>
                    <a:pt x="55" y="193"/>
                  </a:lnTo>
                  <a:lnTo>
                    <a:pt x="56" y="206"/>
                  </a:lnTo>
                  <a:lnTo>
                    <a:pt x="58" y="219"/>
                  </a:lnTo>
                  <a:lnTo>
                    <a:pt x="63" y="232"/>
                  </a:lnTo>
                  <a:lnTo>
                    <a:pt x="68" y="243"/>
                  </a:lnTo>
                  <a:lnTo>
                    <a:pt x="75" y="255"/>
                  </a:lnTo>
                  <a:lnTo>
                    <a:pt x="83" y="266"/>
                  </a:lnTo>
                  <a:lnTo>
                    <a:pt x="93" y="277"/>
                  </a:lnTo>
                  <a:lnTo>
                    <a:pt x="274" y="468"/>
                  </a:lnTo>
                  <a:lnTo>
                    <a:pt x="284" y="479"/>
                  </a:lnTo>
                  <a:lnTo>
                    <a:pt x="292" y="491"/>
                  </a:lnTo>
                  <a:lnTo>
                    <a:pt x="297" y="503"/>
                  </a:lnTo>
                  <a:lnTo>
                    <a:pt x="300" y="516"/>
                  </a:lnTo>
                  <a:lnTo>
                    <a:pt x="303" y="529"/>
                  </a:lnTo>
                  <a:lnTo>
                    <a:pt x="303" y="542"/>
                  </a:lnTo>
                  <a:lnTo>
                    <a:pt x="301" y="555"/>
                  </a:lnTo>
                  <a:lnTo>
                    <a:pt x="298" y="566"/>
                  </a:lnTo>
                  <a:lnTo>
                    <a:pt x="294" y="579"/>
                  </a:lnTo>
                  <a:lnTo>
                    <a:pt x="287" y="590"/>
                  </a:lnTo>
                  <a:lnTo>
                    <a:pt x="280" y="601"/>
                  </a:lnTo>
                  <a:lnTo>
                    <a:pt x="271" y="611"/>
                  </a:lnTo>
                  <a:lnTo>
                    <a:pt x="260" y="618"/>
                  </a:lnTo>
                  <a:lnTo>
                    <a:pt x="250" y="626"/>
                  </a:lnTo>
                  <a:lnTo>
                    <a:pt x="237" y="631"/>
                  </a:lnTo>
                  <a:lnTo>
                    <a:pt x="223" y="636"/>
                  </a:lnTo>
                  <a:lnTo>
                    <a:pt x="168" y="647"/>
                  </a:lnTo>
                  <a:lnTo>
                    <a:pt x="117" y="659"/>
                  </a:lnTo>
                  <a:lnTo>
                    <a:pt x="93" y="665"/>
                  </a:lnTo>
                  <a:lnTo>
                    <a:pt x="72" y="672"/>
                  </a:lnTo>
                  <a:lnTo>
                    <a:pt x="53" y="679"/>
                  </a:lnTo>
                  <a:lnTo>
                    <a:pt x="37" y="687"/>
                  </a:lnTo>
                  <a:lnTo>
                    <a:pt x="29" y="692"/>
                  </a:lnTo>
                  <a:lnTo>
                    <a:pt x="23" y="696"/>
                  </a:lnTo>
                  <a:lnTo>
                    <a:pt x="17" y="700"/>
                  </a:lnTo>
                  <a:lnTo>
                    <a:pt x="12" y="706"/>
                  </a:lnTo>
                  <a:lnTo>
                    <a:pt x="8" y="711"/>
                  </a:lnTo>
                  <a:lnTo>
                    <a:pt x="4" y="717"/>
                  </a:lnTo>
                  <a:lnTo>
                    <a:pt x="2" y="723"/>
                  </a:lnTo>
                  <a:lnTo>
                    <a:pt x="0" y="729"/>
                  </a:lnTo>
                  <a:lnTo>
                    <a:pt x="0" y="736"/>
                  </a:lnTo>
                  <a:lnTo>
                    <a:pt x="0" y="742"/>
                  </a:lnTo>
                  <a:lnTo>
                    <a:pt x="1" y="750"/>
                  </a:lnTo>
                  <a:lnTo>
                    <a:pt x="3" y="758"/>
                  </a:lnTo>
                  <a:lnTo>
                    <a:pt x="7" y="766"/>
                  </a:lnTo>
                  <a:lnTo>
                    <a:pt x="11" y="775"/>
                  </a:lnTo>
                  <a:lnTo>
                    <a:pt x="16" y="783"/>
                  </a:lnTo>
                  <a:lnTo>
                    <a:pt x="23" y="793"/>
                  </a:lnTo>
                  <a:lnTo>
                    <a:pt x="36" y="809"/>
                  </a:lnTo>
                  <a:lnTo>
                    <a:pt x="50" y="825"/>
                  </a:lnTo>
                  <a:lnTo>
                    <a:pt x="65" y="840"/>
                  </a:lnTo>
                  <a:lnTo>
                    <a:pt x="81" y="854"/>
                  </a:lnTo>
                  <a:lnTo>
                    <a:pt x="99" y="867"/>
                  </a:lnTo>
                  <a:lnTo>
                    <a:pt x="118" y="880"/>
                  </a:lnTo>
                  <a:lnTo>
                    <a:pt x="137" y="893"/>
                  </a:lnTo>
                  <a:lnTo>
                    <a:pt x="158" y="903"/>
                  </a:lnTo>
                  <a:lnTo>
                    <a:pt x="179" y="914"/>
                  </a:lnTo>
                  <a:lnTo>
                    <a:pt x="201" y="925"/>
                  </a:lnTo>
                  <a:lnTo>
                    <a:pt x="225" y="934"/>
                  </a:lnTo>
                  <a:lnTo>
                    <a:pt x="249" y="942"/>
                  </a:lnTo>
                  <a:lnTo>
                    <a:pt x="272" y="950"/>
                  </a:lnTo>
                  <a:lnTo>
                    <a:pt x="297" y="955"/>
                  </a:lnTo>
                  <a:lnTo>
                    <a:pt x="322" y="962"/>
                  </a:lnTo>
                  <a:lnTo>
                    <a:pt x="348" y="966"/>
                  </a:lnTo>
                  <a:lnTo>
                    <a:pt x="374" y="969"/>
                  </a:lnTo>
                  <a:lnTo>
                    <a:pt x="400" y="971"/>
                  </a:lnTo>
                  <a:lnTo>
                    <a:pt x="426" y="972"/>
                  </a:lnTo>
                  <a:lnTo>
                    <a:pt x="453" y="974"/>
                  </a:lnTo>
                  <a:lnTo>
                    <a:pt x="479" y="972"/>
                  </a:lnTo>
                  <a:lnTo>
                    <a:pt x="506" y="970"/>
                  </a:lnTo>
                  <a:lnTo>
                    <a:pt x="531" y="967"/>
                  </a:lnTo>
                  <a:lnTo>
                    <a:pt x="558" y="962"/>
                  </a:lnTo>
                  <a:lnTo>
                    <a:pt x="584" y="956"/>
                  </a:lnTo>
                  <a:lnTo>
                    <a:pt x="610" y="949"/>
                  </a:lnTo>
                  <a:lnTo>
                    <a:pt x="635" y="940"/>
                  </a:lnTo>
                  <a:lnTo>
                    <a:pt x="661" y="930"/>
                  </a:lnTo>
                  <a:lnTo>
                    <a:pt x="685" y="920"/>
                  </a:lnTo>
                  <a:lnTo>
                    <a:pt x="710" y="907"/>
                  </a:lnTo>
                  <a:lnTo>
                    <a:pt x="732" y="891"/>
                  </a:lnTo>
                  <a:lnTo>
                    <a:pt x="756" y="876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6" name="Freeform 117"/>
            <p:cNvSpPr>
              <a:spLocks/>
            </p:cNvSpPr>
            <p:nvPr userDrawn="1"/>
          </p:nvSpPr>
          <p:spPr bwMode="auto">
            <a:xfrm>
              <a:off x="-4868863" y="568939"/>
              <a:ext cx="80963" cy="93663"/>
            </a:xfrm>
            <a:custGeom>
              <a:avLst/>
              <a:gdLst>
                <a:gd name="T0" fmla="*/ 154 w 202"/>
                <a:gd name="T1" fmla="*/ 212 h 235"/>
                <a:gd name="T2" fmla="*/ 164 w 202"/>
                <a:gd name="T3" fmla="*/ 205 h 235"/>
                <a:gd name="T4" fmla="*/ 173 w 202"/>
                <a:gd name="T5" fmla="*/ 196 h 235"/>
                <a:gd name="T6" fmla="*/ 179 w 202"/>
                <a:gd name="T7" fmla="*/ 186 h 235"/>
                <a:gd name="T8" fmla="*/ 186 w 202"/>
                <a:gd name="T9" fmla="*/ 178 h 235"/>
                <a:gd name="T10" fmla="*/ 191 w 202"/>
                <a:gd name="T11" fmla="*/ 167 h 235"/>
                <a:gd name="T12" fmla="*/ 195 w 202"/>
                <a:gd name="T13" fmla="*/ 156 h 235"/>
                <a:gd name="T14" fmla="*/ 198 w 202"/>
                <a:gd name="T15" fmla="*/ 145 h 235"/>
                <a:gd name="T16" fmla="*/ 201 w 202"/>
                <a:gd name="T17" fmla="*/ 135 h 235"/>
                <a:gd name="T18" fmla="*/ 202 w 202"/>
                <a:gd name="T19" fmla="*/ 124 h 235"/>
                <a:gd name="T20" fmla="*/ 202 w 202"/>
                <a:gd name="T21" fmla="*/ 112 h 235"/>
                <a:gd name="T22" fmla="*/ 201 w 202"/>
                <a:gd name="T23" fmla="*/ 101 h 235"/>
                <a:gd name="T24" fmla="*/ 198 w 202"/>
                <a:gd name="T25" fmla="*/ 90 h 235"/>
                <a:gd name="T26" fmla="*/ 195 w 202"/>
                <a:gd name="T27" fmla="*/ 78 h 235"/>
                <a:gd name="T28" fmla="*/ 191 w 202"/>
                <a:gd name="T29" fmla="*/ 68 h 235"/>
                <a:gd name="T30" fmla="*/ 186 w 202"/>
                <a:gd name="T31" fmla="*/ 58 h 235"/>
                <a:gd name="T32" fmla="*/ 179 w 202"/>
                <a:gd name="T33" fmla="*/ 47 h 235"/>
                <a:gd name="T34" fmla="*/ 169 w 202"/>
                <a:gd name="T35" fmla="*/ 36 h 235"/>
                <a:gd name="T36" fmla="*/ 160 w 202"/>
                <a:gd name="T37" fmla="*/ 27 h 235"/>
                <a:gd name="T38" fmla="*/ 148 w 202"/>
                <a:gd name="T39" fmla="*/ 19 h 235"/>
                <a:gd name="T40" fmla="*/ 136 w 202"/>
                <a:gd name="T41" fmla="*/ 11 h 235"/>
                <a:gd name="T42" fmla="*/ 124 w 202"/>
                <a:gd name="T43" fmla="*/ 7 h 235"/>
                <a:gd name="T44" fmla="*/ 111 w 202"/>
                <a:gd name="T45" fmla="*/ 3 h 235"/>
                <a:gd name="T46" fmla="*/ 97 w 202"/>
                <a:gd name="T47" fmla="*/ 1 h 235"/>
                <a:gd name="T48" fmla="*/ 84 w 202"/>
                <a:gd name="T49" fmla="*/ 0 h 235"/>
                <a:gd name="T50" fmla="*/ 103 w 202"/>
                <a:gd name="T51" fmla="*/ 21 h 235"/>
                <a:gd name="T52" fmla="*/ 113 w 202"/>
                <a:gd name="T53" fmla="*/ 32 h 235"/>
                <a:gd name="T54" fmla="*/ 121 w 202"/>
                <a:gd name="T55" fmla="*/ 44 h 235"/>
                <a:gd name="T56" fmla="*/ 126 w 202"/>
                <a:gd name="T57" fmla="*/ 56 h 235"/>
                <a:gd name="T58" fmla="*/ 129 w 202"/>
                <a:gd name="T59" fmla="*/ 69 h 235"/>
                <a:gd name="T60" fmla="*/ 132 w 202"/>
                <a:gd name="T61" fmla="*/ 82 h 235"/>
                <a:gd name="T62" fmla="*/ 132 w 202"/>
                <a:gd name="T63" fmla="*/ 95 h 235"/>
                <a:gd name="T64" fmla="*/ 130 w 202"/>
                <a:gd name="T65" fmla="*/ 108 h 235"/>
                <a:gd name="T66" fmla="*/ 127 w 202"/>
                <a:gd name="T67" fmla="*/ 119 h 235"/>
                <a:gd name="T68" fmla="*/ 123 w 202"/>
                <a:gd name="T69" fmla="*/ 132 h 235"/>
                <a:gd name="T70" fmla="*/ 116 w 202"/>
                <a:gd name="T71" fmla="*/ 143 h 235"/>
                <a:gd name="T72" fmla="*/ 109 w 202"/>
                <a:gd name="T73" fmla="*/ 154 h 235"/>
                <a:gd name="T74" fmla="*/ 100 w 202"/>
                <a:gd name="T75" fmla="*/ 164 h 235"/>
                <a:gd name="T76" fmla="*/ 89 w 202"/>
                <a:gd name="T77" fmla="*/ 171 h 235"/>
                <a:gd name="T78" fmla="*/ 79 w 202"/>
                <a:gd name="T79" fmla="*/ 179 h 235"/>
                <a:gd name="T80" fmla="*/ 66 w 202"/>
                <a:gd name="T81" fmla="*/ 184 h 235"/>
                <a:gd name="T82" fmla="*/ 52 w 202"/>
                <a:gd name="T83" fmla="*/ 189 h 235"/>
                <a:gd name="T84" fmla="*/ 39 w 202"/>
                <a:gd name="T85" fmla="*/ 191 h 235"/>
                <a:gd name="T86" fmla="*/ 26 w 202"/>
                <a:gd name="T87" fmla="*/ 194 h 235"/>
                <a:gd name="T88" fmla="*/ 13 w 202"/>
                <a:gd name="T89" fmla="*/ 196 h 235"/>
                <a:gd name="T90" fmla="*/ 0 w 202"/>
                <a:gd name="T91" fmla="*/ 199 h 235"/>
                <a:gd name="T92" fmla="*/ 8 w 202"/>
                <a:gd name="T93" fmla="*/ 207 h 235"/>
                <a:gd name="T94" fmla="*/ 16 w 202"/>
                <a:gd name="T95" fmla="*/ 213 h 235"/>
                <a:gd name="T96" fmla="*/ 26 w 202"/>
                <a:gd name="T97" fmla="*/ 219 h 235"/>
                <a:gd name="T98" fmla="*/ 34 w 202"/>
                <a:gd name="T99" fmla="*/ 224 h 235"/>
                <a:gd name="T100" fmla="*/ 44 w 202"/>
                <a:gd name="T101" fmla="*/ 227 h 235"/>
                <a:gd name="T102" fmla="*/ 54 w 202"/>
                <a:gd name="T103" fmla="*/ 231 h 235"/>
                <a:gd name="T104" fmla="*/ 65 w 202"/>
                <a:gd name="T105" fmla="*/ 233 h 235"/>
                <a:gd name="T106" fmla="*/ 74 w 202"/>
                <a:gd name="T107" fmla="*/ 235 h 235"/>
                <a:gd name="T108" fmla="*/ 85 w 202"/>
                <a:gd name="T109" fmla="*/ 235 h 235"/>
                <a:gd name="T110" fmla="*/ 95 w 202"/>
                <a:gd name="T111" fmla="*/ 235 h 235"/>
                <a:gd name="T112" fmla="*/ 106 w 202"/>
                <a:gd name="T113" fmla="*/ 233 h 235"/>
                <a:gd name="T114" fmla="*/ 115 w 202"/>
                <a:gd name="T115" fmla="*/ 231 h 235"/>
                <a:gd name="T116" fmla="*/ 126 w 202"/>
                <a:gd name="T117" fmla="*/ 227 h 235"/>
                <a:gd name="T118" fmla="*/ 136 w 202"/>
                <a:gd name="T119" fmla="*/ 223 h 235"/>
                <a:gd name="T120" fmla="*/ 146 w 202"/>
                <a:gd name="T121" fmla="*/ 218 h 235"/>
                <a:gd name="T122" fmla="*/ 154 w 202"/>
                <a:gd name="T123" fmla="*/ 21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" h="235">
                  <a:moveTo>
                    <a:pt x="154" y="212"/>
                  </a:moveTo>
                  <a:lnTo>
                    <a:pt x="164" y="205"/>
                  </a:lnTo>
                  <a:lnTo>
                    <a:pt x="173" y="196"/>
                  </a:lnTo>
                  <a:lnTo>
                    <a:pt x="179" y="186"/>
                  </a:lnTo>
                  <a:lnTo>
                    <a:pt x="186" y="178"/>
                  </a:lnTo>
                  <a:lnTo>
                    <a:pt x="191" y="167"/>
                  </a:lnTo>
                  <a:lnTo>
                    <a:pt x="195" y="156"/>
                  </a:lnTo>
                  <a:lnTo>
                    <a:pt x="198" y="145"/>
                  </a:lnTo>
                  <a:lnTo>
                    <a:pt x="201" y="135"/>
                  </a:lnTo>
                  <a:lnTo>
                    <a:pt x="202" y="124"/>
                  </a:lnTo>
                  <a:lnTo>
                    <a:pt x="202" y="112"/>
                  </a:lnTo>
                  <a:lnTo>
                    <a:pt x="201" y="101"/>
                  </a:lnTo>
                  <a:lnTo>
                    <a:pt x="198" y="90"/>
                  </a:lnTo>
                  <a:lnTo>
                    <a:pt x="195" y="78"/>
                  </a:lnTo>
                  <a:lnTo>
                    <a:pt x="191" y="68"/>
                  </a:lnTo>
                  <a:lnTo>
                    <a:pt x="186" y="58"/>
                  </a:lnTo>
                  <a:lnTo>
                    <a:pt x="179" y="47"/>
                  </a:lnTo>
                  <a:lnTo>
                    <a:pt x="169" y="36"/>
                  </a:lnTo>
                  <a:lnTo>
                    <a:pt x="160" y="27"/>
                  </a:lnTo>
                  <a:lnTo>
                    <a:pt x="148" y="19"/>
                  </a:lnTo>
                  <a:lnTo>
                    <a:pt x="136" y="11"/>
                  </a:lnTo>
                  <a:lnTo>
                    <a:pt x="124" y="7"/>
                  </a:lnTo>
                  <a:lnTo>
                    <a:pt x="111" y="3"/>
                  </a:lnTo>
                  <a:lnTo>
                    <a:pt x="97" y="1"/>
                  </a:lnTo>
                  <a:lnTo>
                    <a:pt x="84" y="0"/>
                  </a:lnTo>
                  <a:lnTo>
                    <a:pt x="103" y="21"/>
                  </a:lnTo>
                  <a:lnTo>
                    <a:pt x="113" y="32"/>
                  </a:lnTo>
                  <a:lnTo>
                    <a:pt x="121" y="44"/>
                  </a:lnTo>
                  <a:lnTo>
                    <a:pt x="126" y="56"/>
                  </a:lnTo>
                  <a:lnTo>
                    <a:pt x="129" y="69"/>
                  </a:lnTo>
                  <a:lnTo>
                    <a:pt x="132" y="82"/>
                  </a:lnTo>
                  <a:lnTo>
                    <a:pt x="132" y="95"/>
                  </a:lnTo>
                  <a:lnTo>
                    <a:pt x="130" y="108"/>
                  </a:lnTo>
                  <a:lnTo>
                    <a:pt x="127" y="119"/>
                  </a:lnTo>
                  <a:lnTo>
                    <a:pt x="123" y="132"/>
                  </a:lnTo>
                  <a:lnTo>
                    <a:pt x="116" y="143"/>
                  </a:lnTo>
                  <a:lnTo>
                    <a:pt x="109" y="154"/>
                  </a:lnTo>
                  <a:lnTo>
                    <a:pt x="100" y="164"/>
                  </a:lnTo>
                  <a:lnTo>
                    <a:pt x="89" y="171"/>
                  </a:lnTo>
                  <a:lnTo>
                    <a:pt x="79" y="179"/>
                  </a:lnTo>
                  <a:lnTo>
                    <a:pt x="66" y="184"/>
                  </a:lnTo>
                  <a:lnTo>
                    <a:pt x="52" y="189"/>
                  </a:lnTo>
                  <a:lnTo>
                    <a:pt x="39" y="191"/>
                  </a:lnTo>
                  <a:lnTo>
                    <a:pt x="26" y="194"/>
                  </a:lnTo>
                  <a:lnTo>
                    <a:pt x="13" y="196"/>
                  </a:lnTo>
                  <a:lnTo>
                    <a:pt x="0" y="199"/>
                  </a:lnTo>
                  <a:lnTo>
                    <a:pt x="8" y="207"/>
                  </a:lnTo>
                  <a:lnTo>
                    <a:pt x="16" y="213"/>
                  </a:lnTo>
                  <a:lnTo>
                    <a:pt x="26" y="219"/>
                  </a:lnTo>
                  <a:lnTo>
                    <a:pt x="34" y="224"/>
                  </a:lnTo>
                  <a:lnTo>
                    <a:pt x="44" y="227"/>
                  </a:lnTo>
                  <a:lnTo>
                    <a:pt x="54" y="231"/>
                  </a:lnTo>
                  <a:lnTo>
                    <a:pt x="65" y="233"/>
                  </a:lnTo>
                  <a:lnTo>
                    <a:pt x="74" y="235"/>
                  </a:lnTo>
                  <a:lnTo>
                    <a:pt x="85" y="235"/>
                  </a:lnTo>
                  <a:lnTo>
                    <a:pt x="95" y="235"/>
                  </a:lnTo>
                  <a:lnTo>
                    <a:pt x="106" y="233"/>
                  </a:lnTo>
                  <a:lnTo>
                    <a:pt x="115" y="231"/>
                  </a:lnTo>
                  <a:lnTo>
                    <a:pt x="126" y="227"/>
                  </a:lnTo>
                  <a:lnTo>
                    <a:pt x="136" y="223"/>
                  </a:lnTo>
                  <a:lnTo>
                    <a:pt x="146" y="218"/>
                  </a:lnTo>
                  <a:lnTo>
                    <a:pt x="154" y="21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7" name="Freeform 118"/>
            <p:cNvSpPr>
              <a:spLocks/>
            </p:cNvSpPr>
            <p:nvPr userDrawn="1"/>
          </p:nvSpPr>
          <p:spPr bwMode="auto">
            <a:xfrm>
              <a:off x="-4743450" y="491151"/>
              <a:ext cx="93663" cy="68263"/>
            </a:xfrm>
            <a:custGeom>
              <a:avLst/>
              <a:gdLst>
                <a:gd name="T0" fmla="*/ 188 w 235"/>
                <a:gd name="T1" fmla="*/ 151 h 175"/>
                <a:gd name="T2" fmla="*/ 197 w 235"/>
                <a:gd name="T3" fmla="*/ 145 h 175"/>
                <a:gd name="T4" fmla="*/ 204 w 235"/>
                <a:gd name="T5" fmla="*/ 137 h 175"/>
                <a:gd name="T6" fmla="*/ 212 w 235"/>
                <a:gd name="T7" fmla="*/ 128 h 175"/>
                <a:gd name="T8" fmla="*/ 217 w 235"/>
                <a:gd name="T9" fmla="*/ 120 h 175"/>
                <a:gd name="T10" fmla="*/ 223 w 235"/>
                <a:gd name="T11" fmla="*/ 111 h 175"/>
                <a:gd name="T12" fmla="*/ 227 w 235"/>
                <a:gd name="T13" fmla="*/ 101 h 175"/>
                <a:gd name="T14" fmla="*/ 230 w 235"/>
                <a:gd name="T15" fmla="*/ 92 h 175"/>
                <a:gd name="T16" fmla="*/ 233 w 235"/>
                <a:gd name="T17" fmla="*/ 81 h 175"/>
                <a:gd name="T18" fmla="*/ 234 w 235"/>
                <a:gd name="T19" fmla="*/ 71 h 175"/>
                <a:gd name="T20" fmla="*/ 235 w 235"/>
                <a:gd name="T21" fmla="*/ 60 h 175"/>
                <a:gd name="T22" fmla="*/ 235 w 235"/>
                <a:gd name="T23" fmla="*/ 51 h 175"/>
                <a:gd name="T24" fmla="*/ 234 w 235"/>
                <a:gd name="T25" fmla="*/ 40 h 175"/>
                <a:gd name="T26" fmla="*/ 232 w 235"/>
                <a:gd name="T27" fmla="*/ 30 h 175"/>
                <a:gd name="T28" fmla="*/ 229 w 235"/>
                <a:gd name="T29" fmla="*/ 19 h 175"/>
                <a:gd name="T30" fmla="*/ 226 w 235"/>
                <a:gd name="T31" fmla="*/ 10 h 175"/>
                <a:gd name="T32" fmla="*/ 220 w 235"/>
                <a:gd name="T33" fmla="*/ 0 h 175"/>
                <a:gd name="T34" fmla="*/ 214 w 235"/>
                <a:gd name="T35" fmla="*/ 11 h 175"/>
                <a:gd name="T36" fmla="*/ 208 w 235"/>
                <a:gd name="T37" fmla="*/ 23 h 175"/>
                <a:gd name="T38" fmla="*/ 202 w 235"/>
                <a:gd name="T39" fmla="*/ 35 h 175"/>
                <a:gd name="T40" fmla="*/ 196 w 235"/>
                <a:gd name="T41" fmla="*/ 46 h 175"/>
                <a:gd name="T42" fmla="*/ 187 w 235"/>
                <a:gd name="T43" fmla="*/ 58 h 175"/>
                <a:gd name="T44" fmla="*/ 178 w 235"/>
                <a:gd name="T45" fmla="*/ 69 h 175"/>
                <a:gd name="T46" fmla="*/ 169 w 235"/>
                <a:gd name="T47" fmla="*/ 78 h 175"/>
                <a:gd name="T48" fmla="*/ 158 w 235"/>
                <a:gd name="T49" fmla="*/ 85 h 175"/>
                <a:gd name="T50" fmla="*/ 146 w 235"/>
                <a:gd name="T51" fmla="*/ 91 h 175"/>
                <a:gd name="T52" fmla="*/ 133 w 235"/>
                <a:gd name="T53" fmla="*/ 95 h 175"/>
                <a:gd name="T54" fmla="*/ 121 w 235"/>
                <a:gd name="T55" fmla="*/ 97 h 175"/>
                <a:gd name="T56" fmla="*/ 108 w 235"/>
                <a:gd name="T57" fmla="*/ 98 h 175"/>
                <a:gd name="T58" fmla="*/ 95 w 235"/>
                <a:gd name="T59" fmla="*/ 97 h 175"/>
                <a:gd name="T60" fmla="*/ 82 w 235"/>
                <a:gd name="T61" fmla="*/ 95 h 175"/>
                <a:gd name="T62" fmla="*/ 70 w 235"/>
                <a:gd name="T63" fmla="*/ 92 h 175"/>
                <a:gd name="T64" fmla="*/ 58 w 235"/>
                <a:gd name="T65" fmla="*/ 85 h 175"/>
                <a:gd name="T66" fmla="*/ 48 w 235"/>
                <a:gd name="T67" fmla="*/ 79 h 175"/>
                <a:gd name="T68" fmla="*/ 37 w 235"/>
                <a:gd name="T69" fmla="*/ 70 h 175"/>
                <a:gd name="T70" fmla="*/ 28 w 235"/>
                <a:gd name="T71" fmla="*/ 59 h 175"/>
                <a:gd name="T72" fmla="*/ 19 w 235"/>
                <a:gd name="T73" fmla="*/ 47 h 175"/>
                <a:gd name="T74" fmla="*/ 5 w 235"/>
                <a:gd name="T75" fmla="*/ 23 h 175"/>
                <a:gd name="T76" fmla="*/ 2 w 235"/>
                <a:gd name="T77" fmla="*/ 36 h 175"/>
                <a:gd name="T78" fmla="*/ 1 w 235"/>
                <a:gd name="T79" fmla="*/ 49 h 175"/>
                <a:gd name="T80" fmla="*/ 0 w 235"/>
                <a:gd name="T81" fmla="*/ 63 h 175"/>
                <a:gd name="T82" fmla="*/ 2 w 235"/>
                <a:gd name="T83" fmla="*/ 76 h 175"/>
                <a:gd name="T84" fmla="*/ 4 w 235"/>
                <a:gd name="T85" fmla="*/ 90 h 175"/>
                <a:gd name="T86" fmla="*/ 10 w 235"/>
                <a:gd name="T87" fmla="*/ 103 h 175"/>
                <a:gd name="T88" fmla="*/ 15 w 235"/>
                <a:gd name="T89" fmla="*/ 114 h 175"/>
                <a:gd name="T90" fmla="*/ 24 w 235"/>
                <a:gd name="T91" fmla="*/ 127 h 175"/>
                <a:gd name="T92" fmla="*/ 31 w 235"/>
                <a:gd name="T93" fmla="*/ 136 h 175"/>
                <a:gd name="T94" fmla="*/ 40 w 235"/>
                <a:gd name="T95" fmla="*/ 145 h 175"/>
                <a:gd name="T96" fmla="*/ 49 w 235"/>
                <a:gd name="T97" fmla="*/ 152 h 175"/>
                <a:gd name="T98" fmla="*/ 58 w 235"/>
                <a:gd name="T99" fmla="*/ 159 h 175"/>
                <a:gd name="T100" fmla="*/ 68 w 235"/>
                <a:gd name="T101" fmla="*/ 163 h 175"/>
                <a:gd name="T102" fmla="*/ 79 w 235"/>
                <a:gd name="T103" fmla="*/ 167 h 175"/>
                <a:gd name="T104" fmla="*/ 90 w 235"/>
                <a:gd name="T105" fmla="*/ 171 h 175"/>
                <a:gd name="T106" fmla="*/ 100 w 235"/>
                <a:gd name="T107" fmla="*/ 173 h 175"/>
                <a:gd name="T108" fmla="*/ 112 w 235"/>
                <a:gd name="T109" fmla="*/ 175 h 175"/>
                <a:gd name="T110" fmla="*/ 123 w 235"/>
                <a:gd name="T111" fmla="*/ 175 h 175"/>
                <a:gd name="T112" fmla="*/ 134 w 235"/>
                <a:gd name="T113" fmla="*/ 174 h 175"/>
                <a:gd name="T114" fmla="*/ 146 w 235"/>
                <a:gd name="T115" fmla="*/ 172 h 175"/>
                <a:gd name="T116" fmla="*/ 157 w 235"/>
                <a:gd name="T117" fmla="*/ 168 h 175"/>
                <a:gd name="T118" fmla="*/ 167 w 235"/>
                <a:gd name="T119" fmla="*/ 164 h 175"/>
                <a:gd name="T120" fmla="*/ 178 w 235"/>
                <a:gd name="T121" fmla="*/ 158 h 175"/>
                <a:gd name="T122" fmla="*/ 188 w 235"/>
                <a:gd name="T123" fmla="*/ 15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5" h="175">
                  <a:moveTo>
                    <a:pt x="188" y="151"/>
                  </a:moveTo>
                  <a:lnTo>
                    <a:pt x="197" y="145"/>
                  </a:lnTo>
                  <a:lnTo>
                    <a:pt x="204" y="137"/>
                  </a:lnTo>
                  <a:lnTo>
                    <a:pt x="212" y="128"/>
                  </a:lnTo>
                  <a:lnTo>
                    <a:pt x="217" y="120"/>
                  </a:lnTo>
                  <a:lnTo>
                    <a:pt x="223" y="111"/>
                  </a:lnTo>
                  <a:lnTo>
                    <a:pt x="227" y="101"/>
                  </a:lnTo>
                  <a:lnTo>
                    <a:pt x="230" y="92"/>
                  </a:lnTo>
                  <a:lnTo>
                    <a:pt x="233" y="81"/>
                  </a:lnTo>
                  <a:lnTo>
                    <a:pt x="234" y="71"/>
                  </a:lnTo>
                  <a:lnTo>
                    <a:pt x="235" y="60"/>
                  </a:lnTo>
                  <a:lnTo>
                    <a:pt x="235" y="51"/>
                  </a:lnTo>
                  <a:lnTo>
                    <a:pt x="234" y="40"/>
                  </a:lnTo>
                  <a:lnTo>
                    <a:pt x="232" y="30"/>
                  </a:lnTo>
                  <a:lnTo>
                    <a:pt x="229" y="19"/>
                  </a:lnTo>
                  <a:lnTo>
                    <a:pt x="226" y="10"/>
                  </a:lnTo>
                  <a:lnTo>
                    <a:pt x="220" y="0"/>
                  </a:lnTo>
                  <a:lnTo>
                    <a:pt x="214" y="11"/>
                  </a:lnTo>
                  <a:lnTo>
                    <a:pt x="208" y="23"/>
                  </a:lnTo>
                  <a:lnTo>
                    <a:pt x="202" y="35"/>
                  </a:lnTo>
                  <a:lnTo>
                    <a:pt x="196" y="46"/>
                  </a:lnTo>
                  <a:lnTo>
                    <a:pt x="187" y="58"/>
                  </a:lnTo>
                  <a:lnTo>
                    <a:pt x="178" y="69"/>
                  </a:lnTo>
                  <a:lnTo>
                    <a:pt x="169" y="78"/>
                  </a:lnTo>
                  <a:lnTo>
                    <a:pt x="158" y="85"/>
                  </a:lnTo>
                  <a:lnTo>
                    <a:pt x="146" y="91"/>
                  </a:lnTo>
                  <a:lnTo>
                    <a:pt x="133" y="95"/>
                  </a:lnTo>
                  <a:lnTo>
                    <a:pt x="121" y="97"/>
                  </a:lnTo>
                  <a:lnTo>
                    <a:pt x="108" y="98"/>
                  </a:lnTo>
                  <a:lnTo>
                    <a:pt x="95" y="97"/>
                  </a:lnTo>
                  <a:lnTo>
                    <a:pt x="82" y="95"/>
                  </a:lnTo>
                  <a:lnTo>
                    <a:pt x="70" y="92"/>
                  </a:lnTo>
                  <a:lnTo>
                    <a:pt x="58" y="85"/>
                  </a:lnTo>
                  <a:lnTo>
                    <a:pt x="48" y="79"/>
                  </a:lnTo>
                  <a:lnTo>
                    <a:pt x="37" y="70"/>
                  </a:lnTo>
                  <a:lnTo>
                    <a:pt x="28" y="59"/>
                  </a:lnTo>
                  <a:lnTo>
                    <a:pt x="19" y="47"/>
                  </a:lnTo>
                  <a:lnTo>
                    <a:pt x="5" y="23"/>
                  </a:lnTo>
                  <a:lnTo>
                    <a:pt x="2" y="36"/>
                  </a:lnTo>
                  <a:lnTo>
                    <a:pt x="1" y="49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4" y="90"/>
                  </a:lnTo>
                  <a:lnTo>
                    <a:pt x="10" y="103"/>
                  </a:lnTo>
                  <a:lnTo>
                    <a:pt x="15" y="114"/>
                  </a:lnTo>
                  <a:lnTo>
                    <a:pt x="24" y="127"/>
                  </a:lnTo>
                  <a:lnTo>
                    <a:pt x="31" y="136"/>
                  </a:lnTo>
                  <a:lnTo>
                    <a:pt x="40" y="145"/>
                  </a:lnTo>
                  <a:lnTo>
                    <a:pt x="49" y="152"/>
                  </a:lnTo>
                  <a:lnTo>
                    <a:pt x="58" y="159"/>
                  </a:lnTo>
                  <a:lnTo>
                    <a:pt x="68" y="163"/>
                  </a:lnTo>
                  <a:lnTo>
                    <a:pt x="79" y="167"/>
                  </a:lnTo>
                  <a:lnTo>
                    <a:pt x="90" y="171"/>
                  </a:lnTo>
                  <a:lnTo>
                    <a:pt x="100" y="173"/>
                  </a:lnTo>
                  <a:lnTo>
                    <a:pt x="112" y="175"/>
                  </a:lnTo>
                  <a:lnTo>
                    <a:pt x="123" y="175"/>
                  </a:lnTo>
                  <a:lnTo>
                    <a:pt x="134" y="174"/>
                  </a:lnTo>
                  <a:lnTo>
                    <a:pt x="146" y="172"/>
                  </a:lnTo>
                  <a:lnTo>
                    <a:pt x="157" y="168"/>
                  </a:lnTo>
                  <a:lnTo>
                    <a:pt x="167" y="164"/>
                  </a:lnTo>
                  <a:lnTo>
                    <a:pt x="178" y="158"/>
                  </a:lnTo>
                  <a:lnTo>
                    <a:pt x="188" y="15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8" name="Freeform 119"/>
            <p:cNvSpPr>
              <a:spLocks/>
            </p:cNvSpPr>
            <p:nvPr userDrawn="1"/>
          </p:nvSpPr>
          <p:spPr bwMode="auto">
            <a:xfrm>
              <a:off x="-4557713" y="-1231287"/>
              <a:ext cx="425450" cy="406400"/>
            </a:xfrm>
            <a:custGeom>
              <a:avLst/>
              <a:gdLst>
                <a:gd name="T0" fmla="*/ 514 w 1071"/>
                <a:gd name="T1" fmla="*/ 1022 h 1022"/>
                <a:gd name="T2" fmla="*/ 595 w 1071"/>
                <a:gd name="T3" fmla="*/ 1018 h 1022"/>
                <a:gd name="T4" fmla="*/ 674 w 1071"/>
                <a:gd name="T5" fmla="*/ 1001 h 1022"/>
                <a:gd name="T6" fmla="*/ 749 w 1071"/>
                <a:gd name="T7" fmla="*/ 974 h 1022"/>
                <a:gd name="T8" fmla="*/ 818 w 1071"/>
                <a:gd name="T9" fmla="*/ 936 h 1022"/>
                <a:gd name="T10" fmla="*/ 882 w 1071"/>
                <a:gd name="T11" fmla="*/ 891 h 1022"/>
                <a:gd name="T12" fmla="*/ 939 w 1071"/>
                <a:gd name="T13" fmla="*/ 839 h 1022"/>
                <a:gd name="T14" fmla="*/ 987 w 1071"/>
                <a:gd name="T15" fmla="*/ 783 h 1022"/>
                <a:gd name="T16" fmla="*/ 1026 w 1071"/>
                <a:gd name="T17" fmla="*/ 724 h 1022"/>
                <a:gd name="T18" fmla="*/ 1053 w 1071"/>
                <a:gd name="T19" fmla="*/ 663 h 1022"/>
                <a:gd name="T20" fmla="*/ 1069 w 1071"/>
                <a:gd name="T21" fmla="*/ 603 h 1022"/>
                <a:gd name="T22" fmla="*/ 1071 w 1071"/>
                <a:gd name="T23" fmla="*/ 571 h 1022"/>
                <a:gd name="T24" fmla="*/ 1066 w 1071"/>
                <a:gd name="T25" fmla="*/ 547 h 1022"/>
                <a:gd name="T26" fmla="*/ 1055 w 1071"/>
                <a:gd name="T27" fmla="*/ 531 h 1022"/>
                <a:gd name="T28" fmla="*/ 1038 w 1071"/>
                <a:gd name="T29" fmla="*/ 520 h 1022"/>
                <a:gd name="T30" fmla="*/ 1016 w 1071"/>
                <a:gd name="T31" fmla="*/ 516 h 1022"/>
                <a:gd name="T32" fmla="*/ 969 w 1071"/>
                <a:gd name="T33" fmla="*/ 518 h 1022"/>
                <a:gd name="T34" fmla="*/ 874 w 1071"/>
                <a:gd name="T35" fmla="*/ 541 h 1022"/>
                <a:gd name="T36" fmla="*/ 791 w 1071"/>
                <a:gd name="T37" fmla="*/ 560 h 1022"/>
                <a:gd name="T38" fmla="*/ 753 w 1071"/>
                <a:gd name="T39" fmla="*/ 551 h 1022"/>
                <a:gd name="T40" fmla="*/ 720 w 1071"/>
                <a:gd name="T41" fmla="*/ 530 h 1022"/>
                <a:gd name="T42" fmla="*/ 699 w 1071"/>
                <a:gd name="T43" fmla="*/ 498 h 1022"/>
                <a:gd name="T44" fmla="*/ 691 w 1071"/>
                <a:gd name="T45" fmla="*/ 460 h 1022"/>
                <a:gd name="T46" fmla="*/ 768 w 1071"/>
                <a:gd name="T47" fmla="*/ 178 h 1022"/>
                <a:gd name="T48" fmla="*/ 774 w 1071"/>
                <a:gd name="T49" fmla="*/ 138 h 1022"/>
                <a:gd name="T50" fmla="*/ 767 w 1071"/>
                <a:gd name="T51" fmla="*/ 99 h 1022"/>
                <a:gd name="T52" fmla="*/ 748 w 1071"/>
                <a:gd name="T53" fmla="*/ 64 h 1022"/>
                <a:gd name="T54" fmla="*/ 720 w 1071"/>
                <a:gd name="T55" fmla="*/ 37 h 1022"/>
                <a:gd name="T56" fmla="*/ 683 w 1071"/>
                <a:gd name="T57" fmla="*/ 20 h 1022"/>
                <a:gd name="T58" fmla="*/ 547 w 1071"/>
                <a:gd name="T59" fmla="*/ 0 h 1022"/>
                <a:gd name="T60" fmla="*/ 507 w 1071"/>
                <a:gd name="T61" fmla="*/ 4 h 1022"/>
                <a:gd name="T62" fmla="*/ 473 w 1071"/>
                <a:gd name="T63" fmla="*/ 21 h 1022"/>
                <a:gd name="T64" fmla="*/ 445 w 1071"/>
                <a:gd name="T65" fmla="*/ 48 h 1022"/>
                <a:gd name="T66" fmla="*/ 426 w 1071"/>
                <a:gd name="T67" fmla="*/ 84 h 1022"/>
                <a:gd name="T68" fmla="*/ 420 w 1071"/>
                <a:gd name="T69" fmla="*/ 124 h 1022"/>
                <a:gd name="T70" fmla="*/ 407 w 1071"/>
                <a:gd name="T71" fmla="*/ 415 h 1022"/>
                <a:gd name="T72" fmla="*/ 388 w 1071"/>
                <a:gd name="T73" fmla="*/ 450 h 1022"/>
                <a:gd name="T74" fmla="*/ 357 w 1071"/>
                <a:gd name="T75" fmla="*/ 474 h 1022"/>
                <a:gd name="T76" fmla="*/ 321 w 1071"/>
                <a:gd name="T77" fmla="*/ 484 h 1022"/>
                <a:gd name="T78" fmla="*/ 282 w 1071"/>
                <a:gd name="T79" fmla="*/ 481 h 1022"/>
                <a:gd name="T80" fmla="*/ 209 w 1071"/>
                <a:gd name="T81" fmla="*/ 437 h 1022"/>
                <a:gd name="T82" fmla="*/ 125 w 1071"/>
                <a:gd name="T83" fmla="*/ 387 h 1022"/>
                <a:gd name="T84" fmla="*/ 81 w 1071"/>
                <a:gd name="T85" fmla="*/ 370 h 1022"/>
                <a:gd name="T86" fmla="*/ 58 w 1071"/>
                <a:gd name="T87" fmla="*/ 368 h 1022"/>
                <a:gd name="T88" fmla="*/ 39 w 1071"/>
                <a:gd name="T89" fmla="*/ 373 h 1022"/>
                <a:gd name="T90" fmla="*/ 24 w 1071"/>
                <a:gd name="T91" fmla="*/ 385 h 1022"/>
                <a:gd name="T92" fmla="*/ 12 w 1071"/>
                <a:gd name="T93" fmla="*/ 407 h 1022"/>
                <a:gd name="T94" fmla="*/ 4 w 1071"/>
                <a:gd name="T95" fmla="*/ 438 h 1022"/>
                <a:gd name="T96" fmla="*/ 0 w 1071"/>
                <a:gd name="T97" fmla="*/ 500 h 1022"/>
                <a:gd name="T98" fmla="*/ 8 w 1071"/>
                <a:gd name="T99" fmla="*/ 565 h 1022"/>
                <a:gd name="T100" fmla="*/ 27 w 1071"/>
                <a:gd name="T101" fmla="*/ 633 h 1022"/>
                <a:gd name="T102" fmla="*/ 56 w 1071"/>
                <a:gd name="T103" fmla="*/ 702 h 1022"/>
                <a:gd name="T104" fmla="*/ 94 w 1071"/>
                <a:gd name="T105" fmla="*/ 768 h 1022"/>
                <a:gd name="T106" fmla="*/ 141 w 1071"/>
                <a:gd name="T107" fmla="*/ 831 h 1022"/>
                <a:gd name="T108" fmla="*/ 196 w 1071"/>
                <a:gd name="T109" fmla="*/ 887 h 1022"/>
                <a:gd name="T110" fmla="*/ 259 w 1071"/>
                <a:gd name="T111" fmla="*/ 937 h 1022"/>
                <a:gd name="T112" fmla="*/ 329 w 1071"/>
                <a:gd name="T113" fmla="*/ 977 h 1022"/>
                <a:gd name="T114" fmla="*/ 405 w 1071"/>
                <a:gd name="T115" fmla="*/ 1005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1" h="1022">
                  <a:moveTo>
                    <a:pt x="459" y="1017"/>
                  </a:moveTo>
                  <a:lnTo>
                    <a:pt x="487" y="1020"/>
                  </a:lnTo>
                  <a:lnTo>
                    <a:pt x="514" y="1022"/>
                  </a:lnTo>
                  <a:lnTo>
                    <a:pt x="542" y="1022"/>
                  </a:lnTo>
                  <a:lnTo>
                    <a:pt x="569" y="1021"/>
                  </a:lnTo>
                  <a:lnTo>
                    <a:pt x="595" y="1018"/>
                  </a:lnTo>
                  <a:lnTo>
                    <a:pt x="622" y="1014"/>
                  </a:lnTo>
                  <a:lnTo>
                    <a:pt x="648" y="1008"/>
                  </a:lnTo>
                  <a:lnTo>
                    <a:pt x="674" y="1001"/>
                  </a:lnTo>
                  <a:lnTo>
                    <a:pt x="700" y="993"/>
                  </a:lnTo>
                  <a:lnTo>
                    <a:pt x="725" y="983"/>
                  </a:lnTo>
                  <a:lnTo>
                    <a:pt x="749" y="974"/>
                  </a:lnTo>
                  <a:lnTo>
                    <a:pt x="773" y="962"/>
                  </a:lnTo>
                  <a:lnTo>
                    <a:pt x="796" y="949"/>
                  </a:lnTo>
                  <a:lnTo>
                    <a:pt x="818" y="936"/>
                  </a:lnTo>
                  <a:lnTo>
                    <a:pt x="841" y="922"/>
                  </a:lnTo>
                  <a:lnTo>
                    <a:pt x="862" y="907"/>
                  </a:lnTo>
                  <a:lnTo>
                    <a:pt x="882" y="891"/>
                  </a:lnTo>
                  <a:lnTo>
                    <a:pt x="903" y="874"/>
                  </a:lnTo>
                  <a:lnTo>
                    <a:pt x="921" y="857"/>
                  </a:lnTo>
                  <a:lnTo>
                    <a:pt x="939" y="839"/>
                  </a:lnTo>
                  <a:lnTo>
                    <a:pt x="957" y="820"/>
                  </a:lnTo>
                  <a:lnTo>
                    <a:pt x="972" y="802"/>
                  </a:lnTo>
                  <a:lnTo>
                    <a:pt x="987" y="783"/>
                  </a:lnTo>
                  <a:lnTo>
                    <a:pt x="1001" y="763"/>
                  </a:lnTo>
                  <a:lnTo>
                    <a:pt x="1014" y="744"/>
                  </a:lnTo>
                  <a:lnTo>
                    <a:pt x="1026" y="724"/>
                  </a:lnTo>
                  <a:lnTo>
                    <a:pt x="1037" y="704"/>
                  </a:lnTo>
                  <a:lnTo>
                    <a:pt x="1045" y="683"/>
                  </a:lnTo>
                  <a:lnTo>
                    <a:pt x="1053" y="663"/>
                  </a:lnTo>
                  <a:lnTo>
                    <a:pt x="1060" y="643"/>
                  </a:lnTo>
                  <a:lnTo>
                    <a:pt x="1065" y="623"/>
                  </a:lnTo>
                  <a:lnTo>
                    <a:pt x="1069" y="603"/>
                  </a:lnTo>
                  <a:lnTo>
                    <a:pt x="1070" y="591"/>
                  </a:lnTo>
                  <a:lnTo>
                    <a:pt x="1071" y="581"/>
                  </a:lnTo>
                  <a:lnTo>
                    <a:pt x="1071" y="571"/>
                  </a:lnTo>
                  <a:lnTo>
                    <a:pt x="1070" y="562"/>
                  </a:lnTo>
                  <a:lnTo>
                    <a:pt x="1068" y="555"/>
                  </a:lnTo>
                  <a:lnTo>
                    <a:pt x="1066" y="547"/>
                  </a:lnTo>
                  <a:lnTo>
                    <a:pt x="1063" y="541"/>
                  </a:lnTo>
                  <a:lnTo>
                    <a:pt x="1059" y="535"/>
                  </a:lnTo>
                  <a:lnTo>
                    <a:pt x="1055" y="531"/>
                  </a:lnTo>
                  <a:lnTo>
                    <a:pt x="1050" y="527"/>
                  </a:lnTo>
                  <a:lnTo>
                    <a:pt x="1044" y="523"/>
                  </a:lnTo>
                  <a:lnTo>
                    <a:pt x="1038" y="520"/>
                  </a:lnTo>
                  <a:lnTo>
                    <a:pt x="1031" y="518"/>
                  </a:lnTo>
                  <a:lnTo>
                    <a:pt x="1024" y="517"/>
                  </a:lnTo>
                  <a:lnTo>
                    <a:pt x="1016" y="516"/>
                  </a:lnTo>
                  <a:lnTo>
                    <a:pt x="1007" y="515"/>
                  </a:lnTo>
                  <a:lnTo>
                    <a:pt x="989" y="516"/>
                  </a:lnTo>
                  <a:lnTo>
                    <a:pt x="969" y="518"/>
                  </a:lnTo>
                  <a:lnTo>
                    <a:pt x="947" y="522"/>
                  </a:lnTo>
                  <a:lnTo>
                    <a:pt x="924" y="528"/>
                  </a:lnTo>
                  <a:lnTo>
                    <a:pt x="874" y="541"/>
                  </a:lnTo>
                  <a:lnTo>
                    <a:pt x="818" y="556"/>
                  </a:lnTo>
                  <a:lnTo>
                    <a:pt x="804" y="559"/>
                  </a:lnTo>
                  <a:lnTo>
                    <a:pt x="791" y="560"/>
                  </a:lnTo>
                  <a:lnTo>
                    <a:pt x="777" y="559"/>
                  </a:lnTo>
                  <a:lnTo>
                    <a:pt x="764" y="556"/>
                  </a:lnTo>
                  <a:lnTo>
                    <a:pt x="753" y="551"/>
                  </a:lnTo>
                  <a:lnTo>
                    <a:pt x="741" y="546"/>
                  </a:lnTo>
                  <a:lnTo>
                    <a:pt x="730" y="538"/>
                  </a:lnTo>
                  <a:lnTo>
                    <a:pt x="720" y="530"/>
                  </a:lnTo>
                  <a:lnTo>
                    <a:pt x="712" y="520"/>
                  </a:lnTo>
                  <a:lnTo>
                    <a:pt x="705" y="510"/>
                  </a:lnTo>
                  <a:lnTo>
                    <a:pt x="699" y="498"/>
                  </a:lnTo>
                  <a:lnTo>
                    <a:pt x="694" y="486"/>
                  </a:lnTo>
                  <a:lnTo>
                    <a:pt x="692" y="473"/>
                  </a:lnTo>
                  <a:lnTo>
                    <a:pt x="691" y="460"/>
                  </a:lnTo>
                  <a:lnTo>
                    <a:pt x="692" y="446"/>
                  </a:lnTo>
                  <a:lnTo>
                    <a:pt x="695" y="432"/>
                  </a:lnTo>
                  <a:lnTo>
                    <a:pt x="768" y="178"/>
                  </a:lnTo>
                  <a:lnTo>
                    <a:pt x="771" y="165"/>
                  </a:lnTo>
                  <a:lnTo>
                    <a:pt x="773" y="151"/>
                  </a:lnTo>
                  <a:lnTo>
                    <a:pt x="774" y="138"/>
                  </a:lnTo>
                  <a:lnTo>
                    <a:pt x="773" y="124"/>
                  </a:lnTo>
                  <a:lnTo>
                    <a:pt x="771" y="111"/>
                  </a:lnTo>
                  <a:lnTo>
                    <a:pt x="767" y="99"/>
                  </a:lnTo>
                  <a:lnTo>
                    <a:pt x="762" y="86"/>
                  </a:lnTo>
                  <a:lnTo>
                    <a:pt x="756" y="75"/>
                  </a:lnTo>
                  <a:lnTo>
                    <a:pt x="748" y="64"/>
                  </a:lnTo>
                  <a:lnTo>
                    <a:pt x="740" y="55"/>
                  </a:lnTo>
                  <a:lnTo>
                    <a:pt x="730" y="45"/>
                  </a:lnTo>
                  <a:lnTo>
                    <a:pt x="720" y="37"/>
                  </a:lnTo>
                  <a:lnTo>
                    <a:pt x="708" y="31"/>
                  </a:lnTo>
                  <a:lnTo>
                    <a:pt x="696" y="24"/>
                  </a:lnTo>
                  <a:lnTo>
                    <a:pt x="683" y="20"/>
                  </a:lnTo>
                  <a:lnTo>
                    <a:pt x="669" y="18"/>
                  </a:lnTo>
                  <a:lnTo>
                    <a:pt x="561" y="1"/>
                  </a:lnTo>
                  <a:lnTo>
                    <a:pt x="547" y="0"/>
                  </a:lnTo>
                  <a:lnTo>
                    <a:pt x="534" y="0"/>
                  </a:lnTo>
                  <a:lnTo>
                    <a:pt x="520" y="2"/>
                  </a:lnTo>
                  <a:lnTo>
                    <a:pt x="507" y="4"/>
                  </a:lnTo>
                  <a:lnTo>
                    <a:pt x="496" y="9"/>
                  </a:lnTo>
                  <a:lnTo>
                    <a:pt x="484" y="15"/>
                  </a:lnTo>
                  <a:lnTo>
                    <a:pt x="473" y="21"/>
                  </a:lnTo>
                  <a:lnTo>
                    <a:pt x="462" y="30"/>
                  </a:lnTo>
                  <a:lnTo>
                    <a:pt x="453" y="38"/>
                  </a:lnTo>
                  <a:lnTo>
                    <a:pt x="445" y="48"/>
                  </a:lnTo>
                  <a:lnTo>
                    <a:pt x="437" y="59"/>
                  </a:lnTo>
                  <a:lnTo>
                    <a:pt x="431" y="71"/>
                  </a:lnTo>
                  <a:lnTo>
                    <a:pt x="426" y="84"/>
                  </a:lnTo>
                  <a:lnTo>
                    <a:pt x="422" y="97"/>
                  </a:lnTo>
                  <a:lnTo>
                    <a:pt x="421" y="110"/>
                  </a:lnTo>
                  <a:lnTo>
                    <a:pt x="420" y="124"/>
                  </a:lnTo>
                  <a:lnTo>
                    <a:pt x="412" y="388"/>
                  </a:lnTo>
                  <a:lnTo>
                    <a:pt x="410" y="402"/>
                  </a:lnTo>
                  <a:lnTo>
                    <a:pt x="407" y="415"/>
                  </a:lnTo>
                  <a:lnTo>
                    <a:pt x="403" y="428"/>
                  </a:lnTo>
                  <a:lnTo>
                    <a:pt x="396" y="440"/>
                  </a:lnTo>
                  <a:lnTo>
                    <a:pt x="388" y="450"/>
                  </a:lnTo>
                  <a:lnTo>
                    <a:pt x="379" y="460"/>
                  </a:lnTo>
                  <a:lnTo>
                    <a:pt x="369" y="467"/>
                  </a:lnTo>
                  <a:lnTo>
                    <a:pt x="357" y="474"/>
                  </a:lnTo>
                  <a:lnTo>
                    <a:pt x="347" y="479"/>
                  </a:lnTo>
                  <a:lnTo>
                    <a:pt x="334" y="482"/>
                  </a:lnTo>
                  <a:lnTo>
                    <a:pt x="321" y="484"/>
                  </a:lnTo>
                  <a:lnTo>
                    <a:pt x="308" y="486"/>
                  </a:lnTo>
                  <a:lnTo>
                    <a:pt x="295" y="484"/>
                  </a:lnTo>
                  <a:lnTo>
                    <a:pt x="282" y="481"/>
                  </a:lnTo>
                  <a:lnTo>
                    <a:pt x="269" y="476"/>
                  </a:lnTo>
                  <a:lnTo>
                    <a:pt x="256" y="468"/>
                  </a:lnTo>
                  <a:lnTo>
                    <a:pt x="209" y="437"/>
                  </a:lnTo>
                  <a:lnTo>
                    <a:pt x="165" y="410"/>
                  </a:lnTo>
                  <a:lnTo>
                    <a:pt x="145" y="397"/>
                  </a:lnTo>
                  <a:lnTo>
                    <a:pt x="125" y="387"/>
                  </a:lnTo>
                  <a:lnTo>
                    <a:pt x="106" y="379"/>
                  </a:lnTo>
                  <a:lnTo>
                    <a:pt x="88" y="372"/>
                  </a:lnTo>
                  <a:lnTo>
                    <a:pt x="81" y="370"/>
                  </a:lnTo>
                  <a:lnTo>
                    <a:pt x="73" y="369"/>
                  </a:lnTo>
                  <a:lnTo>
                    <a:pt x="66" y="368"/>
                  </a:lnTo>
                  <a:lnTo>
                    <a:pt x="58" y="368"/>
                  </a:lnTo>
                  <a:lnTo>
                    <a:pt x="52" y="369"/>
                  </a:lnTo>
                  <a:lnTo>
                    <a:pt x="45" y="370"/>
                  </a:lnTo>
                  <a:lnTo>
                    <a:pt x="39" y="373"/>
                  </a:lnTo>
                  <a:lnTo>
                    <a:pt x="33" y="376"/>
                  </a:lnTo>
                  <a:lnTo>
                    <a:pt x="28" y="380"/>
                  </a:lnTo>
                  <a:lnTo>
                    <a:pt x="24" y="385"/>
                  </a:lnTo>
                  <a:lnTo>
                    <a:pt x="19" y="392"/>
                  </a:lnTo>
                  <a:lnTo>
                    <a:pt x="15" y="398"/>
                  </a:lnTo>
                  <a:lnTo>
                    <a:pt x="12" y="407"/>
                  </a:lnTo>
                  <a:lnTo>
                    <a:pt x="8" y="415"/>
                  </a:lnTo>
                  <a:lnTo>
                    <a:pt x="5" y="426"/>
                  </a:lnTo>
                  <a:lnTo>
                    <a:pt x="4" y="438"/>
                  </a:lnTo>
                  <a:lnTo>
                    <a:pt x="1" y="457"/>
                  </a:lnTo>
                  <a:lnTo>
                    <a:pt x="0" y="478"/>
                  </a:lnTo>
                  <a:lnTo>
                    <a:pt x="0" y="500"/>
                  </a:lnTo>
                  <a:lnTo>
                    <a:pt x="2" y="521"/>
                  </a:lnTo>
                  <a:lnTo>
                    <a:pt x="4" y="544"/>
                  </a:lnTo>
                  <a:lnTo>
                    <a:pt x="8" y="565"/>
                  </a:lnTo>
                  <a:lnTo>
                    <a:pt x="13" y="588"/>
                  </a:lnTo>
                  <a:lnTo>
                    <a:pt x="19" y="611"/>
                  </a:lnTo>
                  <a:lnTo>
                    <a:pt x="27" y="633"/>
                  </a:lnTo>
                  <a:lnTo>
                    <a:pt x="35" y="656"/>
                  </a:lnTo>
                  <a:lnTo>
                    <a:pt x="45" y="679"/>
                  </a:lnTo>
                  <a:lnTo>
                    <a:pt x="56" y="702"/>
                  </a:lnTo>
                  <a:lnTo>
                    <a:pt x="68" y="724"/>
                  </a:lnTo>
                  <a:lnTo>
                    <a:pt x="80" y="746"/>
                  </a:lnTo>
                  <a:lnTo>
                    <a:pt x="94" y="768"/>
                  </a:lnTo>
                  <a:lnTo>
                    <a:pt x="109" y="789"/>
                  </a:lnTo>
                  <a:lnTo>
                    <a:pt x="124" y="811"/>
                  </a:lnTo>
                  <a:lnTo>
                    <a:pt x="141" y="831"/>
                  </a:lnTo>
                  <a:lnTo>
                    <a:pt x="159" y="851"/>
                  </a:lnTo>
                  <a:lnTo>
                    <a:pt x="177" y="869"/>
                  </a:lnTo>
                  <a:lnTo>
                    <a:pt x="196" y="887"/>
                  </a:lnTo>
                  <a:lnTo>
                    <a:pt x="217" y="905"/>
                  </a:lnTo>
                  <a:lnTo>
                    <a:pt x="237" y="922"/>
                  </a:lnTo>
                  <a:lnTo>
                    <a:pt x="259" y="937"/>
                  </a:lnTo>
                  <a:lnTo>
                    <a:pt x="282" y="951"/>
                  </a:lnTo>
                  <a:lnTo>
                    <a:pt x="305" y="965"/>
                  </a:lnTo>
                  <a:lnTo>
                    <a:pt x="329" y="977"/>
                  </a:lnTo>
                  <a:lnTo>
                    <a:pt x="354" y="988"/>
                  </a:lnTo>
                  <a:lnTo>
                    <a:pt x="379" y="997"/>
                  </a:lnTo>
                  <a:lnTo>
                    <a:pt x="405" y="1005"/>
                  </a:lnTo>
                  <a:lnTo>
                    <a:pt x="432" y="1011"/>
                  </a:lnTo>
                  <a:lnTo>
                    <a:pt x="459" y="1017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9" name="Freeform 120"/>
            <p:cNvSpPr>
              <a:spLocks/>
            </p:cNvSpPr>
            <p:nvPr userDrawn="1"/>
          </p:nvSpPr>
          <p:spPr bwMode="auto">
            <a:xfrm>
              <a:off x="-4473575" y="-1088412"/>
              <a:ext cx="93663" cy="79375"/>
            </a:xfrm>
            <a:custGeom>
              <a:avLst/>
              <a:gdLst>
                <a:gd name="T0" fmla="*/ 99 w 234"/>
                <a:gd name="T1" fmla="*/ 199 h 200"/>
                <a:gd name="T2" fmla="*/ 111 w 234"/>
                <a:gd name="T3" fmla="*/ 200 h 200"/>
                <a:gd name="T4" fmla="*/ 123 w 234"/>
                <a:gd name="T5" fmla="*/ 200 h 200"/>
                <a:gd name="T6" fmla="*/ 134 w 234"/>
                <a:gd name="T7" fmla="*/ 199 h 200"/>
                <a:gd name="T8" fmla="*/ 145 w 234"/>
                <a:gd name="T9" fmla="*/ 197 h 200"/>
                <a:gd name="T10" fmla="*/ 156 w 234"/>
                <a:gd name="T11" fmla="*/ 193 h 200"/>
                <a:gd name="T12" fmla="*/ 167 w 234"/>
                <a:gd name="T13" fmla="*/ 189 h 200"/>
                <a:gd name="T14" fmla="*/ 177 w 234"/>
                <a:gd name="T15" fmla="*/ 184 h 200"/>
                <a:gd name="T16" fmla="*/ 186 w 234"/>
                <a:gd name="T17" fmla="*/ 178 h 200"/>
                <a:gd name="T18" fmla="*/ 195 w 234"/>
                <a:gd name="T19" fmla="*/ 171 h 200"/>
                <a:gd name="T20" fmla="*/ 203 w 234"/>
                <a:gd name="T21" fmla="*/ 163 h 200"/>
                <a:gd name="T22" fmla="*/ 210 w 234"/>
                <a:gd name="T23" fmla="*/ 155 h 200"/>
                <a:gd name="T24" fmla="*/ 217 w 234"/>
                <a:gd name="T25" fmla="*/ 145 h 200"/>
                <a:gd name="T26" fmla="*/ 222 w 234"/>
                <a:gd name="T27" fmla="*/ 135 h 200"/>
                <a:gd name="T28" fmla="*/ 226 w 234"/>
                <a:gd name="T29" fmla="*/ 124 h 200"/>
                <a:gd name="T30" fmla="*/ 231 w 234"/>
                <a:gd name="T31" fmla="*/ 112 h 200"/>
                <a:gd name="T32" fmla="*/ 233 w 234"/>
                <a:gd name="T33" fmla="*/ 101 h 200"/>
                <a:gd name="T34" fmla="*/ 234 w 234"/>
                <a:gd name="T35" fmla="*/ 87 h 200"/>
                <a:gd name="T36" fmla="*/ 234 w 234"/>
                <a:gd name="T37" fmla="*/ 73 h 200"/>
                <a:gd name="T38" fmla="*/ 232 w 234"/>
                <a:gd name="T39" fmla="*/ 58 h 200"/>
                <a:gd name="T40" fmla="*/ 229 w 234"/>
                <a:gd name="T41" fmla="*/ 46 h 200"/>
                <a:gd name="T42" fmla="*/ 223 w 234"/>
                <a:gd name="T43" fmla="*/ 34 h 200"/>
                <a:gd name="T44" fmla="*/ 217 w 234"/>
                <a:gd name="T45" fmla="*/ 22 h 200"/>
                <a:gd name="T46" fmla="*/ 209 w 234"/>
                <a:gd name="T47" fmla="*/ 10 h 200"/>
                <a:gd name="T48" fmla="*/ 199 w 234"/>
                <a:gd name="T49" fmla="*/ 0 h 200"/>
                <a:gd name="T50" fmla="*/ 199 w 234"/>
                <a:gd name="T51" fmla="*/ 29 h 200"/>
                <a:gd name="T52" fmla="*/ 197 w 234"/>
                <a:gd name="T53" fmla="*/ 43 h 200"/>
                <a:gd name="T54" fmla="*/ 194 w 234"/>
                <a:gd name="T55" fmla="*/ 56 h 200"/>
                <a:gd name="T56" fmla="*/ 190 w 234"/>
                <a:gd name="T57" fmla="*/ 69 h 200"/>
                <a:gd name="T58" fmla="*/ 183 w 234"/>
                <a:gd name="T59" fmla="*/ 81 h 200"/>
                <a:gd name="T60" fmla="*/ 175 w 234"/>
                <a:gd name="T61" fmla="*/ 91 h 200"/>
                <a:gd name="T62" fmla="*/ 166 w 234"/>
                <a:gd name="T63" fmla="*/ 101 h 200"/>
                <a:gd name="T64" fmla="*/ 156 w 234"/>
                <a:gd name="T65" fmla="*/ 108 h 200"/>
                <a:gd name="T66" fmla="*/ 144 w 234"/>
                <a:gd name="T67" fmla="*/ 115 h 200"/>
                <a:gd name="T68" fmla="*/ 134 w 234"/>
                <a:gd name="T69" fmla="*/ 120 h 200"/>
                <a:gd name="T70" fmla="*/ 121 w 234"/>
                <a:gd name="T71" fmla="*/ 123 h 200"/>
                <a:gd name="T72" fmla="*/ 108 w 234"/>
                <a:gd name="T73" fmla="*/ 125 h 200"/>
                <a:gd name="T74" fmla="*/ 95 w 234"/>
                <a:gd name="T75" fmla="*/ 127 h 200"/>
                <a:gd name="T76" fmla="*/ 82 w 234"/>
                <a:gd name="T77" fmla="*/ 125 h 200"/>
                <a:gd name="T78" fmla="*/ 69 w 234"/>
                <a:gd name="T79" fmla="*/ 122 h 200"/>
                <a:gd name="T80" fmla="*/ 56 w 234"/>
                <a:gd name="T81" fmla="*/ 117 h 200"/>
                <a:gd name="T82" fmla="*/ 43 w 234"/>
                <a:gd name="T83" fmla="*/ 109 h 200"/>
                <a:gd name="T84" fmla="*/ 32 w 234"/>
                <a:gd name="T85" fmla="*/ 102 h 200"/>
                <a:gd name="T86" fmla="*/ 21 w 234"/>
                <a:gd name="T87" fmla="*/ 95 h 200"/>
                <a:gd name="T88" fmla="*/ 10 w 234"/>
                <a:gd name="T89" fmla="*/ 88 h 200"/>
                <a:gd name="T90" fmla="*/ 0 w 234"/>
                <a:gd name="T91" fmla="*/ 80 h 200"/>
                <a:gd name="T92" fmla="*/ 0 w 234"/>
                <a:gd name="T93" fmla="*/ 91 h 200"/>
                <a:gd name="T94" fmla="*/ 1 w 234"/>
                <a:gd name="T95" fmla="*/ 102 h 200"/>
                <a:gd name="T96" fmla="*/ 3 w 234"/>
                <a:gd name="T97" fmla="*/ 112 h 200"/>
                <a:gd name="T98" fmla="*/ 6 w 234"/>
                <a:gd name="T99" fmla="*/ 122 h 200"/>
                <a:gd name="T100" fmla="*/ 9 w 234"/>
                <a:gd name="T101" fmla="*/ 132 h 200"/>
                <a:gd name="T102" fmla="*/ 15 w 234"/>
                <a:gd name="T103" fmla="*/ 141 h 200"/>
                <a:gd name="T104" fmla="*/ 20 w 234"/>
                <a:gd name="T105" fmla="*/ 150 h 200"/>
                <a:gd name="T106" fmla="*/ 27 w 234"/>
                <a:gd name="T107" fmla="*/ 158 h 200"/>
                <a:gd name="T108" fmla="*/ 33 w 234"/>
                <a:gd name="T109" fmla="*/ 165 h 200"/>
                <a:gd name="T110" fmla="*/ 41 w 234"/>
                <a:gd name="T111" fmla="*/ 173 h 200"/>
                <a:gd name="T112" fmla="*/ 49 w 234"/>
                <a:gd name="T113" fmla="*/ 179 h 200"/>
                <a:gd name="T114" fmla="*/ 58 w 234"/>
                <a:gd name="T115" fmla="*/ 185 h 200"/>
                <a:gd name="T116" fmla="*/ 68 w 234"/>
                <a:gd name="T117" fmla="*/ 190 h 200"/>
                <a:gd name="T118" fmla="*/ 77 w 234"/>
                <a:gd name="T119" fmla="*/ 193 h 200"/>
                <a:gd name="T120" fmla="*/ 88 w 234"/>
                <a:gd name="T121" fmla="*/ 197 h 200"/>
                <a:gd name="T122" fmla="*/ 99 w 234"/>
                <a:gd name="T123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00">
                  <a:moveTo>
                    <a:pt x="99" y="199"/>
                  </a:moveTo>
                  <a:lnTo>
                    <a:pt x="111" y="200"/>
                  </a:lnTo>
                  <a:lnTo>
                    <a:pt x="123" y="200"/>
                  </a:lnTo>
                  <a:lnTo>
                    <a:pt x="134" y="199"/>
                  </a:lnTo>
                  <a:lnTo>
                    <a:pt x="145" y="197"/>
                  </a:lnTo>
                  <a:lnTo>
                    <a:pt x="156" y="193"/>
                  </a:lnTo>
                  <a:lnTo>
                    <a:pt x="167" y="189"/>
                  </a:lnTo>
                  <a:lnTo>
                    <a:pt x="177" y="184"/>
                  </a:lnTo>
                  <a:lnTo>
                    <a:pt x="186" y="178"/>
                  </a:lnTo>
                  <a:lnTo>
                    <a:pt x="195" y="171"/>
                  </a:lnTo>
                  <a:lnTo>
                    <a:pt x="203" y="163"/>
                  </a:lnTo>
                  <a:lnTo>
                    <a:pt x="210" y="155"/>
                  </a:lnTo>
                  <a:lnTo>
                    <a:pt x="217" y="145"/>
                  </a:lnTo>
                  <a:lnTo>
                    <a:pt x="222" y="135"/>
                  </a:lnTo>
                  <a:lnTo>
                    <a:pt x="226" y="124"/>
                  </a:lnTo>
                  <a:lnTo>
                    <a:pt x="231" y="112"/>
                  </a:lnTo>
                  <a:lnTo>
                    <a:pt x="233" y="101"/>
                  </a:lnTo>
                  <a:lnTo>
                    <a:pt x="234" y="87"/>
                  </a:lnTo>
                  <a:lnTo>
                    <a:pt x="234" y="73"/>
                  </a:lnTo>
                  <a:lnTo>
                    <a:pt x="232" y="58"/>
                  </a:lnTo>
                  <a:lnTo>
                    <a:pt x="229" y="46"/>
                  </a:lnTo>
                  <a:lnTo>
                    <a:pt x="223" y="34"/>
                  </a:lnTo>
                  <a:lnTo>
                    <a:pt x="217" y="22"/>
                  </a:lnTo>
                  <a:lnTo>
                    <a:pt x="209" y="10"/>
                  </a:lnTo>
                  <a:lnTo>
                    <a:pt x="199" y="0"/>
                  </a:lnTo>
                  <a:lnTo>
                    <a:pt x="199" y="29"/>
                  </a:lnTo>
                  <a:lnTo>
                    <a:pt x="197" y="43"/>
                  </a:lnTo>
                  <a:lnTo>
                    <a:pt x="194" y="56"/>
                  </a:lnTo>
                  <a:lnTo>
                    <a:pt x="190" y="69"/>
                  </a:lnTo>
                  <a:lnTo>
                    <a:pt x="183" y="81"/>
                  </a:lnTo>
                  <a:lnTo>
                    <a:pt x="175" y="91"/>
                  </a:lnTo>
                  <a:lnTo>
                    <a:pt x="166" y="101"/>
                  </a:lnTo>
                  <a:lnTo>
                    <a:pt x="156" y="108"/>
                  </a:lnTo>
                  <a:lnTo>
                    <a:pt x="144" y="115"/>
                  </a:lnTo>
                  <a:lnTo>
                    <a:pt x="134" y="120"/>
                  </a:lnTo>
                  <a:lnTo>
                    <a:pt x="121" y="123"/>
                  </a:lnTo>
                  <a:lnTo>
                    <a:pt x="108" y="125"/>
                  </a:lnTo>
                  <a:lnTo>
                    <a:pt x="95" y="127"/>
                  </a:lnTo>
                  <a:lnTo>
                    <a:pt x="82" y="125"/>
                  </a:lnTo>
                  <a:lnTo>
                    <a:pt x="69" y="122"/>
                  </a:lnTo>
                  <a:lnTo>
                    <a:pt x="56" y="117"/>
                  </a:lnTo>
                  <a:lnTo>
                    <a:pt x="43" y="109"/>
                  </a:lnTo>
                  <a:lnTo>
                    <a:pt x="32" y="102"/>
                  </a:lnTo>
                  <a:lnTo>
                    <a:pt x="21" y="95"/>
                  </a:lnTo>
                  <a:lnTo>
                    <a:pt x="10" y="88"/>
                  </a:lnTo>
                  <a:lnTo>
                    <a:pt x="0" y="80"/>
                  </a:lnTo>
                  <a:lnTo>
                    <a:pt x="0" y="91"/>
                  </a:lnTo>
                  <a:lnTo>
                    <a:pt x="1" y="102"/>
                  </a:lnTo>
                  <a:lnTo>
                    <a:pt x="3" y="112"/>
                  </a:lnTo>
                  <a:lnTo>
                    <a:pt x="6" y="122"/>
                  </a:lnTo>
                  <a:lnTo>
                    <a:pt x="9" y="132"/>
                  </a:lnTo>
                  <a:lnTo>
                    <a:pt x="15" y="141"/>
                  </a:lnTo>
                  <a:lnTo>
                    <a:pt x="20" y="150"/>
                  </a:lnTo>
                  <a:lnTo>
                    <a:pt x="27" y="158"/>
                  </a:lnTo>
                  <a:lnTo>
                    <a:pt x="33" y="165"/>
                  </a:lnTo>
                  <a:lnTo>
                    <a:pt x="41" y="173"/>
                  </a:lnTo>
                  <a:lnTo>
                    <a:pt x="49" y="179"/>
                  </a:lnTo>
                  <a:lnTo>
                    <a:pt x="58" y="185"/>
                  </a:lnTo>
                  <a:lnTo>
                    <a:pt x="68" y="190"/>
                  </a:lnTo>
                  <a:lnTo>
                    <a:pt x="77" y="193"/>
                  </a:lnTo>
                  <a:lnTo>
                    <a:pt x="88" y="197"/>
                  </a:lnTo>
                  <a:lnTo>
                    <a:pt x="99" y="19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0" name="Freeform 121"/>
            <p:cNvSpPr>
              <a:spLocks/>
            </p:cNvSpPr>
            <p:nvPr userDrawn="1"/>
          </p:nvSpPr>
          <p:spPr bwMode="auto">
            <a:xfrm>
              <a:off x="-4303713" y="-1070949"/>
              <a:ext cx="92075" cy="87313"/>
            </a:xfrm>
            <a:custGeom>
              <a:avLst/>
              <a:gdLst>
                <a:gd name="T0" fmla="*/ 100 w 230"/>
                <a:gd name="T1" fmla="*/ 220 h 221"/>
                <a:gd name="T2" fmla="*/ 111 w 230"/>
                <a:gd name="T3" fmla="*/ 221 h 221"/>
                <a:gd name="T4" fmla="*/ 122 w 230"/>
                <a:gd name="T5" fmla="*/ 221 h 221"/>
                <a:gd name="T6" fmla="*/ 133 w 230"/>
                <a:gd name="T7" fmla="*/ 220 h 221"/>
                <a:gd name="T8" fmla="*/ 143 w 230"/>
                <a:gd name="T9" fmla="*/ 219 h 221"/>
                <a:gd name="T10" fmla="*/ 154 w 230"/>
                <a:gd name="T11" fmla="*/ 216 h 221"/>
                <a:gd name="T12" fmla="*/ 163 w 230"/>
                <a:gd name="T13" fmla="*/ 212 h 221"/>
                <a:gd name="T14" fmla="*/ 172 w 230"/>
                <a:gd name="T15" fmla="*/ 208 h 221"/>
                <a:gd name="T16" fmla="*/ 182 w 230"/>
                <a:gd name="T17" fmla="*/ 203 h 221"/>
                <a:gd name="T18" fmla="*/ 190 w 230"/>
                <a:gd name="T19" fmla="*/ 196 h 221"/>
                <a:gd name="T20" fmla="*/ 198 w 230"/>
                <a:gd name="T21" fmla="*/ 190 h 221"/>
                <a:gd name="T22" fmla="*/ 205 w 230"/>
                <a:gd name="T23" fmla="*/ 182 h 221"/>
                <a:gd name="T24" fmla="*/ 212 w 230"/>
                <a:gd name="T25" fmla="*/ 174 h 221"/>
                <a:gd name="T26" fmla="*/ 217 w 230"/>
                <a:gd name="T27" fmla="*/ 166 h 221"/>
                <a:gd name="T28" fmla="*/ 223 w 230"/>
                <a:gd name="T29" fmla="*/ 156 h 221"/>
                <a:gd name="T30" fmla="*/ 227 w 230"/>
                <a:gd name="T31" fmla="*/ 146 h 221"/>
                <a:gd name="T32" fmla="*/ 230 w 230"/>
                <a:gd name="T33" fmla="*/ 137 h 221"/>
                <a:gd name="T34" fmla="*/ 218 w 230"/>
                <a:gd name="T35" fmla="*/ 140 h 221"/>
                <a:gd name="T36" fmla="*/ 205 w 230"/>
                <a:gd name="T37" fmla="*/ 143 h 221"/>
                <a:gd name="T38" fmla="*/ 192 w 230"/>
                <a:gd name="T39" fmla="*/ 147 h 221"/>
                <a:gd name="T40" fmla="*/ 179 w 230"/>
                <a:gd name="T41" fmla="*/ 151 h 221"/>
                <a:gd name="T42" fmla="*/ 165 w 230"/>
                <a:gd name="T43" fmla="*/ 154 h 221"/>
                <a:gd name="T44" fmla="*/ 152 w 230"/>
                <a:gd name="T45" fmla="*/ 155 h 221"/>
                <a:gd name="T46" fmla="*/ 138 w 230"/>
                <a:gd name="T47" fmla="*/ 154 h 221"/>
                <a:gd name="T48" fmla="*/ 125 w 230"/>
                <a:gd name="T49" fmla="*/ 151 h 221"/>
                <a:gd name="T50" fmla="*/ 114 w 230"/>
                <a:gd name="T51" fmla="*/ 146 h 221"/>
                <a:gd name="T52" fmla="*/ 102 w 230"/>
                <a:gd name="T53" fmla="*/ 141 h 221"/>
                <a:gd name="T54" fmla="*/ 91 w 230"/>
                <a:gd name="T55" fmla="*/ 133 h 221"/>
                <a:gd name="T56" fmla="*/ 81 w 230"/>
                <a:gd name="T57" fmla="*/ 125 h 221"/>
                <a:gd name="T58" fmla="*/ 73 w 230"/>
                <a:gd name="T59" fmla="*/ 115 h 221"/>
                <a:gd name="T60" fmla="*/ 66 w 230"/>
                <a:gd name="T61" fmla="*/ 105 h 221"/>
                <a:gd name="T62" fmla="*/ 60 w 230"/>
                <a:gd name="T63" fmla="*/ 93 h 221"/>
                <a:gd name="T64" fmla="*/ 55 w 230"/>
                <a:gd name="T65" fmla="*/ 81 h 221"/>
                <a:gd name="T66" fmla="*/ 53 w 230"/>
                <a:gd name="T67" fmla="*/ 68 h 221"/>
                <a:gd name="T68" fmla="*/ 52 w 230"/>
                <a:gd name="T69" fmla="*/ 55 h 221"/>
                <a:gd name="T70" fmla="*/ 53 w 230"/>
                <a:gd name="T71" fmla="*/ 41 h 221"/>
                <a:gd name="T72" fmla="*/ 56 w 230"/>
                <a:gd name="T73" fmla="*/ 27 h 221"/>
                <a:gd name="T74" fmla="*/ 64 w 230"/>
                <a:gd name="T75" fmla="*/ 0 h 221"/>
                <a:gd name="T76" fmla="*/ 52 w 230"/>
                <a:gd name="T77" fmla="*/ 6 h 221"/>
                <a:gd name="T78" fmla="*/ 41 w 230"/>
                <a:gd name="T79" fmla="*/ 15 h 221"/>
                <a:gd name="T80" fmla="*/ 32 w 230"/>
                <a:gd name="T81" fmla="*/ 23 h 221"/>
                <a:gd name="T82" fmla="*/ 23 w 230"/>
                <a:gd name="T83" fmla="*/ 34 h 221"/>
                <a:gd name="T84" fmla="*/ 15 w 230"/>
                <a:gd name="T85" fmla="*/ 46 h 221"/>
                <a:gd name="T86" fmla="*/ 10 w 230"/>
                <a:gd name="T87" fmla="*/ 58 h 221"/>
                <a:gd name="T88" fmla="*/ 5 w 230"/>
                <a:gd name="T89" fmla="*/ 71 h 221"/>
                <a:gd name="T90" fmla="*/ 1 w 230"/>
                <a:gd name="T91" fmla="*/ 85 h 221"/>
                <a:gd name="T92" fmla="*/ 0 w 230"/>
                <a:gd name="T93" fmla="*/ 98 h 221"/>
                <a:gd name="T94" fmla="*/ 0 w 230"/>
                <a:gd name="T95" fmla="*/ 109 h 221"/>
                <a:gd name="T96" fmla="*/ 1 w 230"/>
                <a:gd name="T97" fmla="*/ 120 h 221"/>
                <a:gd name="T98" fmla="*/ 3 w 230"/>
                <a:gd name="T99" fmla="*/ 132 h 221"/>
                <a:gd name="T100" fmla="*/ 7 w 230"/>
                <a:gd name="T101" fmla="*/ 143 h 221"/>
                <a:gd name="T102" fmla="*/ 11 w 230"/>
                <a:gd name="T103" fmla="*/ 153 h 221"/>
                <a:gd name="T104" fmla="*/ 16 w 230"/>
                <a:gd name="T105" fmla="*/ 164 h 221"/>
                <a:gd name="T106" fmla="*/ 23 w 230"/>
                <a:gd name="T107" fmla="*/ 172 h 221"/>
                <a:gd name="T108" fmla="*/ 30 w 230"/>
                <a:gd name="T109" fmla="*/ 182 h 221"/>
                <a:gd name="T110" fmla="*/ 38 w 230"/>
                <a:gd name="T111" fmla="*/ 190 h 221"/>
                <a:gd name="T112" fmla="*/ 47 w 230"/>
                <a:gd name="T113" fmla="*/ 197 h 221"/>
                <a:gd name="T114" fmla="*/ 56 w 230"/>
                <a:gd name="T115" fmla="*/ 204 h 221"/>
                <a:gd name="T116" fmla="*/ 66 w 230"/>
                <a:gd name="T117" fmla="*/ 209 h 221"/>
                <a:gd name="T118" fmla="*/ 77 w 230"/>
                <a:gd name="T119" fmla="*/ 213 h 221"/>
                <a:gd name="T120" fmla="*/ 88 w 230"/>
                <a:gd name="T121" fmla="*/ 217 h 221"/>
                <a:gd name="T122" fmla="*/ 100 w 230"/>
                <a:gd name="T123" fmla="*/ 2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" h="221">
                  <a:moveTo>
                    <a:pt x="100" y="220"/>
                  </a:moveTo>
                  <a:lnTo>
                    <a:pt x="111" y="221"/>
                  </a:lnTo>
                  <a:lnTo>
                    <a:pt x="122" y="221"/>
                  </a:lnTo>
                  <a:lnTo>
                    <a:pt x="133" y="220"/>
                  </a:lnTo>
                  <a:lnTo>
                    <a:pt x="143" y="219"/>
                  </a:lnTo>
                  <a:lnTo>
                    <a:pt x="154" y="216"/>
                  </a:lnTo>
                  <a:lnTo>
                    <a:pt x="163" y="212"/>
                  </a:lnTo>
                  <a:lnTo>
                    <a:pt x="172" y="208"/>
                  </a:lnTo>
                  <a:lnTo>
                    <a:pt x="182" y="203"/>
                  </a:lnTo>
                  <a:lnTo>
                    <a:pt x="190" y="196"/>
                  </a:lnTo>
                  <a:lnTo>
                    <a:pt x="198" y="190"/>
                  </a:lnTo>
                  <a:lnTo>
                    <a:pt x="205" y="182"/>
                  </a:lnTo>
                  <a:lnTo>
                    <a:pt x="212" y="174"/>
                  </a:lnTo>
                  <a:lnTo>
                    <a:pt x="217" y="166"/>
                  </a:lnTo>
                  <a:lnTo>
                    <a:pt x="223" y="156"/>
                  </a:lnTo>
                  <a:lnTo>
                    <a:pt x="227" y="146"/>
                  </a:lnTo>
                  <a:lnTo>
                    <a:pt x="230" y="137"/>
                  </a:lnTo>
                  <a:lnTo>
                    <a:pt x="218" y="140"/>
                  </a:lnTo>
                  <a:lnTo>
                    <a:pt x="205" y="143"/>
                  </a:lnTo>
                  <a:lnTo>
                    <a:pt x="192" y="147"/>
                  </a:lnTo>
                  <a:lnTo>
                    <a:pt x="179" y="151"/>
                  </a:lnTo>
                  <a:lnTo>
                    <a:pt x="165" y="154"/>
                  </a:lnTo>
                  <a:lnTo>
                    <a:pt x="152" y="155"/>
                  </a:lnTo>
                  <a:lnTo>
                    <a:pt x="138" y="154"/>
                  </a:lnTo>
                  <a:lnTo>
                    <a:pt x="125" y="151"/>
                  </a:lnTo>
                  <a:lnTo>
                    <a:pt x="114" y="146"/>
                  </a:lnTo>
                  <a:lnTo>
                    <a:pt x="102" y="141"/>
                  </a:lnTo>
                  <a:lnTo>
                    <a:pt x="91" y="133"/>
                  </a:lnTo>
                  <a:lnTo>
                    <a:pt x="81" y="125"/>
                  </a:lnTo>
                  <a:lnTo>
                    <a:pt x="73" y="115"/>
                  </a:lnTo>
                  <a:lnTo>
                    <a:pt x="66" y="105"/>
                  </a:lnTo>
                  <a:lnTo>
                    <a:pt x="60" y="93"/>
                  </a:lnTo>
                  <a:lnTo>
                    <a:pt x="55" y="81"/>
                  </a:lnTo>
                  <a:lnTo>
                    <a:pt x="53" y="68"/>
                  </a:lnTo>
                  <a:lnTo>
                    <a:pt x="52" y="55"/>
                  </a:lnTo>
                  <a:lnTo>
                    <a:pt x="53" y="41"/>
                  </a:lnTo>
                  <a:lnTo>
                    <a:pt x="56" y="27"/>
                  </a:lnTo>
                  <a:lnTo>
                    <a:pt x="64" y="0"/>
                  </a:lnTo>
                  <a:lnTo>
                    <a:pt x="52" y="6"/>
                  </a:lnTo>
                  <a:lnTo>
                    <a:pt x="41" y="15"/>
                  </a:lnTo>
                  <a:lnTo>
                    <a:pt x="32" y="23"/>
                  </a:lnTo>
                  <a:lnTo>
                    <a:pt x="23" y="34"/>
                  </a:lnTo>
                  <a:lnTo>
                    <a:pt x="15" y="46"/>
                  </a:lnTo>
                  <a:lnTo>
                    <a:pt x="10" y="58"/>
                  </a:lnTo>
                  <a:lnTo>
                    <a:pt x="5" y="71"/>
                  </a:lnTo>
                  <a:lnTo>
                    <a:pt x="1" y="85"/>
                  </a:lnTo>
                  <a:lnTo>
                    <a:pt x="0" y="98"/>
                  </a:lnTo>
                  <a:lnTo>
                    <a:pt x="0" y="109"/>
                  </a:lnTo>
                  <a:lnTo>
                    <a:pt x="1" y="120"/>
                  </a:lnTo>
                  <a:lnTo>
                    <a:pt x="3" y="132"/>
                  </a:lnTo>
                  <a:lnTo>
                    <a:pt x="7" y="143"/>
                  </a:lnTo>
                  <a:lnTo>
                    <a:pt x="11" y="153"/>
                  </a:lnTo>
                  <a:lnTo>
                    <a:pt x="16" y="164"/>
                  </a:lnTo>
                  <a:lnTo>
                    <a:pt x="23" y="172"/>
                  </a:lnTo>
                  <a:lnTo>
                    <a:pt x="30" y="182"/>
                  </a:lnTo>
                  <a:lnTo>
                    <a:pt x="38" y="190"/>
                  </a:lnTo>
                  <a:lnTo>
                    <a:pt x="47" y="197"/>
                  </a:lnTo>
                  <a:lnTo>
                    <a:pt x="56" y="204"/>
                  </a:lnTo>
                  <a:lnTo>
                    <a:pt x="66" y="209"/>
                  </a:lnTo>
                  <a:lnTo>
                    <a:pt x="77" y="213"/>
                  </a:lnTo>
                  <a:lnTo>
                    <a:pt x="88" y="217"/>
                  </a:lnTo>
                  <a:lnTo>
                    <a:pt x="100" y="22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1" name="Freeform 122"/>
            <p:cNvSpPr>
              <a:spLocks/>
            </p:cNvSpPr>
            <p:nvPr userDrawn="1"/>
          </p:nvSpPr>
          <p:spPr bwMode="auto">
            <a:xfrm>
              <a:off x="-6151563" y="-974112"/>
              <a:ext cx="423863" cy="404813"/>
            </a:xfrm>
            <a:custGeom>
              <a:avLst/>
              <a:gdLst>
                <a:gd name="T0" fmla="*/ 514 w 1072"/>
                <a:gd name="T1" fmla="*/ 1023 h 1023"/>
                <a:gd name="T2" fmla="*/ 595 w 1072"/>
                <a:gd name="T3" fmla="*/ 1019 h 1023"/>
                <a:gd name="T4" fmla="*/ 674 w 1072"/>
                <a:gd name="T5" fmla="*/ 1003 h 1023"/>
                <a:gd name="T6" fmla="*/ 750 w 1072"/>
                <a:gd name="T7" fmla="*/ 975 h 1023"/>
                <a:gd name="T8" fmla="*/ 819 w 1072"/>
                <a:gd name="T9" fmla="*/ 937 h 1023"/>
                <a:gd name="T10" fmla="*/ 883 w 1072"/>
                <a:gd name="T11" fmla="*/ 891 h 1023"/>
                <a:gd name="T12" fmla="*/ 940 w 1072"/>
                <a:gd name="T13" fmla="*/ 841 h 1023"/>
                <a:gd name="T14" fmla="*/ 987 w 1072"/>
                <a:gd name="T15" fmla="*/ 785 h 1023"/>
                <a:gd name="T16" fmla="*/ 1026 w 1072"/>
                <a:gd name="T17" fmla="*/ 725 h 1023"/>
                <a:gd name="T18" fmla="*/ 1053 w 1072"/>
                <a:gd name="T19" fmla="*/ 665 h 1023"/>
                <a:gd name="T20" fmla="*/ 1069 w 1072"/>
                <a:gd name="T21" fmla="*/ 604 h 1023"/>
                <a:gd name="T22" fmla="*/ 1072 w 1072"/>
                <a:gd name="T23" fmla="*/ 573 h 1023"/>
                <a:gd name="T24" fmla="*/ 1066 w 1072"/>
                <a:gd name="T25" fmla="*/ 548 h 1023"/>
                <a:gd name="T26" fmla="*/ 1055 w 1072"/>
                <a:gd name="T27" fmla="*/ 532 h 1023"/>
                <a:gd name="T28" fmla="*/ 1038 w 1072"/>
                <a:gd name="T29" fmla="*/ 522 h 1023"/>
                <a:gd name="T30" fmla="*/ 1016 w 1072"/>
                <a:gd name="T31" fmla="*/ 517 h 1023"/>
                <a:gd name="T32" fmla="*/ 969 w 1072"/>
                <a:gd name="T33" fmla="*/ 520 h 1023"/>
                <a:gd name="T34" fmla="*/ 874 w 1072"/>
                <a:gd name="T35" fmla="*/ 542 h 1023"/>
                <a:gd name="T36" fmla="*/ 792 w 1072"/>
                <a:gd name="T37" fmla="*/ 561 h 1023"/>
                <a:gd name="T38" fmla="*/ 753 w 1072"/>
                <a:gd name="T39" fmla="*/ 553 h 1023"/>
                <a:gd name="T40" fmla="*/ 721 w 1072"/>
                <a:gd name="T41" fmla="*/ 532 h 1023"/>
                <a:gd name="T42" fmla="*/ 699 w 1072"/>
                <a:gd name="T43" fmla="*/ 499 h 1023"/>
                <a:gd name="T44" fmla="*/ 691 w 1072"/>
                <a:gd name="T45" fmla="*/ 461 h 1023"/>
                <a:gd name="T46" fmla="*/ 768 w 1072"/>
                <a:gd name="T47" fmla="*/ 180 h 1023"/>
                <a:gd name="T48" fmla="*/ 775 w 1072"/>
                <a:gd name="T49" fmla="*/ 139 h 1023"/>
                <a:gd name="T50" fmla="*/ 767 w 1072"/>
                <a:gd name="T51" fmla="*/ 100 h 1023"/>
                <a:gd name="T52" fmla="*/ 749 w 1072"/>
                <a:gd name="T53" fmla="*/ 65 h 1023"/>
                <a:gd name="T54" fmla="*/ 721 w 1072"/>
                <a:gd name="T55" fmla="*/ 38 h 1023"/>
                <a:gd name="T56" fmla="*/ 684 w 1072"/>
                <a:gd name="T57" fmla="*/ 22 h 1023"/>
                <a:gd name="T58" fmla="*/ 549 w 1072"/>
                <a:gd name="T59" fmla="*/ 0 h 1023"/>
                <a:gd name="T60" fmla="*/ 508 w 1072"/>
                <a:gd name="T61" fmla="*/ 6 h 1023"/>
                <a:gd name="T62" fmla="*/ 473 w 1072"/>
                <a:gd name="T63" fmla="*/ 23 h 1023"/>
                <a:gd name="T64" fmla="*/ 445 w 1072"/>
                <a:gd name="T65" fmla="*/ 50 h 1023"/>
                <a:gd name="T66" fmla="*/ 427 w 1072"/>
                <a:gd name="T67" fmla="*/ 85 h 1023"/>
                <a:gd name="T68" fmla="*/ 420 w 1072"/>
                <a:gd name="T69" fmla="*/ 126 h 1023"/>
                <a:gd name="T70" fmla="*/ 407 w 1072"/>
                <a:gd name="T71" fmla="*/ 417 h 1023"/>
                <a:gd name="T72" fmla="*/ 388 w 1072"/>
                <a:gd name="T73" fmla="*/ 452 h 1023"/>
                <a:gd name="T74" fmla="*/ 359 w 1072"/>
                <a:gd name="T75" fmla="*/ 476 h 1023"/>
                <a:gd name="T76" fmla="*/ 321 w 1072"/>
                <a:gd name="T77" fmla="*/ 486 h 1023"/>
                <a:gd name="T78" fmla="*/ 282 w 1072"/>
                <a:gd name="T79" fmla="*/ 482 h 1023"/>
                <a:gd name="T80" fmla="*/ 210 w 1072"/>
                <a:gd name="T81" fmla="*/ 439 h 1023"/>
                <a:gd name="T82" fmla="*/ 125 w 1072"/>
                <a:gd name="T83" fmla="*/ 388 h 1023"/>
                <a:gd name="T84" fmla="*/ 81 w 1072"/>
                <a:gd name="T85" fmla="*/ 372 h 1023"/>
                <a:gd name="T86" fmla="*/ 58 w 1072"/>
                <a:gd name="T87" fmla="*/ 370 h 1023"/>
                <a:gd name="T88" fmla="*/ 39 w 1072"/>
                <a:gd name="T89" fmla="*/ 374 h 1023"/>
                <a:gd name="T90" fmla="*/ 24 w 1072"/>
                <a:gd name="T91" fmla="*/ 387 h 1023"/>
                <a:gd name="T92" fmla="*/ 12 w 1072"/>
                <a:gd name="T93" fmla="*/ 408 h 1023"/>
                <a:gd name="T94" fmla="*/ 4 w 1072"/>
                <a:gd name="T95" fmla="*/ 439 h 1023"/>
                <a:gd name="T96" fmla="*/ 0 w 1072"/>
                <a:gd name="T97" fmla="*/ 500 h 1023"/>
                <a:gd name="T98" fmla="*/ 9 w 1072"/>
                <a:gd name="T99" fmla="*/ 567 h 1023"/>
                <a:gd name="T100" fmla="*/ 27 w 1072"/>
                <a:gd name="T101" fmla="*/ 635 h 1023"/>
                <a:gd name="T102" fmla="*/ 56 w 1072"/>
                <a:gd name="T103" fmla="*/ 704 h 1023"/>
                <a:gd name="T104" fmla="*/ 94 w 1072"/>
                <a:gd name="T105" fmla="*/ 769 h 1023"/>
                <a:gd name="T106" fmla="*/ 142 w 1072"/>
                <a:gd name="T107" fmla="*/ 832 h 1023"/>
                <a:gd name="T108" fmla="*/ 197 w 1072"/>
                <a:gd name="T109" fmla="*/ 889 h 1023"/>
                <a:gd name="T110" fmla="*/ 259 w 1072"/>
                <a:gd name="T111" fmla="*/ 938 h 1023"/>
                <a:gd name="T112" fmla="*/ 330 w 1072"/>
                <a:gd name="T113" fmla="*/ 978 h 1023"/>
                <a:gd name="T114" fmla="*/ 405 w 1072"/>
                <a:gd name="T115" fmla="*/ 1006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2" h="1023">
                  <a:moveTo>
                    <a:pt x="459" y="1018"/>
                  </a:moveTo>
                  <a:lnTo>
                    <a:pt x="487" y="1021"/>
                  </a:lnTo>
                  <a:lnTo>
                    <a:pt x="514" y="1023"/>
                  </a:lnTo>
                  <a:lnTo>
                    <a:pt x="542" y="1023"/>
                  </a:lnTo>
                  <a:lnTo>
                    <a:pt x="569" y="1022"/>
                  </a:lnTo>
                  <a:lnTo>
                    <a:pt x="595" y="1019"/>
                  </a:lnTo>
                  <a:lnTo>
                    <a:pt x="622" y="1015"/>
                  </a:lnTo>
                  <a:lnTo>
                    <a:pt x="648" y="1009"/>
                  </a:lnTo>
                  <a:lnTo>
                    <a:pt x="674" y="1003"/>
                  </a:lnTo>
                  <a:lnTo>
                    <a:pt x="700" y="994"/>
                  </a:lnTo>
                  <a:lnTo>
                    <a:pt x="725" y="985"/>
                  </a:lnTo>
                  <a:lnTo>
                    <a:pt x="750" y="975"/>
                  </a:lnTo>
                  <a:lnTo>
                    <a:pt x="773" y="963"/>
                  </a:lnTo>
                  <a:lnTo>
                    <a:pt x="796" y="951"/>
                  </a:lnTo>
                  <a:lnTo>
                    <a:pt x="819" y="937"/>
                  </a:lnTo>
                  <a:lnTo>
                    <a:pt x="841" y="923"/>
                  </a:lnTo>
                  <a:lnTo>
                    <a:pt x="862" y="908"/>
                  </a:lnTo>
                  <a:lnTo>
                    <a:pt x="883" y="891"/>
                  </a:lnTo>
                  <a:lnTo>
                    <a:pt x="903" y="875"/>
                  </a:lnTo>
                  <a:lnTo>
                    <a:pt x="921" y="858"/>
                  </a:lnTo>
                  <a:lnTo>
                    <a:pt x="940" y="841"/>
                  </a:lnTo>
                  <a:lnTo>
                    <a:pt x="957" y="822"/>
                  </a:lnTo>
                  <a:lnTo>
                    <a:pt x="972" y="803"/>
                  </a:lnTo>
                  <a:lnTo>
                    <a:pt x="987" y="785"/>
                  </a:lnTo>
                  <a:lnTo>
                    <a:pt x="1001" y="765"/>
                  </a:lnTo>
                  <a:lnTo>
                    <a:pt x="1014" y="745"/>
                  </a:lnTo>
                  <a:lnTo>
                    <a:pt x="1026" y="725"/>
                  </a:lnTo>
                  <a:lnTo>
                    <a:pt x="1037" y="705"/>
                  </a:lnTo>
                  <a:lnTo>
                    <a:pt x="1046" y="685"/>
                  </a:lnTo>
                  <a:lnTo>
                    <a:pt x="1053" y="665"/>
                  </a:lnTo>
                  <a:lnTo>
                    <a:pt x="1061" y="644"/>
                  </a:lnTo>
                  <a:lnTo>
                    <a:pt x="1065" y="625"/>
                  </a:lnTo>
                  <a:lnTo>
                    <a:pt x="1069" y="604"/>
                  </a:lnTo>
                  <a:lnTo>
                    <a:pt x="1070" y="592"/>
                  </a:lnTo>
                  <a:lnTo>
                    <a:pt x="1072" y="583"/>
                  </a:lnTo>
                  <a:lnTo>
                    <a:pt x="1072" y="573"/>
                  </a:lnTo>
                  <a:lnTo>
                    <a:pt x="1070" y="563"/>
                  </a:lnTo>
                  <a:lnTo>
                    <a:pt x="1069" y="556"/>
                  </a:lnTo>
                  <a:lnTo>
                    <a:pt x="1066" y="548"/>
                  </a:lnTo>
                  <a:lnTo>
                    <a:pt x="1064" y="543"/>
                  </a:lnTo>
                  <a:lnTo>
                    <a:pt x="1060" y="536"/>
                  </a:lnTo>
                  <a:lnTo>
                    <a:pt x="1055" y="532"/>
                  </a:lnTo>
                  <a:lnTo>
                    <a:pt x="1050" y="527"/>
                  </a:lnTo>
                  <a:lnTo>
                    <a:pt x="1045" y="524"/>
                  </a:lnTo>
                  <a:lnTo>
                    <a:pt x="1038" y="522"/>
                  </a:lnTo>
                  <a:lnTo>
                    <a:pt x="1032" y="520"/>
                  </a:lnTo>
                  <a:lnTo>
                    <a:pt x="1024" y="518"/>
                  </a:lnTo>
                  <a:lnTo>
                    <a:pt x="1016" y="517"/>
                  </a:lnTo>
                  <a:lnTo>
                    <a:pt x="1008" y="517"/>
                  </a:lnTo>
                  <a:lnTo>
                    <a:pt x="989" y="517"/>
                  </a:lnTo>
                  <a:lnTo>
                    <a:pt x="969" y="520"/>
                  </a:lnTo>
                  <a:lnTo>
                    <a:pt x="947" y="523"/>
                  </a:lnTo>
                  <a:lnTo>
                    <a:pt x="925" y="529"/>
                  </a:lnTo>
                  <a:lnTo>
                    <a:pt x="874" y="542"/>
                  </a:lnTo>
                  <a:lnTo>
                    <a:pt x="819" y="557"/>
                  </a:lnTo>
                  <a:lnTo>
                    <a:pt x="805" y="560"/>
                  </a:lnTo>
                  <a:lnTo>
                    <a:pt x="792" y="561"/>
                  </a:lnTo>
                  <a:lnTo>
                    <a:pt x="778" y="560"/>
                  </a:lnTo>
                  <a:lnTo>
                    <a:pt x="765" y="558"/>
                  </a:lnTo>
                  <a:lnTo>
                    <a:pt x="753" y="553"/>
                  </a:lnTo>
                  <a:lnTo>
                    <a:pt x="741" y="547"/>
                  </a:lnTo>
                  <a:lnTo>
                    <a:pt x="730" y="540"/>
                  </a:lnTo>
                  <a:lnTo>
                    <a:pt x="721" y="532"/>
                  </a:lnTo>
                  <a:lnTo>
                    <a:pt x="712" y="522"/>
                  </a:lnTo>
                  <a:lnTo>
                    <a:pt x="705" y="511"/>
                  </a:lnTo>
                  <a:lnTo>
                    <a:pt x="699" y="499"/>
                  </a:lnTo>
                  <a:lnTo>
                    <a:pt x="695" y="488"/>
                  </a:lnTo>
                  <a:lnTo>
                    <a:pt x="692" y="475"/>
                  </a:lnTo>
                  <a:lnTo>
                    <a:pt x="691" y="461"/>
                  </a:lnTo>
                  <a:lnTo>
                    <a:pt x="692" y="448"/>
                  </a:lnTo>
                  <a:lnTo>
                    <a:pt x="696" y="434"/>
                  </a:lnTo>
                  <a:lnTo>
                    <a:pt x="768" y="180"/>
                  </a:lnTo>
                  <a:lnTo>
                    <a:pt x="771" y="166"/>
                  </a:lnTo>
                  <a:lnTo>
                    <a:pt x="773" y="152"/>
                  </a:lnTo>
                  <a:lnTo>
                    <a:pt x="775" y="139"/>
                  </a:lnTo>
                  <a:lnTo>
                    <a:pt x="773" y="126"/>
                  </a:lnTo>
                  <a:lnTo>
                    <a:pt x="771" y="113"/>
                  </a:lnTo>
                  <a:lnTo>
                    <a:pt x="767" y="100"/>
                  </a:lnTo>
                  <a:lnTo>
                    <a:pt x="763" y="88"/>
                  </a:lnTo>
                  <a:lnTo>
                    <a:pt x="756" y="76"/>
                  </a:lnTo>
                  <a:lnTo>
                    <a:pt x="749" y="65"/>
                  </a:lnTo>
                  <a:lnTo>
                    <a:pt x="740" y="56"/>
                  </a:lnTo>
                  <a:lnTo>
                    <a:pt x="730" y="47"/>
                  </a:lnTo>
                  <a:lnTo>
                    <a:pt x="721" y="38"/>
                  </a:lnTo>
                  <a:lnTo>
                    <a:pt x="709" y="32"/>
                  </a:lnTo>
                  <a:lnTo>
                    <a:pt x="697" y="26"/>
                  </a:lnTo>
                  <a:lnTo>
                    <a:pt x="684" y="22"/>
                  </a:lnTo>
                  <a:lnTo>
                    <a:pt x="670" y="19"/>
                  </a:lnTo>
                  <a:lnTo>
                    <a:pt x="562" y="2"/>
                  </a:lnTo>
                  <a:lnTo>
                    <a:pt x="549" y="0"/>
                  </a:lnTo>
                  <a:lnTo>
                    <a:pt x="535" y="0"/>
                  </a:lnTo>
                  <a:lnTo>
                    <a:pt x="521" y="3"/>
                  </a:lnTo>
                  <a:lnTo>
                    <a:pt x="508" y="6"/>
                  </a:lnTo>
                  <a:lnTo>
                    <a:pt x="496" y="10"/>
                  </a:lnTo>
                  <a:lnTo>
                    <a:pt x="484" y="16"/>
                  </a:lnTo>
                  <a:lnTo>
                    <a:pt x="473" y="23"/>
                  </a:lnTo>
                  <a:lnTo>
                    <a:pt x="462" y="31"/>
                  </a:lnTo>
                  <a:lnTo>
                    <a:pt x="454" y="39"/>
                  </a:lnTo>
                  <a:lnTo>
                    <a:pt x="445" y="50"/>
                  </a:lnTo>
                  <a:lnTo>
                    <a:pt x="438" y="61"/>
                  </a:lnTo>
                  <a:lnTo>
                    <a:pt x="431" y="73"/>
                  </a:lnTo>
                  <a:lnTo>
                    <a:pt x="427" y="85"/>
                  </a:lnTo>
                  <a:lnTo>
                    <a:pt x="424" y="98"/>
                  </a:lnTo>
                  <a:lnTo>
                    <a:pt x="421" y="112"/>
                  </a:lnTo>
                  <a:lnTo>
                    <a:pt x="420" y="126"/>
                  </a:lnTo>
                  <a:lnTo>
                    <a:pt x="413" y="389"/>
                  </a:lnTo>
                  <a:lnTo>
                    <a:pt x="411" y="403"/>
                  </a:lnTo>
                  <a:lnTo>
                    <a:pt x="407" y="417"/>
                  </a:lnTo>
                  <a:lnTo>
                    <a:pt x="403" y="429"/>
                  </a:lnTo>
                  <a:lnTo>
                    <a:pt x="397" y="441"/>
                  </a:lnTo>
                  <a:lnTo>
                    <a:pt x="388" y="452"/>
                  </a:lnTo>
                  <a:lnTo>
                    <a:pt x="379" y="461"/>
                  </a:lnTo>
                  <a:lnTo>
                    <a:pt x="370" y="469"/>
                  </a:lnTo>
                  <a:lnTo>
                    <a:pt x="359" y="476"/>
                  </a:lnTo>
                  <a:lnTo>
                    <a:pt x="347" y="480"/>
                  </a:lnTo>
                  <a:lnTo>
                    <a:pt x="334" y="484"/>
                  </a:lnTo>
                  <a:lnTo>
                    <a:pt x="321" y="486"/>
                  </a:lnTo>
                  <a:lnTo>
                    <a:pt x="308" y="486"/>
                  </a:lnTo>
                  <a:lnTo>
                    <a:pt x="295" y="485"/>
                  </a:lnTo>
                  <a:lnTo>
                    <a:pt x="282" y="482"/>
                  </a:lnTo>
                  <a:lnTo>
                    <a:pt x="269" y="477"/>
                  </a:lnTo>
                  <a:lnTo>
                    <a:pt x="256" y="470"/>
                  </a:lnTo>
                  <a:lnTo>
                    <a:pt x="210" y="439"/>
                  </a:lnTo>
                  <a:lnTo>
                    <a:pt x="165" y="411"/>
                  </a:lnTo>
                  <a:lnTo>
                    <a:pt x="145" y="399"/>
                  </a:lnTo>
                  <a:lnTo>
                    <a:pt x="125" y="388"/>
                  </a:lnTo>
                  <a:lnTo>
                    <a:pt x="106" y="380"/>
                  </a:lnTo>
                  <a:lnTo>
                    <a:pt x="89" y="374"/>
                  </a:lnTo>
                  <a:lnTo>
                    <a:pt x="81" y="372"/>
                  </a:lnTo>
                  <a:lnTo>
                    <a:pt x="74" y="370"/>
                  </a:lnTo>
                  <a:lnTo>
                    <a:pt x="66" y="370"/>
                  </a:lnTo>
                  <a:lnTo>
                    <a:pt x="58" y="370"/>
                  </a:lnTo>
                  <a:lnTo>
                    <a:pt x="52" y="370"/>
                  </a:lnTo>
                  <a:lnTo>
                    <a:pt x="46" y="372"/>
                  </a:lnTo>
                  <a:lnTo>
                    <a:pt x="39" y="374"/>
                  </a:lnTo>
                  <a:lnTo>
                    <a:pt x="34" y="377"/>
                  </a:lnTo>
                  <a:lnTo>
                    <a:pt x="28" y="382"/>
                  </a:lnTo>
                  <a:lnTo>
                    <a:pt x="24" y="387"/>
                  </a:lnTo>
                  <a:lnTo>
                    <a:pt x="20" y="392"/>
                  </a:lnTo>
                  <a:lnTo>
                    <a:pt x="15" y="400"/>
                  </a:lnTo>
                  <a:lnTo>
                    <a:pt x="12" y="408"/>
                  </a:lnTo>
                  <a:lnTo>
                    <a:pt x="9" y="417"/>
                  </a:lnTo>
                  <a:lnTo>
                    <a:pt x="6" y="427"/>
                  </a:lnTo>
                  <a:lnTo>
                    <a:pt x="4" y="439"/>
                  </a:lnTo>
                  <a:lnTo>
                    <a:pt x="1" y="459"/>
                  </a:lnTo>
                  <a:lnTo>
                    <a:pt x="0" y="480"/>
                  </a:lnTo>
                  <a:lnTo>
                    <a:pt x="0" y="500"/>
                  </a:lnTo>
                  <a:lnTo>
                    <a:pt x="2" y="523"/>
                  </a:lnTo>
                  <a:lnTo>
                    <a:pt x="4" y="545"/>
                  </a:lnTo>
                  <a:lnTo>
                    <a:pt x="9" y="567"/>
                  </a:lnTo>
                  <a:lnTo>
                    <a:pt x="14" y="589"/>
                  </a:lnTo>
                  <a:lnTo>
                    <a:pt x="20" y="613"/>
                  </a:lnTo>
                  <a:lnTo>
                    <a:pt x="27" y="635"/>
                  </a:lnTo>
                  <a:lnTo>
                    <a:pt x="36" y="658"/>
                  </a:lnTo>
                  <a:lnTo>
                    <a:pt x="46" y="681"/>
                  </a:lnTo>
                  <a:lnTo>
                    <a:pt x="56" y="704"/>
                  </a:lnTo>
                  <a:lnTo>
                    <a:pt x="68" y="725"/>
                  </a:lnTo>
                  <a:lnTo>
                    <a:pt x="80" y="748"/>
                  </a:lnTo>
                  <a:lnTo>
                    <a:pt x="94" y="769"/>
                  </a:lnTo>
                  <a:lnTo>
                    <a:pt x="109" y="791"/>
                  </a:lnTo>
                  <a:lnTo>
                    <a:pt x="124" y="812"/>
                  </a:lnTo>
                  <a:lnTo>
                    <a:pt x="142" y="832"/>
                  </a:lnTo>
                  <a:lnTo>
                    <a:pt x="159" y="851"/>
                  </a:lnTo>
                  <a:lnTo>
                    <a:pt x="177" y="871"/>
                  </a:lnTo>
                  <a:lnTo>
                    <a:pt x="197" y="889"/>
                  </a:lnTo>
                  <a:lnTo>
                    <a:pt x="217" y="907"/>
                  </a:lnTo>
                  <a:lnTo>
                    <a:pt x="238" y="923"/>
                  </a:lnTo>
                  <a:lnTo>
                    <a:pt x="259" y="938"/>
                  </a:lnTo>
                  <a:lnTo>
                    <a:pt x="282" y="953"/>
                  </a:lnTo>
                  <a:lnTo>
                    <a:pt x="306" y="966"/>
                  </a:lnTo>
                  <a:lnTo>
                    <a:pt x="330" y="978"/>
                  </a:lnTo>
                  <a:lnTo>
                    <a:pt x="354" y="989"/>
                  </a:lnTo>
                  <a:lnTo>
                    <a:pt x="379" y="998"/>
                  </a:lnTo>
                  <a:lnTo>
                    <a:pt x="405" y="1006"/>
                  </a:lnTo>
                  <a:lnTo>
                    <a:pt x="432" y="1013"/>
                  </a:lnTo>
                  <a:lnTo>
                    <a:pt x="459" y="1018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2" name="Freeform 123"/>
            <p:cNvSpPr>
              <a:spLocks/>
            </p:cNvSpPr>
            <p:nvPr userDrawn="1"/>
          </p:nvSpPr>
          <p:spPr bwMode="auto">
            <a:xfrm>
              <a:off x="-6067425" y="-831237"/>
              <a:ext cx="92075" cy="79375"/>
            </a:xfrm>
            <a:custGeom>
              <a:avLst/>
              <a:gdLst>
                <a:gd name="T0" fmla="*/ 99 w 234"/>
                <a:gd name="T1" fmla="*/ 200 h 201"/>
                <a:gd name="T2" fmla="*/ 111 w 234"/>
                <a:gd name="T3" fmla="*/ 201 h 201"/>
                <a:gd name="T4" fmla="*/ 123 w 234"/>
                <a:gd name="T5" fmla="*/ 201 h 201"/>
                <a:gd name="T6" fmla="*/ 134 w 234"/>
                <a:gd name="T7" fmla="*/ 200 h 201"/>
                <a:gd name="T8" fmla="*/ 146 w 234"/>
                <a:gd name="T9" fmla="*/ 198 h 201"/>
                <a:gd name="T10" fmla="*/ 157 w 234"/>
                <a:gd name="T11" fmla="*/ 194 h 201"/>
                <a:gd name="T12" fmla="*/ 167 w 234"/>
                <a:gd name="T13" fmla="*/ 190 h 201"/>
                <a:gd name="T14" fmla="*/ 177 w 234"/>
                <a:gd name="T15" fmla="*/ 185 h 201"/>
                <a:gd name="T16" fmla="*/ 187 w 234"/>
                <a:gd name="T17" fmla="*/ 178 h 201"/>
                <a:gd name="T18" fmla="*/ 195 w 234"/>
                <a:gd name="T19" fmla="*/ 171 h 201"/>
                <a:gd name="T20" fmla="*/ 203 w 234"/>
                <a:gd name="T21" fmla="*/ 163 h 201"/>
                <a:gd name="T22" fmla="*/ 211 w 234"/>
                <a:gd name="T23" fmla="*/ 155 h 201"/>
                <a:gd name="T24" fmla="*/ 217 w 234"/>
                <a:gd name="T25" fmla="*/ 145 h 201"/>
                <a:gd name="T26" fmla="*/ 222 w 234"/>
                <a:gd name="T27" fmla="*/ 135 h 201"/>
                <a:gd name="T28" fmla="*/ 227 w 234"/>
                <a:gd name="T29" fmla="*/ 124 h 201"/>
                <a:gd name="T30" fmla="*/ 231 w 234"/>
                <a:gd name="T31" fmla="*/ 113 h 201"/>
                <a:gd name="T32" fmla="*/ 233 w 234"/>
                <a:gd name="T33" fmla="*/ 102 h 201"/>
                <a:gd name="T34" fmla="*/ 234 w 234"/>
                <a:gd name="T35" fmla="*/ 88 h 201"/>
                <a:gd name="T36" fmla="*/ 234 w 234"/>
                <a:gd name="T37" fmla="*/ 72 h 201"/>
                <a:gd name="T38" fmla="*/ 232 w 234"/>
                <a:gd name="T39" fmla="*/ 59 h 201"/>
                <a:gd name="T40" fmla="*/ 229 w 234"/>
                <a:gd name="T41" fmla="*/ 47 h 201"/>
                <a:gd name="T42" fmla="*/ 223 w 234"/>
                <a:gd name="T43" fmla="*/ 34 h 201"/>
                <a:gd name="T44" fmla="*/ 217 w 234"/>
                <a:gd name="T45" fmla="*/ 22 h 201"/>
                <a:gd name="T46" fmla="*/ 209 w 234"/>
                <a:gd name="T47" fmla="*/ 11 h 201"/>
                <a:gd name="T48" fmla="*/ 200 w 234"/>
                <a:gd name="T49" fmla="*/ 0 h 201"/>
                <a:gd name="T50" fmla="*/ 200 w 234"/>
                <a:gd name="T51" fmla="*/ 29 h 201"/>
                <a:gd name="T52" fmla="*/ 198 w 234"/>
                <a:gd name="T53" fmla="*/ 43 h 201"/>
                <a:gd name="T54" fmla="*/ 194 w 234"/>
                <a:gd name="T55" fmla="*/ 57 h 201"/>
                <a:gd name="T56" fmla="*/ 190 w 234"/>
                <a:gd name="T57" fmla="*/ 69 h 201"/>
                <a:gd name="T58" fmla="*/ 184 w 234"/>
                <a:gd name="T59" fmla="*/ 81 h 201"/>
                <a:gd name="T60" fmla="*/ 175 w 234"/>
                <a:gd name="T61" fmla="*/ 92 h 201"/>
                <a:gd name="T62" fmla="*/ 166 w 234"/>
                <a:gd name="T63" fmla="*/ 101 h 201"/>
                <a:gd name="T64" fmla="*/ 157 w 234"/>
                <a:gd name="T65" fmla="*/ 109 h 201"/>
                <a:gd name="T66" fmla="*/ 146 w 234"/>
                <a:gd name="T67" fmla="*/ 116 h 201"/>
                <a:gd name="T68" fmla="*/ 134 w 234"/>
                <a:gd name="T69" fmla="*/ 120 h 201"/>
                <a:gd name="T70" fmla="*/ 121 w 234"/>
                <a:gd name="T71" fmla="*/ 124 h 201"/>
                <a:gd name="T72" fmla="*/ 108 w 234"/>
                <a:gd name="T73" fmla="*/ 126 h 201"/>
                <a:gd name="T74" fmla="*/ 95 w 234"/>
                <a:gd name="T75" fmla="*/ 126 h 201"/>
                <a:gd name="T76" fmla="*/ 82 w 234"/>
                <a:gd name="T77" fmla="*/ 125 h 201"/>
                <a:gd name="T78" fmla="*/ 69 w 234"/>
                <a:gd name="T79" fmla="*/ 122 h 201"/>
                <a:gd name="T80" fmla="*/ 56 w 234"/>
                <a:gd name="T81" fmla="*/ 117 h 201"/>
                <a:gd name="T82" fmla="*/ 43 w 234"/>
                <a:gd name="T83" fmla="*/ 110 h 201"/>
                <a:gd name="T84" fmla="*/ 32 w 234"/>
                <a:gd name="T85" fmla="*/ 103 h 201"/>
                <a:gd name="T86" fmla="*/ 22 w 234"/>
                <a:gd name="T87" fmla="*/ 95 h 201"/>
                <a:gd name="T88" fmla="*/ 11 w 234"/>
                <a:gd name="T89" fmla="*/ 88 h 201"/>
                <a:gd name="T90" fmla="*/ 0 w 234"/>
                <a:gd name="T91" fmla="*/ 81 h 201"/>
                <a:gd name="T92" fmla="*/ 0 w 234"/>
                <a:gd name="T93" fmla="*/ 92 h 201"/>
                <a:gd name="T94" fmla="*/ 1 w 234"/>
                <a:gd name="T95" fmla="*/ 102 h 201"/>
                <a:gd name="T96" fmla="*/ 3 w 234"/>
                <a:gd name="T97" fmla="*/ 112 h 201"/>
                <a:gd name="T98" fmla="*/ 6 w 234"/>
                <a:gd name="T99" fmla="*/ 122 h 201"/>
                <a:gd name="T100" fmla="*/ 10 w 234"/>
                <a:gd name="T101" fmla="*/ 132 h 201"/>
                <a:gd name="T102" fmla="*/ 15 w 234"/>
                <a:gd name="T103" fmla="*/ 142 h 201"/>
                <a:gd name="T104" fmla="*/ 20 w 234"/>
                <a:gd name="T105" fmla="*/ 150 h 201"/>
                <a:gd name="T106" fmla="*/ 27 w 234"/>
                <a:gd name="T107" fmla="*/ 159 h 201"/>
                <a:gd name="T108" fmla="*/ 33 w 234"/>
                <a:gd name="T109" fmla="*/ 166 h 201"/>
                <a:gd name="T110" fmla="*/ 41 w 234"/>
                <a:gd name="T111" fmla="*/ 173 h 201"/>
                <a:gd name="T112" fmla="*/ 50 w 234"/>
                <a:gd name="T113" fmla="*/ 179 h 201"/>
                <a:gd name="T114" fmla="*/ 58 w 234"/>
                <a:gd name="T115" fmla="*/ 185 h 201"/>
                <a:gd name="T116" fmla="*/ 68 w 234"/>
                <a:gd name="T117" fmla="*/ 190 h 201"/>
                <a:gd name="T118" fmla="*/ 78 w 234"/>
                <a:gd name="T119" fmla="*/ 194 h 201"/>
                <a:gd name="T120" fmla="*/ 88 w 234"/>
                <a:gd name="T121" fmla="*/ 198 h 201"/>
                <a:gd name="T122" fmla="*/ 99 w 234"/>
                <a:gd name="T123" fmla="*/ 20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01">
                  <a:moveTo>
                    <a:pt x="99" y="200"/>
                  </a:moveTo>
                  <a:lnTo>
                    <a:pt x="111" y="201"/>
                  </a:lnTo>
                  <a:lnTo>
                    <a:pt x="123" y="201"/>
                  </a:lnTo>
                  <a:lnTo>
                    <a:pt x="134" y="200"/>
                  </a:lnTo>
                  <a:lnTo>
                    <a:pt x="146" y="198"/>
                  </a:lnTo>
                  <a:lnTo>
                    <a:pt x="157" y="194"/>
                  </a:lnTo>
                  <a:lnTo>
                    <a:pt x="167" y="190"/>
                  </a:lnTo>
                  <a:lnTo>
                    <a:pt x="177" y="185"/>
                  </a:lnTo>
                  <a:lnTo>
                    <a:pt x="187" y="178"/>
                  </a:lnTo>
                  <a:lnTo>
                    <a:pt x="195" y="171"/>
                  </a:lnTo>
                  <a:lnTo>
                    <a:pt x="203" y="163"/>
                  </a:lnTo>
                  <a:lnTo>
                    <a:pt x="211" y="155"/>
                  </a:lnTo>
                  <a:lnTo>
                    <a:pt x="217" y="145"/>
                  </a:lnTo>
                  <a:lnTo>
                    <a:pt x="222" y="135"/>
                  </a:lnTo>
                  <a:lnTo>
                    <a:pt x="227" y="124"/>
                  </a:lnTo>
                  <a:lnTo>
                    <a:pt x="231" y="113"/>
                  </a:lnTo>
                  <a:lnTo>
                    <a:pt x="233" y="102"/>
                  </a:lnTo>
                  <a:lnTo>
                    <a:pt x="234" y="88"/>
                  </a:lnTo>
                  <a:lnTo>
                    <a:pt x="234" y="72"/>
                  </a:lnTo>
                  <a:lnTo>
                    <a:pt x="232" y="59"/>
                  </a:lnTo>
                  <a:lnTo>
                    <a:pt x="229" y="47"/>
                  </a:lnTo>
                  <a:lnTo>
                    <a:pt x="223" y="34"/>
                  </a:lnTo>
                  <a:lnTo>
                    <a:pt x="217" y="22"/>
                  </a:lnTo>
                  <a:lnTo>
                    <a:pt x="209" y="11"/>
                  </a:lnTo>
                  <a:lnTo>
                    <a:pt x="200" y="0"/>
                  </a:lnTo>
                  <a:lnTo>
                    <a:pt x="200" y="29"/>
                  </a:lnTo>
                  <a:lnTo>
                    <a:pt x="198" y="43"/>
                  </a:lnTo>
                  <a:lnTo>
                    <a:pt x="194" y="57"/>
                  </a:lnTo>
                  <a:lnTo>
                    <a:pt x="190" y="69"/>
                  </a:lnTo>
                  <a:lnTo>
                    <a:pt x="184" y="81"/>
                  </a:lnTo>
                  <a:lnTo>
                    <a:pt x="175" y="92"/>
                  </a:lnTo>
                  <a:lnTo>
                    <a:pt x="166" y="101"/>
                  </a:lnTo>
                  <a:lnTo>
                    <a:pt x="157" y="109"/>
                  </a:lnTo>
                  <a:lnTo>
                    <a:pt x="146" y="116"/>
                  </a:lnTo>
                  <a:lnTo>
                    <a:pt x="134" y="120"/>
                  </a:lnTo>
                  <a:lnTo>
                    <a:pt x="121" y="124"/>
                  </a:lnTo>
                  <a:lnTo>
                    <a:pt x="108" y="126"/>
                  </a:lnTo>
                  <a:lnTo>
                    <a:pt x="95" y="126"/>
                  </a:lnTo>
                  <a:lnTo>
                    <a:pt x="82" y="125"/>
                  </a:lnTo>
                  <a:lnTo>
                    <a:pt x="69" y="122"/>
                  </a:lnTo>
                  <a:lnTo>
                    <a:pt x="56" y="117"/>
                  </a:lnTo>
                  <a:lnTo>
                    <a:pt x="43" y="110"/>
                  </a:lnTo>
                  <a:lnTo>
                    <a:pt x="32" y="103"/>
                  </a:lnTo>
                  <a:lnTo>
                    <a:pt x="22" y="95"/>
                  </a:lnTo>
                  <a:lnTo>
                    <a:pt x="11" y="88"/>
                  </a:lnTo>
                  <a:lnTo>
                    <a:pt x="0" y="81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3" y="112"/>
                  </a:lnTo>
                  <a:lnTo>
                    <a:pt x="6" y="122"/>
                  </a:lnTo>
                  <a:lnTo>
                    <a:pt x="10" y="132"/>
                  </a:lnTo>
                  <a:lnTo>
                    <a:pt x="15" y="142"/>
                  </a:lnTo>
                  <a:lnTo>
                    <a:pt x="20" y="150"/>
                  </a:lnTo>
                  <a:lnTo>
                    <a:pt x="27" y="159"/>
                  </a:lnTo>
                  <a:lnTo>
                    <a:pt x="33" y="166"/>
                  </a:lnTo>
                  <a:lnTo>
                    <a:pt x="41" y="173"/>
                  </a:lnTo>
                  <a:lnTo>
                    <a:pt x="50" y="179"/>
                  </a:lnTo>
                  <a:lnTo>
                    <a:pt x="58" y="185"/>
                  </a:lnTo>
                  <a:lnTo>
                    <a:pt x="68" y="190"/>
                  </a:lnTo>
                  <a:lnTo>
                    <a:pt x="78" y="194"/>
                  </a:lnTo>
                  <a:lnTo>
                    <a:pt x="88" y="198"/>
                  </a:lnTo>
                  <a:lnTo>
                    <a:pt x="99" y="20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3" name="Freeform 124"/>
            <p:cNvSpPr>
              <a:spLocks/>
            </p:cNvSpPr>
            <p:nvPr userDrawn="1"/>
          </p:nvSpPr>
          <p:spPr bwMode="auto">
            <a:xfrm>
              <a:off x="-5899150" y="-813774"/>
              <a:ext cx="92075" cy="87313"/>
            </a:xfrm>
            <a:custGeom>
              <a:avLst/>
              <a:gdLst>
                <a:gd name="T0" fmla="*/ 99 w 230"/>
                <a:gd name="T1" fmla="*/ 221 h 222"/>
                <a:gd name="T2" fmla="*/ 111 w 230"/>
                <a:gd name="T3" fmla="*/ 222 h 222"/>
                <a:gd name="T4" fmla="*/ 122 w 230"/>
                <a:gd name="T5" fmla="*/ 222 h 222"/>
                <a:gd name="T6" fmla="*/ 132 w 230"/>
                <a:gd name="T7" fmla="*/ 222 h 222"/>
                <a:gd name="T8" fmla="*/ 142 w 230"/>
                <a:gd name="T9" fmla="*/ 220 h 222"/>
                <a:gd name="T10" fmla="*/ 153 w 230"/>
                <a:gd name="T11" fmla="*/ 216 h 222"/>
                <a:gd name="T12" fmla="*/ 163 w 230"/>
                <a:gd name="T13" fmla="*/ 213 h 222"/>
                <a:gd name="T14" fmla="*/ 171 w 230"/>
                <a:gd name="T15" fmla="*/ 209 h 222"/>
                <a:gd name="T16" fmla="*/ 181 w 230"/>
                <a:gd name="T17" fmla="*/ 203 h 222"/>
                <a:gd name="T18" fmla="*/ 190 w 230"/>
                <a:gd name="T19" fmla="*/ 198 h 222"/>
                <a:gd name="T20" fmla="*/ 197 w 230"/>
                <a:gd name="T21" fmla="*/ 191 h 222"/>
                <a:gd name="T22" fmla="*/ 205 w 230"/>
                <a:gd name="T23" fmla="*/ 184 h 222"/>
                <a:gd name="T24" fmla="*/ 211 w 230"/>
                <a:gd name="T25" fmla="*/ 175 h 222"/>
                <a:gd name="T26" fmla="*/ 217 w 230"/>
                <a:gd name="T27" fmla="*/ 167 h 222"/>
                <a:gd name="T28" fmla="*/ 222 w 230"/>
                <a:gd name="T29" fmla="*/ 158 h 222"/>
                <a:gd name="T30" fmla="*/ 226 w 230"/>
                <a:gd name="T31" fmla="*/ 148 h 222"/>
                <a:gd name="T32" fmla="*/ 230 w 230"/>
                <a:gd name="T33" fmla="*/ 138 h 222"/>
                <a:gd name="T34" fmla="*/ 218 w 230"/>
                <a:gd name="T35" fmla="*/ 141 h 222"/>
                <a:gd name="T36" fmla="*/ 205 w 230"/>
                <a:gd name="T37" fmla="*/ 145 h 222"/>
                <a:gd name="T38" fmla="*/ 192 w 230"/>
                <a:gd name="T39" fmla="*/ 148 h 222"/>
                <a:gd name="T40" fmla="*/ 179 w 230"/>
                <a:gd name="T41" fmla="*/ 152 h 222"/>
                <a:gd name="T42" fmla="*/ 165 w 230"/>
                <a:gd name="T43" fmla="*/ 155 h 222"/>
                <a:gd name="T44" fmla="*/ 152 w 230"/>
                <a:gd name="T45" fmla="*/ 156 h 222"/>
                <a:gd name="T46" fmla="*/ 138 w 230"/>
                <a:gd name="T47" fmla="*/ 155 h 222"/>
                <a:gd name="T48" fmla="*/ 125 w 230"/>
                <a:gd name="T49" fmla="*/ 153 h 222"/>
                <a:gd name="T50" fmla="*/ 113 w 230"/>
                <a:gd name="T51" fmla="*/ 148 h 222"/>
                <a:gd name="T52" fmla="*/ 101 w 230"/>
                <a:gd name="T53" fmla="*/ 142 h 222"/>
                <a:gd name="T54" fmla="*/ 90 w 230"/>
                <a:gd name="T55" fmla="*/ 135 h 222"/>
                <a:gd name="T56" fmla="*/ 81 w 230"/>
                <a:gd name="T57" fmla="*/ 127 h 222"/>
                <a:gd name="T58" fmla="*/ 72 w 230"/>
                <a:gd name="T59" fmla="*/ 117 h 222"/>
                <a:gd name="T60" fmla="*/ 65 w 230"/>
                <a:gd name="T61" fmla="*/ 106 h 222"/>
                <a:gd name="T62" fmla="*/ 59 w 230"/>
                <a:gd name="T63" fmla="*/ 94 h 222"/>
                <a:gd name="T64" fmla="*/ 55 w 230"/>
                <a:gd name="T65" fmla="*/ 83 h 222"/>
                <a:gd name="T66" fmla="*/ 52 w 230"/>
                <a:gd name="T67" fmla="*/ 70 h 222"/>
                <a:gd name="T68" fmla="*/ 51 w 230"/>
                <a:gd name="T69" fmla="*/ 56 h 222"/>
                <a:gd name="T70" fmla="*/ 52 w 230"/>
                <a:gd name="T71" fmla="*/ 43 h 222"/>
                <a:gd name="T72" fmla="*/ 56 w 230"/>
                <a:gd name="T73" fmla="*/ 29 h 222"/>
                <a:gd name="T74" fmla="*/ 63 w 230"/>
                <a:gd name="T75" fmla="*/ 0 h 222"/>
                <a:gd name="T76" fmla="*/ 51 w 230"/>
                <a:gd name="T77" fmla="*/ 7 h 222"/>
                <a:gd name="T78" fmla="*/ 41 w 230"/>
                <a:gd name="T79" fmla="*/ 16 h 222"/>
                <a:gd name="T80" fmla="*/ 31 w 230"/>
                <a:gd name="T81" fmla="*/ 25 h 222"/>
                <a:gd name="T82" fmla="*/ 22 w 230"/>
                <a:gd name="T83" fmla="*/ 35 h 222"/>
                <a:gd name="T84" fmla="*/ 15 w 230"/>
                <a:gd name="T85" fmla="*/ 47 h 222"/>
                <a:gd name="T86" fmla="*/ 9 w 230"/>
                <a:gd name="T87" fmla="*/ 59 h 222"/>
                <a:gd name="T88" fmla="*/ 4 w 230"/>
                <a:gd name="T89" fmla="*/ 73 h 222"/>
                <a:gd name="T90" fmla="*/ 1 w 230"/>
                <a:gd name="T91" fmla="*/ 87 h 222"/>
                <a:gd name="T92" fmla="*/ 0 w 230"/>
                <a:gd name="T93" fmla="*/ 99 h 222"/>
                <a:gd name="T94" fmla="*/ 0 w 230"/>
                <a:gd name="T95" fmla="*/ 111 h 222"/>
                <a:gd name="T96" fmla="*/ 1 w 230"/>
                <a:gd name="T97" fmla="*/ 122 h 222"/>
                <a:gd name="T98" fmla="*/ 3 w 230"/>
                <a:gd name="T99" fmla="*/ 133 h 222"/>
                <a:gd name="T100" fmla="*/ 6 w 230"/>
                <a:gd name="T101" fmla="*/ 144 h 222"/>
                <a:gd name="T102" fmla="*/ 11 w 230"/>
                <a:gd name="T103" fmla="*/ 155 h 222"/>
                <a:gd name="T104" fmla="*/ 16 w 230"/>
                <a:gd name="T105" fmla="*/ 165 h 222"/>
                <a:gd name="T106" fmla="*/ 22 w 230"/>
                <a:gd name="T107" fmla="*/ 174 h 222"/>
                <a:gd name="T108" fmla="*/ 30 w 230"/>
                <a:gd name="T109" fmla="*/ 183 h 222"/>
                <a:gd name="T110" fmla="*/ 37 w 230"/>
                <a:gd name="T111" fmla="*/ 191 h 222"/>
                <a:gd name="T112" fmla="*/ 46 w 230"/>
                <a:gd name="T113" fmla="*/ 198 h 222"/>
                <a:gd name="T114" fmla="*/ 56 w 230"/>
                <a:gd name="T115" fmla="*/ 205 h 222"/>
                <a:gd name="T116" fmla="*/ 65 w 230"/>
                <a:gd name="T117" fmla="*/ 210 h 222"/>
                <a:gd name="T118" fmla="*/ 76 w 230"/>
                <a:gd name="T119" fmla="*/ 215 h 222"/>
                <a:gd name="T120" fmla="*/ 87 w 230"/>
                <a:gd name="T121" fmla="*/ 219 h 222"/>
                <a:gd name="T122" fmla="*/ 99 w 230"/>
                <a:gd name="T123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" h="222">
                  <a:moveTo>
                    <a:pt x="99" y="221"/>
                  </a:moveTo>
                  <a:lnTo>
                    <a:pt x="111" y="222"/>
                  </a:lnTo>
                  <a:lnTo>
                    <a:pt x="122" y="222"/>
                  </a:lnTo>
                  <a:lnTo>
                    <a:pt x="132" y="222"/>
                  </a:lnTo>
                  <a:lnTo>
                    <a:pt x="142" y="220"/>
                  </a:lnTo>
                  <a:lnTo>
                    <a:pt x="153" y="216"/>
                  </a:lnTo>
                  <a:lnTo>
                    <a:pt x="163" y="213"/>
                  </a:lnTo>
                  <a:lnTo>
                    <a:pt x="171" y="209"/>
                  </a:lnTo>
                  <a:lnTo>
                    <a:pt x="181" y="203"/>
                  </a:lnTo>
                  <a:lnTo>
                    <a:pt x="190" y="198"/>
                  </a:lnTo>
                  <a:lnTo>
                    <a:pt x="197" y="191"/>
                  </a:lnTo>
                  <a:lnTo>
                    <a:pt x="205" y="184"/>
                  </a:lnTo>
                  <a:lnTo>
                    <a:pt x="211" y="175"/>
                  </a:lnTo>
                  <a:lnTo>
                    <a:pt x="217" y="167"/>
                  </a:lnTo>
                  <a:lnTo>
                    <a:pt x="222" y="158"/>
                  </a:lnTo>
                  <a:lnTo>
                    <a:pt x="226" y="148"/>
                  </a:lnTo>
                  <a:lnTo>
                    <a:pt x="230" y="138"/>
                  </a:lnTo>
                  <a:lnTo>
                    <a:pt x="218" y="141"/>
                  </a:lnTo>
                  <a:lnTo>
                    <a:pt x="205" y="145"/>
                  </a:lnTo>
                  <a:lnTo>
                    <a:pt x="192" y="148"/>
                  </a:lnTo>
                  <a:lnTo>
                    <a:pt x="179" y="152"/>
                  </a:lnTo>
                  <a:lnTo>
                    <a:pt x="165" y="155"/>
                  </a:lnTo>
                  <a:lnTo>
                    <a:pt x="152" y="156"/>
                  </a:lnTo>
                  <a:lnTo>
                    <a:pt x="138" y="155"/>
                  </a:lnTo>
                  <a:lnTo>
                    <a:pt x="125" y="153"/>
                  </a:lnTo>
                  <a:lnTo>
                    <a:pt x="113" y="148"/>
                  </a:lnTo>
                  <a:lnTo>
                    <a:pt x="101" y="142"/>
                  </a:lnTo>
                  <a:lnTo>
                    <a:pt x="90" y="135"/>
                  </a:lnTo>
                  <a:lnTo>
                    <a:pt x="81" y="127"/>
                  </a:lnTo>
                  <a:lnTo>
                    <a:pt x="72" y="117"/>
                  </a:lnTo>
                  <a:lnTo>
                    <a:pt x="65" y="106"/>
                  </a:lnTo>
                  <a:lnTo>
                    <a:pt x="59" y="94"/>
                  </a:lnTo>
                  <a:lnTo>
                    <a:pt x="55" y="83"/>
                  </a:lnTo>
                  <a:lnTo>
                    <a:pt x="52" y="70"/>
                  </a:lnTo>
                  <a:lnTo>
                    <a:pt x="51" y="56"/>
                  </a:lnTo>
                  <a:lnTo>
                    <a:pt x="52" y="43"/>
                  </a:lnTo>
                  <a:lnTo>
                    <a:pt x="56" y="29"/>
                  </a:lnTo>
                  <a:lnTo>
                    <a:pt x="63" y="0"/>
                  </a:lnTo>
                  <a:lnTo>
                    <a:pt x="51" y="7"/>
                  </a:lnTo>
                  <a:lnTo>
                    <a:pt x="41" y="16"/>
                  </a:lnTo>
                  <a:lnTo>
                    <a:pt x="31" y="25"/>
                  </a:lnTo>
                  <a:lnTo>
                    <a:pt x="22" y="35"/>
                  </a:lnTo>
                  <a:lnTo>
                    <a:pt x="15" y="47"/>
                  </a:lnTo>
                  <a:lnTo>
                    <a:pt x="9" y="59"/>
                  </a:lnTo>
                  <a:lnTo>
                    <a:pt x="4" y="73"/>
                  </a:lnTo>
                  <a:lnTo>
                    <a:pt x="1" y="87"/>
                  </a:lnTo>
                  <a:lnTo>
                    <a:pt x="0" y="99"/>
                  </a:lnTo>
                  <a:lnTo>
                    <a:pt x="0" y="111"/>
                  </a:lnTo>
                  <a:lnTo>
                    <a:pt x="1" y="122"/>
                  </a:lnTo>
                  <a:lnTo>
                    <a:pt x="3" y="133"/>
                  </a:lnTo>
                  <a:lnTo>
                    <a:pt x="6" y="144"/>
                  </a:lnTo>
                  <a:lnTo>
                    <a:pt x="11" y="155"/>
                  </a:lnTo>
                  <a:lnTo>
                    <a:pt x="16" y="165"/>
                  </a:lnTo>
                  <a:lnTo>
                    <a:pt x="22" y="174"/>
                  </a:lnTo>
                  <a:lnTo>
                    <a:pt x="30" y="183"/>
                  </a:lnTo>
                  <a:lnTo>
                    <a:pt x="37" y="191"/>
                  </a:lnTo>
                  <a:lnTo>
                    <a:pt x="46" y="198"/>
                  </a:lnTo>
                  <a:lnTo>
                    <a:pt x="56" y="205"/>
                  </a:lnTo>
                  <a:lnTo>
                    <a:pt x="65" y="210"/>
                  </a:lnTo>
                  <a:lnTo>
                    <a:pt x="76" y="215"/>
                  </a:lnTo>
                  <a:lnTo>
                    <a:pt x="87" y="219"/>
                  </a:lnTo>
                  <a:lnTo>
                    <a:pt x="99" y="22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4" name="Freeform 125"/>
            <p:cNvSpPr>
              <a:spLocks/>
            </p:cNvSpPr>
            <p:nvPr userDrawn="1"/>
          </p:nvSpPr>
          <p:spPr bwMode="auto">
            <a:xfrm>
              <a:off x="-4427538" y="173651"/>
              <a:ext cx="195263" cy="250825"/>
            </a:xfrm>
            <a:custGeom>
              <a:avLst/>
              <a:gdLst>
                <a:gd name="T0" fmla="*/ 403 w 492"/>
                <a:gd name="T1" fmla="*/ 356 h 633"/>
                <a:gd name="T2" fmla="*/ 397 w 492"/>
                <a:gd name="T3" fmla="*/ 324 h 633"/>
                <a:gd name="T4" fmla="*/ 385 w 492"/>
                <a:gd name="T5" fmla="*/ 271 h 633"/>
                <a:gd name="T6" fmla="*/ 371 w 492"/>
                <a:gd name="T7" fmla="*/ 207 h 633"/>
                <a:gd name="T8" fmla="*/ 349 w 492"/>
                <a:gd name="T9" fmla="*/ 163 h 633"/>
                <a:gd name="T10" fmla="*/ 319 w 492"/>
                <a:gd name="T11" fmla="*/ 139 h 633"/>
                <a:gd name="T12" fmla="*/ 277 w 492"/>
                <a:gd name="T13" fmla="*/ 213 h 633"/>
                <a:gd name="T14" fmla="*/ 269 w 492"/>
                <a:gd name="T15" fmla="*/ 178 h 633"/>
                <a:gd name="T16" fmla="*/ 252 w 492"/>
                <a:gd name="T17" fmla="*/ 96 h 633"/>
                <a:gd name="T18" fmla="*/ 199 w 492"/>
                <a:gd name="T19" fmla="*/ 70 h 633"/>
                <a:gd name="T20" fmla="*/ 139 w 492"/>
                <a:gd name="T21" fmla="*/ 44 h 633"/>
                <a:gd name="T22" fmla="*/ 74 w 492"/>
                <a:gd name="T23" fmla="*/ 21 h 633"/>
                <a:gd name="T24" fmla="*/ 0 w 492"/>
                <a:gd name="T25" fmla="*/ 0 h 633"/>
                <a:gd name="T26" fmla="*/ 0 w 492"/>
                <a:gd name="T27" fmla="*/ 19 h 633"/>
                <a:gd name="T28" fmla="*/ 1 w 492"/>
                <a:gd name="T29" fmla="*/ 70 h 633"/>
                <a:gd name="T30" fmla="*/ 9 w 492"/>
                <a:gd name="T31" fmla="*/ 145 h 633"/>
                <a:gd name="T32" fmla="*/ 15 w 492"/>
                <a:gd name="T33" fmla="*/ 188 h 633"/>
                <a:gd name="T34" fmla="*/ 26 w 492"/>
                <a:gd name="T35" fmla="*/ 234 h 633"/>
                <a:gd name="T36" fmla="*/ 105 w 492"/>
                <a:gd name="T37" fmla="*/ 271 h 633"/>
                <a:gd name="T38" fmla="*/ 138 w 492"/>
                <a:gd name="T39" fmla="*/ 287 h 633"/>
                <a:gd name="T40" fmla="*/ 54 w 492"/>
                <a:gd name="T41" fmla="*/ 325 h 633"/>
                <a:gd name="T42" fmla="*/ 82 w 492"/>
                <a:gd name="T43" fmla="*/ 385 h 633"/>
                <a:gd name="T44" fmla="*/ 151 w 492"/>
                <a:gd name="T45" fmla="*/ 439 h 633"/>
                <a:gd name="T46" fmla="*/ 228 w 492"/>
                <a:gd name="T47" fmla="*/ 475 h 633"/>
                <a:gd name="T48" fmla="*/ 154 w 492"/>
                <a:gd name="T49" fmla="*/ 487 h 633"/>
                <a:gd name="T50" fmla="*/ 179 w 492"/>
                <a:gd name="T51" fmla="*/ 514 h 633"/>
                <a:gd name="T52" fmla="*/ 209 w 492"/>
                <a:gd name="T53" fmla="*/ 539 h 633"/>
                <a:gd name="T54" fmla="*/ 241 w 492"/>
                <a:gd name="T55" fmla="*/ 563 h 633"/>
                <a:gd name="T56" fmla="*/ 277 w 492"/>
                <a:gd name="T57" fmla="*/ 582 h 633"/>
                <a:gd name="T58" fmla="*/ 314 w 492"/>
                <a:gd name="T59" fmla="*/ 600 h 633"/>
                <a:gd name="T60" fmla="*/ 357 w 492"/>
                <a:gd name="T61" fmla="*/ 614 h 633"/>
                <a:gd name="T62" fmla="*/ 403 w 492"/>
                <a:gd name="T63" fmla="*/ 625 h 633"/>
                <a:gd name="T64" fmla="*/ 452 w 492"/>
                <a:gd name="T65" fmla="*/ 633 h 633"/>
                <a:gd name="T66" fmla="*/ 466 w 492"/>
                <a:gd name="T67" fmla="*/ 600 h 633"/>
                <a:gd name="T68" fmla="*/ 478 w 492"/>
                <a:gd name="T69" fmla="*/ 563 h 633"/>
                <a:gd name="T70" fmla="*/ 487 w 492"/>
                <a:gd name="T71" fmla="*/ 515 h 633"/>
                <a:gd name="T72" fmla="*/ 492 w 492"/>
                <a:gd name="T73" fmla="*/ 458 h 633"/>
                <a:gd name="T74" fmla="*/ 490 w 492"/>
                <a:gd name="T75" fmla="*/ 426 h 633"/>
                <a:gd name="T76" fmla="*/ 487 w 492"/>
                <a:gd name="T77" fmla="*/ 394 h 633"/>
                <a:gd name="T78" fmla="*/ 480 w 492"/>
                <a:gd name="T79" fmla="*/ 362 h 633"/>
                <a:gd name="T80" fmla="*/ 469 w 492"/>
                <a:gd name="T81" fmla="*/ 327 h 633"/>
                <a:gd name="T82" fmla="*/ 454 w 492"/>
                <a:gd name="T83" fmla="*/ 294 h 633"/>
                <a:gd name="T84" fmla="*/ 434 w 492"/>
                <a:gd name="T85" fmla="*/ 259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2" h="633">
                  <a:moveTo>
                    <a:pt x="404" y="361"/>
                  </a:moveTo>
                  <a:lnTo>
                    <a:pt x="403" y="356"/>
                  </a:lnTo>
                  <a:lnTo>
                    <a:pt x="400" y="343"/>
                  </a:lnTo>
                  <a:lnTo>
                    <a:pt x="397" y="324"/>
                  </a:lnTo>
                  <a:lnTo>
                    <a:pt x="391" y="300"/>
                  </a:lnTo>
                  <a:lnTo>
                    <a:pt x="385" y="271"/>
                  </a:lnTo>
                  <a:lnTo>
                    <a:pt x="377" y="240"/>
                  </a:lnTo>
                  <a:lnTo>
                    <a:pt x="371" y="207"/>
                  </a:lnTo>
                  <a:lnTo>
                    <a:pt x="363" y="175"/>
                  </a:lnTo>
                  <a:lnTo>
                    <a:pt x="349" y="163"/>
                  </a:lnTo>
                  <a:lnTo>
                    <a:pt x="335" y="151"/>
                  </a:lnTo>
                  <a:lnTo>
                    <a:pt x="319" y="139"/>
                  </a:lnTo>
                  <a:lnTo>
                    <a:pt x="303" y="127"/>
                  </a:lnTo>
                  <a:lnTo>
                    <a:pt x="277" y="213"/>
                  </a:lnTo>
                  <a:lnTo>
                    <a:pt x="274" y="204"/>
                  </a:lnTo>
                  <a:lnTo>
                    <a:pt x="269" y="178"/>
                  </a:lnTo>
                  <a:lnTo>
                    <a:pt x="262" y="141"/>
                  </a:lnTo>
                  <a:lnTo>
                    <a:pt x="252" y="96"/>
                  </a:lnTo>
                  <a:lnTo>
                    <a:pt x="226" y="83"/>
                  </a:lnTo>
                  <a:lnTo>
                    <a:pt x="199" y="70"/>
                  </a:lnTo>
                  <a:lnTo>
                    <a:pt x="171" y="57"/>
                  </a:lnTo>
                  <a:lnTo>
                    <a:pt x="139" y="44"/>
                  </a:lnTo>
                  <a:lnTo>
                    <a:pt x="108" y="32"/>
                  </a:lnTo>
                  <a:lnTo>
                    <a:pt x="74" y="21"/>
                  </a:lnTo>
                  <a:lnTo>
                    <a:pt x="38" y="11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19"/>
                  </a:lnTo>
                  <a:lnTo>
                    <a:pt x="0" y="41"/>
                  </a:lnTo>
                  <a:lnTo>
                    <a:pt x="1" y="70"/>
                  </a:lnTo>
                  <a:lnTo>
                    <a:pt x="3" y="105"/>
                  </a:lnTo>
                  <a:lnTo>
                    <a:pt x="9" y="145"/>
                  </a:lnTo>
                  <a:lnTo>
                    <a:pt x="12" y="166"/>
                  </a:lnTo>
                  <a:lnTo>
                    <a:pt x="15" y="188"/>
                  </a:lnTo>
                  <a:lnTo>
                    <a:pt x="21" y="210"/>
                  </a:lnTo>
                  <a:lnTo>
                    <a:pt x="26" y="234"/>
                  </a:lnTo>
                  <a:lnTo>
                    <a:pt x="69" y="255"/>
                  </a:lnTo>
                  <a:lnTo>
                    <a:pt x="105" y="271"/>
                  </a:lnTo>
                  <a:lnTo>
                    <a:pt x="130" y="283"/>
                  </a:lnTo>
                  <a:lnTo>
                    <a:pt x="138" y="287"/>
                  </a:lnTo>
                  <a:lnTo>
                    <a:pt x="43" y="294"/>
                  </a:lnTo>
                  <a:lnTo>
                    <a:pt x="54" y="325"/>
                  </a:lnTo>
                  <a:lnTo>
                    <a:pt x="67" y="355"/>
                  </a:lnTo>
                  <a:lnTo>
                    <a:pt x="82" y="385"/>
                  </a:lnTo>
                  <a:lnTo>
                    <a:pt x="100" y="416"/>
                  </a:lnTo>
                  <a:lnTo>
                    <a:pt x="151" y="439"/>
                  </a:lnTo>
                  <a:lnTo>
                    <a:pt x="197" y="461"/>
                  </a:lnTo>
                  <a:lnTo>
                    <a:pt x="228" y="475"/>
                  </a:lnTo>
                  <a:lnTo>
                    <a:pt x="240" y="480"/>
                  </a:lnTo>
                  <a:lnTo>
                    <a:pt x="154" y="487"/>
                  </a:lnTo>
                  <a:lnTo>
                    <a:pt x="165" y="501"/>
                  </a:lnTo>
                  <a:lnTo>
                    <a:pt x="179" y="514"/>
                  </a:lnTo>
                  <a:lnTo>
                    <a:pt x="193" y="527"/>
                  </a:lnTo>
                  <a:lnTo>
                    <a:pt x="209" y="539"/>
                  </a:lnTo>
                  <a:lnTo>
                    <a:pt x="225" y="551"/>
                  </a:lnTo>
                  <a:lnTo>
                    <a:pt x="241" y="563"/>
                  </a:lnTo>
                  <a:lnTo>
                    <a:pt x="258" y="572"/>
                  </a:lnTo>
                  <a:lnTo>
                    <a:pt x="277" y="582"/>
                  </a:lnTo>
                  <a:lnTo>
                    <a:pt x="295" y="592"/>
                  </a:lnTo>
                  <a:lnTo>
                    <a:pt x="314" y="600"/>
                  </a:lnTo>
                  <a:lnTo>
                    <a:pt x="336" y="608"/>
                  </a:lnTo>
                  <a:lnTo>
                    <a:pt x="357" y="614"/>
                  </a:lnTo>
                  <a:lnTo>
                    <a:pt x="379" y="621"/>
                  </a:lnTo>
                  <a:lnTo>
                    <a:pt x="403" y="625"/>
                  </a:lnTo>
                  <a:lnTo>
                    <a:pt x="427" y="629"/>
                  </a:lnTo>
                  <a:lnTo>
                    <a:pt x="452" y="633"/>
                  </a:lnTo>
                  <a:lnTo>
                    <a:pt x="456" y="624"/>
                  </a:lnTo>
                  <a:lnTo>
                    <a:pt x="466" y="600"/>
                  </a:lnTo>
                  <a:lnTo>
                    <a:pt x="472" y="583"/>
                  </a:lnTo>
                  <a:lnTo>
                    <a:pt x="478" y="563"/>
                  </a:lnTo>
                  <a:lnTo>
                    <a:pt x="483" y="540"/>
                  </a:lnTo>
                  <a:lnTo>
                    <a:pt x="487" y="515"/>
                  </a:lnTo>
                  <a:lnTo>
                    <a:pt x="490" y="487"/>
                  </a:lnTo>
                  <a:lnTo>
                    <a:pt x="492" y="458"/>
                  </a:lnTo>
                  <a:lnTo>
                    <a:pt x="492" y="443"/>
                  </a:lnTo>
                  <a:lnTo>
                    <a:pt x="490" y="426"/>
                  </a:lnTo>
                  <a:lnTo>
                    <a:pt x="489" y="410"/>
                  </a:lnTo>
                  <a:lnTo>
                    <a:pt x="487" y="394"/>
                  </a:lnTo>
                  <a:lnTo>
                    <a:pt x="484" y="378"/>
                  </a:lnTo>
                  <a:lnTo>
                    <a:pt x="480" y="362"/>
                  </a:lnTo>
                  <a:lnTo>
                    <a:pt x="475" y="344"/>
                  </a:lnTo>
                  <a:lnTo>
                    <a:pt x="469" y="327"/>
                  </a:lnTo>
                  <a:lnTo>
                    <a:pt x="462" y="311"/>
                  </a:lnTo>
                  <a:lnTo>
                    <a:pt x="454" y="294"/>
                  </a:lnTo>
                  <a:lnTo>
                    <a:pt x="445" y="276"/>
                  </a:lnTo>
                  <a:lnTo>
                    <a:pt x="434" y="259"/>
                  </a:lnTo>
                  <a:lnTo>
                    <a:pt x="404" y="361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5" name="Freeform 126"/>
            <p:cNvSpPr>
              <a:spLocks/>
            </p:cNvSpPr>
            <p:nvPr userDrawn="1"/>
          </p:nvSpPr>
          <p:spPr bwMode="auto">
            <a:xfrm>
              <a:off x="-4251325" y="345101"/>
              <a:ext cx="266700" cy="160338"/>
            </a:xfrm>
            <a:custGeom>
              <a:avLst/>
              <a:gdLst>
                <a:gd name="T0" fmla="*/ 241 w 673"/>
                <a:gd name="T1" fmla="*/ 327 h 404"/>
                <a:gd name="T2" fmla="*/ 329 w 673"/>
                <a:gd name="T3" fmla="*/ 357 h 404"/>
                <a:gd name="T4" fmla="*/ 400 w 673"/>
                <a:gd name="T5" fmla="*/ 369 h 404"/>
                <a:gd name="T6" fmla="*/ 430 w 673"/>
                <a:gd name="T7" fmla="*/ 353 h 404"/>
                <a:gd name="T8" fmla="*/ 393 w 673"/>
                <a:gd name="T9" fmla="*/ 274 h 404"/>
                <a:gd name="T10" fmla="*/ 422 w 673"/>
                <a:gd name="T11" fmla="*/ 285 h 404"/>
                <a:gd name="T12" fmla="*/ 493 w 673"/>
                <a:gd name="T13" fmla="*/ 310 h 404"/>
                <a:gd name="T14" fmla="*/ 535 w 673"/>
                <a:gd name="T15" fmla="*/ 273 h 404"/>
                <a:gd name="T16" fmla="*/ 579 w 673"/>
                <a:gd name="T17" fmla="*/ 229 h 404"/>
                <a:gd name="T18" fmla="*/ 625 w 673"/>
                <a:gd name="T19" fmla="*/ 177 h 404"/>
                <a:gd name="T20" fmla="*/ 673 w 673"/>
                <a:gd name="T21" fmla="*/ 116 h 404"/>
                <a:gd name="T22" fmla="*/ 659 w 673"/>
                <a:gd name="T23" fmla="*/ 107 h 404"/>
                <a:gd name="T24" fmla="*/ 620 w 673"/>
                <a:gd name="T25" fmla="*/ 82 h 404"/>
                <a:gd name="T26" fmla="*/ 561 w 673"/>
                <a:gd name="T27" fmla="*/ 50 h 404"/>
                <a:gd name="T28" fmla="*/ 525 w 673"/>
                <a:gd name="T29" fmla="*/ 35 h 404"/>
                <a:gd name="T30" fmla="*/ 485 w 673"/>
                <a:gd name="T31" fmla="*/ 21 h 404"/>
                <a:gd name="T32" fmla="*/ 423 w 673"/>
                <a:gd name="T33" fmla="*/ 79 h 404"/>
                <a:gd name="T34" fmla="*/ 397 w 673"/>
                <a:gd name="T35" fmla="*/ 103 h 404"/>
                <a:gd name="T36" fmla="*/ 405 w 673"/>
                <a:gd name="T37" fmla="*/ 3 h 404"/>
                <a:gd name="T38" fmla="*/ 362 w 673"/>
                <a:gd name="T39" fmla="*/ 0 h 404"/>
                <a:gd name="T40" fmla="*/ 332 w 673"/>
                <a:gd name="T41" fmla="*/ 0 h 404"/>
                <a:gd name="T42" fmla="*/ 275 w 673"/>
                <a:gd name="T43" fmla="*/ 37 h 404"/>
                <a:gd name="T44" fmla="*/ 216 w 673"/>
                <a:gd name="T45" fmla="*/ 94 h 404"/>
                <a:gd name="T46" fmla="*/ 239 w 673"/>
                <a:gd name="T47" fmla="*/ 15 h 404"/>
                <a:gd name="T48" fmla="*/ 207 w 673"/>
                <a:gd name="T49" fmla="*/ 27 h 404"/>
                <a:gd name="T50" fmla="*/ 176 w 673"/>
                <a:gd name="T51" fmla="*/ 42 h 404"/>
                <a:gd name="T52" fmla="*/ 145 w 673"/>
                <a:gd name="T53" fmla="*/ 61 h 404"/>
                <a:gd name="T54" fmla="*/ 115 w 673"/>
                <a:gd name="T55" fmla="*/ 85 h 404"/>
                <a:gd name="T56" fmla="*/ 84 w 673"/>
                <a:gd name="T57" fmla="*/ 113 h 404"/>
                <a:gd name="T58" fmla="*/ 55 w 673"/>
                <a:gd name="T59" fmla="*/ 147 h 404"/>
                <a:gd name="T60" fmla="*/ 27 w 673"/>
                <a:gd name="T61" fmla="*/ 184 h 404"/>
                <a:gd name="T62" fmla="*/ 0 w 673"/>
                <a:gd name="T63" fmla="*/ 229 h 404"/>
                <a:gd name="T64" fmla="*/ 18 w 673"/>
                <a:gd name="T65" fmla="*/ 259 h 404"/>
                <a:gd name="T66" fmla="*/ 42 w 673"/>
                <a:gd name="T67" fmla="*/ 289 h 404"/>
                <a:gd name="T68" fmla="*/ 73 w 673"/>
                <a:gd name="T69" fmla="*/ 323 h 404"/>
                <a:gd name="T70" fmla="*/ 116 w 673"/>
                <a:gd name="T71" fmla="*/ 356 h 404"/>
                <a:gd name="T72" fmla="*/ 139 w 673"/>
                <a:gd name="T73" fmla="*/ 371 h 404"/>
                <a:gd name="T74" fmla="*/ 165 w 673"/>
                <a:gd name="T75" fmla="*/ 384 h 404"/>
                <a:gd name="T76" fmla="*/ 193 w 673"/>
                <a:gd name="T77" fmla="*/ 394 h 404"/>
                <a:gd name="T78" fmla="*/ 224 w 673"/>
                <a:gd name="T79" fmla="*/ 400 h 404"/>
                <a:gd name="T80" fmla="*/ 256 w 673"/>
                <a:gd name="T81" fmla="*/ 404 h 404"/>
                <a:gd name="T82" fmla="*/ 289 w 673"/>
                <a:gd name="T83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3" h="404">
                  <a:moveTo>
                    <a:pt x="227" y="322"/>
                  </a:moveTo>
                  <a:lnTo>
                    <a:pt x="241" y="327"/>
                  </a:lnTo>
                  <a:lnTo>
                    <a:pt x="278" y="340"/>
                  </a:lnTo>
                  <a:lnTo>
                    <a:pt x="329" y="357"/>
                  </a:lnTo>
                  <a:lnTo>
                    <a:pt x="385" y="377"/>
                  </a:lnTo>
                  <a:lnTo>
                    <a:pt x="400" y="369"/>
                  </a:lnTo>
                  <a:lnTo>
                    <a:pt x="415" y="361"/>
                  </a:lnTo>
                  <a:lnTo>
                    <a:pt x="430" y="353"/>
                  </a:lnTo>
                  <a:lnTo>
                    <a:pt x="446" y="343"/>
                  </a:lnTo>
                  <a:lnTo>
                    <a:pt x="393" y="274"/>
                  </a:lnTo>
                  <a:lnTo>
                    <a:pt x="401" y="277"/>
                  </a:lnTo>
                  <a:lnTo>
                    <a:pt x="422" y="285"/>
                  </a:lnTo>
                  <a:lnTo>
                    <a:pt x="454" y="296"/>
                  </a:lnTo>
                  <a:lnTo>
                    <a:pt x="493" y="310"/>
                  </a:lnTo>
                  <a:lnTo>
                    <a:pt x="513" y="291"/>
                  </a:lnTo>
                  <a:lnTo>
                    <a:pt x="535" y="273"/>
                  </a:lnTo>
                  <a:lnTo>
                    <a:pt x="557" y="251"/>
                  </a:lnTo>
                  <a:lnTo>
                    <a:pt x="579" y="229"/>
                  </a:lnTo>
                  <a:lnTo>
                    <a:pt x="603" y="204"/>
                  </a:lnTo>
                  <a:lnTo>
                    <a:pt x="625" y="177"/>
                  </a:lnTo>
                  <a:lnTo>
                    <a:pt x="649" y="148"/>
                  </a:lnTo>
                  <a:lnTo>
                    <a:pt x="673" y="116"/>
                  </a:lnTo>
                  <a:lnTo>
                    <a:pt x="670" y="114"/>
                  </a:lnTo>
                  <a:lnTo>
                    <a:pt x="659" y="107"/>
                  </a:lnTo>
                  <a:lnTo>
                    <a:pt x="643" y="96"/>
                  </a:lnTo>
                  <a:lnTo>
                    <a:pt x="620" y="82"/>
                  </a:lnTo>
                  <a:lnTo>
                    <a:pt x="593" y="67"/>
                  </a:lnTo>
                  <a:lnTo>
                    <a:pt x="561" y="50"/>
                  </a:lnTo>
                  <a:lnTo>
                    <a:pt x="543" y="43"/>
                  </a:lnTo>
                  <a:lnTo>
                    <a:pt x="525" y="35"/>
                  </a:lnTo>
                  <a:lnTo>
                    <a:pt x="505" y="29"/>
                  </a:lnTo>
                  <a:lnTo>
                    <a:pt x="485" y="21"/>
                  </a:lnTo>
                  <a:lnTo>
                    <a:pt x="451" y="53"/>
                  </a:lnTo>
                  <a:lnTo>
                    <a:pt x="423" y="79"/>
                  </a:lnTo>
                  <a:lnTo>
                    <a:pt x="404" y="97"/>
                  </a:lnTo>
                  <a:lnTo>
                    <a:pt x="397" y="103"/>
                  </a:lnTo>
                  <a:lnTo>
                    <a:pt x="433" y="8"/>
                  </a:lnTo>
                  <a:lnTo>
                    <a:pt x="405" y="3"/>
                  </a:lnTo>
                  <a:lnTo>
                    <a:pt x="376" y="1"/>
                  </a:lnTo>
                  <a:lnTo>
                    <a:pt x="362" y="0"/>
                  </a:lnTo>
                  <a:lnTo>
                    <a:pt x="347" y="0"/>
                  </a:lnTo>
                  <a:lnTo>
                    <a:pt x="332" y="0"/>
                  </a:lnTo>
                  <a:lnTo>
                    <a:pt x="316" y="1"/>
                  </a:lnTo>
                  <a:lnTo>
                    <a:pt x="275" y="37"/>
                  </a:lnTo>
                  <a:lnTo>
                    <a:pt x="241" y="71"/>
                  </a:lnTo>
                  <a:lnTo>
                    <a:pt x="216" y="94"/>
                  </a:lnTo>
                  <a:lnTo>
                    <a:pt x="206" y="102"/>
                  </a:lnTo>
                  <a:lnTo>
                    <a:pt x="239" y="15"/>
                  </a:lnTo>
                  <a:lnTo>
                    <a:pt x="224" y="20"/>
                  </a:lnTo>
                  <a:lnTo>
                    <a:pt x="207" y="27"/>
                  </a:lnTo>
                  <a:lnTo>
                    <a:pt x="191" y="34"/>
                  </a:lnTo>
                  <a:lnTo>
                    <a:pt x="176" y="42"/>
                  </a:lnTo>
                  <a:lnTo>
                    <a:pt x="160" y="52"/>
                  </a:lnTo>
                  <a:lnTo>
                    <a:pt x="145" y="61"/>
                  </a:lnTo>
                  <a:lnTo>
                    <a:pt x="130" y="73"/>
                  </a:lnTo>
                  <a:lnTo>
                    <a:pt x="115" y="85"/>
                  </a:lnTo>
                  <a:lnTo>
                    <a:pt x="99" y="99"/>
                  </a:lnTo>
                  <a:lnTo>
                    <a:pt x="84" y="113"/>
                  </a:lnTo>
                  <a:lnTo>
                    <a:pt x="69" y="129"/>
                  </a:lnTo>
                  <a:lnTo>
                    <a:pt x="55" y="147"/>
                  </a:lnTo>
                  <a:lnTo>
                    <a:pt x="41" y="165"/>
                  </a:lnTo>
                  <a:lnTo>
                    <a:pt x="27" y="184"/>
                  </a:lnTo>
                  <a:lnTo>
                    <a:pt x="13" y="206"/>
                  </a:lnTo>
                  <a:lnTo>
                    <a:pt x="0" y="229"/>
                  </a:lnTo>
                  <a:lnTo>
                    <a:pt x="4" y="237"/>
                  </a:lnTo>
                  <a:lnTo>
                    <a:pt x="18" y="259"/>
                  </a:lnTo>
                  <a:lnTo>
                    <a:pt x="29" y="273"/>
                  </a:lnTo>
                  <a:lnTo>
                    <a:pt x="42" y="289"/>
                  </a:lnTo>
                  <a:lnTo>
                    <a:pt x="56" y="305"/>
                  </a:lnTo>
                  <a:lnTo>
                    <a:pt x="73" y="323"/>
                  </a:lnTo>
                  <a:lnTo>
                    <a:pt x="93" y="340"/>
                  </a:lnTo>
                  <a:lnTo>
                    <a:pt x="116" y="356"/>
                  </a:lnTo>
                  <a:lnTo>
                    <a:pt x="126" y="364"/>
                  </a:lnTo>
                  <a:lnTo>
                    <a:pt x="139" y="371"/>
                  </a:lnTo>
                  <a:lnTo>
                    <a:pt x="151" y="378"/>
                  </a:lnTo>
                  <a:lnTo>
                    <a:pt x="165" y="384"/>
                  </a:lnTo>
                  <a:lnTo>
                    <a:pt x="178" y="390"/>
                  </a:lnTo>
                  <a:lnTo>
                    <a:pt x="193" y="394"/>
                  </a:lnTo>
                  <a:lnTo>
                    <a:pt x="207" y="398"/>
                  </a:lnTo>
                  <a:lnTo>
                    <a:pt x="224" y="400"/>
                  </a:lnTo>
                  <a:lnTo>
                    <a:pt x="239" y="403"/>
                  </a:lnTo>
                  <a:lnTo>
                    <a:pt x="256" y="404"/>
                  </a:lnTo>
                  <a:lnTo>
                    <a:pt x="272" y="404"/>
                  </a:lnTo>
                  <a:lnTo>
                    <a:pt x="289" y="403"/>
                  </a:lnTo>
                  <a:lnTo>
                    <a:pt x="227" y="322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6" name="Freeform 127"/>
            <p:cNvSpPr>
              <a:spLocks/>
            </p:cNvSpPr>
            <p:nvPr userDrawn="1"/>
          </p:nvSpPr>
          <p:spPr bwMode="auto">
            <a:xfrm>
              <a:off x="-4422775" y="424476"/>
              <a:ext cx="185738" cy="246063"/>
            </a:xfrm>
            <a:custGeom>
              <a:avLst/>
              <a:gdLst>
                <a:gd name="T0" fmla="*/ 217 w 468"/>
                <a:gd name="T1" fmla="*/ 155 h 620"/>
                <a:gd name="T2" fmla="*/ 130 w 468"/>
                <a:gd name="T3" fmla="*/ 215 h 620"/>
                <a:gd name="T4" fmla="*/ 67 w 468"/>
                <a:gd name="T5" fmla="*/ 269 h 620"/>
                <a:gd name="T6" fmla="*/ 53 w 468"/>
                <a:gd name="T7" fmla="*/ 302 h 620"/>
                <a:gd name="T8" fmla="*/ 127 w 468"/>
                <a:gd name="T9" fmla="*/ 309 h 620"/>
                <a:gd name="T10" fmla="*/ 98 w 468"/>
                <a:gd name="T11" fmla="*/ 328 h 620"/>
                <a:gd name="T12" fmla="*/ 30 w 468"/>
                <a:gd name="T13" fmla="*/ 374 h 620"/>
                <a:gd name="T14" fmla="*/ 17 w 468"/>
                <a:gd name="T15" fmla="*/ 428 h 620"/>
                <a:gd name="T16" fmla="*/ 9 w 468"/>
                <a:gd name="T17" fmla="*/ 487 h 620"/>
                <a:gd name="T18" fmla="*/ 2 w 468"/>
                <a:gd name="T19" fmla="*/ 551 h 620"/>
                <a:gd name="T20" fmla="*/ 0 w 468"/>
                <a:gd name="T21" fmla="*/ 620 h 620"/>
                <a:gd name="T22" fmla="*/ 16 w 468"/>
                <a:gd name="T23" fmla="*/ 612 h 620"/>
                <a:gd name="T24" fmla="*/ 62 w 468"/>
                <a:gd name="T25" fmla="*/ 592 h 620"/>
                <a:gd name="T26" fmla="*/ 126 w 468"/>
                <a:gd name="T27" fmla="*/ 556 h 620"/>
                <a:gd name="T28" fmla="*/ 202 w 468"/>
                <a:gd name="T29" fmla="*/ 506 h 620"/>
                <a:gd name="T30" fmla="*/ 217 w 468"/>
                <a:gd name="T31" fmla="*/ 427 h 620"/>
                <a:gd name="T32" fmla="*/ 224 w 468"/>
                <a:gd name="T33" fmla="*/ 394 h 620"/>
                <a:gd name="T34" fmla="*/ 277 w 468"/>
                <a:gd name="T35" fmla="*/ 448 h 620"/>
                <a:gd name="T36" fmla="*/ 324 w 468"/>
                <a:gd name="T37" fmla="*/ 401 h 620"/>
                <a:gd name="T38" fmla="*/ 358 w 468"/>
                <a:gd name="T39" fmla="*/ 324 h 620"/>
                <a:gd name="T40" fmla="*/ 372 w 468"/>
                <a:gd name="T41" fmla="*/ 246 h 620"/>
                <a:gd name="T42" fmla="*/ 400 w 468"/>
                <a:gd name="T43" fmla="*/ 303 h 620"/>
                <a:gd name="T44" fmla="*/ 417 w 468"/>
                <a:gd name="T45" fmla="*/ 271 h 620"/>
                <a:gd name="T46" fmla="*/ 433 w 468"/>
                <a:gd name="T47" fmla="*/ 237 h 620"/>
                <a:gd name="T48" fmla="*/ 446 w 468"/>
                <a:gd name="T49" fmla="*/ 202 h 620"/>
                <a:gd name="T50" fmla="*/ 457 w 468"/>
                <a:gd name="T51" fmla="*/ 165 h 620"/>
                <a:gd name="T52" fmla="*/ 463 w 468"/>
                <a:gd name="T53" fmla="*/ 126 h 620"/>
                <a:gd name="T54" fmla="*/ 468 w 468"/>
                <a:gd name="T55" fmla="*/ 86 h 620"/>
                <a:gd name="T56" fmla="*/ 467 w 468"/>
                <a:gd name="T57" fmla="*/ 44 h 620"/>
                <a:gd name="T58" fmla="*/ 462 w 468"/>
                <a:gd name="T59" fmla="*/ 0 h 620"/>
                <a:gd name="T60" fmla="*/ 431 w 468"/>
                <a:gd name="T61" fmla="*/ 2 h 620"/>
                <a:gd name="T62" fmla="*/ 395 w 468"/>
                <a:gd name="T63" fmla="*/ 6 h 620"/>
                <a:gd name="T64" fmla="*/ 350 w 468"/>
                <a:gd name="T65" fmla="*/ 17 h 620"/>
                <a:gd name="T66" fmla="*/ 298 w 468"/>
                <a:gd name="T67" fmla="*/ 36 h 620"/>
                <a:gd name="T68" fmla="*/ 271 w 468"/>
                <a:gd name="T69" fmla="*/ 49 h 620"/>
                <a:gd name="T70" fmla="*/ 243 w 468"/>
                <a:gd name="T71" fmla="*/ 65 h 620"/>
                <a:gd name="T72" fmla="*/ 215 w 468"/>
                <a:gd name="T73" fmla="*/ 83 h 620"/>
                <a:gd name="T74" fmla="*/ 188 w 468"/>
                <a:gd name="T75" fmla="*/ 106 h 620"/>
                <a:gd name="T76" fmla="*/ 160 w 468"/>
                <a:gd name="T77" fmla="*/ 131 h 620"/>
                <a:gd name="T78" fmla="*/ 134 w 468"/>
                <a:gd name="T79" fmla="*/ 16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8" h="620">
                  <a:moveTo>
                    <a:pt x="231" y="147"/>
                  </a:moveTo>
                  <a:lnTo>
                    <a:pt x="217" y="155"/>
                  </a:lnTo>
                  <a:lnTo>
                    <a:pt x="180" y="181"/>
                  </a:lnTo>
                  <a:lnTo>
                    <a:pt x="130" y="215"/>
                  </a:lnTo>
                  <a:lnTo>
                    <a:pt x="76" y="252"/>
                  </a:lnTo>
                  <a:lnTo>
                    <a:pt x="67" y="269"/>
                  </a:lnTo>
                  <a:lnTo>
                    <a:pt x="61" y="285"/>
                  </a:lnTo>
                  <a:lnTo>
                    <a:pt x="53" y="302"/>
                  </a:lnTo>
                  <a:lnTo>
                    <a:pt x="46" y="320"/>
                  </a:lnTo>
                  <a:lnTo>
                    <a:pt x="127" y="309"/>
                  </a:lnTo>
                  <a:lnTo>
                    <a:pt x="120" y="314"/>
                  </a:lnTo>
                  <a:lnTo>
                    <a:pt x="98" y="328"/>
                  </a:lnTo>
                  <a:lnTo>
                    <a:pt x="67" y="350"/>
                  </a:lnTo>
                  <a:lnTo>
                    <a:pt x="30" y="374"/>
                  </a:lnTo>
                  <a:lnTo>
                    <a:pt x="24" y="401"/>
                  </a:lnTo>
                  <a:lnTo>
                    <a:pt x="17" y="428"/>
                  </a:lnTo>
                  <a:lnTo>
                    <a:pt x="13" y="457"/>
                  </a:lnTo>
                  <a:lnTo>
                    <a:pt x="9" y="487"/>
                  </a:lnTo>
                  <a:lnTo>
                    <a:pt x="5" y="518"/>
                  </a:lnTo>
                  <a:lnTo>
                    <a:pt x="2" y="551"/>
                  </a:lnTo>
                  <a:lnTo>
                    <a:pt x="1" y="584"/>
                  </a:lnTo>
                  <a:lnTo>
                    <a:pt x="0" y="620"/>
                  </a:lnTo>
                  <a:lnTo>
                    <a:pt x="4" y="617"/>
                  </a:lnTo>
                  <a:lnTo>
                    <a:pt x="16" y="612"/>
                  </a:lnTo>
                  <a:lnTo>
                    <a:pt x="36" y="603"/>
                  </a:lnTo>
                  <a:lnTo>
                    <a:pt x="62" y="592"/>
                  </a:lnTo>
                  <a:lnTo>
                    <a:pt x="92" y="575"/>
                  </a:lnTo>
                  <a:lnTo>
                    <a:pt x="126" y="556"/>
                  </a:lnTo>
                  <a:lnTo>
                    <a:pt x="163" y="533"/>
                  </a:lnTo>
                  <a:lnTo>
                    <a:pt x="202" y="506"/>
                  </a:lnTo>
                  <a:lnTo>
                    <a:pt x="211" y="463"/>
                  </a:lnTo>
                  <a:lnTo>
                    <a:pt x="217" y="427"/>
                  </a:lnTo>
                  <a:lnTo>
                    <a:pt x="223" y="403"/>
                  </a:lnTo>
                  <a:lnTo>
                    <a:pt x="224" y="394"/>
                  </a:lnTo>
                  <a:lnTo>
                    <a:pt x="252" y="470"/>
                  </a:lnTo>
                  <a:lnTo>
                    <a:pt x="277" y="448"/>
                  </a:lnTo>
                  <a:lnTo>
                    <a:pt x="300" y="425"/>
                  </a:lnTo>
                  <a:lnTo>
                    <a:pt x="324" y="401"/>
                  </a:lnTo>
                  <a:lnTo>
                    <a:pt x="347" y="376"/>
                  </a:lnTo>
                  <a:lnTo>
                    <a:pt x="358" y="324"/>
                  </a:lnTo>
                  <a:lnTo>
                    <a:pt x="366" y="278"/>
                  </a:lnTo>
                  <a:lnTo>
                    <a:pt x="372" y="246"/>
                  </a:lnTo>
                  <a:lnTo>
                    <a:pt x="374" y="234"/>
                  </a:lnTo>
                  <a:lnTo>
                    <a:pt x="400" y="303"/>
                  </a:lnTo>
                  <a:lnTo>
                    <a:pt x="408" y="287"/>
                  </a:lnTo>
                  <a:lnTo>
                    <a:pt x="417" y="271"/>
                  </a:lnTo>
                  <a:lnTo>
                    <a:pt x="426" y="255"/>
                  </a:lnTo>
                  <a:lnTo>
                    <a:pt x="433" y="237"/>
                  </a:lnTo>
                  <a:lnTo>
                    <a:pt x="440" y="220"/>
                  </a:lnTo>
                  <a:lnTo>
                    <a:pt x="446" y="202"/>
                  </a:lnTo>
                  <a:lnTo>
                    <a:pt x="451" y="183"/>
                  </a:lnTo>
                  <a:lnTo>
                    <a:pt x="457" y="165"/>
                  </a:lnTo>
                  <a:lnTo>
                    <a:pt x="460" y="146"/>
                  </a:lnTo>
                  <a:lnTo>
                    <a:pt x="463" y="126"/>
                  </a:lnTo>
                  <a:lnTo>
                    <a:pt x="466" y="106"/>
                  </a:lnTo>
                  <a:lnTo>
                    <a:pt x="468" y="86"/>
                  </a:lnTo>
                  <a:lnTo>
                    <a:pt x="468" y="65"/>
                  </a:lnTo>
                  <a:lnTo>
                    <a:pt x="467" y="44"/>
                  </a:lnTo>
                  <a:lnTo>
                    <a:pt x="466" y="22"/>
                  </a:lnTo>
                  <a:lnTo>
                    <a:pt x="462" y="0"/>
                  </a:lnTo>
                  <a:lnTo>
                    <a:pt x="455" y="0"/>
                  </a:lnTo>
                  <a:lnTo>
                    <a:pt x="431" y="2"/>
                  </a:lnTo>
                  <a:lnTo>
                    <a:pt x="414" y="3"/>
                  </a:lnTo>
                  <a:lnTo>
                    <a:pt x="395" y="6"/>
                  </a:lnTo>
                  <a:lnTo>
                    <a:pt x="374" y="12"/>
                  </a:lnTo>
                  <a:lnTo>
                    <a:pt x="350" y="17"/>
                  </a:lnTo>
                  <a:lnTo>
                    <a:pt x="324" y="26"/>
                  </a:lnTo>
                  <a:lnTo>
                    <a:pt x="298" y="36"/>
                  </a:lnTo>
                  <a:lnTo>
                    <a:pt x="284" y="42"/>
                  </a:lnTo>
                  <a:lnTo>
                    <a:pt x="271" y="49"/>
                  </a:lnTo>
                  <a:lnTo>
                    <a:pt x="257" y="56"/>
                  </a:lnTo>
                  <a:lnTo>
                    <a:pt x="243" y="65"/>
                  </a:lnTo>
                  <a:lnTo>
                    <a:pt x="229" y="73"/>
                  </a:lnTo>
                  <a:lnTo>
                    <a:pt x="215" y="83"/>
                  </a:lnTo>
                  <a:lnTo>
                    <a:pt x="201" y="94"/>
                  </a:lnTo>
                  <a:lnTo>
                    <a:pt x="188" y="106"/>
                  </a:lnTo>
                  <a:lnTo>
                    <a:pt x="174" y="117"/>
                  </a:lnTo>
                  <a:lnTo>
                    <a:pt x="160" y="131"/>
                  </a:lnTo>
                  <a:lnTo>
                    <a:pt x="147" y="146"/>
                  </a:lnTo>
                  <a:lnTo>
                    <a:pt x="134" y="161"/>
                  </a:lnTo>
                  <a:lnTo>
                    <a:pt x="231" y="147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7" name="Freeform 128"/>
            <p:cNvSpPr>
              <a:spLocks/>
            </p:cNvSpPr>
            <p:nvPr userDrawn="1"/>
          </p:nvSpPr>
          <p:spPr bwMode="auto">
            <a:xfrm>
              <a:off x="-5380038" y="-293074"/>
              <a:ext cx="147638" cy="303213"/>
            </a:xfrm>
            <a:custGeom>
              <a:avLst/>
              <a:gdLst>
                <a:gd name="T0" fmla="*/ 276 w 373"/>
                <a:gd name="T1" fmla="*/ 527 h 763"/>
                <a:gd name="T2" fmla="*/ 335 w 373"/>
                <a:gd name="T3" fmla="*/ 439 h 763"/>
                <a:gd name="T4" fmla="*/ 372 w 373"/>
                <a:gd name="T5" fmla="*/ 365 h 763"/>
                <a:gd name="T6" fmla="*/ 368 w 373"/>
                <a:gd name="T7" fmla="*/ 327 h 763"/>
                <a:gd name="T8" fmla="*/ 285 w 373"/>
                <a:gd name="T9" fmla="*/ 348 h 763"/>
                <a:gd name="T10" fmla="*/ 306 w 373"/>
                <a:gd name="T11" fmla="*/ 318 h 763"/>
                <a:gd name="T12" fmla="*/ 353 w 373"/>
                <a:gd name="T13" fmla="*/ 248 h 763"/>
                <a:gd name="T14" fmla="*/ 336 w 373"/>
                <a:gd name="T15" fmla="*/ 192 h 763"/>
                <a:gd name="T16" fmla="*/ 314 w 373"/>
                <a:gd name="T17" fmla="*/ 132 h 763"/>
                <a:gd name="T18" fmla="*/ 285 w 373"/>
                <a:gd name="T19" fmla="*/ 68 h 763"/>
                <a:gd name="T20" fmla="*/ 250 w 373"/>
                <a:gd name="T21" fmla="*/ 0 h 763"/>
                <a:gd name="T22" fmla="*/ 236 w 373"/>
                <a:gd name="T23" fmla="*/ 13 h 763"/>
                <a:gd name="T24" fmla="*/ 200 w 373"/>
                <a:gd name="T25" fmla="*/ 48 h 763"/>
                <a:gd name="T26" fmla="*/ 151 w 373"/>
                <a:gd name="T27" fmla="*/ 106 h 763"/>
                <a:gd name="T28" fmla="*/ 124 w 373"/>
                <a:gd name="T29" fmla="*/ 140 h 763"/>
                <a:gd name="T30" fmla="*/ 97 w 373"/>
                <a:gd name="T31" fmla="*/ 179 h 763"/>
                <a:gd name="T32" fmla="*/ 125 w 373"/>
                <a:gd name="T33" fmla="*/ 262 h 763"/>
                <a:gd name="T34" fmla="*/ 137 w 373"/>
                <a:gd name="T35" fmla="*/ 298 h 763"/>
                <a:gd name="T36" fmla="*/ 52 w 373"/>
                <a:gd name="T37" fmla="*/ 262 h 763"/>
                <a:gd name="T38" fmla="*/ 27 w 373"/>
                <a:gd name="T39" fmla="*/ 325 h 763"/>
                <a:gd name="T40" fmla="*/ 35 w 373"/>
                <a:gd name="T41" fmla="*/ 412 h 763"/>
                <a:gd name="T42" fmla="*/ 62 w 373"/>
                <a:gd name="T43" fmla="*/ 492 h 763"/>
                <a:gd name="T44" fmla="*/ 1 w 373"/>
                <a:gd name="T45" fmla="*/ 446 h 763"/>
                <a:gd name="T46" fmla="*/ 0 w 373"/>
                <a:gd name="T47" fmla="*/ 484 h 763"/>
                <a:gd name="T48" fmla="*/ 2 w 373"/>
                <a:gd name="T49" fmla="*/ 521 h 763"/>
                <a:gd name="T50" fmla="*/ 8 w 373"/>
                <a:gd name="T51" fmla="*/ 561 h 763"/>
                <a:gd name="T52" fmla="*/ 17 w 373"/>
                <a:gd name="T53" fmla="*/ 600 h 763"/>
                <a:gd name="T54" fmla="*/ 30 w 373"/>
                <a:gd name="T55" fmla="*/ 641 h 763"/>
                <a:gd name="T56" fmla="*/ 49 w 373"/>
                <a:gd name="T57" fmla="*/ 681 h 763"/>
                <a:gd name="T58" fmla="*/ 73 w 373"/>
                <a:gd name="T59" fmla="*/ 722 h 763"/>
                <a:gd name="T60" fmla="*/ 101 w 373"/>
                <a:gd name="T61" fmla="*/ 763 h 763"/>
                <a:gd name="T62" fmla="*/ 134 w 373"/>
                <a:gd name="T63" fmla="*/ 750 h 763"/>
                <a:gd name="T64" fmla="*/ 170 w 373"/>
                <a:gd name="T65" fmla="*/ 733 h 763"/>
                <a:gd name="T66" fmla="*/ 211 w 373"/>
                <a:gd name="T67" fmla="*/ 707 h 763"/>
                <a:gd name="T68" fmla="*/ 255 w 373"/>
                <a:gd name="T69" fmla="*/ 672 h 763"/>
                <a:gd name="T70" fmla="*/ 278 w 373"/>
                <a:gd name="T71" fmla="*/ 649 h 763"/>
                <a:gd name="T72" fmla="*/ 298 w 373"/>
                <a:gd name="T73" fmla="*/ 624 h 763"/>
                <a:gd name="T74" fmla="*/ 318 w 373"/>
                <a:gd name="T75" fmla="*/ 597 h 763"/>
                <a:gd name="T76" fmla="*/ 335 w 373"/>
                <a:gd name="T77" fmla="*/ 566 h 763"/>
                <a:gd name="T78" fmla="*/ 349 w 373"/>
                <a:gd name="T79" fmla="*/ 531 h 763"/>
                <a:gd name="T80" fmla="*/ 361 w 373"/>
                <a:gd name="T81" fmla="*/ 49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3" h="763">
                  <a:moveTo>
                    <a:pt x="266" y="541"/>
                  </a:moveTo>
                  <a:lnTo>
                    <a:pt x="276" y="527"/>
                  </a:lnTo>
                  <a:lnTo>
                    <a:pt x="300" y="489"/>
                  </a:lnTo>
                  <a:lnTo>
                    <a:pt x="335" y="439"/>
                  </a:lnTo>
                  <a:lnTo>
                    <a:pt x="373" y="383"/>
                  </a:lnTo>
                  <a:lnTo>
                    <a:pt x="372" y="365"/>
                  </a:lnTo>
                  <a:lnTo>
                    <a:pt x="371" y="346"/>
                  </a:lnTo>
                  <a:lnTo>
                    <a:pt x="368" y="327"/>
                  </a:lnTo>
                  <a:lnTo>
                    <a:pt x="365" y="308"/>
                  </a:lnTo>
                  <a:lnTo>
                    <a:pt x="285" y="348"/>
                  </a:lnTo>
                  <a:lnTo>
                    <a:pt x="291" y="339"/>
                  </a:lnTo>
                  <a:lnTo>
                    <a:pt x="306" y="318"/>
                  </a:lnTo>
                  <a:lnTo>
                    <a:pt x="327" y="286"/>
                  </a:lnTo>
                  <a:lnTo>
                    <a:pt x="353" y="248"/>
                  </a:lnTo>
                  <a:lnTo>
                    <a:pt x="346" y="221"/>
                  </a:lnTo>
                  <a:lnTo>
                    <a:pt x="336" y="192"/>
                  </a:lnTo>
                  <a:lnTo>
                    <a:pt x="326" y="163"/>
                  </a:lnTo>
                  <a:lnTo>
                    <a:pt x="314" y="132"/>
                  </a:lnTo>
                  <a:lnTo>
                    <a:pt x="300" y="100"/>
                  </a:lnTo>
                  <a:lnTo>
                    <a:pt x="285" y="68"/>
                  </a:lnTo>
                  <a:lnTo>
                    <a:pt x="268" y="34"/>
                  </a:lnTo>
                  <a:lnTo>
                    <a:pt x="250" y="0"/>
                  </a:lnTo>
                  <a:lnTo>
                    <a:pt x="246" y="3"/>
                  </a:lnTo>
                  <a:lnTo>
                    <a:pt x="236" y="13"/>
                  </a:lnTo>
                  <a:lnTo>
                    <a:pt x="220" y="28"/>
                  </a:lnTo>
                  <a:lnTo>
                    <a:pt x="200" y="48"/>
                  </a:lnTo>
                  <a:lnTo>
                    <a:pt x="176" y="74"/>
                  </a:lnTo>
                  <a:lnTo>
                    <a:pt x="151" y="106"/>
                  </a:lnTo>
                  <a:lnTo>
                    <a:pt x="137" y="122"/>
                  </a:lnTo>
                  <a:lnTo>
                    <a:pt x="124" y="140"/>
                  </a:lnTo>
                  <a:lnTo>
                    <a:pt x="111" y="160"/>
                  </a:lnTo>
                  <a:lnTo>
                    <a:pt x="97" y="179"/>
                  </a:lnTo>
                  <a:lnTo>
                    <a:pt x="112" y="224"/>
                  </a:lnTo>
                  <a:lnTo>
                    <a:pt x="125" y="262"/>
                  </a:lnTo>
                  <a:lnTo>
                    <a:pt x="134" y="288"/>
                  </a:lnTo>
                  <a:lnTo>
                    <a:pt x="137" y="298"/>
                  </a:lnTo>
                  <a:lnTo>
                    <a:pt x="66" y="233"/>
                  </a:lnTo>
                  <a:lnTo>
                    <a:pt x="52" y="262"/>
                  </a:lnTo>
                  <a:lnTo>
                    <a:pt x="39" y="292"/>
                  </a:lnTo>
                  <a:lnTo>
                    <a:pt x="27" y="325"/>
                  </a:lnTo>
                  <a:lnTo>
                    <a:pt x="16" y="357"/>
                  </a:lnTo>
                  <a:lnTo>
                    <a:pt x="35" y="412"/>
                  </a:lnTo>
                  <a:lnTo>
                    <a:pt x="51" y="459"/>
                  </a:lnTo>
                  <a:lnTo>
                    <a:pt x="62" y="492"/>
                  </a:lnTo>
                  <a:lnTo>
                    <a:pt x="66" y="505"/>
                  </a:lnTo>
                  <a:lnTo>
                    <a:pt x="1" y="446"/>
                  </a:lnTo>
                  <a:lnTo>
                    <a:pt x="0" y="464"/>
                  </a:lnTo>
                  <a:lnTo>
                    <a:pt x="0" y="484"/>
                  </a:lnTo>
                  <a:lnTo>
                    <a:pt x="0" y="503"/>
                  </a:lnTo>
                  <a:lnTo>
                    <a:pt x="2" y="521"/>
                  </a:lnTo>
                  <a:lnTo>
                    <a:pt x="4" y="541"/>
                  </a:lnTo>
                  <a:lnTo>
                    <a:pt x="8" y="561"/>
                  </a:lnTo>
                  <a:lnTo>
                    <a:pt x="12" y="581"/>
                  </a:lnTo>
                  <a:lnTo>
                    <a:pt x="17" y="600"/>
                  </a:lnTo>
                  <a:lnTo>
                    <a:pt x="23" y="621"/>
                  </a:lnTo>
                  <a:lnTo>
                    <a:pt x="30" y="641"/>
                  </a:lnTo>
                  <a:lnTo>
                    <a:pt x="39" y="661"/>
                  </a:lnTo>
                  <a:lnTo>
                    <a:pt x="49" y="681"/>
                  </a:lnTo>
                  <a:lnTo>
                    <a:pt x="61" y="702"/>
                  </a:lnTo>
                  <a:lnTo>
                    <a:pt x="73" y="722"/>
                  </a:lnTo>
                  <a:lnTo>
                    <a:pt x="87" y="743"/>
                  </a:lnTo>
                  <a:lnTo>
                    <a:pt x="101" y="763"/>
                  </a:lnTo>
                  <a:lnTo>
                    <a:pt x="110" y="760"/>
                  </a:lnTo>
                  <a:lnTo>
                    <a:pt x="134" y="750"/>
                  </a:lnTo>
                  <a:lnTo>
                    <a:pt x="150" y="743"/>
                  </a:lnTo>
                  <a:lnTo>
                    <a:pt x="170" y="733"/>
                  </a:lnTo>
                  <a:lnTo>
                    <a:pt x="190" y="721"/>
                  </a:lnTo>
                  <a:lnTo>
                    <a:pt x="211" y="707"/>
                  </a:lnTo>
                  <a:lnTo>
                    <a:pt x="233" y="691"/>
                  </a:lnTo>
                  <a:lnTo>
                    <a:pt x="255" y="672"/>
                  </a:lnTo>
                  <a:lnTo>
                    <a:pt x="267" y="661"/>
                  </a:lnTo>
                  <a:lnTo>
                    <a:pt x="278" y="649"/>
                  </a:lnTo>
                  <a:lnTo>
                    <a:pt x="287" y="637"/>
                  </a:lnTo>
                  <a:lnTo>
                    <a:pt x="298" y="624"/>
                  </a:lnTo>
                  <a:lnTo>
                    <a:pt x="308" y="611"/>
                  </a:lnTo>
                  <a:lnTo>
                    <a:pt x="318" y="597"/>
                  </a:lnTo>
                  <a:lnTo>
                    <a:pt x="326" y="582"/>
                  </a:lnTo>
                  <a:lnTo>
                    <a:pt x="335" y="566"/>
                  </a:lnTo>
                  <a:lnTo>
                    <a:pt x="343" y="548"/>
                  </a:lnTo>
                  <a:lnTo>
                    <a:pt x="349" y="531"/>
                  </a:lnTo>
                  <a:lnTo>
                    <a:pt x="355" y="513"/>
                  </a:lnTo>
                  <a:lnTo>
                    <a:pt x="361" y="493"/>
                  </a:lnTo>
                  <a:lnTo>
                    <a:pt x="266" y="541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8" name="Freeform 129"/>
            <p:cNvSpPr>
              <a:spLocks/>
            </p:cNvSpPr>
            <p:nvPr userDrawn="1"/>
          </p:nvSpPr>
          <p:spPr bwMode="auto">
            <a:xfrm>
              <a:off x="-5357813" y="8551"/>
              <a:ext cx="223838" cy="173038"/>
            </a:xfrm>
            <a:custGeom>
              <a:avLst/>
              <a:gdLst>
                <a:gd name="T0" fmla="*/ 112 w 561"/>
                <a:gd name="T1" fmla="*/ 260 h 438"/>
                <a:gd name="T2" fmla="*/ 150 w 561"/>
                <a:gd name="T3" fmla="*/ 345 h 438"/>
                <a:gd name="T4" fmla="*/ 190 w 561"/>
                <a:gd name="T5" fmla="*/ 405 h 438"/>
                <a:gd name="T6" fmla="*/ 223 w 561"/>
                <a:gd name="T7" fmla="*/ 416 h 438"/>
                <a:gd name="T8" fmla="*/ 253 w 561"/>
                <a:gd name="T9" fmla="*/ 335 h 438"/>
                <a:gd name="T10" fmla="*/ 266 w 561"/>
                <a:gd name="T11" fmla="*/ 364 h 438"/>
                <a:gd name="T12" fmla="*/ 297 w 561"/>
                <a:gd name="T13" fmla="*/ 431 h 438"/>
                <a:gd name="T14" fmla="*/ 353 w 561"/>
                <a:gd name="T15" fmla="*/ 436 h 438"/>
                <a:gd name="T16" fmla="*/ 415 w 561"/>
                <a:gd name="T17" fmla="*/ 438 h 438"/>
                <a:gd name="T18" fmla="*/ 484 w 561"/>
                <a:gd name="T19" fmla="*/ 436 h 438"/>
                <a:gd name="T20" fmla="*/ 561 w 561"/>
                <a:gd name="T21" fmla="*/ 430 h 438"/>
                <a:gd name="T22" fmla="*/ 559 w 561"/>
                <a:gd name="T23" fmla="*/ 412 h 438"/>
                <a:gd name="T24" fmla="*/ 549 w 561"/>
                <a:gd name="T25" fmla="*/ 368 h 438"/>
                <a:gd name="T26" fmla="*/ 531 w 561"/>
                <a:gd name="T27" fmla="*/ 303 h 438"/>
                <a:gd name="T28" fmla="*/ 518 w 561"/>
                <a:gd name="T29" fmla="*/ 267 h 438"/>
                <a:gd name="T30" fmla="*/ 501 w 561"/>
                <a:gd name="T31" fmla="*/ 228 h 438"/>
                <a:gd name="T32" fmla="*/ 416 w 561"/>
                <a:gd name="T33" fmla="*/ 222 h 438"/>
                <a:gd name="T34" fmla="*/ 381 w 561"/>
                <a:gd name="T35" fmla="*/ 220 h 438"/>
                <a:gd name="T36" fmla="*/ 459 w 561"/>
                <a:gd name="T37" fmla="*/ 158 h 438"/>
                <a:gd name="T38" fmla="*/ 432 w 561"/>
                <a:gd name="T39" fmla="*/ 123 h 438"/>
                <a:gd name="T40" fmla="*/ 411 w 561"/>
                <a:gd name="T41" fmla="*/ 101 h 438"/>
                <a:gd name="T42" fmla="*/ 345 w 561"/>
                <a:gd name="T43" fmla="*/ 87 h 438"/>
                <a:gd name="T44" fmla="*/ 263 w 561"/>
                <a:gd name="T45" fmla="*/ 82 h 438"/>
                <a:gd name="T46" fmla="*/ 337 w 561"/>
                <a:gd name="T47" fmla="*/ 45 h 438"/>
                <a:gd name="T48" fmla="*/ 306 w 561"/>
                <a:gd name="T49" fmla="*/ 30 h 438"/>
                <a:gd name="T50" fmla="*/ 273 w 561"/>
                <a:gd name="T51" fmla="*/ 17 h 438"/>
                <a:gd name="T52" fmla="*/ 238 w 561"/>
                <a:gd name="T53" fmla="*/ 9 h 438"/>
                <a:gd name="T54" fmla="*/ 199 w 561"/>
                <a:gd name="T55" fmla="*/ 2 h 438"/>
                <a:gd name="T56" fmla="*/ 158 w 561"/>
                <a:gd name="T57" fmla="*/ 0 h 438"/>
                <a:gd name="T58" fmla="*/ 114 w 561"/>
                <a:gd name="T59" fmla="*/ 1 h 438"/>
                <a:gd name="T60" fmla="*/ 67 w 561"/>
                <a:gd name="T61" fmla="*/ 7 h 438"/>
                <a:gd name="T62" fmla="*/ 17 w 561"/>
                <a:gd name="T63" fmla="*/ 17 h 438"/>
                <a:gd name="T64" fmla="*/ 8 w 561"/>
                <a:gd name="T65" fmla="*/ 52 h 438"/>
                <a:gd name="T66" fmla="*/ 2 w 561"/>
                <a:gd name="T67" fmla="*/ 90 h 438"/>
                <a:gd name="T68" fmla="*/ 0 w 561"/>
                <a:gd name="T69" fmla="*/ 136 h 438"/>
                <a:gd name="T70" fmla="*/ 3 w 561"/>
                <a:gd name="T71" fmla="*/ 189 h 438"/>
                <a:gd name="T72" fmla="*/ 9 w 561"/>
                <a:gd name="T73" fmla="*/ 217 h 438"/>
                <a:gd name="T74" fmla="*/ 18 w 561"/>
                <a:gd name="T75" fmla="*/ 244 h 438"/>
                <a:gd name="T76" fmla="*/ 30 w 561"/>
                <a:gd name="T77" fmla="*/ 272 h 438"/>
                <a:gd name="T78" fmla="*/ 45 w 561"/>
                <a:gd name="T79" fmla="*/ 298 h 438"/>
                <a:gd name="T80" fmla="*/ 65 w 561"/>
                <a:gd name="T81" fmla="*/ 324 h 438"/>
                <a:gd name="T82" fmla="*/ 90 w 561"/>
                <a:gd name="T83" fmla="*/ 34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61" h="438">
                  <a:moveTo>
                    <a:pt x="105" y="246"/>
                  </a:moveTo>
                  <a:lnTo>
                    <a:pt x="112" y="260"/>
                  </a:lnTo>
                  <a:lnTo>
                    <a:pt x="127" y="296"/>
                  </a:lnTo>
                  <a:lnTo>
                    <a:pt x="150" y="345"/>
                  </a:lnTo>
                  <a:lnTo>
                    <a:pt x="173" y="398"/>
                  </a:lnTo>
                  <a:lnTo>
                    <a:pt x="190" y="405"/>
                  </a:lnTo>
                  <a:lnTo>
                    <a:pt x="206" y="410"/>
                  </a:lnTo>
                  <a:lnTo>
                    <a:pt x="223" y="416"/>
                  </a:lnTo>
                  <a:lnTo>
                    <a:pt x="240" y="420"/>
                  </a:lnTo>
                  <a:lnTo>
                    <a:pt x="253" y="335"/>
                  </a:lnTo>
                  <a:lnTo>
                    <a:pt x="257" y="342"/>
                  </a:lnTo>
                  <a:lnTo>
                    <a:pt x="266" y="364"/>
                  </a:lnTo>
                  <a:lnTo>
                    <a:pt x="280" y="394"/>
                  </a:lnTo>
                  <a:lnTo>
                    <a:pt x="297" y="431"/>
                  </a:lnTo>
                  <a:lnTo>
                    <a:pt x="324" y="434"/>
                  </a:lnTo>
                  <a:lnTo>
                    <a:pt x="353" y="436"/>
                  </a:lnTo>
                  <a:lnTo>
                    <a:pt x="383" y="438"/>
                  </a:lnTo>
                  <a:lnTo>
                    <a:pt x="415" y="438"/>
                  </a:lnTo>
                  <a:lnTo>
                    <a:pt x="449" y="438"/>
                  </a:lnTo>
                  <a:lnTo>
                    <a:pt x="484" y="436"/>
                  </a:lnTo>
                  <a:lnTo>
                    <a:pt x="522" y="434"/>
                  </a:lnTo>
                  <a:lnTo>
                    <a:pt x="561" y="430"/>
                  </a:lnTo>
                  <a:lnTo>
                    <a:pt x="560" y="425"/>
                  </a:lnTo>
                  <a:lnTo>
                    <a:pt x="559" y="412"/>
                  </a:lnTo>
                  <a:lnTo>
                    <a:pt x="555" y="393"/>
                  </a:lnTo>
                  <a:lnTo>
                    <a:pt x="549" y="368"/>
                  </a:lnTo>
                  <a:lnTo>
                    <a:pt x="542" y="337"/>
                  </a:lnTo>
                  <a:lnTo>
                    <a:pt x="531" y="303"/>
                  </a:lnTo>
                  <a:lnTo>
                    <a:pt x="524" y="285"/>
                  </a:lnTo>
                  <a:lnTo>
                    <a:pt x="518" y="267"/>
                  </a:lnTo>
                  <a:lnTo>
                    <a:pt x="509" y="247"/>
                  </a:lnTo>
                  <a:lnTo>
                    <a:pt x="501" y="228"/>
                  </a:lnTo>
                  <a:lnTo>
                    <a:pt x="455" y="226"/>
                  </a:lnTo>
                  <a:lnTo>
                    <a:pt x="416" y="222"/>
                  </a:lnTo>
                  <a:lnTo>
                    <a:pt x="391" y="221"/>
                  </a:lnTo>
                  <a:lnTo>
                    <a:pt x="381" y="220"/>
                  </a:lnTo>
                  <a:lnTo>
                    <a:pt x="475" y="181"/>
                  </a:lnTo>
                  <a:lnTo>
                    <a:pt x="459" y="158"/>
                  </a:lnTo>
                  <a:lnTo>
                    <a:pt x="441" y="134"/>
                  </a:lnTo>
                  <a:lnTo>
                    <a:pt x="432" y="123"/>
                  </a:lnTo>
                  <a:lnTo>
                    <a:pt x="422" y="112"/>
                  </a:lnTo>
                  <a:lnTo>
                    <a:pt x="411" y="101"/>
                  </a:lnTo>
                  <a:lnTo>
                    <a:pt x="400" y="91"/>
                  </a:lnTo>
                  <a:lnTo>
                    <a:pt x="345" y="87"/>
                  </a:lnTo>
                  <a:lnTo>
                    <a:pt x="297" y="84"/>
                  </a:lnTo>
                  <a:lnTo>
                    <a:pt x="263" y="82"/>
                  </a:lnTo>
                  <a:lnTo>
                    <a:pt x="250" y="81"/>
                  </a:lnTo>
                  <a:lnTo>
                    <a:pt x="337" y="45"/>
                  </a:lnTo>
                  <a:lnTo>
                    <a:pt x="321" y="37"/>
                  </a:lnTo>
                  <a:lnTo>
                    <a:pt x="306" y="30"/>
                  </a:lnTo>
                  <a:lnTo>
                    <a:pt x="290" y="24"/>
                  </a:lnTo>
                  <a:lnTo>
                    <a:pt x="273" y="17"/>
                  </a:lnTo>
                  <a:lnTo>
                    <a:pt x="256" y="13"/>
                  </a:lnTo>
                  <a:lnTo>
                    <a:pt x="238" y="9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79" y="1"/>
                  </a:lnTo>
                  <a:lnTo>
                    <a:pt x="158" y="0"/>
                  </a:lnTo>
                  <a:lnTo>
                    <a:pt x="137" y="0"/>
                  </a:lnTo>
                  <a:lnTo>
                    <a:pt x="114" y="1"/>
                  </a:lnTo>
                  <a:lnTo>
                    <a:pt x="91" y="4"/>
                  </a:lnTo>
                  <a:lnTo>
                    <a:pt x="67" y="7"/>
                  </a:lnTo>
                  <a:lnTo>
                    <a:pt x="43" y="12"/>
                  </a:lnTo>
                  <a:lnTo>
                    <a:pt x="17" y="17"/>
                  </a:lnTo>
                  <a:lnTo>
                    <a:pt x="14" y="27"/>
                  </a:lnTo>
                  <a:lnTo>
                    <a:pt x="8" y="52"/>
                  </a:lnTo>
                  <a:lnTo>
                    <a:pt x="5" y="69"/>
                  </a:lnTo>
                  <a:lnTo>
                    <a:pt x="2" y="90"/>
                  </a:lnTo>
                  <a:lnTo>
                    <a:pt x="0" y="112"/>
                  </a:lnTo>
                  <a:lnTo>
                    <a:pt x="0" y="136"/>
                  </a:lnTo>
                  <a:lnTo>
                    <a:pt x="1" y="162"/>
                  </a:lnTo>
                  <a:lnTo>
                    <a:pt x="3" y="189"/>
                  </a:lnTo>
                  <a:lnTo>
                    <a:pt x="6" y="203"/>
                  </a:lnTo>
                  <a:lnTo>
                    <a:pt x="9" y="217"/>
                  </a:lnTo>
                  <a:lnTo>
                    <a:pt x="13" y="230"/>
                  </a:lnTo>
                  <a:lnTo>
                    <a:pt x="18" y="244"/>
                  </a:lnTo>
                  <a:lnTo>
                    <a:pt x="23" y="258"/>
                  </a:lnTo>
                  <a:lnTo>
                    <a:pt x="30" y="272"/>
                  </a:lnTo>
                  <a:lnTo>
                    <a:pt x="37" y="285"/>
                  </a:lnTo>
                  <a:lnTo>
                    <a:pt x="45" y="298"/>
                  </a:lnTo>
                  <a:lnTo>
                    <a:pt x="55" y="311"/>
                  </a:lnTo>
                  <a:lnTo>
                    <a:pt x="65" y="324"/>
                  </a:lnTo>
                  <a:lnTo>
                    <a:pt x="77" y="336"/>
                  </a:lnTo>
                  <a:lnTo>
                    <a:pt x="90" y="348"/>
                  </a:lnTo>
                  <a:lnTo>
                    <a:pt x="105" y="246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9" name="Freeform 130"/>
            <p:cNvSpPr>
              <a:spLocks/>
            </p:cNvSpPr>
            <p:nvPr userDrawn="1"/>
          </p:nvSpPr>
          <p:spPr bwMode="auto">
            <a:xfrm>
              <a:off x="-5638800" y="-34312"/>
              <a:ext cx="304800" cy="120650"/>
            </a:xfrm>
            <a:custGeom>
              <a:avLst/>
              <a:gdLst>
                <a:gd name="T0" fmla="*/ 498 w 768"/>
                <a:gd name="T1" fmla="*/ 60 h 305"/>
                <a:gd name="T2" fmla="*/ 466 w 768"/>
                <a:gd name="T3" fmla="*/ 54 h 305"/>
                <a:gd name="T4" fmla="*/ 414 w 768"/>
                <a:gd name="T5" fmla="*/ 42 h 305"/>
                <a:gd name="T6" fmla="*/ 350 w 768"/>
                <a:gd name="T7" fmla="*/ 28 h 305"/>
                <a:gd name="T8" fmla="*/ 301 w 768"/>
                <a:gd name="T9" fmla="*/ 27 h 305"/>
                <a:gd name="T10" fmla="*/ 267 w 768"/>
                <a:gd name="T11" fmla="*/ 40 h 305"/>
                <a:gd name="T12" fmla="*/ 313 w 768"/>
                <a:gd name="T13" fmla="*/ 98 h 305"/>
                <a:gd name="T14" fmla="*/ 279 w 768"/>
                <a:gd name="T15" fmla="*/ 91 h 305"/>
                <a:gd name="T16" fmla="*/ 198 w 768"/>
                <a:gd name="T17" fmla="*/ 72 h 305"/>
                <a:gd name="T18" fmla="*/ 150 w 768"/>
                <a:gd name="T19" fmla="*/ 100 h 305"/>
                <a:gd name="T20" fmla="*/ 101 w 768"/>
                <a:gd name="T21" fmla="*/ 134 h 305"/>
                <a:gd name="T22" fmla="*/ 52 w 768"/>
                <a:gd name="T23" fmla="*/ 174 h 305"/>
                <a:gd name="T24" fmla="*/ 0 w 768"/>
                <a:gd name="T25" fmla="*/ 219 h 305"/>
                <a:gd name="T26" fmla="*/ 16 w 768"/>
                <a:gd name="T27" fmla="*/ 227 h 305"/>
                <a:gd name="T28" fmla="*/ 63 w 768"/>
                <a:gd name="T29" fmla="*/ 244 h 305"/>
                <a:gd name="T30" fmla="*/ 132 w 768"/>
                <a:gd name="T31" fmla="*/ 268 h 305"/>
                <a:gd name="T32" fmla="*/ 220 w 768"/>
                <a:gd name="T33" fmla="*/ 288 h 305"/>
                <a:gd name="T34" fmla="*/ 288 w 768"/>
                <a:gd name="T35" fmla="*/ 245 h 305"/>
                <a:gd name="T36" fmla="*/ 317 w 768"/>
                <a:gd name="T37" fmla="*/ 227 h 305"/>
                <a:gd name="T38" fmla="*/ 314 w 768"/>
                <a:gd name="T39" fmla="*/ 302 h 305"/>
                <a:gd name="T40" fmla="*/ 381 w 768"/>
                <a:gd name="T41" fmla="*/ 305 h 305"/>
                <a:gd name="T42" fmla="*/ 460 w 768"/>
                <a:gd name="T43" fmla="*/ 275 h 305"/>
                <a:gd name="T44" fmla="*/ 526 w 768"/>
                <a:gd name="T45" fmla="*/ 232 h 305"/>
                <a:gd name="T46" fmla="*/ 503 w 768"/>
                <a:gd name="T47" fmla="*/ 292 h 305"/>
                <a:gd name="T48" fmla="*/ 539 w 768"/>
                <a:gd name="T49" fmla="*/ 283 h 305"/>
                <a:gd name="T50" fmla="*/ 574 w 768"/>
                <a:gd name="T51" fmla="*/ 271 h 305"/>
                <a:gd name="T52" fmla="*/ 610 w 768"/>
                <a:gd name="T53" fmla="*/ 256 h 305"/>
                <a:gd name="T54" fmla="*/ 644 w 768"/>
                <a:gd name="T55" fmla="*/ 239 h 305"/>
                <a:gd name="T56" fmla="*/ 677 w 768"/>
                <a:gd name="T57" fmla="*/ 217 h 305"/>
                <a:gd name="T58" fmla="*/ 708 w 768"/>
                <a:gd name="T59" fmla="*/ 192 h 305"/>
                <a:gd name="T60" fmla="*/ 739 w 768"/>
                <a:gd name="T61" fmla="*/ 163 h 305"/>
                <a:gd name="T62" fmla="*/ 768 w 768"/>
                <a:gd name="T63" fmla="*/ 130 h 305"/>
                <a:gd name="T64" fmla="*/ 744 w 768"/>
                <a:gd name="T65" fmla="*/ 107 h 305"/>
                <a:gd name="T66" fmla="*/ 716 w 768"/>
                <a:gd name="T67" fmla="*/ 85 h 305"/>
                <a:gd name="T68" fmla="*/ 677 w 768"/>
                <a:gd name="T69" fmla="*/ 59 h 305"/>
                <a:gd name="T70" fmla="*/ 628 w 768"/>
                <a:gd name="T71" fmla="*/ 35 h 305"/>
                <a:gd name="T72" fmla="*/ 600 w 768"/>
                <a:gd name="T73" fmla="*/ 24 h 305"/>
                <a:gd name="T74" fmla="*/ 570 w 768"/>
                <a:gd name="T75" fmla="*/ 14 h 305"/>
                <a:gd name="T76" fmla="*/ 537 w 768"/>
                <a:gd name="T77" fmla="*/ 8 h 305"/>
                <a:gd name="T78" fmla="*/ 502 w 768"/>
                <a:gd name="T79" fmla="*/ 2 h 305"/>
                <a:gd name="T80" fmla="*/ 464 w 768"/>
                <a:gd name="T81" fmla="*/ 0 h 305"/>
                <a:gd name="T82" fmla="*/ 425 w 768"/>
                <a:gd name="T83" fmla="*/ 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8" h="305">
                  <a:moveTo>
                    <a:pt x="502" y="62"/>
                  </a:moveTo>
                  <a:lnTo>
                    <a:pt x="498" y="60"/>
                  </a:lnTo>
                  <a:lnTo>
                    <a:pt x="486" y="58"/>
                  </a:lnTo>
                  <a:lnTo>
                    <a:pt x="466" y="54"/>
                  </a:lnTo>
                  <a:lnTo>
                    <a:pt x="442" y="49"/>
                  </a:lnTo>
                  <a:lnTo>
                    <a:pt x="414" y="42"/>
                  </a:lnTo>
                  <a:lnTo>
                    <a:pt x="382" y="36"/>
                  </a:lnTo>
                  <a:lnTo>
                    <a:pt x="350" y="28"/>
                  </a:lnTo>
                  <a:lnTo>
                    <a:pt x="317" y="22"/>
                  </a:lnTo>
                  <a:lnTo>
                    <a:pt x="301" y="27"/>
                  </a:lnTo>
                  <a:lnTo>
                    <a:pt x="284" y="33"/>
                  </a:lnTo>
                  <a:lnTo>
                    <a:pt x="267" y="40"/>
                  </a:lnTo>
                  <a:lnTo>
                    <a:pt x="248" y="47"/>
                  </a:lnTo>
                  <a:lnTo>
                    <a:pt x="313" y="98"/>
                  </a:lnTo>
                  <a:lnTo>
                    <a:pt x="304" y="96"/>
                  </a:lnTo>
                  <a:lnTo>
                    <a:pt x="279" y="91"/>
                  </a:lnTo>
                  <a:lnTo>
                    <a:pt x="242" y="82"/>
                  </a:lnTo>
                  <a:lnTo>
                    <a:pt x="198" y="72"/>
                  </a:lnTo>
                  <a:lnTo>
                    <a:pt x="174" y="86"/>
                  </a:lnTo>
                  <a:lnTo>
                    <a:pt x="150" y="100"/>
                  </a:lnTo>
                  <a:lnTo>
                    <a:pt x="126" y="117"/>
                  </a:lnTo>
                  <a:lnTo>
                    <a:pt x="101" y="134"/>
                  </a:lnTo>
                  <a:lnTo>
                    <a:pt x="77" y="153"/>
                  </a:lnTo>
                  <a:lnTo>
                    <a:pt x="52" y="174"/>
                  </a:lnTo>
                  <a:lnTo>
                    <a:pt x="26" y="195"/>
                  </a:lnTo>
                  <a:lnTo>
                    <a:pt x="0" y="219"/>
                  </a:lnTo>
                  <a:lnTo>
                    <a:pt x="4" y="221"/>
                  </a:lnTo>
                  <a:lnTo>
                    <a:pt x="16" y="227"/>
                  </a:lnTo>
                  <a:lnTo>
                    <a:pt x="36" y="234"/>
                  </a:lnTo>
                  <a:lnTo>
                    <a:pt x="63" y="244"/>
                  </a:lnTo>
                  <a:lnTo>
                    <a:pt x="95" y="256"/>
                  </a:lnTo>
                  <a:lnTo>
                    <a:pt x="132" y="268"/>
                  </a:lnTo>
                  <a:lnTo>
                    <a:pt x="175" y="279"/>
                  </a:lnTo>
                  <a:lnTo>
                    <a:pt x="220" y="288"/>
                  </a:lnTo>
                  <a:lnTo>
                    <a:pt x="258" y="266"/>
                  </a:lnTo>
                  <a:lnTo>
                    <a:pt x="288" y="245"/>
                  </a:lnTo>
                  <a:lnTo>
                    <a:pt x="310" y="232"/>
                  </a:lnTo>
                  <a:lnTo>
                    <a:pt x="317" y="227"/>
                  </a:lnTo>
                  <a:lnTo>
                    <a:pt x="282" y="298"/>
                  </a:lnTo>
                  <a:lnTo>
                    <a:pt x="314" y="302"/>
                  </a:lnTo>
                  <a:lnTo>
                    <a:pt x="348" y="305"/>
                  </a:lnTo>
                  <a:lnTo>
                    <a:pt x="381" y="305"/>
                  </a:lnTo>
                  <a:lnTo>
                    <a:pt x="416" y="303"/>
                  </a:lnTo>
                  <a:lnTo>
                    <a:pt x="460" y="275"/>
                  </a:lnTo>
                  <a:lnTo>
                    <a:pt x="499" y="251"/>
                  </a:lnTo>
                  <a:lnTo>
                    <a:pt x="526" y="232"/>
                  </a:lnTo>
                  <a:lnTo>
                    <a:pt x="537" y="226"/>
                  </a:lnTo>
                  <a:lnTo>
                    <a:pt x="503" y="292"/>
                  </a:lnTo>
                  <a:lnTo>
                    <a:pt x="522" y="287"/>
                  </a:lnTo>
                  <a:lnTo>
                    <a:pt x="539" y="283"/>
                  </a:lnTo>
                  <a:lnTo>
                    <a:pt x="557" y="278"/>
                  </a:lnTo>
                  <a:lnTo>
                    <a:pt x="574" y="271"/>
                  </a:lnTo>
                  <a:lnTo>
                    <a:pt x="592" y="265"/>
                  </a:lnTo>
                  <a:lnTo>
                    <a:pt x="610" y="256"/>
                  </a:lnTo>
                  <a:lnTo>
                    <a:pt x="626" y="247"/>
                  </a:lnTo>
                  <a:lnTo>
                    <a:pt x="644" y="239"/>
                  </a:lnTo>
                  <a:lnTo>
                    <a:pt x="660" y="228"/>
                  </a:lnTo>
                  <a:lnTo>
                    <a:pt x="677" y="217"/>
                  </a:lnTo>
                  <a:lnTo>
                    <a:pt x="692" y="205"/>
                  </a:lnTo>
                  <a:lnTo>
                    <a:pt x="708" y="192"/>
                  </a:lnTo>
                  <a:lnTo>
                    <a:pt x="724" y="178"/>
                  </a:lnTo>
                  <a:lnTo>
                    <a:pt x="739" y="163"/>
                  </a:lnTo>
                  <a:lnTo>
                    <a:pt x="754" y="147"/>
                  </a:lnTo>
                  <a:lnTo>
                    <a:pt x="768" y="130"/>
                  </a:lnTo>
                  <a:lnTo>
                    <a:pt x="761" y="123"/>
                  </a:lnTo>
                  <a:lnTo>
                    <a:pt x="744" y="107"/>
                  </a:lnTo>
                  <a:lnTo>
                    <a:pt x="731" y="97"/>
                  </a:lnTo>
                  <a:lnTo>
                    <a:pt x="716" y="85"/>
                  </a:lnTo>
                  <a:lnTo>
                    <a:pt x="698" y="72"/>
                  </a:lnTo>
                  <a:lnTo>
                    <a:pt x="677" y="59"/>
                  </a:lnTo>
                  <a:lnTo>
                    <a:pt x="654" y="46"/>
                  </a:lnTo>
                  <a:lnTo>
                    <a:pt x="628" y="35"/>
                  </a:lnTo>
                  <a:lnTo>
                    <a:pt x="614" y="29"/>
                  </a:lnTo>
                  <a:lnTo>
                    <a:pt x="600" y="24"/>
                  </a:lnTo>
                  <a:lnTo>
                    <a:pt x="585" y="19"/>
                  </a:lnTo>
                  <a:lnTo>
                    <a:pt x="570" y="14"/>
                  </a:lnTo>
                  <a:lnTo>
                    <a:pt x="554" y="11"/>
                  </a:lnTo>
                  <a:lnTo>
                    <a:pt x="537" y="8"/>
                  </a:lnTo>
                  <a:lnTo>
                    <a:pt x="519" y="4"/>
                  </a:lnTo>
                  <a:lnTo>
                    <a:pt x="502" y="2"/>
                  </a:lnTo>
                  <a:lnTo>
                    <a:pt x="484" y="1"/>
                  </a:lnTo>
                  <a:lnTo>
                    <a:pt x="464" y="0"/>
                  </a:lnTo>
                  <a:lnTo>
                    <a:pt x="445" y="0"/>
                  </a:lnTo>
                  <a:lnTo>
                    <a:pt x="425" y="1"/>
                  </a:lnTo>
                  <a:lnTo>
                    <a:pt x="502" y="62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0" name="Freeform 131"/>
            <p:cNvSpPr>
              <a:spLocks/>
            </p:cNvSpPr>
            <p:nvPr userDrawn="1"/>
          </p:nvSpPr>
          <p:spPr bwMode="auto">
            <a:xfrm>
              <a:off x="-5794375" y="-1483699"/>
              <a:ext cx="146050" cy="307975"/>
            </a:xfrm>
            <a:custGeom>
              <a:avLst/>
              <a:gdLst>
                <a:gd name="T0" fmla="*/ 290 w 368"/>
                <a:gd name="T1" fmla="*/ 513 h 775"/>
                <a:gd name="T2" fmla="*/ 301 w 368"/>
                <a:gd name="T3" fmla="*/ 482 h 775"/>
                <a:gd name="T4" fmla="*/ 319 w 368"/>
                <a:gd name="T5" fmla="*/ 430 h 775"/>
                <a:gd name="T6" fmla="*/ 339 w 368"/>
                <a:gd name="T7" fmla="*/ 369 h 775"/>
                <a:gd name="T8" fmla="*/ 344 w 368"/>
                <a:gd name="T9" fmla="*/ 319 h 775"/>
                <a:gd name="T10" fmla="*/ 332 w 368"/>
                <a:gd name="T11" fmla="*/ 284 h 775"/>
                <a:gd name="T12" fmla="*/ 257 w 368"/>
                <a:gd name="T13" fmla="*/ 326 h 775"/>
                <a:gd name="T14" fmla="*/ 269 w 368"/>
                <a:gd name="T15" fmla="*/ 291 h 775"/>
                <a:gd name="T16" fmla="*/ 296 w 368"/>
                <a:gd name="T17" fmla="*/ 212 h 775"/>
                <a:gd name="T18" fmla="*/ 265 w 368"/>
                <a:gd name="T19" fmla="*/ 162 h 775"/>
                <a:gd name="T20" fmla="*/ 228 w 368"/>
                <a:gd name="T21" fmla="*/ 110 h 775"/>
                <a:gd name="T22" fmla="*/ 184 w 368"/>
                <a:gd name="T23" fmla="*/ 56 h 775"/>
                <a:gd name="T24" fmla="*/ 132 w 368"/>
                <a:gd name="T25" fmla="*/ 0 h 775"/>
                <a:gd name="T26" fmla="*/ 121 w 368"/>
                <a:gd name="T27" fmla="*/ 16 h 775"/>
                <a:gd name="T28" fmla="*/ 96 w 368"/>
                <a:gd name="T29" fmla="*/ 59 h 775"/>
                <a:gd name="T30" fmla="*/ 64 w 368"/>
                <a:gd name="T31" fmla="*/ 127 h 775"/>
                <a:gd name="T32" fmla="*/ 46 w 368"/>
                <a:gd name="T33" fmla="*/ 168 h 775"/>
                <a:gd name="T34" fmla="*/ 31 w 368"/>
                <a:gd name="T35" fmla="*/ 213 h 775"/>
                <a:gd name="T36" fmla="*/ 80 w 368"/>
                <a:gd name="T37" fmla="*/ 285 h 775"/>
                <a:gd name="T38" fmla="*/ 100 w 368"/>
                <a:gd name="T39" fmla="*/ 316 h 775"/>
                <a:gd name="T40" fmla="*/ 10 w 368"/>
                <a:gd name="T41" fmla="*/ 305 h 775"/>
                <a:gd name="T42" fmla="*/ 1 w 368"/>
                <a:gd name="T43" fmla="*/ 371 h 775"/>
                <a:gd name="T44" fmla="*/ 32 w 368"/>
                <a:gd name="T45" fmla="*/ 453 h 775"/>
                <a:gd name="T46" fmla="*/ 79 w 368"/>
                <a:gd name="T47" fmla="*/ 524 h 775"/>
                <a:gd name="T48" fmla="*/ 9 w 368"/>
                <a:gd name="T49" fmla="*/ 495 h 775"/>
                <a:gd name="T50" fmla="*/ 17 w 368"/>
                <a:gd name="T51" fmla="*/ 532 h 775"/>
                <a:gd name="T52" fmla="*/ 29 w 368"/>
                <a:gd name="T53" fmla="*/ 569 h 775"/>
                <a:gd name="T54" fmla="*/ 45 w 368"/>
                <a:gd name="T55" fmla="*/ 604 h 775"/>
                <a:gd name="T56" fmla="*/ 65 w 368"/>
                <a:gd name="T57" fmla="*/ 640 h 775"/>
                <a:gd name="T58" fmla="*/ 89 w 368"/>
                <a:gd name="T59" fmla="*/ 676 h 775"/>
                <a:gd name="T60" fmla="*/ 117 w 368"/>
                <a:gd name="T61" fmla="*/ 710 h 775"/>
                <a:gd name="T62" fmla="*/ 150 w 368"/>
                <a:gd name="T63" fmla="*/ 743 h 775"/>
                <a:gd name="T64" fmla="*/ 188 w 368"/>
                <a:gd name="T65" fmla="*/ 775 h 775"/>
                <a:gd name="T66" fmla="*/ 217 w 368"/>
                <a:gd name="T67" fmla="*/ 754 h 775"/>
                <a:gd name="T68" fmla="*/ 246 w 368"/>
                <a:gd name="T69" fmla="*/ 729 h 775"/>
                <a:gd name="T70" fmla="*/ 280 w 368"/>
                <a:gd name="T71" fmla="*/ 692 h 775"/>
                <a:gd name="T72" fmla="*/ 313 w 368"/>
                <a:gd name="T73" fmla="*/ 645 h 775"/>
                <a:gd name="T74" fmla="*/ 328 w 368"/>
                <a:gd name="T75" fmla="*/ 618 h 775"/>
                <a:gd name="T76" fmla="*/ 342 w 368"/>
                <a:gd name="T77" fmla="*/ 589 h 775"/>
                <a:gd name="T78" fmla="*/ 353 w 368"/>
                <a:gd name="T79" fmla="*/ 557 h 775"/>
                <a:gd name="T80" fmla="*/ 362 w 368"/>
                <a:gd name="T81" fmla="*/ 522 h 775"/>
                <a:gd name="T82" fmla="*/ 367 w 368"/>
                <a:gd name="T83" fmla="*/ 486 h 775"/>
                <a:gd name="T84" fmla="*/ 368 w 368"/>
                <a:gd name="T85" fmla="*/ 447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8" h="775">
                  <a:moveTo>
                    <a:pt x="289" y="517"/>
                  </a:moveTo>
                  <a:lnTo>
                    <a:pt x="290" y="513"/>
                  </a:lnTo>
                  <a:lnTo>
                    <a:pt x="295" y="501"/>
                  </a:lnTo>
                  <a:lnTo>
                    <a:pt x="301" y="482"/>
                  </a:lnTo>
                  <a:lnTo>
                    <a:pt x="309" y="459"/>
                  </a:lnTo>
                  <a:lnTo>
                    <a:pt x="319" y="430"/>
                  </a:lnTo>
                  <a:lnTo>
                    <a:pt x="329" y="400"/>
                  </a:lnTo>
                  <a:lnTo>
                    <a:pt x="339" y="369"/>
                  </a:lnTo>
                  <a:lnTo>
                    <a:pt x="350" y="337"/>
                  </a:lnTo>
                  <a:lnTo>
                    <a:pt x="344" y="319"/>
                  </a:lnTo>
                  <a:lnTo>
                    <a:pt x="338" y="302"/>
                  </a:lnTo>
                  <a:lnTo>
                    <a:pt x="332" y="284"/>
                  </a:lnTo>
                  <a:lnTo>
                    <a:pt x="323" y="265"/>
                  </a:lnTo>
                  <a:lnTo>
                    <a:pt x="257" y="326"/>
                  </a:lnTo>
                  <a:lnTo>
                    <a:pt x="260" y="316"/>
                  </a:lnTo>
                  <a:lnTo>
                    <a:pt x="269" y="291"/>
                  </a:lnTo>
                  <a:lnTo>
                    <a:pt x="281" y="256"/>
                  </a:lnTo>
                  <a:lnTo>
                    <a:pt x="296" y="212"/>
                  </a:lnTo>
                  <a:lnTo>
                    <a:pt x="281" y="187"/>
                  </a:lnTo>
                  <a:lnTo>
                    <a:pt x="265" y="162"/>
                  </a:lnTo>
                  <a:lnTo>
                    <a:pt x="247" y="137"/>
                  </a:lnTo>
                  <a:lnTo>
                    <a:pt x="228" y="110"/>
                  </a:lnTo>
                  <a:lnTo>
                    <a:pt x="206" y="83"/>
                  </a:lnTo>
                  <a:lnTo>
                    <a:pt x="184" y="56"/>
                  </a:lnTo>
                  <a:lnTo>
                    <a:pt x="158" y="28"/>
                  </a:lnTo>
                  <a:lnTo>
                    <a:pt x="132" y="0"/>
                  </a:lnTo>
                  <a:lnTo>
                    <a:pt x="128" y="4"/>
                  </a:lnTo>
                  <a:lnTo>
                    <a:pt x="121" y="16"/>
                  </a:lnTo>
                  <a:lnTo>
                    <a:pt x="110" y="34"/>
                  </a:lnTo>
                  <a:lnTo>
                    <a:pt x="96" y="59"/>
                  </a:lnTo>
                  <a:lnTo>
                    <a:pt x="80" y="90"/>
                  </a:lnTo>
                  <a:lnTo>
                    <a:pt x="64" y="127"/>
                  </a:lnTo>
                  <a:lnTo>
                    <a:pt x="55" y="146"/>
                  </a:lnTo>
                  <a:lnTo>
                    <a:pt x="46" y="168"/>
                  </a:lnTo>
                  <a:lnTo>
                    <a:pt x="39" y="190"/>
                  </a:lnTo>
                  <a:lnTo>
                    <a:pt x="31" y="213"/>
                  </a:lnTo>
                  <a:lnTo>
                    <a:pt x="57" y="252"/>
                  </a:lnTo>
                  <a:lnTo>
                    <a:pt x="80" y="285"/>
                  </a:lnTo>
                  <a:lnTo>
                    <a:pt x="95" y="307"/>
                  </a:lnTo>
                  <a:lnTo>
                    <a:pt x="100" y="316"/>
                  </a:lnTo>
                  <a:lnTo>
                    <a:pt x="15" y="273"/>
                  </a:lnTo>
                  <a:lnTo>
                    <a:pt x="10" y="305"/>
                  </a:lnTo>
                  <a:lnTo>
                    <a:pt x="4" y="338"/>
                  </a:lnTo>
                  <a:lnTo>
                    <a:pt x="1" y="371"/>
                  </a:lnTo>
                  <a:lnTo>
                    <a:pt x="0" y="406"/>
                  </a:lnTo>
                  <a:lnTo>
                    <a:pt x="32" y="453"/>
                  </a:lnTo>
                  <a:lnTo>
                    <a:pt x="59" y="495"/>
                  </a:lnTo>
                  <a:lnTo>
                    <a:pt x="79" y="524"/>
                  </a:lnTo>
                  <a:lnTo>
                    <a:pt x="86" y="535"/>
                  </a:lnTo>
                  <a:lnTo>
                    <a:pt x="9" y="495"/>
                  </a:lnTo>
                  <a:lnTo>
                    <a:pt x="13" y="514"/>
                  </a:lnTo>
                  <a:lnTo>
                    <a:pt x="17" y="532"/>
                  </a:lnTo>
                  <a:lnTo>
                    <a:pt x="23" y="550"/>
                  </a:lnTo>
                  <a:lnTo>
                    <a:pt x="29" y="569"/>
                  </a:lnTo>
                  <a:lnTo>
                    <a:pt x="37" y="586"/>
                  </a:lnTo>
                  <a:lnTo>
                    <a:pt x="45" y="604"/>
                  </a:lnTo>
                  <a:lnTo>
                    <a:pt x="54" y="623"/>
                  </a:lnTo>
                  <a:lnTo>
                    <a:pt x="65" y="640"/>
                  </a:lnTo>
                  <a:lnTo>
                    <a:pt x="76" y="658"/>
                  </a:lnTo>
                  <a:lnTo>
                    <a:pt x="89" y="676"/>
                  </a:lnTo>
                  <a:lnTo>
                    <a:pt x="103" y="693"/>
                  </a:lnTo>
                  <a:lnTo>
                    <a:pt x="117" y="710"/>
                  </a:lnTo>
                  <a:lnTo>
                    <a:pt x="133" y="726"/>
                  </a:lnTo>
                  <a:lnTo>
                    <a:pt x="150" y="743"/>
                  </a:lnTo>
                  <a:lnTo>
                    <a:pt x="168" y="759"/>
                  </a:lnTo>
                  <a:lnTo>
                    <a:pt x="188" y="775"/>
                  </a:lnTo>
                  <a:lnTo>
                    <a:pt x="197" y="770"/>
                  </a:lnTo>
                  <a:lnTo>
                    <a:pt x="217" y="754"/>
                  </a:lnTo>
                  <a:lnTo>
                    <a:pt x="231" y="743"/>
                  </a:lnTo>
                  <a:lnTo>
                    <a:pt x="246" y="729"/>
                  </a:lnTo>
                  <a:lnTo>
                    <a:pt x="263" y="711"/>
                  </a:lnTo>
                  <a:lnTo>
                    <a:pt x="280" y="692"/>
                  </a:lnTo>
                  <a:lnTo>
                    <a:pt x="297" y="670"/>
                  </a:lnTo>
                  <a:lnTo>
                    <a:pt x="313" y="645"/>
                  </a:lnTo>
                  <a:lnTo>
                    <a:pt x="321" y="632"/>
                  </a:lnTo>
                  <a:lnTo>
                    <a:pt x="328" y="618"/>
                  </a:lnTo>
                  <a:lnTo>
                    <a:pt x="336" y="604"/>
                  </a:lnTo>
                  <a:lnTo>
                    <a:pt x="342" y="589"/>
                  </a:lnTo>
                  <a:lnTo>
                    <a:pt x="348" y="574"/>
                  </a:lnTo>
                  <a:lnTo>
                    <a:pt x="353" y="557"/>
                  </a:lnTo>
                  <a:lnTo>
                    <a:pt x="357" y="541"/>
                  </a:lnTo>
                  <a:lnTo>
                    <a:pt x="362" y="522"/>
                  </a:lnTo>
                  <a:lnTo>
                    <a:pt x="365" y="505"/>
                  </a:lnTo>
                  <a:lnTo>
                    <a:pt x="367" y="486"/>
                  </a:lnTo>
                  <a:lnTo>
                    <a:pt x="368" y="466"/>
                  </a:lnTo>
                  <a:lnTo>
                    <a:pt x="368" y="447"/>
                  </a:lnTo>
                  <a:lnTo>
                    <a:pt x="289" y="517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1" name="Freeform 132"/>
            <p:cNvSpPr>
              <a:spLocks/>
            </p:cNvSpPr>
            <p:nvPr userDrawn="1"/>
          </p:nvSpPr>
          <p:spPr bwMode="auto">
            <a:xfrm>
              <a:off x="-5727700" y="-1194774"/>
              <a:ext cx="250825" cy="157163"/>
            </a:xfrm>
            <a:custGeom>
              <a:avLst/>
              <a:gdLst>
                <a:gd name="T0" fmla="*/ 156 w 634"/>
                <a:gd name="T1" fmla="*/ 278 h 398"/>
                <a:gd name="T2" fmla="*/ 215 w 634"/>
                <a:gd name="T3" fmla="*/ 350 h 398"/>
                <a:gd name="T4" fmla="*/ 269 w 634"/>
                <a:gd name="T5" fmla="*/ 397 h 398"/>
                <a:gd name="T6" fmla="*/ 305 w 634"/>
                <a:gd name="T7" fmla="*/ 398 h 398"/>
                <a:gd name="T8" fmla="*/ 312 w 634"/>
                <a:gd name="T9" fmla="*/ 312 h 398"/>
                <a:gd name="T10" fmla="*/ 333 w 634"/>
                <a:gd name="T11" fmla="*/ 336 h 398"/>
                <a:gd name="T12" fmla="*/ 379 w 634"/>
                <a:gd name="T13" fmla="*/ 393 h 398"/>
                <a:gd name="T14" fmla="*/ 436 w 634"/>
                <a:gd name="T15" fmla="*/ 385 h 398"/>
                <a:gd name="T16" fmla="*/ 496 w 634"/>
                <a:gd name="T17" fmla="*/ 370 h 398"/>
                <a:gd name="T18" fmla="*/ 563 w 634"/>
                <a:gd name="T19" fmla="*/ 349 h 398"/>
                <a:gd name="T20" fmla="*/ 634 w 634"/>
                <a:gd name="T21" fmla="*/ 323 h 398"/>
                <a:gd name="T22" fmla="*/ 628 w 634"/>
                <a:gd name="T23" fmla="*/ 307 h 398"/>
                <a:gd name="T24" fmla="*/ 607 w 634"/>
                <a:gd name="T25" fmla="*/ 266 h 398"/>
                <a:gd name="T26" fmla="*/ 573 w 634"/>
                <a:gd name="T27" fmla="*/ 209 h 398"/>
                <a:gd name="T28" fmla="*/ 550 w 634"/>
                <a:gd name="T29" fmla="*/ 176 h 398"/>
                <a:gd name="T30" fmla="*/ 523 w 634"/>
                <a:gd name="T31" fmla="*/ 144 h 398"/>
                <a:gd name="T32" fmla="*/ 441 w 634"/>
                <a:gd name="T33" fmla="*/ 161 h 398"/>
                <a:gd name="T34" fmla="*/ 405 w 634"/>
                <a:gd name="T35" fmla="*/ 169 h 398"/>
                <a:gd name="T36" fmla="*/ 464 w 634"/>
                <a:gd name="T37" fmla="*/ 87 h 398"/>
                <a:gd name="T38" fmla="*/ 429 w 634"/>
                <a:gd name="T39" fmla="*/ 61 h 398"/>
                <a:gd name="T40" fmla="*/ 403 w 634"/>
                <a:gd name="T41" fmla="*/ 46 h 398"/>
                <a:gd name="T42" fmla="*/ 336 w 634"/>
                <a:gd name="T43" fmla="*/ 49 h 398"/>
                <a:gd name="T44" fmla="*/ 255 w 634"/>
                <a:gd name="T45" fmla="*/ 65 h 398"/>
                <a:gd name="T46" fmla="*/ 317 w 634"/>
                <a:gd name="T47" fmla="*/ 10 h 398"/>
                <a:gd name="T48" fmla="*/ 283 w 634"/>
                <a:gd name="T49" fmla="*/ 3 h 398"/>
                <a:gd name="T50" fmla="*/ 249 w 634"/>
                <a:gd name="T51" fmla="*/ 0 h 398"/>
                <a:gd name="T52" fmla="*/ 212 w 634"/>
                <a:gd name="T53" fmla="*/ 1 h 398"/>
                <a:gd name="T54" fmla="*/ 173 w 634"/>
                <a:gd name="T55" fmla="*/ 6 h 398"/>
                <a:gd name="T56" fmla="*/ 133 w 634"/>
                <a:gd name="T57" fmla="*/ 14 h 398"/>
                <a:gd name="T58" fmla="*/ 91 w 634"/>
                <a:gd name="T59" fmla="*/ 27 h 398"/>
                <a:gd name="T60" fmla="*/ 47 w 634"/>
                <a:gd name="T61" fmla="*/ 46 h 398"/>
                <a:gd name="T62" fmla="*/ 1 w 634"/>
                <a:gd name="T63" fmla="*/ 68 h 398"/>
                <a:gd name="T64" fmla="*/ 1 w 634"/>
                <a:gd name="T65" fmla="*/ 104 h 398"/>
                <a:gd name="T66" fmla="*/ 6 w 634"/>
                <a:gd name="T67" fmla="*/ 142 h 398"/>
                <a:gd name="T68" fmla="*/ 15 w 634"/>
                <a:gd name="T69" fmla="*/ 188 h 398"/>
                <a:gd name="T70" fmla="*/ 33 w 634"/>
                <a:gd name="T71" fmla="*/ 238 h 398"/>
                <a:gd name="T72" fmla="*/ 46 w 634"/>
                <a:gd name="T73" fmla="*/ 263 h 398"/>
                <a:gd name="T74" fmla="*/ 62 w 634"/>
                <a:gd name="T75" fmla="*/ 286 h 398"/>
                <a:gd name="T76" fmla="*/ 80 w 634"/>
                <a:gd name="T77" fmla="*/ 310 h 398"/>
                <a:gd name="T78" fmla="*/ 103 w 634"/>
                <a:gd name="T79" fmla="*/ 332 h 398"/>
                <a:gd name="T80" fmla="*/ 129 w 634"/>
                <a:gd name="T81" fmla="*/ 351 h 398"/>
                <a:gd name="T82" fmla="*/ 158 w 634"/>
                <a:gd name="T83" fmla="*/ 36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4" h="398">
                  <a:moveTo>
                    <a:pt x="146" y="266"/>
                  </a:moveTo>
                  <a:lnTo>
                    <a:pt x="156" y="278"/>
                  </a:lnTo>
                  <a:lnTo>
                    <a:pt x="181" y="308"/>
                  </a:lnTo>
                  <a:lnTo>
                    <a:pt x="215" y="350"/>
                  </a:lnTo>
                  <a:lnTo>
                    <a:pt x="253" y="394"/>
                  </a:lnTo>
                  <a:lnTo>
                    <a:pt x="269" y="397"/>
                  </a:lnTo>
                  <a:lnTo>
                    <a:pt x="287" y="398"/>
                  </a:lnTo>
                  <a:lnTo>
                    <a:pt x="305" y="398"/>
                  </a:lnTo>
                  <a:lnTo>
                    <a:pt x="323" y="398"/>
                  </a:lnTo>
                  <a:lnTo>
                    <a:pt x="312" y="312"/>
                  </a:lnTo>
                  <a:lnTo>
                    <a:pt x="318" y="319"/>
                  </a:lnTo>
                  <a:lnTo>
                    <a:pt x="333" y="336"/>
                  </a:lnTo>
                  <a:lnTo>
                    <a:pt x="354" y="362"/>
                  </a:lnTo>
                  <a:lnTo>
                    <a:pt x="379" y="393"/>
                  </a:lnTo>
                  <a:lnTo>
                    <a:pt x="406" y="389"/>
                  </a:lnTo>
                  <a:lnTo>
                    <a:pt x="436" y="385"/>
                  </a:lnTo>
                  <a:lnTo>
                    <a:pt x="465" y="377"/>
                  </a:lnTo>
                  <a:lnTo>
                    <a:pt x="496" y="370"/>
                  </a:lnTo>
                  <a:lnTo>
                    <a:pt x="528" y="360"/>
                  </a:lnTo>
                  <a:lnTo>
                    <a:pt x="563" y="349"/>
                  </a:lnTo>
                  <a:lnTo>
                    <a:pt x="598" y="337"/>
                  </a:lnTo>
                  <a:lnTo>
                    <a:pt x="634" y="323"/>
                  </a:lnTo>
                  <a:lnTo>
                    <a:pt x="633" y="319"/>
                  </a:lnTo>
                  <a:lnTo>
                    <a:pt x="628" y="307"/>
                  </a:lnTo>
                  <a:lnTo>
                    <a:pt x="619" y="289"/>
                  </a:lnTo>
                  <a:lnTo>
                    <a:pt x="607" y="266"/>
                  </a:lnTo>
                  <a:lnTo>
                    <a:pt x="592" y="239"/>
                  </a:lnTo>
                  <a:lnTo>
                    <a:pt x="573" y="209"/>
                  </a:lnTo>
                  <a:lnTo>
                    <a:pt x="562" y="192"/>
                  </a:lnTo>
                  <a:lnTo>
                    <a:pt x="550" y="176"/>
                  </a:lnTo>
                  <a:lnTo>
                    <a:pt x="537" y="160"/>
                  </a:lnTo>
                  <a:lnTo>
                    <a:pt x="523" y="144"/>
                  </a:lnTo>
                  <a:lnTo>
                    <a:pt x="479" y="154"/>
                  </a:lnTo>
                  <a:lnTo>
                    <a:pt x="441" y="161"/>
                  </a:lnTo>
                  <a:lnTo>
                    <a:pt x="415" y="167"/>
                  </a:lnTo>
                  <a:lnTo>
                    <a:pt x="405" y="169"/>
                  </a:lnTo>
                  <a:lnTo>
                    <a:pt x="485" y="105"/>
                  </a:lnTo>
                  <a:lnTo>
                    <a:pt x="464" y="87"/>
                  </a:lnTo>
                  <a:lnTo>
                    <a:pt x="441" y="69"/>
                  </a:lnTo>
                  <a:lnTo>
                    <a:pt x="429" y="61"/>
                  </a:lnTo>
                  <a:lnTo>
                    <a:pt x="416" y="53"/>
                  </a:lnTo>
                  <a:lnTo>
                    <a:pt x="403" y="46"/>
                  </a:lnTo>
                  <a:lnTo>
                    <a:pt x="390" y="38"/>
                  </a:lnTo>
                  <a:lnTo>
                    <a:pt x="336" y="49"/>
                  </a:lnTo>
                  <a:lnTo>
                    <a:pt x="289" y="59"/>
                  </a:lnTo>
                  <a:lnTo>
                    <a:pt x="255" y="65"/>
                  </a:lnTo>
                  <a:lnTo>
                    <a:pt x="243" y="68"/>
                  </a:lnTo>
                  <a:lnTo>
                    <a:pt x="317" y="10"/>
                  </a:lnTo>
                  <a:lnTo>
                    <a:pt x="301" y="7"/>
                  </a:lnTo>
                  <a:lnTo>
                    <a:pt x="283" y="3"/>
                  </a:lnTo>
                  <a:lnTo>
                    <a:pt x="266" y="2"/>
                  </a:lnTo>
                  <a:lnTo>
                    <a:pt x="249" y="0"/>
                  </a:lnTo>
                  <a:lnTo>
                    <a:pt x="230" y="0"/>
                  </a:lnTo>
                  <a:lnTo>
                    <a:pt x="212" y="1"/>
                  </a:lnTo>
                  <a:lnTo>
                    <a:pt x="193" y="2"/>
                  </a:lnTo>
                  <a:lnTo>
                    <a:pt x="173" y="6"/>
                  </a:lnTo>
                  <a:lnTo>
                    <a:pt x="154" y="9"/>
                  </a:lnTo>
                  <a:lnTo>
                    <a:pt x="133" y="14"/>
                  </a:lnTo>
                  <a:lnTo>
                    <a:pt x="112" y="20"/>
                  </a:lnTo>
                  <a:lnTo>
                    <a:pt x="91" y="27"/>
                  </a:lnTo>
                  <a:lnTo>
                    <a:pt x="69" y="36"/>
                  </a:lnTo>
                  <a:lnTo>
                    <a:pt x="47" y="46"/>
                  </a:lnTo>
                  <a:lnTo>
                    <a:pt x="24" y="56"/>
                  </a:lnTo>
                  <a:lnTo>
                    <a:pt x="1" y="68"/>
                  </a:lnTo>
                  <a:lnTo>
                    <a:pt x="0" y="78"/>
                  </a:lnTo>
                  <a:lnTo>
                    <a:pt x="1" y="104"/>
                  </a:lnTo>
                  <a:lnTo>
                    <a:pt x="3" y="121"/>
                  </a:lnTo>
                  <a:lnTo>
                    <a:pt x="6" y="142"/>
                  </a:lnTo>
                  <a:lnTo>
                    <a:pt x="10" y="164"/>
                  </a:lnTo>
                  <a:lnTo>
                    <a:pt x="15" y="188"/>
                  </a:lnTo>
                  <a:lnTo>
                    <a:pt x="23" y="212"/>
                  </a:lnTo>
                  <a:lnTo>
                    <a:pt x="33" y="238"/>
                  </a:lnTo>
                  <a:lnTo>
                    <a:pt x="39" y="250"/>
                  </a:lnTo>
                  <a:lnTo>
                    <a:pt x="46" y="263"/>
                  </a:lnTo>
                  <a:lnTo>
                    <a:pt x="53" y="275"/>
                  </a:lnTo>
                  <a:lnTo>
                    <a:pt x="62" y="286"/>
                  </a:lnTo>
                  <a:lnTo>
                    <a:pt x="71" y="298"/>
                  </a:lnTo>
                  <a:lnTo>
                    <a:pt x="80" y="310"/>
                  </a:lnTo>
                  <a:lnTo>
                    <a:pt x="91" y="321"/>
                  </a:lnTo>
                  <a:lnTo>
                    <a:pt x="103" y="332"/>
                  </a:lnTo>
                  <a:lnTo>
                    <a:pt x="115" y="342"/>
                  </a:lnTo>
                  <a:lnTo>
                    <a:pt x="129" y="351"/>
                  </a:lnTo>
                  <a:lnTo>
                    <a:pt x="143" y="360"/>
                  </a:lnTo>
                  <a:lnTo>
                    <a:pt x="158" y="369"/>
                  </a:lnTo>
                  <a:lnTo>
                    <a:pt x="146" y="266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2" name="Freeform 133"/>
            <p:cNvSpPr>
              <a:spLocks/>
            </p:cNvSpPr>
            <p:nvPr userDrawn="1"/>
          </p:nvSpPr>
          <p:spPr bwMode="auto">
            <a:xfrm>
              <a:off x="-5995988" y="-1194774"/>
              <a:ext cx="284163" cy="142875"/>
            </a:xfrm>
            <a:custGeom>
              <a:avLst/>
              <a:gdLst>
                <a:gd name="T0" fmla="*/ 440 w 717"/>
                <a:gd name="T1" fmla="*/ 64 h 360"/>
                <a:gd name="T2" fmla="*/ 407 w 717"/>
                <a:gd name="T3" fmla="*/ 66 h 360"/>
                <a:gd name="T4" fmla="*/ 353 w 717"/>
                <a:gd name="T5" fmla="*/ 69 h 360"/>
                <a:gd name="T6" fmla="*/ 289 w 717"/>
                <a:gd name="T7" fmla="*/ 72 h 360"/>
                <a:gd name="T8" fmla="*/ 240 w 717"/>
                <a:gd name="T9" fmla="*/ 84 h 360"/>
                <a:gd name="T10" fmla="*/ 211 w 717"/>
                <a:gd name="T11" fmla="*/ 105 h 360"/>
                <a:gd name="T12" fmla="*/ 271 w 717"/>
                <a:gd name="T13" fmla="*/ 150 h 360"/>
                <a:gd name="T14" fmla="*/ 236 w 717"/>
                <a:gd name="T15" fmla="*/ 151 h 360"/>
                <a:gd name="T16" fmla="*/ 152 w 717"/>
                <a:gd name="T17" fmla="*/ 155 h 360"/>
                <a:gd name="T18" fmla="*/ 115 w 717"/>
                <a:gd name="T19" fmla="*/ 195 h 360"/>
                <a:gd name="T20" fmla="*/ 77 w 717"/>
                <a:gd name="T21" fmla="*/ 239 h 360"/>
                <a:gd name="T22" fmla="*/ 38 w 717"/>
                <a:gd name="T23" fmla="*/ 291 h 360"/>
                <a:gd name="T24" fmla="*/ 0 w 717"/>
                <a:gd name="T25" fmla="*/ 348 h 360"/>
                <a:gd name="T26" fmla="*/ 19 w 717"/>
                <a:gd name="T27" fmla="*/ 350 h 360"/>
                <a:gd name="T28" fmla="*/ 67 w 717"/>
                <a:gd name="T29" fmla="*/ 356 h 360"/>
                <a:gd name="T30" fmla="*/ 141 w 717"/>
                <a:gd name="T31" fmla="*/ 360 h 360"/>
                <a:gd name="T32" fmla="*/ 231 w 717"/>
                <a:gd name="T33" fmla="*/ 357 h 360"/>
                <a:gd name="T34" fmla="*/ 286 w 717"/>
                <a:gd name="T35" fmla="*/ 297 h 360"/>
                <a:gd name="T36" fmla="*/ 309 w 717"/>
                <a:gd name="T37" fmla="*/ 272 h 360"/>
                <a:gd name="T38" fmla="*/ 325 w 717"/>
                <a:gd name="T39" fmla="*/ 345 h 360"/>
                <a:gd name="T40" fmla="*/ 391 w 717"/>
                <a:gd name="T41" fmla="*/ 330 h 360"/>
                <a:gd name="T42" fmla="*/ 459 w 717"/>
                <a:gd name="T43" fmla="*/ 281 h 360"/>
                <a:gd name="T44" fmla="*/ 512 w 717"/>
                <a:gd name="T45" fmla="*/ 223 h 360"/>
                <a:gd name="T46" fmla="*/ 506 w 717"/>
                <a:gd name="T47" fmla="*/ 286 h 360"/>
                <a:gd name="T48" fmla="*/ 538 w 717"/>
                <a:gd name="T49" fmla="*/ 267 h 360"/>
                <a:gd name="T50" fmla="*/ 569 w 717"/>
                <a:gd name="T51" fmla="*/ 247 h 360"/>
                <a:gd name="T52" fmla="*/ 599 w 717"/>
                <a:gd name="T53" fmla="*/ 224 h 360"/>
                <a:gd name="T54" fmla="*/ 627 w 717"/>
                <a:gd name="T55" fmla="*/ 197 h 360"/>
                <a:gd name="T56" fmla="*/ 653 w 717"/>
                <a:gd name="T57" fmla="*/ 168 h 360"/>
                <a:gd name="T58" fmla="*/ 677 w 717"/>
                <a:gd name="T59" fmla="*/ 135 h 360"/>
                <a:gd name="T60" fmla="*/ 699 w 717"/>
                <a:gd name="T61" fmla="*/ 100 h 360"/>
                <a:gd name="T62" fmla="*/ 717 w 717"/>
                <a:gd name="T63" fmla="*/ 60 h 360"/>
                <a:gd name="T64" fmla="*/ 689 w 717"/>
                <a:gd name="T65" fmla="*/ 45 h 360"/>
                <a:gd name="T66" fmla="*/ 656 w 717"/>
                <a:gd name="T67" fmla="*/ 30 h 360"/>
                <a:gd name="T68" fmla="*/ 613 w 717"/>
                <a:gd name="T69" fmla="*/ 16 h 360"/>
                <a:gd name="T70" fmla="*/ 559 w 717"/>
                <a:gd name="T71" fmla="*/ 5 h 360"/>
                <a:gd name="T72" fmla="*/ 528 w 717"/>
                <a:gd name="T73" fmla="*/ 2 h 360"/>
                <a:gd name="T74" fmla="*/ 497 w 717"/>
                <a:gd name="T75" fmla="*/ 0 h 360"/>
                <a:gd name="T76" fmla="*/ 462 w 717"/>
                <a:gd name="T77" fmla="*/ 3 h 360"/>
                <a:gd name="T78" fmla="*/ 428 w 717"/>
                <a:gd name="T79" fmla="*/ 7 h 360"/>
                <a:gd name="T80" fmla="*/ 391 w 717"/>
                <a:gd name="T81" fmla="*/ 15 h 360"/>
                <a:gd name="T82" fmla="*/ 353 w 717"/>
                <a:gd name="T83" fmla="*/ 2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7" h="360">
                  <a:moveTo>
                    <a:pt x="444" y="64"/>
                  </a:moveTo>
                  <a:lnTo>
                    <a:pt x="440" y="64"/>
                  </a:lnTo>
                  <a:lnTo>
                    <a:pt x="427" y="65"/>
                  </a:lnTo>
                  <a:lnTo>
                    <a:pt x="407" y="66"/>
                  </a:lnTo>
                  <a:lnTo>
                    <a:pt x="383" y="67"/>
                  </a:lnTo>
                  <a:lnTo>
                    <a:pt x="353" y="69"/>
                  </a:lnTo>
                  <a:lnTo>
                    <a:pt x="322" y="71"/>
                  </a:lnTo>
                  <a:lnTo>
                    <a:pt x="289" y="72"/>
                  </a:lnTo>
                  <a:lnTo>
                    <a:pt x="255" y="74"/>
                  </a:lnTo>
                  <a:lnTo>
                    <a:pt x="240" y="84"/>
                  </a:lnTo>
                  <a:lnTo>
                    <a:pt x="226" y="94"/>
                  </a:lnTo>
                  <a:lnTo>
                    <a:pt x="211" y="105"/>
                  </a:lnTo>
                  <a:lnTo>
                    <a:pt x="196" y="117"/>
                  </a:lnTo>
                  <a:lnTo>
                    <a:pt x="271" y="150"/>
                  </a:lnTo>
                  <a:lnTo>
                    <a:pt x="262" y="150"/>
                  </a:lnTo>
                  <a:lnTo>
                    <a:pt x="236" y="151"/>
                  </a:lnTo>
                  <a:lnTo>
                    <a:pt x="199" y="153"/>
                  </a:lnTo>
                  <a:lnTo>
                    <a:pt x="152" y="155"/>
                  </a:lnTo>
                  <a:lnTo>
                    <a:pt x="134" y="174"/>
                  </a:lnTo>
                  <a:lnTo>
                    <a:pt x="115" y="195"/>
                  </a:lnTo>
                  <a:lnTo>
                    <a:pt x="95" y="216"/>
                  </a:lnTo>
                  <a:lnTo>
                    <a:pt x="77" y="239"/>
                  </a:lnTo>
                  <a:lnTo>
                    <a:pt x="57" y="264"/>
                  </a:lnTo>
                  <a:lnTo>
                    <a:pt x="38" y="291"/>
                  </a:lnTo>
                  <a:lnTo>
                    <a:pt x="20" y="318"/>
                  </a:lnTo>
                  <a:lnTo>
                    <a:pt x="0" y="348"/>
                  </a:lnTo>
                  <a:lnTo>
                    <a:pt x="6" y="349"/>
                  </a:lnTo>
                  <a:lnTo>
                    <a:pt x="19" y="350"/>
                  </a:lnTo>
                  <a:lnTo>
                    <a:pt x="39" y="354"/>
                  </a:lnTo>
                  <a:lnTo>
                    <a:pt x="67" y="356"/>
                  </a:lnTo>
                  <a:lnTo>
                    <a:pt x="102" y="359"/>
                  </a:lnTo>
                  <a:lnTo>
                    <a:pt x="141" y="360"/>
                  </a:lnTo>
                  <a:lnTo>
                    <a:pt x="185" y="360"/>
                  </a:lnTo>
                  <a:lnTo>
                    <a:pt x="231" y="357"/>
                  </a:lnTo>
                  <a:lnTo>
                    <a:pt x="262" y="324"/>
                  </a:lnTo>
                  <a:lnTo>
                    <a:pt x="286" y="297"/>
                  </a:lnTo>
                  <a:lnTo>
                    <a:pt x="303" y="279"/>
                  </a:lnTo>
                  <a:lnTo>
                    <a:pt x="309" y="272"/>
                  </a:lnTo>
                  <a:lnTo>
                    <a:pt x="293" y="350"/>
                  </a:lnTo>
                  <a:lnTo>
                    <a:pt x="325" y="345"/>
                  </a:lnTo>
                  <a:lnTo>
                    <a:pt x="358" y="339"/>
                  </a:lnTo>
                  <a:lnTo>
                    <a:pt x="391" y="330"/>
                  </a:lnTo>
                  <a:lnTo>
                    <a:pt x="424" y="320"/>
                  </a:lnTo>
                  <a:lnTo>
                    <a:pt x="459" y="281"/>
                  </a:lnTo>
                  <a:lnTo>
                    <a:pt x="491" y="247"/>
                  </a:lnTo>
                  <a:lnTo>
                    <a:pt x="512" y="223"/>
                  </a:lnTo>
                  <a:lnTo>
                    <a:pt x="521" y="213"/>
                  </a:lnTo>
                  <a:lnTo>
                    <a:pt x="506" y="286"/>
                  </a:lnTo>
                  <a:lnTo>
                    <a:pt x="522" y="277"/>
                  </a:lnTo>
                  <a:lnTo>
                    <a:pt x="538" y="267"/>
                  </a:lnTo>
                  <a:lnTo>
                    <a:pt x="553" y="258"/>
                  </a:lnTo>
                  <a:lnTo>
                    <a:pt x="569" y="247"/>
                  </a:lnTo>
                  <a:lnTo>
                    <a:pt x="584" y="236"/>
                  </a:lnTo>
                  <a:lnTo>
                    <a:pt x="599" y="224"/>
                  </a:lnTo>
                  <a:lnTo>
                    <a:pt x="613" y="211"/>
                  </a:lnTo>
                  <a:lnTo>
                    <a:pt x="627" y="197"/>
                  </a:lnTo>
                  <a:lnTo>
                    <a:pt x="640" y="183"/>
                  </a:lnTo>
                  <a:lnTo>
                    <a:pt x="653" y="168"/>
                  </a:lnTo>
                  <a:lnTo>
                    <a:pt x="665" y="152"/>
                  </a:lnTo>
                  <a:lnTo>
                    <a:pt x="677" y="135"/>
                  </a:lnTo>
                  <a:lnTo>
                    <a:pt x="688" y="118"/>
                  </a:lnTo>
                  <a:lnTo>
                    <a:pt x="699" y="100"/>
                  </a:lnTo>
                  <a:lnTo>
                    <a:pt x="709" y="80"/>
                  </a:lnTo>
                  <a:lnTo>
                    <a:pt x="717" y="60"/>
                  </a:lnTo>
                  <a:lnTo>
                    <a:pt x="711" y="56"/>
                  </a:lnTo>
                  <a:lnTo>
                    <a:pt x="689" y="45"/>
                  </a:lnTo>
                  <a:lnTo>
                    <a:pt x="674" y="37"/>
                  </a:lnTo>
                  <a:lnTo>
                    <a:pt x="656" y="30"/>
                  </a:lnTo>
                  <a:lnTo>
                    <a:pt x="635" y="23"/>
                  </a:lnTo>
                  <a:lnTo>
                    <a:pt x="613" y="16"/>
                  </a:lnTo>
                  <a:lnTo>
                    <a:pt x="587" y="10"/>
                  </a:lnTo>
                  <a:lnTo>
                    <a:pt x="559" y="5"/>
                  </a:lnTo>
                  <a:lnTo>
                    <a:pt x="543" y="3"/>
                  </a:lnTo>
                  <a:lnTo>
                    <a:pt x="528" y="2"/>
                  </a:lnTo>
                  <a:lnTo>
                    <a:pt x="513" y="0"/>
                  </a:lnTo>
                  <a:lnTo>
                    <a:pt x="497" y="0"/>
                  </a:lnTo>
                  <a:lnTo>
                    <a:pt x="480" y="2"/>
                  </a:lnTo>
                  <a:lnTo>
                    <a:pt x="462" y="3"/>
                  </a:lnTo>
                  <a:lnTo>
                    <a:pt x="445" y="4"/>
                  </a:lnTo>
                  <a:lnTo>
                    <a:pt x="428" y="7"/>
                  </a:lnTo>
                  <a:lnTo>
                    <a:pt x="410" y="10"/>
                  </a:lnTo>
                  <a:lnTo>
                    <a:pt x="391" y="15"/>
                  </a:lnTo>
                  <a:lnTo>
                    <a:pt x="373" y="20"/>
                  </a:lnTo>
                  <a:lnTo>
                    <a:pt x="353" y="26"/>
                  </a:lnTo>
                  <a:lnTo>
                    <a:pt x="444" y="64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3" name="Group 392"/>
          <p:cNvGrpSpPr/>
          <p:nvPr userDrawn="1"/>
        </p:nvGrpSpPr>
        <p:grpSpPr>
          <a:xfrm>
            <a:off x="5387130" y="-870376"/>
            <a:ext cx="1329866" cy="1329866"/>
            <a:chOff x="-6489700" y="-1972649"/>
            <a:chExt cx="3073400" cy="3073400"/>
          </a:xfrm>
        </p:grpSpPr>
        <p:sp>
          <p:nvSpPr>
            <p:cNvPr id="394" name="Freeform 6"/>
            <p:cNvSpPr>
              <a:spLocks/>
            </p:cNvSpPr>
            <p:nvPr userDrawn="1"/>
          </p:nvSpPr>
          <p:spPr bwMode="auto">
            <a:xfrm>
              <a:off x="-6489700" y="-1972649"/>
              <a:ext cx="3073400" cy="3073400"/>
            </a:xfrm>
            <a:custGeom>
              <a:avLst/>
              <a:gdLst>
                <a:gd name="T0" fmla="*/ 7722 w 7742"/>
                <a:gd name="T1" fmla="*/ 4266 h 7742"/>
                <a:gd name="T2" fmla="*/ 7620 w 7742"/>
                <a:gd name="T3" fmla="*/ 4839 h 7742"/>
                <a:gd name="T4" fmla="*/ 7438 w 7742"/>
                <a:gd name="T5" fmla="*/ 5378 h 7742"/>
                <a:gd name="T6" fmla="*/ 7181 w 7742"/>
                <a:gd name="T7" fmla="*/ 5879 h 7742"/>
                <a:gd name="T8" fmla="*/ 6858 w 7742"/>
                <a:gd name="T9" fmla="*/ 6333 h 7742"/>
                <a:gd name="T10" fmla="*/ 6474 w 7742"/>
                <a:gd name="T11" fmla="*/ 6736 h 7742"/>
                <a:gd name="T12" fmla="*/ 6035 w 7742"/>
                <a:gd name="T13" fmla="*/ 7081 h 7742"/>
                <a:gd name="T14" fmla="*/ 5549 w 7742"/>
                <a:gd name="T15" fmla="*/ 7360 h 7742"/>
                <a:gd name="T16" fmla="*/ 5022 w 7742"/>
                <a:gd name="T17" fmla="*/ 7568 h 7742"/>
                <a:gd name="T18" fmla="*/ 4461 w 7742"/>
                <a:gd name="T19" fmla="*/ 7697 h 7742"/>
                <a:gd name="T20" fmla="*/ 3871 w 7742"/>
                <a:gd name="T21" fmla="*/ 7742 h 7742"/>
                <a:gd name="T22" fmla="*/ 3281 w 7742"/>
                <a:gd name="T23" fmla="*/ 7697 h 7742"/>
                <a:gd name="T24" fmla="*/ 2720 w 7742"/>
                <a:gd name="T25" fmla="*/ 7568 h 7742"/>
                <a:gd name="T26" fmla="*/ 2193 w 7742"/>
                <a:gd name="T27" fmla="*/ 7360 h 7742"/>
                <a:gd name="T28" fmla="*/ 1707 w 7742"/>
                <a:gd name="T29" fmla="*/ 7081 h 7742"/>
                <a:gd name="T30" fmla="*/ 1268 w 7742"/>
                <a:gd name="T31" fmla="*/ 6736 h 7742"/>
                <a:gd name="T32" fmla="*/ 884 w 7742"/>
                <a:gd name="T33" fmla="*/ 6333 h 7742"/>
                <a:gd name="T34" fmla="*/ 561 w 7742"/>
                <a:gd name="T35" fmla="*/ 5879 h 7742"/>
                <a:gd name="T36" fmla="*/ 304 w 7742"/>
                <a:gd name="T37" fmla="*/ 5378 h 7742"/>
                <a:gd name="T38" fmla="*/ 122 w 7742"/>
                <a:gd name="T39" fmla="*/ 4839 h 7742"/>
                <a:gd name="T40" fmla="*/ 20 w 7742"/>
                <a:gd name="T41" fmla="*/ 4266 h 7742"/>
                <a:gd name="T42" fmla="*/ 5 w 7742"/>
                <a:gd name="T43" fmla="*/ 3672 h 7742"/>
                <a:gd name="T44" fmla="*/ 78 w 7742"/>
                <a:gd name="T45" fmla="*/ 3091 h 7742"/>
                <a:gd name="T46" fmla="*/ 235 w 7742"/>
                <a:gd name="T47" fmla="*/ 2540 h 7742"/>
                <a:gd name="T48" fmla="*/ 467 w 7742"/>
                <a:gd name="T49" fmla="*/ 2025 h 7742"/>
                <a:gd name="T50" fmla="*/ 769 w 7742"/>
                <a:gd name="T51" fmla="*/ 1554 h 7742"/>
                <a:gd name="T52" fmla="*/ 1133 w 7742"/>
                <a:gd name="T53" fmla="*/ 1133 h 7742"/>
                <a:gd name="T54" fmla="*/ 1554 w 7742"/>
                <a:gd name="T55" fmla="*/ 769 h 7742"/>
                <a:gd name="T56" fmla="*/ 2025 w 7742"/>
                <a:gd name="T57" fmla="*/ 467 h 7742"/>
                <a:gd name="T58" fmla="*/ 2540 w 7742"/>
                <a:gd name="T59" fmla="*/ 235 h 7742"/>
                <a:gd name="T60" fmla="*/ 3091 w 7742"/>
                <a:gd name="T61" fmla="*/ 78 h 7742"/>
                <a:gd name="T62" fmla="*/ 3672 w 7742"/>
                <a:gd name="T63" fmla="*/ 5 h 7742"/>
                <a:gd name="T64" fmla="*/ 4266 w 7742"/>
                <a:gd name="T65" fmla="*/ 20 h 7742"/>
                <a:gd name="T66" fmla="*/ 4839 w 7742"/>
                <a:gd name="T67" fmla="*/ 122 h 7742"/>
                <a:gd name="T68" fmla="*/ 5378 w 7742"/>
                <a:gd name="T69" fmla="*/ 304 h 7742"/>
                <a:gd name="T70" fmla="*/ 5879 w 7742"/>
                <a:gd name="T71" fmla="*/ 561 h 7742"/>
                <a:gd name="T72" fmla="*/ 6333 w 7742"/>
                <a:gd name="T73" fmla="*/ 884 h 7742"/>
                <a:gd name="T74" fmla="*/ 6736 w 7742"/>
                <a:gd name="T75" fmla="*/ 1268 h 7742"/>
                <a:gd name="T76" fmla="*/ 7081 w 7742"/>
                <a:gd name="T77" fmla="*/ 1707 h 7742"/>
                <a:gd name="T78" fmla="*/ 7360 w 7742"/>
                <a:gd name="T79" fmla="*/ 2193 h 7742"/>
                <a:gd name="T80" fmla="*/ 7568 w 7742"/>
                <a:gd name="T81" fmla="*/ 2720 h 7742"/>
                <a:gd name="T82" fmla="*/ 7697 w 7742"/>
                <a:gd name="T83" fmla="*/ 3281 h 7742"/>
                <a:gd name="T84" fmla="*/ 7742 w 7742"/>
                <a:gd name="T85" fmla="*/ 3871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742" h="7742">
                  <a:moveTo>
                    <a:pt x="7742" y="3871"/>
                  </a:moveTo>
                  <a:lnTo>
                    <a:pt x="7737" y="4070"/>
                  </a:lnTo>
                  <a:lnTo>
                    <a:pt x="7722" y="4266"/>
                  </a:lnTo>
                  <a:lnTo>
                    <a:pt x="7697" y="4461"/>
                  </a:lnTo>
                  <a:lnTo>
                    <a:pt x="7664" y="4651"/>
                  </a:lnTo>
                  <a:lnTo>
                    <a:pt x="7620" y="4839"/>
                  </a:lnTo>
                  <a:lnTo>
                    <a:pt x="7568" y="5022"/>
                  </a:lnTo>
                  <a:lnTo>
                    <a:pt x="7507" y="5202"/>
                  </a:lnTo>
                  <a:lnTo>
                    <a:pt x="7438" y="5378"/>
                  </a:lnTo>
                  <a:lnTo>
                    <a:pt x="7360" y="5549"/>
                  </a:lnTo>
                  <a:lnTo>
                    <a:pt x="7275" y="5717"/>
                  </a:lnTo>
                  <a:lnTo>
                    <a:pt x="7181" y="5879"/>
                  </a:lnTo>
                  <a:lnTo>
                    <a:pt x="7081" y="6035"/>
                  </a:lnTo>
                  <a:lnTo>
                    <a:pt x="6973" y="6188"/>
                  </a:lnTo>
                  <a:lnTo>
                    <a:pt x="6858" y="6333"/>
                  </a:lnTo>
                  <a:lnTo>
                    <a:pt x="6736" y="6474"/>
                  </a:lnTo>
                  <a:lnTo>
                    <a:pt x="6609" y="6609"/>
                  </a:lnTo>
                  <a:lnTo>
                    <a:pt x="6474" y="6736"/>
                  </a:lnTo>
                  <a:lnTo>
                    <a:pt x="6333" y="6858"/>
                  </a:lnTo>
                  <a:lnTo>
                    <a:pt x="6188" y="6973"/>
                  </a:lnTo>
                  <a:lnTo>
                    <a:pt x="6035" y="7081"/>
                  </a:lnTo>
                  <a:lnTo>
                    <a:pt x="5879" y="7181"/>
                  </a:lnTo>
                  <a:lnTo>
                    <a:pt x="5717" y="7275"/>
                  </a:lnTo>
                  <a:lnTo>
                    <a:pt x="5549" y="7360"/>
                  </a:lnTo>
                  <a:lnTo>
                    <a:pt x="5378" y="7438"/>
                  </a:lnTo>
                  <a:lnTo>
                    <a:pt x="5202" y="7507"/>
                  </a:lnTo>
                  <a:lnTo>
                    <a:pt x="5022" y="7568"/>
                  </a:lnTo>
                  <a:lnTo>
                    <a:pt x="4839" y="7620"/>
                  </a:lnTo>
                  <a:lnTo>
                    <a:pt x="4651" y="7664"/>
                  </a:lnTo>
                  <a:lnTo>
                    <a:pt x="4461" y="7697"/>
                  </a:lnTo>
                  <a:lnTo>
                    <a:pt x="4266" y="7722"/>
                  </a:lnTo>
                  <a:lnTo>
                    <a:pt x="4070" y="7737"/>
                  </a:lnTo>
                  <a:lnTo>
                    <a:pt x="3871" y="7742"/>
                  </a:lnTo>
                  <a:lnTo>
                    <a:pt x="3672" y="7737"/>
                  </a:lnTo>
                  <a:lnTo>
                    <a:pt x="3476" y="7722"/>
                  </a:lnTo>
                  <a:lnTo>
                    <a:pt x="3281" y="7697"/>
                  </a:lnTo>
                  <a:lnTo>
                    <a:pt x="3091" y="7664"/>
                  </a:lnTo>
                  <a:lnTo>
                    <a:pt x="2903" y="7620"/>
                  </a:lnTo>
                  <a:lnTo>
                    <a:pt x="2720" y="7568"/>
                  </a:lnTo>
                  <a:lnTo>
                    <a:pt x="2540" y="7507"/>
                  </a:lnTo>
                  <a:lnTo>
                    <a:pt x="2364" y="7438"/>
                  </a:lnTo>
                  <a:lnTo>
                    <a:pt x="2193" y="7360"/>
                  </a:lnTo>
                  <a:lnTo>
                    <a:pt x="2025" y="7275"/>
                  </a:lnTo>
                  <a:lnTo>
                    <a:pt x="1863" y="7181"/>
                  </a:lnTo>
                  <a:lnTo>
                    <a:pt x="1707" y="7081"/>
                  </a:lnTo>
                  <a:lnTo>
                    <a:pt x="1554" y="6973"/>
                  </a:lnTo>
                  <a:lnTo>
                    <a:pt x="1409" y="6858"/>
                  </a:lnTo>
                  <a:lnTo>
                    <a:pt x="1268" y="6736"/>
                  </a:lnTo>
                  <a:lnTo>
                    <a:pt x="1133" y="6609"/>
                  </a:lnTo>
                  <a:lnTo>
                    <a:pt x="1006" y="6474"/>
                  </a:lnTo>
                  <a:lnTo>
                    <a:pt x="884" y="6333"/>
                  </a:lnTo>
                  <a:lnTo>
                    <a:pt x="769" y="6188"/>
                  </a:lnTo>
                  <a:lnTo>
                    <a:pt x="661" y="6035"/>
                  </a:lnTo>
                  <a:lnTo>
                    <a:pt x="561" y="5879"/>
                  </a:lnTo>
                  <a:lnTo>
                    <a:pt x="467" y="5717"/>
                  </a:lnTo>
                  <a:lnTo>
                    <a:pt x="382" y="5549"/>
                  </a:lnTo>
                  <a:lnTo>
                    <a:pt x="304" y="5378"/>
                  </a:lnTo>
                  <a:lnTo>
                    <a:pt x="235" y="5202"/>
                  </a:lnTo>
                  <a:lnTo>
                    <a:pt x="174" y="5022"/>
                  </a:lnTo>
                  <a:lnTo>
                    <a:pt x="122" y="4839"/>
                  </a:lnTo>
                  <a:lnTo>
                    <a:pt x="78" y="4651"/>
                  </a:lnTo>
                  <a:lnTo>
                    <a:pt x="45" y="4461"/>
                  </a:lnTo>
                  <a:lnTo>
                    <a:pt x="20" y="4266"/>
                  </a:lnTo>
                  <a:lnTo>
                    <a:pt x="5" y="4070"/>
                  </a:lnTo>
                  <a:lnTo>
                    <a:pt x="0" y="3871"/>
                  </a:lnTo>
                  <a:lnTo>
                    <a:pt x="5" y="3672"/>
                  </a:lnTo>
                  <a:lnTo>
                    <a:pt x="20" y="3476"/>
                  </a:lnTo>
                  <a:lnTo>
                    <a:pt x="45" y="3281"/>
                  </a:lnTo>
                  <a:lnTo>
                    <a:pt x="78" y="3091"/>
                  </a:lnTo>
                  <a:lnTo>
                    <a:pt x="122" y="2903"/>
                  </a:lnTo>
                  <a:lnTo>
                    <a:pt x="174" y="2720"/>
                  </a:lnTo>
                  <a:lnTo>
                    <a:pt x="235" y="2540"/>
                  </a:lnTo>
                  <a:lnTo>
                    <a:pt x="304" y="2364"/>
                  </a:lnTo>
                  <a:lnTo>
                    <a:pt x="382" y="2193"/>
                  </a:lnTo>
                  <a:lnTo>
                    <a:pt x="467" y="2025"/>
                  </a:lnTo>
                  <a:lnTo>
                    <a:pt x="561" y="1863"/>
                  </a:lnTo>
                  <a:lnTo>
                    <a:pt x="661" y="1707"/>
                  </a:lnTo>
                  <a:lnTo>
                    <a:pt x="769" y="1554"/>
                  </a:lnTo>
                  <a:lnTo>
                    <a:pt x="884" y="1409"/>
                  </a:lnTo>
                  <a:lnTo>
                    <a:pt x="1006" y="1268"/>
                  </a:lnTo>
                  <a:lnTo>
                    <a:pt x="1133" y="1133"/>
                  </a:lnTo>
                  <a:lnTo>
                    <a:pt x="1268" y="1006"/>
                  </a:lnTo>
                  <a:lnTo>
                    <a:pt x="1409" y="884"/>
                  </a:lnTo>
                  <a:lnTo>
                    <a:pt x="1554" y="769"/>
                  </a:lnTo>
                  <a:lnTo>
                    <a:pt x="1707" y="661"/>
                  </a:lnTo>
                  <a:lnTo>
                    <a:pt x="1863" y="561"/>
                  </a:lnTo>
                  <a:lnTo>
                    <a:pt x="2025" y="467"/>
                  </a:lnTo>
                  <a:lnTo>
                    <a:pt x="2193" y="382"/>
                  </a:lnTo>
                  <a:lnTo>
                    <a:pt x="2364" y="304"/>
                  </a:lnTo>
                  <a:lnTo>
                    <a:pt x="2540" y="235"/>
                  </a:lnTo>
                  <a:lnTo>
                    <a:pt x="2720" y="174"/>
                  </a:lnTo>
                  <a:lnTo>
                    <a:pt x="2903" y="122"/>
                  </a:lnTo>
                  <a:lnTo>
                    <a:pt x="3091" y="78"/>
                  </a:lnTo>
                  <a:lnTo>
                    <a:pt x="3281" y="45"/>
                  </a:lnTo>
                  <a:lnTo>
                    <a:pt x="3476" y="20"/>
                  </a:lnTo>
                  <a:lnTo>
                    <a:pt x="3672" y="5"/>
                  </a:lnTo>
                  <a:lnTo>
                    <a:pt x="3871" y="0"/>
                  </a:lnTo>
                  <a:lnTo>
                    <a:pt x="4070" y="5"/>
                  </a:lnTo>
                  <a:lnTo>
                    <a:pt x="4266" y="20"/>
                  </a:lnTo>
                  <a:lnTo>
                    <a:pt x="4461" y="45"/>
                  </a:lnTo>
                  <a:lnTo>
                    <a:pt x="4651" y="78"/>
                  </a:lnTo>
                  <a:lnTo>
                    <a:pt x="4839" y="122"/>
                  </a:lnTo>
                  <a:lnTo>
                    <a:pt x="5022" y="174"/>
                  </a:lnTo>
                  <a:lnTo>
                    <a:pt x="5202" y="235"/>
                  </a:lnTo>
                  <a:lnTo>
                    <a:pt x="5378" y="304"/>
                  </a:lnTo>
                  <a:lnTo>
                    <a:pt x="5549" y="382"/>
                  </a:lnTo>
                  <a:lnTo>
                    <a:pt x="5717" y="467"/>
                  </a:lnTo>
                  <a:lnTo>
                    <a:pt x="5879" y="561"/>
                  </a:lnTo>
                  <a:lnTo>
                    <a:pt x="6035" y="661"/>
                  </a:lnTo>
                  <a:lnTo>
                    <a:pt x="6188" y="769"/>
                  </a:lnTo>
                  <a:lnTo>
                    <a:pt x="6333" y="884"/>
                  </a:lnTo>
                  <a:lnTo>
                    <a:pt x="6474" y="1006"/>
                  </a:lnTo>
                  <a:lnTo>
                    <a:pt x="6609" y="1133"/>
                  </a:lnTo>
                  <a:lnTo>
                    <a:pt x="6736" y="1268"/>
                  </a:lnTo>
                  <a:lnTo>
                    <a:pt x="6858" y="1409"/>
                  </a:lnTo>
                  <a:lnTo>
                    <a:pt x="6973" y="1554"/>
                  </a:lnTo>
                  <a:lnTo>
                    <a:pt x="7081" y="1707"/>
                  </a:lnTo>
                  <a:lnTo>
                    <a:pt x="7181" y="1863"/>
                  </a:lnTo>
                  <a:lnTo>
                    <a:pt x="7275" y="2025"/>
                  </a:lnTo>
                  <a:lnTo>
                    <a:pt x="7360" y="2193"/>
                  </a:lnTo>
                  <a:lnTo>
                    <a:pt x="7438" y="2364"/>
                  </a:lnTo>
                  <a:lnTo>
                    <a:pt x="7507" y="2540"/>
                  </a:lnTo>
                  <a:lnTo>
                    <a:pt x="7568" y="2720"/>
                  </a:lnTo>
                  <a:lnTo>
                    <a:pt x="7620" y="2903"/>
                  </a:lnTo>
                  <a:lnTo>
                    <a:pt x="7664" y="3091"/>
                  </a:lnTo>
                  <a:lnTo>
                    <a:pt x="7697" y="3281"/>
                  </a:lnTo>
                  <a:lnTo>
                    <a:pt x="7722" y="3476"/>
                  </a:lnTo>
                  <a:lnTo>
                    <a:pt x="7737" y="3672"/>
                  </a:lnTo>
                  <a:lnTo>
                    <a:pt x="7742" y="3871"/>
                  </a:lnTo>
                  <a:close/>
                </a:path>
              </a:pathLst>
            </a:custGeom>
            <a:solidFill>
              <a:srgbClr val="FFA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5" name="Freeform 7"/>
            <p:cNvSpPr>
              <a:spLocks/>
            </p:cNvSpPr>
            <p:nvPr userDrawn="1"/>
          </p:nvSpPr>
          <p:spPr bwMode="auto">
            <a:xfrm>
              <a:off x="-6443663" y="-1926612"/>
              <a:ext cx="2981325" cy="2981325"/>
            </a:xfrm>
            <a:custGeom>
              <a:avLst/>
              <a:gdLst>
                <a:gd name="T0" fmla="*/ 7490 w 7508"/>
                <a:gd name="T1" fmla="*/ 4137 h 7508"/>
                <a:gd name="T2" fmla="*/ 7390 w 7508"/>
                <a:gd name="T3" fmla="*/ 4693 h 7508"/>
                <a:gd name="T4" fmla="*/ 7213 w 7508"/>
                <a:gd name="T5" fmla="*/ 5215 h 7508"/>
                <a:gd name="T6" fmla="*/ 6965 w 7508"/>
                <a:gd name="T7" fmla="*/ 5701 h 7508"/>
                <a:gd name="T8" fmla="*/ 6652 w 7508"/>
                <a:gd name="T9" fmla="*/ 6142 h 7508"/>
                <a:gd name="T10" fmla="*/ 6279 w 7508"/>
                <a:gd name="T11" fmla="*/ 6533 h 7508"/>
                <a:gd name="T12" fmla="*/ 5854 w 7508"/>
                <a:gd name="T13" fmla="*/ 6868 h 7508"/>
                <a:gd name="T14" fmla="*/ 5382 w 7508"/>
                <a:gd name="T15" fmla="*/ 7139 h 7508"/>
                <a:gd name="T16" fmla="*/ 4871 w 7508"/>
                <a:gd name="T17" fmla="*/ 7340 h 7508"/>
                <a:gd name="T18" fmla="*/ 4325 w 7508"/>
                <a:gd name="T19" fmla="*/ 7465 h 7508"/>
                <a:gd name="T20" fmla="*/ 3754 w 7508"/>
                <a:gd name="T21" fmla="*/ 7508 h 7508"/>
                <a:gd name="T22" fmla="*/ 3183 w 7508"/>
                <a:gd name="T23" fmla="*/ 7465 h 7508"/>
                <a:gd name="T24" fmla="*/ 2637 w 7508"/>
                <a:gd name="T25" fmla="*/ 7340 h 7508"/>
                <a:gd name="T26" fmla="*/ 2126 w 7508"/>
                <a:gd name="T27" fmla="*/ 7139 h 7508"/>
                <a:gd name="T28" fmla="*/ 1654 w 7508"/>
                <a:gd name="T29" fmla="*/ 6868 h 7508"/>
                <a:gd name="T30" fmla="*/ 1229 w 7508"/>
                <a:gd name="T31" fmla="*/ 6533 h 7508"/>
                <a:gd name="T32" fmla="*/ 856 w 7508"/>
                <a:gd name="T33" fmla="*/ 6142 h 7508"/>
                <a:gd name="T34" fmla="*/ 543 w 7508"/>
                <a:gd name="T35" fmla="*/ 5701 h 7508"/>
                <a:gd name="T36" fmla="*/ 295 w 7508"/>
                <a:gd name="T37" fmla="*/ 5215 h 7508"/>
                <a:gd name="T38" fmla="*/ 118 w 7508"/>
                <a:gd name="T39" fmla="*/ 4693 h 7508"/>
                <a:gd name="T40" fmla="*/ 18 w 7508"/>
                <a:gd name="T41" fmla="*/ 4137 h 7508"/>
                <a:gd name="T42" fmla="*/ 4 w 7508"/>
                <a:gd name="T43" fmla="*/ 3561 h 7508"/>
                <a:gd name="T44" fmla="*/ 76 w 7508"/>
                <a:gd name="T45" fmla="*/ 2997 h 7508"/>
                <a:gd name="T46" fmla="*/ 227 w 7508"/>
                <a:gd name="T47" fmla="*/ 2463 h 7508"/>
                <a:gd name="T48" fmla="*/ 452 w 7508"/>
                <a:gd name="T49" fmla="*/ 1964 h 7508"/>
                <a:gd name="T50" fmla="*/ 745 w 7508"/>
                <a:gd name="T51" fmla="*/ 1508 h 7508"/>
                <a:gd name="T52" fmla="*/ 1099 w 7508"/>
                <a:gd name="T53" fmla="*/ 1099 h 7508"/>
                <a:gd name="T54" fmla="*/ 1508 w 7508"/>
                <a:gd name="T55" fmla="*/ 745 h 7508"/>
                <a:gd name="T56" fmla="*/ 1964 w 7508"/>
                <a:gd name="T57" fmla="*/ 452 h 7508"/>
                <a:gd name="T58" fmla="*/ 2463 w 7508"/>
                <a:gd name="T59" fmla="*/ 227 h 7508"/>
                <a:gd name="T60" fmla="*/ 2997 w 7508"/>
                <a:gd name="T61" fmla="*/ 76 h 7508"/>
                <a:gd name="T62" fmla="*/ 3561 w 7508"/>
                <a:gd name="T63" fmla="*/ 4 h 7508"/>
                <a:gd name="T64" fmla="*/ 4137 w 7508"/>
                <a:gd name="T65" fmla="*/ 18 h 7508"/>
                <a:gd name="T66" fmla="*/ 4693 w 7508"/>
                <a:gd name="T67" fmla="*/ 118 h 7508"/>
                <a:gd name="T68" fmla="*/ 5215 w 7508"/>
                <a:gd name="T69" fmla="*/ 295 h 7508"/>
                <a:gd name="T70" fmla="*/ 5701 w 7508"/>
                <a:gd name="T71" fmla="*/ 543 h 7508"/>
                <a:gd name="T72" fmla="*/ 6142 w 7508"/>
                <a:gd name="T73" fmla="*/ 856 h 7508"/>
                <a:gd name="T74" fmla="*/ 6533 w 7508"/>
                <a:gd name="T75" fmla="*/ 1229 h 7508"/>
                <a:gd name="T76" fmla="*/ 6868 w 7508"/>
                <a:gd name="T77" fmla="*/ 1654 h 7508"/>
                <a:gd name="T78" fmla="*/ 7139 w 7508"/>
                <a:gd name="T79" fmla="*/ 2126 h 7508"/>
                <a:gd name="T80" fmla="*/ 7340 w 7508"/>
                <a:gd name="T81" fmla="*/ 2637 h 7508"/>
                <a:gd name="T82" fmla="*/ 7465 w 7508"/>
                <a:gd name="T83" fmla="*/ 3183 h 7508"/>
                <a:gd name="T84" fmla="*/ 7508 w 7508"/>
                <a:gd name="T85" fmla="*/ 3754 h 7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08" h="7508">
                  <a:moveTo>
                    <a:pt x="7508" y="3754"/>
                  </a:moveTo>
                  <a:lnTo>
                    <a:pt x="7504" y="3947"/>
                  </a:lnTo>
                  <a:lnTo>
                    <a:pt x="7490" y="4137"/>
                  </a:lnTo>
                  <a:lnTo>
                    <a:pt x="7465" y="4325"/>
                  </a:lnTo>
                  <a:lnTo>
                    <a:pt x="7432" y="4511"/>
                  </a:lnTo>
                  <a:lnTo>
                    <a:pt x="7390" y="4693"/>
                  </a:lnTo>
                  <a:lnTo>
                    <a:pt x="7340" y="4871"/>
                  </a:lnTo>
                  <a:lnTo>
                    <a:pt x="7281" y="5045"/>
                  </a:lnTo>
                  <a:lnTo>
                    <a:pt x="7213" y="5215"/>
                  </a:lnTo>
                  <a:lnTo>
                    <a:pt x="7139" y="5382"/>
                  </a:lnTo>
                  <a:lnTo>
                    <a:pt x="7056" y="5544"/>
                  </a:lnTo>
                  <a:lnTo>
                    <a:pt x="6965" y="5701"/>
                  </a:lnTo>
                  <a:lnTo>
                    <a:pt x="6868" y="5854"/>
                  </a:lnTo>
                  <a:lnTo>
                    <a:pt x="6763" y="6000"/>
                  </a:lnTo>
                  <a:lnTo>
                    <a:pt x="6652" y="6142"/>
                  </a:lnTo>
                  <a:lnTo>
                    <a:pt x="6533" y="6279"/>
                  </a:lnTo>
                  <a:lnTo>
                    <a:pt x="6409" y="6409"/>
                  </a:lnTo>
                  <a:lnTo>
                    <a:pt x="6279" y="6533"/>
                  </a:lnTo>
                  <a:lnTo>
                    <a:pt x="6142" y="6652"/>
                  </a:lnTo>
                  <a:lnTo>
                    <a:pt x="6000" y="6763"/>
                  </a:lnTo>
                  <a:lnTo>
                    <a:pt x="5854" y="6868"/>
                  </a:lnTo>
                  <a:lnTo>
                    <a:pt x="5701" y="6965"/>
                  </a:lnTo>
                  <a:lnTo>
                    <a:pt x="5544" y="7056"/>
                  </a:lnTo>
                  <a:lnTo>
                    <a:pt x="5382" y="7139"/>
                  </a:lnTo>
                  <a:lnTo>
                    <a:pt x="5215" y="7213"/>
                  </a:lnTo>
                  <a:lnTo>
                    <a:pt x="5045" y="7281"/>
                  </a:lnTo>
                  <a:lnTo>
                    <a:pt x="4871" y="7340"/>
                  </a:lnTo>
                  <a:lnTo>
                    <a:pt x="4693" y="7390"/>
                  </a:lnTo>
                  <a:lnTo>
                    <a:pt x="4511" y="7432"/>
                  </a:lnTo>
                  <a:lnTo>
                    <a:pt x="4325" y="7465"/>
                  </a:lnTo>
                  <a:lnTo>
                    <a:pt x="4137" y="7490"/>
                  </a:lnTo>
                  <a:lnTo>
                    <a:pt x="3947" y="7504"/>
                  </a:lnTo>
                  <a:lnTo>
                    <a:pt x="3754" y="7508"/>
                  </a:lnTo>
                  <a:lnTo>
                    <a:pt x="3561" y="7504"/>
                  </a:lnTo>
                  <a:lnTo>
                    <a:pt x="3371" y="7490"/>
                  </a:lnTo>
                  <a:lnTo>
                    <a:pt x="3183" y="7465"/>
                  </a:lnTo>
                  <a:lnTo>
                    <a:pt x="2997" y="7432"/>
                  </a:lnTo>
                  <a:lnTo>
                    <a:pt x="2815" y="7390"/>
                  </a:lnTo>
                  <a:lnTo>
                    <a:pt x="2637" y="7340"/>
                  </a:lnTo>
                  <a:lnTo>
                    <a:pt x="2463" y="7281"/>
                  </a:lnTo>
                  <a:lnTo>
                    <a:pt x="2293" y="7213"/>
                  </a:lnTo>
                  <a:lnTo>
                    <a:pt x="2126" y="7139"/>
                  </a:lnTo>
                  <a:lnTo>
                    <a:pt x="1964" y="7056"/>
                  </a:lnTo>
                  <a:lnTo>
                    <a:pt x="1807" y="6965"/>
                  </a:lnTo>
                  <a:lnTo>
                    <a:pt x="1654" y="6868"/>
                  </a:lnTo>
                  <a:lnTo>
                    <a:pt x="1508" y="6763"/>
                  </a:lnTo>
                  <a:lnTo>
                    <a:pt x="1366" y="6652"/>
                  </a:lnTo>
                  <a:lnTo>
                    <a:pt x="1229" y="6533"/>
                  </a:lnTo>
                  <a:lnTo>
                    <a:pt x="1099" y="6409"/>
                  </a:lnTo>
                  <a:lnTo>
                    <a:pt x="975" y="6279"/>
                  </a:lnTo>
                  <a:lnTo>
                    <a:pt x="856" y="6142"/>
                  </a:lnTo>
                  <a:lnTo>
                    <a:pt x="745" y="6000"/>
                  </a:lnTo>
                  <a:lnTo>
                    <a:pt x="640" y="5854"/>
                  </a:lnTo>
                  <a:lnTo>
                    <a:pt x="543" y="5701"/>
                  </a:lnTo>
                  <a:lnTo>
                    <a:pt x="452" y="5544"/>
                  </a:lnTo>
                  <a:lnTo>
                    <a:pt x="369" y="5382"/>
                  </a:lnTo>
                  <a:lnTo>
                    <a:pt x="295" y="5215"/>
                  </a:lnTo>
                  <a:lnTo>
                    <a:pt x="227" y="5045"/>
                  </a:lnTo>
                  <a:lnTo>
                    <a:pt x="168" y="4871"/>
                  </a:lnTo>
                  <a:lnTo>
                    <a:pt x="118" y="4693"/>
                  </a:lnTo>
                  <a:lnTo>
                    <a:pt x="76" y="4511"/>
                  </a:lnTo>
                  <a:lnTo>
                    <a:pt x="43" y="4325"/>
                  </a:lnTo>
                  <a:lnTo>
                    <a:pt x="18" y="4137"/>
                  </a:lnTo>
                  <a:lnTo>
                    <a:pt x="4" y="3947"/>
                  </a:lnTo>
                  <a:lnTo>
                    <a:pt x="0" y="3754"/>
                  </a:lnTo>
                  <a:lnTo>
                    <a:pt x="4" y="3561"/>
                  </a:lnTo>
                  <a:lnTo>
                    <a:pt x="18" y="3371"/>
                  </a:lnTo>
                  <a:lnTo>
                    <a:pt x="43" y="3183"/>
                  </a:lnTo>
                  <a:lnTo>
                    <a:pt x="76" y="2997"/>
                  </a:lnTo>
                  <a:lnTo>
                    <a:pt x="118" y="2815"/>
                  </a:lnTo>
                  <a:lnTo>
                    <a:pt x="168" y="2637"/>
                  </a:lnTo>
                  <a:lnTo>
                    <a:pt x="227" y="2463"/>
                  </a:lnTo>
                  <a:lnTo>
                    <a:pt x="295" y="2293"/>
                  </a:lnTo>
                  <a:lnTo>
                    <a:pt x="369" y="2126"/>
                  </a:lnTo>
                  <a:lnTo>
                    <a:pt x="452" y="1964"/>
                  </a:lnTo>
                  <a:lnTo>
                    <a:pt x="543" y="1807"/>
                  </a:lnTo>
                  <a:lnTo>
                    <a:pt x="640" y="1654"/>
                  </a:lnTo>
                  <a:lnTo>
                    <a:pt x="745" y="1508"/>
                  </a:lnTo>
                  <a:lnTo>
                    <a:pt x="856" y="1366"/>
                  </a:lnTo>
                  <a:lnTo>
                    <a:pt x="975" y="1229"/>
                  </a:lnTo>
                  <a:lnTo>
                    <a:pt x="1099" y="1099"/>
                  </a:lnTo>
                  <a:lnTo>
                    <a:pt x="1229" y="975"/>
                  </a:lnTo>
                  <a:lnTo>
                    <a:pt x="1366" y="856"/>
                  </a:lnTo>
                  <a:lnTo>
                    <a:pt x="1508" y="745"/>
                  </a:lnTo>
                  <a:lnTo>
                    <a:pt x="1654" y="640"/>
                  </a:lnTo>
                  <a:lnTo>
                    <a:pt x="1807" y="543"/>
                  </a:lnTo>
                  <a:lnTo>
                    <a:pt x="1964" y="452"/>
                  </a:lnTo>
                  <a:lnTo>
                    <a:pt x="2126" y="369"/>
                  </a:lnTo>
                  <a:lnTo>
                    <a:pt x="2293" y="295"/>
                  </a:lnTo>
                  <a:lnTo>
                    <a:pt x="2463" y="227"/>
                  </a:lnTo>
                  <a:lnTo>
                    <a:pt x="2637" y="168"/>
                  </a:lnTo>
                  <a:lnTo>
                    <a:pt x="2815" y="118"/>
                  </a:lnTo>
                  <a:lnTo>
                    <a:pt x="2997" y="76"/>
                  </a:lnTo>
                  <a:lnTo>
                    <a:pt x="3183" y="43"/>
                  </a:lnTo>
                  <a:lnTo>
                    <a:pt x="3371" y="18"/>
                  </a:lnTo>
                  <a:lnTo>
                    <a:pt x="3561" y="4"/>
                  </a:lnTo>
                  <a:lnTo>
                    <a:pt x="3754" y="0"/>
                  </a:lnTo>
                  <a:lnTo>
                    <a:pt x="3947" y="4"/>
                  </a:lnTo>
                  <a:lnTo>
                    <a:pt x="4137" y="18"/>
                  </a:lnTo>
                  <a:lnTo>
                    <a:pt x="4325" y="43"/>
                  </a:lnTo>
                  <a:lnTo>
                    <a:pt x="4511" y="76"/>
                  </a:lnTo>
                  <a:lnTo>
                    <a:pt x="4693" y="118"/>
                  </a:lnTo>
                  <a:lnTo>
                    <a:pt x="4871" y="168"/>
                  </a:lnTo>
                  <a:lnTo>
                    <a:pt x="5045" y="227"/>
                  </a:lnTo>
                  <a:lnTo>
                    <a:pt x="5215" y="295"/>
                  </a:lnTo>
                  <a:lnTo>
                    <a:pt x="5382" y="369"/>
                  </a:lnTo>
                  <a:lnTo>
                    <a:pt x="5544" y="452"/>
                  </a:lnTo>
                  <a:lnTo>
                    <a:pt x="5701" y="543"/>
                  </a:lnTo>
                  <a:lnTo>
                    <a:pt x="5854" y="640"/>
                  </a:lnTo>
                  <a:lnTo>
                    <a:pt x="6000" y="745"/>
                  </a:lnTo>
                  <a:lnTo>
                    <a:pt x="6142" y="856"/>
                  </a:lnTo>
                  <a:lnTo>
                    <a:pt x="6279" y="975"/>
                  </a:lnTo>
                  <a:lnTo>
                    <a:pt x="6409" y="1099"/>
                  </a:lnTo>
                  <a:lnTo>
                    <a:pt x="6533" y="1229"/>
                  </a:lnTo>
                  <a:lnTo>
                    <a:pt x="6652" y="1366"/>
                  </a:lnTo>
                  <a:lnTo>
                    <a:pt x="6763" y="1508"/>
                  </a:lnTo>
                  <a:lnTo>
                    <a:pt x="6868" y="1654"/>
                  </a:lnTo>
                  <a:lnTo>
                    <a:pt x="6965" y="1807"/>
                  </a:lnTo>
                  <a:lnTo>
                    <a:pt x="7056" y="1964"/>
                  </a:lnTo>
                  <a:lnTo>
                    <a:pt x="7139" y="2126"/>
                  </a:lnTo>
                  <a:lnTo>
                    <a:pt x="7213" y="2293"/>
                  </a:lnTo>
                  <a:lnTo>
                    <a:pt x="7281" y="2463"/>
                  </a:lnTo>
                  <a:lnTo>
                    <a:pt x="7340" y="2637"/>
                  </a:lnTo>
                  <a:lnTo>
                    <a:pt x="7390" y="2815"/>
                  </a:lnTo>
                  <a:lnTo>
                    <a:pt x="7432" y="2997"/>
                  </a:lnTo>
                  <a:lnTo>
                    <a:pt x="7465" y="3183"/>
                  </a:lnTo>
                  <a:lnTo>
                    <a:pt x="7490" y="3371"/>
                  </a:lnTo>
                  <a:lnTo>
                    <a:pt x="7504" y="3561"/>
                  </a:lnTo>
                  <a:lnTo>
                    <a:pt x="7508" y="375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6" name="Freeform 8"/>
            <p:cNvSpPr>
              <a:spLocks/>
            </p:cNvSpPr>
            <p:nvPr userDrawn="1"/>
          </p:nvSpPr>
          <p:spPr bwMode="auto">
            <a:xfrm>
              <a:off x="-6350000" y="-1832949"/>
              <a:ext cx="2794000" cy="2794000"/>
            </a:xfrm>
            <a:custGeom>
              <a:avLst/>
              <a:gdLst>
                <a:gd name="T0" fmla="*/ 7023 w 7042"/>
                <a:gd name="T1" fmla="*/ 3881 h 7042"/>
                <a:gd name="T2" fmla="*/ 6931 w 7042"/>
                <a:gd name="T3" fmla="*/ 4401 h 7042"/>
                <a:gd name="T4" fmla="*/ 6765 w 7042"/>
                <a:gd name="T5" fmla="*/ 4892 h 7042"/>
                <a:gd name="T6" fmla="*/ 6532 w 7042"/>
                <a:gd name="T7" fmla="*/ 5346 h 7042"/>
                <a:gd name="T8" fmla="*/ 6237 w 7042"/>
                <a:gd name="T9" fmla="*/ 5760 h 7042"/>
                <a:gd name="T10" fmla="*/ 5888 w 7042"/>
                <a:gd name="T11" fmla="*/ 6127 h 7042"/>
                <a:gd name="T12" fmla="*/ 5490 w 7042"/>
                <a:gd name="T13" fmla="*/ 6440 h 7042"/>
                <a:gd name="T14" fmla="*/ 5047 w 7042"/>
                <a:gd name="T15" fmla="*/ 6694 h 7042"/>
                <a:gd name="T16" fmla="*/ 4568 w 7042"/>
                <a:gd name="T17" fmla="*/ 6883 h 7042"/>
                <a:gd name="T18" fmla="*/ 4057 w 7042"/>
                <a:gd name="T19" fmla="*/ 7001 h 7042"/>
                <a:gd name="T20" fmla="*/ 3521 w 7042"/>
                <a:gd name="T21" fmla="*/ 7042 h 7042"/>
                <a:gd name="T22" fmla="*/ 2985 w 7042"/>
                <a:gd name="T23" fmla="*/ 7001 h 7042"/>
                <a:gd name="T24" fmla="*/ 2474 w 7042"/>
                <a:gd name="T25" fmla="*/ 6883 h 7042"/>
                <a:gd name="T26" fmla="*/ 1995 w 7042"/>
                <a:gd name="T27" fmla="*/ 6694 h 7042"/>
                <a:gd name="T28" fmla="*/ 1552 w 7042"/>
                <a:gd name="T29" fmla="*/ 6440 h 7042"/>
                <a:gd name="T30" fmla="*/ 1154 w 7042"/>
                <a:gd name="T31" fmla="*/ 6127 h 7042"/>
                <a:gd name="T32" fmla="*/ 805 w 7042"/>
                <a:gd name="T33" fmla="*/ 5760 h 7042"/>
                <a:gd name="T34" fmla="*/ 510 w 7042"/>
                <a:gd name="T35" fmla="*/ 5346 h 7042"/>
                <a:gd name="T36" fmla="*/ 277 w 7042"/>
                <a:gd name="T37" fmla="*/ 4892 h 7042"/>
                <a:gd name="T38" fmla="*/ 111 w 7042"/>
                <a:gd name="T39" fmla="*/ 4401 h 7042"/>
                <a:gd name="T40" fmla="*/ 19 w 7042"/>
                <a:gd name="T41" fmla="*/ 3881 h 7042"/>
                <a:gd name="T42" fmla="*/ 6 w 7042"/>
                <a:gd name="T43" fmla="*/ 3340 h 7042"/>
                <a:gd name="T44" fmla="*/ 73 w 7042"/>
                <a:gd name="T45" fmla="*/ 2811 h 7042"/>
                <a:gd name="T46" fmla="*/ 214 w 7042"/>
                <a:gd name="T47" fmla="*/ 2310 h 7042"/>
                <a:gd name="T48" fmla="*/ 426 w 7042"/>
                <a:gd name="T49" fmla="*/ 1843 h 7042"/>
                <a:gd name="T50" fmla="*/ 700 w 7042"/>
                <a:gd name="T51" fmla="*/ 1415 h 7042"/>
                <a:gd name="T52" fmla="*/ 1032 w 7042"/>
                <a:gd name="T53" fmla="*/ 1032 h 7042"/>
                <a:gd name="T54" fmla="*/ 1415 w 7042"/>
                <a:gd name="T55" fmla="*/ 700 h 7042"/>
                <a:gd name="T56" fmla="*/ 1843 w 7042"/>
                <a:gd name="T57" fmla="*/ 426 h 7042"/>
                <a:gd name="T58" fmla="*/ 2310 w 7042"/>
                <a:gd name="T59" fmla="*/ 214 h 7042"/>
                <a:gd name="T60" fmla="*/ 2811 w 7042"/>
                <a:gd name="T61" fmla="*/ 73 h 7042"/>
                <a:gd name="T62" fmla="*/ 3340 w 7042"/>
                <a:gd name="T63" fmla="*/ 6 h 7042"/>
                <a:gd name="T64" fmla="*/ 3881 w 7042"/>
                <a:gd name="T65" fmla="*/ 19 h 7042"/>
                <a:gd name="T66" fmla="*/ 4401 w 7042"/>
                <a:gd name="T67" fmla="*/ 111 h 7042"/>
                <a:gd name="T68" fmla="*/ 4892 w 7042"/>
                <a:gd name="T69" fmla="*/ 277 h 7042"/>
                <a:gd name="T70" fmla="*/ 5346 w 7042"/>
                <a:gd name="T71" fmla="*/ 510 h 7042"/>
                <a:gd name="T72" fmla="*/ 5760 w 7042"/>
                <a:gd name="T73" fmla="*/ 805 h 7042"/>
                <a:gd name="T74" fmla="*/ 6127 w 7042"/>
                <a:gd name="T75" fmla="*/ 1154 h 7042"/>
                <a:gd name="T76" fmla="*/ 6440 w 7042"/>
                <a:gd name="T77" fmla="*/ 1552 h 7042"/>
                <a:gd name="T78" fmla="*/ 6694 w 7042"/>
                <a:gd name="T79" fmla="*/ 1995 h 7042"/>
                <a:gd name="T80" fmla="*/ 6883 w 7042"/>
                <a:gd name="T81" fmla="*/ 2474 h 7042"/>
                <a:gd name="T82" fmla="*/ 7001 w 7042"/>
                <a:gd name="T83" fmla="*/ 2985 h 7042"/>
                <a:gd name="T84" fmla="*/ 7042 w 7042"/>
                <a:gd name="T85" fmla="*/ 3521 h 7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42" h="7042">
                  <a:moveTo>
                    <a:pt x="7042" y="3521"/>
                  </a:moveTo>
                  <a:lnTo>
                    <a:pt x="7036" y="3702"/>
                  </a:lnTo>
                  <a:lnTo>
                    <a:pt x="7023" y="3881"/>
                  </a:lnTo>
                  <a:lnTo>
                    <a:pt x="7001" y="4057"/>
                  </a:lnTo>
                  <a:lnTo>
                    <a:pt x="6969" y="4231"/>
                  </a:lnTo>
                  <a:lnTo>
                    <a:pt x="6931" y="4401"/>
                  </a:lnTo>
                  <a:lnTo>
                    <a:pt x="6883" y="4568"/>
                  </a:lnTo>
                  <a:lnTo>
                    <a:pt x="6828" y="4732"/>
                  </a:lnTo>
                  <a:lnTo>
                    <a:pt x="6765" y="4892"/>
                  </a:lnTo>
                  <a:lnTo>
                    <a:pt x="6694" y="5047"/>
                  </a:lnTo>
                  <a:lnTo>
                    <a:pt x="6616" y="5199"/>
                  </a:lnTo>
                  <a:lnTo>
                    <a:pt x="6532" y="5346"/>
                  </a:lnTo>
                  <a:lnTo>
                    <a:pt x="6440" y="5490"/>
                  </a:lnTo>
                  <a:lnTo>
                    <a:pt x="6342" y="5627"/>
                  </a:lnTo>
                  <a:lnTo>
                    <a:pt x="6237" y="5760"/>
                  </a:lnTo>
                  <a:lnTo>
                    <a:pt x="6127" y="5888"/>
                  </a:lnTo>
                  <a:lnTo>
                    <a:pt x="6010" y="6010"/>
                  </a:lnTo>
                  <a:lnTo>
                    <a:pt x="5888" y="6127"/>
                  </a:lnTo>
                  <a:lnTo>
                    <a:pt x="5760" y="6237"/>
                  </a:lnTo>
                  <a:lnTo>
                    <a:pt x="5627" y="6342"/>
                  </a:lnTo>
                  <a:lnTo>
                    <a:pt x="5490" y="6440"/>
                  </a:lnTo>
                  <a:lnTo>
                    <a:pt x="5346" y="6532"/>
                  </a:lnTo>
                  <a:lnTo>
                    <a:pt x="5199" y="6616"/>
                  </a:lnTo>
                  <a:lnTo>
                    <a:pt x="5047" y="6694"/>
                  </a:lnTo>
                  <a:lnTo>
                    <a:pt x="4892" y="6765"/>
                  </a:lnTo>
                  <a:lnTo>
                    <a:pt x="4732" y="6828"/>
                  </a:lnTo>
                  <a:lnTo>
                    <a:pt x="4568" y="6883"/>
                  </a:lnTo>
                  <a:lnTo>
                    <a:pt x="4401" y="6931"/>
                  </a:lnTo>
                  <a:lnTo>
                    <a:pt x="4231" y="6969"/>
                  </a:lnTo>
                  <a:lnTo>
                    <a:pt x="4057" y="7001"/>
                  </a:lnTo>
                  <a:lnTo>
                    <a:pt x="3881" y="7023"/>
                  </a:lnTo>
                  <a:lnTo>
                    <a:pt x="3702" y="7036"/>
                  </a:lnTo>
                  <a:lnTo>
                    <a:pt x="3521" y="7042"/>
                  </a:lnTo>
                  <a:lnTo>
                    <a:pt x="3340" y="7036"/>
                  </a:lnTo>
                  <a:lnTo>
                    <a:pt x="3161" y="7023"/>
                  </a:lnTo>
                  <a:lnTo>
                    <a:pt x="2985" y="7001"/>
                  </a:lnTo>
                  <a:lnTo>
                    <a:pt x="2811" y="6969"/>
                  </a:lnTo>
                  <a:lnTo>
                    <a:pt x="2641" y="6931"/>
                  </a:lnTo>
                  <a:lnTo>
                    <a:pt x="2474" y="6883"/>
                  </a:lnTo>
                  <a:lnTo>
                    <a:pt x="2310" y="6828"/>
                  </a:lnTo>
                  <a:lnTo>
                    <a:pt x="2150" y="6765"/>
                  </a:lnTo>
                  <a:lnTo>
                    <a:pt x="1995" y="6694"/>
                  </a:lnTo>
                  <a:lnTo>
                    <a:pt x="1843" y="6616"/>
                  </a:lnTo>
                  <a:lnTo>
                    <a:pt x="1696" y="6532"/>
                  </a:lnTo>
                  <a:lnTo>
                    <a:pt x="1552" y="6440"/>
                  </a:lnTo>
                  <a:lnTo>
                    <a:pt x="1415" y="6342"/>
                  </a:lnTo>
                  <a:lnTo>
                    <a:pt x="1282" y="6237"/>
                  </a:lnTo>
                  <a:lnTo>
                    <a:pt x="1154" y="6127"/>
                  </a:lnTo>
                  <a:lnTo>
                    <a:pt x="1032" y="6010"/>
                  </a:lnTo>
                  <a:lnTo>
                    <a:pt x="915" y="5888"/>
                  </a:lnTo>
                  <a:lnTo>
                    <a:pt x="805" y="5760"/>
                  </a:lnTo>
                  <a:lnTo>
                    <a:pt x="700" y="5627"/>
                  </a:lnTo>
                  <a:lnTo>
                    <a:pt x="602" y="5490"/>
                  </a:lnTo>
                  <a:lnTo>
                    <a:pt x="510" y="5346"/>
                  </a:lnTo>
                  <a:lnTo>
                    <a:pt x="426" y="5199"/>
                  </a:lnTo>
                  <a:lnTo>
                    <a:pt x="348" y="5047"/>
                  </a:lnTo>
                  <a:lnTo>
                    <a:pt x="277" y="4892"/>
                  </a:lnTo>
                  <a:lnTo>
                    <a:pt x="214" y="4732"/>
                  </a:lnTo>
                  <a:lnTo>
                    <a:pt x="159" y="4568"/>
                  </a:lnTo>
                  <a:lnTo>
                    <a:pt x="111" y="4401"/>
                  </a:lnTo>
                  <a:lnTo>
                    <a:pt x="73" y="4231"/>
                  </a:lnTo>
                  <a:lnTo>
                    <a:pt x="41" y="4057"/>
                  </a:lnTo>
                  <a:lnTo>
                    <a:pt x="19" y="3881"/>
                  </a:lnTo>
                  <a:lnTo>
                    <a:pt x="6" y="3702"/>
                  </a:lnTo>
                  <a:lnTo>
                    <a:pt x="0" y="3521"/>
                  </a:lnTo>
                  <a:lnTo>
                    <a:pt x="6" y="3340"/>
                  </a:lnTo>
                  <a:lnTo>
                    <a:pt x="19" y="3161"/>
                  </a:lnTo>
                  <a:lnTo>
                    <a:pt x="41" y="2985"/>
                  </a:lnTo>
                  <a:lnTo>
                    <a:pt x="73" y="2811"/>
                  </a:lnTo>
                  <a:lnTo>
                    <a:pt x="111" y="2641"/>
                  </a:lnTo>
                  <a:lnTo>
                    <a:pt x="159" y="2474"/>
                  </a:lnTo>
                  <a:lnTo>
                    <a:pt x="214" y="2310"/>
                  </a:lnTo>
                  <a:lnTo>
                    <a:pt x="277" y="2150"/>
                  </a:lnTo>
                  <a:lnTo>
                    <a:pt x="348" y="1995"/>
                  </a:lnTo>
                  <a:lnTo>
                    <a:pt x="426" y="1843"/>
                  </a:lnTo>
                  <a:lnTo>
                    <a:pt x="510" y="1696"/>
                  </a:lnTo>
                  <a:lnTo>
                    <a:pt x="602" y="1552"/>
                  </a:lnTo>
                  <a:lnTo>
                    <a:pt x="700" y="1415"/>
                  </a:lnTo>
                  <a:lnTo>
                    <a:pt x="805" y="1282"/>
                  </a:lnTo>
                  <a:lnTo>
                    <a:pt x="915" y="1154"/>
                  </a:lnTo>
                  <a:lnTo>
                    <a:pt x="1032" y="1032"/>
                  </a:lnTo>
                  <a:lnTo>
                    <a:pt x="1154" y="915"/>
                  </a:lnTo>
                  <a:lnTo>
                    <a:pt x="1282" y="805"/>
                  </a:lnTo>
                  <a:lnTo>
                    <a:pt x="1415" y="700"/>
                  </a:lnTo>
                  <a:lnTo>
                    <a:pt x="1552" y="602"/>
                  </a:lnTo>
                  <a:lnTo>
                    <a:pt x="1696" y="510"/>
                  </a:lnTo>
                  <a:lnTo>
                    <a:pt x="1843" y="426"/>
                  </a:lnTo>
                  <a:lnTo>
                    <a:pt x="1995" y="348"/>
                  </a:lnTo>
                  <a:lnTo>
                    <a:pt x="2150" y="277"/>
                  </a:lnTo>
                  <a:lnTo>
                    <a:pt x="2310" y="214"/>
                  </a:lnTo>
                  <a:lnTo>
                    <a:pt x="2474" y="159"/>
                  </a:lnTo>
                  <a:lnTo>
                    <a:pt x="2641" y="111"/>
                  </a:lnTo>
                  <a:lnTo>
                    <a:pt x="2811" y="73"/>
                  </a:lnTo>
                  <a:lnTo>
                    <a:pt x="2985" y="41"/>
                  </a:lnTo>
                  <a:lnTo>
                    <a:pt x="3161" y="19"/>
                  </a:lnTo>
                  <a:lnTo>
                    <a:pt x="3340" y="6"/>
                  </a:lnTo>
                  <a:lnTo>
                    <a:pt x="3521" y="0"/>
                  </a:lnTo>
                  <a:lnTo>
                    <a:pt x="3702" y="6"/>
                  </a:lnTo>
                  <a:lnTo>
                    <a:pt x="3881" y="19"/>
                  </a:lnTo>
                  <a:lnTo>
                    <a:pt x="4057" y="41"/>
                  </a:lnTo>
                  <a:lnTo>
                    <a:pt x="4231" y="73"/>
                  </a:lnTo>
                  <a:lnTo>
                    <a:pt x="4401" y="111"/>
                  </a:lnTo>
                  <a:lnTo>
                    <a:pt x="4568" y="159"/>
                  </a:lnTo>
                  <a:lnTo>
                    <a:pt x="4732" y="214"/>
                  </a:lnTo>
                  <a:lnTo>
                    <a:pt x="4892" y="277"/>
                  </a:lnTo>
                  <a:lnTo>
                    <a:pt x="5047" y="348"/>
                  </a:lnTo>
                  <a:lnTo>
                    <a:pt x="5199" y="426"/>
                  </a:lnTo>
                  <a:lnTo>
                    <a:pt x="5346" y="510"/>
                  </a:lnTo>
                  <a:lnTo>
                    <a:pt x="5490" y="602"/>
                  </a:lnTo>
                  <a:lnTo>
                    <a:pt x="5627" y="700"/>
                  </a:lnTo>
                  <a:lnTo>
                    <a:pt x="5760" y="805"/>
                  </a:lnTo>
                  <a:lnTo>
                    <a:pt x="5888" y="915"/>
                  </a:lnTo>
                  <a:lnTo>
                    <a:pt x="6010" y="1032"/>
                  </a:lnTo>
                  <a:lnTo>
                    <a:pt x="6127" y="1154"/>
                  </a:lnTo>
                  <a:lnTo>
                    <a:pt x="6237" y="1282"/>
                  </a:lnTo>
                  <a:lnTo>
                    <a:pt x="6342" y="1415"/>
                  </a:lnTo>
                  <a:lnTo>
                    <a:pt x="6440" y="1552"/>
                  </a:lnTo>
                  <a:lnTo>
                    <a:pt x="6532" y="1696"/>
                  </a:lnTo>
                  <a:lnTo>
                    <a:pt x="6616" y="1843"/>
                  </a:lnTo>
                  <a:lnTo>
                    <a:pt x="6694" y="1995"/>
                  </a:lnTo>
                  <a:lnTo>
                    <a:pt x="6765" y="2150"/>
                  </a:lnTo>
                  <a:lnTo>
                    <a:pt x="6828" y="2310"/>
                  </a:lnTo>
                  <a:lnTo>
                    <a:pt x="6883" y="2474"/>
                  </a:lnTo>
                  <a:lnTo>
                    <a:pt x="6931" y="2641"/>
                  </a:lnTo>
                  <a:lnTo>
                    <a:pt x="6969" y="2811"/>
                  </a:lnTo>
                  <a:lnTo>
                    <a:pt x="7001" y="2985"/>
                  </a:lnTo>
                  <a:lnTo>
                    <a:pt x="7023" y="3161"/>
                  </a:lnTo>
                  <a:lnTo>
                    <a:pt x="7036" y="3340"/>
                  </a:lnTo>
                  <a:lnTo>
                    <a:pt x="7042" y="3521"/>
                  </a:lnTo>
                  <a:close/>
                </a:path>
              </a:pathLst>
            </a:custGeom>
            <a:solidFill>
              <a:srgbClr val="FFA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7" name="Freeform 9"/>
            <p:cNvSpPr>
              <a:spLocks/>
            </p:cNvSpPr>
            <p:nvPr userDrawn="1"/>
          </p:nvSpPr>
          <p:spPr bwMode="auto">
            <a:xfrm>
              <a:off x="-6303963" y="-1794849"/>
              <a:ext cx="2692400" cy="2720975"/>
            </a:xfrm>
            <a:custGeom>
              <a:avLst/>
              <a:gdLst>
                <a:gd name="T0" fmla="*/ 6778 w 6783"/>
                <a:gd name="T1" fmla="*/ 3714 h 6855"/>
                <a:gd name="T2" fmla="*/ 6748 w 6783"/>
                <a:gd name="T3" fmla="*/ 4045 h 6855"/>
                <a:gd name="T4" fmla="*/ 6663 w 6783"/>
                <a:gd name="T5" fmla="*/ 4364 h 6855"/>
                <a:gd name="T6" fmla="*/ 6452 w 6783"/>
                <a:gd name="T7" fmla="*/ 4788 h 6855"/>
                <a:gd name="T8" fmla="*/ 6271 w 6783"/>
                <a:gd name="T9" fmla="*/ 5116 h 6855"/>
                <a:gd name="T10" fmla="*/ 5934 w 6783"/>
                <a:gd name="T11" fmla="*/ 5562 h 6855"/>
                <a:gd name="T12" fmla="*/ 5685 w 6783"/>
                <a:gd name="T13" fmla="*/ 5836 h 6855"/>
                <a:gd name="T14" fmla="*/ 5403 w 6783"/>
                <a:gd name="T15" fmla="*/ 6081 h 6855"/>
                <a:gd name="T16" fmla="*/ 5034 w 6783"/>
                <a:gd name="T17" fmla="*/ 6373 h 6855"/>
                <a:gd name="T18" fmla="*/ 4741 w 6783"/>
                <a:gd name="T19" fmla="*/ 6520 h 6855"/>
                <a:gd name="T20" fmla="*/ 4329 w 6783"/>
                <a:gd name="T21" fmla="*/ 6617 h 6855"/>
                <a:gd name="T22" fmla="*/ 3870 w 6783"/>
                <a:gd name="T23" fmla="*/ 6743 h 6855"/>
                <a:gd name="T24" fmla="*/ 3549 w 6783"/>
                <a:gd name="T25" fmla="*/ 6841 h 6855"/>
                <a:gd name="T26" fmla="*/ 3381 w 6783"/>
                <a:gd name="T27" fmla="*/ 6855 h 6855"/>
                <a:gd name="T28" fmla="*/ 3215 w 6783"/>
                <a:gd name="T29" fmla="*/ 6831 h 6855"/>
                <a:gd name="T30" fmla="*/ 2805 w 6783"/>
                <a:gd name="T31" fmla="*/ 6689 h 6855"/>
                <a:gd name="T32" fmla="*/ 2395 w 6783"/>
                <a:gd name="T33" fmla="*/ 6581 h 6855"/>
                <a:gd name="T34" fmla="*/ 2091 w 6783"/>
                <a:gd name="T35" fmla="*/ 6476 h 6855"/>
                <a:gd name="T36" fmla="*/ 1623 w 6783"/>
                <a:gd name="T37" fmla="*/ 6255 h 6855"/>
                <a:gd name="T38" fmla="*/ 1345 w 6783"/>
                <a:gd name="T39" fmla="*/ 6083 h 6855"/>
                <a:gd name="T40" fmla="*/ 1024 w 6783"/>
                <a:gd name="T41" fmla="*/ 5805 h 6855"/>
                <a:gd name="T42" fmla="*/ 799 w 6783"/>
                <a:gd name="T43" fmla="*/ 5563 h 6855"/>
                <a:gd name="T44" fmla="*/ 613 w 6783"/>
                <a:gd name="T45" fmla="*/ 5293 h 6855"/>
                <a:gd name="T46" fmla="*/ 362 w 6783"/>
                <a:gd name="T47" fmla="*/ 4786 h 6855"/>
                <a:gd name="T48" fmla="*/ 155 w 6783"/>
                <a:gd name="T49" fmla="*/ 4361 h 6855"/>
                <a:gd name="T50" fmla="*/ 70 w 6783"/>
                <a:gd name="T51" fmla="*/ 4043 h 6855"/>
                <a:gd name="T52" fmla="*/ 17 w 6783"/>
                <a:gd name="T53" fmla="*/ 3713 h 6855"/>
                <a:gd name="T54" fmla="*/ 1 w 6783"/>
                <a:gd name="T55" fmla="*/ 3376 h 6855"/>
                <a:gd name="T56" fmla="*/ 45 w 6783"/>
                <a:gd name="T57" fmla="*/ 3045 h 6855"/>
                <a:gd name="T58" fmla="*/ 166 w 6783"/>
                <a:gd name="T59" fmla="*/ 2539 h 6855"/>
                <a:gd name="T60" fmla="*/ 274 w 6783"/>
                <a:gd name="T61" fmla="*/ 2228 h 6855"/>
                <a:gd name="T62" fmla="*/ 506 w 6783"/>
                <a:gd name="T63" fmla="*/ 1711 h 6855"/>
                <a:gd name="T64" fmla="*/ 684 w 6783"/>
                <a:gd name="T65" fmla="*/ 1375 h 6855"/>
                <a:gd name="T66" fmla="*/ 896 w 6783"/>
                <a:gd name="T67" fmla="*/ 1119 h 6855"/>
                <a:gd name="T68" fmla="*/ 1137 w 6783"/>
                <a:gd name="T69" fmla="*/ 886 h 6855"/>
                <a:gd name="T70" fmla="*/ 1472 w 6783"/>
                <a:gd name="T71" fmla="*/ 620 h 6855"/>
                <a:gd name="T72" fmla="*/ 1755 w 6783"/>
                <a:gd name="T73" fmla="*/ 438 h 6855"/>
                <a:gd name="T74" fmla="*/ 2053 w 6783"/>
                <a:gd name="T75" fmla="*/ 291 h 6855"/>
                <a:gd name="T76" fmla="*/ 2368 w 6783"/>
                <a:gd name="T77" fmla="*/ 180 h 6855"/>
                <a:gd name="T78" fmla="*/ 2785 w 6783"/>
                <a:gd name="T79" fmla="*/ 77 h 6855"/>
                <a:gd name="T80" fmla="*/ 3116 w 6783"/>
                <a:gd name="T81" fmla="*/ 20 h 6855"/>
                <a:gd name="T82" fmla="*/ 3429 w 6783"/>
                <a:gd name="T83" fmla="*/ 0 h 6855"/>
                <a:gd name="T84" fmla="*/ 3595 w 6783"/>
                <a:gd name="T85" fmla="*/ 21 h 6855"/>
                <a:gd name="T86" fmla="*/ 4009 w 6783"/>
                <a:gd name="T87" fmla="*/ 147 h 6855"/>
                <a:gd name="T88" fmla="*/ 4511 w 6783"/>
                <a:gd name="T89" fmla="*/ 277 h 6855"/>
                <a:gd name="T90" fmla="*/ 4815 w 6783"/>
                <a:gd name="T91" fmla="*/ 388 h 6855"/>
                <a:gd name="T92" fmla="*/ 5104 w 6783"/>
                <a:gd name="T93" fmla="*/ 546 h 6855"/>
                <a:gd name="T94" fmla="*/ 5407 w 6783"/>
                <a:gd name="T95" fmla="*/ 763 h 6855"/>
                <a:gd name="T96" fmla="*/ 5690 w 6783"/>
                <a:gd name="T97" fmla="*/ 1008 h 6855"/>
                <a:gd name="T98" fmla="*/ 5940 w 6783"/>
                <a:gd name="T99" fmla="*/ 1283 h 6855"/>
                <a:gd name="T100" fmla="*/ 6265 w 6783"/>
                <a:gd name="T101" fmla="*/ 1634 h 6855"/>
                <a:gd name="T102" fmla="*/ 6437 w 6783"/>
                <a:gd name="T103" fmla="*/ 1834 h 6855"/>
                <a:gd name="T104" fmla="*/ 6515 w 6783"/>
                <a:gd name="T105" fmla="*/ 1979 h 6855"/>
                <a:gd name="T106" fmla="*/ 6595 w 6783"/>
                <a:gd name="T107" fmla="*/ 2251 h 6855"/>
                <a:gd name="T108" fmla="*/ 6674 w 6783"/>
                <a:gd name="T109" fmla="*/ 2679 h 6855"/>
                <a:gd name="T110" fmla="*/ 6769 w 6783"/>
                <a:gd name="T111" fmla="*/ 3186 h 6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83" h="6855">
                  <a:moveTo>
                    <a:pt x="6783" y="3425"/>
                  </a:moveTo>
                  <a:lnTo>
                    <a:pt x="6783" y="3474"/>
                  </a:lnTo>
                  <a:lnTo>
                    <a:pt x="6782" y="3522"/>
                  </a:lnTo>
                  <a:lnTo>
                    <a:pt x="6782" y="3570"/>
                  </a:lnTo>
                  <a:lnTo>
                    <a:pt x="6781" y="3618"/>
                  </a:lnTo>
                  <a:lnTo>
                    <a:pt x="6780" y="3666"/>
                  </a:lnTo>
                  <a:lnTo>
                    <a:pt x="6778" y="3714"/>
                  </a:lnTo>
                  <a:lnTo>
                    <a:pt x="6776" y="3762"/>
                  </a:lnTo>
                  <a:lnTo>
                    <a:pt x="6772" y="3809"/>
                  </a:lnTo>
                  <a:lnTo>
                    <a:pt x="6769" y="3857"/>
                  </a:lnTo>
                  <a:lnTo>
                    <a:pt x="6765" y="3905"/>
                  </a:lnTo>
                  <a:lnTo>
                    <a:pt x="6759" y="3951"/>
                  </a:lnTo>
                  <a:lnTo>
                    <a:pt x="6754" y="3998"/>
                  </a:lnTo>
                  <a:lnTo>
                    <a:pt x="6748" y="4045"/>
                  </a:lnTo>
                  <a:lnTo>
                    <a:pt x="6740" y="4090"/>
                  </a:lnTo>
                  <a:lnTo>
                    <a:pt x="6731" y="4137"/>
                  </a:lnTo>
                  <a:lnTo>
                    <a:pt x="6721" y="4182"/>
                  </a:lnTo>
                  <a:lnTo>
                    <a:pt x="6710" y="4229"/>
                  </a:lnTo>
                  <a:lnTo>
                    <a:pt x="6696" y="4274"/>
                  </a:lnTo>
                  <a:lnTo>
                    <a:pt x="6681" y="4319"/>
                  </a:lnTo>
                  <a:lnTo>
                    <a:pt x="6663" y="4364"/>
                  </a:lnTo>
                  <a:lnTo>
                    <a:pt x="6646" y="4407"/>
                  </a:lnTo>
                  <a:lnTo>
                    <a:pt x="6627" y="4451"/>
                  </a:lnTo>
                  <a:lnTo>
                    <a:pt x="6606" y="4493"/>
                  </a:lnTo>
                  <a:lnTo>
                    <a:pt x="6585" y="4536"/>
                  </a:lnTo>
                  <a:lnTo>
                    <a:pt x="6541" y="4621"/>
                  </a:lnTo>
                  <a:lnTo>
                    <a:pt x="6496" y="4705"/>
                  </a:lnTo>
                  <a:lnTo>
                    <a:pt x="6452" y="4788"/>
                  </a:lnTo>
                  <a:lnTo>
                    <a:pt x="6410" y="4872"/>
                  </a:lnTo>
                  <a:lnTo>
                    <a:pt x="6389" y="4914"/>
                  </a:lnTo>
                  <a:lnTo>
                    <a:pt x="6366" y="4956"/>
                  </a:lnTo>
                  <a:lnTo>
                    <a:pt x="6344" y="4997"/>
                  </a:lnTo>
                  <a:lnTo>
                    <a:pt x="6321" y="5037"/>
                  </a:lnTo>
                  <a:lnTo>
                    <a:pt x="6296" y="5077"/>
                  </a:lnTo>
                  <a:lnTo>
                    <a:pt x="6271" y="5116"/>
                  </a:lnTo>
                  <a:lnTo>
                    <a:pt x="6245" y="5155"/>
                  </a:lnTo>
                  <a:lnTo>
                    <a:pt x="6219" y="5193"/>
                  </a:lnTo>
                  <a:lnTo>
                    <a:pt x="6165" y="5269"/>
                  </a:lnTo>
                  <a:lnTo>
                    <a:pt x="6109" y="5342"/>
                  </a:lnTo>
                  <a:lnTo>
                    <a:pt x="6052" y="5417"/>
                  </a:lnTo>
                  <a:lnTo>
                    <a:pt x="5994" y="5490"/>
                  </a:lnTo>
                  <a:lnTo>
                    <a:pt x="5934" y="5562"/>
                  </a:lnTo>
                  <a:lnTo>
                    <a:pt x="5874" y="5634"/>
                  </a:lnTo>
                  <a:lnTo>
                    <a:pt x="5844" y="5668"/>
                  </a:lnTo>
                  <a:lnTo>
                    <a:pt x="5812" y="5703"/>
                  </a:lnTo>
                  <a:lnTo>
                    <a:pt x="5781" y="5737"/>
                  </a:lnTo>
                  <a:lnTo>
                    <a:pt x="5750" y="5771"/>
                  </a:lnTo>
                  <a:lnTo>
                    <a:pt x="5717" y="5803"/>
                  </a:lnTo>
                  <a:lnTo>
                    <a:pt x="5685" y="5836"/>
                  </a:lnTo>
                  <a:lnTo>
                    <a:pt x="5651" y="5868"/>
                  </a:lnTo>
                  <a:lnTo>
                    <a:pt x="5618" y="5899"/>
                  </a:lnTo>
                  <a:lnTo>
                    <a:pt x="5583" y="5931"/>
                  </a:lnTo>
                  <a:lnTo>
                    <a:pt x="5548" y="5962"/>
                  </a:lnTo>
                  <a:lnTo>
                    <a:pt x="5512" y="5992"/>
                  </a:lnTo>
                  <a:lnTo>
                    <a:pt x="5475" y="6021"/>
                  </a:lnTo>
                  <a:lnTo>
                    <a:pt x="5403" y="6081"/>
                  </a:lnTo>
                  <a:lnTo>
                    <a:pt x="5331" y="6142"/>
                  </a:lnTo>
                  <a:lnTo>
                    <a:pt x="5258" y="6203"/>
                  </a:lnTo>
                  <a:lnTo>
                    <a:pt x="5185" y="6262"/>
                  </a:lnTo>
                  <a:lnTo>
                    <a:pt x="5148" y="6290"/>
                  </a:lnTo>
                  <a:lnTo>
                    <a:pt x="5110" y="6319"/>
                  </a:lnTo>
                  <a:lnTo>
                    <a:pt x="5073" y="6346"/>
                  </a:lnTo>
                  <a:lnTo>
                    <a:pt x="5034" y="6373"/>
                  </a:lnTo>
                  <a:lnTo>
                    <a:pt x="4994" y="6398"/>
                  </a:lnTo>
                  <a:lnTo>
                    <a:pt x="4954" y="6423"/>
                  </a:lnTo>
                  <a:lnTo>
                    <a:pt x="4913" y="6446"/>
                  </a:lnTo>
                  <a:lnTo>
                    <a:pt x="4869" y="6467"/>
                  </a:lnTo>
                  <a:lnTo>
                    <a:pt x="4827" y="6487"/>
                  </a:lnTo>
                  <a:lnTo>
                    <a:pt x="4784" y="6504"/>
                  </a:lnTo>
                  <a:lnTo>
                    <a:pt x="4741" y="6520"/>
                  </a:lnTo>
                  <a:lnTo>
                    <a:pt x="4697" y="6534"/>
                  </a:lnTo>
                  <a:lnTo>
                    <a:pt x="4651" y="6547"/>
                  </a:lnTo>
                  <a:lnTo>
                    <a:pt x="4607" y="6559"/>
                  </a:lnTo>
                  <a:lnTo>
                    <a:pt x="4561" y="6570"/>
                  </a:lnTo>
                  <a:lnTo>
                    <a:pt x="4515" y="6581"/>
                  </a:lnTo>
                  <a:lnTo>
                    <a:pt x="4422" y="6599"/>
                  </a:lnTo>
                  <a:lnTo>
                    <a:pt x="4329" y="6617"/>
                  </a:lnTo>
                  <a:lnTo>
                    <a:pt x="4236" y="6635"/>
                  </a:lnTo>
                  <a:lnTo>
                    <a:pt x="4143" y="6655"/>
                  </a:lnTo>
                  <a:lnTo>
                    <a:pt x="4097" y="6666"/>
                  </a:lnTo>
                  <a:lnTo>
                    <a:pt x="4052" y="6679"/>
                  </a:lnTo>
                  <a:lnTo>
                    <a:pt x="4007" y="6694"/>
                  </a:lnTo>
                  <a:lnTo>
                    <a:pt x="3961" y="6709"/>
                  </a:lnTo>
                  <a:lnTo>
                    <a:pt x="3870" y="6743"/>
                  </a:lnTo>
                  <a:lnTo>
                    <a:pt x="3780" y="6776"/>
                  </a:lnTo>
                  <a:lnTo>
                    <a:pt x="3734" y="6791"/>
                  </a:lnTo>
                  <a:lnTo>
                    <a:pt x="3688" y="6806"/>
                  </a:lnTo>
                  <a:lnTo>
                    <a:pt x="3642" y="6819"/>
                  </a:lnTo>
                  <a:lnTo>
                    <a:pt x="3595" y="6831"/>
                  </a:lnTo>
                  <a:lnTo>
                    <a:pt x="3571" y="6837"/>
                  </a:lnTo>
                  <a:lnTo>
                    <a:pt x="3549" y="6841"/>
                  </a:lnTo>
                  <a:lnTo>
                    <a:pt x="3525" y="6845"/>
                  </a:lnTo>
                  <a:lnTo>
                    <a:pt x="3501" y="6849"/>
                  </a:lnTo>
                  <a:lnTo>
                    <a:pt x="3477" y="6852"/>
                  </a:lnTo>
                  <a:lnTo>
                    <a:pt x="3454" y="6854"/>
                  </a:lnTo>
                  <a:lnTo>
                    <a:pt x="3429" y="6855"/>
                  </a:lnTo>
                  <a:lnTo>
                    <a:pt x="3405" y="6855"/>
                  </a:lnTo>
                  <a:lnTo>
                    <a:pt x="3381" y="6855"/>
                  </a:lnTo>
                  <a:lnTo>
                    <a:pt x="3356" y="6854"/>
                  </a:lnTo>
                  <a:lnTo>
                    <a:pt x="3333" y="6852"/>
                  </a:lnTo>
                  <a:lnTo>
                    <a:pt x="3309" y="6849"/>
                  </a:lnTo>
                  <a:lnTo>
                    <a:pt x="3285" y="6845"/>
                  </a:lnTo>
                  <a:lnTo>
                    <a:pt x="3262" y="6841"/>
                  </a:lnTo>
                  <a:lnTo>
                    <a:pt x="3239" y="6836"/>
                  </a:lnTo>
                  <a:lnTo>
                    <a:pt x="3215" y="6831"/>
                  </a:lnTo>
                  <a:lnTo>
                    <a:pt x="3168" y="6818"/>
                  </a:lnTo>
                  <a:lnTo>
                    <a:pt x="3122" y="6804"/>
                  </a:lnTo>
                  <a:lnTo>
                    <a:pt x="3077" y="6789"/>
                  </a:lnTo>
                  <a:lnTo>
                    <a:pt x="3030" y="6773"/>
                  </a:lnTo>
                  <a:lnTo>
                    <a:pt x="2940" y="6740"/>
                  </a:lnTo>
                  <a:lnTo>
                    <a:pt x="2850" y="6705"/>
                  </a:lnTo>
                  <a:lnTo>
                    <a:pt x="2805" y="6689"/>
                  </a:lnTo>
                  <a:lnTo>
                    <a:pt x="2759" y="6675"/>
                  </a:lnTo>
                  <a:lnTo>
                    <a:pt x="2714" y="6662"/>
                  </a:lnTo>
                  <a:lnTo>
                    <a:pt x="2668" y="6650"/>
                  </a:lnTo>
                  <a:lnTo>
                    <a:pt x="2577" y="6628"/>
                  </a:lnTo>
                  <a:lnTo>
                    <a:pt x="2485" y="6606"/>
                  </a:lnTo>
                  <a:lnTo>
                    <a:pt x="2439" y="6594"/>
                  </a:lnTo>
                  <a:lnTo>
                    <a:pt x="2395" y="6581"/>
                  </a:lnTo>
                  <a:lnTo>
                    <a:pt x="2351" y="6568"/>
                  </a:lnTo>
                  <a:lnTo>
                    <a:pt x="2307" y="6554"/>
                  </a:lnTo>
                  <a:lnTo>
                    <a:pt x="2263" y="6540"/>
                  </a:lnTo>
                  <a:lnTo>
                    <a:pt x="2219" y="6526"/>
                  </a:lnTo>
                  <a:lnTo>
                    <a:pt x="2176" y="6509"/>
                  </a:lnTo>
                  <a:lnTo>
                    <a:pt x="2133" y="6493"/>
                  </a:lnTo>
                  <a:lnTo>
                    <a:pt x="2091" y="6476"/>
                  </a:lnTo>
                  <a:lnTo>
                    <a:pt x="2047" y="6459"/>
                  </a:lnTo>
                  <a:lnTo>
                    <a:pt x="2005" y="6439"/>
                  </a:lnTo>
                  <a:lnTo>
                    <a:pt x="1963" y="6420"/>
                  </a:lnTo>
                  <a:lnTo>
                    <a:pt x="1877" y="6379"/>
                  </a:lnTo>
                  <a:lnTo>
                    <a:pt x="1791" y="6338"/>
                  </a:lnTo>
                  <a:lnTo>
                    <a:pt x="1707" y="6297"/>
                  </a:lnTo>
                  <a:lnTo>
                    <a:pt x="1623" y="6255"/>
                  </a:lnTo>
                  <a:lnTo>
                    <a:pt x="1582" y="6233"/>
                  </a:lnTo>
                  <a:lnTo>
                    <a:pt x="1541" y="6210"/>
                  </a:lnTo>
                  <a:lnTo>
                    <a:pt x="1501" y="6187"/>
                  </a:lnTo>
                  <a:lnTo>
                    <a:pt x="1461" y="6162"/>
                  </a:lnTo>
                  <a:lnTo>
                    <a:pt x="1422" y="6137"/>
                  </a:lnTo>
                  <a:lnTo>
                    <a:pt x="1383" y="6111"/>
                  </a:lnTo>
                  <a:lnTo>
                    <a:pt x="1345" y="6083"/>
                  </a:lnTo>
                  <a:lnTo>
                    <a:pt x="1308" y="6055"/>
                  </a:lnTo>
                  <a:lnTo>
                    <a:pt x="1234" y="5994"/>
                  </a:lnTo>
                  <a:lnTo>
                    <a:pt x="1163" y="5934"/>
                  </a:lnTo>
                  <a:lnTo>
                    <a:pt x="1127" y="5903"/>
                  </a:lnTo>
                  <a:lnTo>
                    <a:pt x="1093" y="5870"/>
                  </a:lnTo>
                  <a:lnTo>
                    <a:pt x="1058" y="5839"/>
                  </a:lnTo>
                  <a:lnTo>
                    <a:pt x="1024" y="5805"/>
                  </a:lnTo>
                  <a:lnTo>
                    <a:pt x="990" y="5773"/>
                  </a:lnTo>
                  <a:lnTo>
                    <a:pt x="957" y="5739"/>
                  </a:lnTo>
                  <a:lnTo>
                    <a:pt x="924" y="5705"/>
                  </a:lnTo>
                  <a:lnTo>
                    <a:pt x="892" y="5670"/>
                  </a:lnTo>
                  <a:lnTo>
                    <a:pt x="861" y="5636"/>
                  </a:lnTo>
                  <a:lnTo>
                    <a:pt x="829" y="5600"/>
                  </a:lnTo>
                  <a:lnTo>
                    <a:pt x="799" y="5563"/>
                  </a:lnTo>
                  <a:lnTo>
                    <a:pt x="769" y="5527"/>
                  </a:lnTo>
                  <a:lnTo>
                    <a:pt x="741" y="5490"/>
                  </a:lnTo>
                  <a:lnTo>
                    <a:pt x="713" y="5452"/>
                  </a:lnTo>
                  <a:lnTo>
                    <a:pt x="687" y="5413"/>
                  </a:lnTo>
                  <a:lnTo>
                    <a:pt x="661" y="5373"/>
                  </a:lnTo>
                  <a:lnTo>
                    <a:pt x="637" y="5333"/>
                  </a:lnTo>
                  <a:lnTo>
                    <a:pt x="613" y="5293"/>
                  </a:lnTo>
                  <a:lnTo>
                    <a:pt x="591" y="5252"/>
                  </a:lnTo>
                  <a:lnTo>
                    <a:pt x="569" y="5211"/>
                  </a:lnTo>
                  <a:lnTo>
                    <a:pt x="527" y="5127"/>
                  </a:lnTo>
                  <a:lnTo>
                    <a:pt x="485" y="5042"/>
                  </a:lnTo>
                  <a:lnTo>
                    <a:pt x="445" y="4956"/>
                  </a:lnTo>
                  <a:lnTo>
                    <a:pt x="404" y="4870"/>
                  </a:lnTo>
                  <a:lnTo>
                    <a:pt x="362" y="4786"/>
                  </a:lnTo>
                  <a:lnTo>
                    <a:pt x="318" y="4703"/>
                  </a:lnTo>
                  <a:lnTo>
                    <a:pt x="275" y="4618"/>
                  </a:lnTo>
                  <a:lnTo>
                    <a:pt x="232" y="4534"/>
                  </a:lnTo>
                  <a:lnTo>
                    <a:pt x="211" y="4491"/>
                  </a:lnTo>
                  <a:lnTo>
                    <a:pt x="192" y="4449"/>
                  </a:lnTo>
                  <a:lnTo>
                    <a:pt x="174" y="4405"/>
                  </a:lnTo>
                  <a:lnTo>
                    <a:pt x="155" y="4361"/>
                  </a:lnTo>
                  <a:lnTo>
                    <a:pt x="139" y="4316"/>
                  </a:lnTo>
                  <a:lnTo>
                    <a:pt x="124" y="4272"/>
                  </a:lnTo>
                  <a:lnTo>
                    <a:pt x="111" y="4226"/>
                  </a:lnTo>
                  <a:lnTo>
                    <a:pt x="99" y="4180"/>
                  </a:lnTo>
                  <a:lnTo>
                    <a:pt x="89" y="4135"/>
                  </a:lnTo>
                  <a:lnTo>
                    <a:pt x="80" y="4088"/>
                  </a:lnTo>
                  <a:lnTo>
                    <a:pt x="70" y="4043"/>
                  </a:lnTo>
                  <a:lnTo>
                    <a:pt x="61" y="3996"/>
                  </a:lnTo>
                  <a:lnTo>
                    <a:pt x="52" y="3950"/>
                  </a:lnTo>
                  <a:lnTo>
                    <a:pt x="44" y="3902"/>
                  </a:lnTo>
                  <a:lnTo>
                    <a:pt x="36" y="3856"/>
                  </a:lnTo>
                  <a:lnTo>
                    <a:pt x="29" y="3808"/>
                  </a:lnTo>
                  <a:lnTo>
                    <a:pt x="22" y="3761"/>
                  </a:lnTo>
                  <a:lnTo>
                    <a:pt x="17" y="3713"/>
                  </a:lnTo>
                  <a:lnTo>
                    <a:pt x="12" y="3666"/>
                  </a:lnTo>
                  <a:lnTo>
                    <a:pt x="7" y="3618"/>
                  </a:lnTo>
                  <a:lnTo>
                    <a:pt x="4" y="3570"/>
                  </a:lnTo>
                  <a:lnTo>
                    <a:pt x="2" y="3521"/>
                  </a:lnTo>
                  <a:lnTo>
                    <a:pt x="1" y="3474"/>
                  </a:lnTo>
                  <a:lnTo>
                    <a:pt x="0" y="3425"/>
                  </a:lnTo>
                  <a:lnTo>
                    <a:pt x="1" y="3376"/>
                  </a:lnTo>
                  <a:lnTo>
                    <a:pt x="3" y="3329"/>
                  </a:lnTo>
                  <a:lnTo>
                    <a:pt x="7" y="3281"/>
                  </a:lnTo>
                  <a:lnTo>
                    <a:pt x="13" y="3234"/>
                  </a:lnTo>
                  <a:lnTo>
                    <a:pt x="19" y="3186"/>
                  </a:lnTo>
                  <a:lnTo>
                    <a:pt x="27" y="3139"/>
                  </a:lnTo>
                  <a:lnTo>
                    <a:pt x="35" y="3091"/>
                  </a:lnTo>
                  <a:lnTo>
                    <a:pt x="45" y="3045"/>
                  </a:lnTo>
                  <a:lnTo>
                    <a:pt x="66" y="2952"/>
                  </a:lnTo>
                  <a:lnTo>
                    <a:pt x="87" y="2860"/>
                  </a:lnTo>
                  <a:lnTo>
                    <a:pt x="109" y="2768"/>
                  </a:lnTo>
                  <a:lnTo>
                    <a:pt x="130" y="2678"/>
                  </a:lnTo>
                  <a:lnTo>
                    <a:pt x="141" y="2631"/>
                  </a:lnTo>
                  <a:lnTo>
                    <a:pt x="153" y="2585"/>
                  </a:lnTo>
                  <a:lnTo>
                    <a:pt x="166" y="2539"/>
                  </a:lnTo>
                  <a:lnTo>
                    <a:pt x="179" y="2494"/>
                  </a:lnTo>
                  <a:lnTo>
                    <a:pt x="193" y="2449"/>
                  </a:lnTo>
                  <a:lnTo>
                    <a:pt x="208" y="2404"/>
                  </a:lnTo>
                  <a:lnTo>
                    <a:pt x="223" y="2360"/>
                  </a:lnTo>
                  <a:lnTo>
                    <a:pt x="240" y="2316"/>
                  </a:lnTo>
                  <a:lnTo>
                    <a:pt x="257" y="2272"/>
                  </a:lnTo>
                  <a:lnTo>
                    <a:pt x="274" y="2228"/>
                  </a:lnTo>
                  <a:lnTo>
                    <a:pt x="291" y="2185"/>
                  </a:lnTo>
                  <a:lnTo>
                    <a:pt x="310" y="2142"/>
                  </a:lnTo>
                  <a:lnTo>
                    <a:pt x="349" y="2057"/>
                  </a:lnTo>
                  <a:lnTo>
                    <a:pt x="387" y="1972"/>
                  </a:lnTo>
                  <a:lnTo>
                    <a:pt x="429" y="1886"/>
                  </a:lnTo>
                  <a:lnTo>
                    <a:pt x="467" y="1799"/>
                  </a:lnTo>
                  <a:lnTo>
                    <a:pt x="506" y="1711"/>
                  </a:lnTo>
                  <a:lnTo>
                    <a:pt x="546" y="1624"/>
                  </a:lnTo>
                  <a:lnTo>
                    <a:pt x="568" y="1581"/>
                  </a:lnTo>
                  <a:lnTo>
                    <a:pt x="588" y="1538"/>
                  </a:lnTo>
                  <a:lnTo>
                    <a:pt x="611" y="1496"/>
                  </a:lnTo>
                  <a:lnTo>
                    <a:pt x="635" y="1455"/>
                  </a:lnTo>
                  <a:lnTo>
                    <a:pt x="659" y="1415"/>
                  </a:lnTo>
                  <a:lnTo>
                    <a:pt x="684" y="1375"/>
                  </a:lnTo>
                  <a:lnTo>
                    <a:pt x="711" y="1337"/>
                  </a:lnTo>
                  <a:lnTo>
                    <a:pt x="740" y="1300"/>
                  </a:lnTo>
                  <a:lnTo>
                    <a:pt x="770" y="1263"/>
                  </a:lnTo>
                  <a:lnTo>
                    <a:pt x="800" y="1226"/>
                  </a:lnTo>
                  <a:lnTo>
                    <a:pt x="831" y="1190"/>
                  </a:lnTo>
                  <a:lnTo>
                    <a:pt x="864" y="1155"/>
                  </a:lnTo>
                  <a:lnTo>
                    <a:pt x="896" y="1119"/>
                  </a:lnTo>
                  <a:lnTo>
                    <a:pt x="929" y="1085"/>
                  </a:lnTo>
                  <a:lnTo>
                    <a:pt x="962" y="1050"/>
                  </a:lnTo>
                  <a:lnTo>
                    <a:pt x="997" y="1017"/>
                  </a:lnTo>
                  <a:lnTo>
                    <a:pt x="1031" y="983"/>
                  </a:lnTo>
                  <a:lnTo>
                    <a:pt x="1066" y="950"/>
                  </a:lnTo>
                  <a:lnTo>
                    <a:pt x="1101" y="917"/>
                  </a:lnTo>
                  <a:lnTo>
                    <a:pt x="1137" y="886"/>
                  </a:lnTo>
                  <a:lnTo>
                    <a:pt x="1173" y="855"/>
                  </a:lnTo>
                  <a:lnTo>
                    <a:pt x="1209" y="823"/>
                  </a:lnTo>
                  <a:lnTo>
                    <a:pt x="1245" y="793"/>
                  </a:lnTo>
                  <a:lnTo>
                    <a:pt x="1283" y="763"/>
                  </a:lnTo>
                  <a:lnTo>
                    <a:pt x="1357" y="704"/>
                  </a:lnTo>
                  <a:lnTo>
                    <a:pt x="1433" y="647"/>
                  </a:lnTo>
                  <a:lnTo>
                    <a:pt x="1472" y="620"/>
                  </a:lnTo>
                  <a:lnTo>
                    <a:pt x="1511" y="592"/>
                  </a:lnTo>
                  <a:lnTo>
                    <a:pt x="1551" y="565"/>
                  </a:lnTo>
                  <a:lnTo>
                    <a:pt x="1591" y="538"/>
                  </a:lnTo>
                  <a:lnTo>
                    <a:pt x="1632" y="512"/>
                  </a:lnTo>
                  <a:lnTo>
                    <a:pt x="1672" y="487"/>
                  </a:lnTo>
                  <a:lnTo>
                    <a:pt x="1713" y="463"/>
                  </a:lnTo>
                  <a:lnTo>
                    <a:pt x="1755" y="438"/>
                  </a:lnTo>
                  <a:lnTo>
                    <a:pt x="1796" y="414"/>
                  </a:lnTo>
                  <a:lnTo>
                    <a:pt x="1838" y="391"/>
                  </a:lnTo>
                  <a:lnTo>
                    <a:pt x="1881" y="370"/>
                  </a:lnTo>
                  <a:lnTo>
                    <a:pt x="1923" y="348"/>
                  </a:lnTo>
                  <a:lnTo>
                    <a:pt x="1966" y="329"/>
                  </a:lnTo>
                  <a:lnTo>
                    <a:pt x="2009" y="309"/>
                  </a:lnTo>
                  <a:lnTo>
                    <a:pt x="2053" y="291"/>
                  </a:lnTo>
                  <a:lnTo>
                    <a:pt x="2096" y="272"/>
                  </a:lnTo>
                  <a:lnTo>
                    <a:pt x="2141" y="256"/>
                  </a:lnTo>
                  <a:lnTo>
                    <a:pt x="2186" y="239"/>
                  </a:lnTo>
                  <a:lnTo>
                    <a:pt x="2231" y="224"/>
                  </a:lnTo>
                  <a:lnTo>
                    <a:pt x="2276" y="209"/>
                  </a:lnTo>
                  <a:lnTo>
                    <a:pt x="2322" y="194"/>
                  </a:lnTo>
                  <a:lnTo>
                    <a:pt x="2368" y="180"/>
                  </a:lnTo>
                  <a:lnTo>
                    <a:pt x="2415" y="167"/>
                  </a:lnTo>
                  <a:lnTo>
                    <a:pt x="2461" y="154"/>
                  </a:lnTo>
                  <a:lnTo>
                    <a:pt x="2554" y="129"/>
                  </a:lnTo>
                  <a:lnTo>
                    <a:pt x="2648" y="107"/>
                  </a:lnTo>
                  <a:lnTo>
                    <a:pt x="2693" y="96"/>
                  </a:lnTo>
                  <a:lnTo>
                    <a:pt x="2739" y="87"/>
                  </a:lnTo>
                  <a:lnTo>
                    <a:pt x="2785" y="77"/>
                  </a:lnTo>
                  <a:lnTo>
                    <a:pt x="2832" y="67"/>
                  </a:lnTo>
                  <a:lnTo>
                    <a:pt x="2878" y="58"/>
                  </a:lnTo>
                  <a:lnTo>
                    <a:pt x="2925" y="49"/>
                  </a:lnTo>
                  <a:lnTo>
                    <a:pt x="2973" y="40"/>
                  </a:lnTo>
                  <a:lnTo>
                    <a:pt x="3021" y="33"/>
                  </a:lnTo>
                  <a:lnTo>
                    <a:pt x="3068" y="26"/>
                  </a:lnTo>
                  <a:lnTo>
                    <a:pt x="3116" y="20"/>
                  </a:lnTo>
                  <a:lnTo>
                    <a:pt x="3164" y="13"/>
                  </a:lnTo>
                  <a:lnTo>
                    <a:pt x="3212" y="9"/>
                  </a:lnTo>
                  <a:lnTo>
                    <a:pt x="3260" y="5"/>
                  </a:lnTo>
                  <a:lnTo>
                    <a:pt x="3308" y="2"/>
                  </a:lnTo>
                  <a:lnTo>
                    <a:pt x="3356" y="0"/>
                  </a:lnTo>
                  <a:lnTo>
                    <a:pt x="3405" y="0"/>
                  </a:lnTo>
                  <a:lnTo>
                    <a:pt x="3429" y="0"/>
                  </a:lnTo>
                  <a:lnTo>
                    <a:pt x="3454" y="1"/>
                  </a:lnTo>
                  <a:lnTo>
                    <a:pt x="3477" y="4"/>
                  </a:lnTo>
                  <a:lnTo>
                    <a:pt x="3501" y="6"/>
                  </a:lnTo>
                  <a:lnTo>
                    <a:pt x="3525" y="9"/>
                  </a:lnTo>
                  <a:lnTo>
                    <a:pt x="3549" y="12"/>
                  </a:lnTo>
                  <a:lnTo>
                    <a:pt x="3572" y="17"/>
                  </a:lnTo>
                  <a:lnTo>
                    <a:pt x="3595" y="21"/>
                  </a:lnTo>
                  <a:lnTo>
                    <a:pt x="3643" y="32"/>
                  </a:lnTo>
                  <a:lnTo>
                    <a:pt x="3689" y="45"/>
                  </a:lnTo>
                  <a:lnTo>
                    <a:pt x="3735" y="58"/>
                  </a:lnTo>
                  <a:lnTo>
                    <a:pt x="3781" y="72"/>
                  </a:lnTo>
                  <a:lnTo>
                    <a:pt x="3873" y="103"/>
                  </a:lnTo>
                  <a:lnTo>
                    <a:pt x="3963" y="133"/>
                  </a:lnTo>
                  <a:lnTo>
                    <a:pt x="4009" y="147"/>
                  </a:lnTo>
                  <a:lnTo>
                    <a:pt x="4054" y="161"/>
                  </a:lnTo>
                  <a:lnTo>
                    <a:pt x="4099" y="174"/>
                  </a:lnTo>
                  <a:lnTo>
                    <a:pt x="4145" y="185"/>
                  </a:lnTo>
                  <a:lnTo>
                    <a:pt x="4238" y="207"/>
                  </a:lnTo>
                  <a:lnTo>
                    <a:pt x="4329" y="228"/>
                  </a:lnTo>
                  <a:lnTo>
                    <a:pt x="4420" y="252"/>
                  </a:lnTo>
                  <a:lnTo>
                    <a:pt x="4511" y="277"/>
                  </a:lnTo>
                  <a:lnTo>
                    <a:pt x="4555" y="291"/>
                  </a:lnTo>
                  <a:lnTo>
                    <a:pt x="4599" y="305"/>
                  </a:lnTo>
                  <a:lnTo>
                    <a:pt x="4643" y="319"/>
                  </a:lnTo>
                  <a:lnTo>
                    <a:pt x="4687" y="335"/>
                  </a:lnTo>
                  <a:lnTo>
                    <a:pt x="4730" y="351"/>
                  </a:lnTo>
                  <a:lnTo>
                    <a:pt x="4773" y="370"/>
                  </a:lnTo>
                  <a:lnTo>
                    <a:pt x="4815" y="388"/>
                  </a:lnTo>
                  <a:lnTo>
                    <a:pt x="4858" y="407"/>
                  </a:lnTo>
                  <a:lnTo>
                    <a:pt x="4901" y="429"/>
                  </a:lnTo>
                  <a:lnTo>
                    <a:pt x="4943" y="451"/>
                  </a:lnTo>
                  <a:lnTo>
                    <a:pt x="4984" y="473"/>
                  </a:lnTo>
                  <a:lnTo>
                    <a:pt x="5024" y="497"/>
                  </a:lnTo>
                  <a:lnTo>
                    <a:pt x="5064" y="521"/>
                  </a:lnTo>
                  <a:lnTo>
                    <a:pt x="5104" y="546"/>
                  </a:lnTo>
                  <a:lnTo>
                    <a:pt x="5143" y="571"/>
                  </a:lnTo>
                  <a:lnTo>
                    <a:pt x="5182" y="598"/>
                  </a:lnTo>
                  <a:lnTo>
                    <a:pt x="5220" y="623"/>
                  </a:lnTo>
                  <a:lnTo>
                    <a:pt x="5258" y="650"/>
                  </a:lnTo>
                  <a:lnTo>
                    <a:pt x="5296" y="679"/>
                  </a:lnTo>
                  <a:lnTo>
                    <a:pt x="5333" y="706"/>
                  </a:lnTo>
                  <a:lnTo>
                    <a:pt x="5407" y="763"/>
                  </a:lnTo>
                  <a:lnTo>
                    <a:pt x="5481" y="821"/>
                  </a:lnTo>
                  <a:lnTo>
                    <a:pt x="5517" y="851"/>
                  </a:lnTo>
                  <a:lnTo>
                    <a:pt x="5554" y="882"/>
                  </a:lnTo>
                  <a:lnTo>
                    <a:pt x="5589" y="912"/>
                  </a:lnTo>
                  <a:lnTo>
                    <a:pt x="5623" y="943"/>
                  </a:lnTo>
                  <a:lnTo>
                    <a:pt x="5657" y="976"/>
                  </a:lnTo>
                  <a:lnTo>
                    <a:pt x="5690" y="1008"/>
                  </a:lnTo>
                  <a:lnTo>
                    <a:pt x="5723" y="1040"/>
                  </a:lnTo>
                  <a:lnTo>
                    <a:pt x="5755" y="1074"/>
                  </a:lnTo>
                  <a:lnTo>
                    <a:pt x="5787" y="1107"/>
                  </a:lnTo>
                  <a:lnTo>
                    <a:pt x="5819" y="1142"/>
                  </a:lnTo>
                  <a:lnTo>
                    <a:pt x="5849" y="1176"/>
                  </a:lnTo>
                  <a:lnTo>
                    <a:pt x="5879" y="1211"/>
                  </a:lnTo>
                  <a:lnTo>
                    <a:pt x="5940" y="1283"/>
                  </a:lnTo>
                  <a:lnTo>
                    <a:pt x="5999" y="1356"/>
                  </a:lnTo>
                  <a:lnTo>
                    <a:pt x="6029" y="1392"/>
                  </a:lnTo>
                  <a:lnTo>
                    <a:pt x="6062" y="1428"/>
                  </a:lnTo>
                  <a:lnTo>
                    <a:pt x="6094" y="1463"/>
                  </a:lnTo>
                  <a:lnTo>
                    <a:pt x="6128" y="1497"/>
                  </a:lnTo>
                  <a:lnTo>
                    <a:pt x="6197" y="1565"/>
                  </a:lnTo>
                  <a:lnTo>
                    <a:pt x="6265" y="1634"/>
                  </a:lnTo>
                  <a:lnTo>
                    <a:pt x="6298" y="1669"/>
                  </a:lnTo>
                  <a:lnTo>
                    <a:pt x="6332" y="1705"/>
                  </a:lnTo>
                  <a:lnTo>
                    <a:pt x="6363" y="1740"/>
                  </a:lnTo>
                  <a:lnTo>
                    <a:pt x="6393" y="1777"/>
                  </a:lnTo>
                  <a:lnTo>
                    <a:pt x="6408" y="1796"/>
                  </a:lnTo>
                  <a:lnTo>
                    <a:pt x="6423" y="1815"/>
                  </a:lnTo>
                  <a:lnTo>
                    <a:pt x="6437" y="1834"/>
                  </a:lnTo>
                  <a:lnTo>
                    <a:pt x="6450" y="1854"/>
                  </a:lnTo>
                  <a:lnTo>
                    <a:pt x="6461" y="1874"/>
                  </a:lnTo>
                  <a:lnTo>
                    <a:pt x="6473" y="1895"/>
                  </a:lnTo>
                  <a:lnTo>
                    <a:pt x="6485" y="1915"/>
                  </a:lnTo>
                  <a:lnTo>
                    <a:pt x="6496" y="1937"/>
                  </a:lnTo>
                  <a:lnTo>
                    <a:pt x="6506" y="1957"/>
                  </a:lnTo>
                  <a:lnTo>
                    <a:pt x="6515" y="1979"/>
                  </a:lnTo>
                  <a:lnTo>
                    <a:pt x="6524" y="2000"/>
                  </a:lnTo>
                  <a:lnTo>
                    <a:pt x="6533" y="2023"/>
                  </a:lnTo>
                  <a:lnTo>
                    <a:pt x="6548" y="2067"/>
                  </a:lnTo>
                  <a:lnTo>
                    <a:pt x="6562" y="2113"/>
                  </a:lnTo>
                  <a:lnTo>
                    <a:pt x="6574" y="2158"/>
                  </a:lnTo>
                  <a:lnTo>
                    <a:pt x="6585" y="2205"/>
                  </a:lnTo>
                  <a:lnTo>
                    <a:pt x="6595" y="2251"/>
                  </a:lnTo>
                  <a:lnTo>
                    <a:pt x="6604" y="2299"/>
                  </a:lnTo>
                  <a:lnTo>
                    <a:pt x="6621" y="2394"/>
                  </a:lnTo>
                  <a:lnTo>
                    <a:pt x="6637" y="2490"/>
                  </a:lnTo>
                  <a:lnTo>
                    <a:pt x="6646" y="2537"/>
                  </a:lnTo>
                  <a:lnTo>
                    <a:pt x="6655" y="2585"/>
                  </a:lnTo>
                  <a:lnTo>
                    <a:pt x="6664" y="2632"/>
                  </a:lnTo>
                  <a:lnTo>
                    <a:pt x="6674" y="2679"/>
                  </a:lnTo>
                  <a:lnTo>
                    <a:pt x="6695" y="2769"/>
                  </a:lnTo>
                  <a:lnTo>
                    <a:pt x="6714" y="2861"/>
                  </a:lnTo>
                  <a:lnTo>
                    <a:pt x="6732" y="2953"/>
                  </a:lnTo>
                  <a:lnTo>
                    <a:pt x="6749" y="3046"/>
                  </a:lnTo>
                  <a:lnTo>
                    <a:pt x="6756" y="3092"/>
                  </a:lnTo>
                  <a:lnTo>
                    <a:pt x="6763" y="3139"/>
                  </a:lnTo>
                  <a:lnTo>
                    <a:pt x="6769" y="3186"/>
                  </a:lnTo>
                  <a:lnTo>
                    <a:pt x="6774" y="3234"/>
                  </a:lnTo>
                  <a:lnTo>
                    <a:pt x="6778" y="3281"/>
                  </a:lnTo>
                  <a:lnTo>
                    <a:pt x="6781" y="3329"/>
                  </a:lnTo>
                  <a:lnTo>
                    <a:pt x="6782" y="3376"/>
                  </a:lnTo>
                  <a:lnTo>
                    <a:pt x="6783" y="3425"/>
                  </a:lnTo>
                  <a:close/>
                </a:path>
              </a:pathLst>
            </a:custGeom>
            <a:solidFill>
              <a:srgbClr val="FFD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8" name="Freeform 10"/>
            <p:cNvSpPr>
              <a:spLocks/>
            </p:cNvSpPr>
            <p:nvPr userDrawn="1"/>
          </p:nvSpPr>
          <p:spPr bwMode="auto">
            <a:xfrm>
              <a:off x="-4768850" y="-1669437"/>
              <a:ext cx="344488" cy="606425"/>
            </a:xfrm>
            <a:custGeom>
              <a:avLst/>
              <a:gdLst>
                <a:gd name="T0" fmla="*/ 39 w 871"/>
                <a:gd name="T1" fmla="*/ 3 h 1528"/>
                <a:gd name="T2" fmla="*/ 117 w 871"/>
                <a:gd name="T3" fmla="*/ 0 h 1528"/>
                <a:gd name="T4" fmla="*/ 193 w 871"/>
                <a:gd name="T5" fmla="*/ 5 h 1528"/>
                <a:gd name="T6" fmla="*/ 267 w 871"/>
                <a:gd name="T7" fmla="*/ 17 h 1528"/>
                <a:gd name="T8" fmla="*/ 339 w 871"/>
                <a:gd name="T9" fmla="*/ 38 h 1528"/>
                <a:gd name="T10" fmla="*/ 409 w 871"/>
                <a:gd name="T11" fmla="*/ 64 h 1528"/>
                <a:gd name="T12" fmla="*/ 476 w 871"/>
                <a:gd name="T13" fmla="*/ 96 h 1528"/>
                <a:gd name="T14" fmla="*/ 538 w 871"/>
                <a:gd name="T15" fmla="*/ 135 h 1528"/>
                <a:gd name="T16" fmla="*/ 596 w 871"/>
                <a:gd name="T17" fmla="*/ 179 h 1528"/>
                <a:gd name="T18" fmla="*/ 650 w 871"/>
                <a:gd name="T19" fmla="*/ 230 h 1528"/>
                <a:gd name="T20" fmla="*/ 700 w 871"/>
                <a:gd name="T21" fmla="*/ 285 h 1528"/>
                <a:gd name="T22" fmla="*/ 743 w 871"/>
                <a:gd name="T23" fmla="*/ 344 h 1528"/>
                <a:gd name="T24" fmla="*/ 782 w 871"/>
                <a:gd name="T25" fmla="*/ 409 h 1528"/>
                <a:gd name="T26" fmla="*/ 814 w 871"/>
                <a:gd name="T27" fmla="*/ 477 h 1528"/>
                <a:gd name="T28" fmla="*/ 839 w 871"/>
                <a:gd name="T29" fmla="*/ 550 h 1528"/>
                <a:gd name="T30" fmla="*/ 858 w 871"/>
                <a:gd name="T31" fmla="*/ 625 h 1528"/>
                <a:gd name="T32" fmla="*/ 868 w 871"/>
                <a:gd name="T33" fmla="*/ 703 h 1528"/>
                <a:gd name="T34" fmla="*/ 871 w 871"/>
                <a:gd name="T35" fmla="*/ 781 h 1528"/>
                <a:gd name="T36" fmla="*/ 865 w 871"/>
                <a:gd name="T37" fmla="*/ 857 h 1528"/>
                <a:gd name="T38" fmla="*/ 854 w 871"/>
                <a:gd name="T39" fmla="*/ 932 h 1528"/>
                <a:gd name="T40" fmla="*/ 834 w 871"/>
                <a:gd name="T41" fmla="*/ 1004 h 1528"/>
                <a:gd name="T42" fmla="*/ 807 w 871"/>
                <a:gd name="T43" fmla="*/ 1073 h 1528"/>
                <a:gd name="T44" fmla="*/ 775 w 871"/>
                <a:gd name="T45" fmla="*/ 1139 h 1528"/>
                <a:gd name="T46" fmla="*/ 736 w 871"/>
                <a:gd name="T47" fmla="*/ 1202 h 1528"/>
                <a:gd name="T48" fmla="*/ 692 w 871"/>
                <a:gd name="T49" fmla="*/ 1261 h 1528"/>
                <a:gd name="T50" fmla="*/ 641 w 871"/>
                <a:gd name="T51" fmla="*/ 1315 h 1528"/>
                <a:gd name="T52" fmla="*/ 586 w 871"/>
                <a:gd name="T53" fmla="*/ 1364 h 1528"/>
                <a:gd name="T54" fmla="*/ 526 w 871"/>
                <a:gd name="T55" fmla="*/ 1408 h 1528"/>
                <a:gd name="T56" fmla="*/ 461 w 871"/>
                <a:gd name="T57" fmla="*/ 1446 h 1528"/>
                <a:gd name="T58" fmla="*/ 393 w 871"/>
                <a:gd name="T59" fmla="*/ 1478 h 1528"/>
                <a:gd name="T60" fmla="*/ 321 w 871"/>
                <a:gd name="T61" fmla="*/ 1503 h 1528"/>
                <a:gd name="T62" fmla="*/ 245 w 871"/>
                <a:gd name="T63" fmla="*/ 1522 h 1528"/>
                <a:gd name="T64" fmla="*/ 0 w 871"/>
                <a:gd name="T65" fmla="*/ 7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1" h="1528">
                  <a:moveTo>
                    <a:pt x="0" y="7"/>
                  </a:moveTo>
                  <a:lnTo>
                    <a:pt x="39" y="3"/>
                  </a:lnTo>
                  <a:lnTo>
                    <a:pt x="78" y="1"/>
                  </a:lnTo>
                  <a:lnTo>
                    <a:pt x="117" y="0"/>
                  </a:lnTo>
                  <a:lnTo>
                    <a:pt x="155" y="2"/>
                  </a:lnTo>
                  <a:lnTo>
                    <a:pt x="193" y="5"/>
                  </a:lnTo>
                  <a:lnTo>
                    <a:pt x="230" y="11"/>
                  </a:lnTo>
                  <a:lnTo>
                    <a:pt x="267" y="17"/>
                  </a:lnTo>
                  <a:lnTo>
                    <a:pt x="304" y="27"/>
                  </a:lnTo>
                  <a:lnTo>
                    <a:pt x="339" y="38"/>
                  </a:lnTo>
                  <a:lnTo>
                    <a:pt x="375" y="50"/>
                  </a:lnTo>
                  <a:lnTo>
                    <a:pt x="409" y="64"/>
                  </a:lnTo>
                  <a:lnTo>
                    <a:pt x="443" y="79"/>
                  </a:lnTo>
                  <a:lnTo>
                    <a:pt x="476" y="96"/>
                  </a:lnTo>
                  <a:lnTo>
                    <a:pt x="507" y="115"/>
                  </a:lnTo>
                  <a:lnTo>
                    <a:pt x="538" y="135"/>
                  </a:lnTo>
                  <a:lnTo>
                    <a:pt x="567" y="156"/>
                  </a:lnTo>
                  <a:lnTo>
                    <a:pt x="596" y="179"/>
                  </a:lnTo>
                  <a:lnTo>
                    <a:pt x="625" y="204"/>
                  </a:lnTo>
                  <a:lnTo>
                    <a:pt x="650" y="230"/>
                  </a:lnTo>
                  <a:lnTo>
                    <a:pt x="676" y="257"/>
                  </a:lnTo>
                  <a:lnTo>
                    <a:pt x="700" y="285"/>
                  </a:lnTo>
                  <a:lnTo>
                    <a:pt x="723" y="314"/>
                  </a:lnTo>
                  <a:lnTo>
                    <a:pt x="743" y="344"/>
                  </a:lnTo>
                  <a:lnTo>
                    <a:pt x="764" y="376"/>
                  </a:lnTo>
                  <a:lnTo>
                    <a:pt x="782" y="409"/>
                  </a:lnTo>
                  <a:lnTo>
                    <a:pt x="798" y="443"/>
                  </a:lnTo>
                  <a:lnTo>
                    <a:pt x="814" y="477"/>
                  </a:lnTo>
                  <a:lnTo>
                    <a:pt x="828" y="513"/>
                  </a:lnTo>
                  <a:lnTo>
                    <a:pt x="839" y="550"/>
                  </a:lnTo>
                  <a:lnTo>
                    <a:pt x="849" y="586"/>
                  </a:lnTo>
                  <a:lnTo>
                    <a:pt x="858" y="625"/>
                  </a:lnTo>
                  <a:lnTo>
                    <a:pt x="863" y="664"/>
                  </a:lnTo>
                  <a:lnTo>
                    <a:pt x="868" y="703"/>
                  </a:lnTo>
                  <a:lnTo>
                    <a:pt x="871" y="742"/>
                  </a:lnTo>
                  <a:lnTo>
                    <a:pt x="871" y="781"/>
                  </a:lnTo>
                  <a:lnTo>
                    <a:pt x="869" y="820"/>
                  </a:lnTo>
                  <a:lnTo>
                    <a:pt x="865" y="857"/>
                  </a:lnTo>
                  <a:lnTo>
                    <a:pt x="860" y="895"/>
                  </a:lnTo>
                  <a:lnTo>
                    <a:pt x="854" y="932"/>
                  </a:lnTo>
                  <a:lnTo>
                    <a:pt x="844" y="969"/>
                  </a:lnTo>
                  <a:lnTo>
                    <a:pt x="834" y="1004"/>
                  </a:lnTo>
                  <a:lnTo>
                    <a:pt x="821" y="1039"/>
                  </a:lnTo>
                  <a:lnTo>
                    <a:pt x="807" y="1073"/>
                  </a:lnTo>
                  <a:lnTo>
                    <a:pt x="792" y="1107"/>
                  </a:lnTo>
                  <a:lnTo>
                    <a:pt x="775" y="1139"/>
                  </a:lnTo>
                  <a:lnTo>
                    <a:pt x="756" y="1172"/>
                  </a:lnTo>
                  <a:lnTo>
                    <a:pt x="736" y="1202"/>
                  </a:lnTo>
                  <a:lnTo>
                    <a:pt x="714" y="1232"/>
                  </a:lnTo>
                  <a:lnTo>
                    <a:pt x="692" y="1261"/>
                  </a:lnTo>
                  <a:lnTo>
                    <a:pt x="667" y="1288"/>
                  </a:lnTo>
                  <a:lnTo>
                    <a:pt x="641" y="1315"/>
                  </a:lnTo>
                  <a:lnTo>
                    <a:pt x="615" y="1340"/>
                  </a:lnTo>
                  <a:lnTo>
                    <a:pt x="586" y="1364"/>
                  </a:lnTo>
                  <a:lnTo>
                    <a:pt x="557" y="1387"/>
                  </a:lnTo>
                  <a:lnTo>
                    <a:pt x="526" y="1408"/>
                  </a:lnTo>
                  <a:lnTo>
                    <a:pt x="495" y="1428"/>
                  </a:lnTo>
                  <a:lnTo>
                    <a:pt x="461" y="1446"/>
                  </a:lnTo>
                  <a:lnTo>
                    <a:pt x="428" y="1463"/>
                  </a:lnTo>
                  <a:lnTo>
                    <a:pt x="393" y="1478"/>
                  </a:lnTo>
                  <a:lnTo>
                    <a:pt x="358" y="1491"/>
                  </a:lnTo>
                  <a:lnTo>
                    <a:pt x="321" y="1503"/>
                  </a:lnTo>
                  <a:lnTo>
                    <a:pt x="284" y="1513"/>
                  </a:lnTo>
                  <a:lnTo>
                    <a:pt x="245" y="1522"/>
                  </a:lnTo>
                  <a:lnTo>
                    <a:pt x="207" y="152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9" name="Freeform 11"/>
            <p:cNvSpPr>
              <a:spLocks/>
            </p:cNvSpPr>
            <p:nvPr userDrawn="1"/>
          </p:nvSpPr>
          <p:spPr bwMode="auto">
            <a:xfrm>
              <a:off x="-4767263" y="-1651974"/>
              <a:ext cx="327025" cy="573088"/>
            </a:xfrm>
            <a:custGeom>
              <a:avLst/>
              <a:gdLst>
                <a:gd name="T0" fmla="*/ 36 w 823"/>
                <a:gd name="T1" fmla="*/ 3 h 1444"/>
                <a:gd name="T2" fmla="*/ 110 w 823"/>
                <a:gd name="T3" fmla="*/ 0 h 1444"/>
                <a:gd name="T4" fmla="*/ 182 w 823"/>
                <a:gd name="T5" fmla="*/ 5 h 1444"/>
                <a:gd name="T6" fmla="*/ 252 w 823"/>
                <a:gd name="T7" fmla="*/ 17 h 1444"/>
                <a:gd name="T8" fmla="*/ 320 w 823"/>
                <a:gd name="T9" fmla="*/ 36 h 1444"/>
                <a:gd name="T10" fmla="*/ 386 w 823"/>
                <a:gd name="T11" fmla="*/ 60 h 1444"/>
                <a:gd name="T12" fmla="*/ 449 w 823"/>
                <a:gd name="T13" fmla="*/ 91 h 1444"/>
                <a:gd name="T14" fmla="*/ 508 w 823"/>
                <a:gd name="T15" fmla="*/ 127 h 1444"/>
                <a:gd name="T16" fmla="*/ 563 w 823"/>
                <a:gd name="T17" fmla="*/ 170 h 1444"/>
                <a:gd name="T18" fmla="*/ 614 w 823"/>
                <a:gd name="T19" fmla="*/ 217 h 1444"/>
                <a:gd name="T20" fmla="*/ 661 w 823"/>
                <a:gd name="T21" fmla="*/ 269 h 1444"/>
                <a:gd name="T22" fmla="*/ 703 w 823"/>
                <a:gd name="T23" fmla="*/ 326 h 1444"/>
                <a:gd name="T24" fmla="*/ 738 w 823"/>
                <a:gd name="T25" fmla="*/ 387 h 1444"/>
                <a:gd name="T26" fmla="*/ 769 w 823"/>
                <a:gd name="T27" fmla="*/ 451 h 1444"/>
                <a:gd name="T28" fmla="*/ 792 w 823"/>
                <a:gd name="T29" fmla="*/ 519 h 1444"/>
                <a:gd name="T30" fmla="*/ 810 w 823"/>
                <a:gd name="T31" fmla="*/ 591 h 1444"/>
                <a:gd name="T32" fmla="*/ 819 w 823"/>
                <a:gd name="T33" fmla="*/ 665 h 1444"/>
                <a:gd name="T34" fmla="*/ 823 w 823"/>
                <a:gd name="T35" fmla="*/ 739 h 1444"/>
                <a:gd name="T36" fmla="*/ 817 w 823"/>
                <a:gd name="T37" fmla="*/ 810 h 1444"/>
                <a:gd name="T38" fmla="*/ 805 w 823"/>
                <a:gd name="T39" fmla="*/ 880 h 1444"/>
                <a:gd name="T40" fmla="*/ 787 w 823"/>
                <a:gd name="T41" fmla="*/ 949 h 1444"/>
                <a:gd name="T42" fmla="*/ 762 w 823"/>
                <a:gd name="T43" fmla="*/ 1014 h 1444"/>
                <a:gd name="T44" fmla="*/ 732 w 823"/>
                <a:gd name="T45" fmla="*/ 1077 h 1444"/>
                <a:gd name="T46" fmla="*/ 695 w 823"/>
                <a:gd name="T47" fmla="*/ 1136 h 1444"/>
                <a:gd name="T48" fmla="*/ 653 w 823"/>
                <a:gd name="T49" fmla="*/ 1191 h 1444"/>
                <a:gd name="T50" fmla="*/ 606 w 823"/>
                <a:gd name="T51" fmla="*/ 1243 h 1444"/>
                <a:gd name="T52" fmla="*/ 554 w 823"/>
                <a:gd name="T53" fmla="*/ 1289 h 1444"/>
                <a:gd name="T54" fmla="*/ 497 w 823"/>
                <a:gd name="T55" fmla="*/ 1331 h 1444"/>
                <a:gd name="T56" fmla="*/ 436 w 823"/>
                <a:gd name="T57" fmla="*/ 1367 h 1444"/>
                <a:gd name="T58" fmla="*/ 371 w 823"/>
                <a:gd name="T59" fmla="*/ 1397 h 1444"/>
                <a:gd name="T60" fmla="*/ 303 w 823"/>
                <a:gd name="T61" fmla="*/ 1421 h 1444"/>
                <a:gd name="T62" fmla="*/ 232 w 823"/>
                <a:gd name="T63" fmla="*/ 1439 h 1444"/>
                <a:gd name="T64" fmla="*/ 0 w 823"/>
                <a:gd name="T65" fmla="*/ 6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3" h="1444">
                  <a:moveTo>
                    <a:pt x="0" y="6"/>
                  </a:moveTo>
                  <a:lnTo>
                    <a:pt x="36" y="3"/>
                  </a:lnTo>
                  <a:lnTo>
                    <a:pt x="73" y="1"/>
                  </a:lnTo>
                  <a:lnTo>
                    <a:pt x="110" y="0"/>
                  </a:lnTo>
                  <a:lnTo>
                    <a:pt x="147" y="2"/>
                  </a:lnTo>
                  <a:lnTo>
                    <a:pt x="182" y="5"/>
                  </a:lnTo>
                  <a:lnTo>
                    <a:pt x="218" y="10"/>
                  </a:lnTo>
                  <a:lnTo>
                    <a:pt x="252" y="17"/>
                  </a:lnTo>
                  <a:lnTo>
                    <a:pt x="287" y="25"/>
                  </a:lnTo>
                  <a:lnTo>
                    <a:pt x="320" y="36"/>
                  </a:lnTo>
                  <a:lnTo>
                    <a:pt x="354" y="47"/>
                  </a:lnTo>
                  <a:lnTo>
                    <a:pt x="386" y="60"/>
                  </a:lnTo>
                  <a:lnTo>
                    <a:pt x="418" y="74"/>
                  </a:lnTo>
                  <a:lnTo>
                    <a:pt x="449" y="91"/>
                  </a:lnTo>
                  <a:lnTo>
                    <a:pt x="479" y="109"/>
                  </a:lnTo>
                  <a:lnTo>
                    <a:pt x="508" y="127"/>
                  </a:lnTo>
                  <a:lnTo>
                    <a:pt x="536" y="148"/>
                  </a:lnTo>
                  <a:lnTo>
                    <a:pt x="563" y="170"/>
                  </a:lnTo>
                  <a:lnTo>
                    <a:pt x="589" y="193"/>
                  </a:lnTo>
                  <a:lnTo>
                    <a:pt x="614" y="217"/>
                  </a:lnTo>
                  <a:lnTo>
                    <a:pt x="638" y="243"/>
                  </a:lnTo>
                  <a:lnTo>
                    <a:pt x="661" y="269"/>
                  </a:lnTo>
                  <a:lnTo>
                    <a:pt x="682" y="297"/>
                  </a:lnTo>
                  <a:lnTo>
                    <a:pt x="703" y="326"/>
                  </a:lnTo>
                  <a:lnTo>
                    <a:pt x="721" y="355"/>
                  </a:lnTo>
                  <a:lnTo>
                    <a:pt x="738" y="387"/>
                  </a:lnTo>
                  <a:lnTo>
                    <a:pt x="755" y="418"/>
                  </a:lnTo>
                  <a:lnTo>
                    <a:pt x="769" y="451"/>
                  </a:lnTo>
                  <a:lnTo>
                    <a:pt x="782" y="485"/>
                  </a:lnTo>
                  <a:lnTo>
                    <a:pt x="792" y="519"/>
                  </a:lnTo>
                  <a:lnTo>
                    <a:pt x="802" y="555"/>
                  </a:lnTo>
                  <a:lnTo>
                    <a:pt x="810" y="591"/>
                  </a:lnTo>
                  <a:lnTo>
                    <a:pt x="816" y="627"/>
                  </a:lnTo>
                  <a:lnTo>
                    <a:pt x="819" y="665"/>
                  </a:lnTo>
                  <a:lnTo>
                    <a:pt x="823" y="702"/>
                  </a:lnTo>
                  <a:lnTo>
                    <a:pt x="823" y="739"/>
                  </a:lnTo>
                  <a:lnTo>
                    <a:pt x="821" y="774"/>
                  </a:lnTo>
                  <a:lnTo>
                    <a:pt x="817" y="810"/>
                  </a:lnTo>
                  <a:lnTo>
                    <a:pt x="813" y="846"/>
                  </a:lnTo>
                  <a:lnTo>
                    <a:pt x="805" y="880"/>
                  </a:lnTo>
                  <a:lnTo>
                    <a:pt x="798" y="915"/>
                  </a:lnTo>
                  <a:lnTo>
                    <a:pt x="787" y="949"/>
                  </a:lnTo>
                  <a:lnTo>
                    <a:pt x="776" y="982"/>
                  </a:lnTo>
                  <a:lnTo>
                    <a:pt x="762" y="1014"/>
                  </a:lnTo>
                  <a:lnTo>
                    <a:pt x="748" y="1046"/>
                  </a:lnTo>
                  <a:lnTo>
                    <a:pt x="732" y="1077"/>
                  </a:lnTo>
                  <a:lnTo>
                    <a:pt x="714" y="1107"/>
                  </a:lnTo>
                  <a:lnTo>
                    <a:pt x="695" y="1136"/>
                  </a:lnTo>
                  <a:lnTo>
                    <a:pt x="675" y="1164"/>
                  </a:lnTo>
                  <a:lnTo>
                    <a:pt x="653" y="1191"/>
                  </a:lnTo>
                  <a:lnTo>
                    <a:pt x="629" y="1218"/>
                  </a:lnTo>
                  <a:lnTo>
                    <a:pt x="606" y="1243"/>
                  </a:lnTo>
                  <a:lnTo>
                    <a:pt x="580" y="1267"/>
                  </a:lnTo>
                  <a:lnTo>
                    <a:pt x="554" y="1289"/>
                  </a:lnTo>
                  <a:lnTo>
                    <a:pt x="526" y="1311"/>
                  </a:lnTo>
                  <a:lnTo>
                    <a:pt x="497" y="1331"/>
                  </a:lnTo>
                  <a:lnTo>
                    <a:pt x="467" y="1350"/>
                  </a:lnTo>
                  <a:lnTo>
                    <a:pt x="436" y="1367"/>
                  </a:lnTo>
                  <a:lnTo>
                    <a:pt x="405" y="1382"/>
                  </a:lnTo>
                  <a:lnTo>
                    <a:pt x="371" y="1397"/>
                  </a:lnTo>
                  <a:lnTo>
                    <a:pt x="338" y="1409"/>
                  </a:lnTo>
                  <a:lnTo>
                    <a:pt x="303" y="1421"/>
                  </a:lnTo>
                  <a:lnTo>
                    <a:pt x="269" y="1430"/>
                  </a:lnTo>
                  <a:lnTo>
                    <a:pt x="232" y="1439"/>
                  </a:lnTo>
                  <a:lnTo>
                    <a:pt x="195" y="144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0" name="Freeform 12"/>
            <p:cNvSpPr>
              <a:spLocks/>
            </p:cNvSpPr>
            <p:nvPr userDrawn="1"/>
          </p:nvSpPr>
          <p:spPr bwMode="auto">
            <a:xfrm>
              <a:off x="-4764088" y="-1632924"/>
              <a:ext cx="304800" cy="534988"/>
            </a:xfrm>
            <a:custGeom>
              <a:avLst/>
              <a:gdLst>
                <a:gd name="T0" fmla="*/ 35 w 767"/>
                <a:gd name="T1" fmla="*/ 2 h 1345"/>
                <a:gd name="T2" fmla="*/ 103 w 767"/>
                <a:gd name="T3" fmla="*/ 0 h 1345"/>
                <a:gd name="T4" fmla="*/ 171 w 767"/>
                <a:gd name="T5" fmla="*/ 4 h 1345"/>
                <a:gd name="T6" fmla="*/ 236 w 767"/>
                <a:gd name="T7" fmla="*/ 15 h 1345"/>
                <a:gd name="T8" fmla="*/ 299 w 767"/>
                <a:gd name="T9" fmla="*/ 32 h 1345"/>
                <a:gd name="T10" fmla="*/ 361 w 767"/>
                <a:gd name="T11" fmla="*/ 56 h 1345"/>
                <a:gd name="T12" fmla="*/ 419 w 767"/>
                <a:gd name="T13" fmla="*/ 84 h 1345"/>
                <a:gd name="T14" fmla="*/ 474 w 767"/>
                <a:gd name="T15" fmla="*/ 118 h 1345"/>
                <a:gd name="T16" fmla="*/ 526 w 767"/>
                <a:gd name="T17" fmla="*/ 157 h 1345"/>
                <a:gd name="T18" fmla="*/ 574 w 767"/>
                <a:gd name="T19" fmla="*/ 202 h 1345"/>
                <a:gd name="T20" fmla="*/ 617 w 767"/>
                <a:gd name="T21" fmla="*/ 250 h 1345"/>
                <a:gd name="T22" fmla="*/ 656 w 767"/>
                <a:gd name="T23" fmla="*/ 303 h 1345"/>
                <a:gd name="T24" fmla="*/ 689 w 767"/>
                <a:gd name="T25" fmla="*/ 359 h 1345"/>
                <a:gd name="T26" fmla="*/ 717 w 767"/>
                <a:gd name="T27" fmla="*/ 420 h 1345"/>
                <a:gd name="T28" fmla="*/ 739 w 767"/>
                <a:gd name="T29" fmla="*/ 483 h 1345"/>
                <a:gd name="T30" fmla="*/ 755 w 767"/>
                <a:gd name="T31" fmla="*/ 550 h 1345"/>
                <a:gd name="T32" fmla="*/ 765 w 767"/>
                <a:gd name="T33" fmla="*/ 618 h 1345"/>
                <a:gd name="T34" fmla="*/ 767 w 767"/>
                <a:gd name="T35" fmla="*/ 688 h 1345"/>
                <a:gd name="T36" fmla="*/ 763 w 767"/>
                <a:gd name="T37" fmla="*/ 755 h 1345"/>
                <a:gd name="T38" fmla="*/ 752 w 767"/>
                <a:gd name="T39" fmla="*/ 820 h 1345"/>
                <a:gd name="T40" fmla="*/ 735 w 767"/>
                <a:gd name="T41" fmla="*/ 884 h 1345"/>
                <a:gd name="T42" fmla="*/ 711 w 767"/>
                <a:gd name="T43" fmla="*/ 945 h 1345"/>
                <a:gd name="T44" fmla="*/ 683 w 767"/>
                <a:gd name="T45" fmla="*/ 1003 h 1345"/>
                <a:gd name="T46" fmla="*/ 648 w 767"/>
                <a:gd name="T47" fmla="*/ 1058 h 1345"/>
                <a:gd name="T48" fmla="*/ 609 w 767"/>
                <a:gd name="T49" fmla="*/ 1110 h 1345"/>
                <a:gd name="T50" fmla="*/ 565 w 767"/>
                <a:gd name="T51" fmla="*/ 1157 h 1345"/>
                <a:gd name="T52" fmla="*/ 516 w 767"/>
                <a:gd name="T53" fmla="*/ 1201 h 1345"/>
                <a:gd name="T54" fmla="*/ 464 w 767"/>
                <a:gd name="T55" fmla="*/ 1239 h 1345"/>
                <a:gd name="T56" fmla="*/ 407 w 767"/>
                <a:gd name="T57" fmla="*/ 1273 h 1345"/>
                <a:gd name="T58" fmla="*/ 347 w 767"/>
                <a:gd name="T59" fmla="*/ 1301 h 1345"/>
                <a:gd name="T60" fmla="*/ 283 w 767"/>
                <a:gd name="T61" fmla="*/ 1324 h 1345"/>
                <a:gd name="T62" fmla="*/ 217 w 767"/>
                <a:gd name="T63" fmla="*/ 1340 h 1345"/>
                <a:gd name="T64" fmla="*/ 0 w 767"/>
                <a:gd name="T65" fmla="*/ 6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7" h="1345">
                  <a:moveTo>
                    <a:pt x="0" y="6"/>
                  </a:moveTo>
                  <a:lnTo>
                    <a:pt x="35" y="2"/>
                  </a:lnTo>
                  <a:lnTo>
                    <a:pt x="69" y="0"/>
                  </a:lnTo>
                  <a:lnTo>
                    <a:pt x="103" y="0"/>
                  </a:lnTo>
                  <a:lnTo>
                    <a:pt x="137" y="1"/>
                  </a:lnTo>
                  <a:lnTo>
                    <a:pt x="171" y="4"/>
                  </a:lnTo>
                  <a:lnTo>
                    <a:pt x="203" y="8"/>
                  </a:lnTo>
                  <a:lnTo>
                    <a:pt x="236" y="15"/>
                  </a:lnTo>
                  <a:lnTo>
                    <a:pt x="268" y="23"/>
                  </a:lnTo>
                  <a:lnTo>
                    <a:pt x="299" y="32"/>
                  </a:lnTo>
                  <a:lnTo>
                    <a:pt x="331" y="43"/>
                  </a:lnTo>
                  <a:lnTo>
                    <a:pt x="361" y="56"/>
                  </a:lnTo>
                  <a:lnTo>
                    <a:pt x="390" y="69"/>
                  </a:lnTo>
                  <a:lnTo>
                    <a:pt x="419" y="84"/>
                  </a:lnTo>
                  <a:lnTo>
                    <a:pt x="447" y="101"/>
                  </a:lnTo>
                  <a:lnTo>
                    <a:pt x="474" y="118"/>
                  </a:lnTo>
                  <a:lnTo>
                    <a:pt x="500" y="138"/>
                  </a:lnTo>
                  <a:lnTo>
                    <a:pt x="526" y="157"/>
                  </a:lnTo>
                  <a:lnTo>
                    <a:pt x="550" y="179"/>
                  </a:lnTo>
                  <a:lnTo>
                    <a:pt x="574" y="202"/>
                  </a:lnTo>
                  <a:lnTo>
                    <a:pt x="595" y="225"/>
                  </a:lnTo>
                  <a:lnTo>
                    <a:pt x="617" y="250"/>
                  </a:lnTo>
                  <a:lnTo>
                    <a:pt x="636" y="276"/>
                  </a:lnTo>
                  <a:lnTo>
                    <a:pt x="656" y="303"/>
                  </a:lnTo>
                  <a:lnTo>
                    <a:pt x="673" y="331"/>
                  </a:lnTo>
                  <a:lnTo>
                    <a:pt x="689" y="359"/>
                  </a:lnTo>
                  <a:lnTo>
                    <a:pt x="703" y="390"/>
                  </a:lnTo>
                  <a:lnTo>
                    <a:pt x="717" y="420"/>
                  </a:lnTo>
                  <a:lnTo>
                    <a:pt x="729" y="451"/>
                  </a:lnTo>
                  <a:lnTo>
                    <a:pt x="739" y="483"/>
                  </a:lnTo>
                  <a:lnTo>
                    <a:pt x="749" y="516"/>
                  </a:lnTo>
                  <a:lnTo>
                    <a:pt x="755" y="550"/>
                  </a:lnTo>
                  <a:lnTo>
                    <a:pt x="761" y="584"/>
                  </a:lnTo>
                  <a:lnTo>
                    <a:pt x="765" y="618"/>
                  </a:lnTo>
                  <a:lnTo>
                    <a:pt x="767" y="653"/>
                  </a:lnTo>
                  <a:lnTo>
                    <a:pt x="767" y="688"/>
                  </a:lnTo>
                  <a:lnTo>
                    <a:pt x="766" y="721"/>
                  </a:lnTo>
                  <a:lnTo>
                    <a:pt x="763" y="755"/>
                  </a:lnTo>
                  <a:lnTo>
                    <a:pt x="758" y="788"/>
                  </a:lnTo>
                  <a:lnTo>
                    <a:pt x="752" y="820"/>
                  </a:lnTo>
                  <a:lnTo>
                    <a:pt x="744" y="852"/>
                  </a:lnTo>
                  <a:lnTo>
                    <a:pt x="735" y="884"/>
                  </a:lnTo>
                  <a:lnTo>
                    <a:pt x="724" y="914"/>
                  </a:lnTo>
                  <a:lnTo>
                    <a:pt x="711" y="945"/>
                  </a:lnTo>
                  <a:lnTo>
                    <a:pt x="698" y="974"/>
                  </a:lnTo>
                  <a:lnTo>
                    <a:pt x="683" y="1003"/>
                  </a:lnTo>
                  <a:lnTo>
                    <a:pt x="667" y="1031"/>
                  </a:lnTo>
                  <a:lnTo>
                    <a:pt x="648" y="1058"/>
                  </a:lnTo>
                  <a:lnTo>
                    <a:pt x="630" y="1085"/>
                  </a:lnTo>
                  <a:lnTo>
                    <a:pt x="609" y="1110"/>
                  </a:lnTo>
                  <a:lnTo>
                    <a:pt x="588" y="1135"/>
                  </a:lnTo>
                  <a:lnTo>
                    <a:pt x="565" y="1157"/>
                  </a:lnTo>
                  <a:lnTo>
                    <a:pt x="541" y="1180"/>
                  </a:lnTo>
                  <a:lnTo>
                    <a:pt x="516" y="1201"/>
                  </a:lnTo>
                  <a:lnTo>
                    <a:pt x="491" y="1221"/>
                  </a:lnTo>
                  <a:lnTo>
                    <a:pt x="464" y="1239"/>
                  </a:lnTo>
                  <a:lnTo>
                    <a:pt x="437" y="1257"/>
                  </a:lnTo>
                  <a:lnTo>
                    <a:pt x="407" y="1273"/>
                  </a:lnTo>
                  <a:lnTo>
                    <a:pt x="377" y="1288"/>
                  </a:lnTo>
                  <a:lnTo>
                    <a:pt x="347" y="1301"/>
                  </a:lnTo>
                  <a:lnTo>
                    <a:pt x="316" y="1313"/>
                  </a:lnTo>
                  <a:lnTo>
                    <a:pt x="283" y="1324"/>
                  </a:lnTo>
                  <a:lnTo>
                    <a:pt x="251" y="1332"/>
                  </a:lnTo>
                  <a:lnTo>
                    <a:pt x="217" y="1340"/>
                  </a:lnTo>
                  <a:lnTo>
                    <a:pt x="183" y="134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1" name="Freeform 13"/>
            <p:cNvSpPr>
              <a:spLocks/>
            </p:cNvSpPr>
            <p:nvPr userDrawn="1"/>
          </p:nvSpPr>
          <p:spPr bwMode="auto">
            <a:xfrm>
              <a:off x="-4745038" y="-1485287"/>
              <a:ext cx="138113" cy="241300"/>
            </a:xfrm>
            <a:custGeom>
              <a:avLst/>
              <a:gdLst>
                <a:gd name="T0" fmla="*/ 16 w 348"/>
                <a:gd name="T1" fmla="*/ 1 h 610"/>
                <a:gd name="T2" fmla="*/ 46 w 348"/>
                <a:gd name="T3" fmla="*/ 0 h 610"/>
                <a:gd name="T4" fmla="*/ 78 w 348"/>
                <a:gd name="T5" fmla="*/ 2 h 610"/>
                <a:gd name="T6" fmla="*/ 107 w 348"/>
                <a:gd name="T7" fmla="*/ 8 h 610"/>
                <a:gd name="T8" fmla="*/ 136 w 348"/>
                <a:gd name="T9" fmla="*/ 15 h 610"/>
                <a:gd name="T10" fmla="*/ 163 w 348"/>
                <a:gd name="T11" fmla="*/ 25 h 610"/>
                <a:gd name="T12" fmla="*/ 190 w 348"/>
                <a:gd name="T13" fmla="*/ 39 h 610"/>
                <a:gd name="T14" fmla="*/ 215 w 348"/>
                <a:gd name="T15" fmla="*/ 54 h 610"/>
                <a:gd name="T16" fmla="*/ 239 w 348"/>
                <a:gd name="T17" fmla="*/ 71 h 610"/>
                <a:gd name="T18" fmla="*/ 260 w 348"/>
                <a:gd name="T19" fmla="*/ 92 h 610"/>
                <a:gd name="T20" fmla="*/ 280 w 348"/>
                <a:gd name="T21" fmla="*/ 113 h 610"/>
                <a:gd name="T22" fmla="*/ 297 w 348"/>
                <a:gd name="T23" fmla="*/ 137 h 610"/>
                <a:gd name="T24" fmla="*/ 312 w 348"/>
                <a:gd name="T25" fmla="*/ 163 h 610"/>
                <a:gd name="T26" fmla="*/ 325 w 348"/>
                <a:gd name="T27" fmla="*/ 190 h 610"/>
                <a:gd name="T28" fmla="*/ 335 w 348"/>
                <a:gd name="T29" fmla="*/ 219 h 610"/>
                <a:gd name="T30" fmla="*/ 342 w 348"/>
                <a:gd name="T31" fmla="*/ 249 h 610"/>
                <a:gd name="T32" fmla="*/ 347 w 348"/>
                <a:gd name="T33" fmla="*/ 281 h 610"/>
                <a:gd name="T34" fmla="*/ 348 w 348"/>
                <a:gd name="T35" fmla="*/ 312 h 610"/>
                <a:gd name="T36" fmla="*/ 345 w 348"/>
                <a:gd name="T37" fmla="*/ 342 h 610"/>
                <a:gd name="T38" fmla="*/ 341 w 348"/>
                <a:gd name="T39" fmla="*/ 372 h 610"/>
                <a:gd name="T40" fmla="*/ 333 w 348"/>
                <a:gd name="T41" fmla="*/ 401 h 610"/>
                <a:gd name="T42" fmla="*/ 323 w 348"/>
                <a:gd name="T43" fmla="*/ 429 h 610"/>
                <a:gd name="T44" fmla="*/ 310 w 348"/>
                <a:gd name="T45" fmla="*/ 455 h 610"/>
                <a:gd name="T46" fmla="*/ 294 w 348"/>
                <a:gd name="T47" fmla="*/ 480 h 610"/>
                <a:gd name="T48" fmla="*/ 276 w 348"/>
                <a:gd name="T49" fmla="*/ 503 h 610"/>
                <a:gd name="T50" fmla="*/ 256 w 348"/>
                <a:gd name="T51" fmla="*/ 525 h 610"/>
                <a:gd name="T52" fmla="*/ 234 w 348"/>
                <a:gd name="T53" fmla="*/ 544 h 610"/>
                <a:gd name="T54" fmla="*/ 210 w 348"/>
                <a:gd name="T55" fmla="*/ 563 h 610"/>
                <a:gd name="T56" fmla="*/ 185 w 348"/>
                <a:gd name="T57" fmla="*/ 578 h 610"/>
                <a:gd name="T58" fmla="*/ 158 w 348"/>
                <a:gd name="T59" fmla="*/ 591 h 610"/>
                <a:gd name="T60" fmla="*/ 128 w 348"/>
                <a:gd name="T61" fmla="*/ 600 h 610"/>
                <a:gd name="T62" fmla="*/ 98 w 348"/>
                <a:gd name="T63" fmla="*/ 608 h 610"/>
                <a:gd name="T64" fmla="*/ 0 w 348"/>
                <a:gd name="T65" fmla="*/ 3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610">
                  <a:moveTo>
                    <a:pt x="0" y="3"/>
                  </a:moveTo>
                  <a:lnTo>
                    <a:pt x="16" y="1"/>
                  </a:lnTo>
                  <a:lnTo>
                    <a:pt x="31" y="0"/>
                  </a:lnTo>
                  <a:lnTo>
                    <a:pt x="46" y="0"/>
                  </a:lnTo>
                  <a:lnTo>
                    <a:pt x="63" y="1"/>
                  </a:lnTo>
                  <a:lnTo>
                    <a:pt x="78" y="2"/>
                  </a:lnTo>
                  <a:lnTo>
                    <a:pt x="92" y="4"/>
                  </a:lnTo>
                  <a:lnTo>
                    <a:pt x="107" y="8"/>
                  </a:lnTo>
                  <a:lnTo>
                    <a:pt x="122" y="11"/>
                  </a:lnTo>
                  <a:lnTo>
                    <a:pt x="136" y="15"/>
                  </a:lnTo>
                  <a:lnTo>
                    <a:pt x="150" y="19"/>
                  </a:lnTo>
                  <a:lnTo>
                    <a:pt x="163" y="25"/>
                  </a:lnTo>
                  <a:lnTo>
                    <a:pt x="177" y="31"/>
                  </a:lnTo>
                  <a:lnTo>
                    <a:pt x="190" y="39"/>
                  </a:lnTo>
                  <a:lnTo>
                    <a:pt x="203" y="45"/>
                  </a:lnTo>
                  <a:lnTo>
                    <a:pt x="215" y="54"/>
                  </a:lnTo>
                  <a:lnTo>
                    <a:pt x="227" y="63"/>
                  </a:lnTo>
                  <a:lnTo>
                    <a:pt x="239" y="71"/>
                  </a:lnTo>
                  <a:lnTo>
                    <a:pt x="249" y="81"/>
                  </a:lnTo>
                  <a:lnTo>
                    <a:pt x="260" y="92"/>
                  </a:lnTo>
                  <a:lnTo>
                    <a:pt x="270" y="103"/>
                  </a:lnTo>
                  <a:lnTo>
                    <a:pt x="280" y="113"/>
                  </a:lnTo>
                  <a:lnTo>
                    <a:pt x="288" y="125"/>
                  </a:lnTo>
                  <a:lnTo>
                    <a:pt x="297" y="137"/>
                  </a:lnTo>
                  <a:lnTo>
                    <a:pt x="306" y="150"/>
                  </a:lnTo>
                  <a:lnTo>
                    <a:pt x="312" y="163"/>
                  </a:lnTo>
                  <a:lnTo>
                    <a:pt x="318" y="177"/>
                  </a:lnTo>
                  <a:lnTo>
                    <a:pt x="325" y="190"/>
                  </a:lnTo>
                  <a:lnTo>
                    <a:pt x="330" y="205"/>
                  </a:lnTo>
                  <a:lnTo>
                    <a:pt x="335" y="219"/>
                  </a:lnTo>
                  <a:lnTo>
                    <a:pt x="339" y="234"/>
                  </a:lnTo>
                  <a:lnTo>
                    <a:pt x="342" y="249"/>
                  </a:lnTo>
                  <a:lnTo>
                    <a:pt x="345" y="266"/>
                  </a:lnTo>
                  <a:lnTo>
                    <a:pt x="347" y="281"/>
                  </a:lnTo>
                  <a:lnTo>
                    <a:pt x="348" y="296"/>
                  </a:lnTo>
                  <a:lnTo>
                    <a:pt x="348" y="312"/>
                  </a:lnTo>
                  <a:lnTo>
                    <a:pt x="348" y="327"/>
                  </a:lnTo>
                  <a:lnTo>
                    <a:pt x="345" y="342"/>
                  </a:lnTo>
                  <a:lnTo>
                    <a:pt x="343" y="357"/>
                  </a:lnTo>
                  <a:lnTo>
                    <a:pt x="341" y="372"/>
                  </a:lnTo>
                  <a:lnTo>
                    <a:pt x="337" y="387"/>
                  </a:lnTo>
                  <a:lnTo>
                    <a:pt x="333" y="401"/>
                  </a:lnTo>
                  <a:lnTo>
                    <a:pt x="328" y="415"/>
                  </a:lnTo>
                  <a:lnTo>
                    <a:pt x="323" y="429"/>
                  </a:lnTo>
                  <a:lnTo>
                    <a:pt x="316" y="442"/>
                  </a:lnTo>
                  <a:lnTo>
                    <a:pt x="310" y="455"/>
                  </a:lnTo>
                  <a:lnTo>
                    <a:pt x="302" y="468"/>
                  </a:lnTo>
                  <a:lnTo>
                    <a:pt x="294" y="480"/>
                  </a:lnTo>
                  <a:lnTo>
                    <a:pt x="285" y="492"/>
                  </a:lnTo>
                  <a:lnTo>
                    <a:pt x="276" y="503"/>
                  </a:lnTo>
                  <a:lnTo>
                    <a:pt x="267" y="514"/>
                  </a:lnTo>
                  <a:lnTo>
                    <a:pt x="256" y="525"/>
                  </a:lnTo>
                  <a:lnTo>
                    <a:pt x="245" y="536"/>
                  </a:lnTo>
                  <a:lnTo>
                    <a:pt x="234" y="544"/>
                  </a:lnTo>
                  <a:lnTo>
                    <a:pt x="222" y="554"/>
                  </a:lnTo>
                  <a:lnTo>
                    <a:pt x="210" y="563"/>
                  </a:lnTo>
                  <a:lnTo>
                    <a:pt x="198" y="570"/>
                  </a:lnTo>
                  <a:lnTo>
                    <a:pt x="185" y="578"/>
                  </a:lnTo>
                  <a:lnTo>
                    <a:pt x="172" y="584"/>
                  </a:lnTo>
                  <a:lnTo>
                    <a:pt x="158" y="591"/>
                  </a:lnTo>
                  <a:lnTo>
                    <a:pt x="144" y="596"/>
                  </a:lnTo>
                  <a:lnTo>
                    <a:pt x="128" y="600"/>
                  </a:lnTo>
                  <a:lnTo>
                    <a:pt x="113" y="605"/>
                  </a:lnTo>
                  <a:lnTo>
                    <a:pt x="98" y="608"/>
                  </a:lnTo>
                  <a:lnTo>
                    <a:pt x="83" y="61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2" name="Freeform 14"/>
            <p:cNvSpPr>
              <a:spLocks/>
            </p:cNvSpPr>
            <p:nvPr userDrawn="1"/>
          </p:nvSpPr>
          <p:spPr bwMode="auto">
            <a:xfrm>
              <a:off x="-4549775" y="-1409087"/>
              <a:ext cx="55563" cy="30163"/>
            </a:xfrm>
            <a:custGeom>
              <a:avLst/>
              <a:gdLst>
                <a:gd name="T0" fmla="*/ 103 w 140"/>
                <a:gd name="T1" fmla="*/ 75 h 76"/>
                <a:gd name="T2" fmla="*/ 88 w 140"/>
                <a:gd name="T3" fmla="*/ 76 h 76"/>
                <a:gd name="T4" fmla="*/ 72 w 140"/>
                <a:gd name="T5" fmla="*/ 76 h 76"/>
                <a:gd name="T6" fmla="*/ 54 w 140"/>
                <a:gd name="T7" fmla="*/ 75 h 76"/>
                <a:gd name="T8" fmla="*/ 38 w 140"/>
                <a:gd name="T9" fmla="*/ 73 h 76"/>
                <a:gd name="T10" fmla="*/ 24 w 140"/>
                <a:gd name="T11" fmla="*/ 68 h 76"/>
                <a:gd name="T12" fmla="*/ 12 w 140"/>
                <a:gd name="T13" fmla="*/ 64 h 76"/>
                <a:gd name="T14" fmla="*/ 8 w 140"/>
                <a:gd name="T15" fmla="*/ 61 h 76"/>
                <a:gd name="T16" fmla="*/ 4 w 140"/>
                <a:gd name="T17" fmla="*/ 58 h 76"/>
                <a:gd name="T18" fmla="*/ 1 w 140"/>
                <a:gd name="T19" fmla="*/ 54 h 76"/>
                <a:gd name="T20" fmla="*/ 0 w 140"/>
                <a:gd name="T21" fmla="*/ 51 h 76"/>
                <a:gd name="T22" fmla="*/ 0 w 140"/>
                <a:gd name="T23" fmla="*/ 47 h 76"/>
                <a:gd name="T24" fmla="*/ 1 w 140"/>
                <a:gd name="T25" fmla="*/ 44 h 76"/>
                <a:gd name="T26" fmla="*/ 5 w 140"/>
                <a:gd name="T27" fmla="*/ 39 h 76"/>
                <a:gd name="T28" fmla="*/ 8 w 140"/>
                <a:gd name="T29" fmla="*/ 35 h 76"/>
                <a:gd name="T30" fmla="*/ 19 w 140"/>
                <a:gd name="T31" fmla="*/ 27 h 76"/>
                <a:gd name="T32" fmla="*/ 32 w 140"/>
                <a:gd name="T33" fmla="*/ 20 h 76"/>
                <a:gd name="T34" fmla="*/ 46 w 140"/>
                <a:gd name="T35" fmla="*/ 13 h 76"/>
                <a:gd name="T36" fmla="*/ 62 w 140"/>
                <a:gd name="T37" fmla="*/ 8 h 76"/>
                <a:gd name="T38" fmla="*/ 78 w 140"/>
                <a:gd name="T39" fmla="*/ 4 h 76"/>
                <a:gd name="T40" fmla="*/ 93 w 140"/>
                <a:gd name="T41" fmla="*/ 1 h 76"/>
                <a:gd name="T42" fmla="*/ 106 w 140"/>
                <a:gd name="T43" fmla="*/ 0 h 76"/>
                <a:gd name="T44" fmla="*/ 116 w 140"/>
                <a:gd name="T45" fmla="*/ 0 h 76"/>
                <a:gd name="T46" fmla="*/ 123 w 140"/>
                <a:gd name="T47" fmla="*/ 4 h 76"/>
                <a:gd name="T48" fmla="*/ 129 w 140"/>
                <a:gd name="T49" fmla="*/ 7 h 76"/>
                <a:gd name="T50" fmla="*/ 133 w 140"/>
                <a:gd name="T51" fmla="*/ 12 h 76"/>
                <a:gd name="T52" fmla="*/ 135 w 140"/>
                <a:gd name="T53" fmla="*/ 18 h 76"/>
                <a:gd name="T54" fmla="*/ 138 w 140"/>
                <a:gd name="T55" fmla="*/ 25 h 76"/>
                <a:gd name="T56" fmla="*/ 139 w 140"/>
                <a:gd name="T57" fmla="*/ 33 h 76"/>
                <a:gd name="T58" fmla="*/ 140 w 140"/>
                <a:gd name="T59" fmla="*/ 39 h 76"/>
                <a:gd name="T60" fmla="*/ 140 w 140"/>
                <a:gd name="T61" fmla="*/ 47 h 76"/>
                <a:gd name="T62" fmla="*/ 139 w 140"/>
                <a:gd name="T63" fmla="*/ 53 h 76"/>
                <a:gd name="T64" fmla="*/ 136 w 140"/>
                <a:gd name="T65" fmla="*/ 59 h 76"/>
                <a:gd name="T66" fmla="*/ 132 w 140"/>
                <a:gd name="T67" fmla="*/ 64 h 76"/>
                <a:gd name="T68" fmla="*/ 125 w 140"/>
                <a:gd name="T69" fmla="*/ 68 h 76"/>
                <a:gd name="T70" fmla="*/ 116 w 140"/>
                <a:gd name="T71" fmla="*/ 72 h 76"/>
                <a:gd name="T72" fmla="*/ 103 w 140"/>
                <a:gd name="T73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76">
                  <a:moveTo>
                    <a:pt x="103" y="75"/>
                  </a:moveTo>
                  <a:lnTo>
                    <a:pt x="88" y="76"/>
                  </a:lnTo>
                  <a:lnTo>
                    <a:pt x="72" y="76"/>
                  </a:lnTo>
                  <a:lnTo>
                    <a:pt x="54" y="75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64"/>
                  </a:lnTo>
                  <a:lnTo>
                    <a:pt x="8" y="61"/>
                  </a:lnTo>
                  <a:lnTo>
                    <a:pt x="4" y="58"/>
                  </a:lnTo>
                  <a:lnTo>
                    <a:pt x="1" y="54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1" y="44"/>
                  </a:lnTo>
                  <a:lnTo>
                    <a:pt x="5" y="39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32" y="20"/>
                  </a:lnTo>
                  <a:lnTo>
                    <a:pt x="46" y="13"/>
                  </a:lnTo>
                  <a:lnTo>
                    <a:pt x="62" y="8"/>
                  </a:lnTo>
                  <a:lnTo>
                    <a:pt x="78" y="4"/>
                  </a:lnTo>
                  <a:lnTo>
                    <a:pt x="93" y="1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3" y="4"/>
                  </a:lnTo>
                  <a:lnTo>
                    <a:pt x="129" y="7"/>
                  </a:lnTo>
                  <a:lnTo>
                    <a:pt x="133" y="12"/>
                  </a:lnTo>
                  <a:lnTo>
                    <a:pt x="135" y="18"/>
                  </a:lnTo>
                  <a:lnTo>
                    <a:pt x="138" y="25"/>
                  </a:lnTo>
                  <a:lnTo>
                    <a:pt x="139" y="33"/>
                  </a:lnTo>
                  <a:lnTo>
                    <a:pt x="140" y="39"/>
                  </a:lnTo>
                  <a:lnTo>
                    <a:pt x="140" y="47"/>
                  </a:lnTo>
                  <a:lnTo>
                    <a:pt x="139" y="53"/>
                  </a:lnTo>
                  <a:lnTo>
                    <a:pt x="136" y="59"/>
                  </a:lnTo>
                  <a:lnTo>
                    <a:pt x="132" y="64"/>
                  </a:lnTo>
                  <a:lnTo>
                    <a:pt x="125" y="68"/>
                  </a:lnTo>
                  <a:lnTo>
                    <a:pt x="116" y="72"/>
                  </a:lnTo>
                  <a:lnTo>
                    <a:pt x="103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3" name="Freeform 15"/>
            <p:cNvSpPr>
              <a:spLocks/>
            </p:cNvSpPr>
            <p:nvPr userDrawn="1"/>
          </p:nvSpPr>
          <p:spPr bwMode="auto">
            <a:xfrm>
              <a:off x="-4568825" y="-1483699"/>
              <a:ext cx="52388" cy="38100"/>
            </a:xfrm>
            <a:custGeom>
              <a:avLst/>
              <a:gdLst>
                <a:gd name="T0" fmla="*/ 106 w 131"/>
                <a:gd name="T1" fmla="*/ 75 h 97"/>
                <a:gd name="T2" fmla="*/ 91 w 131"/>
                <a:gd name="T3" fmla="*/ 80 h 97"/>
                <a:gd name="T4" fmla="*/ 76 w 131"/>
                <a:gd name="T5" fmla="*/ 87 h 97"/>
                <a:gd name="T6" fmla="*/ 60 w 131"/>
                <a:gd name="T7" fmla="*/ 91 h 97"/>
                <a:gd name="T8" fmla="*/ 44 w 131"/>
                <a:gd name="T9" fmla="*/ 94 h 97"/>
                <a:gd name="T10" fmla="*/ 29 w 131"/>
                <a:gd name="T11" fmla="*/ 97 h 97"/>
                <a:gd name="T12" fmla="*/ 17 w 131"/>
                <a:gd name="T13" fmla="*/ 96 h 97"/>
                <a:gd name="T14" fmla="*/ 12 w 131"/>
                <a:gd name="T15" fmla="*/ 94 h 97"/>
                <a:gd name="T16" fmla="*/ 7 w 131"/>
                <a:gd name="T17" fmla="*/ 93 h 97"/>
                <a:gd name="T18" fmla="*/ 3 w 131"/>
                <a:gd name="T19" fmla="*/ 90 h 97"/>
                <a:gd name="T20" fmla="*/ 1 w 131"/>
                <a:gd name="T21" fmla="*/ 88 h 97"/>
                <a:gd name="T22" fmla="*/ 0 w 131"/>
                <a:gd name="T23" fmla="*/ 84 h 97"/>
                <a:gd name="T24" fmla="*/ 0 w 131"/>
                <a:gd name="T25" fmla="*/ 79 h 97"/>
                <a:gd name="T26" fmla="*/ 1 w 131"/>
                <a:gd name="T27" fmla="*/ 75 h 97"/>
                <a:gd name="T28" fmla="*/ 3 w 131"/>
                <a:gd name="T29" fmla="*/ 70 h 97"/>
                <a:gd name="T30" fmla="*/ 10 w 131"/>
                <a:gd name="T31" fmla="*/ 59 h 97"/>
                <a:gd name="T32" fmla="*/ 19 w 131"/>
                <a:gd name="T33" fmla="*/ 48 h 97"/>
                <a:gd name="T34" fmla="*/ 31 w 131"/>
                <a:gd name="T35" fmla="*/ 37 h 97"/>
                <a:gd name="T36" fmla="*/ 44 w 131"/>
                <a:gd name="T37" fmla="*/ 26 h 97"/>
                <a:gd name="T38" fmla="*/ 58 w 131"/>
                <a:gd name="T39" fmla="*/ 17 h 97"/>
                <a:gd name="T40" fmla="*/ 71 w 131"/>
                <a:gd name="T41" fmla="*/ 9 h 97"/>
                <a:gd name="T42" fmla="*/ 83 w 131"/>
                <a:gd name="T43" fmla="*/ 4 h 97"/>
                <a:gd name="T44" fmla="*/ 93 w 131"/>
                <a:gd name="T45" fmla="*/ 0 h 97"/>
                <a:gd name="T46" fmla="*/ 100 w 131"/>
                <a:gd name="T47" fmla="*/ 0 h 97"/>
                <a:gd name="T48" fmla="*/ 107 w 131"/>
                <a:gd name="T49" fmla="*/ 2 h 97"/>
                <a:gd name="T50" fmla="*/ 112 w 131"/>
                <a:gd name="T51" fmla="*/ 6 h 97"/>
                <a:gd name="T52" fmla="*/ 117 w 131"/>
                <a:gd name="T53" fmla="*/ 10 h 97"/>
                <a:gd name="T54" fmla="*/ 121 w 131"/>
                <a:gd name="T55" fmla="*/ 16 h 97"/>
                <a:gd name="T56" fmla="*/ 125 w 131"/>
                <a:gd name="T57" fmla="*/ 22 h 97"/>
                <a:gd name="T58" fmla="*/ 128 w 131"/>
                <a:gd name="T59" fmla="*/ 30 h 97"/>
                <a:gd name="T60" fmla="*/ 130 w 131"/>
                <a:gd name="T61" fmla="*/ 36 h 97"/>
                <a:gd name="T62" fmla="*/ 131 w 131"/>
                <a:gd name="T63" fmla="*/ 43 h 97"/>
                <a:gd name="T64" fmla="*/ 131 w 131"/>
                <a:gd name="T65" fmla="*/ 49 h 97"/>
                <a:gd name="T66" fmla="*/ 129 w 131"/>
                <a:gd name="T67" fmla="*/ 54 h 97"/>
                <a:gd name="T68" fmla="*/ 124 w 131"/>
                <a:gd name="T69" fmla="*/ 61 h 97"/>
                <a:gd name="T70" fmla="*/ 116 w 131"/>
                <a:gd name="T71" fmla="*/ 67 h 97"/>
                <a:gd name="T72" fmla="*/ 106 w 131"/>
                <a:gd name="T73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" h="97">
                  <a:moveTo>
                    <a:pt x="106" y="75"/>
                  </a:moveTo>
                  <a:lnTo>
                    <a:pt x="91" y="80"/>
                  </a:lnTo>
                  <a:lnTo>
                    <a:pt x="76" y="87"/>
                  </a:lnTo>
                  <a:lnTo>
                    <a:pt x="60" y="91"/>
                  </a:lnTo>
                  <a:lnTo>
                    <a:pt x="44" y="94"/>
                  </a:lnTo>
                  <a:lnTo>
                    <a:pt x="29" y="97"/>
                  </a:lnTo>
                  <a:lnTo>
                    <a:pt x="17" y="96"/>
                  </a:lnTo>
                  <a:lnTo>
                    <a:pt x="12" y="94"/>
                  </a:lnTo>
                  <a:lnTo>
                    <a:pt x="7" y="93"/>
                  </a:lnTo>
                  <a:lnTo>
                    <a:pt x="3" y="90"/>
                  </a:lnTo>
                  <a:lnTo>
                    <a:pt x="1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1" y="75"/>
                  </a:lnTo>
                  <a:lnTo>
                    <a:pt x="3" y="70"/>
                  </a:lnTo>
                  <a:lnTo>
                    <a:pt x="10" y="59"/>
                  </a:lnTo>
                  <a:lnTo>
                    <a:pt x="19" y="48"/>
                  </a:lnTo>
                  <a:lnTo>
                    <a:pt x="31" y="37"/>
                  </a:lnTo>
                  <a:lnTo>
                    <a:pt x="44" y="26"/>
                  </a:lnTo>
                  <a:lnTo>
                    <a:pt x="58" y="17"/>
                  </a:lnTo>
                  <a:lnTo>
                    <a:pt x="71" y="9"/>
                  </a:lnTo>
                  <a:lnTo>
                    <a:pt x="83" y="4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7" y="2"/>
                  </a:lnTo>
                  <a:lnTo>
                    <a:pt x="112" y="6"/>
                  </a:lnTo>
                  <a:lnTo>
                    <a:pt x="117" y="10"/>
                  </a:lnTo>
                  <a:lnTo>
                    <a:pt x="121" y="16"/>
                  </a:lnTo>
                  <a:lnTo>
                    <a:pt x="125" y="22"/>
                  </a:lnTo>
                  <a:lnTo>
                    <a:pt x="128" y="30"/>
                  </a:lnTo>
                  <a:lnTo>
                    <a:pt x="130" y="36"/>
                  </a:lnTo>
                  <a:lnTo>
                    <a:pt x="131" y="43"/>
                  </a:lnTo>
                  <a:lnTo>
                    <a:pt x="131" y="49"/>
                  </a:lnTo>
                  <a:lnTo>
                    <a:pt x="129" y="54"/>
                  </a:lnTo>
                  <a:lnTo>
                    <a:pt x="124" y="61"/>
                  </a:lnTo>
                  <a:lnTo>
                    <a:pt x="116" y="67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4" name="Freeform 16"/>
            <p:cNvSpPr>
              <a:spLocks/>
            </p:cNvSpPr>
            <p:nvPr userDrawn="1"/>
          </p:nvSpPr>
          <p:spPr bwMode="auto">
            <a:xfrm>
              <a:off x="-4608513" y="-1544024"/>
              <a:ext cx="44450" cy="46038"/>
            </a:xfrm>
            <a:custGeom>
              <a:avLst/>
              <a:gdLst>
                <a:gd name="T0" fmla="*/ 99 w 114"/>
                <a:gd name="T1" fmla="*/ 68 h 119"/>
                <a:gd name="T2" fmla="*/ 88 w 114"/>
                <a:gd name="T3" fmla="*/ 79 h 119"/>
                <a:gd name="T4" fmla="*/ 75 w 114"/>
                <a:gd name="T5" fmla="*/ 90 h 119"/>
                <a:gd name="T6" fmla="*/ 62 w 114"/>
                <a:gd name="T7" fmla="*/ 99 h 119"/>
                <a:gd name="T8" fmla="*/ 48 w 114"/>
                <a:gd name="T9" fmla="*/ 108 h 119"/>
                <a:gd name="T10" fmla="*/ 35 w 114"/>
                <a:gd name="T11" fmla="*/ 115 h 119"/>
                <a:gd name="T12" fmla="*/ 22 w 114"/>
                <a:gd name="T13" fmla="*/ 119 h 119"/>
                <a:gd name="T14" fmla="*/ 17 w 114"/>
                <a:gd name="T15" fmla="*/ 119 h 119"/>
                <a:gd name="T16" fmla="*/ 12 w 114"/>
                <a:gd name="T17" fmla="*/ 119 h 119"/>
                <a:gd name="T18" fmla="*/ 8 w 114"/>
                <a:gd name="T19" fmla="*/ 118 h 119"/>
                <a:gd name="T20" fmla="*/ 5 w 114"/>
                <a:gd name="T21" fmla="*/ 117 h 119"/>
                <a:gd name="T22" fmla="*/ 2 w 114"/>
                <a:gd name="T23" fmla="*/ 114 h 119"/>
                <a:gd name="T24" fmla="*/ 1 w 114"/>
                <a:gd name="T25" fmla="*/ 109 h 119"/>
                <a:gd name="T26" fmla="*/ 0 w 114"/>
                <a:gd name="T27" fmla="*/ 105 h 119"/>
                <a:gd name="T28" fmla="*/ 1 w 114"/>
                <a:gd name="T29" fmla="*/ 99 h 119"/>
                <a:gd name="T30" fmla="*/ 4 w 114"/>
                <a:gd name="T31" fmla="*/ 87 h 119"/>
                <a:gd name="T32" fmla="*/ 9 w 114"/>
                <a:gd name="T33" fmla="*/ 72 h 119"/>
                <a:gd name="T34" fmla="*/ 17 w 114"/>
                <a:gd name="T35" fmla="*/ 58 h 119"/>
                <a:gd name="T36" fmla="*/ 24 w 114"/>
                <a:gd name="T37" fmla="*/ 43 h 119"/>
                <a:gd name="T38" fmla="*/ 34 w 114"/>
                <a:gd name="T39" fmla="*/ 30 h 119"/>
                <a:gd name="T40" fmla="*/ 44 w 114"/>
                <a:gd name="T41" fmla="*/ 18 h 119"/>
                <a:gd name="T42" fmla="*/ 53 w 114"/>
                <a:gd name="T43" fmla="*/ 9 h 119"/>
                <a:gd name="T44" fmla="*/ 61 w 114"/>
                <a:gd name="T45" fmla="*/ 3 h 119"/>
                <a:gd name="T46" fmla="*/ 68 w 114"/>
                <a:gd name="T47" fmla="*/ 0 h 119"/>
                <a:gd name="T48" fmla="*/ 75 w 114"/>
                <a:gd name="T49" fmla="*/ 0 h 119"/>
                <a:gd name="T50" fmla="*/ 81 w 114"/>
                <a:gd name="T51" fmla="*/ 1 h 119"/>
                <a:gd name="T52" fmla="*/ 88 w 114"/>
                <a:gd name="T53" fmla="*/ 4 h 119"/>
                <a:gd name="T54" fmla="*/ 93 w 114"/>
                <a:gd name="T55" fmla="*/ 8 h 119"/>
                <a:gd name="T56" fmla="*/ 99 w 114"/>
                <a:gd name="T57" fmla="*/ 13 h 119"/>
                <a:gd name="T58" fmla="*/ 104 w 114"/>
                <a:gd name="T59" fmla="*/ 18 h 119"/>
                <a:gd name="T60" fmla="*/ 108 w 114"/>
                <a:gd name="T61" fmla="*/ 24 h 119"/>
                <a:gd name="T62" fmla="*/ 113 w 114"/>
                <a:gd name="T63" fmla="*/ 29 h 119"/>
                <a:gd name="T64" fmla="*/ 114 w 114"/>
                <a:gd name="T65" fmla="*/ 35 h 119"/>
                <a:gd name="T66" fmla="*/ 114 w 114"/>
                <a:gd name="T67" fmla="*/ 42 h 119"/>
                <a:gd name="T68" fmla="*/ 112 w 114"/>
                <a:gd name="T69" fmla="*/ 50 h 119"/>
                <a:gd name="T70" fmla="*/ 107 w 114"/>
                <a:gd name="T71" fmla="*/ 58 h 119"/>
                <a:gd name="T72" fmla="*/ 99 w 114"/>
                <a:gd name="T73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119">
                  <a:moveTo>
                    <a:pt x="99" y="68"/>
                  </a:moveTo>
                  <a:lnTo>
                    <a:pt x="88" y="79"/>
                  </a:lnTo>
                  <a:lnTo>
                    <a:pt x="75" y="90"/>
                  </a:lnTo>
                  <a:lnTo>
                    <a:pt x="62" y="99"/>
                  </a:lnTo>
                  <a:lnTo>
                    <a:pt x="48" y="108"/>
                  </a:lnTo>
                  <a:lnTo>
                    <a:pt x="35" y="115"/>
                  </a:lnTo>
                  <a:lnTo>
                    <a:pt x="22" y="119"/>
                  </a:lnTo>
                  <a:lnTo>
                    <a:pt x="17" y="119"/>
                  </a:lnTo>
                  <a:lnTo>
                    <a:pt x="12" y="119"/>
                  </a:lnTo>
                  <a:lnTo>
                    <a:pt x="8" y="118"/>
                  </a:lnTo>
                  <a:lnTo>
                    <a:pt x="5" y="117"/>
                  </a:lnTo>
                  <a:lnTo>
                    <a:pt x="2" y="114"/>
                  </a:lnTo>
                  <a:lnTo>
                    <a:pt x="1" y="109"/>
                  </a:lnTo>
                  <a:lnTo>
                    <a:pt x="0" y="105"/>
                  </a:lnTo>
                  <a:lnTo>
                    <a:pt x="1" y="99"/>
                  </a:lnTo>
                  <a:lnTo>
                    <a:pt x="4" y="87"/>
                  </a:lnTo>
                  <a:lnTo>
                    <a:pt x="9" y="72"/>
                  </a:lnTo>
                  <a:lnTo>
                    <a:pt x="17" y="58"/>
                  </a:lnTo>
                  <a:lnTo>
                    <a:pt x="24" y="43"/>
                  </a:lnTo>
                  <a:lnTo>
                    <a:pt x="34" y="30"/>
                  </a:lnTo>
                  <a:lnTo>
                    <a:pt x="44" y="18"/>
                  </a:lnTo>
                  <a:lnTo>
                    <a:pt x="53" y="9"/>
                  </a:lnTo>
                  <a:lnTo>
                    <a:pt x="61" y="3"/>
                  </a:lnTo>
                  <a:lnTo>
                    <a:pt x="68" y="0"/>
                  </a:lnTo>
                  <a:lnTo>
                    <a:pt x="75" y="0"/>
                  </a:lnTo>
                  <a:lnTo>
                    <a:pt x="81" y="1"/>
                  </a:lnTo>
                  <a:lnTo>
                    <a:pt x="88" y="4"/>
                  </a:lnTo>
                  <a:lnTo>
                    <a:pt x="93" y="8"/>
                  </a:lnTo>
                  <a:lnTo>
                    <a:pt x="99" y="13"/>
                  </a:lnTo>
                  <a:lnTo>
                    <a:pt x="104" y="18"/>
                  </a:lnTo>
                  <a:lnTo>
                    <a:pt x="108" y="24"/>
                  </a:lnTo>
                  <a:lnTo>
                    <a:pt x="113" y="29"/>
                  </a:lnTo>
                  <a:lnTo>
                    <a:pt x="114" y="35"/>
                  </a:lnTo>
                  <a:lnTo>
                    <a:pt x="114" y="42"/>
                  </a:lnTo>
                  <a:lnTo>
                    <a:pt x="112" y="50"/>
                  </a:lnTo>
                  <a:lnTo>
                    <a:pt x="107" y="58"/>
                  </a:lnTo>
                  <a:lnTo>
                    <a:pt x="99" y="68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5" name="Freeform 17"/>
            <p:cNvSpPr>
              <a:spLocks/>
            </p:cNvSpPr>
            <p:nvPr userDrawn="1"/>
          </p:nvSpPr>
          <p:spPr bwMode="auto">
            <a:xfrm>
              <a:off x="-4664075" y="-1585299"/>
              <a:ext cx="34925" cy="53975"/>
            </a:xfrm>
            <a:custGeom>
              <a:avLst/>
              <a:gdLst>
                <a:gd name="T0" fmla="*/ 83 w 89"/>
                <a:gd name="T1" fmla="*/ 57 h 135"/>
                <a:gd name="T2" fmla="*/ 77 w 89"/>
                <a:gd name="T3" fmla="*/ 71 h 135"/>
                <a:gd name="T4" fmla="*/ 68 w 89"/>
                <a:gd name="T5" fmla="*/ 85 h 135"/>
                <a:gd name="T6" fmla="*/ 58 w 89"/>
                <a:gd name="T7" fmla="*/ 99 h 135"/>
                <a:gd name="T8" fmla="*/ 49 w 89"/>
                <a:gd name="T9" fmla="*/ 112 h 135"/>
                <a:gd name="T10" fmla="*/ 38 w 89"/>
                <a:gd name="T11" fmla="*/ 123 h 135"/>
                <a:gd name="T12" fmla="*/ 28 w 89"/>
                <a:gd name="T13" fmla="*/ 130 h 135"/>
                <a:gd name="T14" fmla="*/ 24 w 89"/>
                <a:gd name="T15" fmla="*/ 134 h 135"/>
                <a:gd name="T16" fmla="*/ 19 w 89"/>
                <a:gd name="T17" fmla="*/ 135 h 135"/>
                <a:gd name="T18" fmla="*/ 15 w 89"/>
                <a:gd name="T19" fmla="*/ 135 h 135"/>
                <a:gd name="T20" fmla="*/ 11 w 89"/>
                <a:gd name="T21" fmla="*/ 135 h 135"/>
                <a:gd name="T22" fmla="*/ 8 w 89"/>
                <a:gd name="T23" fmla="*/ 132 h 135"/>
                <a:gd name="T24" fmla="*/ 5 w 89"/>
                <a:gd name="T25" fmla="*/ 129 h 135"/>
                <a:gd name="T26" fmla="*/ 3 w 89"/>
                <a:gd name="T27" fmla="*/ 125 h 135"/>
                <a:gd name="T28" fmla="*/ 1 w 89"/>
                <a:gd name="T29" fmla="*/ 119 h 135"/>
                <a:gd name="T30" fmla="*/ 0 w 89"/>
                <a:gd name="T31" fmla="*/ 107 h 135"/>
                <a:gd name="T32" fmla="*/ 0 w 89"/>
                <a:gd name="T33" fmla="*/ 92 h 135"/>
                <a:gd name="T34" fmla="*/ 1 w 89"/>
                <a:gd name="T35" fmla="*/ 76 h 135"/>
                <a:gd name="T36" fmla="*/ 4 w 89"/>
                <a:gd name="T37" fmla="*/ 59 h 135"/>
                <a:gd name="T38" fmla="*/ 9 w 89"/>
                <a:gd name="T39" fmla="*/ 43 h 135"/>
                <a:gd name="T40" fmla="*/ 14 w 89"/>
                <a:gd name="T41" fmla="*/ 29 h 135"/>
                <a:gd name="T42" fmla="*/ 19 w 89"/>
                <a:gd name="T43" fmla="*/ 17 h 135"/>
                <a:gd name="T44" fmla="*/ 25 w 89"/>
                <a:gd name="T45" fmla="*/ 9 h 135"/>
                <a:gd name="T46" fmla="*/ 31 w 89"/>
                <a:gd name="T47" fmla="*/ 4 h 135"/>
                <a:gd name="T48" fmla="*/ 37 w 89"/>
                <a:gd name="T49" fmla="*/ 1 h 135"/>
                <a:gd name="T50" fmla="*/ 43 w 89"/>
                <a:gd name="T51" fmla="*/ 0 h 135"/>
                <a:gd name="T52" fmla="*/ 50 w 89"/>
                <a:gd name="T53" fmla="*/ 1 h 135"/>
                <a:gd name="T54" fmla="*/ 57 w 89"/>
                <a:gd name="T55" fmla="*/ 3 h 135"/>
                <a:gd name="T56" fmla="*/ 64 w 89"/>
                <a:gd name="T57" fmla="*/ 5 h 135"/>
                <a:gd name="T58" fmla="*/ 70 w 89"/>
                <a:gd name="T59" fmla="*/ 8 h 135"/>
                <a:gd name="T60" fmla="*/ 77 w 89"/>
                <a:gd name="T61" fmla="*/ 11 h 135"/>
                <a:gd name="T62" fmla="*/ 82 w 89"/>
                <a:gd name="T63" fmla="*/ 16 h 135"/>
                <a:gd name="T64" fmla="*/ 86 w 89"/>
                <a:gd name="T65" fmla="*/ 20 h 135"/>
                <a:gd name="T66" fmla="*/ 89 w 89"/>
                <a:gd name="T67" fmla="*/ 27 h 135"/>
                <a:gd name="T68" fmla="*/ 89 w 89"/>
                <a:gd name="T69" fmla="*/ 35 h 135"/>
                <a:gd name="T70" fmla="*/ 86 w 89"/>
                <a:gd name="T71" fmla="*/ 45 h 135"/>
                <a:gd name="T72" fmla="*/ 83 w 89"/>
                <a:gd name="T73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9" h="135">
                  <a:moveTo>
                    <a:pt x="83" y="57"/>
                  </a:moveTo>
                  <a:lnTo>
                    <a:pt x="77" y="71"/>
                  </a:lnTo>
                  <a:lnTo>
                    <a:pt x="68" y="85"/>
                  </a:lnTo>
                  <a:lnTo>
                    <a:pt x="58" y="99"/>
                  </a:lnTo>
                  <a:lnTo>
                    <a:pt x="49" y="112"/>
                  </a:lnTo>
                  <a:lnTo>
                    <a:pt x="38" y="123"/>
                  </a:lnTo>
                  <a:lnTo>
                    <a:pt x="28" y="130"/>
                  </a:lnTo>
                  <a:lnTo>
                    <a:pt x="24" y="134"/>
                  </a:lnTo>
                  <a:lnTo>
                    <a:pt x="19" y="135"/>
                  </a:lnTo>
                  <a:lnTo>
                    <a:pt x="15" y="135"/>
                  </a:lnTo>
                  <a:lnTo>
                    <a:pt x="11" y="135"/>
                  </a:lnTo>
                  <a:lnTo>
                    <a:pt x="8" y="132"/>
                  </a:lnTo>
                  <a:lnTo>
                    <a:pt x="5" y="129"/>
                  </a:lnTo>
                  <a:lnTo>
                    <a:pt x="3" y="125"/>
                  </a:lnTo>
                  <a:lnTo>
                    <a:pt x="1" y="119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1" y="76"/>
                  </a:lnTo>
                  <a:lnTo>
                    <a:pt x="4" y="59"/>
                  </a:lnTo>
                  <a:lnTo>
                    <a:pt x="9" y="43"/>
                  </a:lnTo>
                  <a:lnTo>
                    <a:pt x="14" y="29"/>
                  </a:lnTo>
                  <a:lnTo>
                    <a:pt x="19" y="17"/>
                  </a:lnTo>
                  <a:lnTo>
                    <a:pt x="25" y="9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50" y="1"/>
                  </a:lnTo>
                  <a:lnTo>
                    <a:pt x="57" y="3"/>
                  </a:lnTo>
                  <a:lnTo>
                    <a:pt x="64" y="5"/>
                  </a:lnTo>
                  <a:lnTo>
                    <a:pt x="70" y="8"/>
                  </a:lnTo>
                  <a:lnTo>
                    <a:pt x="77" y="11"/>
                  </a:lnTo>
                  <a:lnTo>
                    <a:pt x="82" y="16"/>
                  </a:lnTo>
                  <a:lnTo>
                    <a:pt x="86" y="20"/>
                  </a:lnTo>
                  <a:lnTo>
                    <a:pt x="89" y="27"/>
                  </a:lnTo>
                  <a:lnTo>
                    <a:pt x="89" y="35"/>
                  </a:lnTo>
                  <a:lnTo>
                    <a:pt x="86" y="45"/>
                  </a:lnTo>
                  <a:lnTo>
                    <a:pt x="83" y="5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6" name="Freeform 18"/>
            <p:cNvSpPr>
              <a:spLocks/>
            </p:cNvSpPr>
            <p:nvPr userDrawn="1"/>
          </p:nvSpPr>
          <p:spPr bwMode="auto">
            <a:xfrm>
              <a:off x="-4733925" y="-1599587"/>
              <a:ext cx="30163" cy="55563"/>
            </a:xfrm>
            <a:custGeom>
              <a:avLst/>
              <a:gdLst>
                <a:gd name="T0" fmla="*/ 74 w 74"/>
                <a:gd name="T1" fmla="*/ 42 h 139"/>
                <a:gd name="T2" fmla="*/ 73 w 74"/>
                <a:gd name="T3" fmla="*/ 57 h 139"/>
                <a:gd name="T4" fmla="*/ 70 w 74"/>
                <a:gd name="T5" fmla="*/ 73 h 139"/>
                <a:gd name="T6" fmla="*/ 66 w 74"/>
                <a:gd name="T7" fmla="*/ 90 h 139"/>
                <a:gd name="T8" fmla="*/ 61 w 74"/>
                <a:gd name="T9" fmla="*/ 106 h 139"/>
                <a:gd name="T10" fmla="*/ 55 w 74"/>
                <a:gd name="T11" fmla="*/ 119 h 139"/>
                <a:gd name="T12" fmla="*/ 48 w 74"/>
                <a:gd name="T13" fmla="*/ 129 h 139"/>
                <a:gd name="T14" fmla="*/ 45 w 74"/>
                <a:gd name="T15" fmla="*/ 134 h 139"/>
                <a:gd name="T16" fmla="*/ 41 w 74"/>
                <a:gd name="T17" fmla="*/ 137 h 139"/>
                <a:gd name="T18" fmla="*/ 38 w 74"/>
                <a:gd name="T19" fmla="*/ 138 h 139"/>
                <a:gd name="T20" fmla="*/ 33 w 74"/>
                <a:gd name="T21" fmla="*/ 139 h 139"/>
                <a:gd name="T22" fmla="*/ 30 w 74"/>
                <a:gd name="T23" fmla="*/ 138 h 139"/>
                <a:gd name="T24" fmla="*/ 26 w 74"/>
                <a:gd name="T25" fmla="*/ 136 h 139"/>
                <a:gd name="T26" fmla="*/ 23 w 74"/>
                <a:gd name="T27" fmla="*/ 133 h 139"/>
                <a:gd name="T28" fmla="*/ 19 w 74"/>
                <a:gd name="T29" fmla="*/ 128 h 139"/>
                <a:gd name="T30" fmla="*/ 14 w 74"/>
                <a:gd name="T31" fmla="*/ 118 h 139"/>
                <a:gd name="T32" fmla="*/ 9 w 74"/>
                <a:gd name="T33" fmla="*/ 104 h 139"/>
                <a:gd name="T34" fmla="*/ 4 w 74"/>
                <a:gd name="T35" fmla="*/ 87 h 139"/>
                <a:gd name="T36" fmla="*/ 2 w 74"/>
                <a:gd name="T37" fmla="*/ 71 h 139"/>
                <a:gd name="T38" fmla="*/ 0 w 74"/>
                <a:gd name="T39" fmla="*/ 54 h 139"/>
                <a:gd name="T40" fmla="*/ 0 w 74"/>
                <a:gd name="T41" fmla="*/ 39 h 139"/>
                <a:gd name="T42" fmla="*/ 1 w 74"/>
                <a:gd name="T43" fmla="*/ 26 h 139"/>
                <a:gd name="T44" fmla="*/ 4 w 74"/>
                <a:gd name="T45" fmla="*/ 16 h 139"/>
                <a:gd name="T46" fmla="*/ 7 w 74"/>
                <a:gd name="T47" fmla="*/ 10 h 139"/>
                <a:gd name="T48" fmla="*/ 13 w 74"/>
                <a:gd name="T49" fmla="*/ 4 h 139"/>
                <a:gd name="T50" fmla="*/ 18 w 74"/>
                <a:gd name="T51" fmla="*/ 2 h 139"/>
                <a:gd name="T52" fmla="*/ 25 w 74"/>
                <a:gd name="T53" fmla="*/ 0 h 139"/>
                <a:gd name="T54" fmla="*/ 31 w 74"/>
                <a:gd name="T55" fmla="*/ 0 h 139"/>
                <a:gd name="T56" fmla="*/ 39 w 74"/>
                <a:gd name="T57" fmla="*/ 0 h 139"/>
                <a:gd name="T58" fmla="*/ 46 w 74"/>
                <a:gd name="T59" fmla="*/ 0 h 139"/>
                <a:gd name="T60" fmla="*/ 54 w 74"/>
                <a:gd name="T61" fmla="*/ 1 h 139"/>
                <a:gd name="T62" fmla="*/ 59 w 74"/>
                <a:gd name="T63" fmla="*/ 3 h 139"/>
                <a:gd name="T64" fmla="*/ 65 w 74"/>
                <a:gd name="T65" fmla="*/ 6 h 139"/>
                <a:gd name="T66" fmla="*/ 69 w 74"/>
                <a:gd name="T67" fmla="*/ 12 h 139"/>
                <a:gd name="T68" fmla="*/ 72 w 74"/>
                <a:gd name="T69" fmla="*/ 19 h 139"/>
                <a:gd name="T70" fmla="*/ 74 w 74"/>
                <a:gd name="T71" fmla="*/ 29 h 139"/>
                <a:gd name="T72" fmla="*/ 74 w 74"/>
                <a:gd name="T73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" h="139">
                  <a:moveTo>
                    <a:pt x="74" y="42"/>
                  </a:moveTo>
                  <a:lnTo>
                    <a:pt x="73" y="57"/>
                  </a:lnTo>
                  <a:lnTo>
                    <a:pt x="70" y="73"/>
                  </a:lnTo>
                  <a:lnTo>
                    <a:pt x="66" y="90"/>
                  </a:lnTo>
                  <a:lnTo>
                    <a:pt x="61" y="106"/>
                  </a:lnTo>
                  <a:lnTo>
                    <a:pt x="55" y="119"/>
                  </a:lnTo>
                  <a:lnTo>
                    <a:pt x="48" y="129"/>
                  </a:lnTo>
                  <a:lnTo>
                    <a:pt x="45" y="134"/>
                  </a:lnTo>
                  <a:lnTo>
                    <a:pt x="41" y="137"/>
                  </a:lnTo>
                  <a:lnTo>
                    <a:pt x="38" y="138"/>
                  </a:lnTo>
                  <a:lnTo>
                    <a:pt x="33" y="139"/>
                  </a:lnTo>
                  <a:lnTo>
                    <a:pt x="30" y="138"/>
                  </a:lnTo>
                  <a:lnTo>
                    <a:pt x="26" y="136"/>
                  </a:lnTo>
                  <a:lnTo>
                    <a:pt x="23" y="133"/>
                  </a:lnTo>
                  <a:lnTo>
                    <a:pt x="19" y="128"/>
                  </a:lnTo>
                  <a:lnTo>
                    <a:pt x="14" y="118"/>
                  </a:lnTo>
                  <a:lnTo>
                    <a:pt x="9" y="104"/>
                  </a:lnTo>
                  <a:lnTo>
                    <a:pt x="4" y="87"/>
                  </a:lnTo>
                  <a:lnTo>
                    <a:pt x="2" y="71"/>
                  </a:lnTo>
                  <a:lnTo>
                    <a:pt x="0" y="54"/>
                  </a:lnTo>
                  <a:lnTo>
                    <a:pt x="0" y="39"/>
                  </a:lnTo>
                  <a:lnTo>
                    <a:pt x="1" y="26"/>
                  </a:lnTo>
                  <a:lnTo>
                    <a:pt x="4" y="16"/>
                  </a:lnTo>
                  <a:lnTo>
                    <a:pt x="7" y="10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4" y="1"/>
                  </a:lnTo>
                  <a:lnTo>
                    <a:pt x="59" y="3"/>
                  </a:lnTo>
                  <a:lnTo>
                    <a:pt x="65" y="6"/>
                  </a:lnTo>
                  <a:lnTo>
                    <a:pt x="69" y="12"/>
                  </a:lnTo>
                  <a:lnTo>
                    <a:pt x="72" y="19"/>
                  </a:lnTo>
                  <a:lnTo>
                    <a:pt x="74" y="29"/>
                  </a:lnTo>
                  <a:lnTo>
                    <a:pt x="74" y="42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7" name="Freeform 19"/>
            <p:cNvSpPr>
              <a:spLocks/>
            </p:cNvSpPr>
            <p:nvPr userDrawn="1"/>
          </p:nvSpPr>
          <p:spPr bwMode="auto">
            <a:xfrm>
              <a:off x="-4676775" y="-1193187"/>
              <a:ext cx="33338" cy="53975"/>
            </a:xfrm>
            <a:custGeom>
              <a:avLst/>
              <a:gdLst>
                <a:gd name="T0" fmla="*/ 9 w 85"/>
                <a:gd name="T1" fmla="*/ 106 h 137"/>
                <a:gd name="T2" fmla="*/ 6 w 85"/>
                <a:gd name="T3" fmla="*/ 90 h 137"/>
                <a:gd name="T4" fmla="*/ 3 w 85"/>
                <a:gd name="T5" fmla="*/ 74 h 137"/>
                <a:gd name="T6" fmla="*/ 0 w 85"/>
                <a:gd name="T7" fmla="*/ 58 h 137"/>
                <a:gd name="T8" fmla="*/ 0 w 85"/>
                <a:gd name="T9" fmla="*/ 42 h 137"/>
                <a:gd name="T10" fmla="*/ 2 w 85"/>
                <a:gd name="T11" fmla="*/ 27 h 137"/>
                <a:gd name="T12" fmla="*/ 4 w 85"/>
                <a:gd name="T13" fmla="*/ 14 h 137"/>
                <a:gd name="T14" fmla="*/ 6 w 85"/>
                <a:gd name="T15" fmla="*/ 9 h 137"/>
                <a:gd name="T16" fmla="*/ 8 w 85"/>
                <a:gd name="T17" fmla="*/ 5 h 137"/>
                <a:gd name="T18" fmla="*/ 11 w 85"/>
                <a:gd name="T19" fmla="*/ 2 h 137"/>
                <a:gd name="T20" fmla="*/ 14 w 85"/>
                <a:gd name="T21" fmla="*/ 0 h 137"/>
                <a:gd name="T22" fmla="*/ 19 w 85"/>
                <a:gd name="T23" fmla="*/ 0 h 137"/>
                <a:gd name="T24" fmla="*/ 23 w 85"/>
                <a:gd name="T25" fmla="*/ 1 h 137"/>
                <a:gd name="T26" fmla="*/ 27 w 85"/>
                <a:gd name="T27" fmla="*/ 2 h 137"/>
                <a:gd name="T28" fmla="*/ 32 w 85"/>
                <a:gd name="T29" fmla="*/ 5 h 137"/>
                <a:gd name="T30" fmla="*/ 40 w 85"/>
                <a:gd name="T31" fmla="*/ 14 h 137"/>
                <a:gd name="T32" fmla="*/ 50 w 85"/>
                <a:gd name="T33" fmla="*/ 26 h 137"/>
                <a:gd name="T34" fmla="*/ 60 w 85"/>
                <a:gd name="T35" fmla="*/ 39 h 137"/>
                <a:gd name="T36" fmla="*/ 67 w 85"/>
                <a:gd name="T37" fmla="*/ 54 h 137"/>
                <a:gd name="T38" fmla="*/ 75 w 85"/>
                <a:gd name="T39" fmla="*/ 69 h 137"/>
                <a:gd name="T40" fmla="*/ 80 w 85"/>
                <a:gd name="T41" fmla="*/ 83 h 137"/>
                <a:gd name="T42" fmla="*/ 84 w 85"/>
                <a:gd name="T43" fmla="*/ 96 h 137"/>
                <a:gd name="T44" fmla="*/ 85 w 85"/>
                <a:gd name="T45" fmla="*/ 106 h 137"/>
                <a:gd name="T46" fmla="*/ 84 w 85"/>
                <a:gd name="T47" fmla="*/ 113 h 137"/>
                <a:gd name="T48" fmla="*/ 80 w 85"/>
                <a:gd name="T49" fmla="*/ 120 h 137"/>
                <a:gd name="T50" fmla="*/ 76 w 85"/>
                <a:gd name="T51" fmla="*/ 124 h 137"/>
                <a:gd name="T52" fmla="*/ 71 w 85"/>
                <a:gd name="T53" fmla="*/ 128 h 137"/>
                <a:gd name="T54" fmla="*/ 64 w 85"/>
                <a:gd name="T55" fmla="*/ 130 h 137"/>
                <a:gd name="T56" fmla="*/ 58 w 85"/>
                <a:gd name="T57" fmla="*/ 134 h 137"/>
                <a:gd name="T58" fmla="*/ 50 w 85"/>
                <a:gd name="T59" fmla="*/ 136 h 137"/>
                <a:gd name="T60" fmla="*/ 44 w 85"/>
                <a:gd name="T61" fmla="*/ 137 h 137"/>
                <a:gd name="T62" fmla="*/ 36 w 85"/>
                <a:gd name="T63" fmla="*/ 137 h 137"/>
                <a:gd name="T64" fmla="*/ 31 w 85"/>
                <a:gd name="T65" fmla="*/ 136 h 137"/>
                <a:gd name="T66" fmla="*/ 24 w 85"/>
                <a:gd name="T67" fmla="*/ 133 h 137"/>
                <a:gd name="T68" fmla="*/ 19 w 85"/>
                <a:gd name="T69" fmla="*/ 126 h 137"/>
                <a:gd name="T70" fmla="*/ 14 w 85"/>
                <a:gd name="T71" fmla="*/ 117 h 137"/>
                <a:gd name="T72" fmla="*/ 9 w 85"/>
                <a:gd name="T73" fmla="*/ 10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137">
                  <a:moveTo>
                    <a:pt x="9" y="106"/>
                  </a:moveTo>
                  <a:lnTo>
                    <a:pt x="6" y="90"/>
                  </a:lnTo>
                  <a:lnTo>
                    <a:pt x="3" y="74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8" y="5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2" y="5"/>
                  </a:lnTo>
                  <a:lnTo>
                    <a:pt x="40" y="14"/>
                  </a:lnTo>
                  <a:lnTo>
                    <a:pt x="50" y="26"/>
                  </a:lnTo>
                  <a:lnTo>
                    <a:pt x="60" y="39"/>
                  </a:lnTo>
                  <a:lnTo>
                    <a:pt x="67" y="54"/>
                  </a:lnTo>
                  <a:lnTo>
                    <a:pt x="75" y="69"/>
                  </a:lnTo>
                  <a:lnTo>
                    <a:pt x="80" y="83"/>
                  </a:lnTo>
                  <a:lnTo>
                    <a:pt x="84" y="96"/>
                  </a:lnTo>
                  <a:lnTo>
                    <a:pt x="85" y="106"/>
                  </a:lnTo>
                  <a:lnTo>
                    <a:pt x="84" y="113"/>
                  </a:lnTo>
                  <a:lnTo>
                    <a:pt x="80" y="120"/>
                  </a:lnTo>
                  <a:lnTo>
                    <a:pt x="76" y="124"/>
                  </a:lnTo>
                  <a:lnTo>
                    <a:pt x="71" y="128"/>
                  </a:lnTo>
                  <a:lnTo>
                    <a:pt x="64" y="130"/>
                  </a:lnTo>
                  <a:lnTo>
                    <a:pt x="58" y="134"/>
                  </a:lnTo>
                  <a:lnTo>
                    <a:pt x="50" y="136"/>
                  </a:lnTo>
                  <a:lnTo>
                    <a:pt x="44" y="137"/>
                  </a:lnTo>
                  <a:lnTo>
                    <a:pt x="36" y="137"/>
                  </a:lnTo>
                  <a:lnTo>
                    <a:pt x="31" y="136"/>
                  </a:lnTo>
                  <a:lnTo>
                    <a:pt x="24" y="133"/>
                  </a:lnTo>
                  <a:lnTo>
                    <a:pt x="19" y="126"/>
                  </a:lnTo>
                  <a:lnTo>
                    <a:pt x="14" y="117"/>
                  </a:lnTo>
                  <a:lnTo>
                    <a:pt x="9" y="10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8" name="Freeform 20"/>
            <p:cNvSpPr>
              <a:spLocks/>
            </p:cNvSpPr>
            <p:nvPr userDrawn="1"/>
          </p:nvSpPr>
          <p:spPr bwMode="auto">
            <a:xfrm>
              <a:off x="-4618038" y="-1223349"/>
              <a:ext cx="42863" cy="49213"/>
            </a:xfrm>
            <a:custGeom>
              <a:avLst/>
              <a:gdLst>
                <a:gd name="T0" fmla="*/ 36 w 108"/>
                <a:gd name="T1" fmla="*/ 104 h 124"/>
                <a:gd name="T2" fmla="*/ 27 w 108"/>
                <a:gd name="T3" fmla="*/ 91 h 124"/>
                <a:gd name="T4" fmla="*/ 20 w 108"/>
                <a:gd name="T5" fmla="*/ 77 h 124"/>
                <a:gd name="T6" fmla="*/ 12 w 108"/>
                <a:gd name="T7" fmla="*/ 62 h 124"/>
                <a:gd name="T8" fmla="*/ 6 w 108"/>
                <a:gd name="T9" fmla="*/ 47 h 124"/>
                <a:gd name="T10" fmla="*/ 2 w 108"/>
                <a:gd name="T11" fmla="*/ 33 h 124"/>
                <a:gd name="T12" fmla="*/ 0 w 108"/>
                <a:gd name="T13" fmla="*/ 20 h 124"/>
                <a:gd name="T14" fmla="*/ 0 w 108"/>
                <a:gd name="T15" fmla="*/ 14 h 124"/>
                <a:gd name="T16" fmla="*/ 2 w 108"/>
                <a:gd name="T17" fmla="*/ 10 h 124"/>
                <a:gd name="T18" fmla="*/ 3 w 108"/>
                <a:gd name="T19" fmla="*/ 6 h 124"/>
                <a:gd name="T20" fmla="*/ 6 w 108"/>
                <a:gd name="T21" fmla="*/ 3 h 124"/>
                <a:gd name="T22" fmla="*/ 9 w 108"/>
                <a:gd name="T23" fmla="*/ 1 h 124"/>
                <a:gd name="T24" fmla="*/ 13 w 108"/>
                <a:gd name="T25" fmla="*/ 0 h 124"/>
                <a:gd name="T26" fmla="*/ 18 w 108"/>
                <a:gd name="T27" fmla="*/ 1 h 124"/>
                <a:gd name="T28" fmla="*/ 23 w 108"/>
                <a:gd name="T29" fmla="*/ 2 h 124"/>
                <a:gd name="T30" fmla="*/ 35 w 108"/>
                <a:gd name="T31" fmla="*/ 7 h 124"/>
                <a:gd name="T32" fmla="*/ 48 w 108"/>
                <a:gd name="T33" fmla="*/ 14 h 124"/>
                <a:gd name="T34" fmla="*/ 61 w 108"/>
                <a:gd name="T35" fmla="*/ 24 h 124"/>
                <a:gd name="T36" fmla="*/ 74 w 108"/>
                <a:gd name="T37" fmla="*/ 35 h 124"/>
                <a:gd name="T38" fmla="*/ 86 w 108"/>
                <a:gd name="T39" fmla="*/ 47 h 124"/>
                <a:gd name="T40" fmla="*/ 96 w 108"/>
                <a:gd name="T41" fmla="*/ 58 h 124"/>
                <a:gd name="T42" fmla="*/ 103 w 108"/>
                <a:gd name="T43" fmla="*/ 69 h 124"/>
                <a:gd name="T44" fmla="*/ 107 w 108"/>
                <a:gd name="T45" fmla="*/ 78 h 124"/>
                <a:gd name="T46" fmla="*/ 108 w 108"/>
                <a:gd name="T47" fmla="*/ 85 h 124"/>
                <a:gd name="T48" fmla="*/ 108 w 108"/>
                <a:gd name="T49" fmla="*/ 93 h 124"/>
                <a:gd name="T50" fmla="*/ 105 w 108"/>
                <a:gd name="T51" fmla="*/ 98 h 124"/>
                <a:gd name="T52" fmla="*/ 102 w 108"/>
                <a:gd name="T53" fmla="*/ 104 h 124"/>
                <a:gd name="T54" fmla="*/ 97 w 108"/>
                <a:gd name="T55" fmla="*/ 109 h 124"/>
                <a:gd name="T56" fmla="*/ 91 w 108"/>
                <a:gd name="T57" fmla="*/ 114 h 124"/>
                <a:gd name="T58" fmla="*/ 85 w 108"/>
                <a:gd name="T59" fmla="*/ 118 h 124"/>
                <a:gd name="T60" fmla="*/ 79 w 108"/>
                <a:gd name="T61" fmla="*/ 121 h 124"/>
                <a:gd name="T62" fmla="*/ 73 w 108"/>
                <a:gd name="T63" fmla="*/ 124 h 124"/>
                <a:gd name="T64" fmla="*/ 66 w 108"/>
                <a:gd name="T65" fmla="*/ 124 h 124"/>
                <a:gd name="T66" fmla="*/ 60 w 108"/>
                <a:gd name="T67" fmla="*/ 123 h 124"/>
                <a:gd name="T68" fmla="*/ 52 w 108"/>
                <a:gd name="T69" fmla="*/ 120 h 124"/>
                <a:gd name="T70" fmla="*/ 45 w 108"/>
                <a:gd name="T71" fmla="*/ 114 h 124"/>
                <a:gd name="T72" fmla="*/ 36 w 108"/>
                <a:gd name="T73" fmla="*/ 10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124">
                  <a:moveTo>
                    <a:pt x="36" y="104"/>
                  </a:moveTo>
                  <a:lnTo>
                    <a:pt x="27" y="91"/>
                  </a:lnTo>
                  <a:lnTo>
                    <a:pt x="20" y="77"/>
                  </a:lnTo>
                  <a:lnTo>
                    <a:pt x="12" y="62"/>
                  </a:lnTo>
                  <a:lnTo>
                    <a:pt x="6" y="47"/>
                  </a:lnTo>
                  <a:lnTo>
                    <a:pt x="2" y="33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3" y="6"/>
                  </a:lnTo>
                  <a:lnTo>
                    <a:pt x="6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23" y="2"/>
                  </a:lnTo>
                  <a:lnTo>
                    <a:pt x="35" y="7"/>
                  </a:lnTo>
                  <a:lnTo>
                    <a:pt x="48" y="14"/>
                  </a:lnTo>
                  <a:lnTo>
                    <a:pt x="61" y="24"/>
                  </a:lnTo>
                  <a:lnTo>
                    <a:pt x="74" y="35"/>
                  </a:lnTo>
                  <a:lnTo>
                    <a:pt x="86" y="47"/>
                  </a:lnTo>
                  <a:lnTo>
                    <a:pt x="96" y="58"/>
                  </a:lnTo>
                  <a:lnTo>
                    <a:pt x="103" y="69"/>
                  </a:lnTo>
                  <a:lnTo>
                    <a:pt x="107" y="78"/>
                  </a:lnTo>
                  <a:lnTo>
                    <a:pt x="108" y="85"/>
                  </a:lnTo>
                  <a:lnTo>
                    <a:pt x="108" y="93"/>
                  </a:lnTo>
                  <a:lnTo>
                    <a:pt x="105" y="98"/>
                  </a:lnTo>
                  <a:lnTo>
                    <a:pt x="102" y="104"/>
                  </a:lnTo>
                  <a:lnTo>
                    <a:pt x="97" y="109"/>
                  </a:lnTo>
                  <a:lnTo>
                    <a:pt x="91" y="114"/>
                  </a:lnTo>
                  <a:lnTo>
                    <a:pt x="85" y="118"/>
                  </a:lnTo>
                  <a:lnTo>
                    <a:pt x="79" y="121"/>
                  </a:lnTo>
                  <a:lnTo>
                    <a:pt x="73" y="124"/>
                  </a:lnTo>
                  <a:lnTo>
                    <a:pt x="66" y="124"/>
                  </a:lnTo>
                  <a:lnTo>
                    <a:pt x="60" y="123"/>
                  </a:lnTo>
                  <a:lnTo>
                    <a:pt x="52" y="120"/>
                  </a:lnTo>
                  <a:lnTo>
                    <a:pt x="45" y="114"/>
                  </a:lnTo>
                  <a:lnTo>
                    <a:pt x="36" y="10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9" name="Freeform 21"/>
            <p:cNvSpPr>
              <a:spLocks/>
            </p:cNvSpPr>
            <p:nvPr userDrawn="1"/>
          </p:nvSpPr>
          <p:spPr bwMode="auto">
            <a:xfrm>
              <a:off x="-4575175" y="-1270974"/>
              <a:ext cx="50800" cy="41275"/>
            </a:xfrm>
            <a:custGeom>
              <a:avLst/>
              <a:gdLst>
                <a:gd name="T0" fmla="*/ 66 w 130"/>
                <a:gd name="T1" fmla="*/ 91 h 102"/>
                <a:gd name="T2" fmla="*/ 53 w 130"/>
                <a:gd name="T3" fmla="*/ 82 h 102"/>
                <a:gd name="T4" fmla="*/ 42 w 130"/>
                <a:gd name="T5" fmla="*/ 72 h 102"/>
                <a:gd name="T6" fmla="*/ 29 w 130"/>
                <a:gd name="T7" fmla="*/ 60 h 102"/>
                <a:gd name="T8" fmla="*/ 18 w 130"/>
                <a:gd name="T9" fmla="*/ 48 h 102"/>
                <a:gd name="T10" fmla="*/ 9 w 130"/>
                <a:gd name="T11" fmla="*/ 36 h 102"/>
                <a:gd name="T12" fmla="*/ 4 w 130"/>
                <a:gd name="T13" fmla="*/ 24 h 102"/>
                <a:gd name="T14" fmla="*/ 2 w 130"/>
                <a:gd name="T15" fmla="*/ 20 h 102"/>
                <a:gd name="T16" fmla="*/ 0 w 130"/>
                <a:gd name="T17" fmla="*/ 14 h 102"/>
                <a:gd name="T18" fmla="*/ 2 w 130"/>
                <a:gd name="T19" fmla="*/ 10 h 102"/>
                <a:gd name="T20" fmla="*/ 3 w 130"/>
                <a:gd name="T21" fmla="*/ 7 h 102"/>
                <a:gd name="T22" fmla="*/ 5 w 130"/>
                <a:gd name="T23" fmla="*/ 3 h 102"/>
                <a:gd name="T24" fmla="*/ 9 w 130"/>
                <a:gd name="T25" fmla="*/ 2 h 102"/>
                <a:gd name="T26" fmla="*/ 13 w 130"/>
                <a:gd name="T27" fmla="*/ 0 h 102"/>
                <a:gd name="T28" fmla="*/ 19 w 130"/>
                <a:gd name="T29" fmla="*/ 0 h 102"/>
                <a:gd name="T30" fmla="*/ 32 w 130"/>
                <a:gd name="T31" fmla="*/ 0 h 102"/>
                <a:gd name="T32" fmla="*/ 46 w 130"/>
                <a:gd name="T33" fmla="*/ 3 h 102"/>
                <a:gd name="T34" fmla="*/ 62 w 130"/>
                <a:gd name="T35" fmla="*/ 8 h 102"/>
                <a:gd name="T36" fmla="*/ 77 w 130"/>
                <a:gd name="T37" fmla="*/ 13 h 102"/>
                <a:gd name="T38" fmla="*/ 92 w 130"/>
                <a:gd name="T39" fmla="*/ 21 h 102"/>
                <a:gd name="T40" fmla="*/ 106 w 130"/>
                <a:gd name="T41" fmla="*/ 28 h 102"/>
                <a:gd name="T42" fmla="*/ 116 w 130"/>
                <a:gd name="T43" fmla="*/ 36 h 102"/>
                <a:gd name="T44" fmla="*/ 124 w 130"/>
                <a:gd name="T45" fmla="*/ 42 h 102"/>
                <a:gd name="T46" fmla="*/ 128 w 130"/>
                <a:gd name="T47" fmla="*/ 49 h 102"/>
                <a:gd name="T48" fmla="*/ 130 w 130"/>
                <a:gd name="T49" fmla="*/ 55 h 102"/>
                <a:gd name="T50" fmla="*/ 129 w 130"/>
                <a:gd name="T51" fmla="*/ 62 h 102"/>
                <a:gd name="T52" fmla="*/ 128 w 130"/>
                <a:gd name="T53" fmla="*/ 68 h 102"/>
                <a:gd name="T54" fmla="*/ 125 w 130"/>
                <a:gd name="T55" fmla="*/ 75 h 102"/>
                <a:gd name="T56" fmla="*/ 120 w 130"/>
                <a:gd name="T57" fmla="*/ 81 h 102"/>
                <a:gd name="T58" fmla="*/ 117 w 130"/>
                <a:gd name="T59" fmla="*/ 88 h 102"/>
                <a:gd name="T60" fmla="*/ 112 w 130"/>
                <a:gd name="T61" fmla="*/ 93 h 102"/>
                <a:gd name="T62" fmla="*/ 107 w 130"/>
                <a:gd name="T63" fmla="*/ 97 h 102"/>
                <a:gd name="T64" fmla="*/ 102 w 130"/>
                <a:gd name="T65" fmla="*/ 101 h 102"/>
                <a:gd name="T66" fmla="*/ 94 w 130"/>
                <a:gd name="T67" fmla="*/ 102 h 102"/>
                <a:gd name="T68" fmla="*/ 87 w 130"/>
                <a:gd name="T69" fmla="*/ 101 h 102"/>
                <a:gd name="T70" fmla="*/ 77 w 130"/>
                <a:gd name="T71" fmla="*/ 97 h 102"/>
                <a:gd name="T72" fmla="*/ 66 w 130"/>
                <a:gd name="T73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02">
                  <a:moveTo>
                    <a:pt x="66" y="91"/>
                  </a:moveTo>
                  <a:lnTo>
                    <a:pt x="53" y="82"/>
                  </a:lnTo>
                  <a:lnTo>
                    <a:pt x="42" y="72"/>
                  </a:lnTo>
                  <a:lnTo>
                    <a:pt x="29" y="60"/>
                  </a:lnTo>
                  <a:lnTo>
                    <a:pt x="18" y="48"/>
                  </a:lnTo>
                  <a:lnTo>
                    <a:pt x="9" y="3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32" y="0"/>
                  </a:lnTo>
                  <a:lnTo>
                    <a:pt x="46" y="3"/>
                  </a:lnTo>
                  <a:lnTo>
                    <a:pt x="62" y="8"/>
                  </a:lnTo>
                  <a:lnTo>
                    <a:pt x="77" y="13"/>
                  </a:lnTo>
                  <a:lnTo>
                    <a:pt x="92" y="21"/>
                  </a:lnTo>
                  <a:lnTo>
                    <a:pt x="106" y="28"/>
                  </a:lnTo>
                  <a:lnTo>
                    <a:pt x="116" y="36"/>
                  </a:lnTo>
                  <a:lnTo>
                    <a:pt x="124" y="42"/>
                  </a:lnTo>
                  <a:lnTo>
                    <a:pt x="128" y="49"/>
                  </a:lnTo>
                  <a:lnTo>
                    <a:pt x="130" y="55"/>
                  </a:lnTo>
                  <a:lnTo>
                    <a:pt x="129" y="62"/>
                  </a:lnTo>
                  <a:lnTo>
                    <a:pt x="128" y="68"/>
                  </a:lnTo>
                  <a:lnTo>
                    <a:pt x="125" y="75"/>
                  </a:lnTo>
                  <a:lnTo>
                    <a:pt x="120" y="81"/>
                  </a:lnTo>
                  <a:lnTo>
                    <a:pt x="117" y="88"/>
                  </a:lnTo>
                  <a:lnTo>
                    <a:pt x="112" y="93"/>
                  </a:lnTo>
                  <a:lnTo>
                    <a:pt x="107" y="97"/>
                  </a:lnTo>
                  <a:lnTo>
                    <a:pt x="102" y="101"/>
                  </a:lnTo>
                  <a:lnTo>
                    <a:pt x="94" y="102"/>
                  </a:lnTo>
                  <a:lnTo>
                    <a:pt x="87" y="101"/>
                  </a:lnTo>
                  <a:lnTo>
                    <a:pt x="77" y="97"/>
                  </a:lnTo>
                  <a:lnTo>
                    <a:pt x="66" y="91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0" name="Freeform 22"/>
            <p:cNvSpPr>
              <a:spLocks/>
            </p:cNvSpPr>
            <p:nvPr userDrawn="1"/>
          </p:nvSpPr>
          <p:spPr bwMode="auto">
            <a:xfrm>
              <a:off x="-4551363" y="-1332887"/>
              <a:ext cx="55563" cy="30163"/>
            </a:xfrm>
            <a:custGeom>
              <a:avLst/>
              <a:gdLst>
                <a:gd name="T0" fmla="*/ 89 w 138"/>
                <a:gd name="T1" fmla="*/ 77 h 79"/>
                <a:gd name="T2" fmla="*/ 74 w 138"/>
                <a:gd name="T3" fmla="*/ 73 h 79"/>
                <a:gd name="T4" fmla="*/ 58 w 138"/>
                <a:gd name="T5" fmla="*/ 67 h 79"/>
                <a:gd name="T6" fmla="*/ 43 w 138"/>
                <a:gd name="T7" fmla="*/ 61 h 79"/>
                <a:gd name="T8" fmla="*/ 29 w 138"/>
                <a:gd name="T9" fmla="*/ 53 h 79"/>
                <a:gd name="T10" fmla="*/ 16 w 138"/>
                <a:gd name="T11" fmla="*/ 45 h 79"/>
                <a:gd name="T12" fmla="*/ 6 w 138"/>
                <a:gd name="T13" fmla="*/ 36 h 79"/>
                <a:gd name="T14" fmla="*/ 3 w 138"/>
                <a:gd name="T15" fmla="*/ 32 h 79"/>
                <a:gd name="T16" fmla="*/ 1 w 138"/>
                <a:gd name="T17" fmla="*/ 27 h 79"/>
                <a:gd name="T18" fmla="*/ 0 w 138"/>
                <a:gd name="T19" fmla="*/ 24 h 79"/>
                <a:gd name="T20" fmla="*/ 0 w 138"/>
                <a:gd name="T21" fmla="*/ 20 h 79"/>
                <a:gd name="T22" fmla="*/ 2 w 138"/>
                <a:gd name="T23" fmla="*/ 17 h 79"/>
                <a:gd name="T24" fmla="*/ 4 w 138"/>
                <a:gd name="T25" fmla="*/ 13 h 79"/>
                <a:gd name="T26" fmla="*/ 9 w 138"/>
                <a:gd name="T27" fmla="*/ 10 h 79"/>
                <a:gd name="T28" fmla="*/ 13 w 138"/>
                <a:gd name="T29" fmla="*/ 8 h 79"/>
                <a:gd name="T30" fmla="*/ 25 w 138"/>
                <a:gd name="T31" fmla="*/ 4 h 79"/>
                <a:gd name="T32" fmla="*/ 40 w 138"/>
                <a:gd name="T33" fmla="*/ 2 h 79"/>
                <a:gd name="T34" fmla="*/ 56 w 138"/>
                <a:gd name="T35" fmla="*/ 0 h 79"/>
                <a:gd name="T36" fmla="*/ 73 w 138"/>
                <a:gd name="T37" fmla="*/ 0 h 79"/>
                <a:gd name="T38" fmla="*/ 90 w 138"/>
                <a:gd name="T39" fmla="*/ 3 h 79"/>
                <a:gd name="T40" fmla="*/ 105 w 138"/>
                <a:gd name="T41" fmla="*/ 5 h 79"/>
                <a:gd name="T42" fmla="*/ 117 w 138"/>
                <a:gd name="T43" fmla="*/ 8 h 79"/>
                <a:gd name="T44" fmla="*/ 126 w 138"/>
                <a:gd name="T45" fmla="*/ 12 h 79"/>
                <a:gd name="T46" fmla="*/ 133 w 138"/>
                <a:gd name="T47" fmla="*/ 18 h 79"/>
                <a:gd name="T48" fmla="*/ 136 w 138"/>
                <a:gd name="T49" fmla="*/ 23 h 79"/>
                <a:gd name="T50" fmla="*/ 138 w 138"/>
                <a:gd name="T51" fmla="*/ 29 h 79"/>
                <a:gd name="T52" fmla="*/ 138 w 138"/>
                <a:gd name="T53" fmla="*/ 35 h 79"/>
                <a:gd name="T54" fmla="*/ 138 w 138"/>
                <a:gd name="T55" fmla="*/ 43 h 79"/>
                <a:gd name="T56" fmla="*/ 137 w 138"/>
                <a:gd name="T57" fmla="*/ 50 h 79"/>
                <a:gd name="T58" fmla="*/ 135 w 138"/>
                <a:gd name="T59" fmla="*/ 57 h 79"/>
                <a:gd name="T60" fmla="*/ 133 w 138"/>
                <a:gd name="T61" fmla="*/ 63 h 79"/>
                <a:gd name="T62" fmla="*/ 130 w 138"/>
                <a:gd name="T63" fmla="*/ 70 h 79"/>
                <a:gd name="T64" fmla="*/ 125 w 138"/>
                <a:gd name="T65" fmla="*/ 74 h 79"/>
                <a:gd name="T66" fmla="*/ 120 w 138"/>
                <a:gd name="T67" fmla="*/ 77 h 79"/>
                <a:gd name="T68" fmla="*/ 111 w 138"/>
                <a:gd name="T69" fmla="*/ 79 h 79"/>
                <a:gd name="T70" fmla="*/ 101 w 138"/>
                <a:gd name="T71" fmla="*/ 79 h 79"/>
                <a:gd name="T72" fmla="*/ 89 w 138"/>
                <a:gd name="T73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79">
                  <a:moveTo>
                    <a:pt x="89" y="77"/>
                  </a:moveTo>
                  <a:lnTo>
                    <a:pt x="74" y="73"/>
                  </a:lnTo>
                  <a:lnTo>
                    <a:pt x="58" y="67"/>
                  </a:lnTo>
                  <a:lnTo>
                    <a:pt x="43" y="61"/>
                  </a:lnTo>
                  <a:lnTo>
                    <a:pt x="29" y="53"/>
                  </a:lnTo>
                  <a:lnTo>
                    <a:pt x="16" y="45"/>
                  </a:lnTo>
                  <a:lnTo>
                    <a:pt x="6" y="36"/>
                  </a:lnTo>
                  <a:lnTo>
                    <a:pt x="3" y="32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9" y="10"/>
                  </a:lnTo>
                  <a:lnTo>
                    <a:pt x="13" y="8"/>
                  </a:lnTo>
                  <a:lnTo>
                    <a:pt x="25" y="4"/>
                  </a:lnTo>
                  <a:lnTo>
                    <a:pt x="40" y="2"/>
                  </a:lnTo>
                  <a:lnTo>
                    <a:pt x="56" y="0"/>
                  </a:lnTo>
                  <a:lnTo>
                    <a:pt x="73" y="0"/>
                  </a:lnTo>
                  <a:lnTo>
                    <a:pt x="90" y="3"/>
                  </a:lnTo>
                  <a:lnTo>
                    <a:pt x="105" y="5"/>
                  </a:lnTo>
                  <a:lnTo>
                    <a:pt x="117" y="8"/>
                  </a:lnTo>
                  <a:lnTo>
                    <a:pt x="126" y="12"/>
                  </a:lnTo>
                  <a:lnTo>
                    <a:pt x="133" y="18"/>
                  </a:lnTo>
                  <a:lnTo>
                    <a:pt x="136" y="23"/>
                  </a:lnTo>
                  <a:lnTo>
                    <a:pt x="138" y="29"/>
                  </a:lnTo>
                  <a:lnTo>
                    <a:pt x="138" y="35"/>
                  </a:lnTo>
                  <a:lnTo>
                    <a:pt x="138" y="43"/>
                  </a:lnTo>
                  <a:lnTo>
                    <a:pt x="137" y="50"/>
                  </a:lnTo>
                  <a:lnTo>
                    <a:pt x="135" y="57"/>
                  </a:lnTo>
                  <a:lnTo>
                    <a:pt x="133" y="63"/>
                  </a:lnTo>
                  <a:lnTo>
                    <a:pt x="130" y="70"/>
                  </a:lnTo>
                  <a:lnTo>
                    <a:pt x="125" y="74"/>
                  </a:lnTo>
                  <a:lnTo>
                    <a:pt x="120" y="77"/>
                  </a:lnTo>
                  <a:lnTo>
                    <a:pt x="111" y="79"/>
                  </a:lnTo>
                  <a:lnTo>
                    <a:pt x="101" y="79"/>
                  </a:lnTo>
                  <a:lnTo>
                    <a:pt x="89" y="7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1" name="Freeform 23"/>
            <p:cNvSpPr>
              <a:spLocks/>
            </p:cNvSpPr>
            <p:nvPr userDrawn="1"/>
          </p:nvSpPr>
          <p:spPr bwMode="auto">
            <a:xfrm>
              <a:off x="-4319588" y="-364512"/>
              <a:ext cx="555625" cy="474663"/>
            </a:xfrm>
            <a:custGeom>
              <a:avLst/>
              <a:gdLst>
                <a:gd name="T0" fmla="*/ 23 w 1403"/>
                <a:gd name="T1" fmla="*/ 305 h 1198"/>
                <a:gd name="T2" fmla="*/ 72 w 1403"/>
                <a:gd name="T3" fmla="*/ 245 h 1198"/>
                <a:gd name="T4" fmla="*/ 128 w 1403"/>
                <a:gd name="T5" fmla="*/ 193 h 1198"/>
                <a:gd name="T6" fmla="*/ 187 w 1403"/>
                <a:gd name="T7" fmla="*/ 145 h 1198"/>
                <a:gd name="T8" fmla="*/ 250 w 1403"/>
                <a:gd name="T9" fmla="*/ 104 h 1198"/>
                <a:gd name="T10" fmla="*/ 315 w 1403"/>
                <a:gd name="T11" fmla="*/ 70 h 1198"/>
                <a:gd name="T12" fmla="*/ 383 w 1403"/>
                <a:gd name="T13" fmla="*/ 42 h 1198"/>
                <a:gd name="T14" fmla="*/ 455 w 1403"/>
                <a:gd name="T15" fmla="*/ 22 h 1198"/>
                <a:gd name="T16" fmla="*/ 527 w 1403"/>
                <a:gd name="T17" fmla="*/ 8 h 1198"/>
                <a:gd name="T18" fmla="*/ 601 w 1403"/>
                <a:gd name="T19" fmla="*/ 1 h 1198"/>
                <a:gd name="T20" fmla="*/ 674 w 1403"/>
                <a:gd name="T21" fmla="*/ 1 h 1198"/>
                <a:gd name="T22" fmla="*/ 747 w 1403"/>
                <a:gd name="T23" fmla="*/ 8 h 1198"/>
                <a:gd name="T24" fmla="*/ 821 w 1403"/>
                <a:gd name="T25" fmla="*/ 23 h 1198"/>
                <a:gd name="T26" fmla="*/ 893 w 1403"/>
                <a:gd name="T27" fmla="*/ 45 h 1198"/>
                <a:gd name="T28" fmla="*/ 965 w 1403"/>
                <a:gd name="T29" fmla="*/ 74 h 1198"/>
                <a:gd name="T30" fmla="*/ 1033 w 1403"/>
                <a:gd name="T31" fmla="*/ 110 h 1198"/>
                <a:gd name="T32" fmla="*/ 1097 w 1403"/>
                <a:gd name="T33" fmla="*/ 155 h 1198"/>
                <a:gd name="T34" fmla="*/ 1158 w 1403"/>
                <a:gd name="T35" fmla="*/ 205 h 1198"/>
                <a:gd name="T36" fmla="*/ 1211 w 1403"/>
                <a:gd name="T37" fmla="*/ 259 h 1198"/>
                <a:gd name="T38" fmla="*/ 1258 w 1403"/>
                <a:gd name="T39" fmla="*/ 319 h 1198"/>
                <a:gd name="T40" fmla="*/ 1299 w 1403"/>
                <a:gd name="T41" fmla="*/ 382 h 1198"/>
                <a:gd name="T42" fmla="*/ 1333 w 1403"/>
                <a:gd name="T43" fmla="*/ 447 h 1198"/>
                <a:gd name="T44" fmla="*/ 1361 w 1403"/>
                <a:gd name="T45" fmla="*/ 515 h 1198"/>
                <a:gd name="T46" fmla="*/ 1381 w 1403"/>
                <a:gd name="T47" fmla="*/ 587 h 1198"/>
                <a:gd name="T48" fmla="*/ 1395 w 1403"/>
                <a:gd name="T49" fmla="*/ 659 h 1198"/>
                <a:gd name="T50" fmla="*/ 1402 w 1403"/>
                <a:gd name="T51" fmla="*/ 733 h 1198"/>
                <a:gd name="T52" fmla="*/ 1402 w 1403"/>
                <a:gd name="T53" fmla="*/ 806 h 1198"/>
                <a:gd name="T54" fmla="*/ 1394 w 1403"/>
                <a:gd name="T55" fmla="*/ 879 h 1198"/>
                <a:gd name="T56" fmla="*/ 1380 w 1403"/>
                <a:gd name="T57" fmla="*/ 953 h 1198"/>
                <a:gd name="T58" fmla="*/ 1359 w 1403"/>
                <a:gd name="T59" fmla="*/ 1025 h 1198"/>
                <a:gd name="T60" fmla="*/ 1330 w 1403"/>
                <a:gd name="T61" fmla="*/ 1096 h 1198"/>
                <a:gd name="T62" fmla="*/ 1293 w 1403"/>
                <a:gd name="T63" fmla="*/ 1165 h 1198"/>
                <a:gd name="T64" fmla="*/ 0 w 1403"/>
                <a:gd name="T65" fmla="*/ 337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3" h="1198">
                  <a:moveTo>
                    <a:pt x="0" y="337"/>
                  </a:moveTo>
                  <a:lnTo>
                    <a:pt x="23" y="305"/>
                  </a:lnTo>
                  <a:lnTo>
                    <a:pt x="48" y="275"/>
                  </a:lnTo>
                  <a:lnTo>
                    <a:pt x="72" y="245"/>
                  </a:lnTo>
                  <a:lnTo>
                    <a:pt x="99" y="218"/>
                  </a:lnTo>
                  <a:lnTo>
                    <a:pt x="128" y="193"/>
                  </a:lnTo>
                  <a:lnTo>
                    <a:pt x="157" y="168"/>
                  </a:lnTo>
                  <a:lnTo>
                    <a:pt x="187" y="145"/>
                  </a:lnTo>
                  <a:lnTo>
                    <a:pt x="217" y="123"/>
                  </a:lnTo>
                  <a:lnTo>
                    <a:pt x="250" y="104"/>
                  </a:lnTo>
                  <a:lnTo>
                    <a:pt x="282" y="87"/>
                  </a:lnTo>
                  <a:lnTo>
                    <a:pt x="315" y="70"/>
                  </a:lnTo>
                  <a:lnTo>
                    <a:pt x="349" y="55"/>
                  </a:lnTo>
                  <a:lnTo>
                    <a:pt x="383" y="42"/>
                  </a:lnTo>
                  <a:lnTo>
                    <a:pt x="419" y="32"/>
                  </a:lnTo>
                  <a:lnTo>
                    <a:pt x="455" y="22"/>
                  </a:lnTo>
                  <a:lnTo>
                    <a:pt x="490" y="14"/>
                  </a:lnTo>
                  <a:lnTo>
                    <a:pt x="527" y="8"/>
                  </a:lnTo>
                  <a:lnTo>
                    <a:pt x="563" y="4"/>
                  </a:lnTo>
                  <a:lnTo>
                    <a:pt x="601" y="1"/>
                  </a:lnTo>
                  <a:lnTo>
                    <a:pt x="637" y="0"/>
                  </a:lnTo>
                  <a:lnTo>
                    <a:pt x="674" y="1"/>
                  </a:lnTo>
                  <a:lnTo>
                    <a:pt x="711" y="4"/>
                  </a:lnTo>
                  <a:lnTo>
                    <a:pt x="747" y="8"/>
                  </a:lnTo>
                  <a:lnTo>
                    <a:pt x="784" y="14"/>
                  </a:lnTo>
                  <a:lnTo>
                    <a:pt x="821" y="23"/>
                  </a:lnTo>
                  <a:lnTo>
                    <a:pt x="858" y="33"/>
                  </a:lnTo>
                  <a:lnTo>
                    <a:pt x="893" y="45"/>
                  </a:lnTo>
                  <a:lnTo>
                    <a:pt x="929" y="59"/>
                  </a:lnTo>
                  <a:lnTo>
                    <a:pt x="965" y="74"/>
                  </a:lnTo>
                  <a:lnTo>
                    <a:pt x="998" y="91"/>
                  </a:lnTo>
                  <a:lnTo>
                    <a:pt x="1033" y="110"/>
                  </a:lnTo>
                  <a:lnTo>
                    <a:pt x="1066" y="132"/>
                  </a:lnTo>
                  <a:lnTo>
                    <a:pt x="1097" y="155"/>
                  </a:lnTo>
                  <a:lnTo>
                    <a:pt x="1129" y="180"/>
                  </a:lnTo>
                  <a:lnTo>
                    <a:pt x="1158" y="205"/>
                  </a:lnTo>
                  <a:lnTo>
                    <a:pt x="1185" y="231"/>
                  </a:lnTo>
                  <a:lnTo>
                    <a:pt x="1211" y="259"/>
                  </a:lnTo>
                  <a:lnTo>
                    <a:pt x="1236" y="289"/>
                  </a:lnTo>
                  <a:lnTo>
                    <a:pt x="1258" y="319"/>
                  </a:lnTo>
                  <a:lnTo>
                    <a:pt x="1279" y="349"/>
                  </a:lnTo>
                  <a:lnTo>
                    <a:pt x="1299" y="382"/>
                  </a:lnTo>
                  <a:lnTo>
                    <a:pt x="1317" y="414"/>
                  </a:lnTo>
                  <a:lnTo>
                    <a:pt x="1333" y="447"/>
                  </a:lnTo>
                  <a:lnTo>
                    <a:pt x="1348" y="481"/>
                  </a:lnTo>
                  <a:lnTo>
                    <a:pt x="1361" y="515"/>
                  </a:lnTo>
                  <a:lnTo>
                    <a:pt x="1372" y="551"/>
                  </a:lnTo>
                  <a:lnTo>
                    <a:pt x="1381" y="587"/>
                  </a:lnTo>
                  <a:lnTo>
                    <a:pt x="1389" y="622"/>
                  </a:lnTo>
                  <a:lnTo>
                    <a:pt x="1395" y="659"/>
                  </a:lnTo>
                  <a:lnTo>
                    <a:pt x="1400" y="696"/>
                  </a:lnTo>
                  <a:lnTo>
                    <a:pt x="1402" y="733"/>
                  </a:lnTo>
                  <a:lnTo>
                    <a:pt x="1403" y="769"/>
                  </a:lnTo>
                  <a:lnTo>
                    <a:pt x="1402" y="806"/>
                  </a:lnTo>
                  <a:lnTo>
                    <a:pt x="1400" y="843"/>
                  </a:lnTo>
                  <a:lnTo>
                    <a:pt x="1394" y="879"/>
                  </a:lnTo>
                  <a:lnTo>
                    <a:pt x="1389" y="916"/>
                  </a:lnTo>
                  <a:lnTo>
                    <a:pt x="1380" y="953"/>
                  </a:lnTo>
                  <a:lnTo>
                    <a:pt x="1371" y="990"/>
                  </a:lnTo>
                  <a:lnTo>
                    <a:pt x="1359" y="1025"/>
                  </a:lnTo>
                  <a:lnTo>
                    <a:pt x="1345" y="1061"/>
                  </a:lnTo>
                  <a:lnTo>
                    <a:pt x="1330" y="1096"/>
                  </a:lnTo>
                  <a:lnTo>
                    <a:pt x="1312" y="1131"/>
                  </a:lnTo>
                  <a:lnTo>
                    <a:pt x="1293" y="1165"/>
                  </a:lnTo>
                  <a:lnTo>
                    <a:pt x="1271" y="1198"/>
                  </a:lnTo>
                  <a:lnTo>
                    <a:pt x="0" y="33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2" name="Freeform 24"/>
            <p:cNvSpPr>
              <a:spLocks/>
            </p:cNvSpPr>
            <p:nvPr userDrawn="1"/>
          </p:nvSpPr>
          <p:spPr bwMode="auto">
            <a:xfrm>
              <a:off x="-4306888" y="-348637"/>
              <a:ext cx="527050" cy="449263"/>
            </a:xfrm>
            <a:custGeom>
              <a:avLst/>
              <a:gdLst>
                <a:gd name="T0" fmla="*/ 21 w 1326"/>
                <a:gd name="T1" fmla="*/ 289 h 1132"/>
                <a:gd name="T2" fmla="*/ 69 w 1326"/>
                <a:gd name="T3" fmla="*/ 233 h 1132"/>
                <a:gd name="T4" fmla="*/ 121 w 1326"/>
                <a:gd name="T5" fmla="*/ 182 h 1132"/>
                <a:gd name="T6" fmla="*/ 177 w 1326"/>
                <a:gd name="T7" fmla="*/ 138 h 1132"/>
                <a:gd name="T8" fmla="*/ 235 w 1326"/>
                <a:gd name="T9" fmla="*/ 99 h 1132"/>
                <a:gd name="T10" fmla="*/ 298 w 1326"/>
                <a:gd name="T11" fmla="*/ 66 h 1132"/>
                <a:gd name="T12" fmla="*/ 363 w 1326"/>
                <a:gd name="T13" fmla="*/ 40 h 1132"/>
                <a:gd name="T14" fmla="*/ 429 w 1326"/>
                <a:gd name="T15" fmla="*/ 21 h 1132"/>
                <a:gd name="T16" fmla="*/ 498 w 1326"/>
                <a:gd name="T17" fmla="*/ 8 h 1132"/>
                <a:gd name="T18" fmla="*/ 567 w 1326"/>
                <a:gd name="T19" fmla="*/ 1 h 1132"/>
                <a:gd name="T20" fmla="*/ 637 w 1326"/>
                <a:gd name="T21" fmla="*/ 1 h 1132"/>
                <a:gd name="T22" fmla="*/ 707 w 1326"/>
                <a:gd name="T23" fmla="*/ 8 h 1132"/>
                <a:gd name="T24" fmla="*/ 776 w 1326"/>
                <a:gd name="T25" fmla="*/ 22 h 1132"/>
                <a:gd name="T26" fmla="*/ 844 w 1326"/>
                <a:gd name="T27" fmla="*/ 43 h 1132"/>
                <a:gd name="T28" fmla="*/ 911 w 1326"/>
                <a:gd name="T29" fmla="*/ 71 h 1132"/>
                <a:gd name="T30" fmla="*/ 976 w 1326"/>
                <a:gd name="T31" fmla="*/ 105 h 1132"/>
                <a:gd name="T32" fmla="*/ 1038 w 1326"/>
                <a:gd name="T33" fmla="*/ 147 h 1132"/>
                <a:gd name="T34" fmla="*/ 1094 w 1326"/>
                <a:gd name="T35" fmla="*/ 194 h 1132"/>
                <a:gd name="T36" fmla="*/ 1144 w 1326"/>
                <a:gd name="T37" fmla="*/ 246 h 1132"/>
                <a:gd name="T38" fmla="*/ 1189 w 1326"/>
                <a:gd name="T39" fmla="*/ 302 h 1132"/>
                <a:gd name="T40" fmla="*/ 1228 w 1326"/>
                <a:gd name="T41" fmla="*/ 360 h 1132"/>
                <a:gd name="T42" fmla="*/ 1260 w 1326"/>
                <a:gd name="T43" fmla="*/ 423 h 1132"/>
                <a:gd name="T44" fmla="*/ 1286 w 1326"/>
                <a:gd name="T45" fmla="*/ 487 h 1132"/>
                <a:gd name="T46" fmla="*/ 1305 w 1326"/>
                <a:gd name="T47" fmla="*/ 554 h 1132"/>
                <a:gd name="T48" fmla="*/ 1318 w 1326"/>
                <a:gd name="T49" fmla="*/ 622 h 1132"/>
                <a:gd name="T50" fmla="*/ 1325 w 1326"/>
                <a:gd name="T51" fmla="*/ 692 h 1132"/>
                <a:gd name="T52" fmla="*/ 1325 w 1326"/>
                <a:gd name="T53" fmla="*/ 762 h 1132"/>
                <a:gd name="T54" fmla="*/ 1318 w 1326"/>
                <a:gd name="T55" fmla="*/ 832 h 1132"/>
                <a:gd name="T56" fmla="*/ 1304 w 1326"/>
                <a:gd name="T57" fmla="*/ 901 h 1132"/>
                <a:gd name="T58" fmla="*/ 1284 w 1326"/>
                <a:gd name="T59" fmla="*/ 969 h 1132"/>
                <a:gd name="T60" fmla="*/ 1256 w 1326"/>
                <a:gd name="T61" fmla="*/ 1036 h 1132"/>
                <a:gd name="T62" fmla="*/ 1221 w 1326"/>
                <a:gd name="T63" fmla="*/ 1101 h 1132"/>
                <a:gd name="T64" fmla="*/ 0 w 1326"/>
                <a:gd name="T65" fmla="*/ 319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6" h="1132">
                  <a:moveTo>
                    <a:pt x="0" y="319"/>
                  </a:moveTo>
                  <a:lnTo>
                    <a:pt x="21" y="289"/>
                  </a:lnTo>
                  <a:lnTo>
                    <a:pt x="45" y="260"/>
                  </a:lnTo>
                  <a:lnTo>
                    <a:pt x="69" y="233"/>
                  </a:lnTo>
                  <a:lnTo>
                    <a:pt x="95" y="207"/>
                  </a:lnTo>
                  <a:lnTo>
                    <a:pt x="121" y="182"/>
                  </a:lnTo>
                  <a:lnTo>
                    <a:pt x="148" y="159"/>
                  </a:lnTo>
                  <a:lnTo>
                    <a:pt x="177" y="138"/>
                  </a:lnTo>
                  <a:lnTo>
                    <a:pt x="206" y="117"/>
                  </a:lnTo>
                  <a:lnTo>
                    <a:pt x="235" y="99"/>
                  </a:lnTo>
                  <a:lnTo>
                    <a:pt x="266" y="81"/>
                  </a:lnTo>
                  <a:lnTo>
                    <a:pt x="298" y="66"/>
                  </a:lnTo>
                  <a:lnTo>
                    <a:pt x="330" y="52"/>
                  </a:lnTo>
                  <a:lnTo>
                    <a:pt x="363" y="40"/>
                  </a:lnTo>
                  <a:lnTo>
                    <a:pt x="396" y="30"/>
                  </a:lnTo>
                  <a:lnTo>
                    <a:pt x="429" y="21"/>
                  </a:lnTo>
                  <a:lnTo>
                    <a:pt x="463" y="13"/>
                  </a:lnTo>
                  <a:lnTo>
                    <a:pt x="498" y="8"/>
                  </a:lnTo>
                  <a:lnTo>
                    <a:pt x="532" y="4"/>
                  </a:lnTo>
                  <a:lnTo>
                    <a:pt x="567" y="1"/>
                  </a:lnTo>
                  <a:lnTo>
                    <a:pt x="602" y="0"/>
                  </a:lnTo>
                  <a:lnTo>
                    <a:pt x="637" y="1"/>
                  </a:lnTo>
                  <a:lnTo>
                    <a:pt x="671" y="4"/>
                  </a:lnTo>
                  <a:lnTo>
                    <a:pt x="707" y="8"/>
                  </a:lnTo>
                  <a:lnTo>
                    <a:pt x="742" y="14"/>
                  </a:lnTo>
                  <a:lnTo>
                    <a:pt x="776" y="22"/>
                  </a:lnTo>
                  <a:lnTo>
                    <a:pt x="811" y="32"/>
                  </a:lnTo>
                  <a:lnTo>
                    <a:pt x="844" y="43"/>
                  </a:lnTo>
                  <a:lnTo>
                    <a:pt x="878" y="55"/>
                  </a:lnTo>
                  <a:lnTo>
                    <a:pt x="911" y="71"/>
                  </a:lnTo>
                  <a:lnTo>
                    <a:pt x="944" y="87"/>
                  </a:lnTo>
                  <a:lnTo>
                    <a:pt x="976" y="105"/>
                  </a:lnTo>
                  <a:lnTo>
                    <a:pt x="1007" y="125"/>
                  </a:lnTo>
                  <a:lnTo>
                    <a:pt x="1038" y="147"/>
                  </a:lnTo>
                  <a:lnTo>
                    <a:pt x="1067" y="170"/>
                  </a:lnTo>
                  <a:lnTo>
                    <a:pt x="1094" y="194"/>
                  </a:lnTo>
                  <a:lnTo>
                    <a:pt x="1120" y="220"/>
                  </a:lnTo>
                  <a:lnTo>
                    <a:pt x="1144" y="246"/>
                  </a:lnTo>
                  <a:lnTo>
                    <a:pt x="1167" y="273"/>
                  </a:lnTo>
                  <a:lnTo>
                    <a:pt x="1189" y="302"/>
                  </a:lnTo>
                  <a:lnTo>
                    <a:pt x="1209" y="331"/>
                  </a:lnTo>
                  <a:lnTo>
                    <a:pt x="1228" y="360"/>
                  </a:lnTo>
                  <a:lnTo>
                    <a:pt x="1244" y="391"/>
                  </a:lnTo>
                  <a:lnTo>
                    <a:pt x="1260" y="423"/>
                  </a:lnTo>
                  <a:lnTo>
                    <a:pt x="1273" y="455"/>
                  </a:lnTo>
                  <a:lnTo>
                    <a:pt x="1286" y="487"/>
                  </a:lnTo>
                  <a:lnTo>
                    <a:pt x="1297" y="521"/>
                  </a:lnTo>
                  <a:lnTo>
                    <a:pt x="1305" y="554"/>
                  </a:lnTo>
                  <a:lnTo>
                    <a:pt x="1313" y="588"/>
                  </a:lnTo>
                  <a:lnTo>
                    <a:pt x="1318" y="622"/>
                  </a:lnTo>
                  <a:lnTo>
                    <a:pt x="1323" y="657"/>
                  </a:lnTo>
                  <a:lnTo>
                    <a:pt x="1325" y="692"/>
                  </a:lnTo>
                  <a:lnTo>
                    <a:pt x="1326" y="727"/>
                  </a:lnTo>
                  <a:lnTo>
                    <a:pt x="1325" y="762"/>
                  </a:lnTo>
                  <a:lnTo>
                    <a:pt x="1323" y="796"/>
                  </a:lnTo>
                  <a:lnTo>
                    <a:pt x="1318" y="832"/>
                  </a:lnTo>
                  <a:lnTo>
                    <a:pt x="1312" y="867"/>
                  </a:lnTo>
                  <a:lnTo>
                    <a:pt x="1304" y="901"/>
                  </a:lnTo>
                  <a:lnTo>
                    <a:pt x="1295" y="936"/>
                  </a:lnTo>
                  <a:lnTo>
                    <a:pt x="1284" y="969"/>
                  </a:lnTo>
                  <a:lnTo>
                    <a:pt x="1271" y="1003"/>
                  </a:lnTo>
                  <a:lnTo>
                    <a:pt x="1256" y="1036"/>
                  </a:lnTo>
                  <a:lnTo>
                    <a:pt x="1239" y="1069"/>
                  </a:lnTo>
                  <a:lnTo>
                    <a:pt x="1221" y="1101"/>
                  </a:lnTo>
                  <a:lnTo>
                    <a:pt x="1201" y="1132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3" name="Freeform 25"/>
            <p:cNvSpPr>
              <a:spLocks/>
            </p:cNvSpPr>
            <p:nvPr userDrawn="1"/>
          </p:nvSpPr>
          <p:spPr bwMode="auto">
            <a:xfrm>
              <a:off x="-4291013" y="-327999"/>
              <a:ext cx="490538" cy="417513"/>
            </a:xfrm>
            <a:custGeom>
              <a:avLst/>
              <a:gdLst>
                <a:gd name="T0" fmla="*/ 20 w 1235"/>
                <a:gd name="T1" fmla="*/ 268 h 1054"/>
                <a:gd name="T2" fmla="*/ 64 w 1235"/>
                <a:gd name="T3" fmla="*/ 216 h 1054"/>
                <a:gd name="T4" fmla="*/ 112 w 1235"/>
                <a:gd name="T5" fmla="*/ 169 h 1054"/>
                <a:gd name="T6" fmla="*/ 164 w 1235"/>
                <a:gd name="T7" fmla="*/ 128 h 1054"/>
                <a:gd name="T8" fmla="*/ 219 w 1235"/>
                <a:gd name="T9" fmla="*/ 92 h 1054"/>
                <a:gd name="T10" fmla="*/ 277 w 1235"/>
                <a:gd name="T11" fmla="*/ 62 h 1054"/>
                <a:gd name="T12" fmla="*/ 338 w 1235"/>
                <a:gd name="T13" fmla="*/ 37 h 1054"/>
                <a:gd name="T14" fmla="*/ 400 w 1235"/>
                <a:gd name="T15" fmla="*/ 18 h 1054"/>
                <a:gd name="T16" fmla="*/ 464 w 1235"/>
                <a:gd name="T17" fmla="*/ 7 h 1054"/>
                <a:gd name="T18" fmla="*/ 528 w 1235"/>
                <a:gd name="T19" fmla="*/ 0 h 1054"/>
                <a:gd name="T20" fmla="*/ 594 w 1235"/>
                <a:gd name="T21" fmla="*/ 0 h 1054"/>
                <a:gd name="T22" fmla="*/ 658 w 1235"/>
                <a:gd name="T23" fmla="*/ 7 h 1054"/>
                <a:gd name="T24" fmla="*/ 723 w 1235"/>
                <a:gd name="T25" fmla="*/ 20 h 1054"/>
                <a:gd name="T26" fmla="*/ 787 w 1235"/>
                <a:gd name="T27" fmla="*/ 39 h 1054"/>
                <a:gd name="T28" fmla="*/ 849 w 1235"/>
                <a:gd name="T29" fmla="*/ 65 h 1054"/>
                <a:gd name="T30" fmla="*/ 909 w 1235"/>
                <a:gd name="T31" fmla="*/ 97 h 1054"/>
                <a:gd name="T32" fmla="*/ 966 w 1235"/>
                <a:gd name="T33" fmla="*/ 136 h 1054"/>
                <a:gd name="T34" fmla="*/ 1019 w 1235"/>
                <a:gd name="T35" fmla="*/ 180 h 1054"/>
                <a:gd name="T36" fmla="*/ 1067 w 1235"/>
                <a:gd name="T37" fmla="*/ 228 h 1054"/>
                <a:gd name="T38" fmla="*/ 1108 w 1235"/>
                <a:gd name="T39" fmla="*/ 280 h 1054"/>
                <a:gd name="T40" fmla="*/ 1143 w 1235"/>
                <a:gd name="T41" fmla="*/ 335 h 1054"/>
                <a:gd name="T42" fmla="*/ 1174 w 1235"/>
                <a:gd name="T43" fmla="*/ 393 h 1054"/>
                <a:gd name="T44" fmla="*/ 1198 w 1235"/>
                <a:gd name="T45" fmla="*/ 454 h 1054"/>
                <a:gd name="T46" fmla="*/ 1217 w 1235"/>
                <a:gd name="T47" fmla="*/ 516 h 1054"/>
                <a:gd name="T48" fmla="*/ 1229 w 1235"/>
                <a:gd name="T49" fmla="*/ 580 h 1054"/>
                <a:gd name="T50" fmla="*/ 1235 w 1235"/>
                <a:gd name="T51" fmla="*/ 645 h 1054"/>
                <a:gd name="T52" fmla="*/ 1235 w 1235"/>
                <a:gd name="T53" fmla="*/ 710 h 1054"/>
                <a:gd name="T54" fmla="*/ 1229 w 1235"/>
                <a:gd name="T55" fmla="*/ 774 h 1054"/>
                <a:gd name="T56" fmla="*/ 1216 w 1235"/>
                <a:gd name="T57" fmla="*/ 839 h 1054"/>
                <a:gd name="T58" fmla="*/ 1196 w 1235"/>
                <a:gd name="T59" fmla="*/ 903 h 1054"/>
                <a:gd name="T60" fmla="*/ 1170 w 1235"/>
                <a:gd name="T61" fmla="*/ 965 h 1054"/>
                <a:gd name="T62" fmla="*/ 1138 w 1235"/>
                <a:gd name="T63" fmla="*/ 1025 h 1054"/>
                <a:gd name="T64" fmla="*/ 0 w 1235"/>
                <a:gd name="T65" fmla="*/ 297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35" h="1054">
                  <a:moveTo>
                    <a:pt x="0" y="297"/>
                  </a:moveTo>
                  <a:lnTo>
                    <a:pt x="20" y="268"/>
                  </a:lnTo>
                  <a:lnTo>
                    <a:pt x="42" y="242"/>
                  </a:lnTo>
                  <a:lnTo>
                    <a:pt x="64" y="216"/>
                  </a:lnTo>
                  <a:lnTo>
                    <a:pt x="87" y="191"/>
                  </a:lnTo>
                  <a:lnTo>
                    <a:pt x="112" y="169"/>
                  </a:lnTo>
                  <a:lnTo>
                    <a:pt x="138" y="147"/>
                  </a:lnTo>
                  <a:lnTo>
                    <a:pt x="164" y="128"/>
                  </a:lnTo>
                  <a:lnTo>
                    <a:pt x="191" y="109"/>
                  </a:lnTo>
                  <a:lnTo>
                    <a:pt x="219" y="92"/>
                  </a:lnTo>
                  <a:lnTo>
                    <a:pt x="248" y="76"/>
                  </a:lnTo>
                  <a:lnTo>
                    <a:pt x="277" y="62"/>
                  </a:lnTo>
                  <a:lnTo>
                    <a:pt x="307" y="49"/>
                  </a:lnTo>
                  <a:lnTo>
                    <a:pt x="338" y="37"/>
                  </a:lnTo>
                  <a:lnTo>
                    <a:pt x="369" y="27"/>
                  </a:lnTo>
                  <a:lnTo>
                    <a:pt x="400" y="18"/>
                  </a:lnTo>
                  <a:lnTo>
                    <a:pt x="432" y="12"/>
                  </a:lnTo>
                  <a:lnTo>
                    <a:pt x="464" y="7"/>
                  </a:lnTo>
                  <a:lnTo>
                    <a:pt x="495" y="2"/>
                  </a:lnTo>
                  <a:lnTo>
                    <a:pt x="528" y="0"/>
                  </a:lnTo>
                  <a:lnTo>
                    <a:pt x="561" y="0"/>
                  </a:lnTo>
                  <a:lnTo>
                    <a:pt x="594" y="0"/>
                  </a:lnTo>
                  <a:lnTo>
                    <a:pt x="626" y="3"/>
                  </a:lnTo>
                  <a:lnTo>
                    <a:pt x="658" y="7"/>
                  </a:lnTo>
                  <a:lnTo>
                    <a:pt x="691" y="12"/>
                  </a:lnTo>
                  <a:lnTo>
                    <a:pt x="723" y="20"/>
                  </a:lnTo>
                  <a:lnTo>
                    <a:pt x="755" y="28"/>
                  </a:lnTo>
                  <a:lnTo>
                    <a:pt x="787" y="39"/>
                  </a:lnTo>
                  <a:lnTo>
                    <a:pt x="818" y="51"/>
                  </a:lnTo>
                  <a:lnTo>
                    <a:pt x="849" y="65"/>
                  </a:lnTo>
                  <a:lnTo>
                    <a:pt x="879" y="80"/>
                  </a:lnTo>
                  <a:lnTo>
                    <a:pt x="909" y="97"/>
                  </a:lnTo>
                  <a:lnTo>
                    <a:pt x="938" y="116"/>
                  </a:lnTo>
                  <a:lnTo>
                    <a:pt x="966" y="136"/>
                  </a:lnTo>
                  <a:lnTo>
                    <a:pt x="993" y="158"/>
                  </a:lnTo>
                  <a:lnTo>
                    <a:pt x="1019" y="180"/>
                  </a:lnTo>
                  <a:lnTo>
                    <a:pt x="1044" y="203"/>
                  </a:lnTo>
                  <a:lnTo>
                    <a:pt x="1067" y="228"/>
                  </a:lnTo>
                  <a:lnTo>
                    <a:pt x="1088" y="254"/>
                  </a:lnTo>
                  <a:lnTo>
                    <a:pt x="1108" y="280"/>
                  </a:lnTo>
                  <a:lnTo>
                    <a:pt x="1126" y="308"/>
                  </a:lnTo>
                  <a:lnTo>
                    <a:pt x="1143" y="335"/>
                  </a:lnTo>
                  <a:lnTo>
                    <a:pt x="1160" y="364"/>
                  </a:lnTo>
                  <a:lnTo>
                    <a:pt x="1174" y="393"/>
                  </a:lnTo>
                  <a:lnTo>
                    <a:pt x="1187" y="423"/>
                  </a:lnTo>
                  <a:lnTo>
                    <a:pt x="1198" y="454"/>
                  </a:lnTo>
                  <a:lnTo>
                    <a:pt x="1208" y="485"/>
                  </a:lnTo>
                  <a:lnTo>
                    <a:pt x="1217" y="516"/>
                  </a:lnTo>
                  <a:lnTo>
                    <a:pt x="1223" y="548"/>
                  </a:lnTo>
                  <a:lnTo>
                    <a:pt x="1229" y="580"/>
                  </a:lnTo>
                  <a:lnTo>
                    <a:pt x="1232" y="612"/>
                  </a:lnTo>
                  <a:lnTo>
                    <a:pt x="1235" y="645"/>
                  </a:lnTo>
                  <a:lnTo>
                    <a:pt x="1235" y="677"/>
                  </a:lnTo>
                  <a:lnTo>
                    <a:pt x="1235" y="710"/>
                  </a:lnTo>
                  <a:lnTo>
                    <a:pt x="1232" y="742"/>
                  </a:lnTo>
                  <a:lnTo>
                    <a:pt x="1229" y="774"/>
                  </a:lnTo>
                  <a:lnTo>
                    <a:pt x="1222" y="807"/>
                  </a:lnTo>
                  <a:lnTo>
                    <a:pt x="1216" y="839"/>
                  </a:lnTo>
                  <a:lnTo>
                    <a:pt x="1207" y="871"/>
                  </a:lnTo>
                  <a:lnTo>
                    <a:pt x="1196" y="903"/>
                  </a:lnTo>
                  <a:lnTo>
                    <a:pt x="1184" y="934"/>
                  </a:lnTo>
                  <a:lnTo>
                    <a:pt x="1170" y="965"/>
                  </a:lnTo>
                  <a:lnTo>
                    <a:pt x="1155" y="996"/>
                  </a:lnTo>
                  <a:lnTo>
                    <a:pt x="1138" y="1025"/>
                  </a:lnTo>
                  <a:lnTo>
                    <a:pt x="1120" y="1054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4" name="Freeform 26"/>
            <p:cNvSpPr>
              <a:spLocks/>
            </p:cNvSpPr>
            <p:nvPr userDrawn="1"/>
          </p:nvSpPr>
          <p:spPr bwMode="auto">
            <a:xfrm>
              <a:off x="-4168775" y="-181949"/>
              <a:ext cx="222250" cy="190500"/>
            </a:xfrm>
            <a:custGeom>
              <a:avLst/>
              <a:gdLst>
                <a:gd name="T0" fmla="*/ 10 w 561"/>
                <a:gd name="T1" fmla="*/ 122 h 479"/>
                <a:gd name="T2" fmla="*/ 29 w 561"/>
                <a:gd name="T3" fmla="*/ 99 h 479"/>
                <a:gd name="T4" fmla="*/ 52 w 561"/>
                <a:gd name="T5" fmla="*/ 77 h 479"/>
                <a:gd name="T6" fmla="*/ 75 w 561"/>
                <a:gd name="T7" fmla="*/ 58 h 479"/>
                <a:gd name="T8" fmla="*/ 101 w 561"/>
                <a:gd name="T9" fmla="*/ 41 h 479"/>
                <a:gd name="T10" fmla="*/ 127 w 561"/>
                <a:gd name="T11" fmla="*/ 29 h 479"/>
                <a:gd name="T12" fmla="*/ 154 w 561"/>
                <a:gd name="T13" fmla="*/ 17 h 479"/>
                <a:gd name="T14" fmla="*/ 182 w 561"/>
                <a:gd name="T15" fmla="*/ 9 h 479"/>
                <a:gd name="T16" fmla="*/ 211 w 561"/>
                <a:gd name="T17" fmla="*/ 4 h 479"/>
                <a:gd name="T18" fmla="*/ 240 w 561"/>
                <a:gd name="T19" fmla="*/ 0 h 479"/>
                <a:gd name="T20" fmla="*/ 270 w 561"/>
                <a:gd name="T21" fmla="*/ 0 h 479"/>
                <a:gd name="T22" fmla="*/ 299 w 561"/>
                <a:gd name="T23" fmla="*/ 4 h 479"/>
                <a:gd name="T24" fmla="*/ 329 w 561"/>
                <a:gd name="T25" fmla="*/ 9 h 479"/>
                <a:gd name="T26" fmla="*/ 358 w 561"/>
                <a:gd name="T27" fmla="*/ 18 h 479"/>
                <a:gd name="T28" fmla="*/ 386 w 561"/>
                <a:gd name="T29" fmla="*/ 30 h 479"/>
                <a:gd name="T30" fmla="*/ 413 w 561"/>
                <a:gd name="T31" fmla="*/ 45 h 479"/>
                <a:gd name="T32" fmla="*/ 439 w 561"/>
                <a:gd name="T33" fmla="*/ 62 h 479"/>
                <a:gd name="T34" fmla="*/ 463 w 561"/>
                <a:gd name="T35" fmla="*/ 81 h 479"/>
                <a:gd name="T36" fmla="*/ 484 w 561"/>
                <a:gd name="T37" fmla="*/ 104 h 479"/>
                <a:gd name="T38" fmla="*/ 504 w 561"/>
                <a:gd name="T39" fmla="*/ 127 h 479"/>
                <a:gd name="T40" fmla="*/ 520 w 561"/>
                <a:gd name="T41" fmla="*/ 153 h 479"/>
                <a:gd name="T42" fmla="*/ 533 w 561"/>
                <a:gd name="T43" fmla="*/ 179 h 479"/>
                <a:gd name="T44" fmla="*/ 544 w 561"/>
                <a:gd name="T45" fmla="*/ 206 h 479"/>
                <a:gd name="T46" fmla="*/ 552 w 561"/>
                <a:gd name="T47" fmla="*/ 235 h 479"/>
                <a:gd name="T48" fmla="*/ 558 w 561"/>
                <a:gd name="T49" fmla="*/ 263 h 479"/>
                <a:gd name="T50" fmla="*/ 561 w 561"/>
                <a:gd name="T51" fmla="*/ 292 h 479"/>
                <a:gd name="T52" fmla="*/ 561 w 561"/>
                <a:gd name="T53" fmla="*/ 322 h 479"/>
                <a:gd name="T54" fmla="*/ 558 w 561"/>
                <a:gd name="T55" fmla="*/ 351 h 479"/>
                <a:gd name="T56" fmla="*/ 552 w 561"/>
                <a:gd name="T57" fmla="*/ 381 h 479"/>
                <a:gd name="T58" fmla="*/ 544 w 561"/>
                <a:gd name="T59" fmla="*/ 410 h 479"/>
                <a:gd name="T60" fmla="*/ 532 w 561"/>
                <a:gd name="T61" fmla="*/ 438 h 479"/>
                <a:gd name="T62" fmla="*/ 517 w 561"/>
                <a:gd name="T63" fmla="*/ 465 h 479"/>
                <a:gd name="T64" fmla="*/ 0 w 561"/>
                <a:gd name="T65" fmla="*/ 1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1" h="479">
                  <a:moveTo>
                    <a:pt x="0" y="134"/>
                  </a:moveTo>
                  <a:lnTo>
                    <a:pt x="10" y="122"/>
                  </a:lnTo>
                  <a:lnTo>
                    <a:pt x="20" y="110"/>
                  </a:lnTo>
                  <a:lnTo>
                    <a:pt x="29" y="99"/>
                  </a:lnTo>
                  <a:lnTo>
                    <a:pt x="40" y="87"/>
                  </a:lnTo>
                  <a:lnTo>
                    <a:pt x="52" y="77"/>
                  </a:lnTo>
                  <a:lnTo>
                    <a:pt x="63" y="67"/>
                  </a:lnTo>
                  <a:lnTo>
                    <a:pt x="75" y="58"/>
                  </a:lnTo>
                  <a:lnTo>
                    <a:pt x="88" y="49"/>
                  </a:lnTo>
                  <a:lnTo>
                    <a:pt x="101" y="41"/>
                  </a:lnTo>
                  <a:lnTo>
                    <a:pt x="114" y="35"/>
                  </a:lnTo>
                  <a:lnTo>
                    <a:pt x="127" y="29"/>
                  </a:lnTo>
                  <a:lnTo>
                    <a:pt x="140" y="22"/>
                  </a:lnTo>
                  <a:lnTo>
                    <a:pt x="154" y="17"/>
                  </a:lnTo>
                  <a:lnTo>
                    <a:pt x="168" y="12"/>
                  </a:lnTo>
                  <a:lnTo>
                    <a:pt x="182" y="9"/>
                  </a:lnTo>
                  <a:lnTo>
                    <a:pt x="197" y="6"/>
                  </a:lnTo>
                  <a:lnTo>
                    <a:pt x="211" y="4"/>
                  </a:lnTo>
                  <a:lnTo>
                    <a:pt x="226" y="2"/>
                  </a:lnTo>
                  <a:lnTo>
                    <a:pt x="240" y="0"/>
                  </a:lnTo>
                  <a:lnTo>
                    <a:pt x="255" y="0"/>
                  </a:lnTo>
                  <a:lnTo>
                    <a:pt x="270" y="0"/>
                  </a:lnTo>
                  <a:lnTo>
                    <a:pt x="284" y="2"/>
                  </a:lnTo>
                  <a:lnTo>
                    <a:pt x="299" y="4"/>
                  </a:lnTo>
                  <a:lnTo>
                    <a:pt x="314" y="6"/>
                  </a:lnTo>
                  <a:lnTo>
                    <a:pt x="329" y="9"/>
                  </a:lnTo>
                  <a:lnTo>
                    <a:pt x="343" y="13"/>
                  </a:lnTo>
                  <a:lnTo>
                    <a:pt x="358" y="18"/>
                  </a:lnTo>
                  <a:lnTo>
                    <a:pt x="372" y="23"/>
                  </a:lnTo>
                  <a:lnTo>
                    <a:pt x="386" y="30"/>
                  </a:lnTo>
                  <a:lnTo>
                    <a:pt x="400" y="36"/>
                  </a:lnTo>
                  <a:lnTo>
                    <a:pt x="413" y="45"/>
                  </a:lnTo>
                  <a:lnTo>
                    <a:pt x="426" y="53"/>
                  </a:lnTo>
                  <a:lnTo>
                    <a:pt x="439" y="62"/>
                  </a:lnTo>
                  <a:lnTo>
                    <a:pt x="452" y="72"/>
                  </a:lnTo>
                  <a:lnTo>
                    <a:pt x="463" y="81"/>
                  </a:lnTo>
                  <a:lnTo>
                    <a:pt x="474" y="92"/>
                  </a:lnTo>
                  <a:lnTo>
                    <a:pt x="484" y="104"/>
                  </a:lnTo>
                  <a:lnTo>
                    <a:pt x="494" y="115"/>
                  </a:lnTo>
                  <a:lnTo>
                    <a:pt x="504" y="127"/>
                  </a:lnTo>
                  <a:lnTo>
                    <a:pt x="511" y="140"/>
                  </a:lnTo>
                  <a:lnTo>
                    <a:pt x="520" y="153"/>
                  </a:lnTo>
                  <a:lnTo>
                    <a:pt x="526" y="166"/>
                  </a:lnTo>
                  <a:lnTo>
                    <a:pt x="533" y="179"/>
                  </a:lnTo>
                  <a:lnTo>
                    <a:pt x="539" y="193"/>
                  </a:lnTo>
                  <a:lnTo>
                    <a:pt x="544" y="206"/>
                  </a:lnTo>
                  <a:lnTo>
                    <a:pt x="549" y="220"/>
                  </a:lnTo>
                  <a:lnTo>
                    <a:pt x="552" y="235"/>
                  </a:lnTo>
                  <a:lnTo>
                    <a:pt x="555" y="249"/>
                  </a:lnTo>
                  <a:lnTo>
                    <a:pt x="558" y="263"/>
                  </a:lnTo>
                  <a:lnTo>
                    <a:pt x="560" y="278"/>
                  </a:lnTo>
                  <a:lnTo>
                    <a:pt x="561" y="292"/>
                  </a:lnTo>
                  <a:lnTo>
                    <a:pt x="561" y="307"/>
                  </a:lnTo>
                  <a:lnTo>
                    <a:pt x="561" y="322"/>
                  </a:lnTo>
                  <a:lnTo>
                    <a:pt x="560" y="336"/>
                  </a:lnTo>
                  <a:lnTo>
                    <a:pt x="558" y="351"/>
                  </a:lnTo>
                  <a:lnTo>
                    <a:pt x="555" y="367"/>
                  </a:lnTo>
                  <a:lnTo>
                    <a:pt x="552" y="381"/>
                  </a:lnTo>
                  <a:lnTo>
                    <a:pt x="548" y="396"/>
                  </a:lnTo>
                  <a:lnTo>
                    <a:pt x="544" y="410"/>
                  </a:lnTo>
                  <a:lnTo>
                    <a:pt x="538" y="424"/>
                  </a:lnTo>
                  <a:lnTo>
                    <a:pt x="532" y="438"/>
                  </a:lnTo>
                  <a:lnTo>
                    <a:pt x="524" y="452"/>
                  </a:lnTo>
                  <a:lnTo>
                    <a:pt x="517" y="465"/>
                  </a:lnTo>
                  <a:lnTo>
                    <a:pt x="508" y="479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5" name="Freeform 27"/>
            <p:cNvSpPr>
              <a:spLocks/>
            </p:cNvSpPr>
            <p:nvPr userDrawn="1"/>
          </p:nvSpPr>
          <p:spPr bwMode="auto">
            <a:xfrm>
              <a:off x="-3968750" y="-259737"/>
              <a:ext cx="41275" cy="50800"/>
            </a:xfrm>
            <a:custGeom>
              <a:avLst/>
              <a:gdLst>
                <a:gd name="T0" fmla="*/ 91 w 103"/>
                <a:gd name="T1" fmla="*/ 64 h 126"/>
                <a:gd name="T2" fmla="*/ 83 w 103"/>
                <a:gd name="T3" fmla="*/ 77 h 126"/>
                <a:gd name="T4" fmla="*/ 72 w 103"/>
                <a:gd name="T5" fmla="*/ 89 h 126"/>
                <a:gd name="T6" fmla="*/ 59 w 103"/>
                <a:gd name="T7" fmla="*/ 100 h 126"/>
                <a:gd name="T8" fmla="*/ 47 w 103"/>
                <a:gd name="T9" fmla="*/ 110 h 126"/>
                <a:gd name="T10" fmla="*/ 34 w 103"/>
                <a:gd name="T11" fmla="*/ 119 h 126"/>
                <a:gd name="T12" fmla="*/ 23 w 103"/>
                <a:gd name="T13" fmla="*/ 124 h 126"/>
                <a:gd name="T14" fmla="*/ 18 w 103"/>
                <a:gd name="T15" fmla="*/ 126 h 126"/>
                <a:gd name="T16" fmla="*/ 14 w 103"/>
                <a:gd name="T17" fmla="*/ 126 h 126"/>
                <a:gd name="T18" fmla="*/ 9 w 103"/>
                <a:gd name="T19" fmla="*/ 126 h 126"/>
                <a:gd name="T20" fmla="*/ 6 w 103"/>
                <a:gd name="T21" fmla="*/ 125 h 126"/>
                <a:gd name="T22" fmla="*/ 3 w 103"/>
                <a:gd name="T23" fmla="*/ 122 h 126"/>
                <a:gd name="T24" fmla="*/ 1 w 103"/>
                <a:gd name="T25" fmla="*/ 119 h 126"/>
                <a:gd name="T26" fmla="*/ 0 w 103"/>
                <a:gd name="T27" fmla="*/ 113 h 126"/>
                <a:gd name="T28" fmla="*/ 0 w 103"/>
                <a:gd name="T29" fmla="*/ 108 h 126"/>
                <a:gd name="T30" fmla="*/ 1 w 103"/>
                <a:gd name="T31" fmla="*/ 96 h 126"/>
                <a:gd name="T32" fmla="*/ 4 w 103"/>
                <a:gd name="T33" fmla="*/ 81 h 126"/>
                <a:gd name="T34" fmla="*/ 8 w 103"/>
                <a:gd name="T35" fmla="*/ 66 h 126"/>
                <a:gd name="T36" fmla="*/ 15 w 103"/>
                <a:gd name="T37" fmla="*/ 50 h 126"/>
                <a:gd name="T38" fmla="*/ 22 w 103"/>
                <a:gd name="T39" fmla="*/ 36 h 126"/>
                <a:gd name="T40" fmla="*/ 30 w 103"/>
                <a:gd name="T41" fmla="*/ 23 h 126"/>
                <a:gd name="T42" fmla="*/ 38 w 103"/>
                <a:gd name="T43" fmla="*/ 12 h 126"/>
                <a:gd name="T44" fmla="*/ 45 w 103"/>
                <a:gd name="T45" fmla="*/ 5 h 126"/>
                <a:gd name="T46" fmla="*/ 53 w 103"/>
                <a:gd name="T47" fmla="*/ 1 h 126"/>
                <a:gd name="T48" fmla="*/ 59 w 103"/>
                <a:gd name="T49" fmla="*/ 0 h 126"/>
                <a:gd name="T50" fmla="*/ 65 w 103"/>
                <a:gd name="T51" fmla="*/ 0 h 126"/>
                <a:gd name="T52" fmla="*/ 71 w 103"/>
                <a:gd name="T53" fmla="*/ 2 h 126"/>
                <a:gd name="T54" fmla="*/ 77 w 103"/>
                <a:gd name="T55" fmla="*/ 5 h 126"/>
                <a:gd name="T56" fmla="*/ 84 w 103"/>
                <a:gd name="T57" fmla="*/ 10 h 126"/>
                <a:gd name="T58" fmla="*/ 90 w 103"/>
                <a:gd name="T59" fmla="*/ 14 h 126"/>
                <a:gd name="T60" fmla="*/ 96 w 103"/>
                <a:gd name="T61" fmla="*/ 18 h 126"/>
                <a:gd name="T62" fmla="*/ 100 w 103"/>
                <a:gd name="T63" fmla="*/ 23 h 126"/>
                <a:gd name="T64" fmla="*/ 102 w 103"/>
                <a:gd name="T65" fmla="*/ 29 h 126"/>
                <a:gd name="T66" fmla="*/ 103 w 103"/>
                <a:gd name="T67" fmla="*/ 36 h 126"/>
                <a:gd name="T68" fmla="*/ 102 w 103"/>
                <a:gd name="T69" fmla="*/ 43 h 126"/>
                <a:gd name="T70" fmla="*/ 98 w 103"/>
                <a:gd name="T71" fmla="*/ 53 h 126"/>
                <a:gd name="T72" fmla="*/ 91 w 103"/>
                <a:gd name="T7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126">
                  <a:moveTo>
                    <a:pt x="91" y="64"/>
                  </a:moveTo>
                  <a:lnTo>
                    <a:pt x="83" y="77"/>
                  </a:lnTo>
                  <a:lnTo>
                    <a:pt x="72" y="89"/>
                  </a:lnTo>
                  <a:lnTo>
                    <a:pt x="59" y="100"/>
                  </a:lnTo>
                  <a:lnTo>
                    <a:pt x="47" y="110"/>
                  </a:lnTo>
                  <a:lnTo>
                    <a:pt x="34" y="119"/>
                  </a:lnTo>
                  <a:lnTo>
                    <a:pt x="23" y="124"/>
                  </a:lnTo>
                  <a:lnTo>
                    <a:pt x="18" y="126"/>
                  </a:lnTo>
                  <a:lnTo>
                    <a:pt x="14" y="126"/>
                  </a:lnTo>
                  <a:lnTo>
                    <a:pt x="9" y="126"/>
                  </a:lnTo>
                  <a:lnTo>
                    <a:pt x="6" y="125"/>
                  </a:lnTo>
                  <a:lnTo>
                    <a:pt x="3" y="122"/>
                  </a:lnTo>
                  <a:lnTo>
                    <a:pt x="1" y="119"/>
                  </a:lnTo>
                  <a:lnTo>
                    <a:pt x="0" y="113"/>
                  </a:lnTo>
                  <a:lnTo>
                    <a:pt x="0" y="108"/>
                  </a:lnTo>
                  <a:lnTo>
                    <a:pt x="1" y="96"/>
                  </a:lnTo>
                  <a:lnTo>
                    <a:pt x="4" y="81"/>
                  </a:lnTo>
                  <a:lnTo>
                    <a:pt x="8" y="66"/>
                  </a:lnTo>
                  <a:lnTo>
                    <a:pt x="15" y="50"/>
                  </a:lnTo>
                  <a:lnTo>
                    <a:pt x="22" y="36"/>
                  </a:lnTo>
                  <a:lnTo>
                    <a:pt x="30" y="23"/>
                  </a:lnTo>
                  <a:lnTo>
                    <a:pt x="38" y="12"/>
                  </a:lnTo>
                  <a:lnTo>
                    <a:pt x="45" y="5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4" y="10"/>
                  </a:lnTo>
                  <a:lnTo>
                    <a:pt x="90" y="14"/>
                  </a:lnTo>
                  <a:lnTo>
                    <a:pt x="96" y="18"/>
                  </a:lnTo>
                  <a:lnTo>
                    <a:pt x="100" y="23"/>
                  </a:lnTo>
                  <a:lnTo>
                    <a:pt x="102" y="29"/>
                  </a:lnTo>
                  <a:lnTo>
                    <a:pt x="103" y="36"/>
                  </a:lnTo>
                  <a:lnTo>
                    <a:pt x="102" y="43"/>
                  </a:lnTo>
                  <a:lnTo>
                    <a:pt x="98" y="53"/>
                  </a:lnTo>
                  <a:lnTo>
                    <a:pt x="91" y="6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6" name="Freeform 28"/>
            <p:cNvSpPr>
              <a:spLocks/>
            </p:cNvSpPr>
            <p:nvPr userDrawn="1"/>
          </p:nvSpPr>
          <p:spPr bwMode="auto">
            <a:xfrm>
              <a:off x="-4030663" y="-289899"/>
              <a:ext cx="30163" cy="53975"/>
            </a:xfrm>
            <a:custGeom>
              <a:avLst/>
              <a:gdLst>
                <a:gd name="T0" fmla="*/ 78 w 80"/>
                <a:gd name="T1" fmla="*/ 52 h 138"/>
                <a:gd name="T2" fmla="*/ 73 w 80"/>
                <a:gd name="T3" fmla="*/ 67 h 138"/>
                <a:gd name="T4" fmla="*/ 67 w 80"/>
                <a:gd name="T5" fmla="*/ 82 h 138"/>
                <a:gd name="T6" fmla="*/ 59 w 80"/>
                <a:gd name="T7" fmla="*/ 97 h 138"/>
                <a:gd name="T8" fmla="*/ 52 w 80"/>
                <a:gd name="T9" fmla="*/ 111 h 138"/>
                <a:gd name="T10" fmla="*/ 43 w 80"/>
                <a:gd name="T11" fmla="*/ 123 h 138"/>
                <a:gd name="T12" fmla="*/ 35 w 80"/>
                <a:gd name="T13" fmla="*/ 132 h 138"/>
                <a:gd name="T14" fmla="*/ 29 w 80"/>
                <a:gd name="T15" fmla="*/ 135 h 138"/>
                <a:gd name="T16" fmla="*/ 26 w 80"/>
                <a:gd name="T17" fmla="*/ 137 h 138"/>
                <a:gd name="T18" fmla="*/ 22 w 80"/>
                <a:gd name="T19" fmla="*/ 138 h 138"/>
                <a:gd name="T20" fmla="*/ 17 w 80"/>
                <a:gd name="T21" fmla="*/ 138 h 138"/>
                <a:gd name="T22" fmla="*/ 14 w 80"/>
                <a:gd name="T23" fmla="*/ 137 h 138"/>
                <a:gd name="T24" fmla="*/ 11 w 80"/>
                <a:gd name="T25" fmla="*/ 134 h 138"/>
                <a:gd name="T26" fmla="*/ 9 w 80"/>
                <a:gd name="T27" fmla="*/ 130 h 138"/>
                <a:gd name="T28" fmla="*/ 6 w 80"/>
                <a:gd name="T29" fmla="*/ 125 h 138"/>
                <a:gd name="T30" fmla="*/ 2 w 80"/>
                <a:gd name="T31" fmla="*/ 114 h 138"/>
                <a:gd name="T32" fmla="*/ 1 w 80"/>
                <a:gd name="T33" fmla="*/ 98 h 138"/>
                <a:gd name="T34" fmla="*/ 0 w 80"/>
                <a:gd name="T35" fmla="*/ 82 h 138"/>
                <a:gd name="T36" fmla="*/ 1 w 80"/>
                <a:gd name="T37" fmla="*/ 65 h 138"/>
                <a:gd name="T38" fmla="*/ 2 w 80"/>
                <a:gd name="T39" fmla="*/ 49 h 138"/>
                <a:gd name="T40" fmla="*/ 5 w 80"/>
                <a:gd name="T41" fmla="*/ 34 h 138"/>
                <a:gd name="T42" fmla="*/ 10 w 80"/>
                <a:gd name="T43" fmla="*/ 22 h 138"/>
                <a:gd name="T44" fmla="*/ 14 w 80"/>
                <a:gd name="T45" fmla="*/ 13 h 138"/>
                <a:gd name="T46" fmla="*/ 19 w 80"/>
                <a:gd name="T47" fmla="*/ 7 h 138"/>
                <a:gd name="T48" fmla="*/ 25 w 80"/>
                <a:gd name="T49" fmla="*/ 2 h 138"/>
                <a:gd name="T50" fmla="*/ 30 w 80"/>
                <a:gd name="T51" fmla="*/ 1 h 138"/>
                <a:gd name="T52" fmla="*/ 38 w 80"/>
                <a:gd name="T53" fmla="*/ 0 h 138"/>
                <a:gd name="T54" fmla="*/ 44 w 80"/>
                <a:gd name="T55" fmla="*/ 1 h 138"/>
                <a:gd name="T56" fmla="*/ 52 w 80"/>
                <a:gd name="T57" fmla="*/ 3 h 138"/>
                <a:gd name="T58" fmla="*/ 58 w 80"/>
                <a:gd name="T59" fmla="*/ 6 h 138"/>
                <a:gd name="T60" fmla="*/ 66 w 80"/>
                <a:gd name="T61" fmla="*/ 8 h 138"/>
                <a:gd name="T62" fmla="*/ 71 w 80"/>
                <a:gd name="T63" fmla="*/ 11 h 138"/>
                <a:gd name="T64" fmla="*/ 76 w 80"/>
                <a:gd name="T65" fmla="*/ 15 h 138"/>
                <a:gd name="T66" fmla="*/ 79 w 80"/>
                <a:gd name="T67" fmla="*/ 22 h 138"/>
                <a:gd name="T68" fmla="*/ 80 w 80"/>
                <a:gd name="T69" fmla="*/ 29 h 138"/>
                <a:gd name="T70" fmla="*/ 80 w 80"/>
                <a:gd name="T71" fmla="*/ 39 h 138"/>
                <a:gd name="T72" fmla="*/ 78 w 80"/>
                <a:gd name="T73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138">
                  <a:moveTo>
                    <a:pt x="78" y="52"/>
                  </a:moveTo>
                  <a:lnTo>
                    <a:pt x="73" y="67"/>
                  </a:lnTo>
                  <a:lnTo>
                    <a:pt x="67" y="82"/>
                  </a:lnTo>
                  <a:lnTo>
                    <a:pt x="59" y="97"/>
                  </a:lnTo>
                  <a:lnTo>
                    <a:pt x="52" y="111"/>
                  </a:lnTo>
                  <a:lnTo>
                    <a:pt x="43" y="123"/>
                  </a:lnTo>
                  <a:lnTo>
                    <a:pt x="35" y="132"/>
                  </a:lnTo>
                  <a:lnTo>
                    <a:pt x="29" y="135"/>
                  </a:lnTo>
                  <a:lnTo>
                    <a:pt x="26" y="137"/>
                  </a:lnTo>
                  <a:lnTo>
                    <a:pt x="22" y="138"/>
                  </a:lnTo>
                  <a:lnTo>
                    <a:pt x="17" y="138"/>
                  </a:lnTo>
                  <a:lnTo>
                    <a:pt x="14" y="137"/>
                  </a:lnTo>
                  <a:lnTo>
                    <a:pt x="11" y="134"/>
                  </a:lnTo>
                  <a:lnTo>
                    <a:pt x="9" y="130"/>
                  </a:lnTo>
                  <a:lnTo>
                    <a:pt x="6" y="125"/>
                  </a:lnTo>
                  <a:lnTo>
                    <a:pt x="2" y="114"/>
                  </a:lnTo>
                  <a:lnTo>
                    <a:pt x="1" y="98"/>
                  </a:lnTo>
                  <a:lnTo>
                    <a:pt x="0" y="82"/>
                  </a:lnTo>
                  <a:lnTo>
                    <a:pt x="1" y="65"/>
                  </a:lnTo>
                  <a:lnTo>
                    <a:pt x="2" y="49"/>
                  </a:lnTo>
                  <a:lnTo>
                    <a:pt x="5" y="34"/>
                  </a:lnTo>
                  <a:lnTo>
                    <a:pt x="10" y="22"/>
                  </a:lnTo>
                  <a:lnTo>
                    <a:pt x="14" y="13"/>
                  </a:lnTo>
                  <a:lnTo>
                    <a:pt x="19" y="7"/>
                  </a:lnTo>
                  <a:lnTo>
                    <a:pt x="25" y="2"/>
                  </a:lnTo>
                  <a:lnTo>
                    <a:pt x="30" y="1"/>
                  </a:lnTo>
                  <a:lnTo>
                    <a:pt x="38" y="0"/>
                  </a:lnTo>
                  <a:lnTo>
                    <a:pt x="44" y="1"/>
                  </a:lnTo>
                  <a:lnTo>
                    <a:pt x="52" y="3"/>
                  </a:lnTo>
                  <a:lnTo>
                    <a:pt x="58" y="6"/>
                  </a:lnTo>
                  <a:lnTo>
                    <a:pt x="66" y="8"/>
                  </a:lnTo>
                  <a:lnTo>
                    <a:pt x="71" y="11"/>
                  </a:lnTo>
                  <a:lnTo>
                    <a:pt x="76" y="15"/>
                  </a:lnTo>
                  <a:lnTo>
                    <a:pt x="79" y="22"/>
                  </a:lnTo>
                  <a:lnTo>
                    <a:pt x="80" y="29"/>
                  </a:lnTo>
                  <a:lnTo>
                    <a:pt x="80" y="39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7" name="Freeform 29"/>
            <p:cNvSpPr>
              <a:spLocks/>
            </p:cNvSpPr>
            <p:nvPr userDrawn="1"/>
          </p:nvSpPr>
          <p:spPr bwMode="auto">
            <a:xfrm>
              <a:off x="-4105275" y="-294662"/>
              <a:ext cx="30163" cy="53975"/>
            </a:xfrm>
            <a:custGeom>
              <a:avLst/>
              <a:gdLst>
                <a:gd name="T0" fmla="*/ 75 w 76"/>
                <a:gd name="T1" fmla="*/ 37 h 140"/>
                <a:gd name="T2" fmla="*/ 76 w 76"/>
                <a:gd name="T3" fmla="*/ 53 h 140"/>
                <a:gd name="T4" fmla="*/ 75 w 76"/>
                <a:gd name="T5" fmla="*/ 69 h 140"/>
                <a:gd name="T6" fmla="*/ 74 w 76"/>
                <a:gd name="T7" fmla="*/ 86 h 140"/>
                <a:gd name="T8" fmla="*/ 70 w 76"/>
                <a:gd name="T9" fmla="*/ 102 h 140"/>
                <a:gd name="T10" fmla="*/ 66 w 76"/>
                <a:gd name="T11" fmla="*/ 116 h 140"/>
                <a:gd name="T12" fmla="*/ 62 w 76"/>
                <a:gd name="T13" fmla="*/ 128 h 140"/>
                <a:gd name="T14" fmla="*/ 58 w 76"/>
                <a:gd name="T15" fmla="*/ 132 h 140"/>
                <a:gd name="T16" fmla="*/ 55 w 76"/>
                <a:gd name="T17" fmla="*/ 136 h 140"/>
                <a:gd name="T18" fmla="*/ 52 w 76"/>
                <a:gd name="T19" fmla="*/ 138 h 140"/>
                <a:gd name="T20" fmla="*/ 48 w 76"/>
                <a:gd name="T21" fmla="*/ 140 h 140"/>
                <a:gd name="T22" fmla="*/ 44 w 76"/>
                <a:gd name="T23" fmla="*/ 138 h 140"/>
                <a:gd name="T24" fmla="*/ 40 w 76"/>
                <a:gd name="T25" fmla="*/ 137 h 140"/>
                <a:gd name="T26" fmla="*/ 36 w 76"/>
                <a:gd name="T27" fmla="*/ 134 h 140"/>
                <a:gd name="T28" fmla="*/ 33 w 76"/>
                <a:gd name="T29" fmla="*/ 131 h 140"/>
                <a:gd name="T30" fmla="*/ 25 w 76"/>
                <a:gd name="T31" fmla="*/ 120 h 140"/>
                <a:gd name="T32" fmla="*/ 19 w 76"/>
                <a:gd name="T33" fmla="*/ 107 h 140"/>
                <a:gd name="T34" fmla="*/ 12 w 76"/>
                <a:gd name="T35" fmla="*/ 92 h 140"/>
                <a:gd name="T36" fmla="*/ 7 w 76"/>
                <a:gd name="T37" fmla="*/ 76 h 140"/>
                <a:gd name="T38" fmla="*/ 3 w 76"/>
                <a:gd name="T39" fmla="*/ 60 h 140"/>
                <a:gd name="T40" fmla="*/ 1 w 76"/>
                <a:gd name="T41" fmla="*/ 45 h 140"/>
                <a:gd name="T42" fmla="*/ 0 w 76"/>
                <a:gd name="T43" fmla="*/ 33 h 140"/>
                <a:gd name="T44" fmla="*/ 1 w 76"/>
                <a:gd name="T45" fmla="*/ 22 h 140"/>
                <a:gd name="T46" fmla="*/ 4 w 76"/>
                <a:gd name="T47" fmla="*/ 14 h 140"/>
                <a:gd name="T48" fmla="*/ 8 w 76"/>
                <a:gd name="T49" fmla="*/ 9 h 140"/>
                <a:gd name="T50" fmla="*/ 13 w 76"/>
                <a:gd name="T51" fmla="*/ 6 h 140"/>
                <a:gd name="T52" fmla="*/ 20 w 76"/>
                <a:gd name="T53" fmla="*/ 2 h 140"/>
                <a:gd name="T54" fmla="*/ 26 w 76"/>
                <a:gd name="T55" fmla="*/ 1 h 140"/>
                <a:gd name="T56" fmla="*/ 34 w 76"/>
                <a:gd name="T57" fmla="*/ 0 h 140"/>
                <a:gd name="T58" fmla="*/ 41 w 76"/>
                <a:gd name="T59" fmla="*/ 0 h 140"/>
                <a:gd name="T60" fmla="*/ 48 w 76"/>
                <a:gd name="T61" fmla="*/ 0 h 140"/>
                <a:gd name="T62" fmla="*/ 54 w 76"/>
                <a:gd name="T63" fmla="*/ 1 h 140"/>
                <a:gd name="T64" fmla="*/ 61 w 76"/>
                <a:gd name="T65" fmla="*/ 3 h 140"/>
                <a:gd name="T66" fmla="*/ 65 w 76"/>
                <a:gd name="T67" fmla="*/ 8 h 140"/>
                <a:gd name="T68" fmla="*/ 69 w 76"/>
                <a:gd name="T69" fmla="*/ 15 h 140"/>
                <a:gd name="T70" fmla="*/ 73 w 76"/>
                <a:gd name="T71" fmla="*/ 25 h 140"/>
                <a:gd name="T72" fmla="*/ 75 w 76"/>
                <a:gd name="T73" fmla="*/ 3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40">
                  <a:moveTo>
                    <a:pt x="75" y="37"/>
                  </a:moveTo>
                  <a:lnTo>
                    <a:pt x="76" y="53"/>
                  </a:lnTo>
                  <a:lnTo>
                    <a:pt x="75" y="69"/>
                  </a:lnTo>
                  <a:lnTo>
                    <a:pt x="74" y="86"/>
                  </a:lnTo>
                  <a:lnTo>
                    <a:pt x="70" y="102"/>
                  </a:lnTo>
                  <a:lnTo>
                    <a:pt x="66" y="116"/>
                  </a:lnTo>
                  <a:lnTo>
                    <a:pt x="62" y="128"/>
                  </a:lnTo>
                  <a:lnTo>
                    <a:pt x="58" y="132"/>
                  </a:lnTo>
                  <a:lnTo>
                    <a:pt x="55" y="136"/>
                  </a:lnTo>
                  <a:lnTo>
                    <a:pt x="52" y="138"/>
                  </a:lnTo>
                  <a:lnTo>
                    <a:pt x="48" y="140"/>
                  </a:lnTo>
                  <a:lnTo>
                    <a:pt x="44" y="138"/>
                  </a:lnTo>
                  <a:lnTo>
                    <a:pt x="40" y="137"/>
                  </a:lnTo>
                  <a:lnTo>
                    <a:pt x="36" y="134"/>
                  </a:lnTo>
                  <a:lnTo>
                    <a:pt x="33" y="131"/>
                  </a:lnTo>
                  <a:lnTo>
                    <a:pt x="25" y="120"/>
                  </a:lnTo>
                  <a:lnTo>
                    <a:pt x="19" y="107"/>
                  </a:lnTo>
                  <a:lnTo>
                    <a:pt x="12" y="92"/>
                  </a:lnTo>
                  <a:lnTo>
                    <a:pt x="7" y="76"/>
                  </a:lnTo>
                  <a:lnTo>
                    <a:pt x="3" y="60"/>
                  </a:lnTo>
                  <a:lnTo>
                    <a:pt x="1" y="45"/>
                  </a:lnTo>
                  <a:lnTo>
                    <a:pt x="0" y="33"/>
                  </a:lnTo>
                  <a:lnTo>
                    <a:pt x="1" y="22"/>
                  </a:lnTo>
                  <a:lnTo>
                    <a:pt x="4" y="14"/>
                  </a:lnTo>
                  <a:lnTo>
                    <a:pt x="8" y="9"/>
                  </a:lnTo>
                  <a:lnTo>
                    <a:pt x="13" y="6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8" y="0"/>
                  </a:lnTo>
                  <a:lnTo>
                    <a:pt x="54" y="1"/>
                  </a:lnTo>
                  <a:lnTo>
                    <a:pt x="61" y="3"/>
                  </a:lnTo>
                  <a:lnTo>
                    <a:pt x="65" y="8"/>
                  </a:lnTo>
                  <a:lnTo>
                    <a:pt x="69" y="15"/>
                  </a:lnTo>
                  <a:lnTo>
                    <a:pt x="73" y="25"/>
                  </a:lnTo>
                  <a:lnTo>
                    <a:pt x="75" y="3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8" name="Freeform 30"/>
            <p:cNvSpPr>
              <a:spLocks/>
            </p:cNvSpPr>
            <p:nvPr userDrawn="1"/>
          </p:nvSpPr>
          <p:spPr bwMode="auto">
            <a:xfrm>
              <a:off x="-4179888" y="-275612"/>
              <a:ext cx="38100" cy="52388"/>
            </a:xfrm>
            <a:custGeom>
              <a:avLst/>
              <a:gdLst>
                <a:gd name="T0" fmla="*/ 75 w 94"/>
                <a:gd name="T1" fmla="*/ 27 h 133"/>
                <a:gd name="T2" fmla="*/ 80 w 94"/>
                <a:gd name="T3" fmla="*/ 41 h 133"/>
                <a:gd name="T4" fmla="*/ 86 w 94"/>
                <a:gd name="T5" fmla="*/ 56 h 133"/>
                <a:gd name="T6" fmla="*/ 90 w 94"/>
                <a:gd name="T7" fmla="*/ 73 h 133"/>
                <a:gd name="T8" fmla="*/ 93 w 94"/>
                <a:gd name="T9" fmla="*/ 89 h 133"/>
                <a:gd name="T10" fmla="*/ 94 w 94"/>
                <a:gd name="T11" fmla="*/ 104 h 133"/>
                <a:gd name="T12" fmla="*/ 93 w 94"/>
                <a:gd name="T13" fmla="*/ 117 h 133"/>
                <a:gd name="T14" fmla="*/ 92 w 94"/>
                <a:gd name="T15" fmla="*/ 122 h 133"/>
                <a:gd name="T16" fmla="*/ 90 w 94"/>
                <a:gd name="T17" fmla="*/ 126 h 133"/>
                <a:gd name="T18" fmla="*/ 88 w 94"/>
                <a:gd name="T19" fmla="*/ 130 h 133"/>
                <a:gd name="T20" fmla="*/ 85 w 94"/>
                <a:gd name="T21" fmla="*/ 132 h 133"/>
                <a:gd name="T22" fmla="*/ 80 w 94"/>
                <a:gd name="T23" fmla="*/ 133 h 133"/>
                <a:gd name="T24" fmla="*/ 76 w 94"/>
                <a:gd name="T25" fmla="*/ 133 h 133"/>
                <a:gd name="T26" fmla="*/ 72 w 94"/>
                <a:gd name="T27" fmla="*/ 132 h 133"/>
                <a:gd name="T28" fmla="*/ 67 w 94"/>
                <a:gd name="T29" fmla="*/ 130 h 133"/>
                <a:gd name="T30" fmla="*/ 56 w 94"/>
                <a:gd name="T31" fmla="*/ 122 h 133"/>
                <a:gd name="T32" fmla="*/ 46 w 94"/>
                <a:gd name="T33" fmla="*/ 112 h 133"/>
                <a:gd name="T34" fmla="*/ 35 w 94"/>
                <a:gd name="T35" fmla="*/ 100 h 133"/>
                <a:gd name="T36" fmla="*/ 24 w 94"/>
                <a:gd name="T37" fmla="*/ 86 h 133"/>
                <a:gd name="T38" fmla="*/ 15 w 94"/>
                <a:gd name="T39" fmla="*/ 72 h 133"/>
                <a:gd name="T40" fmla="*/ 8 w 94"/>
                <a:gd name="T41" fmla="*/ 59 h 133"/>
                <a:gd name="T42" fmla="*/ 2 w 94"/>
                <a:gd name="T43" fmla="*/ 48 h 133"/>
                <a:gd name="T44" fmla="*/ 0 w 94"/>
                <a:gd name="T45" fmla="*/ 38 h 133"/>
                <a:gd name="T46" fmla="*/ 0 w 94"/>
                <a:gd name="T47" fmla="*/ 30 h 133"/>
                <a:gd name="T48" fmla="*/ 2 w 94"/>
                <a:gd name="T49" fmla="*/ 23 h 133"/>
                <a:gd name="T50" fmla="*/ 6 w 94"/>
                <a:gd name="T51" fmla="*/ 18 h 133"/>
                <a:gd name="T52" fmla="*/ 11 w 94"/>
                <a:gd name="T53" fmla="*/ 14 h 133"/>
                <a:gd name="T54" fmla="*/ 17 w 94"/>
                <a:gd name="T55" fmla="*/ 10 h 133"/>
                <a:gd name="T56" fmla="*/ 23 w 94"/>
                <a:gd name="T57" fmla="*/ 6 h 133"/>
                <a:gd name="T58" fmla="*/ 31 w 94"/>
                <a:gd name="T59" fmla="*/ 3 h 133"/>
                <a:gd name="T60" fmla="*/ 37 w 94"/>
                <a:gd name="T61" fmla="*/ 1 h 133"/>
                <a:gd name="T62" fmla="*/ 44 w 94"/>
                <a:gd name="T63" fmla="*/ 0 h 133"/>
                <a:gd name="T64" fmla="*/ 50 w 94"/>
                <a:gd name="T65" fmla="*/ 0 h 133"/>
                <a:gd name="T66" fmla="*/ 55 w 94"/>
                <a:gd name="T67" fmla="*/ 3 h 133"/>
                <a:gd name="T68" fmla="*/ 62 w 94"/>
                <a:gd name="T69" fmla="*/ 8 h 133"/>
                <a:gd name="T70" fmla="*/ 68 w 94"/>
                <a:gd name="T71" fmla="*/ 16 h 133"/>
                <a:gd name="T72" fmla="*/ 75 w 94"/>
                <a:gd name="T73" fmla="*/ 2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133">
                  <a:moveTo>
                    <a:pt x="75" y="27"/>
                  </a:moveTo>
                  <a:lnTo>
                    <a:pt x="80" y="41"/>
                  </a:lnTo>
                  <a:lnTo>
                    <a:pt x="86" y="56"/>
                  </a:lnTo>
                  <a:lnTo>
                    <a:pt x="90" y="73"/>
                  </a:lnTo>
                  <a:lnTo>
                    <a:pt x="93" y="89"/>
                  </a:lnTo>
                  <a:lnTo>
                    <a:pt x="94" y="104"/>
                  </a:lnTo>
                  <a:lnTo>
                    <a:pt x="93" y="117"/>
                  </a:lnTo>
                  <a:lnTo>
                    <a:pt x="92" y="122"/>
                  </a:lnTo>
                  <a:lnTo>
                    <a:pt x="90" y="126"/>
                  </a:lnTo>
                  <a:lnTo>
                    <a:pt x="88" y="130"/>
                  </a:lnTo>
                  <a:lnTo>
                    <a:pt x="85" y="132"/>
                  </a:lnTo>
                  <a:lnTo>
                    <a:pt x="80" y="133"/>
                  </a:lnTo>
                  <a:lnTo>
                    <a:pt x="76" y="133"/>
                  </a:lnTo>
                  <a:lnTo>
                    <a:pt x="72" y="132"/>
                  </a:lnTo>
                  <a:lnTo>
                    <a:pt x="67" y="130"/>
                  </a:lnTo>
                  <a:lnTo>
                    <a:pt x="56" y="122"/>
                  </a:lnTo>
                  <a:lnTo>
                    <a:pt x="46" y="112"/>
                  </a:lnTo>
                  <a:lnTo>
                    <a:pt x="35" y="100"/>
                  </a:lnTo>
                  <a:lnTo>
                    <a:pt x="24" y="86"/>
                  </a:lnTo>
                  <a:lnTo>
                    <a:pt x="15" y="72"/>
                  </a:lnTo>
                  <a:lnTo>
                    <a:pt x="8" y="59"/>
                  </a:lnTo>
                  <a:lnTo>
                    <a:pt x="2" y="48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3"/>
                  </a:lnTo>
                  <a:lnTo>
                    <a:pt x="6" y="18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3" y="6"/>
                  </a:lnTo>
                  <a:lnTo>
                    <a:pt x="31" y="3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62" y="8"/>
                  </a:lnTo>
                  <a:lnTo>
                    <a:pt x="68" y="16"/>
                  </a:lnTo>
                  <a:lnTo>
                    <a:pt x="75" y="2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9" name="Freeform 31"/>
            <p:cNvSpPr>
              <a:spLocks/>
            </p:cNvSpPr>
            <p:nvPr userDrawn="1"/>
          </p:nvSpPr>
          <p:spPr bwMode="auto">
            <a:xfrm>
              <a:off x="-4241800" y="-229574"/>
              <a:ext cx="46038" cy="44450"/>
            </a:xfrm>
            <a:custGeom>
              <a:avLst/>
              <a:gdLst>
                <a:gd name="T0" fmla="*/ 69 w 117"/>
                <a:gd name="T1" fmla="*/ 17 h 116"/>
                <a:gd name="T2" fmla="*/ 80 w 117"/>
                <a:gd name="T3" fmla="*/ 28 h 116"/>
                <a:gd name="T4" fmla="*/ 90 w 117"/>
                <a:gd name="T5" fmla="*/ 41 h 116"/>
                <a:gd name="T6" fmla="*/ 99 w 117"/>
                <a:gd name="T7" fmla="*/ 55 h 116"/>
                <a:gd name="T8" fmla="*/ 108 w 117"/>
                <a:gd name="T9" fmla="*/ 70 h 116"/>
                <a:gd name="T10" fmla="*/ 114 w 117"/>
                <a:gd name="T11" fmla="*/ 82 h 116"/>
                <a:gd name="T12" fmla="*/ 117 w 117"/>
                <a:gd name="T13" fmla="*/ 95 h 116"/>
                <a:gd name="T14" fmla="*/ 117 w 117"/>
                <a:gd name="T15" fmla="*/ 101 h 116"/>
                <a:gd name="T16" fmla="*/ 117 w 117"/>
                <a:gd name="T17" fmla="*/ 105 h 116"/>
                <a:gd name="T18" fmla="*/ 116 w 117"/>
                <a:gd name="T19" fmla="*/ 109 h 116"/>
                <a:gd name="T20" fmla="*/ 114 w 117"/>
                <a:gd name="T21" fmla="*/ 113 h 116"/>
                <a:gd name="T22" fmla="*/ 111 w 117"/>
                <a:gd name="T23" fmla="*/ 115 h 116"/>
                <a:gd name="T24" fmla="*/ 108 w 117"/>
                <a:gd name="T25" fmla="*/ 116 h 116"/>
                <a:gd name="T26" fmla="*/ 102 w 117"/>
                <a:gd name="T27" fmla="*/ 116 h 116"/>
                <a:gd name="T28" fmla="*/ 97 w 117"/>
                <a:gd name="T29" fmla="*/ 116 h 116"/>
                <a:gd name="T30" fmla="*/ 85 w 117"/>
                <a:gd name="T31" fmla="*/ 113 h 116"/>
                <a:gd name="T32" fmla="*/ 71 w 117"/>
                <a:gd name="T33" fmla="*/ 107 h 116"/>
                <a:gd name="T34" fmla="*/ 57 w 117"/>
                <a:gd name="T35" fmla="*/ 100 h 116"/>
                <a:gd name="T36" fmla="*/ 43 w 117"/>
                <a:gd name="T37" fmla="*/ 90 h 116"/>
                <a:gd name="T38" fmla="*/ 29 w 117"/>
                <a:gd name="T39" fmla="*/ 80 h 116"/>
                <a:gd name="T40" fmla="*/ 18 w 117"/>
                <a:gd name="T41" fmla="*/ 71 h 116"/>
                <a:gd name="T42" fmla="*/ 9 w 117"/>
                <a:gd name="T43" fmla="*/ 61 h 116"/>
                <a:gd name="T44" fmla="*/ 3 w 117"/>
                <a:gd name="T45" fmla="*/ 52 h 116"/>
                <a:gd name="T46" fmla="*/ 1 w 117"/>
                <a:gd name="T47" fmla="*/ 45 h 116"/>
                <a:gd name="T48" fmla="*/ 0 w 117"/>
                <a:gd name="T49" fmla="*/ 38 h 116"/>
                <a:gd name="T50" fmla="*/ 2 w 117"/>
                <a:gd name="T51" fmla="*/ 32 h 116"/>
                <a:gd name="T52" fmla="*/ 5 w 117"/>
                <a:gd name="T53" fmla="*/ 26 h 116"/>
                <a:gd name="T54" fmla="*/ 9 w 117"/>
                <a:gd name="T55" fmla="*/ 21 h 116"/>
                <a:gd name="T56" fmla="*/ 14 w 117"/>
                <a:gd name="T57" fmla="*/ 16 h 116"/>
                <a:gd name="T58" fmla="*/ 19 w 117"/>
                <a:gd name="T59" fmla="*/ 10 h 116"/>
                <a:gd name="T60" fmla="*/ 24 w 117"/>
                <a:gd name="T61" fmla="*/ 6 h 116"/>
                <a:gd name="T62" fmla="*/ 31 w 117"/>
                <a:gd name="T63" fmla="*/ 3 h 116"/>
                <a:gd name="T64" fmla="*/ 36 w 117"/>
                <a:gd name="T65" fmla="*/ 0 h 116"/>
                <a:gd name="T66" fmla="*/ 44 w 117"/>
                <a:gd name="T67" fmla="*/ 0 h 116"/>
                <a:gd name="T68" fmla="*/ 51 w 117"/>
                <a:gd name="T69" fmla="*/ 4 h 116"/>
                <a:gd name="T70" fmla="*/ 59 w 117"/>
                <a:gd name="T71" fmla="*/ 9 h 116"/>
                <a:gd name="T72" fmla="*/ 69 w 117"/>
                <a:gd name="T73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" h="116">
                  <a:moveTo>
                    <a:pt x="69" y="17"/>
                  </a:moveTo>
                  <a:lnTo>
                    <a:pt x="80" y="28"/>
                  </a:lnTo>
                  <a:lnTo>
                    <a:pt x="90" y="41"/>
                  </a:lnTo>
                  <a:lnTo>
                    <a:pt x="99" y="55"/>
                  </a:lnTo>
                  <a:lnTo>
                    <a:pt x="108" y="70"/>
                  </a:lnTo>
                  <a:lnTo>
                    <a:pt x="114" y="82"/>
                  </a:lnTo>
                  <a:lnTo>
                    <a:pt x="117" y="95"/>
                  </a:lnTo>
                  <a:lnTo>
                    <a:pt x="117" y="101"/>
                  </a:lnTo>
                  <a:lnTo>
                    <a:pt x="117" y="105"/>
                  </a:lnTo>
                  <a:lnTo>
                    <a:pt x="116" y="109"/>
                  </a:lnTo>
                  <a:lnTo>
                    <a:pt x="114" y="113"/>
                  </a:lnTo>
                  <a:lnTo>
                    <a:pt x="111" y="115"/>
                  </a:lnTo>
                  <a:lnTo>
                    <a:pt x="108" y="116"/>
                  </a:lnTo>
                  <a:lnTo>
                    <a:pt x="102" y="116"/>
                  </a:lnTo>
                  <a:lnTo>
                    <a:pt x="97" y="116"/>
                  </a:lnTo>
                  <a:lnTo>
                    <a:pt x="85" y="113"/>
                  </a:lnTo>
                  <a:lnTo>
                    <a:pt x="71" y="107"/>
                  </a:lnTo>
                  <a:lnTo>
                    <a:pt x="57" y="100"/>
                  </a:lnTo>
                  <a:lnTo>
                    <a:pt x="43" y="90"/>
                  </a:lnTo>
                  <a:lnTo>
                    <a:pt x="29" y="80"/>
                  </a:lnTo>
                  <a:lnTo>
                    <a:pt x="18" y="71"/>
                  </a:lnTo>
                  <a:lnTo>
                    <a:pt x="9" y="61"/>
                  </a:lnTo>
                  <a:lnTo>
                    <a:pt x="3" y="52"/>
                  </a:lnTo>
                  <a:lnTo>
                    <a:pt x="1" y="45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6"/>
                  </a:lnTo>
                  <a:lnTo>
                    <a:pt x="9" y="21"/>
                  </a:lnTo>
                  <a:lnTo>
                    <a:pt x="14" y="16"/>
                  </a:lnTo>
                  <a:lnTo>
                    <a:pt x="19" y="10"/>
                  </a:lnTo>
                  <a:lnTo>
                    <a:pt x="24" y="6"/>
                  </a:lnTo>
                  <a:lnTo>
                    <a:pt x="31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1" y="4"/>
                  </a:lnTo>
                  <a:lnTo>
                    <a:pt x="59" y="9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0" name="Freeform 32"/>
            <p:cNvSpPr>
              <a:spLocks/>
            </p:cNvSpPr>
            <p:nvPr userDrawn="1"/>
          </p:nvSpPr>
          <p:spPr bwMode="auto">
            <a:xfrm>
              <a:off x="-3902075" y="8551"/>
              <a:ext cx="52388" cy="34925"/>
            </a:xfrm>
            <a:custGeom>
              <a:avLst/>
              <a:gdLst>
                <a:gd name="T0" fmla="*/ 76 w 134"/>
                <a:gd name="T1" fmla="*/ 84 h 91"/>
                <a:gd name="T2" fmla="*/ 63 w 134"/>
                <a:gd name="T3" fmla="*/ 78 h 91"/>
                <a:gd name="T4" fmla="*/ 48 w 134"/>
                <a:gd name="T5" fmla="*/ 69 h 91"/>
                <a:gd name="T6" fmla="*/ 35 w 134"/>
                <a:gd name="T7" fmla="*/ 59 h 91"/>
                <a:gd name="T8" fmla="*/ 22 w 134"/>
                <a:gd name="T9" fmla="*/ 48 h 91"/>
                <a:gd name="T10" fmla="*/ 12 w 134"/>
                <a:gd name="T11" fmla="*/ 38 h 91"/>
                <a:gd name="T12" fmla="*/ 4 w 134"/>
                <a:gd name="T13" fmla="*/ 28 h 91"/>
                <a:gd name="T14" fmla="*/ 2 w 134"/>
                <a:gd name="T15" fmla="*/ 23 h 91"/>
                <a:gd name="T16" fmla="*/ 0 w 134"/>
                <a:gd name="T17" fmla="*/ 18 h 91"/>
                <a:gd name="T18" fmla="*/ 0 w 134"/>
                <a:gd name="T19" fmla="*/ 14 h 91"/>
                <a:gd name="T20" fmla="*/ 1 w 134"/>
                <a:gd name="T21" fmla="*/ 11 h 91"/>
                <a:gd name="T22" fmla="*/ 3 w 134"/>
                <a:gd name="T23" fmla="*/ 7 h 91"/>
                <a:gd name="T24" fmla="*/ 6 w 134"/>
                <a:gd name="T25" fmla="*/ 4 h 91"/>
                <a:gd name="T26" fmla="*/ 11 w 134"/>
                <a:gd name="T27" fmla="*/ 2 h 91"/>
                <a:gd name="T28" fmla="*/ 16 w 134"/>
                <a:gd name="T29" fmla="*/ 1 h 91"/>
                <a:gd name="T30" fmla="*/ 28 w 134"/>
                <a:gd name="T31" fmla="*/ 0 h 91"/>
                <a:gd name="T32" fmla="*/ 43 w 134"/>
                <a:gd name="T33" fmla="*/ 1 h 91"/>
                <a:gd name="T34" fmla="*/ 59 w 134"/>
                <a:gd name="T35" fmla="*/ 3 h 91"/>
                <a:gd name="T36" fmla="*/ 76 w 134"/>
                <a:gd name="T37" fmla="*/ 6 h 91"/>
                <a:gd name="T38" fmla="*/ 92 w 134"/>
                <a:gd name="T39" fmla="*/ 11 h 91"/>
                <a:gd name="T40" fmla="*/ 106 w 134"/>
                <a:gd name="T41" fmla="*/ 16 h 91"/>
                <a:gd name="T42" fmla="*/ 118 w 134"/>
                <a:gd name="T43" fmla="*/ 23 h 91"/>
                <a:gd name="T44" fmla="*/ 125 w 134"/>
                <a:gd name="T45" fmla="*/ 29 h 91"/>
                <a:gd name="T46" fmla="*/ 131 w 134"/>
                <a:gd name="T47" fmla="*/ 34 h 91"/>
                <a:gd name="T48" fmla="*/ 134 w 134"/>
                <a:gd name="T49" fmla="*/ 41 h 91"/>
                <a:gd name="T50" fmla="*/ 134 w 134"/>
                <a:gd name="T51" fmla="*/ 47 h 91"/>
                <a:gd name="T52" fmla="*/ 133 w 134"/>
                <a:gd name="T53" fmla="*/ 54 h 91"/>
                <a:gd name="T54" fmla="*/ 131 w 134"/>
                <a:gd name="T55" fmla="*/ 60 h 91"/>
                <a:gd name="T56" fmla="*/ 129 w 134"/>
                <a:gd name="T57" fmla="*/ 67 h 91"/>
                <a:gd name="T58" fmla="*/ 125 w 134"/>
                <a:gd name="T59" fmla="*/ 74 h 91"/>
                <a:gd name="T60" fmla="*/ 122 w 134"/>
                <a:gd name="T61" fmla="*/ 80 h 91"/>
                <a:gd name="T62" fmla="*/ 118 w 134"/>
                <a:gd name="T63" fmla="*/ 85 h 91"/>
                <a:gd name="T64" fmla="*/ 112 w 134"/>
                <a:gd name="T65" fmla="*/ 88 h 91"/>
                <a:gd name="T66" fmla="*/ 106 w 134"/>
                <a:gd name="T67" fmla="*/ 91 h 91"/>
                <a:gd name="T68" fmla="*/ 97 w 134"/>
                <a:gd name="T69" fmla="*/ 91 h 91"/>
                <a:gd name="T70" fmla="*/ 87 w 134"/>
                <a:gd name="T71" fmla="*/ 90 h 91"/>
                <a:gd name="T72" fmla="*/ 76 w 134"/>
                <a:gd name="T73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91">
                  <a:moveTo>
                    <a:pt x="76" y="84"/>
                  </a:moveTo>
                  <a:lnTo>
                    <a:pt x="63" y="78"/>
                  </a:lnTo>
                  <a:lnTo>
                    <a:pt x="48" y="69"/>
                  </a:lnTo>
                  <a:lnTo>
                    <a:pt x="35" y="59"/>
                  </a:lnTo>
                  <a:lnTo>
                    <a:pt x="22" y="48"/>
                  </a:lnTo>
                  <a:lnTo>
                    <a:pt x="12" y="38"/>
                  </a:lnTo>
                  <a:lnTo>
                    <a:pt x="4" y="28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3" y="7"/>
                  </a:lnTo>
                  <a:lnTo>
                    <a:pt x="6" y="4"/>
                  </a:lnTo>
                  <a:lnTo>
                    <a:pt x="11" y="2"/>
                  </a:lnTo>
                  <a:lnTo>
                    <a:pt x="16" y="1"/>
                  </a:lnTo>
                  <a:lnTo>
                    <a:pt x="28" y="0"/>
                  </a:lnTo>
                  <a:lnTo>
                    <a:pt x="43" y="1"/>
                  </a:lnTo>
                  <a:lnTo>
                    <a:pt x="59" y="3"/>
                  </a:lnTo>
                  <a:lnTo>
                    <a:pt x="76" y="6"/>
                  </a:lnTo>
                  <a:lnTo>
                    <a:pt x="92" y="11"/>
                  </a:lnTo>
                  <a:lnTo>
                    <a:pt x="106" y="16"/>
                  </a:lnTo>
                  <a:lnTo>
                    <a:pt x="118" y="23"/>
                  </a:lnTo>
                  <a:lnTo>
                    <a:pt x="125" y="29"/>
                  </a:lnTo>
                  <a:lnTo>
                    <a:pt x="131" y="34"/>
                  </a:lnTo>
                  <a:lnTo>
                    <a:pt x="134" y="41"/>
                  </a:lnTo>
                  <a:lnTo>
                    <a:pt x="134" y="47"/>
                  </a:lnTo>
                  <a:lnTo>
                    <a:pt x="133" y="54"/>
                  </a:lnTo>
                  <a:lnTo>
                    <a:pt x="131" y="60"/>
                  </a:lnTo>
                  <a:lnTo>
                    <a:pt x="129" y="67"/>
                  </a:lnTo>
                  <a:lnTo>
                    <a:pt x="125" y="74"/>
                  </a:lnTo>
                  <a:lnTo>
                    <a:pt x="122" y="80"/>
                  </a:lnTo>
                  <a:lnTo>
                    <a:pt x="118" y="85"/>
                  </a:lnTo>
                  <a:lnTo>
                    <a:pt x="112" y="88"/>
                  </a:lnTo>
                  <a:lnTo>
                    <a:pt x="106" y="91"/>
                  </a:lnTo>
                  <a:lnTo>
                    <a:pt x="97" y="91"/>
                  </a:lnTo>
                  <a:lnTo>
                    <a:pt x="87" y="90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1" name="Freeform 33"/>
            <p:cNvSpPr>
              <a:spLocks/>
            </p:cNvSpPr>
            <p:nvPr userDrawn="1"/>
          </p:nvSpPr>
          <p:spPr bwMode="auto">
            <a:xfrm>
              <a:off x="-3887788" y="-59712"/>
              <a:ext cx="55563" cy="28575"/>
            </a:xfrm>
            <a:custGeom>
              <a:avLst/>
              <a:gdLst>
                <a:gd name="T0" fmla="*/ 95 w 139"/>
                <a:gd name="T1" fmla="*/ 75 h 75"/>
                <a:gd name="T2" fmla="*/ 80 w 139"/>
                <a:gd name="T3" fmla="*/ 72 h 75"/>
                <a:gd name="T4" fmla="*/ 64 w 139"/>
                <a:gd name="T5" fmla="*/ 69 h 75"/>
                <a:gd name="T6" fmla="*/ 47 w 139"/>
                <a:gd name="T7" fmla="*/ 65 h 75"/>
                <a:gd name="T8" fmla="*/ 32 w 139"/>
                <a:gd name="T9" fmla="*/ 59 h 75"/>
                <a:gd name="T10" fmla="*/ 19 w 139"/>
                <a:gd name="T11" fmla="*/ 53 h 75"/>
                <a:gd name="T12" fmla="*/ 9 w 139"/>
                <a:gd name="T13" fmla="*/ 45 h 75"/>
                <a:gd name="T14" fmla="*/ 4 w 139"/>
                <a:gd name="T15" fmla="*/ 42 h 75"/>
                <a:gd name="T16" fmla="*/ 2 w 139"/>
                <a:gd name="T17" fmla="*/ 38 h 75"/>
                <a:gd name="T18" fmla="*/ 0 w 139"/>
                <a:gd name="T19" fmla="*/ 35 h 75"/>
                <a:gd name="T20" fmla="*/ 0 w 139"/>
                <a:gd name="T21" fmla="*/ 30 h 75"/>
                <a:gd name="T22" fmla="*/ 1 w 139"/>
                <a:gd name="T23" fmla="*/ 26 h 75"/>
                <a:gd name="T24" fmla="*/ 3 w 139"/>
                <a:gd name="T25" fmla="*/ 23 h 75"/>
                <a:gd name="T26" fmla="*/ 6 w 139"/>
                <a:gd name="T27" fmla="*/ 20 h 75"/>
                <a:gd name="T28" fmla="*/ 11 w 139"/>
                <a:gd name="T29" fmla="*/ 16 h 75"/>
                <a:gd name="T30" fmla="*/ 23 w 139"/>
                <a:gd name="T31" fmla="*/ 11 h 75"/>
                <a:gd name="T32" fmla="*/ 37 w 139"/>
                <a:gd name="T33" fmla="*/ 7 h 75"/>
                <a:gd name="T34" fmla="*/ 52 w 139"/>
                <a:gd name="T35" fmla="*/ 3 h 75"/>
                <a:gd name="T36" fmla="*/ 69 w 139"/>
                <a:gd name="T37" fmla="*/ 1 h 75"/>
                <a:gd name="T38" fmla="*/ 85 w 139"/>
                <a:gd name="T39" fmla="*/ 0 h 75"/>
                <a:gd name="T40" fmla="*/ 100 w 139"/>
                <a:gd name="T41" fmla="*/ 0 h 75"/>
                <a:gd name="T42" fmla="*/ 113 w 139"/>
                <a:gd name="T43" fmla="*/ 2 h 75"/>
                <a:gd name="T44" fmla="*/ 123 w 139"/>
                <a:gd name="T45" fmla="*/ 4 h 75"/>
                <a:gd name="T46" fmla="*/ 130 w 139"/>
                <a:gd name="T47" fmla="*/ 9 h 75"/>
                <a:gd name="T48" fmla="*/ 135 w 139"/>
                <a:gd name="T49" fmla="*/ 14 h 75"/>
                <a:gd name="T50" fmla="*/ 137 w 139"/>
                <a:gd name="T51" fmla="*/ 20 h 75"/>
                <a:gd name="T52" fmla="*/ 139 w 139"/>
                <a:gd name="T53" fmla="*/ 26 h 75"/>
                <a:gd name="T54" fmla="*/ 139 w 139"/>
                <a:gd name="T55" fmla="*/ 32 h 75"/>
                <a:gd name="T56" fmla="*/ 139 w 139"/>
                <a:gd name="T57" fmla="*/ 40 h 75"/>
                <a:gd name="T58" fmla="*/ 138 w 139"/>
                <a:gd name="T59" fmla="*/ 48 h 75"/>
                <a:gd name="T60" fmla="*/ 137 w 139"/>
                <a:gd name="T61" fmla="*/ 54 h 75"/>
                <a:gd name="T62" fmla="*/ 135 w 139"/>
                <a:gd name="T63" fmla="*/ 61 h 75"/>
                <a:gd name="T64" fmla="*/ 131 w 139"/>
                <a:gd name="T65" fmla="*/ 66 h 75"/>
                <a:gd name="T66" fmla="*/ 125 w 139"/>
                <a:gd name="T67" fmla="*/ 70 h 75"/>
                <a:gd name="T68" fmla="*/ 118 w 139"/>
                <a:gd name="T69" fmla="*/ 74 h 75"/>
                <a:gd name="T70" fmla="*/ 108 w 139"/>
                <a:gd name="T71" fmla="*/ 75 h 75"/>
                <a:gd name="T72" fmla="*/ 95 w 139"/>
                <a:gd name="T7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75">
                  <a:moveTo>
                    <a:pt x="95" y="75"/>
                  </a:moveTo>
                  <a:lnTo>
                    <a:pt x="80" y="72"/>
                  </a:lnTo>
                  <a:lnTo>
                    <a:pt x="64" y="69"/>
                  </a:lnTo>
                  <a:lnTo>
                    <a:pt x="47" y="65"/>
                  </a:lnTo>
                  <a:lnTo>
                    <a:pt x="32" y="59"/>
                  </a:lnTo>
                  <a:lnTo>
                    <a:pt x="19" y="53"/>
                  </a:lnTo>
                  <a:lnTo>
                    <a:pt x="9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3" y="23"/>
                  </a:lnTo>
                  <a:lnTo>
                    <a:pt x="6" y="20"/>
                  </a:lnTo>
                  <a:lnTo>
                    <a:pt x="11" y="16"/>
                  </a:lnTo>
                  <a:lnTo>
                    <a:pt x="23" y="11"/>
                  </a:lnTo>
                  <a:lnTo>
                    <a:pt x="37" y="7"/>
                  </a:lnTo>
                  <a:lnTo>
                    <a:pt x="52" y="3"/>
                  </a:lnTo>
                  <a:lnTo>
                    <a:pt x="69" y="1"/>
                  </a:lnTo>
                  <a:lnTo>
                    <a:pt x="85" y="0"/>
                  </a:lnTo>
                  <a:lnTo>
                    <a:pt x="100" y="0"/>
                  </a:lnTo>
                  <a:lnTo>
                    <a:pt x="113" y="2"/>
                  </a:lnTo>
                  <a:lnTo>
                    <a:pt x="123" y="4"/>
                  </a:lnTo>
                  <a:lnTo>
                    <a:pt x="130" y="9"/>
                  </a:lnTo>
                  <a:lnTo>
                    <a:pt x="135" y="14"/>
                  </a:lnTo>
                  <a:lnTo>
                    <a:pt x="137" y="20"/>
                  </a:lnTo>
                  <a:lnTo>
                    <a:pt x="139" y="26"/>
                  </a:lnTo>
                  <a:lnTo>
                    <a:pt x="139" y="32"/>
                  </a:lnTo>
                  <a:lnTo>
                    <a:pt x="139" y="40"/>
                  </a:lnTo>
                  <a:lnTo>
                    <a:pt x="138" y="48"/>
                  </a:lnTo>
                  <a:lnTo>
                    <a:pt x="137" y="54"/>
                  </a:lnTo>
                  <a:lnTo>
                    <a:pt x="135" y="61"/>
                  </a:lnTo>
                  <a:lnTo>
                    <a:pt x="131" y="66"/>
                  </a:lnTo>
                  <a:lnTo>
                    <a:pt x="125" y="70"/>
                  </a:lnTo>
                  <a:lnTo>
                    <a:pt x="118" y="74"/>
                  </a:lnTo>
                  <a:lnTo>
                    <a:pt x="108" y="75"/>
                  </a:lnTo>
                  <a:lnTo>
                    <a:pt x="95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2" name="Freeform 34"/>
            <p:cNvSpPr>
              <a:spLocks/>
            </p:cNvSpPr>
            <p:nvPr userDrawn="1"/>
          </p:nvSpPr>
          <p:spPr bwMode="auto">
            <a:xfrm>
              <a:off x="-3894138" y="-137499"/>
              <a:ext cx="55563" cy="33338"/>
            </a:xfrm>
            <a:custGeom>
              <a:avLst/>
              <a:gdLst>
                <a:gd name="T0" fmla="*/ 106 w 138"/>
                <a:gd name="T1" fmla="*/ 75 h 82"/>
                <a:gd name="T2" fmla="*/ 90 w 138"/>
                <a:gd name="T3" fmla="*/ 79 h 82"/>
                <a:gd name="T4" fmla="*/ 74 w 138"/>
                <a:gd name="T5" fmla="*/ 81 h 82"/>
                <a:gd name="T6" fmla="*/ 57 w 138"/>
                <a:gd name="T7" fmla="*/ 82 h 82"/>
                <a:gd name="T8" fmla="*/ 41 w 138"/>
                <a:gd name="T9" fmla="*/ 82 h 82"/>
                <a:gd name="T10" fmla="*/ 27 w 138"/>
                <a:gd name="T11" fmla="*/ 81 h 82"/>
                <a:gd name="T12" fmla="*/ 14 w 138"/>
                <a:gd name="T13" fmla="*/ 78 h 82"/>
                <a:gd name="T14" fmla="*/ 8 w 138"/>
                <a:gd name="T15" fmla="*/ 75 h 82"/>
                <a:gd name="T16" fmla="*/ 5 w 138"/>
                <a:gd name="T17" fmla="*/ 73 h 82"/>
                <a:gd name="T18" fmla="*/ 2 w 138"/>
                <a:gd name="T19" fmla="*/ 70 h 82"/>
                <a:gd name="T20" fmla="*/ 1 w 138"/>
                <a:gd name="T21" fmla="*/ 67 h 82"/>
                <a:gd name="T22" fmla="*/ 0 w 138"/>
                <a:gd name="T23" fmla="*/ 62 h 82"/>
                <a:gd name="T24" fmla="*/ 1 w 138"/>
                <a:gd name="T25" fmla="*/ 58 h 82"/>
                <a:gd name="T26" fmla="*/ 3 w 138"/>
                <a:gd name="T27" fmla="*/ 54 h 82"/>
                <a:gd name="T28" fmla="*/ 6 w 138"/>
                <a:gd name="T29" fmla="*/ 50 h 82"/>
                <a:gd name="T30" fmla="*/ 15 w 138"/>
                <a:gd name="T31" fmla="*/ 41 h 82"/>
                <a:gd name="T32" fmla="*/ 27 w 138"/>
                <a:gd name="T33" fmla="*/ 31 h 82"/>
                <a:gd name="T34" fmla="*/ 41 w 138"/>
                <a:gd name="T35" fmla="*/ 23 h 82"/>
                <a:gd name="T36" fmla="*/ 55 w 138"/>
                <a:gd name="T37" fmla="*/ 15 h 82"/>
                <a:gd name="T38" fmla="*/ 71 w 138"/>
                <a:gd name="T39" fmla="*/ 8 h 82"/>
                <a:gd name="T40" fmla="*/ 85 w 138"/>
                <a:gd name="T41" fmla="*/ 3 h 82"/>
                <a:gd name="T42" fmla="*/ 98 w 138"/>
                <a:gd name="T43" fmla="*/ 1 h 82"/>
                <a:gd name="T44" fmla="*/ 108 w 138"/>
                <a:gd name="T45" fmla="*/ 0 h 82"/>
                <a:gd name="T46" fmla="*/ 115 w 138"/>
                <a:gd name="T47" fmla="*/ 2 h 82"/>
                <a:gd name="T48" fmla="*/ 122 w 138"/>
                <a:gd name="T49" fmla="*/ 4 h 82"/>
                <a:gd name="T50" fmla="*/ 126 w 138"/>
                <a:gd name="T51" fmla="*/ 8 h 82"/>
                <a:gd name="T52" fmla="*/ 129 w 138"/>
                <a:gd name="T53" fmla="*/ 15 h 82"/>
                <a:gd name="T54" fmla="*/ 133 w 138"/>
                <a:gd name="T55" fmla="*/ 21 h 82"/>
                <a:gd name="T56" fmla="*/ 135 w 138"/>
                <a:gd name="T57" fmla="*/ 28 h 82"/>
                <a:gd name="T58" fmla="*/ 137 w 138"/>
                <a:gd name="T59" fmla="*/ 35 h 82"/>
                <a:gd name="T60" fmla="*/ 138 w 138"/>
                <a:gd name="T61" fmla="*/ 42 h 82"/>
                <a:gd name="T62" fmla="*/ 138 w 138"/>
                <a:gd name="T63" fmla="*/ 48 h 82"/>
                <a:gd name="T64" fmla="*/ 136 w 138"/>
                <a:gd name="T65" fmla="*/ 55 h 82"/>
                <a:gd name="T66" fmla="*/ 133 w 138"/>
                <a:gd name="T67" fmla="*/ 60 h 82"/>
                <a:gd name="T68" fmla="*/ 126 w 138"/>
                <a:gd name="T69" fmla="*/ 66 h 82"/>
                <a:gd name="T70" fmla="*/ 117 w 138"/>
                <a:gd name="T71" fmla="*/ 71 h 82"/>
                <a:gd name="T72" fmla="*/ 106 w 138"/>
                <a:gd name="T73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82">
                  <a:moveTo>
                    <a:pt x="106" y="75"/>
                  </a:moveTo>
                  <a:lnTo>
                    <a:pt x="90" y="79"/>
                  </a:lnTo>
                  <a:lnTo>
                    <a:pt x="74" y="81"/>
                  </a:lnTo>
                  <a:lnTo>
                    <a:pt x="57" y="82"/>
                  </a:lnTo>
                  <a:lnTo>
                    <a:pt x="41" y="82"/>
                  </a:lnTo>
                  <a:lnTo>
                    <a:pt x="27" y="81"/>
                  </a:lnTo>
                  <a:lnTo>
                    <a:pt x="14" y="78"/>
                  </a:lnTo>
                  <a:lnTo>
                    <a:pt x="8" y="75"/>
                  </a:lnTo>
                  <a:lnTo>
                    <a:pt x="5" y="73"/>
                  </a:lnTo>
                  <a:lnTo>
                    <a:pt x="2" y="70"/>
                  </a:lnTo>
                  <a:lnTo>
                    <a:pt x="1" y="67"/>
                  </a:lnTo>
                  <a:lnTo>
                    <a:pt x="0" y="62"/>
                  </a:lnTo>
                  <a:lnTo>
                    <a:pt x="1" y="58"/>
                  </a:lnTo>
                  <a:lnTo>
                    <a:pt x="3" y="54"/>
                  </a:lnTo>
                  <a:lnTo>
                    <a:pt x="6" y="50"/>
                  </a:lnTo>
                  <a:lnTo>
                    <a:pt x="15" y="41"/>
                  </a:lnTo>
                  <a:lnTo>
                    <a:pt x="27" y="31"/>
                  </a:lnTo>
                  <a:lnTo>
                    <a:pt x="41" y="23"/>
                  </a:lnTo>
                  <a:lnTo>
                    <a:pt x="55" y="15"/>
                  </a:lnTo>
                  <a:lnTo>
                    <a:pt x="71" y="8"/>
                  </a:lnTo>
                  <a:lnTo>
                    <a:pt x="85" y="3"/>
                  </a:lnTo>
                  <a:lnTo>
                    <a:pt x="98" y="1"/>
                  </a:lnTo>
                  <a:lnTo>
                    <a:pt x="108" y="0"/>
                  </a:lnTo>
                  <a:lnTo>
                    <a:pt x="115" y="2"/>
                  </a:lnTo>
                  <a:lnTo>
                    <a:pt x="122" y="4"/>
                  </a:lnTo>
                  <a:lnTo>
                    <a:pt x="126" y="8"/>
                  </a:lnTo>
                  <a:lnTo>
                    <a:pt x="129" y="15"/>
                  </a:lnTo>
                  <a:lnTo>
                    <a:pt x="133" y="21"/>
                  </a:lnTo>
                  <a:lnTo>
                    <a:pt x="135" y="28"/>
                  </a:lnTo>
                  <a:lnTo>
                    <a:pt x="137" y="35"/>
                  </a:lnTo>
                  <a:lnTo>
                    <a:pt x="138" y="42"/>
                  </a:lnTo>
                  <a:lnTo>
                    <a:pt x="138" y="48"/>
                  </a:lnTo>
                  <a:lnTo>
                    <a:pt x="136" y="55"/>
                  </a:lnTo>
                  <a:lnTo>
                    <a:pt x="133" y="60"/>
                  </a:lnTo>
                  <a:lnTo>
                    <a:pt x="126" y="66"/>
                  </a:lnTo>
                  <a:lnTo>
                    <a:pt x="117" y="71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3" name="Freeform 35"/>
            <p:cNvSpPr>
              <a:spLocks/>
            </p:cNvSpPr>
            <p:nvPr userDrawn="1"/>
          </p:nvSpPr>
          <p:spPr bwMode="auto">
            <a:xfrm>
              <a:off x="-3922713" y="-205762"/>
              <a:ext cx="50800" cy="41275"/>
            </a:xfrm>
            <a:custGeom>
              <a:avLst/>
              <a:gdLst>
                <a:gd name="T0" fmla="*/ 104 w 127"/>
                <a:gd name="T1" fmla="*/ 73 h 107"/>
                <a:gd name="T2" fmla="*/ 91 w 127"/>
                <a:gd name="T3" fmla="*/ 81 h 107"/>
                <a:gd name="T4" fmla="*/ 77 w 127"/>
                <a:gd name="T5" fmla="*/ 90 h 107"/>
                <a:gd name="T6" fmla="*/ 62 w 127"/>
                <a:gd name="T7" fmla="*/ 96 h 107"/>
                <a:gd name="T8" fmla="*/ 47 w 127"/>
                <a:gd name="T9" fmla="*/ 101 h 107"/>
                <a:gd name="T10" fmla="*/ 32 w 127"/>
                <a:gd name="T11" fmla="*/ 105 h 107"/>
                <a:gd name="T12" fmla="*/ 20 w 127"/>
                <a:gd name="T13" fmla="*/ 107 h 107"/>
                <a:gd name="T14" fmla="*/ 14 w 127"/>
                <a:gd name="T15" fmla="*/ 106 h 107"/>
                <a:gd name="T16" fmla="*/ 9 w 127"/>
                <a:gd name="T17" fmla="*/ 105 h 107"/>
                <a:gd name="T18" fmla="*/ 6 w 127"/>
                <a:gd name="T19" fmla="*/ 104 h 107"/>
                <a:gd name="T20" fmla="*/ 3 w 127"/>
                <a:gd name="T21" fmla="*/ 100 h 107"/>
                <a:gd name="T22" fmla="*/ 1 w 127"/>
                <a:gd name="T23" fmla="*/ 97 h 107"/>
                <a:gd name="T24" fmla="*/ 0 w 127"/>
                <a:gd name="T25" fmla="*/ 93 h 107"/>
                <a:gd name="T26" fmla="*/ 1 w 127"/>
                <a:gd name="T27" fmla="*/ 88 h 107"/>
                <a:gd name="T28" fmla="*/ 3 w 127"/>
                <a:gd name="T29" fmla="*/ 83 h 107"/>
                <a:gd name="T30" fmla="*/ 8 w 127"/>
                <a:gd name="T31" fmla="*/ 71 h 107"/>
                <a:gd name="T32" fmla="*/ 16 w 127"/>
                <a:gd name="T33" fmla="*/ 59 h 107"/>
                <a:gd name="T34" fmla="*/ 25 w 127"/>
                <a:gd name="T35" fmla="*/ 46 h 107"/>
                <a:gd name="T36" fmla="*/ 37 w 127"/>
                <a:gd name="T37" fmla="*/ 33 h 107"/>
                <a:gd name="T38" fmla="*/ 49 w 127"/>
                <a:gd name="T39" fmla="*/ 23 h 107"/>
                <a:gd name="T40" fmla="*/ 61 w 127"/>
                <a:gd name="T41" fmla="*/ 13 h 107"/>
                <a:gd name="T42" fmla="*/ 72 w 127"/>
                <a:gd name="T43" fmla="*/ 5 h 107"/>
                <a:gd name="T44" fmla="*/ 81 w 127"/>
                <a:gd name="T45" fmla="*/ 2 h 107"/>
                <a:gd name="T46" fmla="*/ 89 w 127"/>
                <a:gd name="T47" fmla="*/ 0 h 107"/>
                <a:gd name="T48" fmla="*/ 95 w 127"/>
                <a:gd name="T49" fmla="*/ 1 h 107"/>
                <a:gd name="T50" fmla="*/ 101 w 127"/>
                <a:gd name="T51" fmla="*/ 3 h 107"/>
                <a:gd name="T52" fmla="*/ 106 w 127"/>
                <a:gd name="T53" fmla="*/ 7 h 107"/>
                <a:gd name="T54" fmla="*/ 112 w 127"/>
                <a:gd name="T55" fmla="*/ 13 h 107"/>
                <a:gd name="T56" fmla="*/ 116 w 127"/>
                <a:gd name="T57" fmla="*/ 18 h 107"/>
                <a:gd name="T58" fmla="*/ 120 w 127"/>
                <a:gd name="T59" fmla="*/ 25 h 107"/>
                <a:gd name="T60" fmla="*/ 124 w 127"/>
                <a:gd name="T61" fmla="*/ 31 h 107"/>
                <a:gd name="T62" fmla="*/ 126 w 127"/>
                <a:gd name="T63" fmla="*/ 38 h 107"/>
                <a:gd name="T64" fmla="*/ 127 w 127"/>
                <a:gd name="T65" fmla="*/ 43 h 107"/>
                <a:gd name="T66" fmla="*/ 125 w 127"/>
                <a:gd name="T67" fmla="*/ 51 h 107"/>
                <a:gd name="T68" fmla="*/ 121 w 127"/>
                <a:gd name="T69" fmla="*/ 57 h 107"/>
                <a:gd name="T70" fmla="*/ 115 w 127"/>
                <a:gd name="T71" fmla="*/ 65 h 107"/>
                <a:gd name="T72" fmla="*/ 104 w 127"/>
                <a:gd name="T73" fmla="*/ 7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7" h="107">
                  <a:moveTo>
                    <a:pt x="104" y="73"/>
                  </a:moveTo>
                  <a:lnTo>
                    <a:pt x="91" y="81"/>
                  </a:lnTo>
                  <a:lnTo>
                    <a:pt x="77" y="90"/>
                  </a:lnTo>
                  <a:lnTo>
                    <a:pt x="62" y="96"/>
                  </a:lnTo>
                  <a:lnTo>
                    <a:pt x="47" y="101"/>
                  </a:lnTo>
                  <a:lnTo>
                    <a:pt x="32" y="105"/>
                  </a:lnTo>
                  <a:lnTo>
                    <a:pt x="20" y="107"/>
                  </a:lnTo>
                  <a:lnTo>
                    <a:pt x="14" y="106"/>
                  </a:lnTo>
                  <a:lnTo>
                    <a:pt x="9" y="105"/>
                  </a:lnTo>
                  <a:lnTo>
                    <a:pt x="6" y="104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1" y="88"/>
                  </a:lnTo>
                  <a:lnTo>
                    <a:pt x="3" y="83"/>
                  </a:lnTo>
                  <a:lnTo>
                    <a:pt x="8" y="71"/>
                  </a:lnTo>
                  <a:lnTo>
                    <a:pt x="16" y="59"/>
                  </a:lnTo>
                  <a:lnTo>
                    <a:pt x="25" y="46"/>
                  </a:lnTo>
                  <a:lnTo>
                    <a:pt x="37" y="33"/>
                  </a:lnTo>
                  <a:lnTo>
                    <a:pt x="49" y="23"/>
                  </a:lnTo>
                  <a:lnTo>
                    <a:pt x="61" y="13"/>
                  </a:lnTo>
                  <a:lnTo>
                    <a:pt x="72" y="5"/>
                  </a:lnTo>
                  <a:lnTo>
                    <a:pt x="81" y="2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1" y="3"/>
                  </a:lnTo>
                  <a:lnTo>
                    <a:pt x="106" y="7"/>
                  </a:lnTo>
                  <a:lnTo>
                    <a:pt x="112" y="13"/>
                  </a:lnTo>
                  <a:lnTo>
                    <a:pt x="116" y="18"/>
                  </a:lnTo>
                  <a:lnTo>
                    <a:pt x="120" y="25"/>
                  </a:lnTo>
                  <a:lnTo>
                    <a:pt x="124" y="31"/>
                  </a:lnTo>
                  <a:lnTo>
                    <a:pt x="126" y="38"/>
                  </a:lnTo>
                  <a:lnTo>
                    <a:pt x="127" y="43"/>
                  </a:lnTo>
                  <a:lnTo>
                    <a:pt x="125" y="51"/>
                  </a:lnTo>
                  <a:lnTo>
                    <a:pt x="121" y="57"/>
                  </a:lnTo>
                  <a:lnTo>
                    <a:pt x="115" y="65"/>
                  </a:lnTo>
                  <a:lnTo>
                    <a:pt x="104" y="73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4" name="Freeform 36"/>
            <p:cNvSpPr>
              <a:spLocks/>
            </p:cNvSpPr>
            <p:nvPr userDrawn="1"/>
          </p:nvSpPr>
          <p:spPr bwMode="auto">
            <a:xfrm>
              <a:off x="-5683250" y="238739"/>
              <a:ext cx="577850" cy="439738"/>
            </a:xfrm>
            <a:custGeom>
              <a:avLst/>
              <a:gdLst>
                <a:gd name="T0" fmla="*/ 1392 w 1455"/>
                <a:gd name="T1" fmla="*/ 36 h 1108"/>
                <a:gd name="T2" fmla="*/ 1419 w 1455"/>
                <a:gd name="T3" fmla="*/ 109 h 1108"/>
                <a:gd name="T4" fmla="*/ 1438 w 1455"/>
                <a:gd name="T5" fmla="*/ 182 h 1108"/>
                <a:gd name="T6" fmla="*/ 1450 w 1455"/>
                <a:gd name="T7" fmla="*/ 257 h 1108"/>
                <a:gd name="T8" fmla="*/ 1455 w 1455"/>
                <a:gd name="T9" fmla="*/ 331 h 1108"/>
                <a:gd name="T10" fmla="*/ 1452 w 1455"/>
                <a:gd name="T11" fmla="*/ 406 h 1108"/>
                <a:gd name="T12" fmla="*/ 1443 w 1455"/>
                <a:gd name="T13" fmla="*/ 479 h 1108"/>
                <a:gd name="T14" fmla="*/ 1425 w 1455"/>
                <a:gd name="T15" fmla="*/ 551 h 1108"/>
                <a:gd name="T16" fmla="*/ 1402 w 1455"/>
                <a:gd name="T17" fmla="*/ 621 h 1108"/>
                <a:gd name="T18" fmla="*/ 1371 w 1455"/>
                <a:gd name="T19" fmla="*/ 688 h 1108"/>
                <a:gd name="T20" fmla="*/ 1336 w 1455"/>
                <a:gd name="T21" fmla="*/ 752 h 1108"/>
                <a:gd name="T22" fmla="*/ 1293 w 1455"/>
                <a:gd name="T23" fmla="*/ 813 h 1108"/>
                <a:gd name="T24" fmla="*/ 1244 w 1455"/>
                <a:gd name="T25" fmla="*/ 869 h 1108"/>
                <a:gd name="T26" fmla="*/ 1189 w 1455"/>
                <a:gd name="T27" fmla="*/ 921 h 1108"/>
                <a:gd name="T28" fmla="*/ 1128 w 1455"/>
                <a:gd name="T29" fmla="*/ 969 h 1108"/>
                <a:gd name="T30" fmla="*/ 1062 w 1455"/>
                <a:gd name="T31" fmla="*/ 1010 h 1108"/>
                <a:gd name="T32" fmla="*/ 992 w 1455"/>
                <a:gd name="T33" fmla="*/ 1045 h 1108"/>
                <a:gd name="T34" fmla="*/ 919 w 1455"/>
                <a:gd name="T35" fmla="*/ 1072 h 1108"/>
                <a:gd name="T36" fmla="*/ 845 w 1455"/>
                <a:gd name="T37" fmla="*/ 1092 h 1108"/>
                <a:gd name="T38" fmla="*/ 771 w 1455"/>
                <a:gd name="T39" fmla="*/ 1104 h 1108"/>
                <a:gd name="T40" fmla="*/ 696 w 1455"/>
                <a:gd name="T41" fmla="*/ 1108 h 1108"/>
                <a:gd name="T42" fmla="*/ 622 w 1455"/>
                <a:gd name="T43" fmla="*/ 1106 h 1108"/>
                <a:gd name="T44" fmla="*/ 548 w 1455"/>
                <a:gd name="T45" fmla="*/ 1095 h 1108"/>
                <a:gd name="T46" fmla="*/ 477 w 1455"/>
                <a:gd name="T47" fmla="*/ 1079 h 1108"/>
                <a:gd name="T48" fmla="*/ 407 w 1455"/>
                <a:gd name="T49" fmla="*/ 1055 h 1108"/>
                <a:gd name="T50" fmla="*/ 340 w 1455"/>
                <a:gd name="T51" fmla="*/ 1025 h 1108"/>
                <a:gd name="T52" fmla="*/ 276 w 1455"/>
                <a:gd name="T53" fmla="*/ 988 h 1108"/>
                <a:gd name="T54" fmla="*/ 215 w 1455"/>
                <a:gd name="T55" fmla="*/ 946 h 1108"/>
                <a:gd name="T56" fmla="*/ 159 w 1455"/>
                <a:gd name="T57" fmla="*/ 897 h 1108"/>
                <a:gd name="T58" fmla="*/ 107 w 1455"/>
                <a:gd name="T59" fmla="*/ 842 h 1108"/>
                <a:gd name="T60" fmla="*/ 59 w 1455"/>
                <a:gd name="T61" fmla="*/ 782 h 1108"/>
                <a:gd name="T62" fmla="*/ 18 w 1455"/>
                <a:gd name="T63" fmla="*/ 716 h 1108"/>
                <a:gd name="T64" fmla="*/ 1375 w 1455"/>
                <a:gd name="T65" fmla="*/ 0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5" h="1108">
                  <a:moveTo>
                    <a:pt x="1375" y="0"/>
                  </a:moveTo>
                  <a:lnTo>
                    <a:pt x="1392" y="36"/>
                  </a:lnTo>
                  <a:lnTo>
                    <a:pt x="1406" y="72"/>
                  </a:lnTo>
                  <a:lnTo>
                    <a:pt x="1419" y="109"/>
                  </a:lnTo>
                  <a:lnTo>
                    <a:pt x="1430" y="146"/>
                  </a:lnTo>
                  <a:lnTo>
                    <a:pt x="1438" y="182"/>
                  </a:lnTo>
                  <a:lnTo>
                    <a:pt x="1446" y="220"/>
                  </a:lnTo>
                  <a:lnTo>
                    <a:pt x="1450" y="257"/>
                  </a:lnTo>
                  <a:lnTo>
                    <a:pt x="1453" y="295"/>
                  </a:lnTo>
                  <a:lnTo>
                    <a:pt x="1455" y="331"/>
                  </a:lnTo>
                  <a:lnTo>
                    <a:pt x="1455" y="369"/>
                  </a:lnTo>
                  <a:lnTo>
                    <a:pt x="1452" y="406"/>
                  </a:lnTo>
                  <a:lnTo>
                    <a:pt x="1448" y="443"/>
                  </a:lnTo>
                  <a:lnTo>
                    <a:pt x="1443" y="479"/>
                  </a:lnTo>
                  <a:lnTo>
                    <a:pt x="1435" y="515"/>
                  </a:lnTo>
                  <a:lnTo>
                    <a:pt x="1425" y="551"/>
                  </a:lnTo>
                  <a:lnTo>
                    <a:pt x="1415" y="586"/>
                  </a:lnTo>
                  <a:lnTo>
                    <a:pt x="1402" y="621"/>
                  </a:lnTo>
                  <a:lnTo>
                    <a:pt x="1388" y="654"/>
                  </a:lnTo>
                  <a:lnTo>
                    <a:pt x="1371" y="688"/>
                  </a:lnTo>
                  <a:lnTo>
                    <a:pt x="1354" y="720"/>
                  </a:lnTo>
                  <a:lnTo>
                    <a:pt x="1336" y="752"/>
                  </a:lnTo>
                  <a:lnTo>
                    <a:pt x="1314" y="783"/>
                  </a:lnTo>
                  <a:lnTo>
                    <a:pt x="1293" y="813"/>
                  </a:lnTo>
                  <a:lnTo>
                    <a:pt x="1269" y="841"/>
                  </a:lnTo>
                  <a:lnTo>
                    <a:pt x="1244" y="869"/>
                  </a:lnTo>
                  <a:lnTo>
                    <a:pt x="1217" y="896"/>
                  </a:lnTo>
                  <a:lnTo>
                    <a:pt x="1189" y="921"/>
                  </a:lnTo>
                  <a:lnTo>
                    <a:pt x="1160" y="946"/>
                  </a:lnTo>
                  <a:lnTo>
                    <a:pt x="1128" y="969"/>
                  </a:lnTo>
                  <a:lnTo>
                    <a:pt x="1097" y="990"/>
                  </a:lnTo>
                  <a:lnTo>
                    <a:pt x="1062" y="1010"/>
                  </a:lnTo>
                  <a:lnTo>
                    <a:pt x="1028" y="1028"/>
                  </a:lnTo>
                  <a:lnTo>
                    <a:pt x="992" y="1045"/>
                  </a:lnTo>
                  <a:lnTo>
                    <a:pt x="956" y="1059"/>
                  </a:lnTo>
                  <a:lnTo>
                    <a:pt x="919" y="1072"/>
                  </a:lnTo>
                  <a:lnTo>
                    <a:pt x="882" y="1083"/>
                  </a:lnTo>
                  <a:lnTo>
                    <a:pt x="845" y="1092"/>
                  </a:lnTo>
                  <a:lnTo>
                    <a:pt x="808" y="1098"/>
                  </a:lnTo>
                  <a:lnTo>
                    <a:pt x="771" y="1104"/>
                  </a:lnTo>
                  <a:lnTo>
                    <a:pt x="733" y="1107"/>
                  </a:lnTo>
                  <a:lnTo>
                    <a:pt x="696" y="1108"/>
                  </a:lnTo>
                  <a:lnTo>
                    <a:pt x="659" y="1108"/>
                  </a:lnTo>
                  <a:lnTo>
                    <a:pt x="622" y="1106"/>
                  </a:lnTo>
                  <a:lnTo>
                    <a:pt x="585" y="1102"/>
                  </a:lnTo>
                  <a:lnTo>
                    <a:pt x="548" y="1095"/>
                  </a:lnTo>
                  <a:lnTo>
                    <a:pt x="513" y="1087"/>
                  </a:lnTo>
                  <a:lnTo>
                    <a:pt x="477" y="1079"/>
                  </a:lnTo>
                  <a:lnTo>
                    <a:pt x="441" y="1068"/>
                  </a:lnTo>
                  <a:lnTo>
                    <a:pt x="407" y="1055"/>
                  </a:lnTo>
                  <a:lnTo>
                    <a:pt x="373" y="1041"/>
                  </a:lnTo>
                  <a:lnTo>
                    <a:pt x="340" y="1025"/>
                  </a:lnTo>
                  <a:lnTo>
                    <a:pt x="308" y="1008"/>
                  </a:lnTo>
                  <a:lnTo>
                    <a:pt x="276" y="988"/>
                  </a:lnTo>
                  <a:lnTo>
                    <a:pt x="245" y="968"/>
                  </a:lnTo>
                  <a:lnTo>
                    <a:pt x="215" y="946"/>
                  </a:lnTo>
                  <a:lnTo>
                    <a:pt x="187" y="922"/>
                  </a:lnTo>
                  <a:lnTo>
                    <a:pt x="159" y="897"/>
                  </a:lnTo>
                  <a:lnTo>
                    <a:pt x="132" y="870"/>
                  </a:lnTo>
                  <a:lnTo>
                    <a:pt x="107" y="842"/>
                  </a:lnTo>
                  <a:lnTo>
                    <a:pt x="82" y="813"/>
                  </a:lnTo>
                  <a:lnTo>
                    <a:pt x="59" y="782"/>
                  </a:lnTo>
                  <a:lnTo>
                    <a:pt x="38" y="749"/>
                  </a:lnTo>
                  <a:lnTo>
                    <a:pt x="18" y="716"/>
                  </a:lnTo>
                  <a:lnTo>
                    <a:pt x="0" y="681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5" name="Freeform 37"/>
            <p:cNvSpPr>
              <a:spLocks/>
            </p:cNvSpPr>
            <p:nvPr userDrawn="1"/>
          </p:nvSpPr>
          <p:spPr bwMode="auto">
            <a:xfrm>
              <a:off x="-5667375" y="246676"/>
              <a:ext cx="544513" cy="414338"/>
            </a:xfrm>
            <a:custGeom>
              <a:avLst/>
              <a:gdLst>
                <a:gd name="T0" fmla="*/ 1315 w 1374"/>
                <a:gd name="T1" fmla="*/ 35 h 1048"/>
                <a:gd name="T2" fmla="*/ 1341 w 1374"/>
                <a:gd name="T3" fmla="*/ 103 h 1048"/>
                <a:gd name="T4" fmla="*/ 1359 w 1374"/>
                <a:gd name="T5" fmla="*/ 173 h 1048"/>
                <a:gd name="T6" fmla="*/ 1370 w 1374"/>
                <a:gd name="T7" fmla="*/ 243 h 1048"/>
                <a:gd name="T8" fmla="*/ 1374 w 1374"/>
                <a:gd name="T9" fmla="*/ 315 h 1048"/>
                <a:gd name="T10" fmla="*/ 1372 w 1374"/>
                <a:gd name="T11" fmla="*/ 385 h 1048"/>
                <a:gd name="T12" fmla="*/ 1363 w 1374"/>
                <a:gd name="T13" fmla="*/ 454 h 1048"/>
                <a:gd name="T14" fmla="*/ 1346 w 1374"/>
                <a:gd name="T15" fmla="*/ 521 h 1048"/>
                <a:gd name="T16" fmla="*/ 1325 w 1374"/>
                <a:gd name="T17" fmla="*/ 587 h 1048"/>
                <a:gd name="T18" fmla="*/ 1296 w 1374"/>
                <a:gd name="T19" fmla="*/ 650 h 1048"/>
                <a:gd name="T20" fmla="*/ 1262 w 1374"/>
                <a:gd name="T21" fmla="*/ 711 h 1048"/>
                <a:gd name="T22" fmla="*/ 1221 w 1374"/>
                <a:gd name="T23" fmla="*/ 769 h 1048"/>
                <a:gd name="T24" fmla="*/ 1175 w 1374"/>
                <a:gd name="T25" fmla="*/ 822 h 1048"/>
                <a:gd name="T26" fmla="*/ 1124 w 1374"/>
                <a:gd name="T27" fmla="*/ 872 h 1048"/>
                <a:gd name="T28" fmla="*/ 1067 w 1374"/>
                <a:gd name="T29" fmla="*/ 916 h 1048"/>
                <a:gd name="T30" fmla="*/ 1004 w 1374"/>
                <a:gd name="T31" fmla="*/ 955 h 1048"/>
                <a:gd name="T32" fmla="*/ 937 w 1374"/>
                <a:gd name="T33" fmla="*/ 988 h 1048"/>
                <a:gd name="T34" fmla="*/ 869 w 1374"/>
                <a:gd name="T35" fmla="*/ 1014 h 1048"/>
                <a:gd name="T36" fmla="*/ 799 w 1374"/>
                <a:gd name="T37" fmla="*/ 1033 h 1048"/>
                <a:gd name="T38" fmla="*/ 729 w 1374"/>
                <a:gd name="T39" fmla="*/ 1044 h 1048"/>
                <a:gd name="T40" fmla="*/ 657 w 1374"/>
                <a:gd name="T41" fmla="*/ 1048 h 1048"/>
                <a:gd name="T42" fmla="*/ 588 w 1374"/>
                <a:gd name="T43" fmla="*/ 1046 h 1048"/>
                <a:gd name="T44" fmla="*/ 518 w 1374"/>
                <a:gd name="T45" fmla="*/ 1036 h 1048"/>
                <a:gd name="T46" fmla="*/ 451 w 1374"/>
                <a:gd name="T47" fmla="*/ 1020 h 1048"/>
                <a:gd name="T48" fmla="*/ 385 w 1374"/>
                <a:gd name="T49" fmla="*/ 998 h 1048"/>
                <a:gd name="T50" fmla="*/ 321 w 1374"/>
                <a:gd name="T51" fmla="*/ 969 h 1048"/>
                <a:gd name="T52" fmla="*/ 261 w 1374"/>
                <a:gd name="T53" fmla="*/ 934 h 1048"/>
                <a:gd name="T54" fmla="*/ 203 w 1374"/>
                <a:gd name="T55" fmla="*/ 895 h 1048"/>
                <a:gd name="T56" fmla="*/ 150 w 1374"/>
                <a:gd name="T57" fmla="*/ 848 h 1048"/>
                <a:gd name="T58" fmla="*/ 100 w 1374"/>
                <a:gd name="T59" fmla="*/ 796 h 1048"/>
                <a:gd name="T60" fmla="*/ 56 w 1374"/>
                <a:gd name="T61" fmla="*/ 740 h 1048"/>
                <a:gd name="T62" fmla="*/ 17 w 1374"/>
                <a:gd name="T63" fmla="*/ 677 h 1048"/>
                <a:gd name="T64" fmla="*/ 1299 w 1374"/>
                <a:gd name="T65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4" h="1048">
                  <a:moveTo>
                    <a:pt x="1299" y="0"/>
                  </a:moveTo>
                  <a:lnTo>
                    <a:pt x="1315" y="35"/>
                  </a:lnTo>
                  <a:lnTo>
                    <a:pt x="1329" y="68"/>
                  </a:lnTo>
                  <a:lnTo>
                    <a:pt x="1341" y="103"/>
                  </a:lnTo>
                  <a:lnTo>
                    <a:pt x="1351" y="139"/>
                  </a:lnTo>
                  <a:lnTo>
                    <a:pt x="1359" y="173"/>
                  </a:lnTo>
                  <a:lnTo>
                    <a:pt x="1366" y="209"/>
                  </a:lnTo>
                  <a:lnTo>
                    <a:pt x="1370" y="243"/>
                  </a:lnTo>
                  <a:lnTo>
                    <a:pt x="1373" y="279"/>
                  </a:lnTo>
                  <a:lnTo>
                    <a:pt x="1374" y="315"/>
                  </a:lnTo>
                  <a:lnTo>
                    <a:pt x="1374" y="349"/>
                  </a:lnTo>
                  <a:lnTo>
                    <a:pt x="1372" y="385"/>
                  </a:lnTo>
                  <a:lnTo>
                    <a:pt x="1368" y="419"/>
                  </a:lnTo>
                  <a:lnTo>
                    <a:pt x="1363" y="454"/>
                  </a:lnTo>
                  <a:lnTo>
                    <a:pt x="1356" y="487"/>
                  </a:lnTo>
                  <a:lnTo>
                    <a:pt x="1346" y="521"/>
                  </a:lnTo>
                  <a:lnTo>
                    <a:pt x="1337" y="554"/>
                  </a:lnTo>
                  <a:lnTo>
                    <a:pt x="1325" y="587"/>
                  </a:lnTo>
                  <a:lnTo>
                    <a:pt x="1311" y="619"/>
                  </a:lnTo>
                  <a:lnTo>
                    <a:pt x="1296" y="650"/>
                  </a:lnTo>
                  <a:lnTo>
                    <a:pt x="1279" y="682"/>
                  </a:lnTo>
                  <a:lnTo>
                    <a:pt x="1262" y="711"/>
                  </a:lnTo>
                  <a:lnTo>
                    <a:pt x="1243" y="740"/>
                  </a:lnTo>
                  <a:lnTo>
                    <a:pt x="1221" y="769"/>
                  </a:lnTo>
                  <a:lnTo>
                    <a:pt x="1198" y="796"/>
                  </a:lnTo>
                  <a:lnTo>
                    <a:pt x="1175" y="822"/>
                  </a:lnTo>
                  <a:lnTo>
                    <a:pt x="1150" y="847"/>
                  </a:lnTo>
                  <a:lnTo>
                    <a:pt x="1124" y="872"/>
                  </a:lnTo>
                  <a:lnTo>
                    <a:pt x="1096" y="895"/>
                  </a:lnTo>
                  <a:lnTo>
                    <a:pt x="1067" y="916"/>
                  </a:lnTo>
                  <a:lnTo>
                    <a:pt x="1036" y="937"/>
                  </a:lnTo>
                  <a:lnTo>
                    <a:pt x="1004" y="955"/>
                  </a:lnTo>
                  <a:lnTo>
                    <a:pt x="972" y="972"/>
                  </a:lnTo>
                  <a:lnTo>
                    <a:pt x="937" y="988"/>
                  </a:lnTo>
                  <a:lnTo>
                    <a:pt x="904" y="1001"/>
                  </a:lnTo>
                  <a:lnTo>
                    <a:pt x="869" y="1014"/>
                  </a:lnTo>
                  <a:lnTo>
                    <a:pt x="833" y="1024"/>
                  </a:lnTo>
                  <a:lnTo>
                    <a:pt x="799" y="1033"/>
                  </a:lnTo>
                  <a:lnTo>
                    <a:pt x="763" y="1039"/>
                  </a:lnTo>
                  <a:lnTo>
                    <a:pt x="729" y="1044"/>
                  </a:lnTo>
                  <a:lnTo>
                    <a:pt x="693" y="1047"/>
                  </a:lnTo>
                  <a:lnTo>
                    <a:pt x="657" y="1048"/>
                  </a:lnTo>
                  <a:lnTo>
                    <a:pt x="623" y="1048"/>
                  </a:lnTo>
                  <a:lnTo>
                    <a:pt x="588" y="1046"/>
                  </a:lnTo>
                  <a:lnTo>
                    <a:pt x="553" y="1041"/>
                  </a:lnTo>
                  <a:lnTo>
                    <a:pt x="518" y="1036"/>
                  </a:lnTo>
                  <a:lnTo>
                    <a:pt x="484" y="1028"/>
                  </a:lnTo>
                  <a:lnTo>
                    <a:pt x="451" y="1020"/>
                  </a:lnTo>
                  <a:lnTo>
                    <a:pt x="418" y="1010"/>
                  </a:lnTo>
                  <a:lnTo>
                    <a:pt x="385" y="998"/>
                  </a:lnTo>
                  <a:lnTo>
                    <a:pt x="353" y="984"/>
                  </a:lnTo>
                  <a:lnTo>
                    <a:pt x="321" y="969"/>
                  </a:lnTo>
                  <a:lnTo>
                    <a:pt x="290" y="953"/>
                  </a:lnTo>
                  <a:lnTo>
                    <a:pt x="261" y="934"/>
                  </a:lnTo>
                  <a:lnTo>
                    <a:pt x="232" y="915"/>
                  </a:lnTo>
                  <a:lnTo>
                    <a:pt x="203" y="895"/>
                  </a:lnTo>
                  <a:lnTo>
                    <a:pt x="176" y="872"/>
                  </a:lnTo>
                  <a:lnTo>
                    <a:pt x="150" y="848"/>
                  </a:lnTo>
                  <a:lnTo>
                    <a:pt x="125" y="823"/>
                  </a:lnTo>
                  <a:lnTo>
                    <a:pt x="100" y="796"/>
                  </a:lnTo>
                  <a:lnTo>
                    <a:pt x="77" y="769"/>
                  </a:lnTo>
                  <a:lnTo>
                    <a:pt x="56" y="740"/>
                  </a:lnTo>
                  <a:lnTo>
                    <a:pt x="36" y="709"/>
                  </a:lnTo>
                  <a:lnTo>
                    <a:pt x="17" y="677"/>
                  </a:lnTo>
                  <a:lnTo>
                    <a:pt x="0" y="64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6" name="Freeform 38"/>
            <p:cNvSpPr>
              <a:spLocks/>
            </p:cNvSpPr>
            <p:nvPr userDrawn="1"/>
          </p:nvSpPr>
          <p:spPr bwMode="auto">
            <a:xfrm>
              <a:off x="-5649913" y="254614"/>
              <a:ext cx="508000" cy="387350"/>
            </a:xfrm>
            <a:custGeom>
              <a:avLst/>
              <a:gdLst>
                <a:gd name="T0" fmla="*/ 1226 w 1282"/>
                <a:gd name="T1" fmla="*/ 31 h 975"/>
                <a:gd name="T2" fmla="*/ 1249 w 1282"/>
                <a:gd name="T3" fmla="*/ 95 h 975"/>
                <a:gd name="T4" fmla="*/ 1267 w 1282"/>
                <a:gd name="T5" fmla="*/ 161 h 975"/>
                <a:gd name="T6" fmla="*/ 1277 w 1282"/>
                <a:gd name="T7" fmla="*/ 226 h 975"/>
                <a:gd name="T8" fmla="*/ 1282 w 1282"/>
                <a:gd name="T9" fmla="*/ 292 h 975"/>
                <a:gd name="T10" fmla="*/ 1279 w 1282"/>
                <a:gd name="T11" fmla="*/ 357 h 975"/>
                <a:gd name="T12" fmla="*/ 1270 w 1282"/>
                <a:gd name="T13" fmla="*/ 421 h 975"/>
                <a:gd name="T14" fmla="*/ 1256 w 1282"/>
                <a:gd name="T15" fmla="*/ 485 h 975"/>
                <a:gd name="T16" fmla="*/ 1234 w 1282"/>
                <a:gd name="T17" fmla="*/ 546 h 975"/>
                <a:gd name="T18" fmla="*/ 1208 w 1282"/>
                <a:gd name="T19" fmla="*/ 606 h 975"/>
                <a:gd name="T20" fmla="*/ 1176 w 1282"/>
                <a:gd name="T21" fmla="*/ 662 h 975"/>
                <a:gd name="T22" fmla="*/ 1138 w 1282"/>
                <a:gd name="T23" fmla="*/ 716 h 975"/>
                <a:gd name="T24" fmla="*/ 1095 w 1282"/>
                <a:gd name="T25" fmla="*/ 766 h 975"/>
                <a:gd name="T26" fmla="*/ 1047 w 1282"/>
                <a:gd name="T27" fmla="*/ 811 h 975"/>
                <a:gd name="T28" fmla="*/ 995 w 1282"/>
                <a:gd name="T29" fmla="*/ 852 h 975"/>
                <a:gd name="T30" fmla="*/ 936 w 1282"/>
                <a:gd name="T31" fmla="*/ 889 h 975"/>
                <a:gd name="T32" fmla="*/ 874 w 1282"/>
                <a:gd name="T33" fmla="*/ 920 h 975"/>
                <a:gd name="T34" fmla="*/ 810 w 1282"/>
                <a:gd name="T35" fmla="*/ 944 h 975"/>
                <a:gd name="T36" fmla="*/ 745 w 1282"/>
                <a:gd name="T37" fmla="*/ 961 h 975"/>
                <a:gd name="T38" fmla="*/ 679 w 1282"/>
                <a:gd name="T39" fmla="*/ 972 h 975"/>
                <a:gd name="T40" fmla="*/ 613 w 1282"/>
                <a:gd name="T41" fmla="*/ 975 h 975"/>
                <a:gd name="T42" fmla="*/ 547 w 1282"/>
                <a:gd name="T43" fmla="*/ 973 h 975"/>
                <a:gd name="T44" fmla="*/ 484 w 1282"/>
                <a:gd name="T45" fmla="*/ 964 h 975"/>
                <a:gd name="T46" fmla="*/ 420 w 1282"/>
                <a:gd name="T47" fmla="*/ 949 h 975"/>
                <a:gd name="T48" fmla="*/ 358 w 1282"/>
                <a:gd name="T49" fmla="*/ 929 h 975"/>
                <a:gd name="T50" fmla="*/ 299 w 1282"/>
                <a:gd name="T51" fmla="*/ 903 h 975"/>
                <a:gd name="T52" fmla="*/ 243 w 1282"/>
                <a:gd name="T53" fmla="*/ 870 h 975"/>
                <a:gd name="T54" fmla="*/ 190 w 1282"/>
                <a:gd name="T55" fmla="*/ 833 h 975"/>
                <a:gd name="T56" fmla="*/ 139 w 1282"/>
                <a:gd name="T57" fmla="*/ 789 h 975"/>
                <a:gd name="T58" fmla="*/ 94 w 1282"/>
                <a:gd name="T59" fmla="*/ 742 h 975"/>
                <a:gd name="T60" fmla="*/ 53 w 1282"/>
                <a:gd name="T61" fmla="*/ 688 h 975"/>
                <a:gd name="T62" fmla="*/ 16 w 1282"/>
                <a:gd name="T63" fmla="*/ 631 h 975"/>
                <a:gd name="T64" fmla="*/ 1211 w 1282"/>
                <a:gd name="T65" fmla="*/ 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2" h="975">
                  <a:moveTo>
                    <a:pt x="1211" y="0"/>
                  </a:moveTo>
                  <a:lnTo>
                    <a:pt x="1226" y="31"/>
                  </a:lnTo>
                  <a:lnTo>
                    <a:pt x="1239" y="63"/>
                  </a:lnTo>
                  <a:lnTo>
                    <a:pt x="1249" y="95"/>
                  </a:lnTo>
                  <a:lnTo>
                    <a:pt x="1259" y="127"/>
                  </a:lnTo>
                  <a:lnTo>
                    <a:pt x="1267" y="161"/>
                  </a:lnTo>
                  <a:lnTo>
                    <a:pt x="1273" y="193"/>
                  </a:lnTo>
                  <a:lnTo>
                    <a:pt x="1277" y="226"/>
                  </a:lnTo>
                  <a:lnTo>
                    <a:pt x="1281" y="259"/>
                  </a:lnTo>
                  <a:lnTo>
                    <a:pt x="1282" y="292"/>
                  </a:lnTo>
                  <a:lnTo>
                    <a:pt x="1281" y="325"/>
                  </a:lnTo>
                  <a:lnTo>
                    <a:pt x="1279" y="357"/>
                  </a:lnTo>
                  <a:lnTo>
                    <a:pt x="1275" y="390"/>
                  </a:lnTo>
                  <a:lnTo>
                    <a:pt x="1270" y="421"/>
                  </a:lnTo>
                  <a:lnTo>
                    <a:pt x="1263" y="454"/>
                  </a:lnTo>
                  <a:lnTo>
                    <a:pt x="1256" y="485"/>
                  </a:lnTo>
                  <a:lnTo>
                    <a:pt x="1246" y="516"/>
                  </a:lnTo>
                  <a:lnTo>
                    <a:pt x="1234" y="546"/>
                  </a:lnTo>
                  <a:lnTo>
                    <a:pt x="1222" y="576"/>
                  </a:lnTo>
                  <a:lnTo>
                    <a:pt x="1208" y="606"/>
                  </a:lnTo>
                  <a:lnTo>
                    <a:pt x="1193" y="634"/>
                  </a:lnTo>
                  <a:lnTo>
                    <a:pt x="1176" y="662"/>
                  </a:lnTo>
                  <a:lnTo>
                    <a:pt x="1158" y="689"/>
                  </a:lnTo>
                  <a:lnTo>
                    <a:pt x="1138" y="716"/>
                  </a:lnTo>
                  <a:lnTo>
                    <a:pt x="1118" y="741"/>
                  </a:lnTo>
                  <a:lnTo>
                    <a:pt x="1095" y="766"/>
                  </a:lnTo>
                  <a:lnTo>
                    <a:pt x="1072" y="788"/>
                  </a:lnTo>
                  <a:lnTo>
                    <a:pt x="1047" y="811"/>
                  </a:lnTo>
                  <a:lnTo>
                    <a:pt x="1022" y="833"/>
                  </a:lnTo>
                  <a:lnTo>
                    <a:pt x="995" y="852"/>
                  </a:lnTo>
                  <a:lnTo>
                    <a:pt x="965" y="872"/>
                  </a:lnTo>
                  <a:lnTo>
                    <a:pt x="936" y="889"/>
                  </a:lnTo>
                  <a:lnTo>
                    <a:pt x="905" y="905"/>
                  </a:lnTo>
                  <a:lnTo>
                    <a:pt x="874" y="920"/>
                  </a:lnTo>
                  <a:lnTo>
                    <a:pt x="842" y="933"/>
                  </a:lnTo>
                  <a:lnTo>
                    <a:pt x="810" y="944"/>
                  </a:lnTo>
                  <a:lnTo>
                    <a:pt x="777" y="954"/>
                  </a:lnTo>
                  <a:lnTo>
                    <a:pt x="745" y="961"/>
                  </a:lnTo>
                  <a:lnTo>
                    <a:pt x="712" y="968"/>
                  </a:lnTo>
                  <a:lnTo>
                    <a:pt x="679" y="972"/>
                  </a:lnTo>
                  <a:lnTo>
                    <a:pt x="646" y="974"/>
                  </a:lnTo>
                  <a:lnTo>
                    <a:pt x="613" y="975"/>
                  </a:lnTo>
                  <a:lnTo>
                    <a:pt x="581" y="975"/>
                  </a:lnTo>
                  <a:lnTo>
                    <a:pt x="547" y="973"/>
                  </a:lnTo>
                  <a:lnTo>
                    <a:pt x="515" y="970"/>
                  </a:lnTo>
                  <a:lnTo>
                    <a:pt x="484" y="964"/>
                  </a:lnTo>
                  <a:lnTo>
                    <a:pt x="451" y="958"/>
                  </a:lnTo>
                  <a:lnTo>
                    <a:pt x="420" y="949"/>
                  </a:lnTo>
                  <a:lnTo>
                    <a:pt x="390" y="940"/>
                  </a:lnTo>
                  <a:lnTo>
                    <a:pt x="358" y="929"/>
                  </a:lnTo>
                  <a:lnTo>
                    <a:pt x="329" y="916"/>
                  </a:lnTo>
                  <a:lnTo>
                    <a:pt x="299" y="903"/>
                  </a:lnTo>
                  <a:lnTo>
                    <a:pt x="271" y="887"/>
                  </a:lnTo>
                  <a:lnTo>
                    <a:pt x="243" y="870"/>
                  </a:lnTo>
                  <a:lnTo>
                    <a:pt x="216" y="852"/>
                  </a:lnTo>
                  <a:lnTo>
                    <a:pt x="190" y="833"/>
                  </a:lnTo>
                  <a:lnTo>
                    <a:pt x="164" y="812"/>
                  </a:lnTo>
                  <a:lnTo>
                    <a:pt x="139" y="789"/>
                  </a:lnTo>
                  <a:lnTo>
                    <a:pt x="116" y="766"/>
                  </a:lnTo>
                  <a:lnTo>
                    <a:pt x="94" y="742"/>
                  </a:lnTo>
                  <a:lnTo>
                    <a:pt x="72" y="716"/>
                  </a:lnTo>
                  <a:lnTo>
                    <a:pt x="53" y="688"/>
                  </a:lnTo>
                  <a:lnTo>
                    <a:pt x="33" y="660"/>
                  </a:lnTo>
                  <a:lnTo>
                    <a:pt x="16" y="631"/>
                  </a:lnTo>
                  <a:lnTo>
                    <a:pt x="0" y="599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7" name="Freeform 39"/>
            <p:cNvSpPr>
              <a:spLocks/>
            </p:cNvSpPr>
            <p:nvPr userDrawn="1"/>
          </p:nvSpPr>
          <p:spPr bwMode="auto">
            <a:xfrm>
              <a:off x="-5519738" y="319701"/>
              <a:ext cx="231775" cy="176213"/>
            </a:xfrm>
            <a:custGeom>
              <a:avLst/>
              <a:gdLst>
                <a:gd name="T0" fmla="*/ 557 w 581"/>
                <a:gd name="T1" fmla="*/ 15 h 443"/>
                <a:gd name="T2" fmla="*/ 567 w 581"/>
                <a:gd name="T3" fmla="*/ 44 h 443"/>
                <a:gd name="T4" fmla="*/ 575 w 581"/>
                <a:gd name="T5" fmla="*/ 73 h 443"/>
                <a:gd name="T6" fmla="*/ 580 w 581"/>
                <a:gd name="T7" fmla="*/ 104 h 443"/>
                <a:gd name="T8" fmla="*/ 581 w 581"/>
                <a:gd name="T9" fmla="*/ 133 h 443"/>
                <a:gd name="T10" fmla="*/ 580 w 581"/>
                <a:gd name="T11" fmla="*/ 163 h 443"/>
                <a:gd name="T12" fmla="*/ 577 w 581"/>
                <a:gd name="T13" fmla="*/ 192 h 443"/>
                <a:gd name="T14" fmla="*/ 571 w 581"/>
                <a:gd name="T15" fmla="*/ 220 h 443"/>
                <a:gd name="T16" fmla="*/ 561 w 581"/>
                <a:gd name="T17" fmla="*/ 248 h 443"/>
                <a:gd name="T18" fmla="*/ 549 w 581"/>
                <a:gd name="T19" fmla="*/ 275 h 443"/>
                <a:gd name="T20" fmla="*/ 534 w 581"/>
                <a:gd name="T21" fmla="*/ 301 h 443"/>
                <a:gd name="T22" fmla="*/ 517 w 581"/>
                <a:gd name="T23" fmla="*/ 325 h 443"/>
                <a:gd name="T24" fmla="*/ 497 w 581"/>
                <a:gd name="T25" fmla="*/ 348 h 443"/>
                <a:gd name="T26" fmla="*/ 476 w 581"/>
                <a:gd name="T27" fmla="*/ 368 h 443"/>
                <a:gd name="T28" fmla="*/ 452 w 581"/>
                <a:gd name="T29" fmla="*/ 388 h 443"/>
                <a:gd name="T30" fmla="*/ 426 w 581"/>
                <a:gd name="T31" fmla="*/ 404 h 443"/>
                <a:gd name="T32" fmla="*/ 397 w 581"/>
                <a:gd name="T33" fmla="*/ 418 h 443"/>
                <a:gd name="T34" fmla="*/ 368 w 581"/>
                <a:gd name="T35" fmla="*/ 429 h 443"/>
                <a:gd name="T36" fmla="*/ 338 w 581"/>
                <a:gd name="T37" fmla="*/ 436 h 443"/>
                <a:gd name="T38" fmla="*/ 309 w 581"/>
                <a:gd name="T39" fmla="*/ 442 h 443"/>
                <a:gd name="T40" fmla="*/ 279 w 581"/>
                <a:gd name="T41" fmla="*/ 443 h 443"/>
                <a:gd name="T42" fmla="*/ 250 w 581"/>
                <a:gd name="T43" fmla="*/ 442 h 443"/>
                <a:gd name="T44" fmla="*/ 220 w 581"/>
                <a:gd name="T45" fmla="*/ 439 h 443"/>
                <a:gd name="T46" fmla="*/ 191 w 581"/>
                <a:gd name="T47" fmla="*/ 431 h 443"/>
                <a:gd name="T48" fmla="*/ 163 w 581"/>
                <a:gd name="T49" fmla="*/ 422 h 443"/>
                <a:gd name="T50" fmla="*/ 136 w 581"/>
                <a:gd name="T51" fmla="*/ 409 h 443"/>
                <a:gd name="T52" fmla="*/ 112 w 581"/>
                <a:gd name="T53" fmla="*/ 395 h 443"/>
                <a:gd name="T54" fmla="*/ 87 w 581"/>
                <a:gd name="T55" fmla="*/ 378 h 443"/>
                <a:gd name="T56" fmla="*/ 64 w 581"/>
                <a:gd name="T57" fmla="*/ 359 h 443"/>
                <a:gd name="T58" fmla="*/ 44 w 581"/>
                <a:gd name="T59" fmla="*/ 337 h 443"/>
                <a:gd name="T60" fmla="*/ 25 w 581"/>
                <a:gd name="T61" fmla="*/ 313 h 443"/>
                <a:gd name="T62" fmla="*/ 8 w 581"/>
                <a:gd name="T63" fmla="*/ 286 h 443"/>
                <a:gd name="T64" fmla="*/ 550 w 581"/>
                <a:gd name="T65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443">
                  <a:moveTo>
                    <a:pt x="550" y="0"/>
                  </a:moveTo>
                  <a:lnTo>
                    <a:pt x="557" y="15"/>
                  </a:lnTo>
                  <a:lnTo>
                    <a:pt x="562" y="29"/>
                  </a:lnTo>
                  <a:lnTo>
                    <a:pt x="567" y="44"/>
                  </a:lnTo>
                  <a:lnTo>
                    <a:pt x="572" y="58"/>
                  </a:lnTo>
                  <a:lnTo>
                    <a:pt x="575" y="73"/>
                  </a:lnTo>
                  <a:lnTo>
                    <a:pt x="578" y="89"/>
                  </a:lnTo>
                  <a:lnTo>
                    <a:pt x="580" y="104"/>
                  </a:lnTo>
                  <a:lnTo>
                    <a:pt x="581" y="118"/>
                  </a:lnTo>
                  <a:lnTo>
                    <a:pt x="581" y="133"/>
                  </a:lnTo>
                  <a:lnTo>
                    <a:pt x="581" y="148"/>
                  </a:lnTo>
                  <a:lnTo>
                    <a:pt x="580" y="163"/>
                  </a:lnTo>
                  <a:lnTo>
                    <a:pt x="579" y="177"/>
                  </a:lnTo>
                  <a:lnTo>
                    <a:pt x="577" y="192"/>
                  </a:lnTo>
                  <a:lnTo>
                    <a:pt x="574" y="206"/>
                  </a:lnTo>
                  <a:lnTo>
                    <a:pt x="571" y="220"/>
                  </a:lnTo>
                  <a:lnTo>
                    <a:pt x="565" y="234"/>
                  </a:lnTo>
                  <a:lnTo>
                    <a:pt x="561" y="248"/>
                  </a:lnTo>
                  <a:lnTo>
                    <a:pt x="555" y="262"/>
                  </a:lnTo>
                  <a:lnTo>
                    <a:pt x="549" y="275"/>
                  </a:lnTo>
                  <a:lnTo>
                    <a:pt x="541" y="288"/>
                  </a:lnTo>
                  <a:lnTo>
                    <a:pt x="534" y="301"/>
                  </a:lnTo>
                  <a:lnTo>
                    <a:pt x="526" y="313"/>
                  </a:lnTo>
                  <a:lnTo>
                    <a:pt x="517" y="325"/>
                  </a:lnTo>
                  <a:lnTo>
                    <a:pt x="508" y="337"/>
                  </a:lnTo>
                  <a:lnTo>
                    <a:pt x="497" y="348"/>
                  </a:lnTo>
                  <a:lnTo>
                    <a:pt x="487" y="359"/>
                  </a:lnTo>
                  <a:lnTo>
                    <a:pt x="476" y="368"/>
                  </a:lnTo>
                  <a:lnTo>
                    <a:pt x="464" y="378"/>
                  </a:lnTo>
                  <a:lnTo>
                    <a:pt x="452" y="388"/>
                  </a:lnTo>
                  <a:lnTo>
                    <a:pt x="439" y="395"/>
                  </a:lnTo>
                  <a:lnTo>
                    <a:pt x="426" y="404"/>
                  </a:lnTo>
                  <a:lnTo>
                    <a:pt x="412" y="412"/>
                  </a:lnTo>
                  <a:lnTo>
                    <a:pt x="397" y="418"/>
                  </a:lnTo>
                  <a:lnTo>
                    <a:pt x="383" y="423"/>
                  </a:lnTo>
                  <a:lnTo>
                    <a:pt x="368" y="429"/>
                  </a:lnTo>
                  <a:lnTo>
                    <a:pt x="353" y="433"/>
                  </a:lnTo>
                  <a:lnTo>
                    <a:pt x="338" y="436"/>
                  </a:lnTo>
                  <a:lnTo>
                    <a:pt x="323" y="440"/>
                  </a:lnTo>
                  <a:lnTo>
                    <a:pt x="309" y="442"/>
                  </a:lnTo>
                  <a:lnTo>
                    <a:pt x="294" y="443"/>
                  </a:lnTo>
                  <a:lnTo>
                    <a:pt x="279" y="443"/>
                  </a:lnTo>
                  <a:lnTo>
                    <a:pt x="264" y="443"/>
                  </a:lnTo>
                  <a:lnTo>
                    <a:pt x="250" y="442"/>
                  </a:lnTo>
                  <a:lnTo>
                    <a:pt x="235" y="441"/>
                  </a:lnTo>
                  <a:lnTo>
                    <a:pt x="220" y="439"/>
                  </a:lnTo>
                  <a:lnTo>
                    <a:pt x="206" y="435"/>
                  </a:lnTo>
                  <a:lnTo>
                    <a:pt x="191" y="431"/>
                  </a:lnTo>
                  <a:lnTo>
                    <a:pt x="177" y="427"/>
                  </a:lnTo>
                  <a:lnTo>
                    <a:pt x="163" y="422"/>
                  </a:lnTo>
                  <a:lnTo>
                    <a:pt x="150" y="416"/>
                  </a:lnTo>
                  <a:lnTo>
                    <a:pt x="136" y="409"/>
                  </a:lnTo>
                  <a:lnTo>
                    <a:pt x="123" y="403"/>
                  </a:lnTo>
                  <a:lnTo>
                    <a:pt x="112" y="395"/>
                  </a:lnTo>
                  <a:lnTo>
                    <a:pt x="99" y="387"/>
                  </a:lnTo>
                  <a:lnTo>
                    <a:pt x="87" y="378"/>
                  </a:lnTo>
                  <a:lnTo>
                    <a:pt x="75" y="368"/>
                  </a:lnTo>
                  <a:lnTo>
                    <a:pt x="64" y="359"/>
                  </a:lnTo>
                  <a:lnTo>
                    <a:pt x="53" y="348"/>
                  </a:lnTo>
                  <a:lnTo>
                    <a:pt x="44" y="337"/>
                  </a:lnTo>
                  <a:lnTo>
                    <a:pt x="34" y="325"/>
                  </a:lnTo>
                  <a:lnTo>
                    <a:pt x="25" y="313"/>
                  </a:lnTo>
                  <a:lnTo>
                    <a:pt x="17" y="300"/>
                  </a:lnTo>
                  <a:lnTo>
                    <a:pt x="8" y="286"/>
                  </a:lnTo>
                  <a:lnTo>
                    <a:pt x="0" y="272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8" name="Freeform 40"/>
            <p:cNvSpPr>
              <a:spLocks/>
            </p:cNvSpPr>
            <p:nvPr userDrawn="1"/>
          </p:nvSpPr>
          <p:spPr bwMode="auto">
            <a:xfrm>
              <a:off x="-5334000" y="535601"/>
              <a:ext cx="38100" cy="52388"/>
            </a:xfrm>
            <a:custGeom>
              <a:avLst/>
              <a:gdLst>
                <a:gd name="T0" fmla="*/ 19 w 94"/>
                <a:gd name="T1" fmla="*/ 106 h 133"/>
                <a:gd name="T2" fmla="*/ 14 w 94"/>
                <a:gd name="T3" fmla="*/ 92 h 133"/>
                <a:gd name="T4" fmla="*/ 9 w 94"/>
                <a:gd name="T5" fmla="*/ 77 h 133"/>
                <a:gd name="T6" fmla="*/ 4 w 94"/>
                <a:gd name="T7" fmla="*/ 61 h 133"/>
                <a:gd name="T8" fmla="*/ 1 w 94"/>
                <a:gd name="T9" fmla="*/ 45 h 133"/>
                <a:gd name="T10" fmla="*/ 0 w 94"/>
                <a:gd name="T11" fmla="*/ 29 h 133"/>
                <a:gd name="T12" fmla="*/ 1 w 94"/>
                <a:gd name="T13" fmla="*/ 16 h 133"/>
                <a:gd name="T14" fmla="*/ 2 w 94"/>
                <a:gd name="T15" fmla="*/ 11 h 133"/>
                <a:gd name="T16" fmla="*/ 4 w 94"/>
                <a:gd name="T17" fmla="*/ 7 h 133"/>
                <a:gd name="T18" fmla="*/ 6 w 94"/>
                <a:gd name="T19" fmla="*/ 4 h 133"/>
                <a:gd name="T20" fmla="*/ 10 w 94"/>
                <a:gd name="T21" fmla="*/ 1 h 133"/>
                <a:gd name="T22" fmla="*/ 13 w 94"/>
                <a:gd name="T23" fmla="*/ 0 h 133"/>
                <a:gd name="T24" fmla="*/ 17 w 94"/>
                <a:gd name="T25" fmla="*/ 0 h 133"/>
                <a:gd name="T26" fmla="*/ 22 w 94"/>
                <a:gd name="T27" fmla="*/ 1 h 133"/>
                <a:gd name="T28" fmla="*/ 27 w 94"/>
                <a:gd name="T29" fmla="*/ 4 h 133"/>
                <a:gd name="T30" fmla="*/ 38 w 94"/>
                <a:gd name="T31" fmla="*/ 11 h 133"/>
                <a:gd name="T32" fmla="*/ 49 w 94"/>
                <a:gd name="T33" fmla="*/ 21 h 133"/>
                <a:gd name="T34" fmla="*/ 59 w 94"/>
                <a:gd name="T35" fmla="*/ 33 h 133"/>
                <a:gd name="T36" fmla="*/ 70 w 94"/>
                <a:gd name="T37" fmla="*/ 47 h 133"/>
                <a:gd name="T38" fmla="*/ 79 w 94"/>
                <a:gd name="T39" fmla="*/ 60 h 133"/>
                <a:gd name="T40" fmla="*/ 86 w 94"/>
                <a:gd name="T41" fmla="*/ 74 h 133"/>
                <a:gd name="T42" fmla="*/ 92 w 94"/>
                <a:gd name="T43" fmla="*/ 86 h 133"/>
                <a:gd name="T44" fmla="*/ 94 w 94"/>
                <a:gd name="T45" fmla="*/ 95 h 133"/>
                <a:gd name="T46" fmla="*/ 94 w 94"/>
                <a:gd name="T47" fmla="*/ 103 h 133"/>
                <a:gd name="T48" fmla="*/ 92 w 94"/>
                <a:gd name="T49" fmla="*/ 109 h 133"/>
                <a:gd name="T50" fmla="*/ 89 w 94"/>
                <a:gd name="T51" fmla="*/ 115 h 133"/>
                <a:gd name="T52" fmla="*/ 84 w 94"/>
                <a:gd name="T53" fmla="*/ 119 h 133"/>
                <a:gd name="T54" fmla="*/ 78 w 94"/>
                <a:gd name="T55" fmla="*/ 123 h 133"/>
                <a:gd name="T56" fmla="*/ 71 w 94"/>
                <a:gd name="T57" fmla="*/ 127 h 133"/>
                <a:gd name="T58" fmla="*/ 65 w 94"/>
                <a:gd name="T59" fmla="*/ 130 h 133"/>
                <a:gd name="T60" fmla="*/ 58 w 94"/>
                <a:gd name="T61" fmla="*/ 132 h 133"/>
                <a:gd name="T62" fmla="*/ 52 w 94"/>
                <a:gd name="T63" fmla="*/ 133 h 133"/>
                <a:gd name="T64" fmla="*/ 45 w 94"/>
                <a:gd name="T65" fmla="*/ 133 h 133"/>
                <a:gd name="T66" fmla="*/ 39 w 94"/>
                <a:gd name="T67" fmla="*/ 130 h 133"/>
                <a:gd name="T68" fmla="*/ 32 w 94"/>
                <a:gd name="T69" fmla="*/ 126 h 133"/>
                <a:gd name="T70" fmla="*/ 26 w 94"/>
                <a:gd name="T71" fmla="*/ 117 h 133"/>
                <a:gd name="T72" fmla="*/ 19 w 94"/>
                <a:gd name="T73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133">
                  <a:moveTo>
                    <a:pt x="19" y="106"/>
                  </a:moveTo>
                  <a:lnTo>
                    <a:pt x="14" y="92"/>
                  </a:lnTo>
                  <a:lnTo>
                    <a:pt x="9" y="77"/>
                  </a:lnTo>
                  <a:lnTo>
                    <a:pt x="4" y="61"/>
                  </a:lnTo>
                  <a:lnTo>
                    <a:pt x="1" y="45"/>
                  </a:lnTo>
                  <a:lnTo>
                    <a:pt x="0" y="29"/>
                  </a:lnTo>
                  <a:lnTo>
                    <a:pt x="1" y="16"/>
                  </a:lnTo>
                  <a:lnTo>
                    <a:pt x="2" y="11"/>
                  </a:lnTo>
                  <a:lnTo>
                    <a:pt x="4" y="7"/>
                  </a:lnTo>
                  <a:lnTo>
                    <a:pt x="6" y="4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1"/>
                  </a:lnTo>
                  <a:lnTo>
                    <a:pt x="27" y="4"/>
                  </a:lnTo>
                  <a:lnTo>
                    <a:pt x="38" y="11"/>
                  </a:lnTo>
                  <a:lnTo>
                    <a:pt x="49" y="21"/>
                  </a:lnTo>
                  <a:lnTo>
                    <a:pt x="59" y="33"/>
                  </a:lnTo>
                  <a:lnTo>
                    <a:pt x="70" y="47"/>
                  </a:lnTo>
                  <a:lnTo>
                    <a:pt x="79" y="60"/>
                  </a:lnTo>
                  <a:lnTo>
                    <a:pt x="86" y="74"/>
                  </a:lnTo>
                  <a:lnTo>
                    <a:pt x="92" y="86"/>
                  </a:lnTo>
                  <a:lnTo>
                    <a:pt x="94" y="95"/>
                  </a:lnTo>
                  <a:lnTo>
                    <a:pt x="94" y="103"/>
                  </a:lnTo>
                  <a:lnTo>
                    <a:pt x="92" y="109"/>
                  </a:lnTo>
                  <a:lnTo>
                    <a:pt x="89" y="115"/>
                  </a:lnTo>
                  <a:lnTo>
                    <a:pt x="84" y="119"/>
                  </a:lnTo>
                  <a:lnTo>
                    <a:pt x="78" y="123"/>
                  </a:lnTo>
                  <a:lnTo>
                    <a:pt x="71" y="127"/>
                  </a:lnTo>
                  <a:lnTo>
                    <a:pt x="65" y="130"/>
                  </a:lnTo>
                  <a:lnTo>
                    <a:pt x="58" y="132"/>
                  </a:lnTo>
                  <a:lnTo>
                    <a:pt x="52" y="133"/>
                  </a:lnTo>
                  <a:lnTo>
                    <a:pt x="45" y="133"/>
                  </a:lnTo>
                  <a:lnTo>
                    <a:pt x="39" y="130"/>
                  </a:lnTo>
                  <a:lnTo>
                    <a:pt x="32" y="126"/>
                  </a:lnTo>
                  <a:lnTo>
                    <a:pt x="26" y="117"/>
                  </a:lnTo>
                  <a:lnTo>
                    <a:pt x="19" y="10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9" name="Freeform 41"/>
            <p:cNvSpPr>
              <a:spLocks/>
            </p:cNvSpPr>
            <p:nvPr userDrawn="1"/>
          </p:nvSpPr>
          <p:spPr bwMode="auto">
            <a:xfrm>
              <a:off x="-5280025" y="497501"/>
              <a:ext cx="46038" cy="44450"/>
            </a:xfrm>
            <a:custGeom>
              <a:avLst/>
              <a:gdLst>
                <a:gd name="T0" fmla="*/ 50 w 119"/>
                <a:gd name="T1" fmla="*/ 99 h 116"/>
                <a:gd name="T2" fmla="*/ 39 w 119"/>
                <a:gd name="T3" fmla="*/ 89 h 116"/>
                <a:gd name="T4" fmla="*/ 28 w 119"/>
                <a:gd name="T5" fmla="*/ 76 h 116"/>
                <a:gd name="T6" fmla="*/ 19 w 119"/>
                <a:gd name="T7" fmla="*/ 62 h 116"/>
                <a:gd name="T8" fmla="*/ 11 w 119"/>
                <a:gd name="T9" fmla="*/ 48 h 116"/>
                <a:gd name="T10" fmla="*/ 4 w 119"/>
                <a:gd name="T11" fmla="*/ 34 h 116"/>
                <a:gd name="T12" fmla="*/ 1 w 119"/>
                <a:gd name="T13" fmla="*/ 22 h 116"/>
                <a:gd name="T14" fmla="*/ 0 w 119"/>
                <a:gd name="T15" fmla="*/ 16 h 116"/>
                <a:gd name="T16" fmla="*/ 0 w 119"/>
                <a:gd name="T17" fmla="*/ 12 h 116"/>
                <a:gd name="T18" fmla="*/ 1 w 119"/>
                <a:gd name="T19" fmla="*/ 8 h 116"/>
                <a:gd name="T20" fmla="*/ 3 w 119"/>
                <a:gd name="T21" fmla="*/ 4 h 116"/>
                <a:gd name="T22" fmla="*/ 6 w 119"/>
                <a:gd name="T23" fmla="*/ 2 h 116"/>
                <a:gd name="T24" fmla="*/ 11 w 119"/>
                <a:gd name="T25" fmla="*/ 1 h 116"/>
                <a:gd name="T26" fmla="*/ 15 w 119"/>
                <a:gd name="T27" fmla="*/ 0 h 116"/>
                <a:gd name="T28" fmla="*/ 20 w 119"/>
                <a:gd name="T29" fmla="*/ 1 h 116"/>
                <a:gd name="T30" fmla="*/ 33 w 119"/>
                <a:gd name="T31" fmla="*/ 3 h 116"/>
                <a:gd name="T32" fmla="*/ 47 w 119"/>
                <a:gd name="T33" fmla="*/ 10 h 116"/>
                <a:gd name="T34" fmla="*/ 61 w 119"/>
                <a:gd name="T35" fmla="*/ 17 h 116"/>
                <a:gd name="T36" fmla="*/ 75 w 119"/>
                <a:gd name="T37" fmla="*/ 26 h 116"/>
                <a:gd name="T38" fmla="*/ 90 w 119"/>
                <a:gd name="T39" fmla="*/ 36 h 116"/>
                <a:gd name="T40" fmla="*/ 100 w 119"/>
                <a:gd name="T41" fmla="*/ 45 h 116"/>
                <a:gd name="T42" fmla="*/ 109 w 119"/>
                <a:gd name="T43" fmla="*/ 55 h 116"/>
                <a:gd name="T44" fmla="*/ 115 w 119"/>
                <a:gd name="T45" fmla="*/ 64 h 116"/>
                <a:gd name="T46" fmla="*/ 118 w 119"/>
                <a:gd name="T47" fmla="*/ 70 h 116"/>
                <a:gd name="T48" fmla="*/ 119 w 119"/>
                <a:gd name="T49" fmla="*/ 78 h 116"/>
                <a:gd name="T50" fmla="*/ 117 w 119"/>
                <a:gd name="T51" fmla="*/ 83 h 116"/>
                <a:gd name="T52" fmla="*/ 114 w 119"/>
                <a:gd name="T53" fmla="*/ 90 h 116"/>
                <a:gd name="T54" fmla="*/ 110 w 119"/>
                <a:gd name="T55" fmla="*/ 95 h 116"/>
                <a:gd name="T56" fmla="*/ 105 w 119"/>
                <a:gd name="T57" fmla="*/ 101 h 116"/>
                <a:gd name="T58" fmla="*/ 99 w 119"/>
                <a:gd name="T59" fmla="*/ 106 h 116"/>
                <a:gd name="T60" fmla="*/ 94 w 119"/>
                <a:gd name="T61" fmla="*/ 110 h 116"/>
                <a:gd name="T62" fmla="*/ 88 w 119"/>
                <a:gd name="T63" fmla="*/ 113 h 116"/>
                <a:gd name="T64" fmla="*/ 82 w 119"/>
                <a:gd name="T65" fmla="*/ 116 h 116"/>
                <a:gd name="T66" fmla="*/ 75 w 119"/>
                <a:gd name="T67" fmla="*/ 116 h 116"/>
                <a:gd name="T68" fmla="*/ 68 w 119"/>
                <a:gd name="T69" fmla="*/ 112 h 116"/>
                <a:gd name="T70" fmla="*/ 59 w 119"/>
                <a:gd name="T71" fmla="*/ 108 h 116"/>
                <a:gd name="T72" fmla="*/ 50 w 119"/>
                <a:gd name="T73" fmla="*/ 9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9" h="116">
                  <a:moveTo>
                    <a:pt x="50" y="99"/>
                  </a:moveTo>
                  <a:lnTo>
                    <a:pt x="39" y="89"/>
                  </a:lnTo>
                  <a:lnTo>
                    <a:pt x="28" y="76"/>
                  </a:lnTo>
                  <a:lnTo>
                    <a:pt x="19" y="62"/>
                  </a:lnTo>
                  <a:lnTo>
                    <a:pt x="11" y="48"/>
                  </a:lnTo>
                  <a:lnTo>
                    <a:pt x="4" y="34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4"/>
                  </a:lnTo>
                  <a:lnTo>
                    <a:pt x="6" y="2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20" y="1"/>
                  </a:lnTo>
                  <a:lnTo>
                    <a:pt x="33" y="3"/>
                  </a:lnTo>
                  <a:lnTo>
                    <a:pt x="47" y="10"/>
                  </a:lnTo>
                  <a:lnTo>
                    <a:pt x="61" y="17"/>
                  </a:lnTo>
                  <a:lnTo>
                    <a:pt x="75" y="26"/>
                  </a:lnTo>
                  <a:lnTo>
                    <a:pt x="90" y="36"/>
                  </a:lnTo>
                  <a:lnTo>
                    <a:pt x="100" y="45"/>
                  </a:lnTo>
                  <a:lnTo>
                    <a:pt x="109" y="55"/>
                  </a:lnTo>
                  <a:lnTo>
                    <a:pt x="115" y="64"/>
                  </a:lnTo>
                  <a:lnTo>
                    <a:pt x="118" y="70"/>
                  </a:lnTo>
                  <a:lnTo>
                    <a:pt x="119" y="78"/>
                  </a:lnTo>
                  <a:lnTo>
                    <a:pt x="117" y="83"/>
                  </a:lnTo>
                  <a:lnTo>
                    <a:pt x="114" y="90"/>
                  </a:lnTo>
                  <a:lnTo>
                    <a:pt x="110" y="95"/>
                  </a:lnTo>
                  <a:lnTo>
                    <a:pt x="105" y="101"/>
                  </a:lnTo>
                  <a:lnTo>
                    <a:pt x="99" y="106"/>
                  </a:lnTo>
                  <a:lnTo>
                    <a:pt x="94" y="110"/>
                  </a:lnTo>
                  <a:lnTo>
                    <a:pt x="88" y="113"/>
                  </a:lnTo>
                  <a:lnTo>
                    <a:pt x="82" y="116"/>
                  </a:lnTo>
                  <a:lnTo>
                    <a:pt x="75" y="116"/>
                  </a:lnTo>
                  <a:lnTo>
                    <a:pt x="68" y="112"/>
                  </a:lnTo>
                  <a:lnTo>
                    <a:pt x="59" y="108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0" name="Freeform 42"/>
            <p:cNvSpPr>
              <a:spLocks/>
            </p:cNvSpPr>
            <p:nvPr userDrawn="1"/>
          </p:nvSpPr>
          <p:spPr bwMode="auto">
            <a:xfrm>
              <a:off x="-5245100" y="441939"/>
              <a:ext cx="53975" cy="36513"/>
            </a:xfrm>
            <a:custGeom>
              <a:avLst/>
              <a:gdLst>
                <a:gd name="T0" fmla="*/ 76 w 135"/>
                <a:gd name="T1" fmla="*/ 84 h 91"/>
                <a:gd name="T2" fmla="*/ 62 w 135"/>
                <a:gd name="T3" fmla="*/ 78 h 91"/>
                <a:gd name="T4" fmla="*/ 48 w 135"/>
                <a:gd name="T5" fmla="*/ 69 h 91"/>
                <a:gd name="T6" fmla="*/ 34 w 135"/>
                <a:gd name="T7" fmla="*/ 59 h 91"/>
                <a:gd name="T8" fmla="*/ 22 w 135"/>
                <a:gd name="T9" fmla="*/ 49 h 91"/>
                <a:gd name="T10" fmla="*/ 11 w 135"/>
                <a:gd name="T11" fmla="*/ 38 h 91"/>
                <a:gd name="T12" fmla="*/ 4 w 135"/>
                <a:gd name="T13" fmla="*/ 28 h 91"/>
                <a:gd name="T14" fmla="*/ 2 w 135"/>
                <a:gd name="T15" fmla="*/ 23 h 91"/>
                <a:gd name="T16" fmla="*/ 1 w 135"/>
                <a:gd name="T17" fmla="*/ 18 h 91"/>
                <a:gd name="T18" fmla="*/ 0 w 135"/>
                <a:gd name="T19" fmla="*/ 14 h 91"/>
                <a:gd name="T20" fmla="*/ 1 w 135"/>
                <a:gd name="T21" fmla="*/ 11 h 91"/>
                <a:gd name="T22" fmla="*/ 3 w 135"/>
                <a:gd name="T23" fmla="*/ 7 h 91"/>
                <a:gd name="T24" fmla="*/ 6 w 135"/>
                <a:gd name="T25" fmla="*/ 5 h 91"/>
                <a:gd name="T26" fmla="*/ 10 w 135"/>
                <a:gd name="T27" fmla="*/ 3 h 91"/>
                <a:gd name="T28" fmla="*/ 16 w 135"/>
                <a:gd name="T29" fmla="*/ 1 h 91"/>
                <a:gd name="T30" fmla="*/ 29 w 135"/>
                <a:gd name="T31" fmla="*/ 0 h 91"/>
                <a:gd name="T32" fmla="*/ 43 w 135"/>
                <a:gd name="T33" fmla="*/ 1 h 91"/>
                <a:gd name="T34" fmla="*/ 59 w 135"/>
                <a:gd name="T35" fmla="*/ 3 h 91"/>
                <a:gd name="T36" fmla="*/ 76 w 135"/>
                <a:gd name="T37" fmla="*/ 6 h 91"/>
                <a:gd name="T38" fmla="*/ 91 w 135"/>
                <a:gd name="T39" fmla="*/ 11 h 91"/>
                <a:gd name="T40" fmla="*/ 106 w 135"/>
                <a:gd name="T41" fmla="*/ 16 h 91"/>
                <a:gd name="T42" fmla="*/ 117 w 135"/>
                <a:gd name="T43" fmla="*/ 22 h 91"/>
                <a:gd name="T44" fmla="*/ 126 w 135"/>
                <a:gd name="T45" fmla="*/ 28 h 91"/>
                <a:gd name="T46" fmla="*/ 131 w 135"/>
                <a:gd name="T47" fmla="*/ 34 h 91"/>
                <a:gd name="T48" fmla="*/ 133 w 135"/>
                <a:gd name="T49" fmla="*/ 40 h 91"/>
                <a:gd name="T50" fmla="*/ 135 w 135"/>
                <a:gd name="T51" fmla="*/ 46 h 91"/>
                <a:gd name="T52" fmla="*/ 133 w 135"/>
                <a:gd name="T53" fmla="*/ 53 h 91"/>
                <a:gd name="T54" fmla="*/ 131 w 135"/>
                <a:gd name="T55" fmla="*/ 59 h 91"/>
                <a:gd name="T56" fmla="*/ 128 w 135"/>
                <a:gd name="T57" fmla="*/ 67 h 91"/>
                <a:gd name="T58" fmla="*/ 126 w 135"/>
                <a:gd name="T59" fmla="*/ 73 h 91"/>
                <a:gd name="T60" fmla="*/ 122 w 135"/>
                <a:gd name="T61" fmla="*/ 80 h 91"/>
                <a:gd name="T62" fmla="*/ 117 w 135"/>
                <a:gd name="T63" fmla="*/ 84 h 91"/>
                <a:gd name="T64" fmla="*/ 113 w 135"/>
                <a:gd name="T65" fmla="*/ 88 h 91"/>
                <a:gd name="T66" fmla="*/ 106 w 135"/>
                <a:gd name="T67" fmla="*/ 91 h 91"/>
                <a:gd name="T68" fmla="*/ 98 w 135"/>
                <a:gd name="T69" fmla="*/ 91 h 91"/>
                <a:gd name="T70" fmla="*/ 88 w 135"/>
                <a:gd name="T71" fmla="*/ 88 h 91"/>
                <a:gd name="T72" fmla="*/ 76 w 135"/>
                <a:gd name="T73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91">
                  <a:moveTo>
                    <a:pt x="76" y="84"/>
                  </a:moveTo>
                  <a:lnTo>
                    <a:pt x="62" y="78"/>
                  </a:lnTo>
                  <a:lnTo>
                    <a:pt x="48" y="69"/>
                  </a:lnTo>
                  <a:lnTo>
                    <a:pt x="34" y="59"/>
                  </a:lnTo>
                  <a:lnTo>
                    <a:pt x="22" y="49"/>
                  </a:lnTo>
                  <a:lnTo>
                    <a:pt x="11" y="38"/>
                  </a:lnTo>
                  <a:lnTo>
                    <a:pt x="4" y="28"/>
                  </a:lnTo>
                  <a:lnTo>
                    <a:pt x="2" y="23"/>
                  </a:lnTo>
                  <a:lnTo>
                    <a:pt x="1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3" y="7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6" y="1"/>
                  </a:lnTo>
                  <a:lnTo>
                    <a:pt x="29" y="0"/>
                  </a:lnTo>
                  <a:lnTo>
                    <a:pt x="43" y="1"/>
                  </a:lnTo>
                  <a:lnTo>
                    <a:pt x="59" y="3"/>
                  </a:lnTo>
                  <a:lnTo>
                    <a:pt x="76" y="6"/>
                  </a:lnTo>
                  <a:lnTo>
                    <a:pt x="91" y="11"/>
                  </a:lnTo>
                  <a:lnTo>
                    <a:pt x="106" y="16"/>
                  </a:lnTo>
                  <a:lnTo>
                    <a:pt x="117" y="22"/>
                  </a:lnTo>
                  <a:lnTo>
                    <a:pt x="126" y="28"/>
                  </a:lnTo>
                  <a:lnTo>
                    <a:pt x="131" y="34"/>
                  </a:lnTo>
                  <a:lnTo>
                    <a:pt x="133" y="40"/>
                  </a:lnTo>
                  <a:lnTo>
                    <a:pt x="135" y="46"/>
                  </a:lnTo>
                  <a:lnTo>
                    <a:pt x="133" y="53"/>
                  </a:lnTo>
                  <a:lnTo>
                    <a:pt x="131" y="59"/>
                  </a:lnTo>
                  <a:lnTo>
                    <a:pt x="128" y="67"/>
                  </a:lnTo>
                  <a:lnTo>
                    <a:pt x="126" y="73"/>
                  </a:lnTo>
                  <a:lnTo>
                    <a:pt x="122" y="80"/>
                  </a:lnTo>
                  <a:lnTo>
                    <a:pt x="117" y="84"/>
                  </a:lnTo>
                  <a:lnTo>
                    <a:pt x="113" y="88"/>
                  </a:lnTo>
                  <a:lnTo>
                    <a:pt x="106" y="91"/>
                  </a:lnTo>
                  <a:lnTo>
                    <a:pt x="98" y="91"/>
                  </a:lnTo>
                  <a:lnTo>
                    <a:pt x="88" y="8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1" name="Freeform 43"/>
            <p:cNvSpPr>
              <a:spLocks/>
            </p:cNvSpPr>
            <p:nvPr userDrawn="1"/>
          </p:nvSpPr>
          <p:spPr bwMode="auto">
            <a:xfrm>
              <a:off x="-5229225" y="373676"/>
              <a:ext cx="53975" cy="30163"/>
            </a:xfrm>
            <a:custGeom>
              <a:avLst/>
              <a:gdLst>
                <a:gd name="T0" fmla="*/ 96 w 140"/>
                <a:gd name="T1" fmla="*/ 75 h 75"/>
                <a:gd name="T2" fmla="*/ 81 w 140"/>
                <a:gd name="T3" fmla="*/ 72 h 75"/>
                <a:gd name="T4" fmla="*/ 65 w 140"/>
                <a:gd name="T5" fmla="*/ 69 h 75"/>
                <a:gd name="T6" fmla="*/ 49 w 140"/>
                <a:gd name="T7" fmla="*/ 65 h 75"/>
                <a:gd name="T8" fmla="*/ 33 w 140"/>
                <a:gd name="T9" fmla="*/ 60 h 75"/>
                <a:gd name="T10" fmla="*/ 20 w 140"/>
                <a:gd name="T11" fmla="*/ 53 h 75"/>
                <a:gd name="T12" fmla="*/ 9 w 140"/>
                <a:gd name="T13" fmla="*/ 47 h 75"/>
                <a:gd name="T14" fmla="*/ 5 w 140"/>
                <a:gd name="T15" fmla="*/ 42 h 75"/>
                <a:gd name="T16" fmla="*/ 2 w 140"/>
                <a:gd name="T17" fmla="*/ 39 h 75"/>
                <a:gd name="T18" fmla="*/ 0 w 140"/>
                <a:gd name="T19" fmla="*/ 35 h 75"/>
                <a:gd name="T20" fmla="*/ 0 w 140"/>
                <a:gd name="T21" fmla="*/ 31 h 75"/>
                <a:gd name="T22" fmla="*/ 1 w 140"/>
                <a:gd name="T23" fmla="*/ 27 h 75"/>
                <a:gd name="T24" fmla="*/ 4 w 140"/>
                <a:gd name="T25" fmla="*/ 24 h 75"/>
                <a:gd name="T26" fmla="*/ 7 w 140"/>
                <a:gd name="T27" fmla="*/ 21 h 75"/>
                <a:gd name="T28" fmla="*/ 11 w 140"/>
                <a:gd name="T29" fmla="*/ 17 h 75"/>
                <a:gd name="T30" fmla="*/ 22 w 140"/>
                <a:gd name="T31" fmla="*/ 12 h 75"/>
                <a:gd name="T32" fmla="*/ 37 w 140"/>
                <a:gd name="T33" fmla="*/ 8 h 75"/>
                <a:gd name="T34" fmla="*/ 52 w 140"/>
                <a:gd name="T35" fmla="*/ 3 h 75"/>
                <a:gd name="T36" fmla="*/ 69 w 140"/>
                <a:gd name="T37" fmla="*/ 1 h 75"/>
                <a:gd name="T38" fmla="*/ 86 w 140"/>
                <a:gd name="T39" fmla="*/ 0 h 75"/>
                <a:gd name="T40" fmla="*/ 101 w 140"/>
                <a:gd name="T41" fmla="*/ 0 h 75"/>
                <a:gd name="T42" fmla="*/ 114 w 140"/>
                <a:gd name="T43" fmla="*/ 2 h 75"/>
                <a:gd name="T44" fmla="*/ 123 w 140"/>
                <a:gd name="T45" fmla="*/ 4 h 75"/>
                <a:gd name="T46" fmla="*/ 130 w 140"/>
                <a:gd name="T47" fmla="*/ 9 h 75"/>
                <a:gd name="T48" fmla="*/ 135 w 140"/>
                <a:gd name="T49" fmla="*/ 13 h 75"/>
                <a:gd name="T50" fmla="*/ 137 w 140"/>
                <a:gd name="T51" fmla="*/ 20 h 75"/>
                <a:gd name="T52" fmla="*/ 140 w 140"/>
                <a:gd name="T53" fmla="*/ 26 h 75"/>
                <a:gd name="T54" fmla="*/ 140 w 140"/>
                <a:gd name="T55" fmla="*/ 33 h 75"/>
                <a:gd name="T56" fmla="*/ 140 w 140"/>
                <a:gd name="T57" fmla="*/ 40 h 75"/>
                <a:gd name="T58" fmla="*/ 139 w 140"/>
                <a:gd name="T59" fmla="*/ 48 h 75"/>
                <a:gd name="T60" fmla="*/ 137 w 140"/>
                <a:gd name="T61" fmla="*/ 54 h 75"/>
                <a:gd name="T62" fmla="*/ 135 w 140"/>
                <a:gd name="T63" fmla="*/ 61 h 75"/>
                <a:gd name="T64" fmla="*/ 132 w 140"/>
                <a:gd name="T65" fmla="*/ 66 h 75"/>
                <a:gd name="T66" fmla="*/ 127 w 140"/>
                <a:gd name="T67" fmla="*/ 70 h 75"/>
                <a:gd name="T68" fmla="*/ 119 w 140"/>
                <a:gd name="T69" fmla="*/ 74 h 75"/>
                <a:gd name="T70" fmla="*/ 109 w 140"/>
                <a:gd name="T71" fmla="*/ 75 h 75"/>
                <a:gd name="T72" fmla="*/ 96 w 140"/>
                <a:gd name="T7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75">
                  <a:moveTo>
                    <a:pt x="96" y="75"/>
                  </a:moveTo>
                  <a:lnTo>
                    <a:pt x="81" y="72"/>
                  </a:lnTo>
                  <a:lnTo>
                    <a:pt x="65" y="69"/>
                  </a:lnTo>
                  <a:lnTo>
                    <a:pt x="49" y="65"/>
                  </a:lnTo>
                  <a:lnTo>
                    <a:pt x="33" y="60"/>
                  </a:lnTo>
                  <a:lnTo>
                    <a:pt x="20" y="53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2" y="39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4" y="24"/>
                  </a:lnTo>
                  <a:lnTo>
                    <a:pt x="7" y="21"/>
                  </a:lnTo>
                  <a:lnTo>
                    <a:pt x="11" y="17"/>
                  </a:lnTo>
                  <a:lnTo>
                    <a:pt x="22" y="12"/>
                  </a:lnTo>
                  <a:lnTo>
                    <a:pt x="37" y="8"/>
                  </a:lnTo>
                  <a:lnTo>
                    <a:pt x="52" y="3"/>
                  </a:lnTo>
                  <a:lnTo>
                    <a:pt x="69" y="1"/>
                  </a:lnTo>
                  <a:lnTo>
                    <a:pt x="86" y="0"/>
                  </a:lnTo>
                  <a:lnTo>
                    <a:pt x="101" y="0"/>
                  </a:lnTo>
                  <a:lnTo>
                    <a:pt x="114" y="2"/>
                  </a:lnTo>
                  <a:lnTo>
                    <a:pt x="123" y="4"/>
                  </a:lnTo>
                  <a:lnTo>
                    <a:pt x="130" y="9"/>
                  </a:lnTo>
                  <a:lnTo>
                    <a:pt x="135" y="13"/>
                  </a:lnTo>
                  <a:lnTo>
                    <a:pt x="137" y="20"/>
                  </a:lnTo>
                  <a:lnTo>
                    <a:pt x="140" y="26"/>
                  </a:lnTo>
                  <a:lnTo>
                    <a:pt x="140" y="33"/>
                  </a:lnTo>
                  <a:lnTo>
                    <a:pt x="140" y="40"/>
                  </a:lnTo>
                  <a:lnTo>
                    <a:pt x="139" y="48"/>
                  </a:lnTo>
                  <a:lnTo>
                    <a:pt x="137" y="54"/>
                  </a:lnTo>
                  <a:lnTo>
                    <a:pt x="135" y="61"/>
                  </a:lnTo>
                  <a:lnTo>
                    <a:pt x="132" y="66"/>
                  </a:lnTo>
                  <a:lnTo>
                    <a:pt x="127" y="70"/>
                  </a:lnTo>
                  <a:lnTo>
                    <a:pt x="119" y="74"/>
                  </a:lnTo>
                  <a:lnTo>
                    <a:pt x="109" y="75"/>
                  </a:lnTo>
                  <a:lnTo>
                    <a:pt x="9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2" name="Freeform 44"/>
            <p:cNvSpPr>
              <a:spLocks/>
            </p:cNvSpPr>
            <p:nvPr userDrawn="1"/>
          </p:nvSpPr>
          <p:spPr bwMode="auto">
            <a:xfrm>
              <a:off x="-5237163" y="297476"/>
              <a:ext cx="53975" cy="31750"/>
            </a:xfrm>
            <a:custGeom>
              <a:avLst/>
              <a:gdLst>
                <a:gd name="T0" fmla="*/ 106 w 137"/>
                <a:gd name="T1" fmla="*/ 74 h 82"/>
                <a:gd name="T2" fmla="*/ 91 w 137"/>
                <a:gd name="T3" fmla="*/ 78 h 82"/>
                <a:gd name="T4" fmla="*/ 74 w 137"/>
                <a:gd name="T5" fmla="*/ 81 h 82"/>
                <a:gd name="T6" fmla="*/ 57 w 137"/>
                <a:gd name="T7" fmla="*/ 82 h 82"/>
                <a:gd name="T8" fmla="*/ 41 w 137"/>
                <a:gd name="T9" fmla="*/ 82 h 82"/>
                <a:gd name="T10" fmla="*/ 27 w 137"/>
                <a:gd name="T11" fmla="*/ 81 h 82"/>
                <a:gd name="T12" fmla="*/ 14 w 137"/>
                <a:gd name="T13" fmla="*/ 78 h 82"/>
                <a:gd name="T14" fmla="*/ 9 w 137"/>
                <a:gd name="T15" fmla="*/ 75 h 82"/>
                <a:gd name="T16" fmla="*/ 5 w 137"/>
                <a:gd name="T17" fmla="*/ 73 h 82"/>
                <a:gd name="T18" fmla="*/ 2 w 137"/>
                <a:gd name="T19" fmla="*/ 70 h 82"/>
                <a:gd name="T20" fmla="*/ 0 w 137"/>
                <a:gd name="T21" fmla="*/ 67 h 82"/>
                <a:gd name="T22" fmla="*/ 0 w 137"/>
                <a:gd name="T23" fmla="*/ 63 h 82"/>
                <a:gd name="T24" fmla="*/ 1 w 137"/>
                <a:gd name="T25" fmla="*/ 58 h 82"/>
                <a:gd name="T26" fmla="*/ 3 w 137"/>
                <a:gd name="T27" fmla="*/ 54 h 82"/>
                <a:gd name="T28" fmla="*/ 6 w 137"/>
                <a:gd name="T29" fmla="*/ 50 h 82"/>
                <a:gd name="T30" fmla="*/ 15 w 137"/>
                <a:gd name="T31" fmla="*/ 41 h 82"/>
                <a:gd name="T32" fmla="*/ 27 w 137"/>
                <a:gd name="T33" fmla="*/ 31 h 82"/>
                <a:gd name="T34" fmla="*/ 40 w 137"/>
                <a:gd name="T35" fmla="*/ 23 h 82"/>
                <a:gd name="T36" fmla="*/ 55 w 137"/>
                <a:gd name="T37" fmla="*/ 15 h 82"/>
                <a:gd name="T38" fmla="*/ 70 w 137"/>
                <a:gd name="T39" fmla="*/ 9 h 82"/>
                <a:gd name="T40" fmla="*/ 84 w 137"/>
                <a:gd name="T41" fmla="*/ 3 h 82"/>
                <a:gd name="T42" fmla="*/ 97 w 137"/>
                <a:gd name="T43" fmla="*/ 0 h 82"/>
                <a:gd name="T44" fmla="*/ 107 w 137"/>
                <a:gd name="T45" fmla="*/ 0 h 82"/>
                <a:gd name="T46" fmla="*/ 115 w 137"/>
                <a:gd name="T47" fmla="*/ 1 h 82"/>
                <a:gd name="T48" fmla="*/ 121 w 137"/>
                <a:gd name="T49" fmla="*/ 3 h 82"/>
                <a:gd name="T50" fmla="*/ 126 w 137"/>
                <a:gd name="T51" fmla="*/ 9 h 82"/>
                <a:gd name="T52" fmla="*/ 129 w 137"/>
                <a:gd name="T53" fmla="*/ 14 h 82"/>
                <a:gd name="T54" fmla="*/ 132 w 137"/>
                <a:gd name="T55" fmla="*/ 20 h 82"/>
                <a:gd name="T56" fmla="*/ 134 w 137"/>
                <a:gd name="T57" fmla="*/ 27 h 82"/>
                <a:gd name="T58" fmla="*/ 136 w 137"/>
                <a:gd name="T59" fmla="*/ 34 h 82"/>
                <a:gd name="T60" fmla="*/ 137 w 137"/>
                <a:gd name="T61" fmla="*/ 41 h 82"/>
                <a:gd name="T62" fmla="*/ 137 w 137"/>
                <a:gd name="T63" fmla="*/ 47 h 82"/>
                <a:gd name="T64" fmla="*/ 136 w 137"/>
                <a:gd name="T65" fmla="*/ 54 h 82"/>
                <a:gd name="T66" fmla="*/ 133 w 137"/>
                <a:gd name="T67" fmla="*/ 60 h 82"/>
                <a:gd name="T68" fmla="*/ 126 w 137"/>
                <a:gd name="T69" fmla="*/ 65 h 82"/>
                <a:gd name="T70" fmla="*/ 118 w 137"/>
                <a:gd name="T71" fmla="*/ 70 h 82"/>
                <a:gd name="T72" fmla="*/ 106 w 137"/>
                <a:gd name="T73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7" h="82">
                  <a:moveTo>
                    <a:pt x="106" y="74"/>
                  </a:moveTo>
                  <a:lnTo>
                    <a:pt x="91" y="78"/>
                  </a:lnTo>
                  <a:lnTo>
                    <a:pt x="74" y="81"/>
                  </a:lnTo>
                  <a:lnTo>
                    <a:pt x="57" y="82"/>
                  </a:lnTo>
                  <a:lnTo>
                    <a:pt x="41" y="82"/>
                  </a:lnTo>
                  <a:lnTo>
                    <a:pt x="27" y="81"/>
                  </a:lnTo>
                  <a:lnTo>
                    <a:pt x="14" y="78"/>
                  </a:lnTo>
                  <a:lnTo>
                    <a:pt x="9" y="75"/>
                  </a:lnTo>
                  <a:lnTo>
                    <a:pt x="5" y="73"/>
                  </a:lnTo>
                  <a:lnTo>
                    <a:pt x="2" y="70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1" y="58"/>
                  </a:lnTo>
                  <a:lnTo>
                    <a:pt x="3" y="54"/>
                  </a:lnTo>
                  <a:lnTo>
                    <a:pt x="6" y="50"/>
                  </a:lnTo>
                  <a:lnTo>
                    <a:pt x="15" y="41"/>
                  </a:lnTo>
                  <a:lnTo>
                    <a:pt x="27" y="31"/>
                  </a:lnTo>
                  <a:lnTo>
                    <a:pt x="40" y="23"/>
                  </a:lnTo>
                  <a:lnTo>
                    <a:pt x="55" y="15"/>
                  </a:lnTo>
                  <a:lnTo>
                    <a:pt x="70" y="9"/>
                  </a:lnTo>
                  <a:lnTo>
                    <a:pt x="84" y="3"/>
                  </a:lnTo>
                  <a:lnTo>
                    <a:pt x="97" y="0"/>
                  </a:lnTo>
                  <a:lnTo>
                    <a:pt x="107" y="0"/>
                  </a:lnTo>
                  <a:lnTo>
                    <a:pt x="115" y="1"/>
                  </a:lnTo>
                  <a:lnTo>
                    <a:pt x="121" y="3"/>
                  </a:lnTo>
                  <a:lnTo>
                    <a:pt x="126" y="9"/>
                  </a:lnTo>
                  <a:lnTo>
                    <a:pt x="129" y="14"/>
                  </a:lnTo>
                  <a:lnTo>
                    <a:pt x="132" y="20"/>
                  </a:lnTo>
                  <a:lnTo>
                    <a:pt x="134" y="27"/>
                  </a:lnTo>
                  <a:lnTo>
                    <a:pt x="136" y="34"/>
                  </a:lnTo>
                  <a:lnTo>
                    <a:pt x="137" y="41"/>
                  </a:lnTo>
                  <a:lnTo>
                    <a:pt x="137" y="47"/>
                  </a:lnTo>
                  <a:lnTo>
                    <a:pt x="136" y="54"/>
                  </a:lnTo>
                  <a:lnTo>
                    <a:pt x="133" y="60"/>
                  </a:lnTo>
                  <a:lnTo>
                    <a:pt x="126" y="65"/>
                  </a:lnTo>
                  <a:lnTo>
                    <a:pt x="118" y="70"/>
                  </a:lnTo>
                  <a:lnTo>
                    <a:pt x="106" y="7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3" name="Freeform 45"/>
            <p:cNvSpPr>
              <a:spLocks/>
            </p:cNvSpPr>
            <p:nvPr userDrawn="1"/>
          </p:nvSpPr>
          <p:spPr bwMode="auto">
            <a:xfrm>
              <a:off x="-5603875" y="480039"/>
              <a:ext cx="49213" cy="42863"/>
            </a:xfrm>
            <a:custGeom>
              <a:avLst/>
              <a:gdLst>
                <a:gd name="T0" fmla="*/ 21 w 125"/>
                <a:gd name="T1" fmla="*/ 35 h 107"/>
                <a:gd name="T2" fmla="*/ 34 w 125"/>
                <a:gd name="T3" fmla="*/ 26 h 107"/>
                <a:gd name="T4" fmla="*/ 48 w 125"/>
                <a:gd name="T5" fmla="*/ 17 h 107"/>
                <a:gd name="T6" fmla="*/ 63 w 125"/>
                <a:gd name="T7" fmla="*/ 11 h 107"/>
                <a:gd name="T8" fmla="*/ 78 w 125"/>
                <a:gd name="T9" fmla="*/ 5 h 107"/>
                <a:gd name="T10" fmla="*/ 94 w 125"/>
                <a:gd name="T11" fmla="*/ 1 h 107"/>
                <a:gd name="T12" fmla="*/ 106 w 125"/>
                <a:gd name="T13" fmla="*/ 0 h 107"/>
                <a:gd name="T14" fmla="*/ 112 w 125"/>
                <a:gd name="T15" fmla="*/ 0 h 107"/>
                <a:gd name="T16" fmla="*/ 116 w 125"/>
                <a:gd name="T17" fmla="*/ 1 h 107"/>
                <a:gd name="T18" fmla="*/ 119 w 125"/>
                <a:gd name="T19" fmla="*/ 3 h 107"/>
                <a:gd name="T20" fmla="*/ 123 w 125"/>
                <a:gd name="T21" fmla="*/ 5 h 107"/>
                <a:gd name="T22" fmla="*/ 124 w 125"/>
                <a:gd name="T23" fmla="*/ 9 h 107"/>
                <a:gd name="T24" fmla="*/ 125 w 125"/>
                <a:gd name="T25" fmla="*/ 13 h 107"/>
                <a:gd name="T26" fmla="*/ 125 w 125"/>
                <a:gd name="T27" fmla="*/ 18 h 107"/>
                <a:gd name="T28" fmla="*/ 123 w 125"/>
                <a:gd name="T29" fmla="*/ 23 h 107"/>
                <a:gd name="T30" fmla="*/ 118 w 125"/>
                <a:gd name="T31" fmla="*/ 35 h 107"/>
                <a:gd name="T32" fmla="*/ 110 w 125"/>
                <a:gd name="T33" fmla="*/ 47 h 107"/>
                <a:gd name="T34" fmla="*/ 100 w 125"/>
                <a:gd name="T35" fmla="*/ 60 h 107"/>
                <a:gd name="T36" fmla="*/ 89 w 125"/>
                <a:gd name="T37" fmla="*/ 72 h 107"/>
                <a:gd name="T38" fmla="*/ 77 w 125"/>
                <a:gd name="T39" fmla="*/ 84 h 107"/>
                <a:gd name="T40" fmla="*/ 65 w 125"/>
                <a:gd name="T41" fmla="*/ 94 h 107"/>
                <a:gd name="T42" fmla="*/ 55 w 125"/>
                <a:gd name="T43" fmla="*/ 100 h 107"/>
                <a:gd name="T44" fmla="*/ 45 w 125"/>
                <a:gd name="T45" fmla="*/ 105 h 107"/>
                <a:gd name="T46" fmla="*/ 37 w 125"/>
                <a:gd name="T47" fmla="*/ 107 h 107"/>
                <a:gd name="T48" fmla="*/ 31 w 125"/>
                <a:gd name="T49" fmla="*/ 106 h 107"/>
                <a:gd name="T50" fmla="*/ 24 w 125"/>
                <a:gd name="T51" fmla="*/ 104 h 107"/>
                <a:gd name="T52" fmla="*/ 20 w 125"/>
                <a:gd name="T53" fmla="*/ 99 h 107"/>
                <a:gd name="T54" fmla="*/ 15 w 125"/>
                <a:gd name="T55" fmla="*/ 94 h 107"/>
                <a:gd name="T56" fmla="*/ 10 w 125"/>
                <a:gd name="T57" fmla="*/ 89 h 107"/>
                <a:gd name="T58" fmla="*/ 6 w 125"/>
                <a:gd name="T59" fmla="*/ 82 h 107"/>
                <a:gd name="T60" fmla="*/ 3 w 125"/>
                <a:gd name="T61" fmla="*/ 76 h 107"/>
                <a:gd name="T62" fmla="*/ 0 w 125"/>
                <a:gd name="T63" fmla="*/ 70 h 107"/>
                <a:gd name="T64" fmla="*/ 0 w 125"/>
                <a:gd name="T65" fmla="*/ 64 h 107"/>
                <a:gd name="T66" fmla="*/ 1 w 125"/>
                <a:gd name="T67" fmla="*/ 57 h 107"/>
                <a:gd name="T68" fmla="*/ 5 w 125"/>
                <a:gd name="T69" fmla="*/ 50 h 107"/>
                <a:gd name="T70" fmla="*/ 11 w 125"/>
                <a:gd name="T71" fmla="*/ 42 h 107"/>
                <a:gd name="T72" fmla="*/ 21 w 125"/>
                <a:gd name="T73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107">
                  <a:moveTo>
                    <a:pt x="21" y="35"/>
                  </a:moveTo>
                  <a:lnTo>
                    <a:pt x="34" y="26"/>
                  </a:lnTo>
                  <a:lnTo>
                    <a:pt x="48" y="17"/>
                  </a:lnTo>
                  <a:lnTo>
                    <a:pt x="63" y="11"/>
                  </a:lnTo>
                  <a:lnTo>
                    <a:pt x="78" y="5"/>
                  </a:lnTo>
                  <a:lnTo>
                    <a:pt x="94" y="1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6" y="1"/>
                  </a:lnTo>
                  <a:lnTo>
                    <a:pt x="119" y="3"/>
                  </a:lnTo>
                  <a:lnTo>
                    <a:pt x="123" y="5"/>
                  </a:lnTo>
                  <a:lnTo>
                    <a:pt x="124" y="9"/>
                  </a:lnTo>
                  <a:lnTo>
                    <a:pt x="125" y="13"/>
                  </a:lnTo>
                  <a:lnTo>
                    <a:pt x="125" y="18"/>
                  </a:lnTo>
                  <a:lnTo>
                    <a:pt x="123" y="23"/>
                  </a:lnTo>
                  <a:lnTo>
                    <a:pt x="118" y="35"/>
                  </a:lnTo>
                  <a:lnTo>
                    <a:pt x="110" y="47"/>
                  </a:lnTo>
                  <a:lnTo>
                    <a:pt x="100" y="60"/>
                  </a:lnTo>
                  <a:lnTo>
                    <a:pt x="89" y="72"/>
                  </a:lnTo>
                  <a:lnTo>
                    <a:pt x="77" y="84"/>
                  </a:lnTo>
                  <a:lnTo>
                    <a:pt x="65" y="94"/>
                  </a:lnTo>
                  <a:lnTo>
                    <a:pt x="55" y="100"/>
                  </a:lnTo>
                  <a:lnTo>
                    <a:pt x="45" y="105"/>
                  </a:lnTo>
                  <a:lnTo>
                    <a:pt x="37" y="107"/>
                  </a:lnTo>
                  <a:lnTo>
                    <a:pt x="31" y="106"/>
                  </a:lnTo>
                  <a:lnTo>
                    <a:pt x="24" y="104"/>
                  </a:lnTo>
                  <a:lnTo>
                    <a:pt x="20" y="99"/>
                  </a:lnTo>
                  <a:lnTo>
                    <a:pt x="15" y="94"/>
                  </a:lnTo>
                  <a:lnTo>
                    <a:pt x="10" y="89"/>
                  </a:lnTo>
                  <a:lnTo>
                    <a:pt x="6" y="82"/>
                  </a:lnTo>
                  <a:lnTo>
                    <a:pt x="3" y="76"/>
                  </a:lnTo>
                  <a:lnTo>
                    <a:pt x="0" y="70"/>
                  </a:lnTo>
                  <a:lnTo>
                    <a:pt x="0" y="64"/>
                  </a:lnTo>
                  <a:lnTo>
                    <a:pt x="1" y="57"/>
                  </a:lnTo>
                  <a:lnTo>
                    <a:pt x="5" y="50"/>
                  </a:lnTo>
                  <a:lnTo>
                    <a:pt x="11" y="42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4" name="Freeform 46"/>
            <p:cNvSpPr>
              <a:spLocks/>
            </p:cNvSpPr>
            <p:nvPr userDrawn="1"/>
          </p:nvSpPr>
          <p:spPr bwMode="auto">
            <a:xfrm>
              <a:off x="-5548313" y="524489"/>
              <a:ext cx="41275" cy="50800"/>
            </a:xfrm>
            <a:custGeom>
              <a:avLst/>
              <a:gdLst>
                <a:gd name="T0" fmla="*/ 11 w 103"/>
                <a:gd name="T1" fmla="*/ 64 h 129"/>
                <a:gd name="T2" fmla="*/ 20 w 103"/>
                <a:gd name="T3" fmla="*/ 52 h 129"/>
                <a:gd name="T4" fmla="*/ 31 w 103"/>
                <a:gd name="T5" fmla="*/ 39 h 129"/>
                <a:gd name="T6" fmla="*/ 43 w 103"/>
                <a:gd name="T7" fmla="*/ 27 h 129"/>
                <a:gd name="T8" fmla="*/ 55 w 103"/>
                <a:gd name="T9" fmla="*/ 18 h 129"/>
                <a:gd name="T10" fmla="*/ 68 w 103"/>
                <a:gd name="T11" fmla="*/ 9 h 129"/>
                <a:gd name="T12" fmla="*/ 79 w 103"/>
                <a:gd name="T13" fmla="*/ 4 h 129"/>
                <a:gd name="T14" fmla="*/ 84 w 103"/>
                <a:gd name="T15" fmla="*/ 1 h 129"/>
                <a:gd name="T16" fmla="*/ 89 w 103"/>
                <a:gd name="T17" fmla="*/ 0 h 129"/>
                <a:gd name="T18" fmla="*/ 93 w 103"/>
                <a:gd name="T19" fmla="*/ 1 h 129"/>
                <a:gd name="T20" fmla="*/ 96 w 103"/>
                <a:gd name="T21" fmla="*/ 2 h 129"/>
                <a:gd name="T22" fmla="*/ 99 w 103"/>
                <a:gd name="T23" fmla="*/ 6 h 129"/>
                <a:gd name="T24" fmla="*/ 101 w 103"/>
                <a:gd name="T25" fmla="*/ 9 h 129"/>
                <a:gd name="T26" fmla="*/ 103 w 103"/>
                <a:gd name="T27" fmla="*/ 13 h 129"/>
                <a:gd name="T28" fmla="*/ 103 w 103"/>
                <a:gd name="T29" fmla="*/ 19 h 129"/>
                <a:gd name="T30" fmla="*/ 103 w 103"/>
                <a:gd name="T31" fmla="*/ 32 h 129"/>
                <a:gd name="T32" fmla="*/ 99 w 103"/>
                <a:gd name="T33" fmla="*/ 47 h 129"/>
                <a:gd name="T34" fmla="*/ 94 w 103"/>
                <a:gd name="T35" fmla="*/ 62 h 129"/>
                <a:gd name="T36" fmla="*/ 87 w 103"/>
                <a:gd name="T37" fmla="*/ 77 h 129"/>
                <a:gd name="T38" fmla="*/ 81 w 103"/>
                <a:gd name="T39" fmla="*/ 92 h 129"/>
                <a:gd name="T40" fmla="*/ 72 w 103"/>
                <a:gd name="T41" fmla="*/ 105 h 129"/>
                <a:gd name="T42" fmla="*/ 65 w 103"/>
                <a:gd name="T43" fmla="*/ 116 h 129"/>
                <a:gd name="T44" fmla="*/ 58 w 103"/>
                <a:gd name="T45" fmla="*/ 122 h 129"/>
                <a:gd name="T46" fmla="*/ 51 w 103"/>
                <a:gd name="T47" fmla="*/ 127 h 129"/>
                <a:gd name="T48" fmla="*/ 44 w 103"/>
                <a:gd name="T49" fmla="*/ 129 h 129"/>
                <a:gd name="T50" fmla="*/ 38 w 103"/>
                <a:gd name="T51" fmla="*/ 128 h 129"/>
                <a:gd name="T52" fmla="*/ 31 w 103"/>
                <a:gd name="T53" fmla="*/ 126 h 129"/>
                <a:gd name="T54" fmla="*/ 26 w 103"/>
                <a:gd name="T55" fmla="*/ 123 h 129"/>
                <a:gd name="T56" fmla="*/ 19 w 103"/>
                <a:gd name="T57" fmla="*/ 119 h 129"/>
                <a:gd name="T58" fmla="*/ 13 w 103"/>
                <a:gd name="T59" fmla="*/ 115 h 129"/>
                <a:gd name="T60" fmla="*/ 8 w 103"/>
                <a:gd name="T61" fmla="*/ 110 h 129"/>
                <a:gd name="T62" fmla="*/ 3 w 103"/>
                <a:gd name="T63" fmla="*/ 105 h 129"/>
                <a:gd name="T64" fmla="*/ 1 w 103"/>
                <a:gd name="T65" fmla="*/ 100 h 129"/>
                <a:gd name="T66" fmla="*/ 0 w 103"/>
                <a:gd name="T67" fmla="*/ 92 h 129"/>
                <a:gd name="T68" fmla="*/ 1 w 103"/>
                <a:gd name="T69" fmla="*/ 85 h 129"/>
                <a:gd name="T70" fmla="*/ 4 w 103"/>
                <a:gd name="T71" fmla="*/ 75 h 129"/>
                <a:gd name="T72" fmla="*/ 11 w 103"/>
                <a:gd name="T73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129">
                  <a:moveTo>
                    <a:pt x="11" y="64"/>
                  </a:moveTo>
                  <a:lnTo>
                    <a:pt x="20" y="52"/>
                  </a:lnTo>
                  <a:lnTo>
                    <a:pt x="31" y="39"/>
                  </a:lnTo>
                  <a:lnTo>
                    <a:pt x="43" y="27"/>
                  </a:lnTo>
                  <a:lnTo>
                    <a:pt x="55" y="18"/>
                  </a:lnTo>
                  <a:lnTo>
                    <a:pt x="68" y="9"/>
                  </a:lnTo>
                  <a:lnTo>
                    <a:pt x="79" y="4"/>
                  </a:lnTo>
                  <a:lnTo>
                    <a:pt x="84" y="1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6" y="2"/>
                  </a:lnTo>
                  <a:lnTo>
                    <a:pt x="99" y="6"/>
                  </a:lnTo>
                  <a:lnTo>
                    <a:pt x="101" y="9"/>
                  </a:lnTo>
                  <a:lnTo>
                    <a:pt x="103" y="13"/>
                  </a:lnTo>
                  <a:lnTo>
                    <a:pt x="103" y="19"/>
                  </a:lnTo>
                  <a:lnTo>
                    <a:pt x="103" y="32"/>
                  </a:lnTo>
                  <a:lnTo>
                    <a:pt x="99" y="47"/>
                  </a:lnTo>
                  <a:lnTo>
                    <a:pt x="94" y="62"/>
                  </a:lnTo>
                  <a:lnTo>
                    <a:pt x="87" y="77"/>
                  </a:lnTo>
                  <a:lnTo>
                    <a:pt x="81" y="92"/>
                  </a:lnTo>
                  <a:lnTo>
                    <a:pt x="72" y="105"/>
                  </a:lnTo>
                  <a:lnTo>
                    <a:pt x="65" y="116"/>
                  </a:lnTo>
                  <a:lnTo>
                    <a:pt x="58" y="122"/>
                  </a:lnTo>
                  <a:lnTo>
                    <a:pt x="51" y="127"/>
                  </a:lnTo>
                  <a:lnTo>
                    <a:pt x="44" y="129"/>
                  </a:lnTo>
                  <a:lnTo>
                    <a:pt x="38" y="128"/>
                  </a:lnTo>
                  <a:lnTo>
                    <a:pt x="31" y="126"/>
                  </a:lnTo>
                  <a:lnTo>
                    <a:pt x="26" y="123"/>
                  </a:lnTo>
                  <a:lnTo>
                    <a:pt x="19" y="119"/>
                  </a:lnTo>
                  <a:lnTo>
                    <a:pt x="13" y="115"/>
                  </a:lnTo>
                  <a:lnTo>
                    <a:pt x="8" y="110"/>
                  </a:lnTo>
                  <a:lnTo>
                    <a:pt x="3" y="105"/>
                  </a:lnTo>
                  <a:lnTo>
                    <a:pt x="1" y="100"/>
                  </a:lnTo>
                  <a:lnTo>
                    <a:pt x="0" y="92"/>
                  </a:lnTo>
                  <a:lnTo>
                    <a:pt x="1" y="85"/>
                  </a:lnTo>
                  <a:lnTo>
                    <a:pt x="4" y="75"/>
                  </a:lnTo>
                  <a:lnTo>
                    <a:pt x="11" y="6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5" name="Freeform 47"/>
            <p:cNvSpPr>
              <a:spLocks/>
            </p:cNvSpPr>
            <p:nvPr userDrawn="1"/>
          </p:nvSpPr>
          <p:spPr bwMode="auto">
            <a:xfrm>
              <a:off x="-5476875" y="549889"/>
              <a:ext cx="31750" cy="55563"/>
            </a:xfrm>
            <a:custGeom>
              <a:avLst/>
              <a:gdLst>
                <a:gd name="T0" fmla="*/ 2 w 80"/>
                <a:gd name="T1" fmla="*/ 88 h 138"/>
                <a:gd name="T2" fmla="*/ 7 w 80"/>
                <a:gd name="T3" fmla="*/ 72 h 138"/>
                <a:gd name="T4" fmla="*/ 13 w 80"/>
                <a:gd name="T5" fmla="*/ 57 h 138"/>
                <a:gd name="T6" fmla="*/ 21 w 80"/>
                <a:gd name="T7" fmla="*/ 42 h 138"/>
                <a:gd name="T8" fmla="*/ 28 w 80"/>
                <a:gd name="T9" fmla="*/ 28 h 138"/>
                <a:gd name="T10" fmla="*/ 37 w 80"/>
                <a:gd name="T11" fmla="*/ 16 h 138"/>
                <a:gd name="T12" fmla="*/ 46 w 80"/>
                <a:gd name="T13" fmla="*/ 7 h 138"/>
                <a:gd name="T14" fmla="*/ 50 w 80"/>
                <a:gd name="T15" fmla="*/ 3 h 138"/>
                <a:gd name="T16" fmla="*/ 54 w 80"/>
                <a:gd name="T17" fmla="*/ 1 h 138"/>
                <a:gd name="T18" fmla="*/ 58 w 80"/>
                <a:gd name="T19" fmla="*/ 0 h 138"/>
                <a:gd name="T20" fmla="*/ 62 w 80"/>
                <a:gd name="T21" fmla="*/ 0 h 138"/>
                <a:gd name="T22" fmla="*/ 66 w 80"/>
                <a:gd name="T23" fmla="*/ 2 h 138"/>
                <a:gd name="T24" fmla="*/ 69 w 80"/>
                <a:gd name="T25" fmla="*/ 4 h 138"/>
                <a:gd name="T26" fmla="*/ 71 w 80"/>
                <a:gd name="T27" fmla="*/ 9 h 138"/>
                <a:gd name="T28" fmla="*/ 74 w 80"/>
                <a:gd name="T29" fmla="*/ 13 h 138"/>
                <a:gd name="T30" fmla="*/ 78 w 80"/>
                <a:gd name="T31" fmla="*/ 26 h 138"/>
                <a:gd name="T32" fmla="*/ 80 w 80"/>
                <a:gd name="T33" fmla="*/ 40 h 138"/>
                <a:gd name="T34" fmla="*/ 80 w 80"/>
                <a:gd name="T35" fmla="*/ 56 h 138"/>
                <a:gd name="T36" fmla="*/ 80 w 80"/>
                <a:gd name="T37" fmla="*/ 74 h 138"/>
                <a:gd name="T38" fmla="*/ 78 w 80"/>
                <a:gd name="T39" fmla="*/ 90 h 138"/>
                <a:gd name="T40" fmla="*/ 75 w 80"/>
                <a:gd name="T41" fmla="*/ 105 h 138"/>
                <a:gd name="T42" fmla="*/ 71 w 80"/>
                <a:gd name="T43" fmla="*/ 117 h 138"/>
                <a:gd name="T44" fmla="*/ 67 w 80"/>
                <a:gd name="T45" fmla="*/ 126 h 138"/>
                <a:gd name="T46" fmla="*/ 62 w 80"/>
                <a:gd name="T47" fmla="*/ 133 h 138"/>
                <a:gd name="T48" fmla="*/ 56 w 80"/>
                <a:gd name="T49" fmla="*/ 136 h 138"/>
                <a:gd name="T50" fmla="*/ 50 w 80"/>
                <a:gd name="T51" fmla="*/ 138 h 138"/>
                <a:gd name="T52" fmla="*/ 43 w 80"/>
                <a:gd name="T53" fmla="*/ 138 h 138"/>
                <a:gd name="T54" fmla="*/ 37 w 80"/>
                <a:gd name="T55" fmla="*/ 137 h 138"/>
                <a:gd name="T56" fmla="*/ 29 w 80"/>
                <a:gd name="T57" fmla="*/ 136 h 138"/>
                <a:gd name="T58" fmla="*/ 22 w 80"/>
                <a:gd name="T59" fmla="*/ 134 h 138"/>
                <a:gd name="T60" fmla="*/ 15 w 80"/>
                <a:gd name="T61" fmla="*/ 132 h 138"/>
                <a:gd name="T62" fmla="*/ 10 w 80"/>
                <a:gd name="T63" fmla="*/ 129 h 138"/>
                <a:gd name="T64" fmla="*/ 6 w 80"/>
                <a:gd name="T65" fmla="*/ 124 h 138"/>
                <a:gd name="T66" fmla="*/ 2 w 80"/>
                <a:gd name="T67" fmla="*/ 118 h 138"/>
                <a:gd name="T68" fmla="*/ 0 w 80"/>
                <a:gd name="T69" fmla="*/ 110 h 138"/>
                <a:gd name="T70" fmla="*/ 0 w 80"/>
                <a:gd name="T71" fmla="*/ 101 h 138"/>
                <a:gd name="T72" fmla="*/ 2 w 80"/>
                <a:gd name="T73" fmla="*/ 8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138">
                  <a:moveTo>
                    <a:pt x="2" y="88"/>
                  </a:moveTo>
                  <a:lnTo>
                    <a:pt x="7" y="72"/>
                  </a:lnTo>
                  <a:lnTo>
                    <a:pt x="13" y="57"/>
                  </a:lnTo>
                  <a:lnTo>
                    <a:pt x="21" y="42"/>
                  </a:lnTo>
                  <a:lnTo>
                    <a:pt x="28" y="28"/>
                  </a:lnTo>
                  <a:lnTo>
                    <a:pt x="37" y="16"/>
                  </a:lnTo>
                  <a:lnTo>
                    <a:pt x="46" y="7"/>
                  </a:lnTo>
                  <a:lnTo>
                    <a:pt x="50" y="3"/>
                  </a:lnTo>
                  <a:lnTo>
                    <a:pt x="54" y="1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69" y="4"/>
                  </a:lnTo>
                  <a:lnTo>
                    <a:pt x="71" y="9"/>
                  </a:lnTo>
                  <a:lnTo>
                    <a:pt x="74" y="13"/>
                  </a:lnTo>
                  <a:lnTo>
                    <a:pt x="78" y="2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80" y="74"/>
                  </a:lnTo>
                  <a:lnTo>
                    <a:pt x="78" y="90"/>
                  </a:lnTo>
                  <a:lnTo>
                    <a:pt x="75" y="105"/>
                  </a:lnTo>
                  <a:lnTo>
                    <a:pt x="71" y="117"/>
                  </a:lnTo>
                  <a:lnTo>
                    <a:pt x="67" y="126"/>
                  </a:lnTo>
                  <a:lnTo>
                    <a:pt x="62" y="133"/>
                  </a:lnTo>
                  <a:lnTo>
                    <a:pt x="56" y="136"/>
                  </a:lnTo>
                  <a:lnTo>
                    <a:pt x="50" y="138"/>
                  </a:lnTo>
                  <a:lnTo>
                    <a:pt x="43" y="138"/>
                  </a:lnTo>
                  <a:lnTo>
                    <a:pt x="37" y="137"/>
                  </a:lnTo>
                  <a:lnTo>
                    <a:pt x="29" y="136"/>
                  </a:lnTo>
                  <a:lnTo>
                    <a:pt x="22" y="134"/>
                  </a:lnTo>
                  <a:lnTo>
                    <a:pt x="15" y="132"/>
                  </a:lnTo>
                  <a:lnTo>
                    <a:pt x="10" y="129"/>
                  </a:lnTo>
                  <a:lnTo>
                    <a:pt x="6" y="124"/>
                  </a:lnTo>
                  <a:lnTo>
                    <a:pt x="2" y="118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2" y="88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6" name="Freeform 48"/>
            <p:cNvSpPr>
              <a:spLocks/>
            </p:cNvSpPr>
            <p:nvPr userDrawn="1"/>
          </p:nvSpPr>
          <p:spPr bwMode="auto">
            <a:xfrm>
              <a:off x="-5400675" y="554651"/>
              <a:ext cx="30163" cy="55563"/>
            </a:xfrm>
            <a:custGeom>
              <a:avLst/>
              <a:gdLst>
                <a:gd name="T0" fmla="*/ 1 w 76"/>
                <a:gd name="T1" fmla="*/ 101 h 139"/>
                <a:gd name="T2" fmla="*/ 0 w 76"/>
                <a:gd name="T3" fmla="*/ 86 h 139"/>
                <a:gd name="T4" fmla="*/ 0 w 76"/>
                <a:gd name="T5" fmla="*/ 70 h 139"/>
                <a:gd name="T6" fmla="*/ 1 w 76"/>
                <a:gd name="T7" fmla="*/ 53 h 139"/>
                <a:gd name="T8" fmla="*/ 5 w 76"/>
                <a:gd name="T9" fmla="*/ 37 h 139"/>
                <a:gd name="T10" fmla="*/ 9 w 76"/>
                <a:gd name="T11" fmla="*/ 22 h 139"/>
                <a:gd name="T12" fmla="*/ 13 w 76"/>
                <a:gd name="T13" fmla="*/ 11 h 139"/>
                <a:gd name="T14" fmla="*/ 17 w 76"/>
                <a:gd name="T15" fmla="*/ 6 h 139"/>
                <a:gd name="T16" fmla="*/ 20 w 76"/>
                <a:gd name="T17" fmla="*/ 3 h 139"/>
                <a:gd name="T18" fmla="*/ 23 w 76"/>
                <a:gd name="T19" fmla="*/ 1 h 139"/>
                <a:gd name="T20" fmla="*/ 27 w 76"/>
                <a:gd name="T21" fmla="*/ 0 h 139"/>
                <a:gd name="T22" fmla="*/ 31 w 76"/>
                <a:gd name="T23" fmla="*/ 0 h 139"/>
                <a:gd name="T24" fmla="*/ 35 w 76"/>
                <a:gd name="T25" fmla="*/ 1 h 139"/>
                <a:gd name="T26" fmla="*/ 38 w 76"/>
                <a:gd name="T27" fmla="*/ 4 h 139"/>
                <a:gd name="T28" fmla="*/ 43 w 76"/>
                <a:gd name="T29" fmla="*/ 7 h 139"/>
                <a:gd name="T30" fmla="*/ 50 w 76"/>
                <a:gd name="T31" fmla="*/ 18 h 139"/>
                <a:gd name="T32" fmla="*/ 57 w 76"/>
                <a:gd name="T33" fmla="*/ 31 h 139"/>
                <a:gd name="T34" fmla="*/ 63 w 76"/>
                <a:gd name="T35" fmla="*/ 46 h 139"/>
                <a:gd name="T36" fmla="*/ 68 w 76"/>
                <a:gd name="T37" fmla="*/ 62 h 139"/>
                <a:gd name="T38" fmla="*/ 73 w 76"/>
                <a:gd name="T39" fmla="*/ 79 h 139"/>
                <a:gd name="T40" fmla="*/ 75 w 76"/>
                <a:gd name="T41" fmla="*/ 94 h 139"/>
                <a:gd name="T42" fmla="*/ 76 w 76"/>
                <a:gd name="T43" fmla="*/ 106 h 139"/>
                <a:gd name="T44" fmla="*/ 75 w 76"/>
                <a:gd name="T45" fmla="*/ 116 h 139"/>
                <a:gd name="T46" fmla="*/ 72 w 76"/>
                <a:gd name="T47" fmla="*/ 124 h 139"/>
                <a:gd name="T48" fmla="*/ 68 w 76"/>
                <a:gd name="T49" fmla="*/ 129 h 139"/>
                <a:gd name="T50" fmla="*/ 63 w 76"/>
                <a:gd name="T51" fmla="*/ 133 h 139"/>
                <a:gd name="T52" fmla="*/ 57 w 76"/>
                <a:gd name="T53" fmla="*/ 136 h 139"/>
                <a:gd name="T54" fmla="*/ 50 w 76"/>
                <a:gd name="T55" fmla="*/ 137 h 139"/>
                <a:gd name="T56" fmla="*/ 43 w 76"/>
                <a:gd name="T57" fmla="*/ 138 h 139"/>
                <a:gd name="T58" fmla="*/ 35 w 76"/>
                <a:gd name="T59" fmla="*/ 139 h 139"/>
                <a:gd name="T60" fmla="*/ 28 w 76"/>
                <a:gd name="T61" fmla="*/ 139 h 139"/>
                <a:gd name="T62" fmla="*/ 22 w 76"/>
                <a:gd name="T63" fmla="*/ 138 h 139"/>
                <a:gd name="T64" fmla="*/ 16 w 76"/>
                <a:gd name="T65" fmla="*/ 135 h 139"/>
                <a:gd name="T66" fmla="*/ 10 w 76"/>
                <a:gd name="T67" fmla="*/ 130 h 139"/>
                <a:gd name="T68" fmla="*/ 7 w 76"/>
                <a:gd name="T69" fmla="*/ 124 h 139"/>
                <a:gd name="T70" fmla="*/ 4 w 76"/>
                <a:gd name="T71" fmla="*/ 114 h 139"/>
                <a:gd name="T72" fmla="*/ 1 w 76"/>
                <a:gd name="T73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39">
                  <a:moveTo>
                    <a:pt x="1" y="101"/>
                  </a:moveTo>
                  <a:lnTo>
                    <a:pt x="0" y="86"/>
                  </a:lnTo>
                  <a:lnTo>
                    <a:pt x="0" y="70"/>
                  </a:lnTo>
                  <a:lnTo>
                    <a:pt x="1" y="53"/>
                  </a:lnTo>
                  <a:lnTo>
                    <a:pt x="5" y="37"/>
                  </a:lnTo>
                  <a:lnTo>
                    <a:pt x="9" y="22"/>
                  </a:lnTo>
                  <a:lnTo>
                    <a:pt x="13" y="11"/>
                  </a:lnTo>
                  <a:lnTo>
                    <a:pt x="17" y="6"/>
                  </a:lnTo>
                  <a:lnTo>
                    <a:pt x="20" y="3"/>
                  </a:lnTo>
                  <a:lnTo>
                    <a:pt x="23" y="1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50" y="18"/>
                  </a:lnTo>
                  <a:lnTo>
                    <a:pt x="57" y="31"/>
                  </a:lnTo>
                  <a:lnTo>
                    <a:pt x="63" y="46"/>
                  </a:lnTo>
                  <a:lnTo>
                    <a:pt x="68" y="62"/>
                  </a:lnTo>
                  <a:lnTo>
                    <a:pt x="73" y="79"/>
                  </a:lnTo>
                  <a:lnTo>
                    <a:pt x="75" y="94"/>
                  </a:lnTo>
                  <a:lnTo>
                    <a:pt x="76" y="106"/>
                  </a:lnTo>
                  <a:lnTo>
                    <a:pt x="75" y="116"/>
                  </a:lnTo>
                  <a:lnTo>
                    <a:pt x="72" y="124"/>
                  </a:lnTo>
                  <a:lnTo>
                    <a:pt x="68" y="129"/>
                  </a:lnTo>
                  <a:lnTo>
                    <a:pt x="63" y="133"/>
                  </a:lnTo>
                  <a:lnTo>
                    <a:pt x="57" y="136"/>
                  </a:lnTo>
                  <a:lnTo>
                    <a:pt x="50" y="137"/>
                  </a:lnTo>
                  <a:lnTo>
                    <a:pt x="43" y="138"/>
                  </a:lnTo>
                  <a:lnTo>
                    <a:pt x="35" y="139"/>
                  </a:lnTo>
                  <a:lnTo>
                    <a:pt x="28" y="139"/>
                  </a:lnTo>
                  <a:lnTo>
                    <a:pt x="22" y="138"/>
                  </a:lnTo>
                  <a:lnTo>
                    <a:pt x="16" y="135"/>
                  </a:lnTo>
                  <a:lnTo>
                    <a:pt x="10" y="130"/>
                  </a:lnTo>
                  <a:lnTo>
                    <a:pt x="7" y="124"/>
                  </a:lnTo>
                  <a:lnTo>
                    <a:pt x="4" y="114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7" name="Freeform 49"/>
            <p:cNvSpPr>
              <a:spLocks noEditPoints="1"/>
            </p:cNvSpPr>
            <p:nvPr userDrawn="1"/>
          </p:nvSpPr>
          <p:spPr bwMode="auto">
            <a:xfrm>
              <a:off x="-4811713" y="-635974"/>
              <a:ext cx="185738" cy="185738"/>
            </a:xfrm>
            <a:custGeom>
              <a:avLst/>
              <a:gdLst>
                <a:gd name="T0" fmla="*/ 211 w 469"/>
                <a:gd name="T1" fmla="*/ 1 h 467"/>
                <a:gd name="T2" fmla="*/ 176 w 469"/>
                <a:gd name="T3" fmla="*/ 7 h 467"/>
                <a:gd name="T4" fmla="*/ 144 w 469"/>
                <a:gd name="T5" fmla="*/ 18 h 467"/>
                <a:gd name="T6" fmla="*/ 114 w 469"/>
                <a:gd name="T7" fmla="*/ 33 h 467"/>
                <a:gd name="T8" fmla="*/ 70 w 469"/>
                <a:gd name="T9" fmla="*/ 69 h 467"/>
                <a:gd name="T10" fmla="*/ 35 w 469"/>
                <a:gd name="T11" fmla="*/ 112 h 467"/>
                <a:gd name="T12" fmla="*/ 19 w 469"/>
                <a:gd name="T13" fmla="*/ 142 h 467"/>
                <a:gd name="T14" fmla="*/ 8 w 469"/>
                <a:gd name="T15" fmla="*/ 176 h 467"/>
                <a:gd name="T16" fmla="*/ 1 w 469"/>
                <a:gd name="T17" fmla="*/ 210 h 467"/>
                <a:gd name="T18" fmla="*/ 1 w 469"/>
                <a:gd name="T19" fmla="*/ 246 h 467"/>
                <a:gd name="T20" fmla="*/ 6 w 469"/>
                <a:gd name="T21" fmla="*/ 281 h 467"/>
                <a:gd name="T22" fmla="*/ 14 w 469"/>
                <a:gd name="T23" fmla="*/ 314 h 467"/>
                <a:gd name="T24" fmla="*/ 28 w 469"/>
                <a:gd name="T25" fmla="*/ 345 h 467"/>
                <a:gd name="T26" fmla="*/ 54 w 469"/>
                <a:gd name="T27" fmla="*/ 383 h 467"/>
                <a:gd name="T28" fmla="*/ 104 w 469"/>
                <a:gd name="T29" fmla="*/ 427 h 467"/>
                <a:gd name="T30" fmla="*/ 133 w 469"/>
                <a:gd name="T31" fmla="*/ 445 h 467"/>
                <a:gd name="T32" fmla="*/ 166 w 469"/>
                <a:gd name="T33" fmla="*/ 458 h 467"/>
                <a:gd name="T34" fmla="*/ 199 w 469"/>
                <a:gd name="T35" fmla="*/ 465 h 467"/>
                <a:gd name="T36" fmla="*/ 235 w 469"/>
                <a:gd name="T37" fmla="*/ 467 h 467"/>
                <a:gd name="T38" fmla="*/ 270 w 469"/>
                <a:gd name="T39" fmla="*/ 465 h 467"/>
                <a:gd name="T40" fmla="*/ 304 w 469"/>
                <a:gd name="T41" fmla="*/ 458 h 467"/>
                <a:gd name="T42" fmla="*/ 336 w 469"/>
                <a:gd name="T43" fmla="*/ 445 h 467"/>
                <a:gd name="T44" fmla="*/ 365 w 469"/>
                <a:gd name="T45" fmla="*/ 427 h 467"/>
                <a:gd name="T46" fmla="*/ 415 w 469"/>
                <a:gd name="T47" fmla="*/ 383 h 467"/>
                <a:gd name="T48" fmla="*/ 441 w 469"/>
                <a:gd name="T49" fmla="*/ 345 h 467"/>
                <a:gd name="T50" fmla="*/ 455 w 469"/>
                <a:gd name="T51" fmla="*/ 314 h 467"/>
                <a:gd name="T52" fmla="*/ 464 w 469"/>
                <a:gd name="T53" fmla="*/ 281 h 467"/>
                <a:gd name="T54" fmla="*/ 468 w 469"/>
                <a:gd name="T55" fmla="*/ 246 h 467"/>
                <a:gd name="T56" fmla="*/ 468 w 469"/>
                <a:gd name="T57" fmla="*/ 210 h 467"/>
                <a:gd name="T58" fmla="*/ 462 w 469"/>
                <a:gd name="T59" fmla="*/ 176 h 467"/>
                <a:gd name="T60" fmla="*/ 451 w 469"/>
                <a:gd name="T61" fmla="*/ 142 h 467"/>
                <a:gd name="T62" fmla="*/ 435 w 469"/>
                <a:gd name="T63" fmla="*/ 112 h 467"/>
                <a:gd name="T64" fmla="*/ 400 w 469"/>
                <a:gd name="T65" fmla="*/ 69 h 467"/>
                <a:gd name="T66" fmla="*/ 356 w 469"/>
                <a:gd name="T67" fmla="*/ 33 h 467"/>
                <a:gd name="T68" fmla="*/ 325 w 469"/>
                <a:gd name="T69" fmla="*/ 18 h 467"/>
                <a:gd name="T70" fmla="*/ 293 w 469"/>
                <a:gd name="T71" fmla="*/ 7 h 467"/>
                <a:gd name="T72" fmla="*/ 259 w 469"/>
                <a:gd name="T73" fmla="*/ 1 h 467"/>
                <a:gd name="T74" fmla="*/ 235 w 469"/>
                <a:gd name="T75" fmla="*/ 367 h 467"/>
                <a:gd name="T76" fmla="*/ 208 w 469"/>
                <a:gd name="T77" fmla="*/ 365 h 467"/>
                <a:gd name="T78" fmla="*/ 171 w 469"/>
                <a:gd name="T79" fmla="*/ 351 h 467"/>
                <a:gd name="T80" fmla="*/ 141 w 469"/>
                <a:gd name="T81" fmla="*/ 328 h 467"/>
                <a:gd name="T82" fmla="*/ 117 w 469"/>
                <a:gd name="T83" fmla="*/ 298 h 467"/>
                <a:gd name="T84" fmla="*/ 104 w 469"/>
                <a:gd name="T85" fmla="*/ 261 h 467"/>
                <a:gd name="T86" fmla="*/ 102 w 469"/>
                <a:gd name="T87" fmla="*/ 220 h 467"/>
                <a:gd name="T88" fmla="*/ 112 w 469"/>
                <a:gd name="T89" fmla="*/ 182 h 467"/>
                <a:gd name="T90" fmla="*/ 132 w 469"/>
                <a:gd name="T91" fmla="*/ 149 h 467"/>
                <a:gd name="T92" fmla="*/ 160 w 469"/>
                <a:gd name="T93" fmla="*/ 123 h 467"/>
                <a:gd name="T94" fmla="*/ 195 w 469"/>
                <a:gd name="T95" fmla="*/ 107 h 467"/>
                <a:gd name="T96" fmla="*/ 235 w 469"/>
                <a:gd name="T97" fmla="*/ 100 h 467"/>
                <a:gd name="T98" fmla="*/ 275 w 469"/>
                <a:gd name="T99" fmla="*/ 107 h 467"/>
                <a:gd name="T100" fmla="*/ 309 w 469"/>
                <a:gd name="T101" fmla="*/ 123 h 467"/>
                <a:gd name="T102" fmla="*/ 337 w 469"/>
                <a:gd name="T103" fmla="*/ 149 h 467"/>
                <a:gd name="T104" fmla="*/ 358 w 469"/>
                <a:gd name="T105" fmla="*/ 182 h 467"/>
                <a:gd name="T106" fmla="*/ 368 w 469"/>
                <a:gd name="T107" fmla="*/ 220 h 467"/>
                <a:gd name="T108" fmla="*/ 365 w 469"/>
                <a:gd name="T109" fmla="*/ 261 h 467"/>
                <a:gd name="T110" fmla="*/ 352 w 469"/>
                <a:gd name="T111" fmla="*/ 298 h 467"/>
                <a:gd name="T112" fmla="*/ 329 w 469"/>
                <a:gd name="T113" fmla="*/ 328 h 467"/>
                <a:gd name="T114" fmla="*/ 298 w 469"/>
                <a:gd name="T115" fmla="*/ 351 h 467"/>
                <a:gd name="T116" fmla="*/ 262 w 469"/>
                <a:gd name="T117" fmla="*/ 36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9" h="467">
                  <a:moveTo>
                    <a:pt x="235" y="0"/>
                  </a:moveTo>
                  <a:lnTo>
                    <a:pt x="223" y="0"/>
                  </a:lnTo>
                  <a:lnTo>
                    <a:pt x="211" y="1"/>
                  </a:lnTo>
                  <a:lnTo>
                    <a:pt x="199" y="3"/>
                  </a:lnTo>
                  <a:lnTo>
                    <a:pt x="187" y="4"/>
                  </a:lnTo>
                  <a:lnTo>
                    <a:pt x="176" y="7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4" y="28"/>
                  </a:lnTo>
                  <a:lnTo>
                    <a:pt x="114" y="33"/>
                  </a:lnTo>
                  <a:lnTo>
                    <a:pt x="104" y="40"/>
                  </a:lnTo>
                  <a:lnTo>
                    <a:pt x="86" y="54"/>
                  </a:lnTo>
                  <a:lnTo>
                    <a:pt x="70" y="69"/>
                  </a:lnTo>
                  <a:lnTo>
                    <a:pt x="54" y="85"/>
                  </a:lnTo>
                  <a:lnTo>
                    <a:pt x="40" y="103"/>
                  </a:lnTo>
                  <a:lnTo>
                    <a:pt x="35" y="112"/>
                  </a:lnTo>
                  <a:lnTo>
                    <a:pt x="28" y="122"/>
                  </a:lnTo>
                  <a:lnTo>
                    <a:pt x="24" y="133"/>
                  </a:lnTo>
                  <a:lnTo>
                    <a:pt x="19" y="142"/>
                  </a:lnTo>
                  <a:lnTo>
                    <a:pt x="14" y="153"/>
                  </a:lnTo>
                  <a:lnTo>
                    <a:pt x="11" y="164"/>
                  </a:lnTo>
                  <a:lnTo>
                    <a:pt x="8" y="176"/>
                  </a:lnTo>
                  <a:lnTo>
                    <a:pt x="6" y="187"/>
                  </a:lnTo>
                  <a:lnTo>
                    <a:pt x="4" y="198"/>
                  </a:lnTo>
                  <a:lnTo>
                    <a:pt x="1" y="210"/>
                  </a:lnTo>
                  <a:lnTo>
                    <a:pt x="1" y="222"/>
                  </a:lnTo>
                  <a:lnTo>
                    <a:pt x="0" y="234"/>
                  </a:lnTo>
                  <a:lnTo>
                    <a:pt x="1" y="246"/>
                  </a:lnTo>
                  <a:lnTo>
                    <a:pt x="1" y="258"/>
                  </a:lnTo>
                  <a:lnTo>
                    <a:pt x="4" y="270"/>
                  </a:lnTo>
                  <a:lnTo>
                    <a:pt x="6" y="281"/>
                  </a:lnTo>
                  <a:lnTo>
                    <a:pt x="8" y="292"/>
                  </a:lnTo>
                  <a:lnTo>
                    <a:pt x="11" y="303"/>
                  </a:lnTo>
                  <a:lnTo>
                    <a:pt x="14" y="314"/>
                  </a:lnTo>
                  <a:lnTo>
                    <a:pt x="19" y="325"/>
                  </a:lnTo>
                  <a:lnTo>
                    <a:pt x="24" y="336"/>
                  </a:lnTo>
                  <a:lnTo>
                    <a:pt x="28" y="345"/>
                  </a:lnTo>
                  <a:lnTo>
                    <a:pt x="35" y="355"/>
                  </a:lnTo>
                  <a:lnTo>
                    <a:pt x="40" y="365"/>
                  </a:lnTo>
                  <a:lnTo>
                    <a:pt x="54" y="383"/>
                  </a:lnTo>
                  <a:lnTo>
                    <a:pt x="70" y="399"/>
                  </a:lnTo>
                  <a:lnTo>
                    <a:pt x="86" y="414"/>
                  </a:lnTo>
                  <a:lnTo>
                    <a:pt x="104" y="427"/>
                  </a:lnTo>
                  <a:lnTo>
                    <a:pt x="114" y="434"/>
                  </a:lnTo>
                  <a:lnTo>
                    <a:pt x="124" y="439"/>
                  </a:lnTo>
                  <a:lnTo>
                    <a:pt x="133" y="445"/>
                  </a:lnTo>
                  <a:lnTo>
                    <a:pt x="144" y="449"/>
                  </a:lnTo>
                  <a:lnTo>
                    <a:pt x="154" y="453"/>
                  </a:lnTo>
                  <a:lnTo>
                    <a:pt x="166" y="458"/>
                  </a:lnTo>
                  <a:lnTo>
                    <a:pt x="176" y="461"/>
                  </a:lnTo>
                  <a:lnTo>
                    <a:pt x="187" y="463"/>
                  </a:lnTo>
                  <a:lnTo>
                    <a:pt x="199" y="465"/>
                  </a:lnTo>
                  <a:lnTo>
                    <a:pt x="211" y="466"/>
                  </a:lnTo>
                  <a:lnTo>
                    <a:pt x="223" y="467"/>
                  </a:lnTo>
                  <a:lnTo>
                    <a:pt x="235" y="467"/>
                  </a:lnTo>
                  <a:lnTo>
                    <a:pt x="247" y="467"/>
                  </a:lnTo>
                  <a:lnTo>
                    <a:pt x="259" y="466"/>
                  </a:lnTo>
                  <a:lnTo>
                    <a:pt x="270" y="465"/>
                  </a:lnTo>
                  <a:lnTo>
                    <a:pt x="282" y="463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3"/>
                  </a:lnTo>
                  <a:lnTo>
                    <a:pt x="325" y="449"/>
                  </a:lnTo>
                  <a:lnTo>
                    <a:pt x="336" y="445"/>
                  </a:lnTo>
                  <a:lnTo>
                    <a:pt x="346" y="439"/>
                  </a:lnTo>
                  <a:lnTo>
                    <a:pt x="356" y="434"/>
                  </a:lnTo>
                  <a:lnTo>
                    <a:pt x="365" y="427"/>
                  </a:lnTo>
                  <a:lnTo>
                    <a:pt x="384" y="414"/>
                  </a:lnTo>
                  <a:lnTo>
                    <a:pt x="400" y="399"/>
                  </a:lnTo>
                  <a:lnTo>
                    <a:pt x="415" y="383"/>
                  </a:lnTo>
                  <a:lnTo>
                    <a:pt x="429" y="365"/>
                  </a:lnTo>
                  <a:lnTo>
                    <a:pt x="435" y="355"/>
                  </a:lnTo>
                  <a:lnTo>
                    <a:pt x="441" y="345"/>
                  </a:lnTo>
                  <a:lnTo>
                    <a:pt x="445" y="336"/>
                  </a:lnTo>
                  <a:lnTo>
                    <a:pt x="451" y="325"/>
                  </a:lnTo>
                  <a:lnTo>
                    <a:pt x="455" y="314"/>
                  </a:lnTo>
                  <a:lnTo>
                    <a:pt x="458" y="303"/>
                  </a:lnTo>
                  <a:lnTo>
                    <a:pt x="462" y="292"/>
                  </a:lnTo>
                  <a:lnTo>
                    <a:pt x="464" y="281"/>
                  </a:lnTo>
                  <a:lnTo>
                    <a:pt x="466" y="270"/>
                  </a:lnTo>
                  <a:lnTo>
                    <a:pt x="468" y="258"/>
                  </a:lnTo>
                  <a:lnTo>
                    <a:pt x="468" y="246"/>
                  </a:lnTo>
                  <a:lnTo>
                    <a:pt x="469" y="234"/>
                  </a:lnTo>
                  <a:lnTo>
                    <a:pt x="468" y="222"/>
                  </a:lnTo>
                  <a:lnTo>
                    <a:pt x="468" y="210"/>
                  </a:lnTo>
                  <a:lnTo>
                    <a:pt x="466" y="198"/>
                  </a:lnTo>
                  <a:lnTo>
                    <a:pt x="464" y="187"/>
                  </a:lnTo>
                  <a:lnTo>
                    <a:pt x="462" y="176"/>
                  </a:lnTo>
                  <a:lnTo>
                    <a:pt x="458" y="164"/>
                  </a:lnTo>
                  <a:lnTo>
                    <a:pt x="455" y="153"/>
                  </a:lnTo>
                  <a:lnTo>
                    <a:pt x="451" y="142"/>
                  </a:lnTo>
                  <a:lnTo>
                    <a:pt x="445" y="133"/>
                  </a:lnTo>
                  <a:lnTo>
                    <a:pt x="441" y="122"/>
                  </a:lnTo>
                  <a:lnTo>
                    <a:pt x="435" y="112"/>
                  </a:lnTo>
                  <a:lnTo>
                    <a:pt x="429" y="103"/>
                  </a:lnTo>
                  <a:lnTo>
                    <a:pt x="415" y="85"/>
                  </a:lnTo>
                  <a:lnTo>
                    <a:pt x="400" y="69"/>
                  </a:lnTo>
                  <a:lnTo>
                    <a:pt x="384" y="54"/>
                  </a:lnTo>
                  <a:lnTo>
                    <a:pt x="365" y="40"/>
                  </a:lnTo>
                  <a:lnTo>
                    <a:pt x="356" y="33"/>
                  </a:lnTo>
                  <a:lnTo>
                    <a:pt x="346" y="28"/>
                  </a:lnTo>
                  <a:lnTo>
                    <a:pt x="336" y="22"/>
                  </a:lnTo>
                  <a:lnTo>
                    <a:pt x="325" y="18"/>
                  </a:lnTo>
                  <a:lnTo>
                    <a:pt x="315" y="14"/>
                  </a:lnTo>
                  <a:lnTo>
                    <a:pt x="304" y="11"/>
                  </a:lnTo>
                  <a:lnTo>
                    <a:pt x="293" y="7"/>
                  </a:lnTo>
                  <a:lnTo>
                    <a:pt x="282" y="4"/>
                  </a:lnTo>
                  <a:lnTo>
                    <a:pt x="270" y="3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235" y="0"/>
                  </a:lnTo>
                  <a:close/>
                  <a:moveTo>
                    <a:pt x="235" y="367"/>
                  </a:moveTo>
                  <a:lnTo>
                    <a:pt x="235" y="367"/>
                  </a:lnTo>
                  <a:lnTo>
                    <a:pt x="221" y="367"/>
                  </a:lnTo>
                  <a:lnTo>
                    <a:pt x="208" y="365"/>
                  </a:lnTo>
                  <a:lnTo>
                    <a:pt x="195" y="362"/>
                  </a:lnTo>
                  <a:lnTo>
                    <a:pt x="183" y="357"/>
                  </a:lnTo>
                  <a:lnTo>
                    <a:pt x="171" y="351"/>
                  </a:lnTo>
                  <a:lnTo>
                    <a:pt x="160" y="344"/>
                  </a:lnTo>
                  <a:lnTo>
                    <a:pt x="149" y="337"/>
                  </a:lnTo>
                  <a:lnTo>
                    <a:pt x="141" y="328"/>
                  </a:lnTo>
                  <a:lnTo>
                    <a:pt x="132" y="318"/>
                  </a:lnTo>
                  <a:lnTo>
                    <a:pt x="124" y="309"/>
                  </a:lnTo>
                  <a:lnTo>
                    <a:pt x="117" y="298"/>
                  </a:lnTo>
                  <a:lnTo>
                    <a:pt x="112" y="286"/>
                  </a:lnTo>
                  <a:lnTo>
                    <a:pt x="107" y="274"/>
                  </a:lnTo>
                  <a:lnTo>
                    <a:pt x="104" y="261"/>
                  </a:lnTo>
                  <a:lnTo>
                    <a:pt x="102" y="247"/>
                  </a:lnTo>
                  <a:lnTo>
                    <a:pt x="101" y="234"/>
                  </a:lnTo>
                  <a:lnTo>
                    <a:pt x="102" y="220"/>
                  </a:lnTo>
                  <a:lnTo>
                    <a:pt x="104" y="207"/>
                  </a:lnTo>
                  <a:lnTo>
                    <a:pt x="107" y="194"/>
                  </a:lnTo>
                  <a:lnTo>
                    <a:pt x="112" y="182"/>
                  </a:lnTo>
                  <a:lnTo>
                    <a:pt x="117" y="170"/>
                  </a:lnTo>
                  <a:lnTo>
                    <a:pt x="124" y="160"/>
                  </a:lnTo>
                  <a:lnTo>
                    <a:pt x="132" y="149"/>
                  </a:lnTo>
                  <a:lnTo>
                    <a:pt x="141" y="139"/>
                  </a:lnTo>
                  <a:lnTo>
                    <a:pt x="149" y="130"/>
                  </a:lnTo>
                  <a:lnTo>
                    <a:pt x="160" y="123"/>
                  </a:lnTo>
                  <a:lnTo>
                    <a:pt x="171" y="116"/>
                  </a:lnTo>
                  <a:lnTo>
                    <a:pt x="183" y="111"/>
                  </a:lnTo>
                  <a:lnTo>
                    <a:pt x="195" y="107"/>
                  </a:lnTo>
                  <a:lnTo>
                    <a:pt x="208" y="103"/>
                  </a:lnTo>
                  <a:lnTo>
                    <a:pt x="221" y="101"/>
                  </a:lnTo>
                  <a:lnTo>
                    <a:pt x="235" y="100"/>
                  </a:lnTo>
                  <a:lnTo>
                    <a:pt x="249" y="101"/>
                  </a:lnTo>
                  <a:lnTo>
                    <a:pt x="262" y="103"/>
                  </a:lnTo>
                  <a:lnTo>
                    <a:pt x="275" y="107"/>
                  </a:lnTo>
                  <a:lnTo>
                    <a:pt x="287" y="111"/>
                  </a:lnTo>
                  <a:lnTo>
                    <a:pt x="298" y="116"/>
                  </a:lnTo>
                  <a:lnTo>
                    <a:pt x="309" y="123"/>
                  </a:lnTo>
                  <a:lnTo>
                    <a:pt x="320" y="130"/>
                  </a:lnTo>
                  <a:lnTo>
                    <a:pt x="329" y="139"/>
                  </a:lnTo>
                  <a:lnTo>
                    <a:pt x="337" y="149"/>
                  </a:lnTo>
                  <a:lnTo>
                    <a:pt x="345" y="160"/>
                  </a:lnTo>
                  <a:lnTo>
                    <a:pt x="352" y="170"/>
                  </a:lnTo>
                  <a:lnTo>
                    <a:pt x="358" y="182"/>
                  </a:lnTo>
                  <a:lnTo>
                    <a:pt x="362" y="194"/>
                  </a:lnTo>
                  <a:lnTo>
                    <a:pt x="365" y="207"/>
                  </a:lnTo>
                  <a:lnTo>
                    <a:pt x="368" y="220"/>
                  </a:lnTo>
                  <a:lnTo>
                    <a:pt x="369" y="234"/>
                  </a:lnTo>
                  <a:lnTo>
                    <a:pt x="368" y="247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8" y="286"/>
                  </a:lnTo>
                  <a:lnTo>
                    <a:pt x="352" y="298"/>
                  </a:lnTo>
                  <a:lnTo>
                    <a:pt x="345" y="309"/>
                  </a:lnTo>
                  <a:lnTo>
                    <a:pt x="337" y="318"/>
                  </a:lnTo>
                  <a:lnTo>
                    <a:pt x="329" y="328"/>
                  </a:lnTo>
                  <a:lnTo>
                    <a:pt x="320" y="337"/>
                  </a:lnTo>
                  <a:lnTo>
                    <a:pt x="309" y="344"/>
                  </a:lnTo>
                  <a:lnTo>
                    <a:pt x="298" y="351"/>
                  </a:lnTo>
                  <a:lnTo>
                    <a:pt x="287" y="357"/>
                  </a:lnTo>
                  <a:lnTo>
                    <a:pt x="275" y="362"/>
                  </a:lnTo>
                  <a:lnTo>
                    <a:pt x="262" y="365"/>
                  </a:lnTo>
                  <a:lnTo>
                    <a:pt x="249" y="367"/>
                  </a:lnTo>
                  <a:lnTo>
                    <a:pt x="235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8" name="Freeform 50"/>
            <p:cNvSpPr>
              <a:spLocks noEditPoints="1"/>
            </p:cNvSpPr>
            <p:nvPr userDrawn="1"/>
          </p:nvSpPr>
          <p:spPr bwMode="auto">
            <a:xfrm>
              <a:off x="-5580063" y="-439124"/>
              <a:ext cx="185738" cy="185738"/>
            </a:xfrm>
            <a:custGeom>
              <a:avLst/>
              <a:gdLst>
                <a:gd name="T0" fmla="*/ 210 w 468"/>
                <a:gd name="T1" fmla="*/ 2 h 468"/>
                <a:gd name="T2" fmla="*/ 175 w 468"/>
                <a:gd name="T3" fmla="*/ 8 h 468"/>
                <a:gd name="T4" fmla="*/ 143 w 468"/>
                <a:gd name="T5" fmla="*/ 19 h 468"/>
                <a:gd name="T6" fmla="*/ 112 w 468"/>
                <a:gd name="T7" fmla="*/ 34 h 468"/>
                <a:gd name="T8" fmla="*/ 68 w 468"/>
                <a:gd name="T9" fmla="*/ 68 h 468"/>
                <a:gd name="T10" fmla="*/ 34 w 468"/>
                <a:gd name="T11" fmla="*/ 113 h 468"/>
                <a:gd name="T12" fmla="*/ 18 w 468"/>
                <a:gd name="T13" fmla="*/ 143 h 468"/>
                <a:gd name="T14" fmla="*/ 7 w 468"/>
                <a:gd name="T15" fmla="*/ 175 h 468"/>
                <a:gd name="T16" fmla="*/ 1 w 468"/>
                <a:gd name="T17" fmla="*/ 210 h 468"/>
                <a:gd name="T18" fmla="*/ 0 w 468"/>
                <a:gd name="T19" fmla="*/ 247 h 468"/>
                <a:gd name="T20" fmla="*/ 4 w 468"/>
                <a:gd name="T21" fmla="*/ 281 h 468"/>
                <a:gd name="T22" fmla="*/ 14 w 468"/>
                <a:gd name="T23" fmla="*/ 315 h 468"/>
                <a:gd name="T24" fmla="*/ 28 w 468"/>
                <a:gd name="T25" fmla="*/ 346 h 468"/>
                <a:gd name="T26" fmla="*/ 53 w 468"/>
                <a:gd name="T27" fmla="*/ 383 h 468"/>
                <a:gd name="T28" fmla="*/ 103 w 468"/>
                <a:gd name="T29" fmla="*/ 428 h 468"/>
                <a:gd name="T30" fmla="*/ 132 w 468"/>
                <a:gd name="T31" fmla="*/ 445 h 468"/>
                <a:gd name="T32" fmla="*/ 164 w 468"/>
                <a:gd name="T33" fmla="*/ 457 h 468"/>
                <a:gd name="T34" fmla="*/ 198 w 468"/>
                <a:gd name="T35" fmla="*/ 466 h 468"/>
                <a:gd name="T36" fmla="*/ 233 w 468"/>
                <a:gd name="T37" fmla="*/ 468 h 468"/>
                <a:gd name="T38" fmla="*/ 269 w 468"/>
                <a:gd name="T39" fmla="*/ 466 h 468"/>
                <a:gd name="T40" fmla="*/ 304 w 468"/>
                <a:gd name="T41" fmla="*/ 457 h 468"/>
                <a:gd name="T42" fmla="*/ 335 w 468"/>
                <a:gd name="T43" fmla="*/ 445 h 468"/>
                <a:gd name="T44" fmla="*/ 364 w 468"/>
                <a:gd name="T45" fmla="*/ 428 h 468"/>
                <a:gd name="T46" fmla="*/ 414 w 468"/>
                <a:gd name="T47" fmla="*/ 383 h 468"/>
                <a:gd name="T48" fmla="*/ 440 w 468"/>
                <a:gd name="T49" fmla="*/ 346 h 468"/>
                <a:gd name="T50" fmla="*/ 454 w 468"/>
                <a:gd name="T51" fmla="*/ 315 h 468"/>
                <a:gd name="T52" fmla="*/ 463 w 468"/>
                <a:gd name="T53" fmla="*/ 281 h 468"/>
                <a:gd name="T54" fmla="*/ 468 w 468"/>
                <a:gd name="T55" fmla="*/ 247 h 468"/>
                <a:gd name="T56" fmla="*/ 467 w 468"/>
                <a:gd name="T57" fmla="*/ 210 h 468"/>
                <a:gd name="T58" fmla="*/ 460 w 468"/>
                <a:gd name="T59" fmla="*/ 175 h 468"/>
                <a:gd name="T60" fmla="*/ 449 w 468"/>
                <a:gd name="T61" fmla="*/ 143 h 468"/>
                <a:gd name="T62" fmla="*/ 434 w 468"/>
                <a:gd name="T63" fmla="*/ 113 h 468"/>
                <a:gd name="T64" fmla="*/ 399 w 468"/>
                <a:gd name="T65" fmla="*/ 68 h 468"/>
                <a:gd name="T66" fmla="*/ 355 w 468"/>
                <a:gd name="T67" fmla="*/ 34 h 468"/>
                <a:gd name="T68" fmla="*/ 325 w 468"/>
                <a:gd name="T69" fmla="*/ 19 h 468"/>
                <a:gd name="T70" fmla="*/ 292 w 468"/>
                <a:gd name="T71" fmla="*/ 8 h 468"/>
                <a:gd name="T72" fmla="*/ 257 w 468"/>
                <a:gd name="T73" fmla="*/ 2 h 468"/>
                <a:gd name="T74" fmla="*/ 233 w 468"/>
                <a:gd name="T75" fmla="*/ 368 h 468"/>
                <a:gd name="T76" fmla="*/ 206 w 468"/>
                <a:gd name="T77" fmla="*/ 365 h 468"/>
                <a:gd name="T78" fmla="*/ 170 w 468"/>
                <a:gd name="T79" fmla="*/ 351 h 468"/>
                <a:gd name="T80" fmla="*/ 139 w 468"/>
                <a:gd name="T81" fmla="*/ 329 h 468"/>
                <a:gd name="T82" fmla="*/ 117 w 468"/>
                <a:gd name="T83" fmla="*/ 297 h 468"/>
                <a:gd name="T84" fmla="*/ 103 w 468"/>
                <a:gd name="T85" fmla="*/ 261 h 468"/>
                <a:gd name="T86" fmla="*/ 100 w 468"/>
                <a:gd name="T87" fmla="*/ 221 h 468"/>
                <a:gd name="T88" fmla="*/ 110 w 468"/>
                <a:gd name="T89" fmla="*/ 182 h 468"/>
                <a:gd name="T90" fmla="*/ 131 w 468"/>
                <a:gd name="T91" fmla="*/ 149 h 468"/>
                <a:gd name="T92" fmla="*/ 159 w 468"/>
                <a:gd name="T93" fmla="*/ 124 h 468"/>
                <a:gd name="T94" fmla="*/ 193 w 468"/>
                <a:gd name="T95" fmla="*/ 106 h 468"/>
                <a:gd name="T96" fmla="*/ 233 w 468"/>
                <a:gd name="T97" fmla="*/ 101 h 468"/>
                <a:gd name="T98" fmla="*/ 273 w 468"/>
                <a:gd name="T99" fmla="*/ 106 h 468"/>
                <a:gd name="T100" fmla="*/ 308 w 468"/>
                <a:gd name="T101" fmla="*/ 124 h 468"/>
                <a:gd name="T102" fmla="*/ 337 w 468"/>
                <a:gd name="T103" fmla="*/ 149 h 468"/>
                <a:gd name="T104" fmla="*/ 356 w 468"/>
                <a:gd name="T105" fmla="*/ 182 h 468"/>
                <a:gd name="T106" fmla="*/ 366 w 468"/>
                <a:gd name="T107" fmla="*/ 221 h 468"/>
                <a:gd name="T108" fmla="*/ 364 w 468"/>
                <a:gd name="T109" fmla="*/ 261 h 468"/>
                <a:gd name="T110" fmla="*/ 351 w 468"/>
                <a:gd name="T111" fmla="*/ 297 h 468"/>
                <a:gd name="T112" fmla="*/ 328 w 468"/>
                <a:gd name="T113" fmla="*/ 329 h 468"/>
                <a:gd name="T114" fmla="*/ 297 w 468"/>
                <a:gd name="T115" fmla="*/ 351 h 468"/>
                <a:gd name="T116" fmla="*/ 260 w 468"/>
                <a:gd name="T117" fmla="*/ 365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8">
                  <a:moveTo>
                    <a:pt x="233" y="0"/>
                  </a:moveTo>
                  <a:lnTo>
                    <a:pt x="221" y="0"/>
                  </a:lnTo>
                  <a:lnTo>
                    <a:pt x="210" y="2"/>
                  </a:lnTo>
                  <a:lnTo>
                    <a:pt x="198" y="3"/>
                  </a:lnTo>
                  <a:lnTo>
                    <a:pt x="187" y="5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3" y="14"/>
                  </a:lnTo>
                  <a:lnTo>
                    <a:pt x="143" y="19"/>
                  </a:lnTo>
                  <a:lnTo>
                    <a:pt x="132" y="23"/>
                  </a:lnTo>
                  <a:lnTo>
                    <a:pt x="122" y="29"/>
                  </a:lnTo>
                  <a:lnTo>
                    <a:pt x="112" y="34"/>
                  </a:lnTo>
                  <a:lnTo>
                    <a:pt x="103" y="40"/>
                  </a:lnTo>
                  <a:lnTo>
                    <a:pt x="84" y="53"/>
                  </a:lnTo>
                  <a:lnTo>
                    <a:pt x="68" y="68"/>
                  </a:lnTo>
                  <a:lnTo>
                    <a:pt x="53" y="86"/>
                  </a:lnTo>
                  <a:lnTo>
                    <a:pt x="40" y="103"/>
                  </a:lnTo>
                  <a:lnTo>
                    <a:pt x="34" y="113"/>
                  </a:lnTo>
                  <a:lnTo>
                    <a:pt x="28" y="122"/>
                  </a:lnTo>
                  <a:lnTo>
                    <a:pt x="23" y="133"/>
                  </a:lnTo>
                  <a:lnTo>
                    <a:pt x="18" y="143"/>
                  </a:lnTo>
                  <a:lnTo>
                    <a:pt x="14" y="154"/>
                  </a:lnTo>
                  <a:lnTo>
                    <a:pt x="10" y="165"/>
                  </a:lnTo>
                  <a:lnTo>
                    <a:pt x="7" y="175"/>
                  </a:lnTo>
                  <a:lnTo>
                    <a:pt x="4" y="187"/>
                  </a:lnTo>
                  <a:lnTo>
                    <a:pt x="2" y="199"/>
                  </a:lnTo>
                  <a:lnTo>
                    <a:pt x="1" y="210"/>
                  </a:lnTo>
                  <a:lnTo>
                    <a:pt x="0" y="222"/>
                  </a:lnTo>
                  <a:lnTo>
                    <a:pt x="0" y="235"/>
                  </a:lnTo>
                  <a:lnTo>
                    <a:pt x="0" y="247"/>
                  </a:lnTo>
                  <a:lnTo>
                    <a:pt x="1" y="259"/>
                  </a:lnTo>
                  <a:lnTo>
                    <a:pt x="2" y="270"/>
                  </a:lnTo>
                  <a:lnTo>
                    <a:pt x="4" y="281"/>
                  </a:lnTo>
                  <a:lnTo>
                    <a:pt x="7" y="293"/>
                  </a:lnTo>
                  <a:lnTo>
                    <a:pt x="10" y="304"/>
                  </a:lnTo>
                  <a:lnTo>
                    <a:pt x="14" y="315"/>
                  </a:lnTo>
                  <a:lnTo>
                    <a:pt x="18" y="326"/>
                  </a:lnTo>
                  <a:lnTo>
                    <a:pt x="23" y="335"/>
                  </a:lnTo>
                  <a:lnTo>
                    <a:pt x="28" y="346"/>
                  </a:lnTo>
                  <a:lnTo>
                    <a:pt x="34" y="356"/>
                  </a:lnTo>
                  <a:lnTo>
                    <a:pt x="40" y="365"/>
                  </a:lnTo>
                  <a:lnTo>
                    <a:pt x="53" y="383"/>
                  </a:lnTo>
                  <a:lnTo>
                    <a:pt x="68" y="400"/>
                  </a:lnTo>
                  <a:lnTo>
                    <a:pt x="84" y="415"/>
                  </a:lnTo>
                  <a:lnTo>
                    <a:pt x="103" y="428"/>
                  </a:lnTo>
                  <a:lnTo>
                    <a:pt x="112" y="435"/>
                  </a:lnTo>
                  <a:lnTo>
                    <a:pt x="122" y="440"/>
                  </a:lnTo>
                  <a:lnTo>
                    <a:pt x="132" y="445"/>
                  </a:lnTo>
                  <a:lnTo>
                    <a:pt x="143" y="450"/>
                  </a:lnTo>
                  <a:lnTo>
                    <a:pt x="153" y="454"/>
                  </a:lnTo>
                  <a:lnTo>
                    <a:pt x="164" y="457"/>
                  </a:lnTo>
                  <a:lnTo>
                    <a:pt x="175" y="461"/>
                  </a:lnTo>
                  <a:lnTo>
                    <a:pt x="187" y="464"/>
                  </a:lnTo>
                  <a:lnTo>
                    <a:pt x="198" y="466"/>
                  </a:lnTo>
                  <a:lnTo>
                    <a:pt x="210" y="467"/>
                  </a:lnTo>
                  <a:lnTo>
                    <a:pt x="221" y="468"/>
                  </a:lnTo>
                  <a:lnTo>
                    <a:pt x="233" y="468"/>
                  </a:lnTo>
                  <a:lnTo>
                    <a:pt x="245" y="468"/>
                  </a:lnTo>
                  <a:lnTo>
                    <a:pt x="257" y="467"/>
                  </a:lnTo>
                  <a:lnTo>
                    <a:pt x="269" y="466"/>
                  </a:lnTo>
                  <a:lnTo>
                    <a:pt x="281" y="464"/>
                  </a:lnTo>
                  <a:lnTo>
                    <a:pt x="292" y="461"/>
                  </a:lnTo>
                  <a:lnTo>
                    <a:pt x="304" y="457"/>
                  </a:lnTo>
                  <a:lnTo>
                    <a:pt x="314" y="454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0"/>
                  </a:lnTo>
                  <a:lnTo>
                    <a:pt x="355" y="435"/>
                  </a:lnTo>
                  <a:lnTo>
                    <a:pt x="364" y="428"/>
                  </a:lnTo>
                  <a:lnTo>
                    <a:pt x="382" y="415"/>
                  </a:lnTo>
                  <a:lnTo>
                    <a:pt x="399" y="400"/>
                  </a:lnTo>
                  <a:lnTo>
                    <a:pt x="414" y="383"/>
                  </a:lnTo>
                  <a:lnTo>
                    <a:pt x="428" y="365"/>
                  </a:lnTo>
                  <a:lnTo>
                    <a:pt x="434" y="356"/>
                  </a:lnTo>
                  <a:lnTo>
                    <a:pt x="440" y="346"/>
                  </a:lnTo>
                  <a:lnTo>
                    <a:pt x="445" y="335"/>
                  </a:lnTo>
                  <a:lnTo>
                    <a:pt x="449" y="326"/>
                  </a:lnTo>
                  <a:lnTo>
                    <a:pt x="454" y="315"/>
                  </a:lnTo>
                  <a:lnTo>
                    <a:pt x="457" y="304"/>
                  </a:lnTo>
                  <a:lnTo>
                    <a:pt x="460" y="293"/>
                  </a:lnTo>
                  <a:lnTo>
                    <a:pt x="463" y="281"/>
                  </a:lnTo>
                  <a:lnTo>
                    <a:pt x="464" y="270"/>
                  </a:lnTo>
                  <a:lnTo>
                    <a:pt x="467" y="259"/>
                  </a:lnTo>
                  <a:lnTo>
                    <a:pt x="468" y="247"/>
                  </a:lnTo>
                  <a:lnTo>
                    <a:pt x="468" y="235"/>
                  </a:lnTo>
                  <a:lnTo>
                    <a:pt x="468" y="222"/>
                  </a:lnTo>
                  <a:lnTo>
                    <a:pt x="467" y="210"/>
                  </a:lnTo>
                  <a:lnTo>
                    <a:pt x="464" y="199"/>
                  </a:lnTo>
                  <a:lnTo>
                    <a:pt x="463" y="187"/>
                  </a:lnTo>
                  <a:lnTo>
                    <a:pt x="460" y="175"/>
                  </a:lnTo>
                  <a:lnTo>
                    <a:pt x="457" y="165"/>
                  </a:lnTo>
                  <a:lnTo>
                    <a:pt x="454" y="154"/>
                  </a:lnTo>
                  <a:lnTo>
                    <a:pt x="449" y="143"/>
                  </a:lnTo>
                  <a:lnTo>
                    <a:pt x="445" y="133"/>
                  </a:lnTo>
                  <a:lnTo>
                    <a:pt x="440" y="122"/>
                  </a:lnTo>
                  <a:lnTo>
                    <a:pt x="434" y="113"/>
                  </a:lnTo>
                  <a:lnTo>
                    <a:pt x="428" y="103"/>
                  </a:lnTo>
                  <a:lnTo>
                    <a:pt x="414" y="86"/>
                  </a:lnTo>
                  <a:lnTo>
                    <a:pt x="399" y="68"/>
                  </a:lnTo>
                  <a:lnTo>
                    <a:pt x="382" y="53"/>
                  </a:lnTo>
                  <a:lnTo>
                    <a:pt x="364" y="40"/>
                  </a:lnTo>
                  <a:lnTo>
                    <a:pt x="355" y="34"/>
                  </a:lnTo>
                  <a:lnTo>
                    <a:pt x="346" y="29"/>
                  </a:lnTo>
                  <a:lnTo>
                    <a:pt x="335" y="23"/>
                  </a:lnTo>
                  <a:lnTo>
                    <a:pt x="325" y="19"/>
                  </a:lnTo>
                  <a:lnTo>
                    <a:pt x="314" y="14"/>
                  </a:lnTo>
                  <a:lnTo>
                    <a:pt x="304" y="11"/>
                  </a:lnTo>
                  <a:lnTo>
                    <a:pt x="292" y="8"/>
                  </a:lnTo>
                  <a:lnTo>
                    <a:pt x="281" y="5"/>
                  </a:lnTo>
                  <a:lnTo>
                    <a:pt x="269" y="3"/>
                  </a:lnTo>
                  <a:lnTo>
                    <a:pt x="257" y="2"/>
                  </a:lnTo>
                  <a:lnTo>
                    <a:pt x="245" y="0"/>
                  </a:lnTo>
                  <a:lnTo>
                    <a:pt x="233" y="0"/>
                  </a:lnTo>
                  <a:close/>
                  <a:moveTo>
                    <a:pt x="233" y="368"/>
                  </a:moveTo>
                  <a:lnTo>
                    <a:pt x="233" y="368"/>
                  </a:lnTo>
                  <a:lnTo>
                    <a:pt x="220" y="368"/>
                  </a:lnTo>
                  <a:lnTo>
                    <a:pt x="206" y="365"/>
                  </a:lnTo>
                  <a:lnTo>
                    <a:pt x="193" y="362"/>
                  </a:lnTo>
                  <a:lnTo>
                    <a:pt x="181" y="357"/>
                  </a:lnTo>
                  <a:lnTo>
                    <a:pt x="170" y="351"/>
                  </a:lnTo>
                  <a:lnTo>
                    <a:pt x="159" y="345"/>
                  </a:lnTo>
                  <a:lnTo>
                    <a:pt x="149" y="337"/>
                  </a:lnTo>
                  <a:lnTo>
                    <a:pt x="139" y="329"/>
                  </a:lnTo>
                  <a:lnTo>
                    <a:pt x="131" y="319"/>
                  </a:lnTo>
                  <a:lnTo>
                    <a:pt x="123" y="309"/>
                  </a:lnTo>
                  <a:lnTo>
                    <a:pt x="117" y="297"/>
                  </a:lnTo>
                  <a:lnTo>
                    <a:pt x="110" y="287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0" y="248"/>
                  </a:lnTo>
                  <a:lnTo>
                    <a:pt x="100" y="235"/>
                  </a:lnTo>
                  <a:lnTo>
                    <a:pt x="100" y="221"/>
                  </a:lnTo>
                  <a:lnTo>
                    <a:pt x="103" y="208"/>
                  </a:lnTo>
                  <a:lnTo>
                    <a:pt x="106" y="195"/>
                  </a:lnTo>
                  <a:lnTo>
                    <a:pt x="110" y="182"/>
                  </a:lnTo>
                  <a:lnTo>
                    <a:pt x="117" y="171"/>
                  </a:lnTo>
                  <a:lnTo>
                    <a:pt x="123" y="159"/>
                  </a:lnTo>
                  <a:lnTo>
                    <a:pt x="131" y="149"/>
                  </a:lnTo>
                  <a:lnTo>
                    <a:pt x="139" y="140"/>
                  </a:lnTo>
                  <a:lnTo>
                    <a:pt x="149" y="131"/>
                  </a:lnTo>
                  <a:lnTo>
                    <a:pt x="159" y="124"/>
                  </a:lnTo>
                  <a:lnTo>
                    <a:pt x="170" y="117"/>
                  </a:lnTo>
                  <a:lnTo>
                    <a:pt x="181" y="112"/>
                  </a:lnTo>
                  <a:lnTo>
                    <a:pt x="193" y="106"/>
                  </a:lnTo>
                  <a:lnTo>
                    <a:pt x="206" y="103"/>
                  </a:lnTo>
                  <a:lnTo>
                    <a:pt x="220" y="102"/>
                  </a:lnTo>
                  <a:lnTo>
                    <a:pt x="233" y="101"/>
                  </a:lnTo>
                  <a:lnTo>
                    <a:pt x="247" y="102"/>
                  </a:lnTo>
                  <a:lnTo>
                    <a:pt x="260" y="103"/>
                  </a:lnTo>
                  <a:lnTo>
                    <a:pt x="273" y="106"/>
                  </a:lnTo>
                  <a:lnTo>
                    <a:pt x="285" y="112"/>
                  </a:lnTo>
                  <a:lnTo>
                    <a:pt x="297" y="117"/>
                  </a:lnTo>
                  <a:lnTo>
                    <a:pt x="308" y="124"/>
                  </a:lnTo>
                  <a:lnTo>
                    <a:pt x="319" y="131"/>
                  </a:lnTo>
                  <a:lnTo>
                    <a:pt x="328" y="140"/>
                  </a:lnTo>
                  <a:lnTo>
                    <a:pt x="337" y="149"/>
                  </a:lnTo>
                  <a:lnTo>
                    <a:pt x="345" y="159"/>
                  </a:lnTo>
                  <a:lnTo>
                    <a:pt x="351" y="171"/>
                  </a:lnTo>
                  <a:lnTo>
                    <a:pt x="356" y="182"/>
                  </a:lnTo>
                  <a:lnTo>
                    <a:pt x="361" y="195"/>
                  </a:lnTo>
                  <a:lnTo>
                    <a:pt x="364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8"/>
                  </a:lnTo>
                  <a:lnTo>
                    <a:pt x="364" y="261"/>
                  </a:lnTo>
                  <a:lnTo>
                    <a:pt x="361" y="274"/>
                  </a:lnTo>
                  <a:lnTo>
                    <a:pt x="356" y="287"/>
                  </a:lnTo>
                  <a:lnTo>
                    <a:pt x="351" y="297"/>
                  </a:lnTo>
                  <a:lnTo>
                    <a:pt x="345" y="309"/>
                  </a:lnTo>
                  <a:lnTo>
                    <a:pt x="337" y="319"/>
                  </a:lnTo>
                  <a:lnTo>
                    <a:pt x="328" y="329"/>
                  </a:lnTo>
                  <a:lnTo>
                    <a:pt x="319" y="337"/>
                  </a:lnTo>
                  <a:lnTo>
                    <a:pt x="308" y="345"/>
                  </a:lnTo>
                  <a:lnTo>
                    <a:pt x="297" y="351"/>
                  </a:lnTo>
                  <a:lnTo>
                    <a:pt x="285" y="357"/>
                  </a:lnTo>
                  <a:lnTo>
                    <a:pt x="273" y="362"/>
                  </a:lnTo>
                  <a:lnTo>
                    <a:pt x="260" y="365"/>
                  </a:lnTo>
                  <a:lnTo>
                    <a:pt x="247" y="368"/>
                  </a:lnTo>
                  <a:lnTo>
                    <a:pt x="233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9" name="Freeform 51"/>
            <p:cNvSpPr>
              <a:spLocks noEditPoints="1"/>
            </p:cNvSpPr>
            <p:nvPr userDrawn="1"/>
          </p:nvSpPr>
          <p:spPr bwMode="auto">
            <a:xfrm>
              <a:off x="-4211638" y="-1393212"/>
              <a:ext cx="185738" cy="184150"/>
            </a:xfrm>
            <a:custGeom>
              <a:avLst/>
              <a:gdLst>
                <a:gd name="T0" fmla="*/ 211 w 469"/>
                <a:gd name="T1" fmla="*/ 1 h 468"/>
                <a:gd name="T2" fmla="*/ 176 w 469"/>
                <a:gd name="T3" fmla="*/ 7 h 468"/>
                <a:gd name="T4" fmla="*/ 144 w 469"/>
                <a:gd name="T5" fmla="*/ 19 h 468"/>
                <a:gd name="T6" fmla="*/ 114 w 469"/>
                <a:gd name="T7" fmla="*/ 34 h 468"/>
                <a:gd name="T8" fmla="*/ 69 w 469"/>
                <a:gd name="T9" fmla="*/ 68 h 468"/>
                <a:gd name="T10" fmla="*/ 35 w 469"/>
                <a:gd name="T11" fmla="*/ 113 h 468"/>
                <a:gd name="T12" fmla="*/ 19 w 469"/>
                <a:gd name="T13" fmla="*/ 143 h 468"/>
                <a:gd name="T14" fmla="*/ 8 w 469"/>
                <a:gd name="T15" fmla="*/ 175 h 468"/>
                <a:gd name="T16" fmla="*/ 1 w 469"/>
                <a:gd name="T17" fmla="*/ 210 h 468"/>
                <a:gd name="T18" fmla="*/ 1 w 469"/>
                <a:gd name="T19" fmla="*/ 245 h 468"/>
                <a:gd name="T20" fmla="*/ 6 w 469"/>
                <a:gd name="T21" fmla="*/ 281 h 468"/>
                <a:gd name="T22" fmla="*/ 14 w 469"/>
                <a:gd name="T23" fmla="*/ 314 h 468"/>
                <a:gd name="T24" fmla="*/ 28 w 469"/>
                <a:gd name="T25" fmla="*/ 346 h 468"/>
                <a:gd name="T26" fmla="*/ 54 w 469"/>
                <a:gd name="T27" fmla="*/ 383 h 468"/>
                <a:gd name="T28" fmla="*/ 104 w 469"/>
                <a:gd name="T29" fmla="*/ 428 h 468"/>
                <a:gd name="T30" fmla="*/ 133 w 469"/>
                <a:gd name="T31" fmla="*/ 445 h 468"/>
                <a:gd name="T32" fmla="*/ 165 w 469"/>
                <a:gd name="T33" fmla="*/ 457 h 468"/>
                <a:gd name="T34" fmla="*/ 199 w 469"/>
                <a:gd name="T35" fmla="*/ 465 h 468"/>
                <a:gd name="T36" fmla="*/ 235 w 469"/>
                <a:gd name="T37" fmla="*/ 468 h 468"/>
                <a:gd name="T38" fmla="*/ 270 w 469"/>
                <a:gd name="T39" fmla="*/ 465 h 468"/>
                <a:gd name="T40" fmla="*/ 304 w 469"/>
                <a:gd name="T41" fmla="*/ 457 h 468"/>
                <a:gd name="T42" fmla="*/ 336 w 469"/>
                <a:gd name="T43" fmla="*/ 445 h 468"/>
                <a:gd name="T44" fmla="*/ 365 w 469"/>
                <a:gd name="T45" fmla="*/ 428 h 468"/>
                <a:gd name="T46" fmla="*/ 415 w 469"/>
                <a:gd name="T47" fmla="*/ 383 h 468"/>
                <a:gd name="T48" fmla="*/ 441 w 469"/>
                <a:gd name="T49" fmla="*/ 346 h 468"/>
                <a:gd name="T50" fmla="*/ 455 w 469"/>
                <a:gd name="T51" fmla="*/ 314 h 468"/>
                <a:gd name="T52" fmla="*/ 464 w 469"/>
                <a:gd name="T53" fmla="*/ 281 h 468"/>
                <a:gd name="T54" fmla="*/ 468 w 469"/>
                <a:gd name="T55" fmla="*/ 245 h 468"/>
                <a:gd name="T56" fmla="*/ 468 w 469"/>
                <a:gd name="T57" fmla="*/ 210 h 468"/>
                <a:gd name="T58" fmla="*/ 461 w 469"/>
                <a:gd name="T59" fmla="*/ 175 h 468"/>
                <a:gd name="T60" fmla="*/ 451 w 469"/>
                <a:gd name="T61" fmla="*/ 143 h 468"/>
                <a:gd name="T62" fmla="*/ 434 w 469"/>
                <a:gd name="T63" fmla="*/ 113 h 468"/>
                <a:gd name="T64" fmla="*/ 400 w 469"/>
                <a:gd name="T65" fmla="*/ 68 h 468"/>
                <a:gd name="T66" fmla="*/ 356 w 469"/>
                <a:gd name="T67" fmla="*/ 34 h 468"/>
                <a:gd name="T68" fmla="*/ 325 w 469"/>
                <a:gd name="T69" fmla="*/ 19 h 468"/>
                <a:gd name="T70" fmla="*/ 293 w 469"/>
                <a:gd name="T71" fmla="*/ 7 h 468"/>
                <a:gd name="T72" fmla="*/ 258 w 469"/>
                <a:gd name="T73" fmla="*/ 1 h 468"/>
                <a:gd name="T74" fmla="*/ 235 w 469"/>
                <a:gd name="T75" fmla="*/ 367 h 468"/>
                <a:gd name="T76" fmla="*/ 208 w 469"/>
                <a:gd name="T77" fmla="*/ 364 h 468"/>
                <a:gd name="T78" fmla="*/ 171 w 469"/>
                <a:gd name="T79" fmla="*/ 351 h 468"/>
                <a:gd name="T80" fmla="*/ 141 w 469"/>
                <a:gd name="T81" fmla="*/ 329 h 468"/>
                <a:gd name="T82" fmla="*/ 117 w 469"/>
                <a:gd name="T83" fmla="*/ 297 h 468"/>
                <a:gd name="T84" fmla="*/ 104 w 469"/>
                <a:gd name="T85" fmla="*/ 260 h 468"/>
                <a:gd name="T86" fmla="*/ 102 w 469"/>
                <a:gd name="T87" fmla="*/ 221 h 468"/>
                <a:gd name="T88" fmla="*/ 111 w 469"/>
                <a:gd name="T89" fmla="*/ 182 h 468"/>
                <a:gd name="T90" fmla="*/ 132 w 469"/>
                <a:gd name="T91" fmla="*/ 149 h 468"/>
                <a:gd name="T92" fmla="*/ 160 w 469"/>
                <a:gd name="T93" fmla="*/ 123 h 468"/>
                <a:gd name="T94" fmla="*/ 195 w 469"/>
                <a:gd name="T95" fmla="*/ 106 h 468"/>
                <a:gd name="T96" fmla="*/ 235 w 469"/>
                <a:gd name="T97" fmla="*/ 101 h 468"/>
                <a:gd name="T98" fmla="*/ 275 w 469"/>
                <a:gd name="T99" fmla="*/ 106 h 468"/>
                <a:gd name="T100" fmla="*/ 309 w 469"/>
                <a:gd name="T101" fmla="*/ 123 h 468"/>
                <a:gd name="T102" fmla="*/ 337 w 469"/>
                <a:gd name="T103" fmla="*/ 149 h 468"/>
                <a:gd name="T104" fmla="*/ 358 w 469"/>
                <a:gd name="T105" fmla="*/ 182 h 468"/>
                <a:gd name="T106" fmla="*/ 367 w 469"/>
                <a:gd name="T107" fmla="*/ 221 h 468"/>
                <a:gd name="T108" fmla="*/ 365 w 469"/>
                <a:gd name="T109" fmla="*/ 260 h 468"/>
                <a:gd name="T110" fmla="*/ 352 w 469"/>
                <a:gd name="T111" fmla="*/ 297 h 468"/>
                <a:gd name="T112" fmla="*/ 329 w 469"/>
                <a:gd name="T113" fmla="*/ 329 h 468"/>
                <a:gd name="T114" fmla="*/ 298 w 469"/>
                <a:gd name="T115" fmla="*/ 351 h 468"/>
                <a:gd name="T116" fmla="*/ 262 w 469"/>
                <a:gd name="T117" fmla="*/ 36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9" h="468">
                  <a:moveTo>
                    <a:pt x="235" y="0"/>
                  </a:moveTo>
                  <a:lnTo>
                    <a:pt x="223" y="0"/>
                  </a:lnTo>
                  <a:lnTo>
                    <a:pt x="211" y="1"/>
                  </a:lnTo>
                  <a:lnTo>
                    <a:pt x="199" y="2"/>
                  </a:lnTo>
                  <a:lnTo>
                    <a:pt x="187" y="5"/>
                  </a:lnTo>
                  <a:lnTo>
                    <a:pt x="176" y="7"/>
                  </a:lnTo>
                  <a:lnTo>
                    <a:pt x="165" y="10"/>
                  </a:lnTo>
                  <a:lnTo>
                    <a:pt x="155" y="14"/>
                  </a:lnTo>
                  <a:lnTo>
                    <a:pt x="144" y="19"/>
                  </a:lnTo>
                  <a:lnTo>
                    <a:pt x="133" y="23"/>
                  </a:lnTo>
                  <a:lnTo>
                    <a:pt x="123" y="28"/>
                  </a:lnTo>
                  <a:lnTo>
                    <a:pt x="114" y="34"/>
                  </a:lnTo>
                  <a:lnTo>
                    <a:pt x="104" y="40"/>
                  </a:lnTo>
                  <a:lnTo>
                    <a:pt x="86" y="53"/>
                  </a:lnTo>
                  <a:lnTo>
                    <a:pt x="69" y="68"/>
                  </a:lnTo>
                  <a:lnTo>
                    <a:pt x="54" y="84"/>
                  </a:lnTo>
                  <a:lnTo>
                    <a:pt x="40" y="103"/>
                  </a:lnTo>
                  <a:lnTo>
                    <a:pt x="35" y="113"/>
                  </a:lnTo>
                  <a:lnTo>
                    <a:pt x="28" y="122"/>
                  </a:lnTo>
                  <a:lnTo>
                    <a:pt x="24" y="132"/>
                  </a:lnTo>
                  <a:lnTo>
                    <a:pt x="19" y="143"/>
                  </a:lnTo>
                  <a:lnTo>
                    <a:pt x="14" y="154"/>
                  </a:lnTo>
                  <a:lnTo>
                    <a:pt x="11" y="164"/>
                  </a:lnTo>
                  <a:lnTo>
                    <a:pt x="8" y="175"/>
                  </a:lnTo>
                  <a:lnTo>
                    <a:pt x="6" y="187"/>
                  </a:lnTo>
                  <a:lnTo>
                    <a:pt x="3" y="198"/>
                  </a:lnTo>
                  <a:lnTo>
                    <a:pt x="1" y="210"/>
                  </a:lnTo>
                  <a:lnTo>
                    <a:pt x="1" y="222"/>
                  </a:lnTo>
                  <a:lnTo>
                    <a:pt x="0" y="233"/>
                  </a:lnTo>
                  <a:lnTo>
                    <a:pt x="1" y="245"/>
                  </a:lnTo>
                  <a:lnTo>
                    <a:pt x="1" y="257"/>
                  </a:lnTo>
                  <a:lnTo>
                    <a:pt x="3" y="269"/>
                  </a:lnTo>
                  <a:lnTo>
                    <a:pt x="6" y="281"/>
                  </a:lnTo>
                  <a:lnTo>
                    <a:pt x="8" y="292"/>
                  </a:lnTo>
                  <a:lnTo>
                    <a:pt x="11" y="304"/>
                  </a:lnTo>
                  <a:lnTo>
                    <a:pt x="14" y="314"/>
                  </a:lnTo>
                  <a:lnTo>
                    <a:pt x="19" y="325"/>
                  </a:lnTo>
                  <a:lnTo>
                    <a:pt x="24" y="335"/>
                  </a:lnTo>
                  <a:lnTo>
                    <a:pt x="28" y="346"/>
                  </a:lnTo>
                  <a:lnTo>
                    <a:pt x="35" y="356"/>
                  </a:lnTo>
                  <a:lnTo>
                    <a:pt x="40" y="364"/>
                  </a:lnTo>
                  <a:lnTo>
                    <a:pt x="54" y="383"/>
                  </a:lnTo>
                  <a:lnTo>
                    <a:pt x="69" y="400"/>
                  </a:lnTo>
                  <a:lnTo>
                    <a:pt x="86" y="415"/>
                  </a:lnTo>
                  <a:lnTo>
                    <a:pt x="104" y="428"/>
                  </a:lnTo>
                  <a:lnTo>
                    <a:pt x="114" y="434"/>
                  </a:lnTo>
                  <a:lnTo>
                    <a:pt x="123" y="440"/>
                  </a:lnTo>
                  <a:lnTo>
                    <a:pt x="133" y="445"/>
                  </a:lnTo>
                  <a:lnTo>
                    <a:pt x="144" y="449"/>
                  </a:lnTo>
                  <a:lnTo>
                    <a:pt x="155" y="454"/>
                  </a:lnTo>
                  <a:lnTo>
                    <a:pt x="165" y="457"/>
                  </a:lnTo>
                  <a:lnTo>
                    <a:pt x="176" y="460"/>
                  </a:lnTo>
                  <a:lnTo>
                    <a:pt x="187" y="464"/>
                  </a:lnTo>
                  <a:lnTo>
                    <a:pt x="199" y="465"/>
                  </a:lnTo>
                  <a:lnTo>
                    <a:pt x="211" y="467"/>
                  </a:lnTo>
                  <a:lnTo>
                    <a:pt x="223" y="468"/>
                  </a:lnTo>
                  <a:lnTo>
                    <a:pt x="235" y="468"/>
                  </a:lnTo>
                  <a:lnTo>
                    <a:pt x="246" y="468"/>
                  </a:lnTo>
                  <a:lnTo>
                    <a:pt x="258" y="467"/>
                  </a:lnTo>
                  <a:lnTo>
                    <a:pt x="270" y="465"/>
                  </a:lnTo>
                  <a:lnTo>
                    <a:pt x="282" y="464"/>
                  </a:lnTo>
                  <a:lnTo>
                    <a:pt x="293" y="460"/>
                  </a:lnTo>
                  <a:lnTo>
                    <a:pt x="304" y="457"/>
                  </a:lnTo>
                  <a:lnTo>
                    <a:pt x="316" y="454"/>
                  </a:lnTo>
                  <a:lnTo>
                    <a:pt x="325" y="449"/>
                  </a:lnTo>
                  <a:lnTo>
                    <a:pt x="336" y="445"/>
                  </a:lnTo>
                  <a:lnTo>
                    <a:pt x="346" y="440"/>
                  </a:lnTo>
                  <a:lnTo>
                    <a:pt x="356" y="434"/>
                  </a:lnTo>
                  <a:lnTo>
                    <a:pt x="365" y="428"/>
                  </a:lnTo>
                  <a:lnTo>
                    <a:pt x="384" y="415"/>
                  </a:lnTo>
                  <a:lnTo>
                    <a:pt x="400" y="400"/>
                  </a:lnTo>
                  <a:lnTo>
                    <a:pt x="415" y="383"/>
                  </a:lnTo>
                  <a:lnTo>
                    <a:pt x="429" y="364"/>
                  </a:lnTo>
                  <a:lnTo>
                    <a:pt x="434" y="356"/>
                  </a:lnTo>
                  <a:lnTo>
                    <a:pt x="441" y="346"/>
                  </a:lnTo>
                  <a:lnTo>
                    <a:pt x="445" y="335"/>
                  </a:lnTo>
                  <a:lnTo>
                    <a:pt x="451" y="325"/>
                  </a:lnTo>
                  <a:lnTo>
                    <a:pt x="455" y="314"/>
                  </a:lnTo>
                  <a:lnTo>
                    <a:pt x="458" y="304"/>
                  </a:lnTo>
                  <a:lnTo>
                    <a:pt x="461" y="292"/>
                  </a:lnTo>
                  <a:lnTo>
                    <a:pt x="464" y="281"/>
                  </a:lnTo>
                  <a:lnTo>
                    <a:pt x="466" y="269"/>
                  </a:lnTo>
                  <a:lnTo>
                    <a:pt x="468" y="257"/>
                  </a:lnTo>
                  <a:lnTo>
                    <a:pt x="468" y="245"/>
                  </a:lnTo>
                  <a:lnTo>
                    <a:pt x="469" y="233"/>
                  </a:lnTo>
                  <a:lnTo>
                    <a:pt x="468" y="222"/>
                  </a:lnTo>
                  <a:lnTo>
                    <a:pt x="468" y="210"/>
                  </a:lnTo>
                  <a:lnTo>
                    <a:pt x="466" y="198"/>
                  </a:lnTo>
                  <a:lnTo>
                    <a:pt x="464" y="187"/>
                  </a:lnTo>
                  <a:lnTo>
                    <a:pt x="461" y="175"/>
                  </a:lnTo>
                  <a:lnTo>
                    <a:pt x="458" y="164"/>
                  </a:lnTo>
                  <a:lnTo>
                    <a:pt x="455" y="154"/>
                  </a:lnTo>
                  <a:lnTo>
                    <a:pt x="451" y="143"/>
                  </a:lnTo>
                  <a:lnTo>
                    <a:pt x="445" y="132"/>
                  </a:lnTo>
                  <a:lnTo>
                    <a:pt x="441" y="122"/>
                  </a:lnTo>
                  <a:lnTo>
                    <a:pt x="434" y="113"/>
                  </a:lnTo>
                  <a:lnTo>
                    <a:pt x="429" y="103"/>
                  </a:lnTo>
                  <a:lnTo>
                    <a:pt x="415" y="84"/>
                  </a:lnTo>
                  <a:lnTo>
                    <a:pt x="400" y="68"/>
                  </a:lnTo>
                  <a:lnTo>
                    <a:pt x="384" y="53"/>
                  </a:lnTo>
                  <a:lnTo>
                    <a:pt x="365" y="40"/>
                  </a:lnTo>
                  <a:lnTo>
                    <a:pt x="356" y="34"/>
                  </a:lnTo>
                  <a:lnTo>
                    <a:pt x="346" y="28"/>
                  </a:lnTo>
                  <a:lnTo>
                    <a:pt x="336" y="23"/>
                  </a:lnTo>
                  <a:lnTo>
                    <a:pt x="325" y="19"/>
                  </a:lnTo>
                  <a:lnTo>
                    <a:pt x="316" y="14"/>
                  </a:lnTo>
                  <a:lnTo>
                    <a:pt x="304" y="10"/>
                  </a:lnTo>
                  <a:lnTo>
                    <a:pt x="293" y="7"/>
                  </a:lnTo>
                  <a:lnTo>
                    <a:pt x="282" y="5"/>
                  </a:lnTo>
                  <a:lnTo>
                    <a:pt x="270" y="2"/>
                  </a:lnTo>
                  <a:lnTo>
                    <a:pt x="258" y="1"/>
                  </a:lnTo>
                  <a:lnTo>
                    <a:pt x="246" y="0"/>
                  </a:lnTo>
                  <a:lnTo>
                    <a:pt x="235" y="0"/>
                  </a:lnTo>
                  <a:close/>
                  <a:moveTo>
                    <a:pt x="235" y="367"/>
                  </a:moveTo>
                  <a:lnTo>
                    <a:pt x="235" y="367"/>
                  </a:lnTo>
                  <a:lnTo>
                    <a:pt x="221" y="366"/>
                  </a:lnTo>
                  <a:lnTo>
                    <a:pt x="208" y="364"/>
                  </a:lnTo>
                  <a:lnTo>
                    <a:pt x="195" y="361"/>
                  </a:lnTo>
                  <a:lnTo>
                    <a:pt x="183" y="357"/>
                  </a:lnTo>
                  <a:lnTo>
                    <a:pt x="171" y="351"/>
                  </a:lnTo>
                  <a:lnTo>
                    <a:pt x="160" y="345"/>
                  </a:lnTo>
                  <a:lnTo>
                    <a:pt x="149" y="337"/>
                  </a:lnTo>
                  <a:lnTo>
                    <a:pt x="141" y="329"/>
                  </a:lnTo>
                  <a:lnTo>
                    <a:pt x="132" y="319"/>
                  </a:lnTo>
                  <a:lnTo>
                    <a:pt x="124" y="308"/>
                  </a:lnTo>
                  <a:lnTo>
                    <a:pt x="117" y="297"/>
                  </a:lnTo>
                  <a:lnTo>
                    <a:pt x="111" y="285"/>
                  </a:lnTo>
                  <a:lnTo>
                    <a:pt x="107" y="273"/>
                  </a:lnTo>
                  <a:lnTo>
                    <a:pt x="104" y="260"/>
                  </a:lnTo>
                  <a:lnTo>
                    <a:pt x="102" y="248"/>
                  </a:lnTo>
                  <a:lnTo>
                    <a:pt x="101" y="233"/>
                  </a:lnTo>
                  <a:lnTo>
                    <a:pt x="102" y="221"/>
                  </a:lnTo>
                  <a:lnTo>
                    <a:pt x="104" y="206"/>
                  </a:lnTo>
                  <a:lnTo>
                    <a:pt x="107" y="195"/>
                  </a:lnTo>
                  <a:lnTo>
                    <a:pt x="111" y="182"/>
                  </a:lnTo>
                  <a:lnTo>
                    <a:pt x="117" y="170"/>
                  </a:lnTo>
                  <a:lnTo>
                    <a:pt x="124" y="159"/>
                  </a:lnTo>
                  <a:lnTo>
                    <a:pt x="132" y="149"/>
                  </a:lnTo>
                  <a:lnTo>
                    <a:pt x="141" y="140"/>
                  </a:lnTo>
                  <a:lnTo>
                    <a:pt x="149" y="131"/>
                  </a:lnTo>
                  <a:lnTo>
                    <a:pt x="160" y="123"/>
                  </a:lnTo>
                  <a:lnTo>
                    <a:pt x="171" y="117"/>
                  </a:lnTo>
                  <a:lnTo>
                    <a:pt x="183" y="110"/>
                  </a:lnTo>
                  <a:lnTo>
                    <a:pt x="195" y="106"/>
                  </a:lnTo>
                  <a:lnTo>
                    <a:pt x="208" y="103"/>
                  </a:lnTo>
                  <a:lnTo>
                    <a:pt x="221" y="101"/>
                  </a:lnTo>
                  <a:lnTo>
                    <a:pt x="235" y="101"/>
                  </a:lnTo>
                  <a:lnTo>
                    <a:pt x="249" y="101"/>
                  </a:lnTo>
                  <a:lnTo>
                    <a:pt x="262" y="103"/>
                  </a:lnTo>
                  <a:lnTo>
                    <a:pt x="275" y="106"/>
                  </a:lnTo>
                  <a:lnTo>
                    <a:pt x="286" y="110"/>
                  </a:lnTo>
                  <a:lnTo>
                    <a:pt x="298" y="117"/>
                  </a:lnTo>
                  <a:lnTo>
                    <a:pt x="309" y="123"/>
                  </a:lnTo>
                  <a:lnTo>
                    <a:pt x="320" y="131"/>
                  </a:lnTo>
                  <a:lnTo>
                    <a:pt x="329" y="140"/>
                  </a:lnTo>
                  <a:lnTo>
                    <a:pt x="337" y="149"/>
                  </a:lnTo>
                  <a:lnTo>
                    <a:pt x="346" y="159"/>
                  </a:lnTo>
                  <a:lnTo>
                    <a:pt x="352" y="170"/>
                  </a:lnTo>
                  <a:lnTo>
                    <a:pt x="358" y="182"/>
                  </a:lnTo>
                  <a:lnTo>
                    <a:pt x="362" y="195"/>
                  </a:lnTo>
                  <a:lnTo>
                    <a:pt x="365" y="206"/>
                  </a:lnTo>
                  <a:lnTo>
                    <a:pt x="367" y="221"/>
                  </a:lnTo>
                  <a:lnTo>
                    <a:pt x="369" y="233"/>
                  </a:lnTo>
                  <a:lnTo>
                    <a:pt x="367" y="248"/>
                  </a:lnTo>
                  <a:lnTo>
                    <a:pt x="365" y="260"/>
                  </a:lnTo>
                  <a:lnTo>
                    <a:pt x="362" y="273"/>
                  </a:lnTo>
                  <a:lnTo>
                    <a:pt x="358" y="285"/>
                  </a:lnTo>
                  <a:lnTo>
                    <a:pt x="352" y="297"/>
                  </a:lnTo>
                  <a:lnTo>
                    <a:pt x="346" y="308"/>
                  </a:lnTo>
                  <a:lnTo>
                    <a:pt x="337" y="319"/>
                  </a:lnTo>
                  <a:lnTo>
                    <a:pt x="329" y="329"/>
                  </a:lnTo>
                  <a:lnTo>
                    <a:pt x="320" y="337"/>
                  </a:lnTo>
                  <a:lnTo>
                    <a:pt x="309" y="345"/>
                  </a:lnTo>
                  <a:lnTo>
                    <a:pt x="298" y="351"/>
                  </a:lnTo>
                  <a:lnTo>
                    <a:pt x="286" y="357"/>
                  </a:lnTo>
                  <a:lnTo>
                    <a:pt x="275" y="361"/>
                  </a:lnTo>
                  <a:lnTo>
                    <a:pt x="262" y="364"/>
                  </a:lnTo>
                  <a:lnTo>
                    <a:pt x="249" y="366"/>
                  </a:lnTo>
                  <a:lnTo>
                    <a:pt x="235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0" name="Freeform 52"/>
            <p:cNvSpPr>
              <a:spLocks noEditPoints="1"/>
            </p:cNvSpPr>
            <p:nvPr userDrawn="1"/>
          </p:nvSpPr>
          <p:spPr bwMode="auto">
            <a:xfrm>
              <a:off x="-5191125" y="641964"/>
              <a:ext cx="185738" cy="185738"/>
            </a:xfrm>
            <a:custGeom>
              <a:avLst/>
              <a:gdLst>
                <a:gd name="T0" fmla="*/ 209 w 467"/>
                <a:gd name="T1" fmla="*/ 1 h 469"/>
                <a:gd name="T2" fmla="*/ 174 w 467"/>
                <a:gd name="T3" fmla="*/ 8 h 469"/>
                <a:gd name="T4" fmla="*/ 142 w 467"/>
                <a:gd name="T5" fmla="*/ 19 h 469"/>
                <a:gd name="T6" fmla="*/ 112 w 467"/>
                <a:gd name="T7" fmla="*/ 35 h 469"/>
                <a:gd name="T8" fmla="*/ 68 w 467"/>
                <a:gd name="T9" fmla="*/ 69 h 469"/>
                <a:gd name="T10" fmla="*/ 33 w 467"/>
                <a:gd name="T11" fmla="*/ 114 h 469"/>
                <a:gd name="T12" fmla="*/ 18 w 467"/>
                <a:gd name="T13" fmla="*/ 144 h 469"/>
                <a:gd name="T14" fmla="*/ 6 w 467"/>
                <a:gd name="T15" fmla="*/ 176 h 469"/>
                <a:gd name="T16" fmla="*/ 1 w 467"/>
                <a:gd name="T17" fmla="*/ 211 h 469"/>
                <a:gd name="T18" fmla="*/ 0 w 467"/>
                <a:gd name="T19" fmla="*/ 246 h 469"/>
                <a:gd name="T20" fmla="*/ 4 w 467"/>
                <a:gd name="T21" fmla="*/ 282 h 469"/>
                <a:gd name="T22" fmla="*/ 14 w 467"/>
                <a:gd name="T23" fmla="*/ 316 h 469"/>
                <a:gd name="T24" fmla="*/ 28 w 467"/>
                <a:gd name="T25" fmla="*/ 346 h 469"/>
                <a:gd name="T26" fmla="*/ 52 w 467"/>
                <a:gd name="T27" fmla="*/ 384 h 469"/>
                <a:gd name="T28" fmla="*/ 102 w 467"/>
                <a:gd name="T29" fmla="*/ 429 h 469"/>
                <a:gd name="T30" fmla="*/ 131 w 467"/>
                <a:gd name="T31" fmla="*/ 445 h 469"/>
                <a:gd name="T32" fmla="*/ 164 w 467"/>
                <a:gd name="T33" fmla="*/ 458 h 469"/>
                <a:gd name="T34" fmla="*/ 197 w 467"/>
                <a:gd name="T35" fmla="*/ 466 h 469"/>
                <a:gd name="T36" fmla="*/ 233 w 467"/>
                <a:gd name="T37" fmla="*/ 469 h 469"/>
                <a:gd name="T38" fmla="*/ 268 w 467"/>
                <a:gd name="T39" fmla="*/ 466 h 469"/>
                <a:gd name="T40" fmla="*/ 303 w 467"/>
                <a:gd name="T41" fmla="*/ 458 h 469"/>
                <a:gd name="T42" fmla="*/ 334 w 467"/>
                <a:gd name="T43" fmla="*/ 445 h 469"/>
                <a:gd name="T44" fmla="*/ 363 w 467"/>
                <a:gd name="T45" fmla="*/ 429 h 469"/>
                <a:gd name="T46" fmla="*/ 413 w 467"/>
                <a:gd name="T47" fmla="*/ 384 h 469"/>
                <a:gd name="T48" fmla="*/ 439 w 467"/>
                <a:gd name="T49" fmla="*/ 346 h 469"/>
                <a:gd name="T50" fmla="*/ 453 w 467"/>
                <a:gd name="T51" fmla="*/ 316 h 469"/>
                <a:gd name="T52" fmla="*/ 463 w 467"/>
                <a:gd name="T53" fmla="*/ 282 h 469"/>
                <a:gd name="T54" fmla="*/ 467 w 467"/>
                <a:gd name="T55" fmla="*/ 246 h 469"/>
                <a:gd name="T56" fmla="*/ 466 w 467"/>
                <a:gd name="T57" fmla="*/ 211 h 469"/>
                <a:gd name="T58" fmla="*/ 460 w 467"/>
                <a:gd name="T59" fmla="*/ 176 h 469"/>
                <a:gd name="T60" fmla="*/ 449 w 467"/>
                <a:gd name="T61" fmla="*/ 144 h 469"/>
                <a:gd name="T62" fmla="*/ 434 w 467"/>
                <a:gd name="T63" fmla="*/ 114 h 469"/>
                <a:gd name="T64" fmla="*/ 398 w 467"/>
                <a:gd name="T65" fmla="*/ 69 h 469"/>
                <a:gd name="T66" fmla="*/ 355 w 467"/>
                <a:gd name="T67" fmla="*/ 35 h 469"/>
                <a:gd name="T68" fmla="*/ 325 w 467"/>
                <a:gd name="T69" fmla="*/ 19 h 469"/>
                <a:gd name="T70" fmla="*/ 291 w 467"/>
                <a:gd name="T71" fmla="*/ 8 h 469"/>
                <a:gd name="T72" fmla="*/ 257 w 467"/>
                <a:gd name="T73" fmla="*/ 1 h 469"/>
                <a:gd name="T74" fmla="*/ 233 w 467"/>
                <a:gd name="T75" fmla="*/ 368 h 469"/>
                <a:gd name="T76" fmla="*/ 206 w 467"/>
                <a:gd name="T77" fmla="*/ 365 h 469"/>
                <a:gd name="T78" fmla="*/ 169 w 467"/>
                <a:gd name="T79" fmla="*/ 352 h 469"/>
                <a:gd name="T80" fmla="*/ 139 w 467"/>
                <a:gd name="T81" fmla="*/ 329 h 469"/>
                <a:gd name="T82" fmla="*/ 116 w 467"/>
                <a:gd name="T83" fmla="*/ 298 h 469"/>
                <a:gd name="T84" fmla="*/ 102 w 467"/>
                <a:gd name="T85" fmla="*/ 262 h 469"/>
                <a:gd name="T86" fmla="*/ 100 w 467"/>
                <a:gd name="T87" fmla="*/ 221 h 469"/>
                <a:gd name="T88" fmla="*/ 110 w 467"/>
                <a:gd name="T89" fmla="*/ 183 h 469"/>
                <a:gd name="T90" fmla="*/ 130 w 467"/>
                <a:gd name="T91" fmla="*/ 149 h 469"/>
                <a:gd name="T92" fmla="*/ 158 w 467"/>
                <a:gd name="T93" fmla="*/ 124 h 469"/>
                <a:gd name="T94" fmla="*/ 194 w 467"/>
                <a:gd name="T95" fmla="*/ 107 h 469"/>
                <a:gd name="T96" fmla="*/ 233 w 467"/>
                <a:gd name="T97" fmla="*/ 101 h 469"/>
                <a:gd name="T98" fmla="*/ 273 w 467"/>
                <a:gd name="T99" fmla="*/ 107 h 469"/>
                <a:gd name="T100" fmla="*/ 307 w 467"/>
                <a:gd name="T101" fmla="*/ 124 h 469"/>
                <a:gd name="T102" fmla="*/ 336 w 467"/>
                <a:gd name="T103" fmla="*/ 149 h 469"/>
                <a:gd name="T104" fmla="*/ 356 w 467"/>
                <a:gd name="T105" fmla="*/ 183 h 469"/>
                <a:gd name="T106" fmla="*/ 366 w 467"/>
                <a:gd name="T107" fmla="*/ 221 h 469"/>
                <a:gd name="T108" fmla="*/ 363 w 467"/>
                <a:gd name="T109" fmla="*/ 262 h 469"/>
                <a:gd name="T110" fmla="*/ 351 w 467"/>
                <a:gd name="T111" fmla="*/ 298 h 469"/>
                <a:gd name="T112" fmla="*/ 328 w 467"/>
                <a:gd name="T113" fmla="*/ 329 h 469"/>
                <a:gd name="T114" fmla="*/ 297 w 467"/>
                <a:gd name="T115" fmla="*/ 352 h 469"/>
                <a:gd name="T116" fmla="*/ 260 w 467"/>
                <a:gd name="T117" fmla="*/ 36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469">
                  <a:moveTo>
                    <a:pt x="233" y="0"/>
                  </a:moveTo>
                  <a:lnTo>
                    <a:pt x="221" y="1"/>
                  </a:lnTo>
                  <a:lnTo>
                    <a:pt x="209" y="1"/>
                  </a:lnTo>
                  <a:lnTo>
                    <a:pt x="197" y="3"/>
                  </a:lnTo>
                  <a:lnTo>
                    <a:pt x="186" y="6"/>
                  </a:lnTo>
                  <a:lnTo>
                    <a:pt x="174" y="8"/>
                  </a:lnTo>
                  <a:lnTo>
                    <a:pt x="164" y="11"/>
                  </a:lnTo>
                  <a:lnTo>
                    <a:pt x="153" y="15"/>
                  </a:lnTo>
                  <a:lnTo>
                    <a:pt x="142" y="19"/>
                  </a:lnTo>
                  <a:lnTo>
                    <a:pt x="131" y="24"/>
                  </a:lnTo>
                  <a:lnTo>
                    <a:pt x="122" y="29"/>
                  </a:lnTo>
                  <a:lnTo>
                    <a:pt x="112" y="35"/>
                  </a:lnTo>
                  <a:lnTo>
                    <a:pt x="102" y="40"/>
                  </a:lnTo>
                  <a:lnTo>
                    <a:pt x="84" y="54"/>
                  </a:lnTo>
                  <a:lnTo>
                    <a:pt x="68" y="69"/>
                  </a:lnTo>
                  <a:lnTo>
                    <a:pt x="52" y="86"/>
                  </a:lnTo>
                  <a:lnTo>
                    <a:pt x="39" y="104"/>
                  </a:lnTo>
                  <a:lnTo>
                    <a:pt x="33" y="114"/>
                  </a:lnTo>
                  <a:lnTo>
                    <a:pt x="28" y="123"/>
                  </a:lnTo>
                  <a:lnTo>
                    <a:pt x="22" y="133"/>
                  </a:lnTo>
                  <a:lnTo>
                    <a:pt x="18" y="144"/>
                  </a:lnTo>
                  <a:lnTo>
                    <a:pt x="14" y="155"/>
                  </a:lnTo>
                  <a:lnTo>
                    <a:pt x="9" y="165"/>
                  </a:lnTo>
                  <a:lnTo>
                    <a:pt x="6" y="176"/>
                  </a:lnTo>
                  <a:lnTo>
                    <a:pt x="4" y="187"/>
                  </a:lnTo>
                  <a:lnTo>
                    <a:pt x="2" y="199"/>
                  </a:lnTo>
                  <a:lnTo>
                    <a:pt x="1" y="211"/>
                  </a:lnTo>
                  <a:lnTo>
                    <a:pt x="0" y="223"/>
                  </a:lnTo>
                  <a:lnTo>
                    <a:pt x="0" y="235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70"/>
                  </a:lnTo>
                  <a:lnTo>
                    <a:pt x="4" y="282"/>
                  </a:lnTo>
                  <a:lnTo>
                    <a:pt x="6" y="293"/>
                  </a:lnTo>
                  <a:lnTo>
                    <a:pt x="9" y="304"/>
                  </a:lnTo>
                  <a:lnTo>
                    <a:pt x="14" y="316"/>
                  </a:lnTo>
                  <a:lnTo>
                    <a:pt x="18" y="325"/>
                  </a:lnTo>
                  <a:lnTo>
                    <a:pt x="22" y="336"/>
                  </a:lnTo>
                  <a:lnTo>
                    <a:pt x="28" y="346"/>
                  </a:lnTo>
                  <a:lnTo>
                    <a:pt x="33" y="356"/>
                  </a:lnTo>
                  <a:lnTo>
                    <a:pt x="39" y="365"/>
                  </a:lnTo>
                  <a:lnTo>
                    <a:pt x="52" y="384"/>
                  </a:lnTo>
                  <a:lnTo>
                    <a:pt x="68" y="400"/>
                  </a:lnTo>
                  <a:lnTo>
                    <a:pt x="84" y="415"/>
                  </a:lnTo>
                  <a:lnTo>
                    <a:pt x="102" y="429"/>
                  </a:lnTo>
                  <a:lnTo>
                    <a:pt x="112" y="434"/>
                  </a:lnTo>
                  <a:lnTo>
                    <a:pt x="122" y="441"/>
                  </a:lnTo>
                  <a:lnTo>
                    <a:pt x="131" y="445"/>
                  </a:lnTo>
                  <a:lnTo>
                    <a:pt x="142" y="451"/>
                  </a:lnTo>
                  <a:lnTo>
                    <a:pt x="153" y="455"/>
                  </a:lnTo>
                  <a:lnTo>
                    <a:pt x="164" y="458"/>
                  </a:lnTo>
                  <a:lnTo>
                    <a:pt x="174" y="461"/>
                  </a:lnTo>
                  <a:lnTo>
                    <a:pt x="186" y="464"/>
                  </a:lnTo>
                  <a:lnTo>
                    <a:pt x="197" y="466"/>
                  </a:lnTo>
                  <a:lnTo>
                    <a:pt x="209" y="468"/>
                  </a:lnTo>
                  <a:lnTo>
                    <a:pt x="221" y="468"/>
                  </a:lnTo>
                  <a:lnTo>
                    <a:pt x="233" y="469"/>
                  </a:lnTo>
                  <a:lnTo>
                    <a:pt x="245" y="468"/>
                  </a:lnTo>
                  <a:lnTo>
                    <a:pt x="257" y="468"/>
                  </a:lnTo>
                  <a:lnTo>
                    <a:pt x="268" y="466"/>
                  </a:lnTo>
                  <a:lnTo>
                    <a:pt x="280" y="464"/>
                  </a:lnTo>
                  <a:lnTo>
                    <a:pt x="291" y="461"/>
                  </a:lnTo>
                  <a:lnTo>
                    <a:pt x="303" y="458"/>
                  </a:lnTo>
                  <a:lnTo>
                    <a:pt x="314" y="455"/>
                  </a:lnTo>
                  <a:lnTo>
                    <a:pt x="325" y="451"/>
                  </a:lnTo>
                  <a:lnTo>
                    <a:pt x="334" y="445"/>
                  </a:lnTo>
                  <a:lnTo>
                    <a:pt x="345" y="441"/>
                  </a:lnTo>
                  <a:lnTo>
                    <a:pt x="355" y="434"/>
                  </a:lnTo>
                  <a:lnTo>
                    <a:pt x="363" y="429"/>
                  </a:lnTo>
                  <a:lnTo>
                    <a:pt x="382" y="415"/>
                  </a:lnTo>
                  <a:lnTo>
                    <a:pt x="398" y="400"/>
                  </a:lnTo>
                  <a:lnTo>
                    <a:pt x="413" y="384"/>
                  </a:lnTo>
                  <a:lnTo>
                    <a:pt x="427" y="365"/>
                  </a:lnTo>
                  <a:lnTo>
                    <a:pt x="434" y="356"/>
                  </a:lnTo>
                  <a:lnTo>
                    <a:pt x="439" y="346"/>
                  </a:lnTo>
                  <a:lnTo>
                    <a:pt x="444" y="336"/>
                  </a:lnTo>
                  <a:lnTo>
                    <a:pt x="449" y="325"/>
                  </a:lnTo>
                  <a:lnTo>
                    <a:pt x="453" y="316"/>
                  </a:lnTo>
                  <a:lnTo>
                    <a:pt x="456" y="304"/>
                  </a:lnTo>
                  <a:lnTo>
                    <a:pt x="460" y="293"/>
                  </a:lnTo>
                  <a:lnTo>
                    <a:pt x="463" y="282"/>
                  </a:lnTo>
                  <a:lnTo>
                    <a:pt x="464" y="270"/>
                  </a:lnTo>
                  <a:lnTo>
                    <a:pt x="466" y="258"/>
                  </a:lnTo>
                  <a:lnTo>
                    <a:pt x="467" y="246"/>
                  </a:lnTo>
                  <a:lnTo>
                    <a:pt x="467" y="235"/>
                  </a:lnTo>
                  <a:lnTo>
                    <a:pt x="467" y="223"/>
                  </a:lnTo>
                  <a:lnTo>
                    <a:pt x="466" y="211"/>
                  </a:lnTo>
                  <a:lnTo>
                    <a:pt x="464" y="199"/>
                  </a:lnTo>
                  <a:lnTo>
                    <a:pt x="463" y="187"/>
                  </a:lnTo>
                  <a:lnTo>
                    <a:pt x="460" y="176"/>
                  </a:lnTo>
                  <a:lnTo>
                    <a:pt x="456" y="165"/>
                  </a:lnTo>
                  <a:lnTo>
                    <a:pt x="453" y="155"/>
                  </a:lnTo>
                  <a:lnTo>
                    <a:pt x="449" y="144"/>
                  </a:lnTo>
                  <a:lnTo>
                    <a:pt x="444" y="133"/>
                  </a:lnTo>
                  <a:lnTo>
                    <a:pt x="439" y="123"/>
                  </a:lnTo>
                  <a:lnTo>
                    <a:pt x="434" y="114"/>
                  </a:lnTo>
                  <a:lnTo>
                    <a:pt x="427" y="104"/>
                  </a:lnTo>
                  <a:lnTo>
                    <a:pt x="413" y="86"/>
                  </a:lnTo>
                  <a:lnTo>
                    <a:pt x="398" y="69"/>
                  </a:lnTo>
                  <a:lnTo>
                    <a:pt x="382" y="54"/>
                  </a:lnTo>
                  <a:lnTo>
                    <a:pt x="363" y="40"/>
                  </a:lnTo>
                  <a:lnTo>
                    <a:pt x="355" y="35"/>
                  </a:lnTo>
                  <a:lnTo>
                    <a:pt x="345" y="29"/>
                  </a:lnTo>
                  <a:lnTo>
                    <a:pt x="334" y="24"/>
                  </a:lnTo>
                  <a:lnTo>
                    <a:pt x="325" y="19"/>
                  </a:lnTo>
                  <a:lnTo>
                    <a:pt x="314" y="15"/>
                  </a:lnTo>
                  <a:lnTo>
                    <a:pt x="303" y="11"/>
                  </a:lnTo>
                  <a:lnTo>
                    <a:pt x="291" y="8"/>
                  </a:lnTo>
                  <a:lnTo>
                    <a:pt x="280" y="6"/>
                  </a:lnTo>
                  <a:lnTo>
                    <a:pt x="268" y="3"/>
                  </a:lnTo>
                  <a:lnTo>
                    <a:pt x="257" y="1"/>
                  </a:lnTo>
                  <a:lnTo>
                    <a:pt x="245" y="1"/>
                  </a:lnTo>
                  <a:lnTo>
                    <a:pt x="233" y="0"/>
                  </a:lnTo>
                  <a:close/>
                  <a:moveTo>
                    <a:pt x="233" y="368"/>
                  </a:moveTo>
                  <a:lnTo>
                    <a:pt x="233" y="368"/>
                  </a:lnTo>
                  <a:lnTo>
                    <a:pt x="220" y="367"/>
                  </a:lnTo>
                  <a:lnTo>
                    <a:pt x="206" y="365"/>
                  </a:lnTo>
                  <a:lnTo>
                    <a:pt x="194" y="362"/>
                  </a:lnTo>
                  <a:lnTo>
                    <a:pt x="181" y="358"/>
                  </a:lnTo>
                  <a:lnTo>
                    <a:pt x="169" y="352"/>
                  </a:lnTo>
                  <a:lnTo>
                    <a:pt x="158" y="346"/>
                  </a:lnTo>
                  <a:lnTo>
                    <a:pt x="149" y="337"/>
                  </a:lnTo>
                  <a:lnTo>
                    <a:pt x="139" y="329"/>
                  </a:lnTo>
                  <a:lnTo>
                    <a:pt x="130" y="320"/>
                  </a:lnTo>
                  <a:lnTo>
                    <a:pt x="123" y="309"/>
                  </a:lnTo>
                  <a:lnTo>
                    <a:pt x="116" y="298"/>
                  </a:lnTo>
                  <a:lnTo>
                    <a:pt x="110" y="286"/>
                  </a:lnTo>
                  <a:lnTo>
                    <a:pt x="105" y="275"/>
                  </a:lnTo>
                  <a:lnTo>
                    <a:pt x="102" y="262"/>
                  </a:lnTo>
                  <a:lnTo>
                    <a:pt x="100" y="249"/>
                  </a:lnTo>
                  <a:lnTo>
                    <a:pt x="100" y="235"/>
                  </a:lnTo>
                  <a:lnTo>
                    <a:pt x="100" y="221"/>
                  </a:lnTo>
                  <a:lnTo>
                    <a:pt x="102" y="208"/>
                  </a:lnTo>
                  <a:lnTo>
                    <a:pt x="105" y="195"/>
                  </a:lnTo>
                  <a:lnTo>
                    <a:pt x="110" y="183"/>
                  </a:lnTo>
                  <a:lnTo>
                    <a:pt x="116" y="171"/>
                  </a:lnTo>
                  <a:lnTo>
                    <a:pt x="123" y="160"/>
                  </a:lnTo>
                  <a:lnTo>
                    <a:pt x="130" y="149"/>
                  </a:lnTo>
                  <a:lnTo>
                    <a:pt x="139" y="141"/>
                  </a:lnTo>
                  <a:lnTo>
                    <a:pt x="149" y="132"/>
                  </a:lnTo>
                  <a:lnTo>
                    <a:pt x="158" y="124"/>
                  </a:lnTo>
                  <a:lnTo>
                    <a:pt x="169" y="117"/>
                  </a:lnTo>
                  <a:lnTo>
                    <a:pt x="181" y="111"/>
                  </a:lnTo>
                  <a:lnTo>
                    <a:pt x="194" y="107"/>
                  </a:lnTo>
                  <a:lnTo>
                    <a:pt x="206" y="104"/>
                  </a:lnTo>
                  <a:lnTo>
                    <a:pt x="220" y="102"/>
                  </a:lnTo>
                  <a:lnTo>
                    <a:pt x="233" y="101"/>
                  </a:lnTo>
                  <a:lnTo>
                    <a:pt x="247" y="102"/>
                  </a:lnTo>
                  <a:lnTo>
                    <a:pt x="260" y="104"/>
                  </a:lnTo>
                  <a:lnTo>
                    <a:pt x="273" y="107"/>
                  </a:lnTo>
                  <a:lnTo>
                    <a:pt x="285" y="111"/>
                  </a:lnTo>
                  <a:lnTo>
                    <a:pt x="297" y="117"/>
                  </a:lnTo>
                  <a:lnTo>
                    <a:pt x="307" y="124"/>
                  </a:lnTo>
                  <a:lnTo>
                    <a:pt x="318" y="132"/>
                  </a:lnTo>
                  <a:lnTo>
                    <a:pt x="328" y="141"/>
                  </a:lnTo>
                  <a:lnTo>
                    <a:pt x="336" y="149"/>
                  </a:lnTo>
                  <a:lnTo>
                    <a:pt x="344" y="160"/>
                  </a:lnTo>
                  <a:lnTo>
                    <a:pt x="351" y="171"/>
                  </a:lnTo>
                  <a:lnTo>
                    <a:pt x="356" y="183"/>
                  </a:lnTo>
                  <a:lnTo>
                    <a:pt x="360" y="195"/>
                  </a:lnTo>
                  <a:lnTo>
                    <a:pt x="363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9"/>
                  </a:lnTo>
                  <a:lnTo>
                    <a:pt x="363" y="262"/>
                  </a:lnTo>
                  <a:lnTo>
                    <a:pt x="360" y="275"/>
                  </a:lnTo>
                  <a:lnTo>
                    <a:pt x="356" y="286"/>
                  </a:lnTo>
                  <a:lnTo>
                    <a:pt x="351" y="298"/>
                  </a:lnTo>
                  <a:lnTo>
                    <a:pt x="344" y="309"/>
                  </a:lnTo>
                  <a:lnTo>
                    <a:pt x="336" y="320"/>
                  </a:lnTo>
                  <a:lnTo>
                    <a:pt x="328" y="329"/>
                  </a:lnTo>
                  <a:lnTo>
                    <a:pt x="318" y="337"/>
                  </a:lnTo>
                  <a:lnTo>
                    <a:pt x="307" y="346"/>
                  </a:lnTo>
                  <a:lnTo>
                    <a:pt x="297" y="352"/>
                  </a:lnTo>
                  <a:lnTo>
                    <a:pt x="285" y="358"/>
                  </a:lnTo>
                  <a:lnTo>
                    <a:pt x="273" y="362"/>
                  </a:lnTo>
                  <a:lnTo>
                    <a:pt x="260" y="365"/>
                  </a:lnTo>
                  <a:lnTo>
                    <a:pt x="247" y="367"/>
                  </a:lnTo>
                  <a:lnTo>
                    <a:pt x="233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1" name="Freeform 53"/>
            <p:cNvSpPr>
              <a:spLocks noEditPoints="1"/>
            </p:cNvSpPr>
            <p:nvPr userDrawn="1"/>
          </p:nvSpPr>
          <p:spPr bwMode="auto">
            <a:xfrm>
              <a:off x="-4956175" y="-1215412"/>
              <a:ext cx="184150" cy="185738"/>
            </a:xfrm>
            <a:custGeom>
              <a:avLst/>
              <a:gdLst>
                <a:gd name="T0" fmla="*/ 210 w 468"/>
                <a:gd name="T1" fmla="*/ 2 h 468"/>
                <a:gd name="T2" fmla="*/ 175 w 468"/>
                <a:gd name="T3" fmla="*/ 8 h 468"/>
                <a:gd name="T4" fmla="*/ 143 w 468"/>
                <a:gd name="T5" fmla="*/ 19 h 468"/>
                <a:gd name="T6" fmla="*/ 113 w 468"/>
                <a:gd name="T7" fmla="*/ 34 h 468"/>
                <a:gd name="T8" fmla="*/ 68 w 468"/>
                <a:gd name="T9" fmla="*/ 69 h 468"/>
                <a:gd name="T10" fmla="*/ 34 w 468"/>
                <a:gd name="T11" fmla="*/ 113 h 468"/>
                <a:gd name="T12" fmla="*/ 19 w 468"/>
                <a:gd name="T13" fmla="*/ 143 h 468"/>
                <a:gd name="T14" fmla="*/ 8 w 468"/>
                <a:gd name="T15" fmla="*/ 175 h 468"/>
                <a:gd name="T16" fmla="*/ 1 w 468"/>
                <a:gd name="T17" fmla="*/ 210 h 468"/>
                <a:gd name="T18" fmla="*/ 0 w 468"/>
                <a:gd name="T19" fmla="*/ 247 h 468"/>
                <a:gd name="T20" fmla="*/ 5 w 468"/>
                <a:gd name="T21" fmla="*/ 281 h 468"/>
                <a:gd name="T22" fmla="*/ 14 w 468"/>
                <a:gd name="T23" fmla="*/ 315 h 468"/>
                <a:gd name="T24" fmla="*/ 28 w 468"/>
                <a:gd name="T25" fmla="*/ 346 h 468"/>
                <a:gd name="T26" fmla="*/ 53 w 468"/>
                <a:gd name="T27" fmla="*/ 383 h 468"/>
                <a:gd name="T28" fmla="*/ 103 w 468"/>
                <a:gd name="T29" fmla="*/ 428 h 468"/>
                <a:gd name="T30" fmla="*/ 133 w 468"/>
                <a:gd name="T31" fmla="*/ 445 h 468"/>
                <a:gd name="T32" fmla="*/ 164 w 468"/>
                <a:gd name="T33" fmla="*/ 458 h 468"/>
                <a:gd name="T34" fmla="*/ 199 w 468"/>
                <a:gd name="T35" fmla="*/ 466 h 468"/>
                <a:gd name="T36" fmla="*/ 235 w 468"/>
                <a:gd name="T37" fmla="*/ 468 h 468"/>
                <a:gd name="T38" fmla="*/ 270 w 468"/>
                <a:gd name="T39" fmla="*/ 466 h 468"/>
                <a:gd name="T40" fmla="*/ 304 w 468"/>
                <a:gd name="T41" fmla="*/ 458 h 468"/>
                <a:gd name="T42" fmla="*/ 335 w 468"/>
                <a:gd name="T43" fmla="*/ 445 h 468"/>
                <a:gd name="T44" fmla="*/ 365 w 468"/>
                <a:gd name="T45" fmla="*/ 428 h 468"/>
                <a:gd name="T46" fmla="*/ 415 w 468"/>
                <a:gd name="T47" fmla="*/ 383 h 468"/>
                <a:gd name="T48" fmla="*/ 440 w 468"/>
                <a:gd name="T49" fmla="*/ 346 h 468"/>
                <a:gd name="T50" fmla="*/ 454 w 468"/>
                <a:gd name="T51" fmla="*/ 315 h 468"/>
                <a:gd name="T52" fmla="*/ 464 w 468"/>
                <a:gd name="T53" fmla="*/ 281 h 468"/>
                <a:gd name="T54" fmla="*/ 468 w 468"/>
                <a:gd name="T55" fmla="*/ 247 h 468"/>
                <a:gd name="T56" fmla="*/ 467 w 468"/>
                <a:gd name="T57" fmla="*/ 210 h 468"/>
                <a:gd name="T58" fmla="*/ 460 w 468"/>
                <a:gd name="T59" fmla="*/ 175 h 468"/>
                <a:gd name="T60" fmla="*/ 450 w 468"/>
                <a:gd name="T61" fmla="*/ 143 h 468"/>
                <a:gd name="T62" fmla="*/ 434 w 468"/>
                <a:gd name="T63" fmla="*/ 113 h 468"/>
                <a:gd name="T64" fmla="*/ 400 w 468"/>
                <a:gd name="T65" fmla="*/ 69 h 468"/>
                <a:gd name="T66" fmla="*/ 356 w 468"/>
                <a:gd name="T67" fmla="*/ 34 h 468"/>
                <a:gd name="T68" fmla="*/ 325 w 468"/>
                <a:gd name="T69" fmla="*/ 19 h 468"/>
                <a:gd name="T70" fmla="*/ 293 w 468"/>
                <a:gd name="T71" fmla="*/ 8 h 468"/>
                <a:gd name="T72" fmla="*/ 258 w 468"/>
                <a:gd name="T73" fmla="*/ 2 h 468"/>
                <a:gd name="T74" fmla="*/ 235 w 468"/>
                <a:gd name="T75" fmla="*/ 368 h 468"/>
                <a:gd name="T76" fmla="*/ 208 w 468"/>
                <a:gd name="T77" fmla="*/ 366 h 468"/>
                <a:gd name="T78" fmla="*/ 171 w 468"/>
                <a:gd name="T79" fmla="*/ 351 h 468"/>
                <a:gd name="T80" fmla="*/ 140 w 468"/>
                <a:gd name="T81" fmla="*/ 329 h 468"/>
                <a:gd name="T82" fmla="*/ 117 w 468"/>
                <a:gd name="T83" fmla="*/ 299 h 468"/>
                <a:gd name="T84" fmla="*/ 103 w 468"/>
                <a:gd name="T85" fmla="*/ 261 h 468"/>
                <a:gd name="T86" fmla="*/ 102 w 468"/>
                <a:gd name="T87" fmla="*/ 221 h 468"/>
                <a:gd name="T88" fmla="*/ 112 w 468"/>
                <a:gd name="T89" fmla="*/ 182 h 468"/>
                <a:gd name="T90" fmla="*/ 131 w 468"/>
                <a:gd name="T91" fmla="*/ 150 h 468"/>
                <a:gd name="T92" fmla="*/ 159 w 468"/>
                <a:gd name="T93" fmla="*/ 124 h 468"/>
                <a:gd name="T94" fmla="*/ 195 w 468"/>
                <a:gd name="T95" fmla="*/ 107 h 468"/>
                <a:gd name="T96" fmla="*/ 235 w 468"/>
                <a:gd name="T97" fmla="*/ 101 h 468"/>
                <a:gd name="T98" fmla="*/ 274 w 468"/>
                <a:gd name="T99" fmla="*/ 107 h 468"/>
                <a:gd name="T100" fmla="*/ 309 w 468"/>
                <a:gd name="T101" fmla="*/ 124 h 468"/>
                <a:gd name="T102" fmla="*/ 337 w 468"/>
                <a:gd name="T103" fmla="*/ 150 h 468"/>
                <a:gd name="T104" fmla="*/ 357 w 468"/>
                <a:gd name="T105" fmla="*/ 182 h 468"/>
                <a:gd name="T106" fmla="*/ 366 w 468"/>
                <a:gd name="T107" fmla="*/ 221 h 468"/>
                <a:gd name="T108" fmla="*/ 365 w 468"/>
                <a:gd name="T109" fmla="*/ 261 h 468"/>
                <a:gd name="T110" fmla="*/ 351 w 468"/>
                <a:gd name="T111" fmla="*/ 299 h 468"/>
                <a:gd name="T112" fmla="*/ 329 w 468"/>
                <a:gd name="T113" fmla="*/ 329 h 468"/>
                <a:gd name="T114" fmla="*/ 297 w 468"/>
                <a:gd name="T115" fmla="*/ 351 h 468"/>
                <a:gd name="T116" fmla="*/ 261 w 468"/>
                <a:gd name="T117" fmla="*/ 366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8">
                  <a:moveTo>
                    <a:pt x="235" y="0"/>
                  </a:moveTo>
                  <a:lnTo>
                    <a:pt x="222" y="0"/>
                  </a:lnTo>
                  <a:lnTo>
                    <a:pt x="210" y="2"/>
                  </a:lnTo>
                  <a:lnTo>
                    <a:pt x="199" y="3"/>
                  </a:lnTo>
                  <a:lnTo>
                    <a:pt x="187" y="5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4" y="15"/>
                  </a:lnTo>
                  <a:lnTo>
                    <a:pt x="143" y="19"/>
                  </a:lnTo>
                  <a:lnTo>
                    <a:pt x="133" y="23"/>
                  </a:lnTo>
                  <a:lnTo>
                    <a:pt x="122" y="29"/>
                  </a:lnTo>
                  <a:lnTo>
                    <a:pt x="113" y="34"/>
                  </a:lnTo>
                  <a:lnTo>
                    <a:pt x="103" y="40"/>
                  </a:lnTo>
                  <a:lnTo>
                    <a:pt x="86" y="53"/>
                  </a:lnTo>
                  <a:lnTo>
                    <a:pt x="68" y="69"/>
                  </a:lnTo>
                  <a:lnTo>
                    <a:pt x="53" y="86"/>
                  </a:lnTo>
                  <a:lnTo>
                    <a:pt x="40" y="103"/>
                  </a:lnTo>
                  <a:lnTo>
                    <a:pt x="34" y="113"/>
                  </a:lnTo>
                  <a:lnTo>
                    <a:pt x="28" y="123"/>
                  </a:lnTo>
                  <a:lnTo>
                    <a:pt x="23" y="133"/>
                  </a:lnTo>
                  <a:lnTo>
                    <a:pt x="19" y="143"/>
                  </a:lnTo>
                  <a:lnTo>
                    <a:pt x="14" y="154"/>
                  </a:lnTo>
                  <a:lnTo>
                    <a:pt x="11" y="165"/>
                  </a:lnTo>
                  <a:lnTo>
                    <a:pt x="8" y="175"/>
                  </a:lnTo>
                  <a:lnTo>
                    <a:pt x="5" y="187"/>
                  </a:lnTo>
                  <a:lnTo>
                    <a:pt x="2" y="199"/>
                  </a:lnTo>
                  <a:lnTo>
                    <a:pt x="1" y="210"/>
                  </a:lnTo>
                  <a:lnTo>
                    <a:pt x="0" y="222"/>
                  </a:lnTo>
                  <a:lnTo>
                    <a:pt x="0" y="235"/>
                  </a:lnTo>
                  <a:lnTo>
                    <a:pt x="0" y="247"/>
                  </a:lnTo>
                  <a:lnTo>
                    <a:pt x="1" y="259"/>
                  </a:lnTo>
                  <a:lnTo>
                    <a:pt x="2" y="270"/>
                  </a:lnTo>
                  <a:lnTo>
                    <a:pt x="5" y="281"/>
                  </a:lnTo>
                  <a:lnTo>
                    <a:pt x="8" y="293"/>
                  </a:lnTo>
                  <a:lnTo>
                    <a:pt x="11" y="304"/>
                  </a:lnTo>
                  <a:lnTo>
                    <a:pt x="14" y="315"/>
                  </a:lnTo>
                  <a:lnTo>
                    <a:pt x="19" y="326"/>
                  </a:lnTo>
                  <a:lnTo>
                    <a:pt x="23" y="336"/>
                  </a:lnTo>
                  <a:lnTo>
                    <a:pt x="28" y="346"/>
                  </a:lnTo>
                  <a:lnTo>
                    <a:pt x="34" y="356"/>
                  </a:lnTo>
                  <a:lnTo>
                    <a:pt x="40" y="366"/>
                  </a:lnTo>
                  <a:lnTo>
                    <a:pt x="53" y="383"/>
                  </a:lnTo>
                  <a:lnTo>
                    <a:pt x="68" y="400"/>
                  </a:lnTo>
                  <a:lnTo>
                    <a:pt x="86" y="415"/>
                  </a:lnTo>
                  <a:lnTo>
                    <a:pt x="103" y="428"/>
                  </a:lnTo>
                  <a:lnTo>
                    <a:pt x="113" y="435"/>
                  </a:lnTo>
                  <a:lnTo>
                    <a:pt x="122" y="440"/>
                  </a:lnTo>
                  <a:lnTo>
                    <a:pt x="133" y="445"/>
                  </a:lnTo>
                  <a:lnTo>
                    <a:pt x="143" y="450"/>
                  </a:lnTo>
                  <a:lnTo>
                    <a:pt x="154" y="454"/>
                  </a:lnTo>
                  <a:lnTo>
                    <a:pt x="164" y="458"/>
                  </a:lnTo>
                  <a:lnTo>
                    <a:pt x="175" y="461"/>
                  </a:lnTo>
                  <a:lnTo>
                    <a:pt x="187" y="464"/>
                  </a:lnTo>
                  <a:lnTo>
                    <a:pt x="199" y="466"/>
                  </a:lnTo>
                  <a:lnTo>
                    <a:pt x="210" y="467"/>
                  </a:lnTo>
                  <a:lnTo>
                    <a:pt x="222" y="468"/>
                  </a:lnTo>
                  <a:lnTo>
                    <a:pt x="235" y="468"/>
                  </a:lnTo>
                  <a:lnTo>
                    <a:pt x="247" y="468"/>
                  </a:lnTo>
                  <a:lnTo>
                    <a:pt x="258" y="467"/>
                  </a:lnTo>
                  <a:lnTo>
                    <a:pt x="270" y="466"/>
                  </a:lnTo>
                  <a:lnTo>
                    <a:pt x="281" y="464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4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0"/>
                  </a:lnTo>
                  <a:lnTo>
                    <a:pt x="356" y="435"/>
                  </a:lnTo>
                  <a:lnTo>
                    <a:pt x="365" y="428"/>
                  </a:lnTo>
                  <a:lnTo>
                    <a:pt x="383" y="415"/>
                  </a:lnTo>
                  <a:lnTo>
                    <a:pt x="400" y="400"/>
                  </a:lnTo>
                  <a:lnTo>
                    <a:pt x="415" y="383"/>
                  </a:lnTo>
                  <a:lnTo>
                    <a:pt x="428" y="366"/>
                  </a:lnTo>
                  <a:lnTo>
                    <a:pt x="434" y="356"/>
                  </a:lnTo>
                  <a:lnTo>
                    <a:pt x="440" y="346"/>
                  </a:lnTo>
                  <a:lnTo>
                    <a:pt x="445" y="336"/>
                  </a:lnTo>
                  <a:lnTo>
                    <a:pt x="450" y="326"/>
                  </a:lnTo>
                  <a:lnTo>
                    <a:pt x="454" y="315"/>
                  </a:lnTo>
                  <a:lnTo>
                    <a:pt x="457" y="304"/>
                  </a:lnTo>
                  <a:lnTo>
                    <a:pt x="460" y="293"/>
                  </a:lnTo>
                  <a:lnTo>
                    <a:pt x="464" y="281"/>
                  </a:lnTo>
                  <a:lnTo>
                    <a:pt x="466" y="270"/>
                  </a:lnTo>
                  <a:lnTo>
                    <a:pt x="467" y="259"/>
                  </a:lnTo>
                  <a:lnTo>
                    <a:pt x="468" y="247"/>
                  </a:lnTo>
                  <a:lnTo>
                    <a:pt x="468" y="235"/>
                  </a:lnTo>
                  <a:lnTo>
                    <a:pt x="468" y="222"/>
                  </a:lnTo>
                  <a:lnTo>
                    <a:pt x="467" y="210"/>
                  </a:lnTo>
                  <a:lnTo>
                    <a:pt x="466" y="199"/>
                  </a:lnTo>
                  <a:lnTo>
                    <a:pt x="464" y="187"/>
                  </a:lnTo>
                  <a:lnTo>
                    <a:pt x="460" y="175"/>
                  </a:lnTo>
                  <a:lnTo>
                    <a:pt x="457" y="165"/>
                  </a:lnTo>
                  <a:lnTo>
                    <a:pt x="454" y="154"/>
                  </a:lnTo>
                  <a:lnTo>
                    <a:pt x="450" y="143"/>
                  </a:lnTo>
                  <a:lnTo>
                    <a:pt x="445" y="133"/>
                  </a:lnTo>
                  <a:lnTo>
                    <a:pt x="440" y="123"/>
                  </a:lnTo>
                  <a:lnTo>
                    <a:pt x="434" y="113"/>
                  </a:lnTo>
                  <a:lnTo>
                    <a:pt x="428" y="103"/>
                  </a:lnTo>
                  <a:lnTo>
                    <a:pt x="415" y="86"/>
                  </a:lnTo>
                  <a:lnTo>
                    <a:pt x="400" y="69"/>
                  </a:lnTo>
                  <a:lnTo>
                    <a:pt x="383" y="53"/>
                  </a:lnTo>
                  <a:lnTo>
                    <a:pt x="365" y="40"/>
                  </a:lnTo>
                  <a:lnTo>
                    <a:pt x="356" y="34"/>
                  </a:lnTo>
                  <a:lnTo>
                    <a:pt x="346" y="29"/>
                  </a:lnTo>
                  <a:lnTo>
                    <a:pt x="335" y="23"/>
                  </a:lnTo>
                  <a:lnTo>
                    <a:pt x="325" y="19"/>
                  </a:lnTo>
                  <a:lnTo>
                    <a:pt x="315" y="15"/>
                  </a:lnTo>
                  <a:lnTo>
                    <a:pt x="304" y="11"/>
                  </a:lnTo>
                  <a:lnTo>
                    <a:pt x="293" y="8"/>
                  </a:lnTo>
                  <a:lnTo>
                    <a:pt x="281" y="5"/>
                  </a:lnTo>
                  <a:lnTo>
                    <a:pt x="270" y="3"/>
                  </a:lnTo>
                  <a:lnTo>
                    <a:pt x="258" y="2"/>
                  </a:lnTo>
                  <a:lnTo>
                    <a:pt x="247" y="0"/>
                  </a:lnTo>
                  <a:lnTo>
                    <a:pt x="235" y="0"/>
                  </a:lnTo>
                  <a:close/>
                  <a:moveTo>
                    <a:pt x="235" y="368"/>
                  </a:moveTo>
                  <a:lnTo>
                    <a:pt x="235" y="368"/>
                  </a:lnTo>
                  <a:lnTo>
                    <a:pt x="221" y="368"/>
                  </a:lnTo>
                  <a:lnTo>
                    <a:pt x="208" y="366"/>
                  </a:lnTo>
                  <a:lnTo>
                    <a:pt x="195" y="362"/>
                  </a:lnTo>
                  <a:lnTo>
                    <a:pt x="182" y="357"/>
                  </a:lnTo>
                  <a:lnTo>
                    <a:pt x="171" y="351"/>
                  </a:lnTo>
                  <a:lnTo>
                    <a:pt x="159" y="345"/>
                  </a:lnTo>
                  <a:lnTo>
                    <a:pt x="149" y="337"/>
                  </a:lnTo>
                  <a:lnTo>
                    <a:pt x="140" y="329"/>
                  </a:lnTo>
                  <a:lnTo>
                    <a:pt x="131" y="319"/>
                  </a:lnTo>
                  <a:lnTo>
                    <a:pt x="123" y="309"/>
                  </a:lnTo>
                  <a:lnTo>
                    <a:pt x="117" y="299"/>
                  </a:lnTo>
                  <a:lnTo>
                    <a:pt x="112" y="287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2" y="248"/>
                  </a:lnTo>
                  <a:lnTo>
                    <a:pt x="101" y="235"/>
                  </a:lnTo>
                  <a:lnTo>
                    <a:pt x="102" y="221"/>
                  </a:lnTo>
                  <a:lnTo>
                    <a:pt x="103" y="208"/>
                  </a:lnTo>
                  <a:lnTo>
                    <a:pt x="106" y="195"/>
                  </a:lnTo>
                  <a:lnTo>
                    <a:pt x="112" y="182"/>
                  </a:lnTo>
                  <a:lnTo>
                    <a:pt x="117" y="171"/>
                  </a:lnTo>
                  <a:lnTo>
                    <a:pt x="123" y="159"/>
                  </a:lnTo>
                  <a:lnTo>
                    <a:pt x="131" y="150"/>
                  </a:lnTo>
                  <a:lnTo>
                    <a:pt x="140" y="140"/>
                  </a:lnTo>
                  <a:lnTo>
                    <a:pt x="149" y="131"/>
                  </a:lnTo>
                  <a:lnTo>
                    <a:pt x="159" y="124"/>
                  </a:lnTo>
                  <a:lnTo>
                    <a:pt x="171" y="117"/>
                  </a:lnTo>
                  <a:lnTo>
                    <a:pt x="182" y="112"/>
                  </a:lnTo>
                  <a:lnTo>
                    <a:pt x="195" y="107"/>
                  </a:lnTo>
                  <a:lnTo>
                    <a:pt x="208" y="103"/>
                  </a:lnTo>
                  <a:lnTo>
                    <a:pt x="221" y="102"/>
                  </a:lnTo>
                  <a:lnTo>
                    <a:pt x="235" y="101"/>
                  </a:lnTo>
                  <a:lnTo>
                    <a:pt x="248" y="102"/>
                  </a:lnTo>
                  <a:lnTo>
                    <a:pt x="261" y="103"/>
                  </a:lnTo>
                  <a:lnTo>
                    <a:pt x="274" y="107"/>
                  </a:lnTo>
                  <a:lnTo>
                    <a:pt x="286" y="112"/>
                  </a:lnTo>
                  <a:lnTo>
                    <a:pt x="297" y="117"/>
                  </a:lnTo>
                  <a:lnTo>
                    <a:pt x="309" y="124"/>
                  </a:lnTo>
                  <a:lnTo>
                    <a:pt x="319" y="131"/>
                  </a:lnTo>
                  <a:lnTo>
                    <a:pt x="329" y="140"/>
                  </a:lnTo>
                  <a:lnTo>
                    <a:pt x="337" y="150"/>
                  </a:lnTo>
                  <a:lnTo>
                    <a:pt x="345" y="159"/>
                  </a:lnTo>
                  <a:lnTo>
                    <a:pt x="351" y="171"/>
                  </a:lnTo>
                  <a:lnTo>
                    <a:pt x="357" y="182"/>
                  </a:lnTo>
                  <a:lnTo>
                    <a:pt x="362" y="195"/>
                  </a:lnTo>
                  <a:lnTo>
                    <a:pt x="365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8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7" y="287"/>
                  </a:lnTo>
                  <a:lnTo>
                    <a:pt x="351" y="299"/>
                  </a:lnTo>
                  <a:lnTo>
                    <a:pt x="345" y="309"/>
                  </a:lnTo>
                  <a:lnTo>
                    <a:pt x="337" y="319"/>
                  </a:lnTo>
                  <a:lnTo>
                    <a:pt x="329" y="329"/>
                  </a:lnTo>
                  <a:lnTo>
                    <a:pt x="319" y="337"/>
                  </a:lnTo>
                  <a:lnTo>
                    <a:pt x="309" y="345"/>
                  </a:lnTo>
                  <a:lnTo>
                    <a:pt x="297" y="351"/>
                  </a:lnTo>
                  <a:lnTo>
                    <a:pt x="286" y="357"/>
                  </a:lnTo>
                  <a:lnTo>
                    <a:pt x="274" y="362"/>
                  </a:lnTo>
                  <a:lnTo>
                    <a:pt x="261" y="366"/>
                  </a:lnTo>
                  <a:lnTo>
                    <a:pt x="248" y="368"/>
                  </a:lnTo>
                  <a:lnTo>
                    <a:pt x="235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2" name="Freeform 54"/>
            <p:cNvSpPr>
              <a:spLocks noEditPoints="1"/>
            </p:cNvSpPr>
            <p:nvPr userDrawn="1"/>
          </p:nvSpPr>
          <p:spPr bwMode="auto">
            <a:xfrm>
              <a:off x="-5599113" y="-1426549"/>
              <a:ext cx="184150" cy="185738"/>
            </a:xfrm>
            <a:custGeom>
              <a:avLst/>
              <a:gdLst>
                <a:gd name="T0" fmla="*/ 210 w 468"/>
                <a:gd name="T1" fmla="*/ 2 h 469"/>
                <a:gd name="T2" fmla="*/ 175 w 468"/>
                <a:gd name="T3" fmla="*/ 8 h 469"/>
                <a:gd name="T4" fmla="*/ 143 w 468"/>
                <a:gd name="T5" fmla="*/ 18 h 469"/>
                <a:gd name="T6" fmla="*/ 113 w 468"/>
                <a:gd name="T7" fmla="*/ 35 h 469"/>
                <a:gd name="T8" fmla="*/ 68 w 468"/>
                <a:gd name="T9" fmla="*/ 69 h 469"/>
                <a:gd name="T10" fmla="*/ 34 w 468"/>
                <a:gd name="T11" fmla="*/ 114 h 469"/>
                <a:gd name="T12" fmla="*/ 19 w 468"/>
                <a:gd name="T13" fmla="*/ 144 h 469"/>
                <a:gd name="T14" fmla="*/ 8 w 468"/>
                <a:gd name="T15" fmla="*/ 176 h 469"/>
                <a:gd name="T16" fmla="*/ 1 w 468"/>
                <a:gd name="T17" fmla="*/ 211 h 469"/>
                <a:gd name="T18" fmla="*/ 0 w 468"/>
                <a:gd name="T19" fmla="*/ 246 h 469"/>
                <a:gd name="T20" fmla="*/ 5 w 468"/>
                <a:gd name="T21" fmla="*/ 282 h 469"/>
                <a:gd name="T22" fmla="*/ 14 w 468"/>
                <a:gd name="T23" fmla="*/ 315 h 469"/>
                <a:gd name="T24" fmla="*/ 28 w 468"/>
                <a:gd name="T25" fmla="*/ 346 h 469"/>
                <a:gd name="T26" fmla="*/ 53 w 468"/>
                <a:gd name="T27" fmla="*/ 384 h 469"/>
                <a:gd name="T28" fmla="*/ 103 w 468"/>
                <a:gd name="T29" fmla="*/ 429 h 469"/>
                <a:gd name="T30" fmla="*/ 133 w 468"/>
                <a:gd name="T31" fmla="*/ 445 h 469"/>
                <a:gd name="T32" fmla="*/ 164 w 468"/>
                <a:gd name="T33" fmla="*/ 458 h 469"/>
                <a:gd name="T34" fmla="*/ 198 w 468"/>
                <a:gd name="T35" fmla="*/ 466 h 469"/>
                <a:gd name="T36" fmla="*/ 234 w 468"/>
                <a:gd name="T37" fmla="*/ 469 h 469"/>
                <a:gd name="T38" fmla="*/ 269 w 468"/>
                <a:gd name="T39" fmla="*/ 466 h 469"/>
                <a:gd name="T40" fmla="*/ 304 w 468"/>
                <a:gd name="T41" fmla="*/ 458 h 469"/>
                <a:gd name="T42" fmla="*/ 335 w 468"/>
                <a:gd name="T43" fmla="*/ 445 h 469"/>
                <a:gd name="T44" fmla="*/ 365 w 468"/>
                <a:gd name="T45" fmla="*/ 429 h 469"/>
                <a:gd name="T46" fmla="*/ 415 w 468"/>
                <a:gd name="T47" fmla="*/ 384 h 469"/>
                <a:gd name="T48" fmla="*/ 440 w 468"/>
                <a:gd name="T49" fmla="*/ 346 h 469"/>
                <a:gd name="T50" fmla="*/ 454 w 468"/>
                <a:gd name="T51" fmla="*/ 315 h 469"/>
                <a:gd name="T52" fmla="*/ 464 w 468"/>
                <a:gd name="T53" fmla="*/ 282 h 469"/>
                <a:gd name="T54" fmla="*/ 468 w 468"/>
                <a:gd name="T55" fmla="*/ 246 h 469"/>
                <a:gd name="T56" fmla="*/ 467 w 468"/>
                <a:gd name="T57" fmla="*/ 211 h 469"/>
                <a:gd name="T58" fmla="*/ 460 w 468"/>
                <a:gd name="T59" fmla="*/ 176 h 469"/>
                <a:gd name="T60" fmla="*/ 450 w 468"/>
                <a:gd name="T61" fmla="*/ 144 h 469"/>
                <a:gd name="T62" fmla="*/ 434 w 468"/>
                <a:gd name="T63" fmla="*/ 114 h 469"/>
                <a:gd name="T64" fmla="*/ 400 w 468"/>
                <a:gd name="T65" fmla="*/ 69 h 469"/>
                <a:gd name="T66" fmla="*/ 356 w 468"/>
                <a:gd name="T67" fmla="*/ 35 h 469"/>
                <a:gd name="T68" fmla="*/ 325 w 468"/>
                <a:gd name="T69" fmla="*/ 18 h 469"/>
                <a:gd name="T70" fmla="*/ 293 w 468"/>
                <a:gd name="T71" fmla="*/ 8 h 469"/>
                <a:gd name="T72" fmla="*/ 258 w 468"/>
                <a:gd name="T73" fmla="*/ 2 h 469"/>
                <a:gd name="T74" fmla="*/ 234 w 468"/>
                <a:gd name="T75" fmla="*/ 368 h 469"/>
                <a:gd name="T76" fmla="*/ 208 w 468"/>
                <a:gd name="T77" fmla="*/ 365 h 469"/>
                <a:gd name="T78" fmla="*/ 171 w 468"/>
                <a:gd name="T79" fmla="*/ 352 h 469"/>
                <a:gd name="T80" fmla="*/ 140 w 468"/>
                <a:gd name="T81" fmla="*/ 330 h 469"/>
                <a:gd name="T82" fmla="*/ 117 w 468"/>
                <a:gd name="T83" fmla="*/ 298 h 469"/>
                <a:gd name="T84" fmla="*/ 103 w 468"/>
                <a:gd name="T85" fmla="*/ 261 h 469"/>
                <a:gd name="T86" fmla="*/ 102 w 468"/>
                <a:gd name="T87" fmla="*/ 220 h 469"/>
                <a:gd name="T88" fmla="*/ 112 w 468"/>
                <a:gd name="T89" fmla="*/ 183 h 469"/>
                <a:gd name="T90" fmla="*/ 131 w 468"/>
                <a:gd name="T91" fmla="*/ 149 h 469"/>
                <a:gd name="T92" fmla="*/ 159 w 468"/>
                <a:gd name="T93" fmla="*/ 124 h 469"/>
                <a:gd name="T94" fmla="*/ 195 w 468"/>
                <a:gd name="T95" fmla="*/ 107 h 469"/>
                <a:gd name="T96" fmla="*/ 234 w 468"/>
                <a:gd name="T97" fmla="*/ 101 h 469"/>
                <a:gd name="T98" fmla="*/ 274 w 468"/>
                <a:gd name="T99" fmla="*/ 107 h 469"/>
                <a:gd name="T100" fmla="*/ 309 w 468"/>
                <a:gd name="T101" fmla="*/ 124 h 469"/>
                <a:gd name="T102" fmla="*/ 337 w 468"/>
                <a:gd name="T103" fmla="*/ 149 h 469"/>
                <a:gd name="T104" fmla="*/ 357 w 468"/>
                <a:gd name="T105" fmla="*/ 183 h 469"/>
                <a:gd name="T106" fmla="*/ 366 w 468"/>
                <a:gd name="T107" fmla="*/ 220 h 469"/>
                <a:gd name="T108" fmla="*/ 365 w 468"/>
                <a:gd name="T109" fmla="*/ 261 h 469"/>
                <a:gd name="T110" fmla="*/ 351 w 468"/>
                <a:gd name="T111" fmla="*/ 298 h 469"/>
                <a:gd name="T112" fmla="*/ 329 w 468"/>
                <a:gd name="T113" fmla="*/ 330 h 469"/>
                <a:gd name="T114" fmla="*/ 297 w 468"/>
                <a:gd name="T115" fmla="*/ 352 h 469"/>
                <a:gd name="T116" fmla="*/ 261 w 468"/>
                <a:gd name="T117" fmla="*/ 36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9">
                  <a:moveTo>
                    <a:pt x="234" y="0"/>
                  </a:moveTo>
                  <a:lnTo>
                    <a:pt x="222" y="1"/>
                  </a:lnTo>
                  <a:lnTo>
                    <a:pt x="210" y="2"/>
                  </a:lnTo>
                  <a:lnTo>
                    <a:pt x="198" y="3"/>
                  </a:lnTo>
                  <a:lnTo>
                    <a:pt x="187" y="6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4" y="15"/>
                  </a:lnTo>
                  <a:lnTo>
                    <a:pt x="143" y="18"/>
                  </a:lnTo>
                  <a:lnTo>
                    <a:pt x="133" y="24"/>
                  </a:lnTo>
                  <a:lnTo>
                    <a:pt x="122" y="29"/>
                  </a:lnTo>
                  <a:lnTo>
                    <a:pt x="113" y="35"/>
                  </a:lnTo>
                  <a:lnTo>
                    <a:pt x="103" y="40"/>
                  </a:lnTo>
                  <a:lnTo>
                    <a:pt x="86" y="54"/>
                  </a:lnTo>
                  <a:lnTo>
                    <a:pt x="68" y="69"/>
                  </a:lnTo>
                  <a:lnTo>
                    <a:pt x="53" y="85"/>
                  </a:lnTo>
                  <a:lnTo>
                    <a:pt x="40" y="104"/>
                  </a:lnTo>
                  <a:lnTo>
                    <a:pt x="34" y="114"/>
                  </a:lnTo>
                  <a:lnTo>
                    <a:pt x="28" y="123"/>
                  </a:lnTo>
                  <a:lnTo>
                    <a:pt x="23" y="133"/>
                  </a:lnTo>
                  <a:lnTo>
                    <a:pt x="19" y="144"/>
                  </a:lnTo>
                  <a:lnTo>
                    <a:pt x="14" y="155"/>
                  </a:lnTo>
                  <a:lnTo>
                    <a:pt x="11" y="165"/>
                  </a:lnTo>
                  <a:lnTo>
                    <a:pt x="8" y="176"/>
                  </a:lnTo>
                  <a:lnTo>
                    <a:pt x="5" y="187"/>
                  </a:lnTo>
                  <a:lnTo>
                    <a:pt x="2" y="199"/>
                  </a:lnTo>
                  <a:lnTo>
                    <a:pt x="1" y="211"/>
                  </a:lnTo>
                  <a:lnTo>
                    <a:pt x="0" y="223"/>
                  </a:lnTo>
                  <a:lnTo>
                    <a:pt x="0" y="234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70"/>
                  </a:lnTo>
                  <a:lnTo>
                    <a:pt x="5" y="282"/>
                  </a:lnTo>
                  <a:lnTo>
                    <a:pt x="8" y="293"/>
                  </a:lnTo>
                  <a:lnTo>
                    <a:pt x="11" y="305"/>
                  </a:lnTo>
                  <a:lnTo>
                    <a:pt x="14" y="315"/>
                  </a:lnTo>
                  <a:lnTo>
                    <a:pt x="19" y="325"/>
                  </a:lnTo>
                  <a:lnTo>
                    <a:pt x="23" y="336"/>
                  </a:lnTo>
                  <a:lnTo>
                    <a:pt x="28" y="346"/>
                  </a:lnTo>
                  <a:lnTo>
                    <a:pt x="34" y="355"/>
                  </a:lnTo>
                  <a:lnTo>
                    <a:pt x="40" y="365"/>
                  </a:lnTo>
                  <a:lnTo>
                    <a:pt x="53" y="384"/>
                  </a:lnTo>
                  <a:lnTo>
                    <a:pt x="68" y="400"/>
                  </a:lnTo>
                  <a:lnTo>
                    <a:pt x="86" y="415"/>
                  </a:lnTo>
                  <a:lnTo>
                    <a:pt x="103" y="429"/>
                  </a:lnTo>
                  <a:lnTo>
                    <a:pt x="113" y="434"/>
                  </a:lnTo>
                  <a:lnTo>
                    <a:pt x="122" y="441"/>
                  </a:lnTo>
                  <a:lnTo>
                    <a:pt x="133" y="445"/>
                  </a:lnTo>
                  <a:lnTo>
                    <a:pt x="143" y="450"/>
                  </a:lnTo>
                  <a:lnTo>
                    <a:pt x="154" y="455"/>
                  </a:lnTo>
                  <a:lnTo>
                    <a:pt x="164" y="458"/>
                  </a:lnTo>
                  <a:lnTo>
                    <a:pt x="175" y="461"/>
                  </a:lnTo>
                  <a:lnTo>
                    <a:pt x="187" y="463"/>
                  </a:lnTo>
                  <a:lnTo>
                    <a:pt x="198" y="466"/>
                  </a:lnTo>
                  <a:lnTo>
                    <a:pt x="210" y="468"/>
                  </a:lnTo>
                  <a:lnTo>
                    <a:pt x="222" y="468"/>
                  </a:lnTo>
                  <a:lnTo>
                    <a:pt x="234" y="469"/>
                  </a:lnTo>
                  <a:lnTo>
                    <a:pt x="247" y="468"/>
                  </a:lnTo>
                  <a:lnTo>
                    <a:pt x="258" y="468"/>
                  </a:lnTo>
                  <a:lnTo>
                    <a:pt x="269" y="466"/>
                  </a:lnTo>
                  <a:lnTo>
                    <a:pt x="281" y="463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5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1"/>
                  </a:lnTo>
                  <a:lnTo>
                    <a:pt x="356" y="434"/>
                  </a:lnTo>
                  <a:lnTo>
                    <a:pt x="365" y="429"/>
                  </a:lnTo>
                  <a:lnTo>
                    <a:pt x="383" y="415"/>
                  </a:lnTo>
                  <a:lnTo>
                    <a:pt x="400" y="400"/>
                  </a:lnTo>
                  <a:lnTo>
                    <a:pt x="415" y="384"/>
                  </a:lnTo>
                  <a:lnTo>
                    <a:pt x="428" y="365"/>
                  </a:lnTo>
                  <a:lnTo>
                    <a:pt x="434" y="355"/>
                  </a:lnTo>
                  <a:lnTo>
                    <a:pt x="440" y="346"/>
                  </a:lnTo>
                  <a:lnTo>
                    <a:pt x="445" y="336"/>
                  </a:lnTo>
                  <a:lnTo>
                    <a:pt x="450" y="325"/>
                  </a:lnTo>
                  <a:lnTo>
                    <a:pt x="454" y="315"/>
                  </a:lnTo>
                  <a:lnTo>
                    <a:pt x="457" y="305"/>
                  </a:lnTo>
                  <a:lnTo>
                    <a:pt x="460" y="293"/>
                  </a:lnTo>
                  <a:lnTo>
                    <a:pt x="464" y="282"/>
                  </a:lnTo>
                  <a:lnTo>
                    <a:pt x="466" y="270"/>
                  </a:lnTo>
                  <a:lnTo>
                    <a:pt x="467" y="258"/>
                  </a:lnTo>
                  <a:lnTo>
                    <a:pt x="468" y="246"/>
                  </a:lnTo>
                  <a:lnTo>
                    <a:pt x="468" y="234"/>
                  </a:lnTo>
                  <a:lnTo>
                    <a:pt x="468" y="223"/>
                  </a:lnTo>
                  <a:lnTo>
                    <a:pt x="467" y="211"/>
                  </a:lnTo>
                  <a:lnTo>
                    <a:pt x="466" y="199"/>
                  </a:lnTo>
                  <a:lnTo>
                    <a:pt x="464" y="187"/>
                  </a:lnTo>
                  <a:lnTo>
                    <a:pt x="460" y="176"/>
                  </a:lnTo>
                  <a:lnTo>
                    <a:pt x="457" y="165"/>
                  </a:lnTo>
                  <a:lnTo>
                    <a:pt x="454" y="155"/>
                  </a:lnTo>
                  <a:lnTo>
                    <a:pt x="450" y="144"/>
                  </a:lnTo>
                  <a:lnTo>
                    <a:pt x="445" y="133"/>
                  </a:lnTo>
                  <a:lnTo>
                    <a:pt x="440" y="123"/>
                  </a:lnTo>
                  <a:lnTo>
                    <a:pt x="434" y="114"/>
                  </a:lnTo>
                  <a:lnTo>
                    <a:pt x="428" y="104"/>
                  </a:lnTo>
                  <a:lnTo>
                    <a:pt x="415" y="85"/>
                  </a:lnTo>
                  <a:lnTo>
                    <a:pt x="400" y="69"/>
                  </a:lnTo>
                  <a:lnTo>
                    <a:pt x="383" y="54"/>
                  </a:lnTo>
                  <a:lnTo>
                    <a:pt x="365" y="40"/>
                  </a:lnTo>
                  <a:lnTo>
                    <a:pt x="356" y="35"/>
                  </a:lnTo>
                  <a:lnTo>
                    <a:pt x="346" y="29"/>
                  </a:lnTo>
                  <a:lnTo>
                    <a:pt x="335" y="24"/>
                  </a:lnTo>
                  <a:lnTo>
                    <a:pt x="325" y="18"/>
                  </a:lnTo>
                  <a:lnTo>
                    <a:pt x="315" y="15"/>
                  </a:lnTo>
                  <a:lnTo>
                    <a:pt x="304" y="11"/>
                  </a:lnTo>
                  <a:lnTo>
                    <a:pt x="293" y="8"/>
                  </a:lnTo>
                  <a:lnTo>
                    <a:pt x="281" y="6"/>
                  </a:lnTo>
                  <a:lnTo>
                    <a:pt x="269" y="3"/>
                  </a:lnTo>
                  <a:lnTo>
                    <a:pt x="258" y="2"/>
                  </a:lnTo>
                  <a:lnTo>
                    <a:pt x="247" y="1"/>
                  </a:lnTo>
                  <a:lnTo>
                    <a:pt x="234" y="0"/>
                  </a:lnTo>
                  <a:close/>
                  <a:moveTo>
                    <a:pt x="234" y="368"/>
                  </a:moveTo>
                  <a:lnTo>
                    <a:pt x="234" y="368"/>
                  </a:lnTo>
                  <a:lnTo>
                    <a:pt x="221" y="367"/>
                  </a:lnTo>
                  <a:lnTo>
                    <a:pt x="208" y="365"/>
                  </a:lnTo>
                  <a:lnTo>
                    <a:pt x="195" y="362"/>
                  </a:lnTo>
                  <a:lnTo>
                    <a:pt x="182" y="358"/>
                  </a:lnTo>
                  <a:lnTo>
                    <a:pt x="171" y="352"/>
                  </a:lnTo>
                  <a:lnTo>
                    <a:pt x="159" y="346"/>
                  </a:lnTo>
                  <a:lnTo>
                    <a:pt x="149" y="337"/>
                  </a:lnTo>
                  <a:lnTo>
                    <a:pt x="140" y="330"/>
                  </a:lnTo>
                  <a:lnTo>
                    <a:pt x="131" y="320"/>
                  </a:lnTo>
                  <a:lnTo>
                    <a:pt x="123" y="309"/>
                  </a:lnTo>
                  <a:lnTo>
                    <a:pt x="117" y="298"/>
                  </a:lnTo>
                  <a:lnTo>
                    <a:pt x="112" y="286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2" y="249"/>
                  </a:lnTo>
                  <a:lnTo>
                    <a:pt x="101" y="234"/>
                  </a:lnTo>
                  <a:lnTo>
                    <a:pt x="102" y="220"/>
                  </a:lnTo>
                  <a:lnTo>
                    <a:pt x="103" y="207"/>
                  </a:lnTo>
                  <a:lnTo>
                    <a:pt x="106" y="195"/>
                  </a:lnTo>
                  <a:lnTo>
                    <a:pt x="112" y="183"/>
                  </a:lnTo>
                  <a:lnTo>
                    <a:pt x="117" y="171"/>
                  </a:lnTo>
                  <a:lnTo>
                    <a:pt x="123" y="160"/>
                  </a:lnTo>
                  <a:lnTo>
                    <a:pt x="131" y="149"/>
                  </a:lnTo>
                  <a:lnTo>
                    <a:pt x="140" y="141"/>
                  </a:lnTo>
                  <a:lnTo>
                    <a:pt x="149" y="132"/>
                  </a:lnTo>
                  <a:lnTo>
                    <a:pt x="159" y="124"/>
                  </a:lnTo>
                  <a:lnTo>
                    <a:pt x="171" y="117"/>
                  </a:lnTo>
                  <a:lnTo>
                    <a:pt x="182" y="111"/>
                  </a:lnTo>
                  <a:lnTo>
                    <a:pt x="195" y="107"/>
                  </a:lnTo>
                  <a:lnTo>
                    <a:pt x="208" y="104"/>
                  </a:lnTo>
                  <a:lnTo>
                    <a:pt x="221" y="102"/>
                  </a:lnTo>
                  <a:lnTo>
                    <a:pt x="234" y="101"/>
                  </a:lnTo>
                  <a:lnTo>
                    <a:pt x="248" y="102"/>
                  </a:lnTo>
                  <a:lnTo>
                    <a:pt x="261" y="104"/>
                  </a:lnTo>
                  <a:lnTo>
                    <a:pt x="274" y="107"/>
                  </a:lnTo>
                  <a:lnTo>
                    <a:pt x="286" y="111"/>
                  </a:lnTo>
                  <a:lnTo>
                    <a:pt x="297" y="117"/>
                  </a:lnTo>
                  <a:lnTo>
                    <a:pt x="309" y="124"/>
                  </a:lnTo>
                  <a:lnTo>
                    <a:pt x="319" y="132"/>
                  </a:lnTo>
                  <a:lnTo>
                    <a:pt x="329" y="141"/>
                  </a:lnTo>
                  <a:lnTo>
                    <a:pt x="337" y="149"/>
                  </a:lnTo>
                  <a:lnTo>
                    <a:pt x="345" y="160"/>
                  </a:lnTo>
                  <a:lnTo>
                    <a:pt x="351" y="171"/>
                  </a:lnTo>
                  <a:lnTo>
                    <a:pt x="357" y="183"/>
                  </a:lnTo>
                  <a:lnTo>
                    <a:pt x="362" y="195"/>
                  </a:lnTo>
                  <a:lnTo>
                    <a:pt x="365" y="207"/>
                  </a:lnTo>
                  <a:lnTo>
                    <a:pt x="366" y="220"/>
                  </a:lnTo>
                  <a:lnTo>
                    <a:pt x="367" y="234"/>
                  </a:lnTo>
                  <a:lnTo>
                    <a:pt x="366" y="249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7" y="286"/>
                  </a:lnTo>
                  <a:lnTo>
                    <a:pt x="351" y="298"/>
                  </a:lnTo>
                  <a:lnTo>
                    <a:pt x="345" y="309"/>
                  </a:lnTo>
                  <a:lnTo>
                    <a:pt x="337" y="320"/>
                  </a:lnTo>
                  <a:lnTo>
                    <a:pt x="329" y="330"/>
                  </a:lnTo>
                  <a:lnTo>
                    <a:pt x="319" y="337"/>
                  </a:lnTo>
                  <a:lnTo>
                    <a:pt x="309" y="346"/>
                  </a:lnTo>
                  <a:lnTo>
                    <a:pt x="297" y="352"/>
                  </a:lnTo>
                  <a:lnTo>
                    <a:pt x="286" y="358"/>
                  </a:lnTo>
                  <a:lnTo>
                    <a:pt x="274" y="362"/>
                  </a:lnTo>
                  <a:lnTo>
                    <a:pt x="261" y="365"/>
                  </a:lnTo>
                  <a:lnTo>
                    <a:pt x="248" y="367"/>
                  </a:lnTo>
                  <a:lnTo>
                    <a:pt x="234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3" name="Freeform 55"/>
            <p:cNvSpPr>
              <a:spLocks noEditPoints="1"/>
            </p:cNvSpPr>
            <p:nvPr userDrawn="1"/>
          </p:nvSpPr>
          <p:spPr bwMode="auto">
            <a:xfrm>
              <a:off x="-4108450" y="108564"/>
              <a:ext cx="185738" cy="185738"/>
            </a:xfrm>
            <a:custGeom>
              <a:avLst/>
              <a:gdLst>
                <a:gd name="T0" fmla="*/ 209 w 467"/>
                <a:gd name="T1" fmla="*/ 1 h 467"/>
                <a:gd name="T2" fmla="*/ 175 w 467"/>
                <a:gd name="T3" fmla="*/ 7 h 467"/>
                <a:gd name="T4" fmla="*/ 142 w 467"/>
                <a:gd name="T5" fmla="*/ 18 h 467"/>
                <a:gd name="T6" fmla="*/ 112 w 467"/>
                <a:gd name="T7" fmla="*/ 33 h 467"/>
                <a:gd name="T8" fmla="*/ 68 w 467"/>
                <a:gd name="T9" fmla="*/ 68 h 467"/>
                <a:gd name="T10" fmla="*/ 33 w 467"/>
                <a:gd name="T11" fmla="*/ 112 h 467"/>
                <a:gd name="T12" fmla="*/ 18 w 467"/>
                <a:gd name="T13" fmla="*/ 142 h 467"/>
                <a:gd name="T14" fmla="*/ 6 w 467"/>
                <a:gd name="T15" fmla="*/ 175 h 467"/>
                <a:gd name="T16" fmla="*/ 1 w 467"/>
                <a:gd name="T17" fmla="*/ 209 h 467"/>
                <a:gd name="T18" fmla="*/ 0 w 467"/>
                <a:gd name="T19" fmla="*/ 246 h 467"/>
                <a:gd name="T20" fmla="*/ 4 w 467"/>
                <a:gd name="T21" fmla="*/ 280 h 467"/>
                <a:gd name="T22" fmla="*/ 14 w 467"/>
                <a:gd name="T23" fmla="*/ 314 h 467"/>
                <a:gd name="T24" fmla="*/ 28 w 467"/>
                <a:gd name="T25" fmla="*/ 345 h 467"/>
                <a:gd name="T26" fmla="*/ 53 w 467"/>
                <a:gd name="T27" fmla="*/ 382 h 467"/>
                <a:gd name="T28" fmla="*/ 102 w 467"/>
                <a:gd name="T29" fmla="*/ 427 h 467"/>
                <a:gd name="T30" fmla="*/ 131 w 467"/>
                <a:gd name="T31" fmla="*/ 445 h 467"/>
                <a:gd name="T32" fmla="*/ 164 w 467"/>
                <a:gd name="T33" fmla="*/ 457 h 467"/>
                <a:gd name="T34" fmla="*/ 197 w 467"/>
                <a:gd name="T35" fmla="*/ 465 h 467"/>
                <a:gd name="T36" fmla="*/ 233 w 467"/>
                <a:gd name="T37" fmla="*/ 467 h 467"/>
                <a:gd name="T38" fmla="*/ 269 w 467"/>
                <a:gd name="T39" fmla="*/ 465 h 467"/>
                <a:gd name="T40" fmla="*/ 303 w 467"/>
                <a:gd name="T41" fmla="*/ 457 h 467"/>
                <a:gd name="T42" fmla="*/ 334 w 467"/>
                <a:gd name="T43" fmla="*/ 445 h 467"/>
                <a:gd name="T44" fmla="*/ 364 w 467"/>
                <a:gd name="T45" fmla="*/ 427 h 467"/>
                <a:gd name="T46" fmla="*/ 413 w 467"/>
                <a:gd name="T47" fmla="*/ 382 h 467"/>
                <a:gd name="T48" fmla="*/ 439 w 467"/>
                <a:gd name="T49" fmla="*/ 345 h 467"/>
                <a:gd name="T50" fmla="*/ 453 w 467"/>
                <a:gd name="T51" fmla="*/ 314 h 467"/>
                <a:gd name="T52" fmla="*/ 462 w 467"/>
                <a:gd name="T53" fmla="*/ 280 h 467"/>
                <a:gd name="T54" fmla="*/ 467 w 467"/>
                <a:gd name="T55" fmla="*/ 246 h 467"/>
                <a:gd name="T56" fmla="*/ 466 w 467"/>
                <a:gd name="T57" fmla="*/ 209 h 467"/>
                <a:gd name="T58" fmla="*/ 460 w 467"/>
                <a:gd name="T59" fmla="*/ 175 h 467"/>
                <a:gd name="T60" fmla="*/ 449 w 467"/>
                <a:gd name="T61" fmla="*/ 142 h 467"/>
                <a:gd name="T62" fmla="*/ 434 w 467"/>
                <a:gd name="T63" fmla="*/ 112 h 467"/>
                <a:gd name="T64" fmla="*/ 398 w 467"/>
                <a:gd name="T65" fmla="*/ 68 h 467"/>
                <a:gd name="T66" fmla="*/ 355 w 467"/>
                <a:gd name="T67" fmla="*/ 33 h 467"/>
                <a:gd name="T68" fmla="*/ 325 w 467"/>
                <a:gd name="T69" fmla="*/ 18 h 467"/>
                <a:gd name="T70" fmla="*/ 291 w 467"/>
                <a:gd name="T71" fmla="*/ 7 h 467"/>
                <a:gd name="T72" fmla="*/ 257 w 467"/>
                <a:gd name="T73" fmla="*/ 1 h 467"/>
                <a:gd name="T74" fmla="*/ 233 w 467"/>
                <a:gd name="T75" fmla="*/ 367 h 467"/>
                <a:gd name="T76" fmla="*/ 206 w 467"/>
                <a:gd name="T77" fmla="*/ 365 h 467"/>
                <a:gd name="T78" fmla="*/ 169 w 467"/>
                <a:gd name="T79" fmla="*/ 351 h 467"/>
                <a:gd name="T80" fmla="*/ 139 w 467"/>
                <a:gd name="T81" fmla="*/ 328 h 467"/>
                <a:gd name="T82" fmla="*/ 116 w 467"/>
                <a:gd name="T83" fmla="*/ 297 h 467"/>
                <a:gd name="T84" fmla="*/ 102 w 467"/>
                <a:gd name="T85" fmla="*/ 260 h 467"/>
                <a:gd name="T86" fmla="*/ 100 w 467"/>
                <a:gd name="T87" fmla="*/ 220 h 467"/>
                <a:gd name="T88" fmla="*/ 110 w 467"/>
                <a:gd name="T89" fmla="*/ 181 h 467"/>
                <a:gd name="T90" fmla="*/ 130 w 467"/>
                <a:gd name="T91" fmla="*/ 149 h 467"/>
                <a:gd name="T92" fmla="*/ 158 w 467"/>
                <a:gd name="T93" fmla="*/ 123 h 467"/>
                <a:gd name="T94" fmla="*/ 193 w 467"/>
                <a:gd name="T95" fmla="*/ 106 h 467"/>
                <a:gd name="T96" fmla="*/ 233 w 467"/>
                <a:gd name="T97" fmla="*/ 100 h 467"/>
                <a:gd name="T98" fmla="*/ 273 w 467"/>
                <a:gd name="T99" fmla="*/ 106 h 467"/>
                <a:gd name="T100" fmla="*/ 307 w 467"/>
                <a:gd name="T101" fmla="*/ 123 h 467"/>
                <a:gd name="T102" fmla="*/ 337 w 467"/>
                <a:gd name="T103" fmla="*/ 149 h 467"/>
                <a:gd name="T104" fmla="*/ 356 w 467"/>
                <a:gd name="T105" fmla="*/ 181 h 467"/>
                <a:gd name="T106" fmla="*/ 366 w 467"/>
                <a:gd name="T107" fmla="*/ 220 h 467"/>
                <a:gd name="T108" fmla="*/ 364 w 467"/>
                <a:gd name="T109" fmla="*/ 260 h 467"/>
                <a:gd name="T110" fmla="*/ 351 w 467"/>
                <a:gd name="T111" fmla="*/ 297 h 467"/>
                <a:gd name="T112" fmla="*/ 328 w 467"/>
                <a:gd name="T113" fmla="*/ 328 h 467"/>
                <a:gd name="T114" fmla="*/ 297 w 467"/>
                <a:gd name="T115" fmla="*/ 351 h 467"/>
                <a:gd name="T116" fmla="*/ 260 w 467"/>
                <a:gd name="T117" fmla="*/ 36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467">
                  <a:moveTo>
                    <a:pt x="233" y="0"/>
                  </a:moveTo>
                  <a:lnTo>
                    <a:pt x="221" y="0"/>
                  </a:lnTo>
                  <a:lnTo>
                    <a:pt x="209" y="1"/>
                  </a:lnTo>
                  <a:lnTo>
                    <a:pt x="197" y="2"/>
                  </a:lnTo>
                  <a:lnTo>
                    <a:pt x="187" y="4"/>
                  </a:lnTo>
                  <a:lnTo>
                    <a:pt x="175" y="7"/>
                  </a:lnTo>
                  <a:lnTo>
                    <a:pt x="164" y="9"/>
                  </a:lnTo>
                  <a:lnTo>
                    <a:pt x="153" y="14"/>
                  </a:lnTo>
                  <a:lnTo>
                    <a:pt x="142" y="18"/>
                  </a:lnTo>
                  <a:lnTo>
                    <a:pt x="131" y="22"/>
                  </a:lnTo>
                  <a:lnTo>
                    <a:pt x="122" y="28"/>
                  </a:lnTo>
                  <a:lnTo>
                    <a:pt x="112" y="33"/>
                  </a:lnTo>
                  <a:lnTo>
                    <a:pt x="102" y="40"/>
                  </a:lnTo>
                  <a:lnTo>
                    <a:pt x="84" y="53"/>
                  </a:lnTo>
                  <a:lnTo>
                    <a:pt x="68" y="68"/>
                  </a:lnTo>
                  <a:lnTo>
                    <a:pt x="53" y="85"/>
                  </a:lnTo>
                  <a:lnTo>
                    <a:pt x="40" y="102"/>
                  </a:lnTo>
                  <a:lnTo>
                    <a:pt x="33" y="112"/>
                  </a:lnTo>
                  <a:lnTo>
                    <a:pt x="28" y="122"/>
                  </a:lnTo>
                  <a:lnTo>
                    <a:pt x="22" y="131"/>
                  </a:lnTo>
                  <a:lnTo>
                    <a:pt x="18" y="142"/>
                  </a:lnTo>
                  <a:lnTo>
                    <a:pt x="14" y="153"/>
                  </a:lnTo>
                  <a:lnTo>
                    <a:pt x="9" y="164"/>
                  </a:lnTo>
                  <a:lnTo>
                    <a:pt x="6" y="175"/>
                  </a:lnTo>
                  <a:lnTo>
                    <a:pt x="4" y="187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1"/>
                  </a:lnTo>
                  <a:lnTo>
                    <a:pt x="0" y="233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69"/>
                  </a:lnTo>
                  <a:lnTo>
                    <a:pt x="4" y="280"/>
                  </a:lnTo>
                  <a:lnTo>
                    <a:pt x="6" y="292"/>
                  </a:lnTo>
                  <a:lnTo>
                    <a:pt x="9" y="303"/>
                  </a:lnTo>
                  <a:lnTo>
                    <a:pt x="14" y="314"/>
                  </a:lnTo>
                  <a:lnTo>
                    <a:pt x="18" y="325"/>
                  </a:lnTo>
                  <a:lnTo>
                    <a:pt x="22" y="334"/>
                  </a:lnTo>
                  <a:lnTo>
                    <a:pt x="28" y="345"/>
                  </a:lnTo>
                  <a:lnTo>
                    <a:pt x="33" y="355"/>
                  </a:lnTo>
                  <a:lnTo>
                    <a:pt x="40" y="365"/>
                  </a:lnTo>
                  <a:lnTo>
                    <a:pt x="53" y="382"/>
                  </a:lnTo>
                  <a:lnTo>
                    <a:pt x="68" y="399"/>
                  </a:lnTo>
                  <a:lnTo>
                    <a:pt x="84" y="414"/>
                  </a:lnTo>
                  <a:lnTo>
                    <a:pt x="102" y="427"/>
                  </a:lnTo>
                  <a:lnTo>
                    <a:pt x="112" y="434"/>
                  </a:lnTo>
                  <a:lnTo>
                    <a:pt x="122" y="439"/>
                  </a:lnTo>
                  <a:lnTo>
                    <a:pt x="131" y="445"/>
                  </a:lnTo>
                  <a:lnTo>
                    <a:pt x="142" y="449"/>
                  </a:lnTo>
                  <a:lnTo>
                    <a:pt x="153" y="453"/>
                  </a:lnTo>
                  <a:lnTo>
                    <a:pt x="164" y="457"/>
                  </a:lnTo>
                  <a:lnTo>
                    <a:pt x="175" y="460"/>
                  </a:lnTo>
                  <a:lnTo>
                    <a:pt x="187" y="463"/>
                  </a:lnTo>
                  <a:lnTo>
                    <a:pt x="197" y="465"/>
                  </a:lnTo>
                  <a:lnTo>
                    <a:pt x="209" y="466"/>
                  </a:lnTo>
                  <a:lnTo>
                    <a:pt x="221" y="467"/>
                  </a:lnTo>
                  <a:lnTo>
                    <a:pt x="233" y="467"/>
                  </a:lnTo>
                  <a:lnTo>
                    <a:pt x="245" y="467"/>
                  </a:lnTo>
                  <a:lnTo>
                    <a:pt x="257" y="466"/>
                  </a:lnTo>
                  <a:lnTo>
                    <a:pt x="269" y="465"/>
                  </a:lnTo>
                  <a:lnTo>
                    <a:pt x="280" y="463"/>
                  </a:lnTo>
                  <a:lnTo>
                    <a:pt x="291" y="460"/>
                  </a:lnTo>
                  <a:lnTo>
                    <a:pt x="303" y="457"/>
                  </a:lnTo>
                  <a:lnTo>
                    <a:pt x="314" y="453"/>
                  </a:lnTo>
                  <a:lnTo>
                    <a:pt x="325" y="449"/>
                  </a:lnTo>
                  <a:lnTo>
                    <a:pt x="334" y="445"/>
                  </a:lnTo>
                  <a:lnTo>
                    <a:pt x="345" y="439"/>
                  </a:lnTo>
                  <a:lnTo>
                    <a:pt x="355" y="434"/>
                  </a:lnTo>
                  <a:lnTo>
                    <a:pt x="364" y="427"/>
                  </a:lnTo>
                  <a:lnTo>
                    <a:pt x="382" y="414"/>
                  </a:lnTo>
                  <a:lnTo>
                    <a:pt x="398" y="399"/>
                  </a:lnTo>
                  <a:lnTo>
                    <a:pt x="413" y="382"/>
                  </a:lnTo>
                  <a:lnTo>
                    <a:pt x="427" y="365"/>
                  </a:lnTo>
                  <a:lnTo>
                    <a:pt x="434" y="355"/>
                  </a:lnTo>
                  <a:lnTo>
                    <a:pt x="439" y="345"/>
                  </a:lnTo>
                  <a:lnTo>
                    <a:pt x="445" y="334"/>
                  </a:lnTo>
                  <a:lnTo>
                    <a:pt x="449" y="325"/>
                  </a:lnTo>
                  <a:lnTo>
                    <a:pt x="453" y="314"/>
                  </a:lnTo>
                  <a:lnTo>
                    <a:pt x="457" y="303"/>
                  </a:lnTo>
                  <a:lnTo>
                    <a:pt x="460" y="292"/>
                  </a:lnTo>
                  <a:lnTo>
                    <a:pt x="462" y="280"/>
                  </a:lnTo>
                  <a:lnTo>
                    <a:pt x="464" y="269"/>
                  </a:lnTo>
                  <a:lnTo>
                    <a:pt x="466" y="258"/>
                  </a:lnTo>
                  <a:lnTo>
                    <a:pt x="467" y="246"/>
                  </a:lnTo>
                  <a:lnTo>
                    <a:pt x="467" y="233"/>
                  </a:lnTo>
                  <a:lnTo>
                    <a:pt x="467" y="221"/>
                  </a:lnTo>
                  <a:lnTo>
                    <a:pt x="466" y="209"/>
                  </a:lnTo>
                  <a:lnTo>
                    <a:pt x="464" y="197"/>
                  </a:lnTo>
                  <a:lnTo>
                    <a:pt x="462" y="187"/>
                  </a:lnTo>
                  <a:lnTo>
                    <a:pt x="460" y="175"/>
                  </a:lnTo>
                  <a:lnTo>
                    <a:pt x="457" y="164"/>
                  </a:lnTo>
                  <a:lnTo>
                    <a:pt x="453" y="153"/>
                  </a:lnTo>
                  <a:lnTo>
                    <a:pt x="449" y="142"/>
                  </a:lnTo>
                  <a:lnTo>
                    <a:pt x="445" y="131"/>
                  </a:lnTo>
                  <a:lnTo>
                    <a:pt x="439" y="122"/>
                  </a:lnTo>
                  <a:lnTo>
                    <a:pt x="434" y="112"/>
                  </a:lnTo>
                  <a:lnTo>
                    <a:pt x="427" y="102"/>
                  </a:lnTo>
                  <a:lnTo>
                    <a:pt x="413" y="85"/>
                  </a:lnTo>
                  <a:lnTo>
                    <a:pt x="398" y="68"/>
                  </a:lnTo>
                  <a:lnTo>
                    <a:pt x="382" y="53"/>
                  </a:lnTo>
                  <a:lnTo>
                    <a:pt x="364" y="40"/>
                  </a:lnTo>
                  <a:lnTo>
                    <a:pt x="355" y="33"/>
                  </a:lnTo>
                  <a:lnTo>
                    <a:pt x="345" y="28"/>
                  </a:lnTo>
                  <a:lnTo>
                    <a:pt x="334" y="22"/>
                  </a:lnTo>
                  <a:lnTo>
                    <a:pt x="325" y="18"/>
                  </a:lnTo>
                  <a:lnTo>
                    <a:pt x="314" y="14"/>
                  </a:lnTo>
                  <a:lnTo>
                    <a:pt x="303" y="9"/>
                  </a:lnTo>
                  <a:lnTo>
                    <a:pt x="291" y="7"/>
                  </a:lnTo>
                  <a:lnTo>
                    <a:pt x="280" y="4"/>
                  </a:lnTo>
                  <a:lnTo>
                    <a:pt x="269" y="2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close/>
                  <a:moveTo>
                    <a:pt x="233" y="367"/>
                  </a:moveTo>
                  <a:lnTo>
                    <a:pt x="233" y="367"/>
                  </a:lnTo>
                  <a:lnTo>
                    <a:pt x="220" y="366"/>
                  </a:lnTo>
                  <a:lnTo>
                    <a:pt x="206" y="365"/>
                  </a:lnTo>
                  <a:lnTo>
                    <a:pt x="193" y="360"/>
                  </a:lnTo>
                  <a:lnTo>
                    <a:pt x="181" y="356"/>
                  </a:lnTo>
                  <a:lnTo>
                    <a:pt x="169" y="351"/>
                  </a:lnTo>
                  <a:lnTo>
                    <a:pt x="158" y="344"/>
                  </a:lnTo>
                  <a:lnTo>
                    <a:pt x="149" y="337"/>
                  </a:lnTo>
                  <a:lnTo>
                    <a:pt x="139" y="328"/>
                  </a:lnTo>
                  <a:lnTo>
                    <a:pt x="130" y="318"/>
                  </a:lnTo>
                  <a:lnTo>
                    <a:pt x="123" y="309"/>
                  </a:lnTo>
                  <a:lnTo>
                    <a:pt x="116" y="297"/>
                  </a:lnTo>
                  <a:lnTo>
                    <a:pt x="110" y="286"/>
                  </a:lnTo>
                  <a:lnTo>
                    <a:pt x="106" y="273"/>
                  </a:lnTo>
                  <a:lnTo>
                    <a:pt x="102" y="260"/>
                  </a:lnTo>
                  <a:lnTo>
                    <a:pt x="100" y="247"/>
                  </a:lnTo>
                  <a:lnTo>
                    <a:pt x="100" y="233"/>
                  </a:lnTo>
                  <a:lnTo>
                    <a:pt x="100" y="220"/>
                  </a:lnTo>
                  <a:lnTo>
                    <a:pt x="102" y="207"/>
                  </a:lnTo>
                  <a:lnTo>
                    <a:pt x="106" y="194"/>
                  </a:lnTo>
                  <a:lnTo>
                    <a:pt x="110" y="181"/>
                  </a:lnTo>
                  <a:lnTo>
                    <a:pt x="116" y="170"/>
                  </a:lnTo>
                  <a:lnTo>
                    <a:pt x="123" y="158"/>
                  </a:lnTo>
                  <a:lnTo>
                    <a:pt x="130" y="149"/>
                  </a:lnTo>
                  <a:lnTo>
                    <a:pt x="139" y="139"/>
                  </a:lnTo>
                  <a:lnTo>
                    <a:pt x="149" y="130"/>
                  </a:lnTo>
                  <a:lnTo>
                    <a:pt x="158" y="123"/>
                  </a:lnTo>
                  <a:lnTo>
                    <a:pt x="169" y="116"/>
                  </a:lnTo>
                  <a:lnTo>
                    <a:pt x="181" y="111"/>
                  </a:lnTo>
                  <a:lnTo>
                    <a:pt x="193" y="106"/>
                  </a:lnTo>
                  <a:lnTo>
                    <a:pt x="206" y="102"/>
                  </a:lnTo>
                  <a:lnTo>
                    <a:pt x="220" y="100"/>
                  </a:lnTo>
                  <a:lnTo>
                    <a:pt x="233" y="100"/>
                  </a:lnTo>
                  <a:lnTo>
                    <a:pt x="247" y="100"/>
                  </a:lnTo>
                  <a:lnTo>
                    <a:pt x="260" y="102"/>
                  </a:lnTo>
                  <a:lnTo>
                    <a:pt x="273" y="106"/>
                  </a:lnTo>
                  <a:lnTo>
                    <a:pt x="285" y="111"/>
                  </a:lnTo>
                  <a:lnTo>
                    <a:pt x="297" y="116"/>
                  </a:lnTo>
                  <a:lnTo>
                    <a:pt x="307" y="123"/>
                  </a:lnTo>
                  <a:lnTo>
                    <a:pt x="318" y="130"/>
                  </a:lnTo>
                  <a:lnTo>
                    <a:pt x="328" y="139"/>
                  </a:lnTo>
                  <a:lnTo>
                    <a:pt x="337" y="149"/>
                  </a:lnTo>
                  <a:lnTo>
                    <a:pt x="344" y="158"/>
                  </a:lnTo>
                  <a:lnTo>
                    <a:pt x="351" y="170"/>
                  </a:lnTo>
                  <a:lnTo>
                    <a:pt x="356" y="181"/>
                  </a:lnTo>
                  <a:lnTo>
                    <a:pt x="360" y="194"/>
                  </a:lnTo>
                  <a:lnTo>
                    <a:pt x="364" y="207"/>
                  </a:lnTo>
                  <a:lnTo>
                    <a:pt x="366" y="220"/>
                  </a:lnTo>
                  <a:lnTo>
                    <a:pt x="367" y="233"/>
                  </a:lnTo>
                  <a:lnTo>
                    <a:pt x="366" y="247"/>
                  </a:lnTo>
                  <a:lnTo>
                    <a:pt x="364" y="260"/>
                  </a:lnTo>
                  <a:lnTo>
                    <a:pt x="360" y="273"/>
                  </a:lnTo>
                  <a:lnTo>
                    <a:pt x="356" y="286"/>
                  </a:lnTo>
                  <a:lnTo>
                    <a:pt x="351" y="297"/>
                  </a:lnTo>
                  <a:lnTo>
                    <a:pt x="344" y="309"/>
                  </a:lnTo>
                  <a:lnTo>
                    <a:pt x="337" y="318"/>
                  </a:lnTo>
                  <a:lnTo>
                    <a:pt x="328" y="328"/>
                  </a:lnTo>
                  <a:lnTo>
                    <a:pt x="318" y="337"/>
                  </a:lnTo>
                  <a:lnTo>
                    <a:pt x="307" y="344"/>
                  </a:lnTo>
                  <a:lnTo>
                    <a:pt x="297" y="351"/>
                  </a:lnTo>
                  <a:lnTo>
                    <a:pt x="285" y="356"/>
                  </a:lnTo>
                  <a:lnTo>
                    <a:pt x="273" y="360"/>
                  </a:lnTo>
                  <a:lnTo>
                    <a:pt x="260" y="365"/>
                  </a:lnTo>
                  <a:lnTo>
                    <a:pt x="247" y="366"/>
                  </a:lnTo>
                  <a:lnTo>
                    <a:pt x="233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4" name="Freeform 56"/>
            <p:cNvSpPr>
              <a:spLocks noEditPoints="1"/>
            </p:cNvSpPr>
            <p:nvPr userDrawn="1"/>
          </p:nvSpPr>
          <p:spPr bwMode="auto">
            <a:xfrm>
              <a:off x="-4418013" y="-131149"/>
              <a:ext cx="282575" cy="282575"/>
            </a:xfrm>
            <a:custGeom>
              <a:avLst/>
              <a:gdLst>
                <a:gd name="T0" fmla="*/ 284 w 713"/>
                <a:gd name="T1" fmla="*/ 8 h 713"/>
                <a:gd name="T2" fmla="*/ 202 w 713"/>
                <a:gd name="T3" fmla="*/ 35 h 713"/>
                <a:gd name="T4" fmla="*/ 129 w 713"/>
                <a:gd name="T5" fmla="*/ 81 h 713"/>
                <a:gd name="T6" fmla="*/ 70 w 713"/>
                <a:gd name="T7" fmla="*/ 143 h 713"/>
                <a:gd name="T8" fmla="*/ 28 w 713"/>
                <a:gd name="T9" fmla="*/ 217 h 713"/>
                <a:gd name="T10" fmla="*/ 3 w 713"/>
                <a:gd name="T11" fmla="*/ 302 h 713"/>
                <a:gd name="T12" fmla="*/ 1 w 713"/>
                <a:gd name="T13" fmla="*/ 393 h 713"/>
                <a:gd name="T14" fmla="*/ 21 w 713"/>
                <a:gd name="T15" fmla="*/ 478 h 713"/>
                <a:gd name="T16" fmla="*/ 60 w 713"/>
                <a:gd name="T17" fmla="*/ 555 h 713"/>
                <a:gd name="T18" fmla="*/ 116 w 713"/>
                <a:gd name="T19" fmla="*/ 620 h 713"/>
                <a:gd name="T20" fmla="*/ 186 w 713"/>
                <a:gd name="T21" fmla="*/ 670 h 713"/>
                <a:gd name="T22" fmla="*/ 267 w 713"/>
                <a:gd name="T23" fmla="*/ 701 h 713"/>
                <a:gd name="T24" fmla="*/ 356 w 713"/>
                <a:gd name="T25" fmla="*/ 713 h 713"/>
                <a:gd name="T26" fmla="*/ 445 w 713"/>
                <a:gd name="T27" fmla="*/ 701 h 713"/>
                <a:gd name="T28" fmla="*/ 526 w 713"/>
                <a:gd name="T29" fmla="*/ 670 h 713"/>
                <a:gd name="T30" fmla="*/ 596 w 713"/>
                <a:gd name="T31" fmla="*/ 620 h 713"/>
                <a:gd name="T32" fmla="*/ 651 w 713"/>
                <a:gd name="T33" fmla="*/ 555 h 713"/>
                <a:gd name="T34" fmla="*/ 691 w 713"/>
                <a:gd name="T35" fmla="*/ 478 h 713"/>
                <a:gd name="T36" fmla="*/ 710 w 713"/>
                <a:gd name="T37" fmla="*/ 393 h 713"/>
                <a:gd name="T38" fmla="*/ 708 w 713"/>
                <a:gd name="T39" fmla="*/ 302 h 713"/>
                <a:gd name="T40" fmla="*/ 685 w 713"/>
                <a:gd name="T41" fmla="*/ 217 h 713"/>
                <a:gd name="T42" fmla="*/ 641 w 713"/>
                <a:gd name="T43" fmla="*/ 143 h 713"/>
                <a:gd name="T44" fmla="*/ 583 w 713"/>
                <a:gd name="T45" fmla="*/ 81 h 713"/>
                <a:gd name="T46" fmla="*/ 511 w 713"/>
                <a:gd name="T47" fmla="*/ 35 h 713"/>
                <a:gd name="T48" fmla="*/ 428 w 713"/>
                <a:gd name="T49" fmla="*/ 8 h 713"/>
                <a:gd name="T50" fmla="*/ 484 w 713"/>
                <a:gd name="T51" fmla="*/ 485 h 713"/>
                <a:gd name="T52" fmla="*/ 475 w 713"/>
                <a:gd name="T53" fmla="*/ 542 h 713"/>
                <a:gd name="T54" fmla="*/ 438 w 713"/>
                <a:gd name="T55" fmla="*/ 576 h 713"/>
                <a:gd name="T56" fmla="*/ 381 w 713"/>
                <a:gd name="T57" fmla="*/ 559 h 713"/>
                <a:gd name="T58" fmla="*/ 318 w 713"/>
                <a:gd name="T59" fmla="*/ 567 h 713"/>
                <a:gd name="T60" fmla="*/ 264 w 713"/>
                <a:gd name="T61" fmla="*/ 572 h 713"/>
                <a:gd name="T62" fmla="*/ 232 w 713"/>
                <a:gd name="T63" fmla="*/ 530 h 713"/>
                <a:gd name="T64" fmla="*/ 195 w 713"/>
                <a:gd name="T65" fmla="*/ 483 h 713"/>
                <a:gd name="T66" fmla="*/ 145 w 713"/>
                <a:gd name="T67" fmla="*/ 456 h 713"/>
                <a:gd name="T68" fmla="*/ 140 w 713"/>
                <a:gd name="T69" fmla="*/ 406 h 713"/>
                <a:gd name="T70" fmla="*/ 163 w 713"/>
                <a:gd name="T71" fmla="*/ 343 h 713"/>
                <a:gd name="T72" fmla="*/ 136 w 713"/>
                <a:gd name="T73" fmla="*/ 284 h 713"/>
                <a:gd name="T74" fmla="*/ 160 w 713"/>
                <a:gd name="T75" fmla="*/ 242 h 713"/>
                <a:gd name="T76" fmla="*/ 228 w 713"/>
                <a:gd name="T77" fmla="*/ 228 h 713"/>
                <a:gd name="T78" fmla="*/ 242 w 713"/>
                <a:gd name="T79" fmla="*/ 160 h 713"/>
                <a:gd name="T80" fmla="*/ 284 w 713"/>
                <a:gd name="T81" fmla="*/ 136 h 713"/>
                <a:gd name="T82" fmla="*/ 343 w 713"/>
                <a:gd name="T83" fmla="*/ 163 h 713"/>
                <a:gd name="T84" fmla="*/ 406 w 713"/>
                <a:gd name="T85" fmla="*/ 140 h 713"/>
                <a:gd name="T86" fmla="*/ 456 w 713"/>
                <a:gd name="T87" fmla="*/ 145 h 713"/>
                <a:gd name="T88" fmla="*/ 483 w 713"/>
                <a:gd name="T89" fmla="*/ 195 h 713"/>
                <a:gd name="T90" fmla="*/ 530 w 713"/>
                <a:gd name="T91" fmla="*/ 232 h 713"/>
                <a:gd name="T92" fmla="*/ 572 w 713"/>
                <a:gd name="T93" fmla="*/ 265 h 713"/>
                <a:gd name="T94" fmla="*/ 566 w 713"/>
                <a:gd name="T95" fmla="*/ 319 h 713"/>
                <a:gd name="T96" fmla="*/ 559 w 713"/>
                <a:gd name="T97" fmla="*/ 382 h 713"/>
                <a:gd name="T98" fmla="*/ 574 w 713"/>
                <a:gd name="T99" fmla="*/ 438 h 713"/>
                <a:gd name="T100" fmla="*/ 542 w 713"/>
                <a:gd name="T101" fmla="*/ 47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38" y="0"/>
                  </a:lnTo>
                  <a:lnTo>
                    <a:pt x="320" y="2"/>
                  </a:lnTo>
                  <a:lnTo>
                    <a:pt x="301" y="4"/>
                  </a:lnTo>
                  <a:lnTo>
                    <a:pt x="284" y="8"/>
                  </a:lnTo>
                  <a:lnTo>
                    <a:pt x="267" y="11"/>
                  </a:lnTo>
                  <a:lnTo>
                    <a:pt x="250" y="16"/>
                  </a:lnTo>
                  <a:lnTo>
                    <a:pt x="233" y="22"/>
                  </a:lnTo>
                  <a:lnTo>
                    <a:pt x="217" y="28"/>
                  </a:lnTo>
                  <a:lnTo>
                    <a:pt x="202" y="35"/>
                  </a:lnTo>
                  <a:lnTo>
                    <a:pt x="186" y="43"/>
                  </a:lnTo>
                  <a:lnTo>
                    <a:pt x="172" y="52"/>
                  </a:lnTo>
                  <a:lnTo>
                    <a:pt x="156" y="60"/>
                  </a:lnTo>
                  <a:lnTo>
                    <a:pt x="142" y="70"/>
                  </a:lnTo>
                  <a:lnTo>
                    <a:pt x="129" y="81"/>
                  </a:lnTo>
                  <a:lnTo>
                    <a:pt x="116" y="93"/>
                  </a:lnTo>
                  <a:lnTo>
                    <a:pt x="104" y="105"/>
                  </a:lnTo>
                  <a:lnTo>
                    <a:pt x="92" y="117"/>
                  </a:lnTo>
                  <a:lnTo>
                    <a:pt x="81" y="130"/>
                  </a:lnTo>
                  <a:lnTo>
                    <a:pt x="70" y="143"/>
                  </a:lnTo>
                  <a:lnTo>
                    <a:pt x="60" y="157"/>
                  </a:lnTo>
                  <a:lnTo>
                    <a:pt x="51" y="172"/>
                  </a:lnTo>
                  <a:lnTo>
                    <a:pt x="43" y="187"/>
                  </a:lnTo>
                  <a:lnTo>
                    <a:pt x="34" y="202"/>
                  </a:lnTo>
                  <a:lnTo>
                    <a:pt x="28" y="217"/>
                  </a:lnTo>
                  <a:lnTo>
                    <a:pt x="21" y="233"/>
                  </a:lnTo>
                  <a:lnTo>
                    <a:pt x="16" y="251"/>
                  </a:lnTo>
                  <a:lnTo>
                    <a:pt x="11" y="267"/>
                  </a:lnTo>
                  <a:lnTo>
                    <a:pt x="6" y="284"/>
                  </a:lnTo>
                  <a:lnTo>
                    <a:pt x="3" y="302"/>
                  </a:lnTo>
                  <a:lnTo>
                    <a:pt x="1" y="320"/>
                  </a:lnTo>
                  <a:lnTo>
                    <a:pt x="0" y="338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1" y="393"/>
                  </a:lnTo>
                  <a:lnTo>
                    <a:pt x="3" y="410"/>
                  </a:lnTo>
                  <a:lnTo>
                    <a:pt x="6" y="428"/>
                  </a:lnTo>
                  <a:lnTo>
                    <a:pt x="11" y="445"/>
                  </a:lnTo>
                  <a:lnTo>
                    <a:pt x="16" y="462"/>
                  </a:lnTo>
                  <a:lnTo>
                    <a:pt x="21" y="478"/>
                  </a:lnTo>
                  <a:lnTo>
                    <a:pt x="28" y="495"/>
                  </a:lnTo>
                  <a:lnTo>
                    <a:pt x="34" y="511"/>
                  </a:lnTo>
                  <a:lnTo>
                    <a:pt x="43" y="526"/>
                  </a:lnTo>
                  <a:lnTo>
                    <a:pt x="51" y="541"/>
                  </a:lnTo>
                  <a:lnTo>
                    <a:pt x="60" y="555"/>
                  </a:lnTo>
                  <a:lnTo>
                    <a:pt x="70" y="569"/>
                  </a:lnTo>
                  <a:lnTo>
                    <a:pt x="81" y="583"/>
                  </a:lnTo>
                  <a:lnTo>
                    <a:pt x="92" y="596"/>
                  </a:lnTo>
                  <a:lnTo>
                    <a:pt x="104" y="608"/>
                  </a:lnTo>
                  <a:lnTo>
                    <a:pt x="116" y="620"/>
                  </a:lnTo>
                  <a:lnTo>
                    <a:pt x="129" y="632"/>
                  </a:lnTo>
                  <a:lnTo>
                    <a:pt x="142" y="641"/>
                  </a:lnTo>
                  <a:lnTo>
                    <a:pt x="156" y="652"/>
                  </a:lnTo>
                  <a:lnTo>
                    <a:pt x="172" y="661"/>
                  </a:lnTo>
                  <a:lnTo>
                    <a:pt x="186" y="670"/>
                  </a:lnTo>
                  <a:lnTo>
                    <a:pt x="202" y="677"/>
                  </a:lnTo>
                  <a:lnTo>
                    <a:pt x="217" y="685"/>
                  </a:lnTo>
                  <a:lnTo>
                    <a:pt x="233" y="691"/>
                  </a:lnTo>
                  <a:lnTo>
                    <a:pt x="250" y="697"/>
                  </a:lnTo>
                  <a:lnTo>
                    <a:pt x="267" y="701"/>
                  </a:lnTo>
                  <a:lnTo>
                    <a:pt x="284" y="705"/>
                  </a:lnTo>
                  <a:lnTo>
                    <a:pt x="301" y="708"/>
                  </a:lnTo>
                  <a:lnTo>
                    <a:pt x="320" y="711"/>
                  </a:lnTo>
                  <a:lnTo>
                    <a:pt x="338" y="712"/>
                  </a:lnTo>
                  <a:lnTo>
                    <a:pt x="356" y="713"/>
                  </a:lnTo>
                  <a:lnTo>
                    <a:pt x="375" y="712"/>
                  </a:lnTo>
                  <a:lnTo>
                    <a:pt x="392" y="711"/>
                  </a:lnTo>
                  <a:lnTo>
                    <a:pt x="410" y="708"/>
                  </a:lnTo>
                  <a:lnTo>
                    <a:pt x="428" y="705"/>
                  </a:lnTo>
                  <a:lnTo>
                    <a:pt x="445" y="701"/>
                  </a:lnTo>
                  <a:lnTo>
                    <a:pt x="462" y="697"/>
                  </a:lnTo>
                  <a:lnTo>
                    <a:pt x="478" y="691"/>
                  </a:lnTo>
                  <a:lnTo>
                    <a:pt x="494" y="685"/>
                  </a:lnTo>
                  <a:lnTo>
                    <a:pt x="511" y="677"/>
                  </a:lnTo>
                  <a:lnTo>
                    <a:pt x="526" y="670"/>
                  </a:lnTo>
                  <a:lnTo>
                    <a:pt x="541" y="661"/>
                  </a:lnTo>
                  <a:lnTo>
                    <a:pt x="555" y="652"/>
                  </a:lnTo>
                  <a:lnTo>
                    <a:pt x="569" y="641"/>
                  </a:lnTo>
                  <a:lnTo>
                    <a:pt x="583" y="632"/>
                  </a:lnTo>
                  <a:lnTo>
                    <a:pt x="596" y="620"/>
                  </a:lnTo>
                  <a:lnTo>
                    <a:pt x="608" y="608"/>
                  </a:lnTo>
                  <a:lnTo>
                    <a:pt x="620" y="596"/>
                  </a:lnTo>
                  <a:lnTo>
                    <a:pt x="631" y="583"/>
                  </a:lnTo>
                  <a:lnTo>
                    <a:pt x="641" y="569"/>
                  </a:lnTo>
                  <a:lnTo>
                    <a:pt x="651" y="555"/>
                  </a:lnTo>
                  <a:lnTo>
                    <a:pt x="661" y="541"/>
                  </a:lnTo>
                  <a:lnTo>
                    <a:pt x="669" y="526"/>
                  </a:lnTo>
                  <a:lnTo>
                    <a:pt x="677" y="511"/>
                  </a:lnTo>
                  <a:lnTo>
                    <a:pt x="685" y="495"/>
                  </a:lnTo>
                  <a:lnTo>
                    <a:pt x="691" y="478"/>
                  </a:lnTo>
                  <a:lnTo>
                    <a:pt x="696" y="462"/>
                  </a:lnTo>
                  <a:lnTo>
                    <a:pt x="701" y="445"/>
                  </a:lnTo>
                  <a:lnTo>
                    <a:pt x="705" y="428"/>
                  </a:lnTo>
                  <a:lnTo>
                    <a:pt x="708" y="410"/>
                  </a:lnTo>
                  <a:lnTo>
                    <a:pt x="710" y="393"/>
                  </a:lnTo>
                  <a:lnTo>
                    <a:pt x="712" y="375"/>
                  </a:lnTo>
                  <a:lnTo>
                    <a:pt x="713" y="356"/>
                  </a:lnTo>
                  <a:lnTo>
                    <a:pt x="712" y="338"/>
                  </a:lnTo>
                  <a:lnTo>
                    <a:pt x="710" y="320"/>
                  </a:lnTo>
                  <a:lnTo>
                    <a:pt x="708" y="302"/>
                  </a:lnTo>
                  <a:lnTo>
                    <a:pt x="705" y="284"/>
                  </a:lnTo>
                  <a:lnTo>
                    <a:pt x="701" y="267"/>
                  </a:lnTo>
                  <a:lnTo>
                    <a:pt x="696" y="251"/>
                  </a:lnTo>
                  <a:lnTo>
                    <a:pt x="691" y="233"/>
                  </a:lnTo>
                  <a:lnTo>
                    <a:pt x="685" y="217"/>
                  </a:lnTo>
                  <a:lnTo>
                    <a:pt x="677" y="202"/>
                  </a:lnTo>
                  <a:lnTo>
                    <a:pt x="669" y="187"/>
                  </a:lnTo>
                  <a:lnTo>
                    <a:pt x="661" y="172"/>
                  </a:lnTo>
                  <a:lnTo>
                    <a:pt x="651" y="157"/>
                  </a:lnTo>
                  <a:lnTo>
                    <a:pt x="641" y="143"/>
                  </a:lnTo>
                  <a:lnTo>
                    <a:pt x="631" y="130"/>
                  </a:lnTo>
                  <a:lnTo>
                    <a:pt x="620" y="117"/>
                  </a:lnTo>
                  <a:lnTo>
                    <a:pt x="608" y="105"/>
                  </a:lnTo>
                  <a:lnTo>
                    <a:pt x="596" y="93"/>
                  </a:lnTo>
                  <a:lnTo>
                    <a:pt x="583" y="81"/>
                  </a:lnTo>
                  <a:lnTo>
                    <a:pt x="569" y="70"/>
                  </a:lnTo>
                  <a:lnTo>
                    <a:pt x="555" y="60"/>
                  </a:lnTo>
                  <a:lnTo>
                    <a:pt x="541" y="52"/>
                  </a:lnTo>
                  <a:lnTo>
                    <a:pt x="526" y="43"/>
                  </a:lnTo>
                  <a:lnTo>
                    <a:pt x="511" y="35"/>
                  </a:lnTo>
                  <a:lnTo>
                    <a:pt x="494" y="28"/>
                  </a:lnTo>
                  <a:lnTo>
                    <a:pt x="478" y="22"/>
                  </a:lnTo>
                  <a:lnTo>
                    <a:pt x="462" y="16"/>
                  </a:lnTo>
                  <a:lnTo>
                    <a:pt x="445" y="11"/>
                  </a:lnTo>
                  <a:lnTo>
                    <a:pt x="428" y="8"/>
                  </a:lnTo>
                  <a:lnTo>
                    <a:pt x="410" y="4"/>
                  </a:lnTo>
                  <a:lnTo>
                    <a:pt x="392" y="2"/>
                  </a:lnTo>
                  <a:lnTo>
                    <a:pt x="375" y="0"/>
                  </a:lnTo>
                  <a:lnTo>
                    <a:pt x="356" y="0"/>
                  </a:lnTo>
                  <a:close/>
                  <a:moveTo>
                    <a:pt x="484" y="485"/>
                  </a:moveTo>
                  <a:lnTo>
                    <a:pt x="484" y="485"/>
                  </a:lnTo>
                  <a:lnTo>
                    <a:pt x="484" y="501"/>
                  </a:lnTo>
                  <a:lnTo>
                    <a:pt x="483" y="516"/>
                  </a:lnTo>
                  <a:lnTo>
                    <a:pt x="479" y="530"/>
                  </a:lnTo>
                  <a:lnTo>
                    <a:pt x="475" y="542"/>
                  </a:lnTo>
                  <a:lnTo>
                    <a:pt x="470" y="553"/>
                  </a:lnTo>
                  <a:lnTo>
                    <a:pt x="463" y="560"/>
                  </a:lnTo>
                  <a:lnTo>
                    <a:pt x="456" y="568"/>
                  </a:lnTo>
                  <a:lnTo>
                    <a:pt x="447" y="572"/>
                  </a:lnTo>
                  <a:lnTo>
                    <a:pt x="438" y="576"/>
                  </a:lnTo>
                  <a:lnTo>
                    <a:pt x="428" y="576"/>
                  </a:lnTo>
                  <a:lnTo>
                    <a:pt x="417" y="575"/>
                  </a:lnTo>
                  <a:lnTo>
                    <a:pt x="406" y="571"/>
                  </a:lnTo>
                  <a:lnTo>
                    <a:pt x="394" y="567"/>
                  </a:lnTo>
                  <a:lnTo>
                    <a:pt x="381" y="559"/>
                  </a:lnTo>
                  <a:lnTo>
                    <a:pt x="369" y="550"/>
                  </a:lnTo>
                  <a:lnTo>
                    <a:pt x="356" y="538"/>
                  </a:lnTo>
                  <a:lnTo>
                    <a:pt x="343" y="550"/>
                  </a:lnTo>
                  <a:lnTo>
                    <a:pt x="330" y="559"/>
                  </a:lnTo>
                  <a:lnTo>
                    <a:pt x="318" y="567"/>
                  </a:lnTo>
                  <a:lnTo>
                    <a:pt x="307" y="571"/>
                  </a:lnTo>
                  <a:lnTo>
                    <a:pt x="295" y="575"/>
                  </a:lnTo>
                  <a:lnTo>
                    <a:pt x="284" y="576"/>
                  </a:lnTo>
                  <a:lnTo>
                    <a:pt x="274" y="576"/>
                  </a:lnTo>
                  <a:lnTo>
                    <a:pt x="264" y="572"/>
                  </a:lnTo>
                  <a:lnTo>
                    <a:pt x="256" y="568"/>
                  </a:lnTo>
                  <a:lnTo>
                    <a:pt x="248" y="560"/>
                  </a:lnTo>
                  <a:lnTo>
                    <a:pt x="242" y="553"/>
                  </a:lnTo>
                  <a:lnTo>
                    <a:pt x="236" y="542"/>
                  </a:lnTo>
                  <a:lnTo>
                    <a:pt x="232" y="530"/>
                  </a:lnTo>
                  <a:lnTo>
                    <a:pt x="229" y="516"/>
                  </a:lnTo>
                  <a:lnTo>
                    <a:pt x="228" y="501"/>
                  </a:lnTo>
                  <a:lnTo>
                    <a:pt x="228" y="485"/>
                  </a:lnTo>
                  <a:lnTo>
                    <a:pt x="210" y="485"/>
                  </a:lnTo>
                  <a:lnTo>
                    <a:pt x="195" y="483"/>
                  </a:lnTo>
                  <a:lnTo>
                    <a:pt x="181" y="479"/>
                  </a:lnTo>
                  <a:lnTo>
                    <a:pt x="169" y="476"/>
                  </a:lnTo>
                  <a:lnTo>
                    <a:pt x="160" y="470"/>
                  </a:lnTo>
                  <a:lnTo>
                    <a:pt x="151" y="463"/>
                  </a:lnTo>
                  <a:lnTo>
                    <a:pt x="145" y="456"/>
                  </a:lnTo>
                  <a:lnTo>
                    <a:pt x="140" y="448"/>
                  </a:lnTo>
                  <a:lnTo>
                    <a:pt x="137" y="438"/>
                  </a:lnTo>
                  <a:lnTo>
                    <a:pt x="136" y="428"/>
                  </a:lnTo>
                  <a:lnTo>
                    <a:pt x="137" y="417"/>
                  </a:lnTo>
                  <a:lnTo>
                    <a:pt x="140" y="406"/>
                  </a:lnTo>
                  <a:lnTo>
                    <a:pt x="146" y="394"/>
                  </a:lnTo>
                  <a:lnTo>
                    <a:pt x="153" y="382"/>
                  </a:lnTo>
                  <a:lnTo>
                    <a:pt x="163" y="369"/>
                  </a:lnTo>
                  <a:lnTo>
                    <a:pt x="175" y="356"/>
                  </a:lnTo>
                  <a:lnTo>
                    <a:pt x="163" y="343"/>
                  </a:lnTo>
                  <a:lnTo>
                    <a:pt x="153" y="330"/>
                  </a:lnTo>
                  <a:lnTo>
                    <a:pt x="146" y="319"/>
                  </a:lnTo>
                  <a:lnTo>
                    <a:pt x="140" y="307"/>
                  </a:lnTo>
                  <a:lnTo>
                    <a:pt x="137" y="295"/>
                  </a:lnTo>
                  <a:lnTo>
                    <a:pt x="136" y="284"/>
                  </a:lnTo>
                  <a:lnTo>
                    <a:pt x="137" y="274"/>
                  </a:lnTo>
                  <a:lnTo>
                    <a:pt x="140" y="265"/>
                  </a:lnTo>
                  <a:lnTo>
                    <a:pt x="145" y="256"/>
                  </a:lnTo>
                  <a:lnTo>
                    <a:pt x="151" y="248"/>
                  </a:lnTo>
                  <a:lnTo>
                    <a:pt x="160" y="242"/>
                  </a:lnTo>
                  <a:lnTo>
                    <a:pt x="169" y="236"/>
                  </a:lnTo>
                  <a:lnTo>
                    <a:pt x="181" y="232"/>
                  </a:lnTo>
                  <a:lnTo>
                    <a:pt x="195" y="230"/>
                  </a:lnTo>
                  <a:lnTo>
                    <a:pt x="210" y="228"/>
                  </a:lnTo>
                  <a:lnTo>
                    <a:pt x="228" y="228"/>
                  </a:lnTo>
                  <a:lnTo>
                    <a:pt x="228" y="211"/>
                  </a:lnTo>
                  <a:lnTo>
                    <a:pt x="229" y="195"/>
                  </a:lnTo>
                  <a:lnTo>
                    <a:pt x="232" y="182"/>
                  </a:lnTo>
                  <a:lnTo>
                    <a:pt x="236" y="171"/>
                  </a:lnTo>
                  <a:lnTo>
                    <a:pt x="242" y="160"/>
                  </a:lnTo>
                  <a:lnTo>
                    <a:pt x="248" y="151"/>
                  </a:lnTo>
                  <a:lnTo>
                    <a:pt x="256" y="145"/>
                  </a:lnTo>
                  <a:lnTo>
                    <a:pt x="264" y="140"/>
                  </a:lnTo>
                  <a:lnTo>
                    <a:pt x="274" y="137"/>
                  </a:lnTo>
                  <a:lnTo>
                    <a:pt x="284" y="136"/>
                  </a:lnTo>
                  <a:lnTo>
                    <a:pt x="295" y="137"/>
                  </a:lnTo>
                  <a:lnTo>
                    <a:pt x="307" y="140"/>
                  </a:lnTo>
                  <a:lnTo>
                    <a:pt x="318" y="146"/>
                  </a:lnTo>
                  <a:lnTo>
                    <a:pt x="330" y="153"/>
                  </a:lnTo>
                  <a:lnTo>
                    <a:pt x="343" y="163"/>
                  </a:lnTo>
                  <a:lnTo>
                    <a:pt x="356" y="175"/>
                  </a:lnTo>
                  <a:lnTo>
                    <a:pt x="369" y="163"/>
                  </a:lnTo>
                  <a:lnTo>
                    <a:pt x="381" y="153"/>
                  </a:lnTo>
                  <a:lnTo>
                    <a:pt x="394" y="146"/>
                  </a:lnTo>
                  <a:lnTo>
                    <a:pt x="406" y="140"/>
                  </a:lnTo>
                  <a:lnTo>
                    <a:pt x="417" y="137"/>
                  </a:lnTo>
                  <a:lnTo>
                    <a:pt x="428" y="136"/>
                  </a:lnTo>
                  <a:lnTo>
                    <a:pt x="438" y="137"/>
                  </a:lnTo>
                  <a:lnTo>
                    <a:pt x="447" y="140"/>
                  </a:lnTo>
                  <a:lnTo>
                    <a:pt x="456" y="145"/>
                  </a:lnTo>
                  <a:lnTo>
                    <a:pt x="463" y="151"/>
                  </a:lnTo>
                  <a:lnTo>
                    <a:pt x="470" y="160"/>
                  </a:lnTo>
                  <a:lnTo>
                    <a:pt x="475" y="171"/>
                  </a:lnTo>
                  <a:lnTo>
                    <a:pt x="479" y="182"/>
                  </a:lnTo>
                  <a:lnTo>
                    <a:pt x="483" y="195"/>
                  </a:lnTo>
                  <a:lnTo>
                    <a:pt x="484" y="211"/>
                  </a:lnTo>
                  <a:lnTo>
                    <a:pt x="484" y="228"/>
                  </a:lnTo>
                  <a:lnTo>
                    <a:pt x="501" y="228"/>
                  </a:lnTo>
                  <a:lnTo>
                    <a:pt x="516" y="230"/>
                  </a:lnTo>
                  <a:lnTo>
                    <a:pt x="530" y="232"/>
                  </a:lnTo>
                  <a:lnTo>
                    <a:pt x="542" y="236"/>
                  </a:lnTo>
                  <a:lnTo>
                    <a:pt x="552" y="242"/>
                  </a:lnTo>
                  <a:lnTo>
                    <a:pt x="560" y="248"/>
                  </a:lnTo>
                  <a:lnTo>
                    <a:pt x="567" y="256"/>
                  </a:lnTo>
                  <a:lnTo>
                    <a:pt x="572" y="265"/>
                  </a:lnTo>
                  <a:lnTo>
                    <a:pt x="574" y="274"/>
                  </a:lnTo>
                  <a:lnTo>
                    <a:pt x="575" y="284"/>
                  </a:lnTo>
                  <a:lnTo>
                    <a:pt x="574" y="295"/>
                  </a:lnTo>
                  <a:lnTo>
                    <a:pt x="571" y="307"/>
                  </a:lnTo>
                  <a:lnTo>
                    <a:pt x="566" y="319"/>
                  </a:lnTo>
                  <a:lnTo>
                    <a:pt x="559" y="330"/>
                  </a:lnTo>
                  <a:lnTo>
                    <a:pt x="550" y="343"/>
                  </a:lnTo>
                  <a:lnTo>
                    <a:pt x="538" y="356"/>
                  </a:lnTo>
                  <a:lnTo>
                    <a:pt x="550" y="369"/>
                  </a:lnTo>
                  <a:lnTo>
                    <a:pt x="559" y="382"/>
                  </a:lnTo>
                  <a:lnTo>
                    <a:pt x="566" y="394"/>
                  </a:lnTo>
                  <a:lnTo>
                    <a:pt x="571" y="406"/>
                  </a:lnTo>
                  <a:lnTo>
                    <a:pt x="574" y="417"/>
                  </a:lnTo>
                  <a:lnTo>
                    <a:pt x="575" y="428"/>
                  </a:lnTo>
                  <a:lnTo>
                    <a:pt x="574" y="438"/>
                  </a:lnTo>
                  <a:lnTo>
                    <a:pt x="572" y="448"/>
                  </a:lnTo>
                  <a:lnTo>
                    <a:pt x="567" y="456"/>
                  </a:lnTo>
                  <a:lnTo>
                    <a:pt x="560" y="463"/>
                  </a:lnTo>
                  <a:lnTo>
                    <a:pt x="552" y="470"/>
                  </a:lnTo>
                  <a:lnTo>
                    <a:pt x="542" y="476"/>
                  </a:lnTo>
                  <a:lnTo>
                    <a:pt x="530" y="479"/>
                  </a:lnTo>
                  <a:lnTo>
                    <a:pt x="516" y="483"/>
                  </a:lnTo>
                  <a:lnTo>
                    <a:pt x="501" y="485"/>
                  </a:lnTo>
                  <a:lnTo>
                    <a:pt x="484" y="485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5" name="Freeform 57"/>
            <p:cNvSpPr>
              <a:spLocks noEditPoints="1"/>
            </p:cNvSpPr>
            <p:nvPr userDrawn="1"/>
          </p:nvSpPr>
          <p:spPr bwMode="auto">
            <a:xfrm>
              <a:off x="-5895975" y="100626"/>
              <a:ext cx="282575" cy="282575"/>
            </a:xfrm>
            <a:custGeom>
              <a:avLst/>
              <a:gdLst>
                <a:gd name="T0" fmla="*/ 284 w 713"/>
                <a:gd name="T1" fmla="*/ 8 h 713"/>
                <a:gd name="T2" fmla="*/ 202 w 713"/>
                <a:gd name="T3" fmla="*/ 36 h 713"/>
                <a:gd name="T4" fmla="*/ 130 w 713"/>
                <a:gd name="T5" fmla="*/ 81 h 713"/>
                <a:gd name="T6" fmla="*/ 70 w 713"/>
                <a:gd name="T7" fmla="*/ 144 h 713"/>
                <a:gd name="T8" fmla="*/ 28 w 713"/>
                <a:gd name="T9" fmla="*/ 218 h 713"/>
                <a:gd name="T10" fmla="*/ 4 w 713"/>
                <a:gd name="T11" fmla="*/ 302 h 713"/>
                <a:gd name="T12" fmla="*/ 1 w 713"/>
                <a:gd name="T13" fmla="*/ 393 h 713"/>
                <a:gd name="T14" fmla="*/ 22 w 713"/>
                <a:gd name="T15" fmla="*/ 480 h 713"/>
                <a:gd name="T16" fmla="*/ 60 w 713"/>
                <a:gd name="T17" fmla="*/ 556 h 713"/>
                <a:gd name="T18" fmla="*/ 117 w 713"/>
                <a:gd name="T19" fmla="*/ 620 h 713"/>
                <a:gd name="T20" fmla="*/ 186 w 713"/>
                <a:gd name="T21" fmla="*/ 670 h 713"/>
                <a:gd name="T22" fmla="*/ 267 w 713"/>
                <a:gd name="T23" fmla="*/ 702 h 713"/>
                <a:gd name="T24" fmla="*/ 356 w 713"/>
                <a:gd name="T25" fmla="*/ 713 h 713"/>
                <a:gd name="T26" fmla="*/ 445 w 713"/>
                <a:gd name="T27" fmla="*/ 702 h 713"/>
                <a:gd name="T28" fmla="*/ 526 w 713"/>
                <a:gd name="T29" fmla="*/ 670 h 713"/>
                <a:gd name="T30" fmla="*/ 596 w 713"/>
                <a:gd name="T31" fmla="*/ 620 h 713"/>
                <a:gd name="T32" fmla="*/ 651 w 713"/>
                <a:gd name="T33" fmla="*/ 556 h 713"/>
                <a:gd name="T34" fmla="*/ 691 w 713"/>
                <a:gd name="T35" fmla="*/ 480 h 713"/>
                <a:gd name="T36" fmla="*/ 711 w 713"/>
                <a:gd name="T37" fmla="*/ 393 h 713"/>
                <a:gd name="T38" fmla="*/ 708 w 713"/>
                <a:gd name="T39" fmla="*/ 302 h 713"/>
                <a:gd name="T40" fmla="*/ 685 w 713"/>
                <a:gd name="T41" fmla="*/ 218 h 713"/>
                <a:gd name="T42" fmla="*/ 642 w 713"/>
                <a:gd name="T43" fmla="*/ 144 h 713"/>
                <a:gd name="T44" fmla="*/ 583 w 713"/>
                <a:gd name="T45" fmla="*/ 81 h 713"/>
                <a:gd name="T46" fmla="*/ 511 w 713"/>
                <a:gd name="T47" fmla="*/ 36 h 713"/>
                <a:gd name="T48" fmla="*/ 428 w 713"/>
                <a:gd name="T49" fmla="*/ 8 h 713"/>
                <a:gd name="T50" fmla="*/ 485 w 713"/>
                <a:gd name="T51" fmla="*/ 485 h 713"/>
                <a:gd name="T52" fmla="*/ 475 w 713"/>
                <a:gd name="T53" fmla="*/ 542 h 713"/>
                <a:gd name="T54" fmla="*/ 438 w 713"/>
                <a:gd name="T55" fmla="*/ 576 h 713"/>
                <a:gd name="T56" fmla="*/ 381 w 713"/>
                <a:gd name="T57" fmla="*/ 560 h 713"/>
                <a:gd name="T58" fmla="*/ 319 w 713"/>
                <a:gd name="T59" fmla="*/ 567 h 713"/>
                <a:gd name="T60" fmla="*/ 265 w 713"/>
                <a:gd name="T61" fmla="*/ 572 h 713"/>
                <a:gd name="T62" fmla="*/ 232 w 713"/>
                <a:gd name="T63" fmla="*/ 530 h 713"/>
                <a:gd name="T64" fmla="*/ 195 w 713"/>
                <a:gd name="T65" fmla="*/ 483 h 713"/>
                <a:gd name="T66" fmla="*/ 145 w 713"/>
                <a:gd name="T67" fmla="*/ 457 h 713"/>
                <a:gd name="T68" fmla="*/ 140 w 713"/>
                <a:gd name="T69" fmla="*/ 406 h 713"/>
                <a:gd name="T70" fmla="*/ 163 w 713"/>
                <a:gd name="T71" fmla="*/ 344 h 713"/>
                <a:gd name="T72" fmla="*/ 136 w 713"/>
                <a:gd name="T73" fmla="*/ 284 h 713"/>
                <a:gd name="T74" fmla="*/ 160 w 713"/>
                <a:gd name="T75" fmla="*/ 243 h 713"/>
                <a:gd name="T76" fmla="*/ 228 w 713"/>
                <a:gd name="T77" fmla="*/ 228 h 713"/>
                <a:gd name="T78" fmla="*/ 242 w 713"/>
                <a:gd name="T79" fmla="*/ 160 h 713"/>
                <a:gd name="T80" fmla="*/ 284 w 713"/>
                <a:gd name="T81" fmla="*/ 137 h 713"/>
                <a:gd name="T82" fmla="*/ 343 w 713"/>
                <a:gd name="T83" fmla="*/ 163 h 713"/>
                <a:gd name="T84" fmla="*/ 406 w 713"/>
                <a:gd name="T85" fmla="*/ 142 h 713"/>
                <a:gd name="T86" fmla="*/ 456 w 713"/>
                <a:gd name="T87" fmla="*/ 145 h 713"/>
                <a:gd name="T88" fmla="*/ 483 w 713"/>
                <a:gd name="T89" fmla="*/ 197 h 713"/>
                <a:gd name="T90" fmla="*/ 530 w 713"/>
                <a:gd name="T91" fmla="*/ 233 h 713"/>
                <a:gd name="T92" fmla="*/ 572 w 713"/>
                <a:gd name="T93" fmla="*/ 265 h 713"/>
                <a:gd name="T94" fmla="*/ 566 w 713"/>
                <a:gd name="T95" fmla="*/ 319 h 713"/>
                <a:gd name="T96" fmla="*/ 559 w 713"/>
                <a:gd name="T97" fmla="*/ 382 h 713"/>
                <a:gd name="T98" fmla="*/ 575 w 713"/>
                <a:gd name="T99" fmla="*/ 439 h 713"/>
                <a:gd name="T100" fmla="*/ 542 w 713"/>
                <a:gd name="T101" fmla="*/ 47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38" y="1"/>
                  </a:lnTo>
                  <a:lnTo>
                    <a:pt x="320" y="2"/>
                  </a:lnTo>
                  <a:lnTo>
                    <a:pt x="301" y="4"/>
                  </a:lnTo>
                  <a:lnTo>
                    <a:pt x="284" y="8"/>
                  </a:lnTo>
                  <a:lnTo>
                    <a:pt x="267" y="11"/>
                  </a:lnTo>
                  <a:lnTo>
                    <a:pt x="251" y="16"/>
                  </a:lnTo>
                  <a:lnTo>
                    <a:pt x="233" y="22"/>
                  </a:lnTo>
                  <a:lnTo>
                    <a:pt x="217" y="28"/>
                  </a:lnTo>
                  <a:lnTo>
                    <a:pt x="202" y="36"/>
                  </a:lnTo>
                  <a:lnTo>
                    <a:pt x="186" y="43"/>
                  </a:lnTo>
                  <a:lnTo>
                    <a:pt x="172" y="52"/>
                  </a:lnTo>
                  <a:lnTo>
                    <a:pt x="157" y="61"/>
                  </a:lnTo>
                  <a:lnTo>
                    <a:pt x="143" y="71"/>
                  </a:lnTo>
                  <a:lnTo>
                    <a:pt x="130" y="81"/>
                  </a:lnTo>
                  <a:lnTo>
                    <a:pt x="117" y="93"/>
                  </a:lnTo>
                  <a:lnTo>
                    <a:pt x="104" y="105"/>
                  </a:lnTo>
                  <a:lnTo>
                    <a:pt x="92" y="117"/>
                  </a:lnTo>
                  <a:lnTo>
                    <a:pt x="81" y="130"/>
                  </a:lnTo>
                  <a:lnTo>
                    <a:pt x="70" y="144"/>
                  </a:lnTo>
                  <a:lnTo>
                    <a:pt x="60" y="158"/>
                  </a:lnTo>
                  <a:lnTo>
                    <a:pt x="51" y="172"/>
                  </a:lnTo>
                  <a:lnTo>
                    <a:pt x="43" y="187"/>
                  </a:lnTo>
                  <a:lnTo>
                    <a:pt x="35" y="202"/>
                  </a:lnTo>
                  <a:lnTo>
                    <a:pt x="28" y="218"/>
                  </a:lnTo>
                  <a:lnTo>
                    <a:pt x="22" y="234"/>
                  </a:lnTo>
                  <a:lnTo>
                    <a:pt x="16" y="251"/>
                  </a:lnTo>
                  <a:lnTo>
                    <a:pt x="11" y="268"/>
                  </a:lnTo>
                  <a:lnTo>
                    <a:pt x="6" y="285"/>
                  </a:lnTo>
                  <a:lnTo>
                    <a:pt x="4" y="302"/>
                  </a:lnTo>
                  <a:lnTo>
                    <a:pt x="1" y="320"/>
                  </a:lnTo>
                  <a:lnTo>
                    <a:pt x="0" y="338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1" y="393"/>
                  </a:lnTo>
                  <a:lnTo>
                    <a:pt x="4" y="410"/>
                  </a:lnTo>
                  <a:lnTo>
                    <a:pt x="6" y="429"/>
                  </a:lnTo>
                  <a:lnTo>
                    <a:pt x="11" y="446"/>
                  </a:lnTo>
                  <a:lnTo>
                    <a:pt x="16" y="462"/>
                  </a:lnTo>
                  <a:lnTo>
                    <a:pt x="22" y="480"/>
                  </a:lnTo>
                  <a:lnTo>
                    <a:pt x="28" y="496"/>
                  </a:lnTo>
                  <a:lnTo>
                    <a:pt x="35" y="511"/>
                  </a:lnTo>
                  <a:lnTo>
                    <a:pt x="43" y="526"/>
                  </a:lnTo>
                  <a:lnTo>
                    <a:pt x="51" y="541"/>
                  </a:lnTo>
                  <a:lnTo>
                    <a:pt x="60" y="556"/>
                  </a:lnTo>
                  <a:lnTo>
                    <a:pt x="70" y="570"/>
                  </a:lnTo>
                  <a:lnTo>
                    <a:pt x="81" y="583"/>
                  </a:lnTo>
                  <a:lnTo>
                    <a:pt x="92" y="596"/>
                  </a:lnTo>
                  <a:lnTo>
                    <a:pt x="104" y="608"/>
                  </a:lnTo>
                  <a:lnTo>
                    <a:pt x="117" y="620"/>
                  </a:lnTo>
                  <a:lnTo>
                    <a:pt x="130" y="632"/>
                  </a:lnTo>
                  <a:lnTo>
                    <a:pt x="143" y="643"/>
                  </a:lnTo>
                  <a:lnTo>
                    <a:pt x="157" y="652"/>
                  </a:lnTo>
                  <a:lnTo>
                    <a:pt x="172" y="661"/>
                  </a:lnTo>
                  <a:lnTo>
                    <a:pt x="186" y="670"/>
                  </a:lnTo>
                  <a:lnTo>
                    <a:pt x="202" y="678"/>
                  </a:lnTo>
                  <a:lnTo>
                    <a:pt x="217" y="685"/>
                  </a:lnTo>
                  <a:lnTo>
                    <a:pt x="233" y="691"/>
                  </a:lnTo>
                  <a:lnTo>
                    <a:pt x="251" y="697"/>
                  </a:lnTo>
                  <a:lnTo>
                    <a:pt x="267" y="702"/>
                  </a:lnTo>
                  <a:lnTo>
                    <a:pt x="284" y="705"/>
                  </a:lnTo>
                  <a:lnTo>
                    <a:pt x="301" y="709"/>
                  </a:lnTo>
                  <a:lnTo>
                    <a:pt x="320" y="711"/>
                  </a:lnTo>
                  <a:lnTo>
                    <a:pt x="338" y="713"/>
                  </a:lnTo>
                  <a:lnTo>
                    <a:pt x="356" y="713"/>
                  </a:lnTo>
                  <a:lnTo>
                    <a:pt x="375" y="713"/>
                  </a:lnTo>
                  <a:lnTo>
                    <a:pt x="392" y="711"/>
                  </a:lnTo>
                  <a:lnTo>
                    <a:pt x="410" y="709"/>
                  </a:lnTo>
                  <a:lnTo>
                    <a:pt x="428" y="705"/>
                  </a:lnTo>
                  <a:lnTo>
                    <a:pt x="445" y="702"/>
                  </a:lnTo>
                  <a:lnTo>
                    <a:pt x="462" y="697"/>
                  </a:lnTo>
                  <a:lnTo>
                    <a:pt x="478" y="691"/>
                  </a:lnTo>
                  <a:lnTo>
                    <a:pt x="495" y="685"/>
                  </a:lnTo>
                  <a:lnTo>
                    <a:pt x="511" y="678"/>
                  </a:lnTo>
                  <a:lnTo>
                    <a:pt x="526" y="670"/>
                  </a:lnTo>
                  <a:lnTo>
                    <a:pt x="541" y="661"/>
                  </a:lnTo>
                  <a:lnTo>
                    <a:pt x="555" y="652"/>
                  </a:lnTo>
                  <a:lnTo>
                    <a:pt x="569" y="643"/>
                  </a:lnTo>
                  <a:lnTo>
                    <a:pt x="583" y="632"/>
                  </a:lnTo>
                  <a:lnTo>
                    <a:pt x="596" y="620"/>
                  </a:lnTo>
                  <a:lnTo>
                    <a:pt x="608" y="608"/>
                  </a:lnTo>
                  <a:lnTo>
                    <a:pt x="620" y="596"/>
                  </a:lnTo>
                  <a:lnTo>
                    <a:pt x="631" y="583"/>
                  </a:lnTo>
                  <a:lnTo>
                    <a:pt x="642" y="570"/>
                  </a:lnTo>
                  <a:lnTo>
                    <a:pt x="651" y="556"/>
                  </a:lnTo>
                  <a:lnTo>
                    <a:pt x="661" y="541"/>
                  </a:lnTo>
                  <a:lnTo>
                    <a:pt x="670" y="526"/>
                  </a:lnTo>
                  <a:lnTo>
                    <a:pt x="677" y="511"/>
                  </a:lnTo>
                  <a:lnTo>
                    <a:pt x="685" y="496"/>
                  </a:lnTo>
                  <a:lnTo>
                    <a:pt x="691" y="480"/>
                  </a:lnTo>
                  <a:lnTo>
                    <a:pt x="697" y="462"/>
                  </a:lnTo>
                  <a:lnTo>
                    <a:pt x="701" y="446"/>
                  </a:lnTo>
                  <a:lnTo>
                    <a:pt x="705" y="429"/>
                  </a:lnTo>
                  <a:lnTo>
                    <a:pt x="708" y="410"/>
                  </a:lnTo>
                  <a:lnTo>
                    <a:pt x="711" y="393"/>
                  </a:lnTo>
                  <a:lnTo>
                    <a:pt x="712" y="375"/>
                  </a:lnTo>
                  <a:lnTo>
                    <a:pt x="713" y="356"/>
                  </a:lnTo>
                  <a:lnTo>
                    <a:pt x="712" y="338"/>
                  </a:lnTo>
                  <a:lnTo>
                    <a:pt x="711" y="320"/>
                  </a:lnTo>
                  <a:lnTo>
                    <a:pt x="708" y="302"/>
                  </a:lnTo>
                  <a:lnTo>
                    <a:pt x="705" y="285"/>
                  </a:lnTo>
                  <a:lnTo>
                    <a:pt x="701" y="268"/>
                  </a:lnTo>
                  <a:lnTo>
                    <a:pt x="697" y="251"/>
                  </a:lnTo>
                  <a:lnTo>
                    <a:pt x="691" y="234"/>
                  </a:lnTo>
                  <a:lnTo>
                    <a:pt x="685" y="218"/>
                  </a:lnTo>
                  <a:lnTo>
                    <a:pt x="677" y="202"/>
                  </a:lnTo>
                  <a:lnTo>
                    <a:pt x="670" y="187"/>
                  </a:lnTo>
                  <a:lnTo>
                    <a:pt x="661" y="172"/>
                  </a:lnTo>
                  <a:lnTo>
                    <a:pt x="651" y="158"/>
                  </a:lnTo>
                  <a:lnTo>
                    <a:pt x="642" y="144"/>
                  </a:lnTo>
                  <a:lnTo>
                    <a:pt x="631" y="130"/>
                  </a:lnTo>
                  <a:lnTo>
                    <a:pt x="620" y="117"/>
                  </a:lnTo>
                  <a:lnTo>
                    <a:pt x="608" y="105"/>
                  </a:lnTo>
                  <a:lnTo>
                    <a:pt x="596" y="93"/>
                  </a:lnTo>
                  <a:lnTo>
                    <a:pt x="583" y="81"/>
                  </a:lnTo>
                  <a:lnTo>
                    <a:pt x="569" y="71"/>
                  </a:lnTo>
                  <a:lnTo>
                    <a:pt x="555" y="61"/>
                  </a:lnTo>
                  <a:lnTo>
                    <a:pt x="541" y="52"/>
                  </a:lnTo>
                  <a:lnTo>
                    <a:pt x="526" y="43"/>
                  </a:lnTo>
                  <a:lnTo>
                    <a:pt x="511" y="36"/>
                  </a:lnTo>
                  <a:lnTo>
                    <a:pt x="495" y="28"/>
                  </a:lnTo>
                  <a:lnTo>
                    <a:pt x="478" y="22"/>
                  </a:lnTo>
                  <a:lnTo>
                    <a:pt x="462" y="16"/>
                  </a:lnTo>
                  <a:lnTo>
                    <a:pt x="445" y="11"/>
                  </a:lnTo>
                  <a:lnTo>
                    <a:pt x="428" y="8"/>
                  </a:lnTo>
                  <a:lnTo>
                    <a:pt x="410" y="4"/>
                  </a:lnTo>
                  <a:lnTo>
                    <a:pt x="392" y="2"/>
                  </a:lnTo>
                  <a:lnTo>
                    <a:pt x="375" y="1"/>
                  </a:lnTo>
                  <a:lnTo>
                    <a:pt x="356" y="0"/>
                  </a:lnTo>
                  <a:close/>
                  <a:moveTo>
                    <a:pt x="485" y="485"/>
                  </a:moveTo>
                  <a:lnTo>
                    <a:pt x="485" y="485"/>
                  </a:lnTo>
                  <a:lnTo>
                    <a:pt x="484" y="502"/>
                  </a:lnTo>
                  <a:lnTo>
                    <a:pt x="483" y="517"/>
                  </a:lnTo>
                  <a:lnTo>
                    <a:pt x="480" y="530"/>
                  </a:lnTo>
                  <a:lnTo>
                    <a:pt x="475" y="542"/>
                  </a:lnTo>
                  <a:lnTo>
                    <a:pt x="470" y="553"/>
                  </a:lnTo>
                  <a:lnTo>
                    <a:pt x="463" y="562"/>
                  </a:lnTo>
                  <a:lnTo>
                    <a:pt x="456" y="568"/>
                  </a:lnTo>
                  <a:lnTo>
                    <a:pt x="447" y="572"/>
                  </a:lnTo>
                  <a:lnTo>
                    <a:pt x="438" y="576"/>
                  </a:lnTo>
                  <a:lnTo>
                    <a:pt x="428" y="577"/>
                  </a:lnTo>
                  <a:lnTo>
                    <a:pt x="417" y="576"/>
                  </a:lnTo>
                  <a:lnTo>
                    <a:pt x="406" y="572"/>
                  </a:lnTo>
                  <a:lnTo>
                    <a:pt x="394" y="567"/>
                  </a:lnTo>
                  <a:lnTo>
                    <a:pt x="381" y="560"/>
                  </a:lnTo>
                  <a:lnTo>
                    <a:pt x="369" y="550"/>
                  </a:lnTo>
                  <a:lnTo>
                    <a:pt x="356" y="538"/>
                  </a:lnTo>
                  <a:lnTo>
                    <a:pt x="343" y="550"/>
                  </a:lnTo>
                  <a:lnTo>
                    <a:pt x="330" y="560"/>
                  </a:lnTo>
                  <a:lnTo>
                    <a:pt x="319" y="567"/>
                  </a:lnTo>
                  <a:lnTo>
                    <a:pt x="307" y="572"/>
                  </a:lnTo>
                  <a:lnTo>
                    <a:pt x="295" y="576"/>
                  </a:lnTo>
                  <a:lnTo>
                    <a:pt x="284" y="577"/>
                  </a:lnTo>
                  <a:lnTo>
                    <a:pt x="274" y="576"/>
                  </a:lnTo>
                  <a:lnTo>
                    <a:pt x="265" y="572"/>
                  </a:lnTo>
                  <a:lnTo>
                    <a:pt x="256" y="568"/>
                  </a:lnTo>
                  <a:lnTo>
                    <a:pt x="248" y="562"/>
                  </a:lnTo>
                  <a:lnTo>
                    <a:pt x="242" y="553"/>
                  </a:lnTo>
                  <a:lnTo>
                    <a:pt x="237" y="542"/>
                  </a:lnTo>
                  <a:lnTo>
                    <a:pt x="232" y="530"/>
                  </a:lnTo>
                  <a:lnTo>
                    <a:pt x="229" y="517"/>
                  </a:lnTo>
                  <a:lnTo>
                    <a:pt x="228" y="502"/>
                  </a:lnTo>
                  <a:lnTo>
                    <a:pt x="228" y="485"/>
                  </a:lnTo>
                  <a:lnTo>
                    <a:pt x="211" y="485"/>
                  </a:lnTo>
                  <a:lnTo>
                    <a:pt x="195" y="483"/>
                  </a:lnTo>
                  <a:lnTo>
                    <a:pt x="181" y="481"/>
                  </a:lnTo>
                  <a:lnTo>
                    <a:pt x="170" y="476"/>
                  </a:lnTo>
                  <a:lnTo>
                    <a:pt x="160" y="471"/>
                  </a:lnTo>
                  <a:lnTo>
                    <a:pt x="151" y="464"/>
                  </a:lnTo>
                  <a:lnTo>
                    <a:pt x="145" y="457"/>
                  </a:lnTo>
                  <a:lnTo>
                    <a:pt x="140" y="448"/>
                  </a:lnTo>
                  <a:lnTo>
                    <a:pt x="137" y="439"/>
                  </a:lnTo>
                  <a:lnTo>
                    <a:pt x="136" y="429"/>
                  </a:lnTo>
                  <a:lnTo>
                    <a:pt x="137" y="418"/>
                  </a:lnTo>
                  <a:lnTo>
                    <a:pt x="140" y="406"/>
                  </a:lnTo>
                  <a:lnTo>
                    <a:pt x="146" y="394"/>
                  </a:lnTo>
                  <a:lnTo>
                    <a:pt x="153" y="382"/>
                  </a:lnTo>
                  <a:lnTo>
                    <a:pt x="163" y="369"/>
                  </a:lnTo>
                  <a:lnTo>
                    <a:pt x="175" y="356"/>
                  </a:lnTo>
                  <a:lnTo>
                    <a:pt x="163" y="344"/>
                  </a:lnTo>
                  <a:lnTo>
                    <a:pt x="153" y="331"/>
                  </a:lnTo>
                  <a:lnTo>
                    <a:pt x="146" y="319"/>
                  </a:lnTo>
                  <a:lnTo>
                    <a:pt x="140" y="307"/>
                  </a:lnTo>
                  <a:lnTo>
                    <a:pt x="137" y="296"/>
                  </a:lnTo>
                  <a:lnTo>
                    <a:pt x="136" y="284"/>
                  </a:lnTo>
                  <a:lnTo>
                    <a:pt x="137" y="274"/>
                  </a:lnTo>
                  <a:lnTo>
                    <a:pt x="140" y="265"/>
                  </a:lnTo>
                  <a:lnTo>
                    <a:pt x="145" y="257"/>
                  </a:lnTo>
                  <a:lnTo>
                    <a:pt x="151" y="250"/>
                  </a:lnTo>
                  <a:lnTo>
                    <a:pt x="160" y="243"/>
                  </a:lnTo>
                  <a:lnTo>
                    <a:pt x="170" y="237"/>
                  </a:lnTo>
                  <a:lnTo>
                    <a:pt x="181" y="233"/>
                  </a:lnTo>
                  <a:lnTo>
                    <a:pt x="195" y="230"/>
                  </a:lnTo>
                  <a:lnTo>
                    <a:pt x="211" y="228"/>
                  </a:lnTo>
                  <a:lnTo>
                    <a:pt x="228" y="228"/>
                  </a:lnTo>
                  <a:lnTo>
                    <a:pt x="228" y="212"/>
                  </a:lnTo>
                  <a:lnTo>
                    <a:pt x="229" y="197"/>
                  </a:lnTo>
                  <a:lnTo>
                    <a:pt x="232" y="183"/>
                  </a:lnTo>
                  <a:lnTo>
                    <a:pt x="237" y="171"/>
                  </a:lnTo>
                  <a:lnTo>
                    <a:pt x="242" y="160"/>
                  </a:lnTo>
                  <a:lnTo>
                    <a:pt x="248" y="152"/>
                  </a:lnTo>
                  <a:lnTo>
                    <a:pt x="256" y="145"/>
                  </a:lnTo>
                  <a:lnTo>
                    <a:pt x="265" y="140"/>
                  </a:lnTo>
                  <a:lnTo>
                    <a:pt x="274" y="137"/>
                  </a:lnTo>
                  <a:lnTo>
                    <a:pt x="284" y="137"/>
                  </a:lnTo>
                  <a:lnTo>
                    <a:pt x="295" y="138"/>
                  </a:lnTo>
                  <a:lnTo>
                    <a:pt x="307" y="142"/>
                  </a:lnTo>
                  <a:lnTo>
                    <a:pt x="319" y="146"/>
                  </a:lnTo>
                  <a:lnTo>
                    <a:pt x="330" y="153"/>
                  </a:lnTo>
                  <a:lnTo>
                    <a:pt x="343" y="163"/>
                  </a:lnTo>
                  <a:lnTo>
                    <a:pt x="356" y="175"/>
                  </a:lnTo>
                  <a:lnTo>
                    <a:pt x="369" y="163"/>
                  </a:lnTo>
                  <a:lnTo>
                    <a:pt x="381" y="153"/>
                  </a:lnTo>
                  <a:lnTo>
                    <a:pt x="394" y="146"/>
                  </a:lnTo>
                  <a:lnTo>
                    <a:pt x="406" y="142"/>
                  </a:lnTo>
                  <a:lnTo>
                    <a:pt x="417" y="138"/>
                  </a:lnTo>
                  <a:lnTo>
                    <a:pt x="428" y="137"/>
                  </a:lnTo>
                  <a:lnTo>
                    <a:pt x="438" y="137"/>
                  </a:lnTo>
                  <a:lnTo>
                    <a:pt x="447" y="140"/>
                  </a:lnTo>
                  <a:lnTo>
                    <a:pt x="456" y="145"/>
                  </a:lnTo>
                  <a:lnTo>
                    <a:pt x="463" y="152"/>
                  </a:lnTo>
                  <a:lnTo>
                    <a:pt x="470" y="160"/>
                  </a:lnTo>
                  <a:lnTo>
                    <a:pt x="475" y="171"/>
                  </a:lnTo>
                  <a:lnTo>
                    <a:pt x="480" y="183"/>
                  </a:lnTo>
                  <a:lnTo>
                    <a:pt x="483" y="197"/>
                  </a:lnTo>
                  <a:lnTo>
                    <a:pt x="484" y="212"/>
                  </a:lnTo>
                  <a:lnTo>
                    <a:pt x="485" y="228"/>
                  </a:lnTo>
                  <a:lnTo>
                    <a:pt x="501" y="228"/>
                  </a:lnTo>
                  <a:lnTo>
                    <a:pt x="516" y="230"/>
                  </a:lnTo>
                  <a:lnTo>
                    <a:pt x="530" y="233"/>
                  </a:lnTo>
                  <a:lnTo>
                    <a:pt x="542" y="237"/>
                  </a:lnTo>
                  <a:lnTo>
                    <a:pt x="552" y="243"/>
                  </a:lnTo>
                  <a:lnTo>
                    <a:pt x="561" y="250"/>
                  </a:lnTo>
                  <a:lnTo>
                    <a:pt x="567" y="257"/>
                  </a:lnTo>
                  <a:lnTo>
                    <a:pt x="572" y="265"/>
                  </a:lnTo>
                  <a:lnTo>
                    <a:pt x="575" y="274"/>
                  </a:lnTo>
                  <a:lnTo>
                    <a:pt x="576" y="284"/>
                  </a:lnTo>
                  <a:lnTo>
                    <a:pt x="575" y="296"/>
                  </a:lnTo>
                  <a:lnTo>
                    <a:pt x="571" y="307"/>
                  </a:lnTo>
                  <a:lnTo>
                    <a:pt x="566" y="319"/>
                  </a:lnTo>
                  <a:lnTo>
                    <a:pt x="559" y="331"/>
                  </a:lnTo>
                  <a:lnTo>
                    <a:pt x="550" y="344"/>
                  </a:lnTo>
                  <a:lnTo>
                    <a:pt x="538" y="356"/>
                  </a:lnTo>
                  <a:lnTo>
                    <a:pt x="550" y="369"/>
                  </a:lnTo>
                  <a:lnTo>
                    <a:pt x="559" y="382"/>
                  </a:lnTo>
                  <a:lnTo>
                    <a:pt x="566" y="394"/>
                  </a:lnTo>
                  <a:lnTo>
                    <a:pt x="571" y="406"/>
                  </a:lnTo>
                  <a:lnTo>
                    <a:pt x="575" y="418"/>
                  </a:lnTo>
                  <a:lnTo>
                    <a:pt x="576" y="429"/>
                  </a:lnTo>
                  <a:lnTo>
                    <a:pt x="575" y="439"/>
                  </a:lnTo>
                  <a:lnTo>
                    <a:pt x="572" y="448"/>
                  </a:lnTo>
                  <a:lnTo>
                    <a:pt x="567" y="457"/>
                  </a:lnTo>
                  <a:lnTo>
                    <a:pt x="561" y="464"/>
                  </a:lnTo>
                  <a:lnTo>
                    <a:pt x="552" y="471"/>
                  </a:lnTo>
                  <a:lnTo>
                    <a:pt x="542" y="476"/>
                  </a:lnTo>
                  <a:lnTo>
                    <a:pt x="530" y="481"/>
                  </a:lnTo>
                  <a:lnTo>
                    <a:pt x="516" y="483"/>
                  </a:lnTo>
                  <a:lnTo>
                    <a:pt x="501" y="485"/>
                  </a:lnTo>
                  <a:lnTo>
                    <a:pt x="485" y="485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6" name="Freeform 58"/>
            <p:cNvSpPr>
              <a:spLocks/>
            </p:cNvSpPr>
            <p:nvPr userDrawn="1"/>
          </p:nvSpPr>
          <p:spPr bwMode="auto">
            <a:xfrm>
              <a:off x="-5018088" y="-220049"/>
              <a:ext cx="530225" cy="530225"/>
            </a:xfrm>
            <a:custGeom>
              <a:avLst/>
              <a:gdLst>
                <a:gd name="T0" fmla="*/ 1333 w 1336"/>
                <a:gd name="T1" fmla="*/ 737 h 1336"/>
                <a:gd name="T2" fmla="*/ 1315 w 1336"/>
                <a:gd name="T3" fmla="*/ 835 h 1336"/>
                <a:gd name="T4" fmla="*/ 1283 w 1336"/>
                <a:gd name="T5" fmla="*/ 928 h 1336"/>
                <a:gd name="T6" fmla="*/ 1240 w 1336"/>
                <a:gd name="T7" fmla="*/ 1014 h 1336"/>
                <a:gd name="T8" fmla="*/ 1184 w 1336"/>
                <a:gd name="T9" fmla="*/ 1093 h 1336"/>
                <a:gd name="T10" fmla="*/ 1117 w 1336"/>
                <a:gd name="T11" fmla="*/ 1162 h 1336"/>
                <a:gd name="T12" fmla="*/ 1041 w 1336"/>
                <a:gd name="T13" fmla="*/ 1222 h 1336"/>
                <a:gd name="T14" fmla="*/ 958 w 1336"/>
                <a:gd name="T15" fmla="*/ 1270 h 1336"/>
                <a:gd name="T16" fmla="*/ 867 w 1336"/>
                <a:gd name="T17" fmla="*/ 1306 h 1336"/>
                <a:gd name="T18" fmla="*/ 770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70 w 1336"/>
                <a:gd name="T25" fmla="*/ 1306 h 1336"/>
                <a:gd name="T26" fmla="*/ 378 w 1336"/>
                <a:gd name="T27" fmla="*/ 1270 h 1336"/>
                <a:gd name="T28" fmla="*/ 295 w 1336"/>
                <a:gd name="T29" fmla="*/ 1222 h 1336"/>
                <a:gd name="T30" fmla="*/ 219 w 1336"/>
                <a:gd name="T31" fmla="*/ 1162 h 1336"/>
                <a:gd name="T32" fmla="*/ 152 w 1336"/>
                <a:gd name="T33" fmla="*/ 1093 h 1336"/>
                <a:gd name="T34" fmla="*/ 97 w 1336"/>
                <a:gd name="T35" fmla="*/ 1014 h 1336"/>
                <a:gd name="T36" fmla="*/ 53 w 1336"/>
                <a:gd name="T37" fmla="*/ 928 h 1336"/>
                <a:gd name="T38" fmla="*/ 21 w 1336"/>
                <a:gd name="T39" fmla="*/ 835 h 1336"/>
                <a:gd name="T40" fmla="*/ 3 w 1336"/>
                <a:gd name="T41" fmla="*/ 737 h 1336"/>
                <a:gd name="T42" fmla="*/ 1 w 1336"/>
                <a:gd name="T43" fmla="*/ 634 h 1336"/>
                <a:gd name="T44" fmla="*/ 14 w 1336"/>
                <a:gd name="T45" fmla="*/ 534 h 1336"/>
                <a:gd name="T46" fmla="*/ 41 w 1336"/>
                <a:gd name="T47" fmla="*/ 439 h 1336"/>
                <a:gd name="T48" fmla="*/ 81 w 1336"/>
                <a:gd name="T49" fmla="*/ 350 h 1336"/>
                <a:gd name="T50" fmla="*/ 133 w 1336"/>
                <a:gd name="T51" fmla="*/ 269 h 1336"/>
                <a:gd name="T52" fmla="*/ 195 w 1336"/>
                <a:gd name="T53" fmla="*/ 196 h 1336"/>
                <a:gd name="T54" fmla="*/ 269 w 1336"/>
                <a:gd name="T55" fmla="*/ 133 h 1336"/>
                <a:gd name="T56" fmla="*/ 350 w 1336"/>
                <a:gd name="T57" fmla="*/ 81 h 1336"/>
                <a:gd name="T58" fmla="*/ 438 w 1336"/>
                <a:gd name="T59" fmla="*/ 41 h 1336"/>
                <a:gd name="T60" fmla="*/ 533 w 1336"/>
                <a:gd name="T61" fmla="*/ 14 h 1336"/>
                <a:gd name="T62" fmla="*/ 634 w 1336"/>
                <a:gd name="T63" fmla="*/ 1 h 1336"/>
                <a:gd name="T64" fmla="*/ 736 w 1336"/>
                <a:gd name="T65" fmla="*/ 3 h 1336"/>
                <a:gd name="T66" fmla="*/ 835 w 1336"/>
                <a:gd name="T67" fmla="*/ 22 h 1336"/>
                <a:gd name="T68" fmla="*/ 928 w 1336"/>
                <a:gd name="T69" fmla="*/ 53 h 1336"/>
                <a:gd name="T70" fmla="*/ 1014 w 1336"/>
                <a:gd name="T71" fmla="*/ 97 h 1336"/>
                <a:gd name="T72" fmla="*/ 1093 w 1336"/>
                <a:gd name="T73" fmla="*/ 152 h 1336"/>
                <a:gd name="T74" fmla="*/ 1162 w 1336"/>
                <a:gd name="T75" fmla="*/ 219 h 1336"/>
                <a:gd name="T76" fmla="*/ 1221 w 1336"/>
                <a:gd name="T77" fmla="*/ 295 h 1336"/>
                <a:gd name="T78" fmla="*/ 1270 w 1336"/>
                <a:gd name="T79" fmla="*/ 378 h 1336"/>
                <a:gd name="T80" fmla="*/ 1306 w 1336"/>
                <a:gd name="T81" fmla="*/ 470 h 1336"/>
                <a:gd name="T82" fmla="*/ 1328 w 1336"/>
                <a:gd name="T83" fmla="*/ 566 h 1336"/>
                <a:gd name="T84" fmla="*/ 1336 w 1336"/>
                <a:gd name="T85" fmla="*/ 669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9"/>
                  </a:moveTo>
                  <a:lnTo>
                    <a:pt x="1335" y="702"/>
                  </a:lnTo>
                  <a:lnTo>
                    <a:pt x="1333" y="737"/>
                  </a:lnTo>
                  <a:lnTo>
                    <a:pt x="1328" y="770"/>
                  </a:lnTo>
                  <a:lnTo>
                    <a:pt x="1323" y="803"/>
                  </a:lnTo>
                  <a:lnTo>
                    <a:pt x="1315" y="835"/>
                  </a:lnTo>
                  <a:lnTo>
                    <a:pt x="1306" y="867"/>
                  </a:lnTo>
                  <a:lnTo>
                    <a:pt x="1296" y="898"/>
                  </a:lnTo>
                  <a:lnTo>
                    <a:pt x="1283" y="928"/>
                  </a:lnTo>
                  <a:lnTo>
                    <a:pt x="1270" y="958"/>
                  </a:lnTo>
                  <a:lnTo>
                    <a:pt x="1255" y="986"/>
                  </a:lnTo>
                  <a:lnTo>
                    <a:pt x="1240" y="1014"/>
                  </a:lnTo>
                  <a:lnTo>
                    <a:pt x="1221" y="1041"/>
                  </a:lnTo>
                  <a:lnTo>
                    <a:pt x="1203" y="1068"/>
                  </a:lnTo>
                  <a:lnTo>
                    <a:pt x="1184" y="1093"/>
                  </a:lnTo>
                  <a:lnTo>
                    <a:pt x="1162" y="1117"/>
                  </a:lnTo>
                  <a:lnTo>
                    <a:pt x="1140" y="1141"/>
                  </a:lnTo>
                  <a:lnTo>
                    <a:pt x="1117" y="1162"/>
                  </a:lnTo>
                  <a:lnTo>
                    <a:pt x="1093" y="1184"/>
                  </a:lnTo>
                  <a:lnTo>
                    <a:pt x="1068" y="1203"/>
                  </a:lnTo>
                  <a:lnTo>
                    <a:pt x="1041" y="1222"/>
                  </a:lnTo>
                  <a:lnTo>
                    <a:pt x="1014" y="1240"/>
                  </a:lnTo>
                  <a:lnTo>
                    <a:pt x="986" y="1255"/>
                  </a:lnTo>
                  <a:lnTo>
                    <a:pt x="958" y="1270"/>
                  </a:lnTo>
                  <a:lnTo>
                    <a:pt x="928" y="1284"/>
                  </a:lnTo>
                  <a:lnTo>
                    <a:pt x="897" y="1296"/>
                  </a:lnTo>
                  <a:lnTo>
                    <a:pt x="867" y="1306"/>
                  </a:lnTo>
                  <a:lnTo>
                    <a:pt x="835" y="1316"/>
                  </a:lnTo>
                  <a:lnTo>
                    <a:pt x="802" y="1323"/>
                  </a:lnTo>
                  <a:lnTo>
                    <a:pt x="770" y="1329"/>
                  </a:lnTo>
                  <a:lnTo>
                    <a:pt x="736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4" y="1335"/>
                  </a:lnTo>
                  <a:lnTo>
                    <a:pt x="599" y="1333"/>
                  </a:lnTo>
                  <a:lnTo>
                    <a:pt x="566" y="1329"/>
                  </a:lnTo>
                  <a:lnTo>
                    <a:pt x="533" y="1323"/>
                  </a:lnTo>
                  <a:lnTo>
                    <a:pt x="501" y="1316"/>
                  </a:lnTo>
                  <a:lnTo>
                    <a:pt x="470" y="1306"/>
                  </a:lnTo>
                  <a:lnTo>
                    <a:pt x="438" y="1296"/>
                  </a:lnTo>
                  <a:lnTo>
                    <a:pt x="408" y="1284"/>
                  </a:lnTo>
                  <a:lnTo>
                    <a:pt x="378" y="1270"/>
                  </a:lnTo>
                  <a:lnTo>
                    <a:pt x="350" y="1255"/>
                  </a:lnTo>
                  <a:lnTo>
                    <a:pt x="322" y="1240"/>
                  </a:lnTo>
                  <a:lnTo>
                    <a:pt x="295" y="1222"/>
                  </a:lnTo>
                  <a:lnTo>
                    <a:pt x="269" y="1203"/>
                  </a:lnTo>
                  <a:lnTo>
                    <a:pt x="243" y="1184"/>
                  </a:lnTo>
                  <a:lnTo>
                    <a:pt x="219" y="1162"/>
                  </a:lnTo>
                  <a:lnTo>
                    <a:pt x="195" y="1141"/>
                  </a:lnTo>
                  <a:lnTo>
                    <a:pt x="174" y="1117"/>
                  </a:lnTo>
                  <a:lnTo>
                    <a:pt x="152" y="1093"/>
                  </a:lnTo>
                  <a:lnTo>
                    <a:pt x="133" y="1068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1" y="986"/>
                  </a:lnTo>
                  <a:lnTo>
                    <a:pt x="66" y="958"/>
                  </a:lnTo>
                  <a:lnTo>
                    <a:pt x="53" y="928"/>
                  </a:lnTo>
                  <a:lnTo>
                    <a:pt x="41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4" y="803"/>
                  </a:lnTo>
                  <a:lnTo>
                    <a:pt x="7" y="770"/>
                  </a:lnTo>
                  <a:lnTo>
                    <a:pt x="3" y="737"/>
                  </a:lnTo>
                  <a:lnTo>
                    <a:pt x="1" y="702"/>
                  </a:lnTo>
                  <a:lnTo>
                    <a:pt x="0" y="669"/>
                  </a:lnTo>
                  <a:lnTo>
                    <a:pt x="1" y="634"/>
                  </a:lnTo>
                  <a:lnTo>
                    <a:pt x="3" y="600"/>
                  </a:lnTo>
                  <a:lnTo>
                    <a:pt x="7" y="566"/>
                  </a:lnTo>
                  <a:lnTo>
                    <a:pt x="14" y="534"/>
                  </a:lnTo>
                  <a:lnTo>
                    <a:pt x="21" y="501"/>
                  </a:lnTo>
                  <a:lnTo>
                    <a:pt x="30" y="470"/>
                  </a:lnTo>
                  <a:lnTo>
                    <a:pt x="41" y="439"/>
                  </a:lnTo>
                  <a:lnTo>
                    <a:pt x="53" y="408"/>
                  </a:lnTo>
                  <a:lnTo>
                    <a:pt x="66" y="378"/>
                  </a:lnTo>
                  <a:lnTo>
                    <a:pt x="81" y="350"/>
                  </a:lnTo>
                  <a:lnTo>
                    <a:pt x="97" y="322"/>
                  </a:lnTo>
                  <a:lnTo>
                    <a:pt x="114" y="295"/>
                  </a:lnTo>
                  <a:lnTo>
                    <a:pt x="133" y="269"/>
                  </a:lnTo>
                  <a:lnTo>
                    <a:pt x="152" y="243"/>
                  </a:lnTo>
                  <a:lnTo>
                    <a:pt x="174" y="219"/>
                  </a:lnTo>
                  <a:lnTo>
                    <a:pt x="195" y="196"/>
                  </a:lnTo>
                  <a:lnTo>
                    <a:pt x="219" y="174"/>
                  </a:lnTo>
                  <a:lnTo>
                    <a:pt x="243" y="152"/>
                  </a:lnTo>
                  <a:lnTo>
                    <a:pt x="269" y="133"/>
                  </a:lnTo>
                  <a:lnTo>
                    <a:pt x="295" y="115"/>
                  </a:lnTo>
                  <a:lnTo>
                    <a:pt x="322" y="97"/>
                  </a:lnTo>
                  <a:lnTo>
                    <a:pt x="350" y="81"/>
                  </a:lnTo>
                  <a:lnTo>
                    <a:pt x="378" y="66"/>
                  </a:lnTo>
                  <a:lnTo>
                    <a:pt x="408" y="53"/>
                  </a:lnTo>
                  <a:lnTo>
                    <a:pt x="438" y="41"/>
                  </a:lnTo>
                  <a:lnTo>
                    <a:pt x="470" y="30"/>
                  </a:lnTo>
                  <a:lnTo>
                    <a:pt x="501" y="22"/>
                  </a:lnTo>
                  <a:lnTo>
                    <a:pt x="533" y="14"/>
                  </a:lnTo>
                  <a:lnTo>
                    <a:pt x="566" y="8"/>
                  </a:lnTo>
                  <a:lnTo>
                    <a:pt x="599" y="3"/>
                  </a:lnTo>
                  <a:lnTo>
                    <a:pt x="634" y="1"/>
                  </a:lnTo>
                  <a:lnTo>
                    <a:pt x="668" y="0"/>
                  </a:lnTo>
                  <a:lnTo>
                    <a:pt x="702" y="1"/>
                  </a:lnTo>
                  <a:lnTo>
                    <a:pt x="736" y="3"/>
                  </a:lnTo>
                  <a:lnTo>
                    <a:pt x="770" y="8"/>
                  </a:lnTo>
                  <a:lnTo>
                    <a:pt x="802" y="14"/>
                  </a:lnTo>
                  <a:lnTo>
                    <a:pt x="835" y="22"/>
                  </a:lnTo>
                  <a:lnTo>
                    <a:pt x="867" y="30"/>
                  </a:lnTo>
                  <a:lnTo>
                    <a:pt x="897" y="41"/>
                  </a:lnTo>
                  <a:lnTo>
                    <a:pt x="928" y="53"/>
                  </a:lnTo>
                  <a:lnTo>
                    <a:pt x="958" y="66"/>
                  </a:lnTo>
                  <a:lnTo>
                    <a:pt x="986" y="81"/>
                  </a:lnTo>
                  <a:lnTo>
                    <a:pt x="1014" y="97"/>
                  </a:lnTo>
                  <a:lnTo>
                    <a:pt x="1041" y="115"/>
                  </a:lnTo>
                  <a:lnTo>
                    <a:pt x="1068" y="133"/>
                  </a:lnTo>
                  <a:lnTo>
                    <a:pt x="1093" y="152"/>
                  </a:lnTo>
                  <a:lnTo>
                    <a:pt x="1117" y="174"/>
                  </a:lnTo>
                  <a:lnTo>
                    <a:pt x="1140" y="196"/>
                  </a:lnTo>
                  <a:lnTo>
                    <a:pt x="1162" y="219"/>
                  </a:lnTo>
                  <a:lnTo>
                    <a:pt x="1184" y="243"/>
                  </a:lnTo>
                  <a:lnTo>
                    <a:pt x="1203" y="269"/>
                  </a:lnTo>
                  <a:lnTo>
                    <a:pt x="1221" y="295"/>
                  </a:lnTo>
                  <a:lnTo>
                    <a:pt x="1240" y="322"/>
                  </a:lnTo>
                  <a:lnTo>
                    <a:pt x="1255" y="350"/>
                  </a:lnTo>
                  <a:lnTo>
                    <a:pt x="1270" y="378"/>
                  </a:lnTo>
                  <a:lnTo>
                    <a:pt x="1283" y="408"/>
                  </a:lnTo>
                  <a:lnTo>
                    <a:pt x="1296" y="439"/>
                  </a:lnTo>
                  <a:lnTo>
                    <a:pt x="1306" y="470"/>
                  </a:lnTo>
                  <a:lnTo>
                    <a:pt x="1315" y="501"/>
                  </a:lnTo>
                  <a:lnTo>
                    <a:pt x="1323" y="534"/>
                  </a:lnTo>
                  <a:lnTo>
                    <a:pt x="1328" y="566"/>
                  </a:lnTo>
                  <a:lnTo>
                    <a:pt x="1333" y="600"/>
                  </a:lnTo>
                  <a:lnTo>
                    <a:pt x="1335" y="634"/>
                  </a:lnTo>
                  <a:lnTo>
                    <a:pt x="1336" y="669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7" name="Freeform 59"/>
            <p:cNvSpPr>
              <a:spLocks/>
            </p:cNvSpPr>
            <p:nvPr userDrawn="1"/>
          </p:nvSpPr>
          <p:spPr bwMode="auto">
            <a:xfrm>
              <a:off x="-4994275" y="-196237"/>
              <a:ext cx="482600" cy="482600"/>
            </a:xfrm>
            <a:custGeom>
              <a:avLst/>
              <a:gdLst>
                <a:gd name="T0" fmla="*/ 1214 w 1217"/>
                <a:gd name="T1" fmla="*/ 669 h 1216"/>
                <a:gd name="T2" fmla="*/ 1198 w 1217"/>
                <a:gd name="T3" fmla="*/ 759 h 1216"/>
                <a:gd name="T4" fmla="*/ 1169 w 1217"/>
                <a:gd name="T5" fmla="*/ 844 h 1216"/>
                <a:gd name="T6" fmla="*/ 1129 w 1217"/>
                <a:gd name="T7" fmla="*/ 923 h 1216"/>
                <a:gd name="T8" fmla="*/ 1078 w 1217"/>
                <a:gd name="T9" fmla="*/ 994 h 1216"/>
                <a:gd name="T10" fmla="*/ 1018 w 1217"/>
                <a:gd name="T11" fmla="*/ 1057 h 1216"/>
                <a:gd name="T12" fmla="*/ 948 w 1217"/>
                <a:gd name="T13" fmla="*/ 1112 h 1216"/>
                <a:gd name="T14" fmla="*/ 873 w 1217"/>
                <a:gd name="T15" fmla="*/ 1155 h 1216"/>
                <a:gd name="T16" fmla="*/ 790 w 1217"/>
                <a:gd name="T17" fmla="*/ 1188 h 1216"/>
                <a:gd name="T18" fmla="*/ 701 w 1217"/>
                <a:gd name="T19" fmla="*/ 1208 h 1216"/>
                <a:gd name="T20" fmla="*/ 609 w 1217"/>
                <a:gd name="T21" fmla="*/ 1216 h 1216"/>
                <a:gd name="T22" fmla="*/ 516 w 1217"/>
                <a:gd name="T23" fmla="*/ 1208 h 1216"/>
                <a:gd name="T24" fmla="*/ 428 w 1217"/>
                <a:gd name="T25" fmla="*/ 1188 h 1216"/>
                <a:gd name="T26" fmla="*/ 345 w 1217"/>
                <a:gd name="T27" fmla="*/ 1155 h 1216"/>
                <a:gd name="T28" fmla="*/ 269 w 1217"/>
                <a:gd name="T29" fmla="*/ 1112 h 1216"/>
                <a:gd name="T30" fmla="*/ 200 w 1217"/>
                <a:gd name="T31" fmla="*/ 1057 h 1216"/>
                <a:gd name="T32" fmla="*/ 140 w 1217"/>
                <a:gd name="T33" fmla="*/ 994 h 1216"/>
                <a:gd name="T34" fmla="*/ 89 w 1217"/>
                <a:gd name="T35" fmla="*/ 923 h 1216"/>
                <a:gd name="T36" fmla="*/ 49 w 1217"/>
                <a:gd name="T37" fmla="*/ 844 h 1216"/>
                <a:gd name="T38" fmla="*/ 20 w 1217"/>
                <a:gd name="T39" fmla="*/ 759 h 1216"/>
                <a:gd name="T40" fmla="*/ 3 w 1217"/>
                <a:gd name="T41" fmla="*/ 669 h 1216"/>
                <a:gd name="T42" fmla="*/ 1 w 1217"/>
                <a:gd name="T43" fmla="*/ 576 h 1216"/>
                <a:gd name="T44" fmla="*/ 13 w 1217"/>
                <a:gd name="T45" fmla="*/ 485 h 1216"/>
                <a:gd name="T46" fmla="*/ 38 w 1217"/>
                <a:gd name="T47" fmla="*/ 398 h 1216"/>
                <a:gd name="T48" fmla="*/ 74 w 1217"/>
                <a:gd name="T49" fmla="*/ 317 h 1216"/>
                <a:gd name="T50" fmla="*/ 121 w 1217"/>
                <a:gd name="T51" fmla="*/ 244 h 1216"/>
                <a:gd name="T52" fmla="*/ 178 w 1217"/>
                <a:gd name="T53" fmla="*/ 177 h 1216"/>
                <a:gd name="T54" fmla="*/ 245 w 1217"/>
                <a:gd name="T55" fmla="*/ 120 h 1216"/>
                <a:gd name="T56" fmla="*/ 319 w 1217"/>
                <a:gd name="T57" fmla="*/ 72 h 1216"/>
                <a:gd name="T58" fmla="*/ 400 w 1217"/>
                <a:gd name="T59" fmla="*/ 36 h 1216"/>
                <a:gd name="T60" fmla="*/ 486 w 1217"/>
                <a:gd name="T61" fmla="*/ 12 h 1216"/>
                <a:gd name="T62" fmla="*/ 578 w 1217"/>
                <a:gd name="T63" fmla="*/ 0 h 1216"/>
                <a:gd name="T64" fmla="*/ 671 w 1217"/>
                <a:gd name="T65" fmla="*/ 2 h 1216"/>
                <a:gd name="T66" fmla="*/ 761 w 1217"/>
                <a:gd name="T67" fmla="*/ 18 h 1216"/>
                <a:gd name="T68" fmla="*/ 846 w 1217"/>
                <a:gd name="T69" fmla="*/ 47 h 1216"/>
                <a:gd name="T70" fmla="*/ 925 w 1217"/>
                <a:gd name="T71" fmla="*/ 87 h 1216"/>
                <a:gd name="T72" fmla="*/ 996 w 1217"/>
                <a:gd name="T73" fmla="*/ 138 h 1216"/>
                <a:gd name="T74" fmla="*/ 1059 w 1217"/>
                <a:gd name="T75" fmla="*/ 198 h 1216"/>
                <a:gd name="T76" fmla="*/ 1114 w 1217"/>
                <a:gd name="T77" fmla="*/ 267 h 1216"/>
                <a:gd name="T78" fmla="*/ 1157 w 1217"/>
                <a:gd name="T79" fmla="*/ 343 h 1216"/>
                <a:gd name="T80" fmla="*/ 1189 w 1217"/>
                <a:gd name="T81" fmla="*/ 426 h 1216"/>
                <a:gd name="T82" fmla="*/ 1210 w 1217"/>
                <a:gd name="T83" fmla="*/ 515 h 1216"/>
                <a:gd name="T84" fmla="*/ 1217 w 1217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6">
                  <a:moveTo>
                    <a:pt x="1217" y="608"/>
                  </a:moveTo>
                  <a:lnTo>
                    <a:pt x="1216" y="639"/>
                  </a:lnTo>
                  <a:lnTo>
                    <a:pt x="1214" y="669"/>
                  </a:lnTo>
                  <a:lnTo>
                    <a:pt x="1210" y="699"/>
                  </a:lnTo>
                  <a:lnTo>
                    <a:pt x="1204" y="730"/>
                  </a:lnTo>
                  <a:lnTo>
                    <a:pt x="1198" y="759"/>
                  </a:lnTo>
                  <a:lnTo>
                    <a:pt x="1189" y="788"/>
                  </a:lnTo>
                  <a:lnTo>
                    <a:pt x="1181" y="816"/>
                  </a:lnTo>
                  <a:lnTo>
                    <a:pt x="1169" y="844"/>
                  </a:lnTo>
                  <a:lnTo>
                    <a:pt x="1157" y="871"/>
                  </a:lnTo>
                  <a:lnTo>
                    <a:pt x="1144" y="897"/>
                  </a:lnTo>
                  <a:lnTo>
                    <a:pt x="1129" y="923"/>
                  </a:lnTo>
                  <a:lnTo>
                    <a:pt x="1114" y="947"/>
                  </a:lnTo>
                  <a:lnTo>
                    <a:pt x="1096" y="972"/>
                  </a:lnTo>
                  <a:lnTo>
                    <a:pt x="1078" y="994"/>
                  </a:lnTo>
                  <a:lnTo>
                    <a:pt x="1059" y="1016"/>
                  </a:lnTo>
                  <a:lnTo>
                    <a:pt x="1039" y="1038"/>
                  </a:lnTo>
                  <a:lnTo>
                    <a:pt x="1018" y="1057"/>
                  </a:lnTo>
                  <a:lnTo>
                    <a:pt x="996" y="1076"/>
                  </a:lnTo>
                  <a:lnTo>
                    <a:pt x="972" y="1095"/>
                  </a:lnTo>
                  <a:lnTo>
                    <a:pt x="948" y="1112"/>
                  </a:lnTo>
                  <a:lnTo>
                    <a:pt x="925" y="1127"/>
                  </a:lnTo>
                  <a:lnTo>
                    <a:pt x="899" y="1142"/>
                  </a:lnTo>
                  <a:lnTo>
                    <a:pt x="873" y="1155"/>
                  </a:lnTo>
                  <a:lnTo>
                    <a:pt x="846" y="1167"/>
                  </a:lnTo>
                  <a:lnTo>
                    <a:pt x="818" y="1179"/>
                  </a:lnTo>
                  <a:lnTo>
                    <a:pt x="790" y="1188"/>
                  </a:lnTo>
                  <a:lnTo>
                    <a:pt x="761" y="1196"/>
                  </a:lnTo>
                  <a:lnTo>
                    <a:pt x="731" y="1203"/>
                  </a:lnTo>
                  <a:lnTo>
                    <a:pt x="701" y="1208"/>
                  </a:lnTo>
                  <a:lnTo>
                    <a:pt x="671" y="1212"/>
                  </a:lnTo>
                  <a:lnTo>
                    <a:pt x="641" y="1215"/>
                  </a:lnTo>
                  <a:lnTo>
                    <a:pt x="609" y="1216"/>
                  </a:lnTo>
                  <a:lnTo>
                    <a:pt x="578" y="1215"/>
                  </a:lnTo>
                  <a:lnTo>
                    <a:pt x="547" y="1212"/>
                  </a:lnTo>
                  <a:lnTo>
                    <a:pt x="516" y="1208"/>
                  </a:lnTo>
                  <a:lnTo>
                    <a:pt x="486" y="1203"/>
                  </a:lnTo>
                  <a:lnTo>
                    <a:pt x="457" y="1196"/>
                  </a:lnTo>
                  <a:lnTo>
                    <a:pt x="428" y="1188"/>
                  </a:lnTo>
                  <a:lnTo>
                    <a:pt x="400" y="1179"/>
                  </a:lnTo>
                  <a:lnTo>
                    <a:pt x="372" y="1167"/>
                  </a:lnTo>
                  <a:lnTo>
                    <a:pt x="345" y="1155"/>
                  </a:lnTo>
                  <a:lnTo>
                    <a:pt x="319" y="1142"/>
                  </a:lnTo>
                  <a:lnTo>
                    <a:pt x="294" y="1127"/>
                  </a:lnTo>
                  <a:lnTo>
                    <a:pt x="269" y="1112"/>
                  </a:lnTo>
                  <a:lnTo>
                    <a:pt x="245" y="1095"/>
                  </a:lnTo>
                  <a:lnTo>
                    <a:pt x="222" y="1076"/>
                  </a:lnTo>
                  <a:lnTo>
                    <a:pt x="200" y="1057"/>
                  </a:lnTo>
                  <a:lnTo>
                    <a:pt x="178" y="1038"/>
                  </a:lnTo>
                  <a:lnTo>
                    <a:pt x="159" y="1016"/>
                  </a:lnTo>
                  <a:lnTo>
                    <a:pt x="140" y="994"/>
                  </a:lnTo>
                  <a:lnTo>
                    <a:pt x="121" y="972"/>
                  </a:lnTo>
                  <a:lnTo>
                    <a:pt x="105" y="947"/>
                  </a:lnTo>
                  <a:lnTo>
                    <a:pt x="89" y="923"/>
                  </a:lnTo>
                  <a:lnTo>
                    <a:pt x="74" y="897"/>
                  </a:lnTo>
                  <a:lnTo>
                    <a:pt x="61" y="871"/>
                  </a:lnTo>
                  <a:lnTo>
                    <a:pt x="49" y="844"/>
                  </a:lnTo>
                  <a:lnTo>
                    <a:pt x="38" y="816"/>
                  </a:lnTo>
                  <a:lnTo>
                    <a:pt x="28" y="788"/>
                  </a:lnTo>
                  <a:lnTo>
                    <a:pt x="20" y="759"/>
                  </a:lnTo>
                  <a:lnTo>
                    <a:pt x="13" y="730"/>
                  </a:lnTo>
                  <a:lnTo>
                    <a:pt x="8" y="699"/>
                  </a:lnTo>
                  <a:lnTo>
                    <a:pt x="3" y="669"/>
                  </a:lnTo>
                  <a:lnTo>
                    <a:pt x="1" y="639"/>
                  </a:lnTo>
                  <a:lnTo>
                    <a:pt x="0" y="608"/>
                  </a:lnTo>
                  <a:lnTo>
                    <a:pt x="1" y="576"/>
                  </a:lnTo>
                  <a:lnTo>
                    <a:pt x="3" y="545"/>
                  </a:lnTo>
                  <a:lnTo>
                    <a:pt x="8" y="515"/>
                  </a:lnTo>
                  <a:lnTo>
                    <a:pt x="13" y="485"/>
                  </a:lnTo>
                  <a:lnTo>
                    <a:pt x="20" y="455"/>
                  </a:lnTo>
                  <a:lnTo>
                    <a:pt x="28" y="426"/>
                  </a:lnTo>
                  <a:lnTo>
                    <a:pt x="38" y="398"/>
                  </a:lnTo>
                  <a:lnTo>
                    <a:pt x="49" y="370"/>
                  </a:lnTo>
                  <a:lnTo>
                    <a:pt x="61" y="343"/>
                  </a:lnTo>
                  <a:lnTo>
                    <a:pt x="74" y="317"/>
                  </a:lnTo>
                  <a:lnTo>
                    <a:pt x="89" y="292"/>
                  </a:lnTo>
                  <a:lnTo>
                    <a:pt x="105" y="267"/>
                  </a:lnTo>
                  <a:lnTo>
                    <a:pt x="121" y="244"/>
                  </a:lnTo>
                  <a:lnTo>
                    <a:pt x="140" y="220"/>
                  </a:lnTo>
                  <a:lnTo>
                    <a:pt x="159" y="198"/>
                  </a:lnTo>
                  <a:lnTo>
                    <a:pt x="178" y="177"/>
                  </a:lnTo>
                  <a:lnTo>
                    <a:pt x="200" y="157"/>
                  </a:lnTo>
                  <a:lnTo>
                    <a:pt x="222" y="138"/>
                  </a:lnTo>
                  <a:lnTo>
                    <a:pt x="245" y="120"/>
                  </a:lnTo>
                  <a:lnTo>
                    <a:pt x="269" y="103"/>
                  </a:lnTo>
                  <a:lnTo>
                    <a:pt x="294" y="87"/>
                  </a:lnTo>
                  <a:lnTo>
                    <a:pt x="319" y="72"/>
                  </a:lnTo>
                  <a:lnTo>
                    <a:pt x="345" y="59"/>
                  </a:lnTo>
                  <a:lnTo>
                    <a:pt x="372" y="47"/>
                  </a:lnTo>
                  <a:lnTo>
                    <a:pt x="400" y="36"/>
                  </a:lnTo>
                  <a:lnTo>
                    <a:pt x="428" y="27"/>
                  </a:lnTo>
                  <a:lnTo>
                    <a:pt x="457" y="18"/>
                  </a:lnTo>
                  <a:lnTo>
                    <a:pt x="486" y="12"/>
                  </a:lnTo>
                  <a:lnTo>
                    <a:pt x="516" y="6"/>
                  </a:lnTo>
                  <a:lnTo>
                    <a:pt x="547" y="2"/>
                  </a:lnTo>
                  <a:lnTo>
                    <a:pt x="578" y="0"/>
                  </a:lnTo>
                  <a:lnTo>
                    <a:pt x="609" y="0"/>
                  </a:lnTo>
                  <a:lnTo>
                    <a:pt x="641" y="0"/>
                  </a:lnTo>
                  <a:lnTo>
                    <a:pt x="671" y="2"/>
                  </a:lnTo>
                  <a:lnTo>
                    <a:pt x="701" y="6"/>
                  </a:lnTo>
                  <a:lnTo>
                    <a:pt x="731" y="12"/>
                  </a:lnTo>
                  <a:lnTo>
                    <a:pt x="761" y="18"/>
                  </a:lnTo>
                  <a:lnTo>
                    <a:pt x="790" y="27"/>
                  </a:lnTo>
                  <a:lnTo>
                    <a:pt x="818" y="36"/>
                  </a:lnTo>
                  <a:lnTo>
                    <a:pt x="846" y="47"/>
                  </a:lnTo>
                  <a:lnTo>
                    <a:pt x="873" y="59"/>
                  </a:lnTo>
                  <a:lnTo>
                    <a:pt x="899" y="72"/>
                  </a:lnTo>
                  <a:lnTo>
                    <a:pt x="925" y="87"/>
                  </a:lnTo>
                  <a:lnTo>
                    <a:pt x="948" y="103"/>
                  </a:lnTo>
                  <a:lnTo>
                    <a:pt x="972" y="120"/>
                  </a:lnTo>
                  <a:lnTo>
                    <a:pt x="996" y="138"/>
                  </a:lnTo>
                  <a:lnTo>
                    <a:pt x="1018" y="157"/>
                  </a:lnTo>
                  <a:lnTo>
                    <a:pt x="1039" y="177"/>
                  </a:lnTo>
                  <a:lnTo>
                    <a:pt x="1059" y="198"/>
                  </a:lnTo>
                  <a:lnTo>
                    <a:pt x="1078" y="220"/>
                  </a:lnTo>
                  <a:lnTo>
                    <a:pt x="1096" y="244"/>
                  </a:lnTo>
                  <a:lnTo>
                    <a:pt x="1114" y="267"/>
                  </a:lnTo>
                  <a:lnTo>
                    <a:pt x="1129" y="292"/>
                  </a:lnTo>
                  <a:lnTo>
                    <a:pt x="1144" y="317"/>
                  </a:lnTo>
                  <a:lnTo>
                    <a:pt x="1157" y="343"/>
                  </a:lnTo>
                  <a:lnTo>
                    <a:pt x="1169" y="370"/>
                  </a:lnTo>
                  <a:lnTo>
                    <a:pt x="1181" y="398"/>
                  </a:lnTo>
                  <a:lnTo>
                    <a:pt x="1189" y="426"/>
                  </a:lnTo>
                  <a:lnTo>
                    <a:pt x="1198" y="455"/>
                  </a:lnTo>
                  <a:lnTo>
                    <a:pt x="1204" y="485"/>
                  </a:lnTo>
                  <a:lnTo>
                    <a:pt x="1210" y="515"/>
                  </a:lnTo>
                  <a:lnTo>
                    <a:pt x="1214" y="545"/>
                  </a:lnTo>
                  <a:lnTo>
                    <a:pt x="1216" y="576"/>
                  </a:lnTo>
                  <a:lnTo>
                    <a:pt x="1217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8" name="Freeform 60"/>
            <p:cNvSpPr>
              <a:spLocks/>
            </p:cNvSpPr>
            <p:nvPr userDrawn="1"/>
          </p:nvSpPr>
          <p:spPr bwMode="auto">
            <a:xfrm>
              <a:off x="-4849813" y="-118449"/>
              <a:ext cx="80963" cy="80963"/>
            </a:xfrm>
            <a:custGeom>
              <a:avLst/>
              <a:gdLst>
                <a:gd name="T0" fmla="*/ 206 w 206"/>
                <a:gd name="T1" fmla="*/ 114 h 205"/>
                <a:gd name="T2" fmla="*/ 202 w 206"/>
                <a:gd name="T3" fmla="*/ 133 h 205"/>
                <a:gd name="T4" fmla="*/ 195 w 206"/>
                <a:gd name="T5" fmla="*/ 151 h 205"/>
                <a:gd name="T6" fmla="*/ 183 w 206"/>
                <a:gd name="T7" fmla="*/ 169 h 205"/>
                <a:gd name="T8" fmla="*/ 170 w 206"/>
                <a:gd name="T9" fmla="*/ 183 h 205"/>
                <a:gd name="T10" fmla="*/ 152 w 206"/>
                <a:gd name="T11" fmla="*/ 194 h 205"/>
                <a:gd name="T12" fmla="*/ 134 w 206"/>
                <a:gd name="T13" fmla="*/ 201 h 205"/>
                <a:gd name="T14" fmla="*/ 115 w 206"/>
                <a:gd name="T15" fmla="*/ 205 h 205"/>
                <a:gd name="T16" fmla="*/ 93 w 206"/>
                <a:gd name="T17" fmla="*/ 205 h 205"/>
                <a:gd name="T18" fmla="*/ 73 w 206"/>
                <a:gd name="T19" fmla="*/ 201 h 205"/>
                <a:gd name="T20" fmla="*/ 54 w 206"/>
                <a:gd name="T21" fmla="*/ 194 h 205"/>
                <a:gd name="T22" fmla="*/ 38 w 206"/>
                <a:gd name="T23" fmla="*/ 183 h 205"/>
                <a:gd name="T24" fmla="*/ 24 w 206"/>
                <a:gd name="T25" fmla="*/ 169 h 205"/>
                <a:gd name="T26" fmla="*/ 13 w 206"/>
                <a:gd name="T27" fmla="*/ 151 h 205"/>
                <a:gd name="T28" fmla="*/ 6 w 206"/>
                <a:gd name="T29" fmla="*/ 133 h 205"/>
                <a:gd name="T30" fmla="*/ 1 w 206"/>
                <a:gd name="T31" fmla="*/ 114 h 205"/>
                <a:gd name="T32" fmla="*/ 1 w 206"/>
                <a:gd name="T33" fmla="*/ 92 h 205"/>
                <a:gd name="T34" fmla="*/ 6 w 206"/>
                <a:gd name="T35" fmla="*/ 73 h 205"/>
                <a:gd name="T36" fmla="*/ 13 w 206"/>
                <a:gd name="T37" fmla="*/ 53 h 205"/>
                <a:gd name="T38" fmla="*/ 24 w 206"/>
                <a:gd name="T39" fmla="*/ 37 h 205"/>
                <a:gd name="T40" fmla="*/ 38 w 206"/>
                <a:gd name="T41" fmla="*/ 23 h 205"/>
                <a:gd name="T42" fmla="*/ 54 w 206"/>
                <a:gd name="T43" fmla="*/ 12 h 205"/>
                <a:gd name="T44" fmla="*/ 73 w 206"/>
                <a:gd name="T45" fmla="*/ 5 h 205"/>
                <a:gd name="T46" fmla="*/ 93 w 206"/>
                <a:gd name="T47" fmla="*/ 0 h 205"/>
                <a:gd name="T48" fmla="*/ 115 w 206"/>
                <a:gd name="T49" fmla="*/ 0 h 205"/>
                <a:gd name="T50" fmla="*/ 134 w 206"/>
                <a:gd name="T51" fmla="*/ 5 h 205"/>
                <a:gd name="T52" fmla="*/ 152 w 206"/>
                <a:gd name="T53" fmla="*/ 12 h 205"/>
                <a:gd name="T54" fmla="*/ 170 w 206"/>
                <a:gd name="T55" fmla="*/ 23 h 205"/>
                <a:gd name="T56" fmla="*/ 183 w 206"/>
                <a:gd name="T57" fmla="*/ 37 h 205"/>
                <a:gd name="T58" fmla="*/ 195 w 206"/>
                <a:gd name="T59" fmla="*/ 53 h 205"/>
                <a:gd name="T60" fmla="*/ 202 w 206"/>
                <a:gd name="T61" fmla="*/ 73 h 205"/>
                <a:gd name="T62" fmla="*/ 206 w 206"/>
                <a:gd name="T63" fmla="*/ 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5">
                  <a:moveTo>
                    <a:pt x="206" y="103"/>
                  </a:moveTo>
                  <a:lnTo>
                    <a:pt x="206" y="114"/>
                  </a:lnTo>
                  <a:lnTo>
                    <a:pt x="204" y="123"/>
                  </a:lnTo>
                  <a:lnTo>
                    <a:pt x="202" y="133"/>
                  </a:lnTo>
                  <a:lnTo>
                    <a:pt x="199" y="143"/>
                  </a:lnTo>
                  <a:lnTo>
                    <a:pt x="195" y="151"/>
                  </a:lnTo>
                  <a:lnTo>
                    <a:pt x="189" y="160"/>
                  </a:lnTo>
                  <a:lnTo>
                    <a:pt x="183" y="169"/>
                  </a:lnTo>
                  <a:lnTo>
                    <a:pt x="176" y="175"/>
                  </a:lnTo>
                  <a:lnTo>
                    <a:pt x="170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4" y="198"/>
                  </a:lnTo>
                  <a:lnTo>
                    <a:pt x="134" y="201"/>
                  </a:lnTo>
                  <a:lnTo>
                    <a:pt x="124" y="203"/>
                  </a:lnTo>
                  <a:lnTo>
                    <a:pt x="115" y="205"/>
                  </a:lnTo>
                  <a:lnTo>
                    <a:pt x="104" y="205"/>
                  </a:lnTo>
                  <a:lnTo>
                    <a:pt x="93" y="205"/>
                  </a:lnTo>
                  <a:lnTo>
                    <a:pt x="83" y="203"/>
                  </a:lnTo>
                  <a:lnTo>
                    <a:pt x="73" y="201"/>
                  </a:lnTo>
                  <a:lnTo>
                    <a:pt x="64" y="198"/>
                  </a:lnTo>
                  <a:lnTo>
                    <a:pt x="54" y="194"/>
                  </a:lnTo>
                  <a:lnTo>
                    <a:pt x="47" y="188"/>
                  </a:lnTo>
                  <a:lnTo>
                    <a:pt x="38" y="183"/>
                  </a:lnTo>
                  <a:lnTo>
                    <a:pt x="30" y="175"/>
                  </a:lnTo>
                  <a:lnTo>
                    <a:pt x="24" y="169"/>
                  </a:lnTo>
                  <a:lnTo>
                    <a:pt x="19" y="160"/>
                  </a:lnTo>
                  <a:lnTo>
                    <a:pt x="13" y="151"/>
                  </a:lnTo>
                  <a:lnTo>
                    <a:pt x="9" y="143"/>
                  </a:lnTo>
                  <a:lnTo>
                    <a:pt x="6" y="133"/>
                  </a:lnTo>
                  <a:lnTo>
                    <a:pt x="2" y="123"/>
                  </a:lnTo>
                  <a:lnTo>
                    <a:pt x="1" y="114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6" y="73"/>
                  </a:lnTo>
                  <a:lnTo>
                    <a:pt x="9" y="63"/>
                  </a:lnTo>
                  <a:lnTo>
                    <a:pt x="13" y="53"/>
                  </a:lnTo>
                  <a:lnTo>
                    <a:pt x="19" y="46"/>
                  </a:lnTo>
                  <a:lnTo>
                    <a:pt x="24" y="37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7"/>
                  </a:lnTo>
                  <a:lnTo>
                    <a:pt x="54" y="12"/>
                  </a:lnTo>
                  <a:lnTo>
                    <a:pt x="64" y="8"/>
                  </a:lnTo>
                  <a:lnTo>
                    <a:pt x="73" y="5"/>
                  </a:lnTo>
                  <a:lnTo>
                    <a:pt x="83" y="2"/>
                  </a:lnTo>
                  <a:lnTo>
                    <a:pt x="93" y="0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24" y="2"/>
                  </a:lnTo>
                  <a:lnTo>
                    <a:pt x="134" y="5"/>
                  </a:lnTo>
                  <a:lnTo>
                    <a:pt x="144" y="8"/>
                  </a:lnTo>
                  <a:lnTo>
                    <a:pt x="152" y="12"/>
                  </a:lnTo>
                  <a:lnTo>
                    <a:pt x="161" y="17"/>
                  </a:lnTo>
                  <a:lnTo>
                    <a:pt x="170" y="23"/>
                  </a:lnTo>
                  <a:lnTo>
                    <a:pt x="176" y="30"/>
                  </a:lnTo>
                  <a:lnTo>
                    <a:pt x="183" y="37"/>
                  </a:lnTo>
                  <a:lnTo>
                    <a:pt x="189" y="46"/>
                  </a:lnTo>
                  <a:lnTo>
                    <a:pt x="195" y="53"/>
                  </a:lnTo>
                  <a:lnTo>
                    <a:pt x="199" y="63"/>
                  </a:lnTo>
                  <a:lnTo>
                    <a:pt x="202" y="73"/>
                  </a:lnTo>
                  <a:lnTo>
                    <a:pt x="204" y="82"/>
                  </a:lnTo>
                  <a:lnTo>
                    <a:pt x="206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9" name="Freeform 61"/>
            <p:cNvSpPr>
              <a:spLocks/>
            </p:cNvSpPr>
            <p:nvPr userDrawn="1"/>
          </p:nvSpPr>
          <p:spPr bwMode="auto">
            <a:xfrm>
              <a:off x="-4614863" y="21251"/>
              <a:ext cx="80963" cy="80963"/>
            </a:xfrm>
            <a:custGeom>
              <a:avLst/>
              <a:gdLst>
                <a:gd name="T0" fmla="*/ 205 w 205"/>
                <a:gd name="T1" fmla="*/ 114 h 207"/>
                <a:gd name="T2" fmla="*/ 201 w 205"/>
                <a:gd name="T3" fmla="*/ 134 h 207"/>
                <a:gd name="T4" fmla="*/ 193 w 205"/>
                <a:gd name="T5" fmla="*/ 153 h 207"/>
                <a:gd name="T6" fmla="*/ 183 w 205"/>
                <a:gd name="T7" fmla="*/ 169 h 207"/>
                <a:gd name="T8" fmla="*/ 169 w 205"/>
                <a:gd name="T9" fmla="*/ 183 h 207"/>
                <a:gd name="T10" fmla="*/ 151 w 205"/>
                <a:gd name="T11" fmla="*/ 194 h 207"/>
                <a:gd name="T12" fmla="*/ 133 w 205"/>
                <a:gd name="T13" fmla="*/ 202 h 207"/>
                <a:gd name="T14" fmla="*/ 114 w 205"/>
                <a:gd name="T15" fmla="*/ 207 h 207"/>
                <a:gd name="T16" fmla="*/ 92 w 205"/>
                <a:gd name="T17" fmla="*/ 207 h 207"/>
                <a:gd name="T18" fmla="*/ 72 w 205"/>
                <a:gd name="T19" fmla="*/ 202 h 207"/>
                <a:gd name="T20" fmla="*/ 54 w 205"/>
                <a:gd name="T21" fmla="*/ 194 h 207"/>
                <a:gd name="T22" fmla="*/ 37 w 205"/>
                <a:gd name="T23" fmla="*/ 183 h 207"/>
                <a:gd name="T24" fmla="*/ 23 w 205"/>
                <a:gd name="T25" fmla="*/ 169 h 207"/>
                <a:gd name="T26" fmla="*/ 12 w 205"/>
                <a:gd name="T27" fmla="*/ 153 h 207"/>
                <a:gd name="T28" fmla="*/ 4 w 205"/>
                <a:gd name="T29" fmla="*/ 134 h 207"/>
                <a:gd name="T30" fmla="*/ 0 w 205"/>
                <a:gd name="T31" fmla="*/ 114 h 207"/>
                <a:gd name="T32" fmla="*/ 0 w 205"/>
                <a:gd name="T33" fmla="*/ 93 h 207"/>
                <a:gd name="T34" fmla="*/ 4 w 205"/>
                <a:gd name="T35" fmla="*/ 73 h 207"/>
                <a:gd name="T36" fmla="*/ 12 w 205"/>
                <a:gd name="T37" fmla="*/ 54 h 207"/>
                <a:gd name="T38" fmla="*/ 23 w 205"/>
                <a:gd name="T39" fmla="*/ 38 h 207"/>
                <a:gd name="T40" fmla="*/ 37 w 205"/>
                <a:gd name="T41" fmla="*/ 24 h 207"/>
                <a:gd name="T42" fmla="*/ 54 w 205"/>
                <a:gd name="T43" fmla="*/ 13 h 207"/>
                <a:gd name="T44" fmla="*/ 72 w 205"/>
                <a:gd name="T45" fmla="*/ 5 h 207"/>
                <a:gd name="T46" fmla="*/ 92 w 205"/>
                <a:gd name="T47" fmla="*/ 1 h 207"/>
                <a:gd name="T48" fmla="*/ 114 w 205"/>
                <a:gd name="T49" fmla="*/ 1 h 207"/>
                <a:gd name="T50" fmla="*/ 133 w 205"/>
                <a:gd name="T51" fmla="*/ 5 h 207"/>
                <a:gd name="T52" fmla="*/ 151 w 205"/>
                <a:gd name="T53" fmla="*/ 13 h 207"/>
                <a:gd name="T54" fmla="*/ 169 w 205"/>
                <a:gd name="T55" fmla="*/ 24 h 207"/>
                <a:gd name="T56" fmla="*/ 183 w 205"/>
                <a:gd name="T57" fmla="*/ 38 h 207"/>
                <a:gd name="T58" fmla="*/ 193 w 205"/>
                <a:gd name="T59" fmla="*/ 54 h 207"/>
                <a:gd name="T60" fmla="*/ 201 w 205"/>
                <a:gd name="T61" fmla="*/ 73 h 207"/>
                <a:gd name="T62" fmla="*/ 205 w 205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7">
                  <a:moveTo>
                    <a:pt x="205" y="104"/>
                  </a:moveTo>
                  <a:lnTo>
                    <a:pt x="205" y="114"/>
                  </a:lnTo>
                  <a:lnTo>
                    <a:pt x="203" y="124"/>
                  </a:lnTo>
                  <a:lnTo>
                    <a:pt x="201" y="134"/>
                  </a:lnTo>
                  <a:lnTo>
                    <a:pt x="198" y="144"/>
                  </a:lnTo>
                  <a:lnTo>
                    <a:pt x="193" y="153"/>
                  </a:lnTo>
                  <a:lnTo>
                    <a:pt x="188" y="161"/>
                  </a:lnTo>
                  <a:lnTo>
                    <a:pt x="183" y="169"/>
                  </a:lnTo>
                  <a:lnTo>
                    <a:pt x="175" y="176"/>
                  </a:lnTo>
                  <a:lnTo>
                    <a:pt x="169" y="183"/>
                  </a:lnTo>
                  <a:lnTo>
                    <a:pt x="160" y="189"/>
                  </a:lnTo>
                  <a:lnTo>
                    <a:pt x="151" y="194"/>
                  </a:lnTo>
                  <a:lnTo>
                    <a:pt x="143" y="199"/>
                  </a:lnTo>
                  <a:lnTo>
                    <a:pt x="133" y="202"/>
                  </a:lnTo>
                  <a:lnTo>
                    <a:pt x="123" y="204"/>
                  </a:lnTo>
                  <a:lnTo>
                    <a:pt x="114" y="207"/>
                  </a:lnTo>
                  <a:lnTo>
                    <a:pt x="103" y="207"/>
                  </a:lnTo>
                  <a:lnTo>
                    <a:pt x="92" y="207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3" y="199"/>
                  </a:lnTo>
                  <a:lnTo>
                    <a:pt x="54" y="194"/>
                  </a:lnTo>
                  <a:lnTo>
                    <a:pt x="45" y="189"/>
                  </a:lnTo>
                  <a:lnTo>
                    <a:pt x="37" y="183"/>
                  </a:lnTo>
                  <a:lnTo>
                    <a:pt x="30" y="176"/>
                  </a:lnTo>
                  <a:lnTo>
                    <a:pt x="23" y="169"/>
                  </a:lnTo>
                  <a:lnTo>
                    <a:pt x="17" y="161"/>
                  </a:lnTo>
                  <a:lnTo>
                    <a:pt x="12" y="153"/>
                  </a:lnTo>
                  <a:lnTo>
                    <a:pt x="8" y="144"/>
                  </a:lnTo>
                  <a:lnTo>
                    <a:pt x="4" y="134"/>
                  </a:lnTo>
                  <a:lnTo>
                    <a:pt x="2" y="124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1"/>
                  </a:lnTo>
                  <a:lnTo>
                    <a:pt x="37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3" y="9"/>
                  </a:lnTo>
                  <a:lnTo>
                    <a:pt x="72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43" y="9"/>
                  </a:lnTo>
                  <a:lnTo>
                    <a:pt x="151" y="13"/>
                  </a:lnTo>
                  <a:lnTo>
                    <a:pt x="160" y="19"/>
                  </a:lnTo>
                  <a:lnTo>
                    <a:pt x="169" y="24"/>
                  </a:lnTo>
                  <a:lnTo>
                    <a:pt x="175" y="31"/>
                  </a:lnTo>
                  <a:lnTo>
                    <a:pt x="183" y="38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8" y="63"/>
                  </a:lnTo>
                  <a:lnTo>
                    <a:pt x="201" y="73"/>
                  </a:lnTo>
                  <a:lnTo>
                    <a:pt x="203" y="82"/>
                  </a:lnTo>
                  <a:lnTo>
                    <a:pt x="205" y="93"/>
                  </a:lnTo>
                  <a:lnTo>
                    <a:pt x="205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0" name="Freeform 62"/>
            <p:cNvSpPr>
              <a:spLocks/>
            </p:cNvSpPr>
            <p:nvPr userDrawn="1"/>
          </p:nvSpPr>
          <p:spPr bwMode="auto">
            <a:xfrm>
              <a:off x="-4783138" y="62526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30 w 133"/>
                <a:gd name="T3" fmla="*/ 86 h 133"/>
                <a:gd name="T4" fmla="*/ 125 w 133"/>
                <a:gd name="T5" fmla="*/ 98 h 133"/>
                <a:gd name="T6" fmla="*/ 117 w 133"/>
                <a:gd name="T7" fmla="*/ 108 h 133"/>
                <a:gd name="T8" fmla="*/ 109 w 133"/>
                <a:gd name="T9" fmla="*/ 118 h 133"/>
                <a:gd name="T10" fmla="*/ 98 w 133"/>
                <a:gd name="T11" fmla="*/ 124 h 133"/>
                <a:gd name="T12" fmla="*/ 86 w 133"/>
                <a:gd name="T13" fmla="*/ 130 h 133"/>
                <a:gd name="T14" fmla="*/ 73 w 133"/>
                <a:gd name="T15" fmla="*/ 133 h 133"/>
                <a:gd name="T16" fmla="*/ 60 w 133"/>
                <a:gd name="T17" fmla="*/ 133 h 133"/>
                <a:gd name="T18" fmla="*/ 46 w 133"/>
                <a:gd name="T19" fmla="*/ 130 h 133"/>
                <a:gd name="T20" fmla="*/ 34 w 133"/>
                <a:gd name="T21" fmla="*/ 124 h 133"/>
                <a:gd name="T22" fmla="*/ 25 w 133"/>
                <a:gd name="T23" fmla="*/ 118 h 133"/>
                <a:gd name="T24" fmla="*/ 15 w 133"/>
                <a:gd name="T25" fmla="*/ 108 h 133"/>
                <a:gd name="T26" fmla="*/ 8 w 133"/>
                <a:gd name="T27" fmla="*/ 98 h 133"/>
                <a:gd name="T28" fmla="*/ 3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3 w 133"/>
                <a:gd name="T35" fmla="*/ 46 h 133"/>
                <a:gd name="T36" fmla="*/ 8 w 133"/>
                <a:gd name="T37" fmla="*/ 35 h 133"/>
                <a:gd name="T38" fmla="*/ 15 w 133"/>
                <a:gd name="T39" fmla="*/ 24 h 133"/>
                <a:gd name="T40" fmla="*/ 25 w 133"/>
                <a:gd name="T41" fmla="*/ 15 h 133"/>
                <a:gd name="T42" fmla="*/ 34 w 133"/>
                <a:gd name="T43" fmla="*/ 8 h 133"/>
                <a:gd name="T44" fmla="*/ 46 w 133"/>
                <a:gd name="T45" fmla="*/ 2 h 133"/>
                <a:gd name="T46" fmla="*/ 60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9 w 133"/>
                <a:gd name="T55" fmla="*/ 15 h 133"/>
                <a:gd name="T56" fmla="*/ 117 w 133"/>
                <a:gd name="T57" fmla="*/ 24 h 133"/>
                <a:gd name="T58" fmla="*/ 125 w 133"/>
                <a:gd name="T59" fmla="*/ 35 h 133"/>
                <a:gd name="T60" fmla="*/ 130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8" y="92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7" y="108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3" y="121"/>
                  </a:lnTo>
                  <a:lnTo>
                    <a:pt x="98" y="124"/>
                  </a:lnTo>
                  <a:lnTo>
                    <a:pt x="93" y="127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3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1" y="127"/>
                  </a:lnTo>
                  <a:lnTo>
                    <a:pt x="34" y="124"/>
                  </a:lnTo>
                  <a:lnTo>
                    <a:pt x="29" y="121"/>
                  </a:lnTo>
                  <a:lnTo>
                    <a:pt x="25" y="118"/>
                  </a:lnTo>
                  <a:lnTo>
                    <a:pt x="19" y="113"/>
                  </a:lnTo>
                  <a:lnTo>
                    <a:pt x="15" y="108"/>
                  </a:lnTo>
                  <a:lnTo>
                    <a:pt x="12" y="104"/>
                  </a:lnTo>
                  <a:lnTo>
                    <a:pt x="8" y="98"/>
                  </a:lnTo>
                  <a:lnTo>
                    <a:pt x="5" y="92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5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0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1" name="Freeform 63"/>
            <p:cNvSpPr>
              <a:spLocks/>
            </p:cNvSpPr>
            <p:nvPr userDrawn="1"/>
          </p:nvSpPr>
          <p:spPr bwMode="auto">
            <a:xfrm>
              <a:off x="-4659313" y="-118449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29 w 133"/>
                <a:gd name="T3" fmla="*/ 87 h 133"/>
                <a:gd name="T4" fmla="*/ 124 w 133"/>
                <a:gd name="T5" fmla="*/ 98 h 133"/>
                <a:gd name="T6" fmla="*/ 118 w 133"/>
                <a:gd name="T7" fmla="*/ 108 h 133"/>
                <a:gd name="T8" fmla="*/ 108 w 133"/>
                <a:gd name="T9" fmla="*/ 118 h 133"/>
                <a:gd name="T10" fmla="*/ 98 w 133"/>
                <a:gd name="T11" fmla="*/ 124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4 w 133"/>
                <a:gd name="T21" fmla="*/ 124 h 133"/>
                <a:gd name="T22" fmla="*/ 24 w 133"/>
                <a:gd name="T23" fmla="*/ 118 h 133"/>
                <a:gd name="T24" fmla="*/ 15 w 133"/>
                <a:gd name="T25" fmla="*/ 108 h 133"/>
                <a:gd name="T26" fmla="*/ 7 w 133"/>
                <a:gd name="T27" fmla="*/ 98 h 133"/>
                <a:gd name="T28" fmla="*/ 2 w 133"/>
                <a:gd name="T29" fmla="*/ 87 h 133"/>
                <a:gd name="T30" fmla="*/ 0 w 133"/>
                <a:gd name="T31" fmla="*/ 74 h 133"/>
                <a:gd name="T32" fmla="*/ 0 w 133"/>
                <a:gd name="T33" fmla="*/ 60 h 133"/>
                <a:gd name="T34" fmla="*/ 2 w 133"/>
                <a:gd name="T35" fmla="*/ 47 h 133"/>
                <a:gd name="T36" fmla="*/ 7 w 133"/>
                <a:gd name="T37" fmla="*/ 35 h 133"/>
                <a:gd name="T38" fmla="*/ 15 w 133"/>
                <a:gd name="T39" fmla="*/ 24 h 133"/>
                <a:gd name="T40" fmla="*/ 24 w 133"/>
                <a:gd name="T41" fmla="*/ 15 h 133"/>
                <a:gd name="T42" fmla="*/ 34 w 133"/>
                <a:gd name="T43" fmla="*/ 8 h 133"/>
                <a:gd name="T44" fmla="*/ 46 w 133"/>
                <a:gd name="T45" fmla="*/ 2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8 w 133"/>
                <a:gd name="T55" fmla="*/ 15 h 133"/>
                <a:gd name="T56" fmla="*/ 118 w 133"/>
                <a:gd name="T57" fmla="*/ 24 h 133"/>
                <a:gd name="T58" fmla="*/ 124 w 133"/>
                <a:gd name="T59" fmla="*/ 35 h 133"/>
                <a:gd name="T60" fmla="*/ 129 w 133"/>
                <a:gd name="T61" fmla="*/ 47 h 133"/>
                <a:gd name="T62" fmla="*/ 133 w 133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29" y="87"/>
                  </a:lnTo>
                  <a:lnTo>
                    <a:pt x="127" y="92"/>
                  </a:lnTo>
                  <a:lnTo>
                    <a:pt x="124" y="98"/>
                  </a:lnTo>
                  <a:lnTo>
                    <a:pt x="121" y="104"/>
                  </a:lnTo>
                  <a:lnTo>
                    <a:pt x="118" y="108"/>
                  </a:lnTo>
                  <a:lnTo>
                    <a:pt x="113" y="114"/>
                  </a:lnTo>
                  <a:lnTo>
                    <a:pt x="108" y="118"/>
                  </a:lnTo>
                  <a:lnTo>
                    <a:pt x="104" y="121"/>
                  </a:lnTo>
                  <a:lnTo>
                    <a:pt x="98" y="124"/>
                  </a:lnTo>
                  <a:lnTo>
                    <a:pt x="92" y="128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0" y="128"/>
                  </a:lnTo>
                  <a:lnTo>
                    <a:pt x="34" y="124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4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98"/>
                  </a:lnTo>
                  <a:lnTo>
                    <a:pt x="4" y="92"/>
                  </a:lnTo>
                  <a:lnTo>
                    <a:pt x="2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0"/>
                  </a:lnTo>
                  <a:lnTo>
                    <a:pt x="7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0" y="5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2" y="5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8" y="15"/>
                  </a:lnTo>
                  <a:lnTo>
                    <a:pt x="113" y="20"/>
                  </a:lnTo>
                  <a:lnTo>
                    <a:pt x="118" y="24"/>
                  </a:lnTo>
                  <a:lnTo>
                    <a:pt x="121" y="29"/>
                  </a:lnTo>
                  <a:lnTo>
                    <a:pt x="124" y="35"/>
                  </a:lnTo>
                  <a:lnTo>
                    <a:pt x="127" y="40"/>
                  </a:lnTo>
                  <a:lnTo>
                    <a:pt x="129" y="47"/>
                  </a:lnTo>
                  <a:lnTo>
                    <a:pt x="132" y="53"/>
                  </a:lnTo>
                  <a:lnTo>
                    <a:pt x="133" y="60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2" name="Freeform 64"/>
            <p:cNvSpPr>
              <a:spLocks/>
            </p:cNvSpPr>
            <p:nvPr userDrawn="1"/>
          </p:nvSpPr>
          <p:spPr bwMode="auto">
            <a:xfrm>
              <a:off x="-4719638" y="-26374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5 h 80"/>
                <a:gd name="T6" fmla="*/ 72 w 79"/>
                <a:gd name="T7" fmla="*/ 63 h 80"/>
                <a:gd name="T8" fmla="*/ 68 w 79"/>
                <a:gd name="T9" fmla="*/ 68 h 80"/>
                <a:gd name="T10" fmla="*/ 61 w 79"/>
                <a:gd name="T11" fmla="*/ 74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4 h 80"/>
                <a:gd name="T24" fmla="*/ 11 w 79"/>
                <a:gd name="T25" fmla="*/ 68 h 80"/>
                <a:gd name="T26" fmla="*/ 6 w 79"/>
                <a:gd name="T27" fmla="*/ 63 h 80"/>
                <a:gd name="T28" fmla="*/ 3 w 79"/>
                <a:gd name="T29" fmla="*/ 55 h 80"/>
                <a:gd name="T30" fmla="*/ 0 w 79"/>
                <a:gd name="T31" fmla="*/ 48 h 80"/>
                <a:gd name="T32" fmla="*/ 0 w 79"/>
                <a:gd name="T33" fmla="*/ 40 h 80"/>
                <a:gd name="T34" fmla="*/ 0 w 79"/>
                <a:gd name="T35" fmla="*/ 33 h 80"/>
                <a:gd name="T36" fmla="*/ 3 w 79"/>
                <a:gd name="T37" fmla="*/ 25 h 80"/>
                <a:gd name="T38" fmla="*/ 6 w 79"/>
                <a:gd name="T39" fmla="*/ 18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4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4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8 h 80"/>
                <a:gd name="T60" fmla="*/ 76 w 79"/>
                <a:gd name="T61" fmla="*/ 25 h 80"/>
                <a:gd name="T62" fmla="*/ 78 w 79"/>
                <a:gd name="T63" fmla="*/ 33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4"/>
                  </a:lnTo>
                  <a:lnTo>
                    <a:pt x="11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3" y="25"/>
                  </a:lnTo>
                  <a:lnTo>
                    <a:pt x="6" y="18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3" name="Freeform 65"/>
            <p:cNvSpPr>
              <a:spLocks/>
            </p:cNvSpPr>
            <p:nvPr userDrawn="1"/>
          </p:nvSpPr>
          <p:spPr bwMode="auto">
            <a:xfrm>
              <a:off x="-4745038" y="-170837"/>
              <a:ext cx="30163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8 h 80"/>
                <a:gd name="T4" fmla="*/ 76 w 79"/>
                <a:gd name="T5" fmla="*/ 55 h 80"/>
                <a:gd name="T6" fmla="*/ 72 w 79"/>
                <a:gd name="T7" fmla="*/ 62 h 80"/>
                <a:gd name="T8" fmla="*/ 68 w 79"/>
                <a:gd name="T9" fmla="*/ 68 h 80"/>
                <a:gd name="T10" fmla="*/ 61 w 79"/>
                <a:gd name="T11" fmla="*/ 73 h 80"/>
                <a:gd name="T12" fmla="*/ 55 w 79"/>
                <a:gd name="T13" fmla="*/ 76 h 80"/>
                <a:gd name="T14" fmla="*/ 47 w 79"/>
                <a:gd name="T15" fmla="*/ 78 h 80"/>
                <a:gd name="T16" fmla="*/ 39 w 79"/>
                <a:gd name="T17" fmla="*/ 80 h 80"/>
                <a:gd name="T18" fmla="*/ 31 w 79"/>
                <a:gd name="T19" fmla="*/ 78 h 80"/>
                <a:gd name="T20" fmla="*/ 23 w 79"/>
                <a:gd name="T21" fmla="*/ 76 h 80"/>
                <a:gd name="T22" fmla="*/ 17 w 79"/>
                <a:gd name="T23" fmla="*/ 73 h 80"/>
                <a:gd name="T24" fmla="*/ 11 w 79"/>
                <a:gd name="T25" fmla="*/ 68 h 80"/>
                <a:gd name="T26" fmla="*/ 6 w 79"/>
                <a:gd name="T27" fmla="*/ 62 h 80"/>
                <a:gd name="T28" fmla="*/ 2 w 79"/>
                <a:gd name="T29" fmla="*/ 55 h 80"/>
                <a:gd name="T30" fmla="*/ 0 w 79"/>
                <a:gd name="T31" fmla="*/ 48 h 80"/>
                <a:gd name="T32" fmla="*/ 0 w 79"/>
                <a:gd name="T33" fmla="*/ 40 h 80"/>
                <a:gd name="T34" fmla="*/ 0 w 79"/>
                <a:gd name="T35" fmla="*/ 32 h 80"/>
                <a:gd name="T36" fmla="*/ 2 w 79"/>
                <a:gd name="T37" fmla="*/ 24 h 80"/>
                <a:gd name="T38" fmla="*/ 6 w 79"/>
                <a:gd name="T39" fmla="*/ 17 h 80"/>
                <a:gd name="T40" fmla="*/ 11 w 79"/>
                <a:gd name="T41" fmla="*/ 11 h 80"/>
                <a:gd name="T42" fmla="*/ 17 w 79"/>
                <a:gd name="T43" fmla="*/ 6 h 80"/>
                <a:gd name="T44" fmla="*/ 23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6 h 80"/>
                <a:gd name="T56" fmla="*/ 68 w 79"/>
                <a:gd name="T57" fmla="*/ 11 h 80"/>
                <a:gd name="T58" fmla="*/ 72 w 79"/>
                <a:gd name="T59" fmla="*/ 17 h 80"/>
                <a:gd name="T60" fmla="*/ 76 w 79"/>
                <a:gd name="T61" fmla="*/ 24 h 80"/>
                <a:gd name="T62" fmla="*/ 79 w 79"/>
                <a:gd name="T63" fmla="*/ 32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8"/>
                  </a:lnTo>
                  <a:lnTo>
                    <a:pt x="76" y="55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1" y="73"/>
                  </a:lnTo>
                  <a:lnTo>
                    <a:pt x="55" y="76"/>
                  </a:lnTo>
                  <a:lnTo>
                    <a:pt x="47" y="78"/>
                  </a:lnTo>
                  <a:lnTo>
                    <a:pt x="39" y="80"/>
                  </a:lnTo>
                  <a:lnTo>
                    <a:pt x="31" y="78"/>
                  </a:lnTo>
                  <a:lnTo>
                    <a:pt x="23" y="76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2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7"/>
                  </a:lnTo>
                  <a:lnTo>
                    <a:pt x="11" y="11"/>
                  </a:lnTo>
                  <a:lnTo>
                    <a:pt x="17" y="6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6"/>
                  </a:lnTo>
                  <a:lnTo>
                    <a:pt x="68" y="11"/>
                  </a:lnTo>
                  <a:lnTo>
                    <a:pt x="72" y="17"/>
                  </a:lnTo>
                  <a:lnTo>
                    <a:pt x="76" y="24"/>
                  </a:lnTo>
                  <a:lnTo>
                    <a:pt x="79" y="32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4" name="Freeform 66"/>
            <p:cNvSpPr>
              <a:spLocks/>
            </p:cNvSpPr>
            <p:nvPr userDrawn="1"/>
          </p:nvSpPr>
          <p:spPr bwMode="auto">
            <a:xfrm>
              <a:off x="-4787900" y="20063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9 h 80"/>
                <a:gd name="T4" fmla="*/ 77 w 80"/>
                <a:gd name="T5" fmla="*/ 56 h 80"/>
                <a:gd name="T6" fmla="*/ 73 w 80"/>
                <a:gd name="T7" fmla="*/ 63 h 80"/>
                <a:gd name="T8" fmla="*/ 68 w 80"/>
                <a:gd name="T9" fmla="*/ 68 h 80"/>
                <a:gd name="T10" fmla="*/ 63 w 80"/>
                <a:gd name="T11" fmla="*/ 73 h 80"/>
                <a:gd name="T12" fmla="*/ 56 w 80"/>
                <a:gd name="T13" fmla="*/ 77 h 80"/>
                <a:gd name="T14" fmla="*/ 48 w 80"/>
                <a:gd name="T15" fmla="*/ 80 h 80"/>
                <a:gd name="T16" fmla="*/ 40 w 80"/>
                <a:gd name="T17" fmla="*/ 80 h 80"/>
                <a:gd name="T18" fmla="*/ 32 w 80"/>
                <a:gd name="T19" fmla="*/ 80 h 80"/>
                <a:gd name="T20" fmla="*/ 25 w 80"/>
                <a:gd name="T21" fmla="*/ 77 h 80"/>
                <a:gd name="T22" fmla="*/ 18 w 80"/>
                <a:gd name="T23" fmla="*/ 73 h 80"/>
                <a:gd name="T24" fmla="*/ 12 w 80"/>
                <a:gd name="T25" fmla="*/ 68 h 80"/>
                <a:gd name="T26" fmla="*/ 7 w 80"/>
                <a:gd name="T27" fmla="*/ 63 h 80"/>
                <a:gd name="T28" fmla="*/ 3 w 80"/>
                <a:gd name="T29" fmla="*/ 56 h 80"/>
                <a:gd name="T30" fmla="*/ 1 w 80"/>
                <a:gd name="T31" fmla="*/ 49 h 80"/>
                <a:gd name="T32" fmla="*/ 0 w 80"/>
                <a:gd name="T33" fmla="*/ 40 h 80"/>
                <a:gd name="T34" fmla="*/ 1 w 80"/>
                <a:gd name="T35" fmla="*/ 32 h 80"/>
                <a:gd name="T36" fmla="*/ 3 w 80"/>
                <a:gd name="T37" fmla="*/ 25 h 80"/>
                <a:gd name="T38" fmla="*/ 7 w 80"/>
                <a:gd name="T39" fmla="*/ 18 h 80"/>
                <a:gd name="T40" fmla="*/ 12 w 80"/>
                <a:gd name="T41" fmla="*/ 12 h 80"/>
                <a:gd name="T42" fmla="*/ 18 w 80"/>
                <a:gd name="T43" fmla="*/ 8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3 h 80"/>
                <a:gd name="T54" fmla="*/ 63 w 80"/>
                <a:gd name="T55" fmla="*/ 8 h 80"/>
                <a:gd name="T56" fmla="*/ 68 w 80"/>
                <a:gd name="T57" fmla="*/ 12 h 80"/>
                <a:gd name="T58" fmla="*/ 73 w 80"/>
                <a:gd name="T59" fmla="*/ 18 h 80"/>
                <a:gd name="T60" fmla="*/ 77 w 80"/>
                <a:gd name="T61" fmla="*/ 25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9"/>
                  </a:lnTo>
                  <a:lnTo>
                    <a:pt x="77" y="56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3" y="73"/>
                  </a:lnTo>
                  <a:lnTo>
                    <a:pt x="56" y="77"/>
                  </a:lnTo>
                  <a:lnTo>
                    <a:pt x="48" y="80"/>
                  </a:lnTo>
                  <a:lnTo>
                    <a:pt x="40" y="80"/>
                  </a:lnTo>
                  <a:lnTo>
                    <a:pt x="32" y="80"/>
                  </a:lnTo>
                  <a:lnTo>
                    <a:pt x="25" y="77"/>
                  </a:lnTo>
                  <a:lnTo>
                    <a:pt x="18" y="73"/>
                  </a:lnTo>
                  <a:lnTo>
                    <a:pt x="12" y="68"/>
                  </a:lnTo>
                  <a:lnTo>
                    <a:pt x="7" y="63"/>
                  </a:lnTo>
                  <a:lnTo>
                    <a:pt x="3" y="56"/>
                  </a:lnTo>
                  <a:lnTo>
                    <a:pt x="1" y="49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3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3"/>
                  </a:lnTo>
                  <a:lnTo>
                    <a:pt x="63" y="8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7" y="25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5" name="Freeform 67"/>
            <p:cNvSpPr>
              <a:spLocks/>
            </p:cNvSpPr>
            <p:nvPr userDrawn="1"/>
          </p:nvSpPr>
          <p:spPr bwMode="auto">
            <a:xfrm>
              <a:off x="-4932363" y="-81937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6 w 80"/>
                <a:gd name="T5" fmla="*/ 55 h 80"/>
                <a:gd name="T6" fmla="*/ 72 w 80"/>
                <a:gd name="T7" fmla="*/ 63 h 80"/>
                <a:gd name="T8" fmla="*/ 68 w 80"/>
                <a:gd name="T9" fmla="*/ 68 h 80"/>
                <a:gd name="T10" fmla="*/ 61 w 80"/>
                <a:gd name="T11" fmla="*/ 74 h 80"/>
                <a:gd name="T12" fmla="*/ 55 w 80"/>
                <a:gd name="T13" fmla="*/ 77 h 80"/>
                <a:gd name="T14" fmla="*/ 47 w 80"/>
                <a:gd name="T15" fmla="*/ 79 h 80"/>
                <a:gd name="T16" fmla="*/ 40 w 80"/>
                <a:gd name="T17" fmla="*/ 80 h 80"/>
                <a:gd name="T18" fmla="*/ 31 w 80"/>
                <a:gd name="T19" fmla="*/ 79 h 80"/>
                <a:gd name="T20" fmla="*/ 24 w 80"/>
                <a:gd name="T21" fmla="*/ 77 h 80"/>
                <a:gd name="T22" fmla="*/ 17 w 80"/>
                <a:gd name="T23" fmla="*/ 74 h 80"/>
                <a:gd name="T24" fmla="*/ 12 w 80"/>
                <a:gd name="T25" fmla="*/ 68 h 80"/>
                <a:gd name="T26" fmla="*/ 6 w 80"/>
                <a:gd name="T27" fmla="*/ 63 h 80"/>
                <a:gd name="T28" fmla="*/ 3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5 h 80"/>
                <a:gd name="T38" fmla="*/ 6 w 80"/>
                <a:gd name="T39" fmla="*/ 17 h 80"/>
                <a:gd name="T40" fmla="*/ 12 w 80"/>
                <a:gd name="T41" fmla="*/ 12 h 80"/>
                <a:gd name="T42" fmla="*/ 17 w 80"/>
                <a:gd name="T43" fmla="*/ 7 h 80"/>
                <a:gd name="T44" fmla="*/ 24 w 80"/>
                <a:gd name="T45" fmla="*/ 3 h 80"/>
                <a:gd name="T46" fmla="*/ 31 w 80"/>
                <a:gd name="T47" fmla="*/ 1 h 80"/>
                <a:gd name="T48" fmla="*/ 40 w 80"/>
                <a:gd name="T49" fmla="*/ 0 h 80"/>
                <a:gd name="T50" fmla="*/ 47 w 80"/>
                <a:gd name="T51" fmla="*/ 1 h 80"/>
                <a:gd name="T52" fmla="*/ 55 w 80"/>
                <a:gd name="T53" fmla="*/ 3 h 80"/>
                <a:gd name="T54" fmla="*/ 61 w 80"/>
                <a:gd name="T55" fmla="*/ 7 h 80"/>
                <a:gd name="T56" fmla="*/ 68 w 80"/>
                <a:gd name="T57" fmla="*/ 12 h 80"/>
                <a:gd name="T58" fmla="*/ 72 w 80"/>
                <a:gd name="T59" fmla="*/ 17 h 80"/>
                <a:gd name="T60" fmla="*/ 76 w 80"/>
                <a:gd name="T61" fmla="*/ 25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40" y="80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7" y="74"/>
                  </a:lnTo>
                  <a:lnTo>
                    <a:pt x="12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5"/>
                  </a:lnTo>
                  <a:lnTo>
                    <a:pt x="6" y="17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40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6" y="25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6" name="Freeform 68"/>
            <p:cNvSpPr>
              <a:spLocks/>
            </p:cNvSpPr>
            <p:nvPr userDrawn="1"/>
          </p:nvSpPr>
          <p:spPr bwMode="auto">
            <a:xfrm>
              <a:off x="-4932363" y="18076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29 w 133"/>
                <a:gd name="T3" fmla="*/ 86 h 133"/>
                <a:gd name="T4" fmla="*/ 125 w 133"/>
                <a:gd name="T5" fmla="*/ 98 h 133"/>
                <a:gd name="T6" fmla="*/ 117 w 133"/>
                <a:gd name="T7" fmla="*/ 109 h 133"/>
                <a:gd name="T8" fmla="*/ 109 w 133"/>
                <a:gd name="T9" fmla="*/ 117 h 133"/>
                <a:gd name="T10" fmla="*/ 98 w 133"/>
                <a:gd name="T11" fmla="*/ 125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4 w 133"/>
                <a:gd name="T21" fmla="*/ 125 h 133"/>
                <a:gd name="T22" fmla="*/ 24 w 133"/>
                <a:gd name="T23" fmla="*/ 117 h 133"/>
                <a:gd name="T24" fmla="*/ 15 w 133"/>
                <a:gd name="T25" fmla="*/ 109 h 133"/>
                <a:gd name="T26" fmla="*/ 7 w 133"/>
                <a:gd name="T27" fmla="*/ 98 h 133"/>
                <a:gd name="T28" fmla="*/ 3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3 w 133"/>
                <a:gd name="T35" fmla="*/ 46 h 133"/>
                <a:gd name="T36" fmla="*/ 7 w 133"/>
                <a:gd name="T37" fmla="*/ 34 h 133"/>
                <a:gd name="T38" fmla="*/ 15 w 133"/>
                <a:gd name="T39" fmla="*/ 23 h 133"/>
                <a:gd name="T40" fmla="*/ 24 w 133"/>
                <a:gd name="T41" fmla="*/ 15 h 133"/>
                <a:gd name="T42" fmla="*/ 34 w 133"/>
                <a:gd name="T43" fmla="*/ 7 h 133"/>
                <a:gd name="T44" fmla="*/ 46 w 133"/>
                <a:gd name="T45" fmla="*/ 3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3 h 133"/>
                <a:gd name="T52" fmla="*/ 98 w 133"/>
                <a:gd name="T53" fmla="*/ 7 h 133"/>
                <a:gd name="T54" fmla="*/ 109 w 133"/>
                <a:gd name="T55" fmla="*/ 15 h 133"/>
                <a:gd name="T56" fmla="*/ 117 w 133"/>
                <a:gd name="T57" fmla="*/ 23 h 133"/>
                <a:gd name="T58" fmla="*/ 125 w 133"/>
                <a:gd name="T59" fmla="*/ 34 h 133"/>
                <a:gd name="T60" fmla="*/ 129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7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29" y="86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3"/>
                  </a:lnTo>
                  <a:lnTo>
                    <a:pt x="117" y="109"/>
                  </a:lnTo>
                  <a:lnTo>
                    <a:pt x="113" y="113"/>
                  </a:lnTo>
                  <a:lnTo>
                    <a:pt x="109" y="117"/>
                  </a:lnTo>
                  <a:lnTo>
                    <a:pt x="103" y="122"/>
                  </a:lnTo>
                  <a:lnTo>
                    <a:pt x="98" y="125"/>
                  </a:lnTo>
                  <a:lnTo>
                    <a:pt x="93" y="127"/>
                  </a:lnTo>
                  <a:lnTo>
                    <a:pt x="86" y="130"/>
                  </a:lnTo>
                  <a:lnTo>
                    <a:pt x="80" y="131"/>
                  </a:lnTo>
                  <a:lnTo>
                    <a:pt x="73" y="133"/>
                  </a:lnTo>
                  <a:lnTo>
                    <a:pt x="67" y="133"/>
                  </a:lnTo>
                  <a:lnTo>
                    <a:pt x="59" y="133"/>
                  </a:lnTo>
                  <a:lnTo>
                    <a:pt x="53" y="131"/>
                  </a:lnTo>
                  <a:lnTo>
                    <a:pt x="46" y="130"/>
                  </a:lnTo>
                  <a:lnTo>
                    <a:pt x="41" y="127"/>
                  </a:lnTo>
                  <a:lnTo>
                    <a:pt x="34" y="125"/>
                  </a:lnTo>
                  <a:lnTo>
                    <a:pt x="29" y="122"/>
                  </a:lnTo>
                  <a:lnTo>
                    <a:pt x="24" y="117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1" y="103"/>
                  </a:lnTo>
                  <a:lnTo>
                    <a:pt x="7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1"/>
                  </a:lnTo>
                  <a:lnTo>
                    <a:pt x="7" y="34"/>
                  </a:lnTo>
                  <a:lnTo>
                    <a:pt x="11" y="29"/>
                  </a:lnTo>
                  <a:lnTo>
                    <a:pt x="15" y="23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7"/>
                  </a:lnTo>
                  <a:lnTo>
                    <a:pt x="41" y="5"/>
                  </a:lnTo>
                  <a:lnTo>
                    <a:pt x="46" y="3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3"/>
                  </a:lnTo>
                  <a:lnTo>
                    <a:pt x="93" y="5"/>
                  </a:lnTo>
                  <a:lnTo>
                    <a:pt x="98" y="7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7" y="23"/>
                  </a:lnTo>
                  <a:lnTo>
                    <a:pt x="122" y="29"/>
                  </a:lnTo>
                  <a:lnTo>
                    <a:pt x="125" y="34"/>
                  </a:lnTo>
                  <a:lnTo>
                    <a:pt x="127" y="41"/>
                  </a:lnTo>
                  <a:lnTo>
                    <a:pt x="129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7" name="Freeform 69"/>
            <p:cNvSpPr>
              <a:spLocks/>
            </p:cNvSpPr>
            <p:nvPr userDrawn="1"/>
          </p:nvSpPr>
          <p:spPr bwMode="auto">
            <a:xfrm>
              <a:off x="-4672013" y="175239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31 w 133"/>
                <a:gd name="T3" fmla="*/ 86 h 133"/>
                <a:gd name="T4" fmla="*/ 126 w 133"/>
                <a:gd name="T5" fmla="*/ 98 h 133"/>
                <a:gd name="T6" fmla="*/ 118 w 133"/>
                <a:gd name="T7" fmla="*/ 109 h 133"/>
                <a:gd name="T8" fmla="*/ 109 w 133"/>
                <a:gd name="T9" fmla="*/ 118 h 133"/>
                <a:gd name="T10" fmla="*/ 99 w 133"/>
                <a:gd name="T11" fmla="*/ 125 h 133"/>
                <a:gd name="T12" fmla="*/ 87 w 133"/>
                <a:gd name="T13" fmla="*/ 130 h 133"/>
                <a:gd name="T14" fmla="*/ 74 w 133"/>
                <a:gd name="T15" fmla="*/ 133 h 133"/>
                <a:gd name="T16" fmla="*/ 60 w 133"/>
                <a:gd name="T17" fmla="*/ 133 h 133"/>
                <a:gd name="T18" fmla="*/ 47 w 133"/>
                <a:gd name="T19" fmla="*/ 130 h 133"/>
                <a:gd name="T20" fmla="*/ 35 w 133"/>
                <a:gd name="T21" fmla="*/ 125 h 133"/>
                <a:gd name="T22" fmla="*/ 25 w 133"/>
                <a:gd name="T23" fmla="*/ 118 h 133"/>
                <a:gd name="T24" fmla="*/ 15 w 133"/>
                <a:gd name="T25" fmla="*/ 109 h 133"/>
                <a:gd name="T26" fmla="*/ 9 w 133"/>
                <a:gd name="T27" fmla="*/ 98 h 133"/>
                <a:gd name="T28" fmla="*/ 4 w 133"/>
                <a:gd name="T29" fmla="*/ 86 h 133"/>
                <a:gd name="T30" fmla="*/ 0 w 133"/>
                <a:gd name="T31" fmla="*/ 74 h 133"/>
                <a:gd name="T32" fmla="*/ 0 w 133"/>
                <a:gd name="T33" fmla="*/ 59 h 133"/>
                <a:gd name="T34" fmla="*/ 4 w 133"/>
                <a:gd name="T35" fmla="*/ 47 h 133"/>
                <a:gd name="T36" fmla="*/ 9 w 133"/>
                <a:gd name="T37" fmla="*/ 35 h 133"/>
                <a:gd name="T38" fmla="*/ 15 w 133"/>
                <a:gd name="T39" fmla="*/ 24 h 133"/>
                <a:gd name="T40" fmla="*/ 25 w 133"/>
                <a:gd name="T41" fmla="*/ 15 h 133"/>
                <a:gd name="T42" fmla="*/ 35 w 133"/>
                <a:gd name="T43" fmla="*/ 8 h 133"/>
                <a:gd name="T44" fmla="*/ 47 w 133"/>
                <a:gd name="T45" fmla="*/ 3 h 133"/>
                <a:gd name="T46" fmla="*/ 60 w 133"/>
                <a:gd name="T47" fmla="*/ 0 h 133"/>
                <a:gd name="T48" fmla="*/ 74 w 133"/>
                <a:gd name="T49" fmla="*/ 0 h 133"/>
                <a:gd name="T50" fmla="*/ 87 w 133"/>
                <a:gd name="T51" fmla="*/ 3 h 133"/>
                <a:gd name="T52" fmla="*/ 99 w 133"/>
                <a:gd name="T53" fmla="*/ 8 h 133"/>
                <a:gd name="T54" fmla="*/ 109 w 133"/>
                <a:gd name="T55" fmla="*/ 15 h 133"/>
                <a:gd name="T56" fmla="*/ 118 w 133"/>
                <a:gd name="T57" fmla="*/ 24 h 133"/>
                <a:gd name="T58" fmla="*/ 126 w 133"/>
                <a:gd name="T59" fmla="*/ 35 h 133"/>
                <a:gd name="T60" fmla="*/ 131 w 133"/>
                <a:gd name="T61" fmla="*/ 47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6"/>
                  </a:lnTo>
                  <a:lnTo>
                    <a:pt x="129" y="92"/>
                  </a:lnTo>
                  <a:lnTo>
                    <a:pt x="126" y="98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4" y="113"/>
                  </a:lnTo>
                  <a:lnTo>
                    <a:pt x="109" y="118"/>
                  </a:lnTo>
                  <a:lnTo>
                    <a:pt x="104" y="122"/>
                  </a:lnTo>
                  <a:lnTo>
                    <a:pt x="99" y="125"/>
                  </a:lnTo>
                  <a:lnTo>
                    <a:pt x="93" y="128"/>
                  </a:lnTo>
                  <a:lnTo>
                    <a:pt x="87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0"/>
                  </a:lnTo>
                  <a:lnTo>
                    <a:pt x="41" y="128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5" y="118"/>
                  </a:lnTo>
                  <a:lnTo>
                    <a:pt x="20" y="113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9" y="98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4" y="47"/>
                  </a:lnTo>
                  <a:lnTo>
                    <a:pt x="6" y="40"/>
                  </a:lnTo>
                  <a:lnTo>
                    <a:pt x="9" y="35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1" y="5"/>
                  </a:lnTo>
                  <a:lnTo>
                    <a:pt x="47" y="3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3" y="5"/>
                  </a:lnTo>
                  <a:lnTo>
                    <a:pt x="99" y="8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22" y="29"/>
                  </a:lnTo>
                  <a:lnTo>
                    <a:pt x="126" y="35"/>
                  </a:lnTo>
                  <a:lnTo>
                    <a:pt x="129" y="40"/>
                  </a:lnTo>
                  <a:lnTo>
                    <a:pt x="131" y="47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8" name="Freeform 70"/>
            <p:cNvSpPr>
              <a:spLocks/>
            </p:cNvSpPr>
            <p:nvPr userDrawn="1"/>
          </p:nvSpPr>
          <p:spPr bwMode="auto">
            <a:xfrm>
              <a:off x="-4921250" y="124439"/>
              <a:ext cx="82550" cy="80963"/>
            </a:xfrm>
            <a:custGeom>
              <a:avLst/>
              <a:gdLst>
                <a:gd name="T0" fmla="*/ 205 w 206"/>
                <a:gd name="T1" fmla="*/ 114 h 206"/>
                <a:gd name="T2" fmla="*/ 201 w 206"/>
                <a:gd name="T3" fmla="*/ 133 h 206"/>
                <a:gd name="T4" fmla="*/ 193 w 206"/>
                <a:gd name="T5" fmla="*/ 152 h 206"/>
                <a:gd name="T6" fmla="*/ 183 w 206"/>
                <a:gd name="T7" fmla="*/ 169 h 206"/>
                <a:gd name="T8" fmla="*/ 168 w 206"/>
                <a:gd name="T9" fmla="*/ 183 h 206"/>
                <a:gd name="T10" fmla="*/ 152 w 206"/>
                <a:gd name="T11" fmla="*/ 194 h 206"/>
                <a:gd name="T12" fmla="*/ 134 w 206"/>
                <a:gd name="T13" fmla="*/ 201 h 206"/>
                <a:gd name="T14" fmla="*/ 113 w 206"/>
                <a:gd name="T15" fmla="*/ 206 h 206"/>
                <a:gd name="T16" fmla="*/ 92 w 206"/>
                <a:gd name="T17" fmla="*/ 206 h 206"/>
                <a:gd name="T18" fmla="*/ 72 w 206"/>
                <a:gd name="T19" fmla="*/ 201 h 206"/>
                <a:gd name="T20" fmla="*/ 54 w 206"/>
                <a:gd name="T21" fmla="*/ 194 h 206"/>
                <a:gd name="T22" fmla="*/ 38 w 206"/>
                <a:gd name="T23" fmla="*/ 183 h 206"/>
                <a:gd name="T24" fmla="*/ 24 w 206"/>
                <a:gd name="T25" fmla="*/ 169 h 206"/>
                <a:gd name="T26" fmla="*/ 12 w 206"/>
                <a:gd name="T27" fmla="*/ 152 h 206"/>
                <a:gd name="T28" fmla="*/ 4 w 206"/>
                <a:gd name="T29" fmla="*/ 133 h 206"/>
                <a:gd name="T30" fmla="*/ 0 w 206"/>
                <a:gd name="T31" fmla="*/ 114 h 206"/>
                <a:gd name="T32" fmla="*/ 0 w 206"/>
                <a:gd name="T33" fmla="*/ 92 h 206"/>
                <a:gd name="T34" fmla="*/ 4 w 206"/>
                <a:gd name="T35" fmla="*/ 73 h 206"/>
                <a:gd name="T36" fmla="*/ 12 w 206"/>
                <a:gd name="T37" fmla="*/ 54 h 206"/>
                <a:gd name="T38" fmla="*/ 24 w 206"/>
                <a:gd name="T39" fmla="*/ 37 h 206"/>
                <a:gd name="T40" fmla="*/ 38 w 206"/>
                <a:gd name="T41" fmla="*/ 23 h 206"/>
                <a:gd name="T42" fmla="*/ 54 w 206"/>
                <a:gd name="T43" fmla="*/ 12 h 206"/>
                <a:gd name="T44" fmla="*/ 72 w 206"/>
                <a:gd name="T45" fmla="*/ 5 h 206"/>
                <a:gd name="T46" fmla="*/ 92 w 206"/>
                <a:gd name="T47" fmla="*/ 0 h 206"/>
                <a:gd name="T48" fmla="*/ 113 w 206"/>
                <a:gd name="T49" fmla="*/ 0 h 206"/>
                <a:gd name="T50" fmla="*/ 134 w 206"/>
                <a:gd name="T51" fmla="*/ 5 h 206"/>
                <a:gd name="T52" fmla="*/ 152 w 206"/>
                <a:gd name="T53" fmla="*/ 12 h 206"/>
                <a:gd name="T54" fmla="*/ 168 w 206"/>
                <a:gd name="T55" fmla="*/ 23 h 206"/>
                <a:gd name="T56" fmla="*/ 183 w 206"/>
                <a:gd name="T57" fmla="*/ 37 h 206"/>
                <a:gd name="T58" fmla="*/ 193 w 206"/>
                <a:gd name="T59" fmla="*/ 54 h 206"/>
                <a:gd name="T60" fmla="*/ 201 w 206"/>
                <a:gd name="T61" fmla="*/ 73 h 206"/>
                <a:gd name="T62" fmla="*/ 205 w 206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5" y="114"/>
                  </a:lnTo>
                  <a:lnTo>
                    <a:pt x="204" y="124"/>
                  </a:lnTo>
                  <a:lnTo>
                    <a:pt x="201" y="133"/>
                  </a:lnTo>
                  <a:lnTo>
                    <a:pt x="198" y="143"/>
                  </a:lnTo>
                  <a:lnTo>
                    <a:pt x="193" y="152"/>
                  </a:lnTo>
                  <a:lnTo>
                    <a:pt x="188" y="160"/>
                  </a:lnTo>
                  <a:lnTo>
                    <a:pt x="183" y="169"/>
                  </a:lnTo>
                  <a:lnTo>
                    <a:pt x="176" y="175"/>
                  </a:lnTo>
                  <a:lnTo>
                    <a:pt x="168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4" y="201"/>
                  </a:lnTo>
                  <a:lnTo>
                    <a:pt x="123" y="204"/>
                  </a:lnTo>
                  <a:lnTo>
                    <a:pt x="113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2" y="201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5" y="188"/>
                  </a:lnTo>
                  <a:lnTo>
                    <a:pt x="38" y="183"/>
                  </a:lnTo>
                  <a:lnTo>
                    <a:pt x="30" y="175"/>
                  </a:lnTo>
                  <a:lnTo>
                    <a:pt x="24" y="169"/>
                  </a:lnTo>
                  <a:lnTo>
                    <a:pt x="17" y="160"/>
                  </a:lnTo>
                  <a:lnTo>
                    <a:pt x="12" y="152"/>
                  </a:lnTo>
                  <a:lnTo>
                    <a:pt x="8" y="143"/>
                  </a:lnTo>
                  <a:lnTo>
                    <a:pt x="4" y="133"/>
                  </a:lnTo>
                  <a:lnTo>
                    <a:pt x="2" y="124"/>
                  </a:lnTo>
                  <a:lnTo>
                    <a:pt x="0" y="114"/>
                  </a:lnTo>
                  <a:lnTo>
                    <a:pt x="0" y="103"/>
                  </a:lnTo>
                  <a:lnTo>
                    <a:pt x="0" y="92"/>
                  </a:lnTo>
                  <a:lnTo>
                    <a:pt x="2" y="83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4" y="37"/>
                  </a:lnTo>
                  <a:lnTo>
                    <a:pt x="30" y="31"/>
                  </a:lnTo>
                  <a:lnTo>
                    <a:pt x="38" y="23"/>
                  </a:lnTo>
                  <a:lnTo>
                    <a:pt x="45" y="18"/>
                  </a:lnTo>
                  <a:lnTo>
                    <a:pt x="54" y="12"/>
                  </a:lnTo>
                  <a:lnTo>
                    <a:pt x="63" y="8"/>
                  </a:lnTo>
                  <a:lnTo>
                    <a:pt x="72" y="5"/>
                  </a:lnTo>
                  <a:lnTo>
                    <a:pt x="82" y="3"/>
                  </a:lnTo>
                  <a:lnTo>
                    <a:pt x="92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23" y="3"/>
                  </a:lnTo>
                  <a:lnTo>
                    <a:pt x="134" y="5"/>
                  </a:lnTo>
                  <a:lnTo>
                    <a:pt x="143" y="8"/>
                  </a:lnTo>
                  <a:lnTo>
                    <a:pt x="152" y="12"/>
                  </a:lnTo>
                  <a:lnTo>
                    <a:pt x="161" y="18"/>
                  </a:lnTo>
                  <a:lnTo>
                    <a:pt x="168" y="23"/>
                  </a:lnTo>
                  <a:lnTo>
                    <a:pt x="176" y="31"/>
                  </a:lnTo>
                  <a:lnTo>
                    <a:pt x="183" y="37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8" y="63"/>
                  </a:lnTo>
                  <a:lnTo>
                    <a:pt x="201" y="73"/>
                  </a:lnTo>
                  <a:lnTo>
                    <a:pt x="204" y="83"/>
                  </a:lnTo>
                  <a:lnTo>
                    <a:pt x="205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9" name="Freeform 71"/>
            <p:cNvSpPr>
              <a:spLocks/>
            </p:cNvSpPr>
            <p:nvPr userDrawn="1"/>
          </p:nvSpPr>
          <p:spPr bwMode="auto">
            <a:xfrm>
              <a:off x="-4205288" y="-942362"/>
              <a:ext cx="530225" cy="530225"/>
            </a:xfrm>
            <a:custGeom>
              <a:avLst/>
              <a:gdLst>
                <a:gd name="T0" fmla="*/ 1332 w 1336"/>
                <a:gd name="T1" fmla="*/ 736 h 1335"/>
                <a:gd name="T2" fmla="*/ 1315 w 1336"/>
                <a:gd name="T3" fmla="*/ 834 h 1335"/>
                <a:gd name="T4" fmla="*/ 1283 w 1336"/>
                <a:gd name="T5" fmla="*/ 927 h 1335"/>
                <a:gd name="T6" fmla="*/ 1238 w 1336"/>
                <a:gd name="T7" fmla="*/ 1014 h 1335"/>
                <a:gd name="T8" fmla="*/ 1183 w 1336"/>
                <a:gd name="T9" fmla="*/ 1092 h 1335"/>
                <a:gd name="T10" fmla="*/ 1116 w 1336"/>
                <a:gd name="T11" fmla="*/ 1162 h 1335"/>
                <a:gd name="T12" fmla="*/ 1041 w 1336"/>
                <a:gd name="T13" fmla="*/ 1221 h 1335"/>
                <a:gd name="T14" fmla="*/ 958 w 1336"/>
                <a:gd name="T15" fmla="*/ 1270 h 1335"/>
                <a:gd name="T16" fmla="*/ 866 w 1336"/>
                <a:gd name="T17" fmla="*/ 1305 h 1335"/>
                <a:gd name="T18" fmla="*/ 770 w 1336"/>
                <a:gd name="T19" fmla="*/ 1328 h 1335"/>
                <a:gd name="T20" fmla="*/ 667 w 1336"/>
                <a:gd name="T21" fmla="*/ 1335 h 1335"/>
                <a:gd name="T22" fmla="*/ 566 w 1336"/>
                <a:gd name="T23" fmla="*/ 1328 h 1335"/>
                <a:gd name="T24" fmla="*/ 469 w 1336"/>
                <a:gd name="T25" fmla="*/ 1305 h 1335"/>
                <a:gd name="T26" fmla="*/ 378 w 1336"/>
                <a:gd name="T27" fmla="*/ 1270 h 1335"/>
                <a:gd name="T28" fmla="*/ 294 w 1336"/>
                <a:gd name="T29" fmla="*/ 1221 h 1335"/>
                <a:gd name="T30" fmla="*/ 219 w 1336"/>
                <a:gd name="T31" fmla="*/ 1162 h 1335"/>
                <a:gd name="T32" fmla="*/ 152 w 1336"/>
                <a:gd name="T33" fmla="*/ 1092 h 1335"/>
                <a:gd name="T34" fmla="*/ 97 w 1336"/>
                <a:gd name="T35" fmla="*/ 1014 h 1335"/>
                <a:gd name="T36" fmla="*/ 53 w 1336"/>
                <a:gd name="T37" fmla="*/ 927 h 1335"/>
                <a:gd name="T38" fmla="*/ 20 w 1336"/>
                <a:gd name="T39" fmla="*/ 834 h 1335"/>
                <a:gd name="T40" fmla="*/ 3 w 1336"/>
                <a:gd name="T41" fmla="*/ 736 h 1335"/>
                <a:gd name="T42" fmla="*/ 1 w 1336"/>
                <a:gd name="T43" fmla="*/ 633 h 1335"/>
                <a:gd name="T44" fmla="*/ 14 w 1336"/>
                <a:gd name="T45" fmla="*/ 533 h 1335"/>
                <a:gd name="T46" fmla="*/ 41 w 1336"/>
                <a:gd name="T47" fmla="*/ 438 h 1335"/>
                <a:gd name="T48" fmla="*/ 81 w 1336"/>
                <a:gd name="T49" fmla="*/ 349 h 1335"/>
                <a:gd name="T50" fmla="*/ 132 w 1336"/>
                <a:gd name="T51" fmla="*/ 267 h 1335"/>
                <a:gd name="T52" fmla="*/ 195 w 1336"/>
                <a:gd name="T53" fmla="*/ 195 h 1335"/>
                <a:gd name="T54" fmla="*/ 267 w 1336"/>
                <a:gd name="T55" fmla="*/ 132 h 1335"/>
                <a:gd name="T56" fmla="*/ 350 w 1336"/>
                <a:gd name="T57" fmla="*/ 81 h 1335"/>
                <a:gd name="T58" fmla="*/ 438 w 1336"/>
                <a:gd name="T59" fmla="*/ 41 h 1335"/>
                <a:gd name="T60" fmla="*/ 533 w 1336"/>
                <a:gd name="T61" fmla="*/ 14 h 1335"/>
                <a:gd name="T62" fmla="*/ 634 w 1336"/>
                <a:gd name="T63" fmla="*/ 1 h 1335"/>
                <a:gd name="T64" fmla="*/ 736 w 1336"/>
                <a:gd name="T65" fmla="*/ 3 h 1335"/>
                <a:gd name="T66" fmla="*/ 834 w 1336"/>
                <a:gd name="T67" fmla="*/ 20 h 1335"/>
                <a:gd name="T68" fmla="*/ 927 w 1336"/>
                <a:gd name="T69" fmla="*/ 52 h 1335"/>
                <a:gd name="T70" fmla="*/ 1014 w 1336"/>
                <a:gd name="T71" fmla="*/ 97 h 1335"/>
                <a:gd name="T72" fmla="*/ 1093 w 1336"/>
                <a:gd name="T73" fmla="*/ 152 h 1335"/>
                <a:gd name="T74" fmla="*/ 1162 w 1336"/>
                <a:gd name="T75" fmla="*/ 219 h 1335"/>
                <a:gd name="T76" fmla="*/ 1221 w 1336"/>
                <a:gd name="T77" fmla="*/ 294 h 1335"/>
                <a:gd name="T78" fmla="*/ 1270 w 1336"/>
                <a:gd name="T79" fmla="*/ 378 h 1335"/>
                <a:gd name="T80" fmla="*/ 1305 w 1336"/>
                <a:gd name="T81" fmla="*/ 469 h 1335"/>
                <a:gd name="T82" fmla="*/ 1328 w 1336"/>
                <a:gd name="T83" fmla="*/ 565 h 1335"/>
                <a:gd name="T84" fmla="*/ 1336 w 1336"/>
                <a:gd name="T85" fmla="*/ 66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5">
                  <a:moveTo>
                    <a:pt x="1336" y="668"/>
                  </a:moveTo>
                  <a:lnTo>
                    <a:pt x="1334" y="702"/>
                  </a:lnTo>
                  <a:lnTo>
                    <a:pt x="1332" y="736"/>
                  </a:lnTo>
                  <a:lnTo>
                    <a:pt x="1328" y="770"/>
                  </a:lnTo>
                  <a:lnTo>
                    <a:pt x="1322" y="802"/>
                  </a:lnTo>
                  <a:lnTo>
                    <a:pt x="1315" y="834"/>
                  </a:lnTo>
                  <a:lnTo>
                    <a:pt x="1305" y="866"/>
                  </a:lnTo>
                  <a:lnTo>
                    <a:pt x="1295" y="897"/>
                  </a:lnTo>
                  <a:lnTo>
                    <a:pt x="1283" y="927"/>
                  </a:lnTo>
                  <a:lnTo>
                    <a:pt x="1270" y="957"/>
                  </a:lnTo>
                  <a:lnTo>
                    <a:pt x="1255" y="986"/>
                  </a:lnTo>
                  <a:lnTo>
                    <a:pt x="1238" y="1014"/>
                  </a:lnTo>
                  <a:lnTo>
                    <a:pt x="1221" y="1041"/>
                  </a:lnTo>
                  <a:lnTo>
                    <a:pt x="1203" y="1068"/>
                  </a:lnTo>
                  <a:lnTo>
                    <a:pt x="1183" y="1092"/>
                  </a:lnTo>
                  <a:lnTo>
                    <a:pt x="1162" y="1116"/>
                  </a:lnTo>
                  <a:lnTo>
                    <a:pt x="1140" y="1140"/>
                  </a:lnTo>
                  <a:lnTo>
                    <a:pt x="1116" y="1162"/>
                  </a:lnTo>
                  <a:lnTo>
                    <a:pt x="1093" y="1183"/>
                  </a:lnTo>
                  <a:lnTo>
                    <a:pt x="1068" y="1203"/>
                  </a:lnTo>
                  <a:lnTo>
                    <a:pt x="1041" y="1221"/>
                  </a:lnTo>
                  <a:lnTo>
                    <a:pt x="1014" y="1238"/>
                  </a:lnTo>
                  <a:lnTo>
                    <a:pt x="986" y="1254"/>
                  </a:lnTo>
                  <a:lnTo>
                    <a:pt x="958" y="1270"/>
                  </a:lnTo>
                  <a:lnTo>
                    <a:pt x="927" y="1283"/>
                  </a:lnTo>
                  <a:lnTo>
                    <a:pt x="897" y="1294"/>
                  </a:lnTo>
                  <a:lnTo>
                    <a:pt x="866" y="1305"/>
                  </a:lnTo>
                  <a:lnTo>
                    <a:pt x="834" y="1315"/>
                  </a:lnTo>
                  <a:lnTo>
                    <a:pt x="802" y="1321"/>
                  </a:lnTo>
                  <a:lnTo>
                    <a:pt x="770" y="1328"/>
                  </a:lnTo>
                  <a:lnTo>
                    <a:pt x="736" y="1332"/>
                  </a:lnTo>
                  <a:lnTo>
                    <a:pt x="702" y="1334"/>
                  </a:lnTo>
                  <a:lnTo>
                    <a:pt x="667" y="1335"/>
                  </a:lnTo>
                  <a:lnTo>
                    <a:pt x="634" y="1334"/>
                  </a:lnTo>
                  <a:lnTo>
                    <a:pt x="599" y="1332"/>
                  </a:lnTo>
                  <a:lnTo>
                    <a:pt x="566" y="1328"/>
                  </a:lnTo>
                  <a:lnTo>
                    <a:pt x="533" y="1321"/>
                  </a:lnTo>
                  <a:lnTo>
                    <a:pt x="501" y="1315"/>
                  </a:lnTo>
                  <a:lnTo>
                    <a:pt x="469" y="1305"/>
                  </a:lnTo>
                  <a:lnTo>
                    <a:pt x="438" y="1294"/>
                  </a:lnTo>
                  <a:lnTo>
                    <a:pt x="408" y="1283"/>
                  </a:lnTo>
                  <a:lnTo>
                    <a:pt x="378" y="1270"/>
                  </a:lnTo>
                  <a:lnTo>
                    <a:pt x="350" y="1254"/>
                  </a:lnTo>
                  <a:lnTo>
                    <a:pt x="321" y="1238"/>
                  </a:lnTo>
                  <a:lnTo>
                    <a:pt x="294" y="1221"/>
                  </a:lnTo>
                  <a:lnTo>
                    <a:pt x="267" y="1203"/>
                  </a:lnTo>
                  <a:lnTo>
                    <a:pt x="243" y="1183"/>
                  </a:lnTo>
                  <a:lnTo>
                    <a:pt x="219" y="1162"/>
                  </a:lnTo>
                  <a:lnTo>
                    <a:pt x="195" y="1140"/>
                  </a:lnTo>
                  <a:lnTo>
                    <a:pt x="173" y="1116"/>
                  </a:lnTo>
                  <a:lnTo>
                    <a:pt x="152" y="1092"/>
                  </a:lnTo>
                  <a:lnTo>
                    <a:pt x="132" y="1068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1" y="986"/>
                  </a:lnTo>
                  <a:lnTo>
                    <a:pt x="65" y="957"/>
                  </a:lnTo>
                  <a:lnTo>
                    <a:pt x="53" y="927"/>
                  </a:lnTo>
                  <a:lnTo>
                    <a:pt x="41" y="897"/>
                  </a:lnTo>
                  <a:lnTo>
                    <a:pt x="30" y="866"/>
                  </a:lnTo>
                  <a:lnTo>
                    <a:pt x="20" y="834"/>
                  </a:lnTo>
                  <a:lnTo>
                    <a:pt x="14" y="802"/>
                  </a:lnTo>
                  <a:lnTo>
                    <a:pt x="7" y="770"/>
                  </a:lnTo>
                  <a:lnTo>
                    <a:pt x="3" y="736"/>
                  </a:lnTo>
                  <a:lnTo>
                    <a:pt x="1" y="702"/>
                  </a:lnTo>
                  <a:lnTo>
                    <a:pt x="0" y="668"/>
                  </a:lnTo>
                  <a:lnTo>
                    <a:pt x="1" y="633"/>
                  </a:lnTo>
                  <a:lnTo>
                    <a:pt x="3" y="599"/>
                  </a:lnTo>
                  <a:lnTo>
                    <a:pt x="7" y="565"/>
                  </a:lnTo>
                  <a:lnTo>
                    <a:pt x="14" y="533"/>
                  </a:lnTo>
                  <a:lnTo>
                    <a:pt x="20" y="501"/>
                  </a:lnTo>
                  <a:lnTo>
                    <a:pt x="30" y="469"/>
                  </a:lnTo>
                  <a:lnTo>
                    <a:pt x="41" y="438"/>
                  </a:lnTo>
                  <a:lnTo>
                    <a:pt x="53" y="408"/>
                  </a:lnTo>
                  <a:lnTo>
                    <a:pt x="65" y="378"/>
                  </a:lnTo>
                  <a:lnTo>
                    <a:pt x="81" y="349"/>
                  </a:lnTo>
                  <a:lnTo>
                    <a:pt x="97" y="321"/>
                  </a:lnTo>
                  <a:lnTo>
                    <a:pt x="114" y="294"/>
                  </a:lnTo>
                  <a:lnTo>
                    <a:pt x="132" y="267"/>
                  </a:lnTo>
                  <a:lnTo>
                    <a:pt x="152" y="243"/>
                  </a:lnTo>
                  <a:lnTo>
                    <a:pt x="173" y="219"/>
                  </a:lnTo>
                  <a:lnTo>
                    <a:pt x="195" y="195"/>
                  </a:lnTo>
                  <a:lnTo>
                    <a:pt x="219" y="173"/>
                  </a:lnTo>
                  <a:lnTo>
                    <a:pt x="243" y="152"/>
                  </a:lnTo>
                  <a:lnTo>
                    <a:pt x="267" y="132"/>
                  </a:lnTo>
                  <a:lnTo>
                    <a:pt x="294" y="114"/>
                  </a:lnTo>
                  <a:lnTo>
                    <a:pt x="321" y="97"/>
                  </a:lnTo>
                  <a:lnTo>
                    <a:pt x="350" y="81"/>
                  </a:lnTo>
                  <a:lnTo>
                    <a:pt x="378" y="65"/>
                  </a:lnTo>
                  <a:lnTo>
                    <a:pt x="408" y="52"/>
                  </a:lnTo>
                  <a:lnTo>
                    <a:pt x="438" y="41"/>
                  </a:lnTo>
                  <a:lnTo>
                    <a:pt x="469" y="30"/>
                  </a:lnTo>
                  <a:lnTo>
                    <a:pt x="501" y="20"/>
                  </a:lnTo>
                  <a:lnTo>
                    <a:pt x="533" y="14"/>
                  </a:lnTo>
                  <a:lnTo>
                    <a:pt x="566" y="7"/>
                  </a:lnTo>
                  <a:lnTo>
                    <a:pt x="599" y="3"/>
                  </a:lnTo>
                  <a:lnTo>
                    <a:pt x="634" y="1"/>
                  </a:lnTo>
                  <a:lnTo>
                    <a:pt x="667" y="0"/>
                  </a:lnTo>
                  <a:lnTo>
                    <a:pt x="702" y="1"/>
                  </a:lnTo>
                  <a:lnTo>
                    <a:pt x="736" y="3"/>
                  </a:lnTo>
                  <a:lnTo>
                    <a:pt x="770" y="7"/>
                  </a:lnTo>
                  <a:lnTo>
                    <a:pt x="802" y="14"/>
                  </a:lnTo>
                  <a:lnTo>
                    <a:pt x="834" y="20"/>
                  </a:lnTo>
                  <a:lnTo>
                    <a:pt x="866" y="30"/>
                  </a:lnTo>
                  <a:lnTo>
                    <a:pt x="897" y="41"/>
                  </a:lnTo>
                  <a:lnTo>
                    <a:pt x="927" y="52"/>
                  </a:lnTo>
                  <a:lnTo>
                    <a:pt x="958" y="65"/>
                  </a:lnTo>
                  <a:lnTo>
                    <a:pt x="986" y="81"/>
                  </a:lnTo>
                  <a:lnTo>
                    <a:pt x="1014" y="97"/>
                  </a:lnTo>
                  <a:lnTo>
                    <a:pt x="1041" y="114"/>
                  </a:lnTo>
                  <a:lnTo>
                    <a:pt x="1068" y="132"/>
                  </a:lnTo>
                  <a:lnTo>
                    <a:pt x="1093" y="152"/>
                  </a:lnTo>
                  <a:lnTo>
                    <a:pt x="1116" y="173"/>
                  </a:lnTo>
                  <a:lnTo>
                    <a:pt x="1140" y="195"/>
                  </a:lnTo>
                  <a:lnTo>
                    <a:pt x="1162" y="219"/>
                  </a:lnTo>
                  <a:lnTo>
                    <a:pt x="1183" y="243"/>
                  </a:lnTo>
                  <a:lnTo>
                    <a:pt x="1203" y="267"/>
                  </a:lnTo>
                  <a:lnTo>
                    <a:pt x="1221" y="294"/>
                  </a:lnTo>
                  <a:lnTo>
                    <a:pt x="1238" y="321"/>
                  </a:lnTo>
                  <a:lnTo>
                    <a:pt x="1255" y="349"/>
                  </a:lnTo>
                  <a:lnTo>
                    <a:pt x="1270" y="378"/>
                  </a:lnTo>
                  <a:lnTo>
                    <a:pt x="1283" y="408"/>
                  </a:lnTo>
                  <a:lnTo>
                    <a:pt x="1295" y="438"/>
                  </a:lnTo>
                  <a:lnTo>
                    <a:pt x="1305" y="469"/>
                  </a:lnTo>
                  <a:lnTo>
                    <a:pt x="1315" y="501"/>
                  </a:lnTo>
                  <a:lnTo>
                    <a:pt x="1322" y="533"/>
                  </a:lnTo>
                  <a:lnTo>
                    <a:pt x="1328" y="565"/>
                  </a:lnTo>
                  <a:lnTo>
                    <a:pt x="1332" y="599"/>
                  </a:lnTo>
                  <a:lnTo>
                    <a:pt x="1334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0" name="Freeform 72"/>
            <p:cNvSpPr>
              <a:spLocks/>
            </p:cNvSpPr>
            <p:nvPr userDrawn="1"/>
          </p:nvSpPr>
          <p:spPr bwMode="auto">
            <a:xfrm>
              <a:off x="-4181475" y="-918549"/>
              <a:ext cx="482600" cy="482600"/>
            </a:xfrm>
            <a:custGeom>
              <a:avLst/>
              <a:gdLst>
                <a:gd name="T0" fmla="*/ 1214 w 1217"/>
                <a:gd name="T1" fmla="*/ 671 h 1217"/>
                <a:gd name="T2" fmla="*/ 1198 w 1217"/>
                <a:gd name="T3" fmla="*/ 760 h 1217"/>
                <a:gd name="T4" fmla="*/ 1169 w 1217"/>
                <a:gd name="T5" fmla="*/ 846 h 1217"/>
                <a:gd name="T6" fmla="*/ 1129 w 1217"/>
                <a:gd name="T7" fmla="*/ 924 h 1217"/>
                <a:gd name="T8" fmla="*/ 1078 w 1217"/>
                <a:gd name="T9" fmla="*/ 996 h 1217"/>
                <a:gd name="T10" fmla="*/ 1017 w 1217"/>
                <a:gd name="T11" fmla="*/ 1058 h 1217"/>
                <a:gd name="T12" fmla="*/ 948 w 1217"/>
                <a:gd name="T13" fmla="*/ 1112 h 1217"/>
                <a:gd name="T14" fmla="*/ 873 w 1217"/>
                <a:gd name="T15" fmla="*/ 1157 h 1217"/>
                <a:gd name="T16" fmla="*/ 789 w 1217"/>
                <a:gd name="T17" fmla="*/ 1189 h 1217"/>
                <a:gd name="T18" fmla="*/ 701 w 1217"/>
                <a:gd name="T19" fmla="*/ 1210 h 1217"/>
                <a:gd name="T20" fmla="*/ 608 w 1217"/>
                <a:gd name="T21" fmla="*/ 1217 h 1217"/>
                <a:gd name="T22" fmla="*/ 516 w 1217"/>
                <a:gd name="T23" fmla="*/ 1210 h 1217"/>
                <a:gd name="T24" fmla="*/ 428 w 1217"/>
                <a:gd name="T25" fmla="*/ 1189 h 1217"/>
                <a:gd name="T26" fmla="*/ 345 w 1217"/>
                <a:gd name="T27" fmla="*/ 1157 h 1217"/>
                <a:gd name="T28" fmla="*/ 269 w 1217"/>
                <a:gd name="T29" fmla="*/ 1112 h 1217"/>
                <a:gd name="T30" fmla="*/ 200 w 1217"/>
                <a:gd name="T31" fmla="*/ 1058 h 1217"/>
                <a:gd name="T32" fmla="*/ 139 w 1217"/>
                <a:gd name="T33" fmla="*/ 996 h 1217"/>
                <a:gd name="T34" fmla="*/ 89 w 1217"/>
                <a:gd name="T35" fmla="*/ 924 h 1217"/>
                <a:gd name="T36" fmla="*/ 49 w 1217"/>
                <a:gd name="T37" fmla="*/ 846 h 1217"/>
                <a:gd name="T38" fmla="*/ 19 w 1217"/>
                <a:gd name="T39" fmla="*/ 760 h 1217"/>
                <a:gd name="T40" fmla="*/ 3 w 1217"/>
                <a:gd name="T41" fmla="*/ 671 h 1217"/>
                <a:gd name="T42" fmla="*/ 1 w 1217"/>
                <a:gd name="T43" fmla="*/ 578 h 1217"/>
                <a:gd name="T44" fmla="*/ 13 w 1217"/>
                <a:gd name="T45" fmla="*/ 486 h 1217"/>
                <a:gd name="T46" fmla="*/ 38 w 1217"/>
                <a:gd name="T47" fmla="*/ 400 h 1217"/>
                <a:gd name="T48" fmla="*/ 73 w 1217"/>
                <a:gd name="T49" fmla="*/ 319 h 1217"/>
                <a:gd name="T50" fmla="*/ 121 w 1217"/>
                <a:gd name="T51" fmla="*/ 245 h 1217"/>
                <a:gd name="T52" fmla="*/ 178 w 1217"/>
                <a:gd name="T53" fmla="*/ 178 h 1217"/>
                <a:gd name="T54" fmla="*/ 245 w 1217"/>
                <a:gd name="T55" fmla="*/ 121 h 1217"/>
                <a:gd name="T56" fmla="*/ 319 w 1217"/>
                <a:gd name="T57" fmla="*/ 73 h 1217"/>
                <a:gd name="T58" fmla="*/ 400 w 1217"/>
                <a:gd name="T59" fmla="*/ 38 h 1217"/>
                <a:gd name="T60" fmla="*/ 486 w 1217"/>
                <a:gd name="T61" fmla="*/ 13 h 1217"/>
                <a:gd name="T62" fmla="*/ 578 w 1217"/>
                <a:gd name="T63" fmla="*/ 1 h 1217"/>
                <a:gd name="T64" fmla="*/ 671 w 1217"/>
                <a:gd name="T65" fmla="*/ 3 h 1217"/>
                <a:gd name="T66" fmla="*/ 760 w 1217"/>
                <a:gd name="T67" fmla="*/ 19 h 1217"/>
                <a:gd name="T68" fmla="*/ 846 w 1217"/>
                <a:gd name="T69" fmla="*/ 49 h 1217"/>
                <a:gd name="T70" fmla="*/ 923 w 1217"/>
                <a:gd name="T71" fmla="*/ 88 h 1217"/>
                <a:gd name="T72" fmla="*/ 996 w 1217"/>
                <a:gd name="T73" fmla="*/ 139 h 1217"/>
                <a:gd name="T74" fmla="*/ 1058 w 1217"/>
                <a:gd name="T75" fmla="*/ 200 h 1217"/>
                <a:gd name="T76" fmla="*/ 1112 w 1217"/>
                <a:gd name="T77" fmla="*/ 269 h 1217"/>
                <a:gd name="T78" fmla="*/ 1157 w 1217"/>
                <a:gd name="T79" fmla="*/ 344 h 1217"/>
                <a:gd name="T80" fmla="*/ 1189 w 1217"/>
                <a:gd name="T81" fmla="*/ 428 h 1217"/>
                <a:gd name="T82" fmla="*/ 1210 w 1217"/>
                <a:gd name="T83" fmla="*/ 516 h 1217"/>
                <a:gd name="T84" fmla="*/ 1217 w 1217"/>
                <a:gd name="T85" fmla="*/ 609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7">
                  <a:moveTo>
                    <a:pt x="1217" y="609"/>
                  </a:moveTo>
                  <a:lnTo>
                    <a:pt x="1216" y="639"/>
                  </a:lnTo>
                  <a:lnTo>
                    <a:pt x="1214" y="671"/>
                  </a:lnTo>
                  <a:lnTo>
                    <a:pt x="1210" y="701"/>
                  </a:lnTo>
                  <a:lnTo>
                    <a:pt x="1204" y="731"/>
                  </a:lnTo>
                  <a:lnTo>
                    <a:pt x="1198" y="760"/>
                  </a:lnTo>
                  <a:lnTo>
                    <a:pt x="1189" y="789"/>
                  </a:lnTo>
                  <a:lnTo>
                    <a:pt x="1179" y="817"/>
                  </a:lnTo>
                  <a:lnTo>
                    <a:pt x="1169" y="846"/>
                  </a:lnTo>
                  <a:lnTo>
                    <a:pt x="1157" y="873"/>
                  </a:lnTo>
                  <a:lnTo>
                    <a:pt x="1144" y="898"/>
                  </a:lnTo>
                  <a:lnTo>
                    <a:pt x="1129" y="924"/>
                  </a:lnTo>
                  <a:lnTo>
                    <a:pt x="1112" y="948"/>
                  </a:lnTo>
                  <a:lnTo>
                    <a:pt x="1096" y="972"/>
                  </a:lnTo>
                  <a:lnTo>
                    <a:pt x="1078" y="996"/>
                  </a:lnTo>
                  <a:lnTo>
                    <a:pt x="1058" y="1017"/>
                  </a:lnTo>
                  <a:lnTo>
                    <a:pt x="1039" y="1039"/>
                  </a:lnTo>
                  <a:lnTo>
                    <a:pt x="1017" y="1058"/>
                  </a:lnTo>
                  <a:lnTo>
                    <a:pt x="996" y="1078"/>
                  </a:lnTo>
                  <a:lnTo>
                    <a:pt x="972" y="1096"/>
                  </a:lnTo>
                  <a:lnTo>
                    <a:pt x="948" y="1112"/>
                  </a:lnTo>
                  <a:lnTo>
                    <a:pt x="923" y="1129"/>
                  </a:lnTo>
                  <a:lnTo>
                    <a:pt x="899" y="1144"/>
                  </a:lnTo>
                  <a:lnTo>
                    <a:pt x="873" y="1157"/>
                  </a:lnTo>
                  <a:lnTo>
                    <a:pt x="846" y="1168"/>
                  </a:lnTo>
                  <a:lnTo>
                    <a:pt x="818" y="1179"/>
                  </a:lnTo>
                  <a:lnTo>
                    <a:pt x="789" y="1189"/>
                  </a:lnTo>
                  <a:lnTo>
                    <a:pt x="760" y="1198"/>
                  </a:lnTo>
                  <a:lnTo>
                    <a:pt x="731" y="1204"/>
                  </a:lnTo>
                  <a:lnTo>
                    <a:pt x="701" y="1210"/>
                  </a:lnTo>
                  <a:lnTo>
                    <a:pt x="671" y="1214"/>
                  </a:lnTo>
                  <a:lnTo>
                    <a:pt x="639" y="1216"/>
                  </a:lnTo>
                  <a:lnTo>
                    <a:pt x="608" y="1217"/>
                  </a:lnTo>
                  <a:lnTo>
                    <a:pt x="578" y="1216"/>
                  </a:lnTo>
                  <a:lnTo>
                    <a:pt x="546" y="1214"/>
                  </a:lnTo>
                  <a:lnTo>
                    <a:pt x="516" y="1210"/>
                  </a:lnTo>
                  <a:lnTo>
                    <a:pt x="486" y="1204"/>
                  </a:lnTo>
                  <a:lnTo>
                    <a:pt x="457" y="1198"/>
                  </a:lnTo>
                  <a:lnTo>
                    <a:pt x="428" y="1189"/>
                  </a:lnTo>
                  <a:lnTo>
                    <a:pt x="400" y="1179"/>
                  </a:lnTo>
                  <a:lnTo>
                    <a:pt x="372" y="1168"/>
                  </a:lnTo>
                  <a:lnTo>
                    <a:pt x="345" y="1157"/>
                  </a:lnTo>
                  <a:lnTo>
                    <a:pt x="319" y="1144"/>
                  </a:lnTo>
                  <a:lnTo>
                    <a:pt x="294" y="1129"/>
                  </a:lnTo>
                  <a:lnTo>
                    <a:pt x="269" y="1112"/>
                  </a:lnTo>
                  <a:lnTo>
                    <a:pt x="245" y="1096"/>
                  </a:lnTo>
                  <a:lnTo>
                    <a:pt x="221" y="1078"/>
                  </a:lnTo>
                  <a:lnTo>
                    <a:pt x="200" y="1058"/>
                  </a:lnTo>
                  <a:lnTo>
                    <a:pt x="178" y="1039"/>
                  </a:lnTo>
                  <a:lnTo>
                    <a:pt x="159" y="1017"/>
                  </a:lnTo>
                  <a:lnTo>
                    <a:pt x="139" y="996"/>
                  </a:lnTo>
                  <a:lnTo>
                    <a:pt x="121" y="972"/>
                  </a:lnTo>
                  <a:lnTo>
                    <a:pt x="105" y="948"/>
                  </a:lnTo>
                  <a:lnTo>
                    <a:pt x="89" y="924"/>
                  </a:lnTo>
                  <a:lnTo>
                    <a:pt x="73" y="898"/>
                  </a:lnTo>
                  <a:lnTo>
                    <a:pt x="60" y="873"/>
                  </a:lnTo>
                  <a:lnTo>
                    <a:pt x="49" y="846"/>
                  </a:lnTo>
                  <a:lnTo>
                    <a:pt x="38" y="817"/>
                  </a:lnTo>
                  <a:lnTo>
                    <a:pt x="28" y="789"/>
                  </a:lnTo>
                  <a:lnTo>
                    <a:pt x="19" y="760"/>
                  </a:lnTo>
                  <a:lnTo>
                    <a:pt x="13" y="731"/>
                  </a:lnTo>
                  <a:lnTo>
                    <a:pt x="8" y="701"/>
                  </a:lnTo>
                  <a:lnTo>
                    <a:pt x="3" y="671"/>
                  </a:lnTo>
                  <a:lnTo>
                    <a:pt x="1" y="639"/>
                  </a:lnTo>
                  <a:lnTo>
                    <a:pt x="0" y="609"/>
                  </a:lnTo>
                  <a:lnTo>
                    <a:pt x="1" y="578"/>
                  </a:lnTo>
                  <a:lnTo>
                    <a:pt x="3" y="546"/>
                  </a:lnTo>
                  <a:lnTo>
                    <a:pt x="8" y="516"/>
                  </a:lnTo>
                  <a:lnTo>
                    <a:pt x="13" y="486"/>
                  </a:lnTo>
                  <a:lnTo>
                    <a:pt x="19" y="457"/>
                  </a:lnTo>
                  <a:lnTo>
                    <a:pt x="28" y="428"/>
                  </a:lnTo>
                  <a:lnTo>
                    <a:pt x="38" y="400"/>
                  </a:lnTo>
                  <a:lnTo>
                    <a:pt x="49" y="371"/>
                  </a:lnTo>
                  <a:lnTo>
                    <a:pt x="60" y="344"/>
                  </a:lnTo>
                  <a:lnTo>
                    <a:pt x="73" y="319"/>
                  </a:lnTo>
                  <a:lnTo>
                    <a:pt x="89" y="294"/>
                  </a:lnTo>
                  <a:lnTo>
                    <a:pt x="105" y="269"/>
                  </a:lnTo>
                  <a:lnTo>
                    <a:pt x="121" y="245"/>
                  </a:lnTo>
                  <a:lnTo>
                    <a:pt x="139" y="221"/>
                  </a:lnTo>
                  <a:lnTo>
                    <a:pt x="159" y="200"/>
                  </a:lnTo>
                  <a:lnTo>
                    <a:pt x="178" y="178"/>
                  </a:lnTo>
                  <a:lnTo>
                    <a:pt x="200" y="159"/>
                  </a:lnTo>
                  <a:lnTo>
                    <a:pt x="221" y="139"/>
                  </a:lnTo>
                  <a:lnTo>
                    <a:pt x="245" y="121"/>
                  </a:lnTo>
                  <a:lnTo>
                    <a:pt x="269" y="105"/>
                  </a:lnTo>
                  <a:lnTo>
                    <a:pt x="294" y="88"/>
                  </a:lnTo>
                  <a:lnTo>
                    <a:pt x="319" y="73"/>
                  </a:lnTo>
                  <a:lnTo>
                    <a:pt x="345" y="60"/>
                  </a:lnTo>
                  <a:lnTo>
                    <a:pt x="372" y="49"/>
                  </a:lnTo>
                  <a:lnTo>
                    <a:pt x="400" y="38"/>
                  </a:lnTo>
                  <a:lnTo>
                    <a:pt x="428" y="28"/>
                  </a:lnTo>
                  <a:lnTo>
                    <a:pt x="457" y="19"/>
                  </a:lnTo>
                  <a:lnTo>
                    <a:pt x="486" y="13"/>
                  </a:lnTo>
                  <a:lnTo>
                    <a:pt x="516" y="7"/>
                  </a:lnTo>
                  <a:lnTo>
                    <a:pt x="546" y="3"/>
                  </a:lnTo>
                  <a:lnTo>
                    <a:pt x="578" y="1"/>
                  </a:lnTo>
                  <a:lnTo>
                    <a:pt x="608" y="0"/>
                  </a:lnTo>
                  <a:lnTo>
                    <a:pt x="639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1" y="13"/>
                  </a:lnTo>
                  <a:lnTo>
                    <a:pt x="760" y="19"/>
                  </a:lnTo>
                  <a:lnTo>
                    <a:pt x="789" y="28"/>
                  </a:lnTo>
                  <a:lnTo>
                    <a:pt x="818" y="38"/>
                  </a:lnTo>
                  <a:lnTo>
                    <a:pt x="846" y="49"/>
                  </a:lnTo>
                  <a:lnTo>
                    <a:pt x="873" y="60"/>
                  </a:lnTo>
                  <a:lnTo>
                    <a:pt x="899" y="73"/>
                  </a:lnTo>
                  <a:lnTo>
                    <a:pt x="923" y="88"/>
                  </a:lnTo>
                  <a:lnTo>
                    <a:pt x="948" y="105"/>
                  </a:lnTo>
                  <a:lnTo>
                    <a:pt x="972" y="121"/>
                  </a:lnTo>
                  <a:lnTo>
                    <a:pt x="996" y="139"/>
                  </a:lnTo>
                  <a:lnTo>
                    <a:pt x="1017" y="159"/>
                  </a:lnTo>
                  <a:lnTo>
                    <a:pt x="1039" y="178"/>
                  </a:lnTo>
                  <a:lnTo>
                    <a:pt x="1058" y="200"/>
                  </a:lnTo>
                  <a:lnTo>
                    <a:pt x="1078" y="221"/>
                  </a:lnTo>
                  <a:lnTo>
                    <a:pt x="1096" y="245"/>
                  </a:lnTo>
                  <a:lnTo>
                    <a:pt x="1112" y="269"/>
                  </a:lnTo>
                  <a:lnTo>
                    <a:pt x="1129" y="294"/>
                  </a:lnTo>
                  <a:lnTo>
                    <a:pt x="1144" y="319"/>
                  </a:lnTo>
                  <a:lnTo>
                    <a:pt x="1157" y="344"/>
                  </a:lnTo>
                  <a:lnTo>
                    <a:pt x="1169" y="371"/>
                  </a:lnTo>
                  <a:lnTo>
                    <a:pt x="1179" y="400"/>
                  </a:lnTo>
                  <a:lnTo>
                    <a:pt x="1189" y="428"/>
                  </a:lnTo>
                  <a:lnTo>
                    <a:pt x="1198" y="457"/>
                  </a:lnTo>
                  <a:lnTo>
                    <a:pt x="1204" y="486"/>
                  </a:lnTo>
                  <a:lnTo>
                    <a:pt x="1210" y="516"/>
                  </a:lnTo>
                  <a:lnTo>
                    <a:pt x="1214" y="546"/>
                  </a:lnTo>
                  <a:lnTo>
                    <a:pt x="1216" y="578"/>
                  </a:lnTo>
                  <a:lnTo>
                    <a:pt x="1217" y="609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1" name="Freeform 73"/>
            <p:cNvSpPr>
              <a:spLocks/>
            </p:cNvSpPr>
            <p:nvPr userDrawn="1"/>
          </p:nvSpPr>
          <p:spPr bwMode="auto">
            <a:xfrm>
              <a:off x="-4037013" y="-840762"/>
              <a:ext cx="82550" cy="82550"/>
            </a:xfrm>
            <a:custGeom>
              <a:avLst/>
              <a:gdLst>
                <a:gd name="T0" fmla="*/ 206 w 206"/>
                <a:gd name="T1" fmla="*/ 115 h 207"/>
                <a:gd name="T2" fmla="*/ 202 w 206"/>
                <a:gd name="T3" fmla="*/ 134 h 207"/>
                <a:gd name="T4" fmla="*/ 194 w 206"/>
                <a:gd name="T5" fmla="*/ 153 h 207"/>
                <a:gd name="T6" fmla="*/ 182 w 206"/>
                <a:gd name="T7" fmla="*/ 170 h 207"/>
                <a:gd name="T8" fmla="*/ 168 w 206"/>
                <a:gd name="T9" fmla="*/ 183 h 207"/>
                <a:gd name="T10" fmla="*/ 152 w 206"/>
                <a:gd name="T11" fmla="*/ 195 h 207"/>
                <a:gd name="T12" fmla="*/ 134 w 206"/>
                <a:gd name="T13" fmla="*/ 202 h 207"/>
                <a:gd name="T14" fmla="*/ 114 w 206"/>
                <a:gd name="T15" fmla="*/ 207 h 207"/>
                <a:gd name="T16" fmla="*/ 93 w 206"/>
                <a:gd name="T17" fmla="*/ 207 h 207"/>
                <a:gd name="T18" fmla="*/ 72 w 206"/>
                <a:gd name="T19" fmla="*/ 202 h 207"/>
                <a:gd name="T20" fmla="*/ 54 w 206"/>
                <a:gd name="T21" fmla="*/ 195 h 207"/>
                <a:gd name="T22" fmla="*/ 38 w 206"/>
                <a:gd name="T23" fmla="*/ 183 h 207"/>
                <a:gd name="T24" fmla="*/ 24 w 206"/>
                <a:gd name="T25" fmla="*/ 170 h 207"/>
                <a:gd name="T26" fmla="*/ 13 w 206"/>
                <a:gd name="T27" fmla="*/ 153 h 207"/>
                <a:gd name="T28" fmla="*/ 5 w 206"/>
                <a:gd name="T29" fmla="*/ 134 h 207"/>
                <a:gd name="T30" fmla="*/ 1 w 206"/>
                <a:gd name="T31" fmla="*/ 115 h 207"/>
                <a:gd name="T32" fmla="*/ 1 w 206"/>
                <a:gd name="T33" fmla="*/ 93 h 207"/>
                <a:gd name="T34" fmla="*/ 5 w 206"/>
                <a:gd name="T35" fmla="*/ 73 h 207"/>
                <a:gd name="T36" fmla="*/ 13 w 206"/>
                <a:gd name="T37" fmla="*/ 54 h 207"/>
                <a:gd name="T38" fmla="*/ 24 w 206"/>
                <a:gd name="T39" fmla="*/ 38 h 207"/>
                <a:gd name="T40" fmla="*/ 38 w 206"/>
                <a:gd name="T41" fmla="*/ 24 h 207"/>
                <a:gd name="T42" fmla="*/ 54 w 206"/>
                <a:gd name="T43" fmla="*/ 13 h 207"/>
                <a:gd name="T44" fmla="*/ 72 w 206"/>
                <a:gd name="T45" fmla="*/ 6 h 207"/>
                <a:gd name="T46" fmla="*/ 93 w 206"/>
                <a:gd name="T47" fmla="*/ 2 h 207"/>
                <a:gd name="T48" fmla="*/ 114 w 206"/>
                <a:gd name="T49" fmla="*/ 2 h 207"/>
                <a:gd name="T50" fmla="*/ 134 w 206"/>
                <a:gd name="T51" fmla="*/ 6 h 207"/>
                <a:gd name="T52" fmla="*/ 152 w 206"/>
                <a:gd name="T53" fmla="*/ 13 h 207"/>
                <a:gd name="T54" fmla="*/ 168 w 206"/>
                <a:gd name="T55" fmla="*/ 24 h 207"/>
                <a:gd name="T56" fmla="*/ 182 w 206"/>
                <a:gd name="T57" fmla="*/ 38 h 207"/>
                <a:gd name="T58" fmla="*/ 194 w 206"/>
                <a:gd name="T59" fmla="*/ 54 h 207"/>
                <a:gd name="T60" fmla="*/ 202 w 206"/>
                <a:gd name="T61" fmla="*/ 73 h 207"/>
                <a:gd name="T62" fmla="*/ 206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4"/>
                  </a:moveTo>
                  <a:lnTo>
                    <a:pt x="206" y="115"/>
                  </a:lnTo>
                  <a:lnTo>
                    <a:pt x="204" y="125"/>
                  </a:lnTo>
                  <a:lnTo>
                    <a:pt x="202" y="134"/>
                  </a:lnTo>
                  <a:lnTo>
                    <a:pt x="199" y="144"/>
                  </a:lnTo>
                  <a:lnTo>
                    <a:pt x="194" y="153"/>
                  </a:lnTo>
                  <a:lnTo>
                    <a:pt x="189" y="161"/>
                  </a:lnTo>
                  <a:lnTo>
                    <a:pt x="182" y="170"/>
                  </a:lnTo>
                  <a:lnTo>
                    <a:pt x="176" y="177"/>
                  </a:lnTo>
                  <a:lnTo>
                    <a:pt x="168" y="183"/>
                  </a:lnTo>
                  <a:lnTo>
                    <a:pt x="161" y="189"/>
                  </a:lnTo>
                  <a:lnTo>
                    <a:pt x="152" y="195"/>
                  </a:lnTo>
                  <a:lnTo>
                    <a:pt x="144" y="199"/>
                  </a:lnTo>
                  <a:lnTo>
                    <a:pt x="134" y="202"/>
                  </a:lnTo>
                  <a:lnTo>
                    <a:pt x="124" y="205"/>
                  </a:lnTo>
                  <a:lnTo>
                    <a:pt x="114" y="207"/>
                  </a:lnTo>
                  <a:lnTo>
                    <a:pt x="104" y="207"/>
                  </a:lnTo>
                  <a:lnTo>
                    <a:pt x="93" y="207"/>
                  </a:lnTo>
                  <a:lnTo>
                    <a:pt x="83" y="205"/>
                  </a:lnTo>
                  <a:lnTo>
                    <a:pt x="72" y="202"/>
                  </a:lnTo>
                  <a:lnTo>
                    <a:pt x="64" y="199"/>
                  </a:lnTo>
                  <a:lnTo>
                    <a:pt x="54" y="195"/>
                  </a:lnTo>
                  <a:lnTo>
                    <a:pt x="45" y="189"/>
                  </a:lnTo>
                  <a:lnTo>
                    <a:pt x="38" y="183"/>
                  </a:lnTo>
                  <a:lnTo>
                    <a:pt x="30" y="177"/>
                  </a:lnTo>
                  <a:lnTo>
                    <a:pt x="24" y="170"/>
                  </a:lnTo>
                  <a:lnTo>
                    <a:pt x="18" y="161"/>
                  </a:lnTo>
                  <a:lnTo>
                    <a:pt x="13" y="153"/>
                  </a:lnTo>
                  <a:lnTo>
                    <a:pt x="9" y="144"/>
                  </a:lnTo>
                  <a:lnTo>
                    <a:pt x="5" y="134"/>
                  </a:lnTo>
                  <a:lnTo>
                    <a:pt x="2" y="125"/>
                  </a:lnTo>
                  <a:lnTo>
                    <a:pt x="1" y="115"/>
                  </a:lnTo>
                  <a:lnTo>
                    <a:pt x="0" y="104"/>
                  </a:lnTo>
                  <a:lnTo>
                    <a:pt x="1" y="93"/>
                  </a:lnTo>
                  <a:lnTo>
                    <a:pt x="2" y="84"/>
                  </a:lnTo>
                  <a:lnTo>
                    <a:pt x="5" y="73"/>
                  </a:lnTo>
                  <a:lnTo>
                    <a:pt x="9" y="64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4" y="38"/>
                  </a:lnTo>
                  <a:lnTo>
                    <a:pt x="30" y="31"/>
                  </a:lnTo>
                  <a:lnTo>
                    <a:pt x="38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4" y="9"/>
                  </a:lnTo>
                  <a:lnTo>
                    <a:pt x="72" y="6"/>
                  </a:lnTo>
                  <a:lnTo>
                    <a:pt x="83" y="3"/>
                  </a:lnTo>
                  <a:lnTo>
                    <a:pt x="93" y="2"/>
                  </a:lnTo>
                  <a:lnTo>
                    <a:pt x="104" y="0"/>
                  </a:lnTo>
                  <a:lnTo>
                    <a:pt x="114" y="2"/>
                  </a:lnTo>
                  <a:lnTo>
                    <a:pt x="124" y="3"/>
                  </a:lnTo>
                  <a:lnTo>
                    <a:pt x="134" y="6"/>
                  </a:lnTo>
                  <a:lnTo>
                    <a:pt x="144" y="9"/>
                  </a:lnTo>
                  <a:lnTo>
                    <a:pt x="152" y="13"/>
                  </a:lnTo>
                  <a:lnTo>
                    <a:pt x="161" y="19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9" y="47"/>
                  </a:lnTo>
                  <a:lnTo>
                    <a:pt x="194" y="54"/>
                  </a:lnTo>
                  <a:lnTo>
                    <a:pt x="199" y="64"/>
                  </a:lnTo>
                  <a:lnTo>
                    <a:pt x="202" y="73"/>
                  </a:lnTo>
                  <a:lnTo>
                    <a:pt x="204" y="84"/>
                  </a:lnTo>
                  <a:lnTo>
                    <a:pt x="206" y="93"/>
                  </a:lnTo>
                  <a:lnTo>
                    <a:pt x="206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2" name="Freeform 74"/>
            <p:cNvSpPr>
              <a:spLocks/>
            </p:cNvSpPr>
            <p:nvPr userDrawn="1"/>
          </p:nvSpPr>
          <p:spPr bwMode="auto">
            <a:xfrm>
              <a:off x="-3802063" y="-701062"/>
              <a:ext cx="82550" cy="82550"/>
            </a:xfrm>
            <a:custGeom>
              <a:avLst/>
              <a:gdLst>
                <a:gd name="T0" fmla="*/ 206 w 206"/>
                <a:gd name="T1" fmla="*/ 113 h 206"/>
                <a:gd name="T2" fmla="*/ 202 w 206"/>
                <a:gd name="T3" fmla="*/ 134 h 206"/>
                <a:gd name="T4" fmla="*/ 194 w 206"/>
                <a:gd name="T5" fmla="*/ 152 h 206"/>
                <a:gd name="T6" fmla="*/ 182 w 206"/>
                <a:gd name="T7" fmla="*/ 168 h 206"/>
                <a:gd name="T8" fmla="*/ 169 w 206"/>
                <a:gd name="T9" fmla="*/ 182 h 206"/>
                <a:gd name="T10" fmla="*/ 152 w 206"/>
                <a:gd name="T11" fmla="*/ 193 h 206"/>
                <a:gd name="T12" fmla="*/ 134 w 206"/>
                <a:gd name="T13" fmla="*/ 202 h 206"/>
                <a:gd name="T14" fmla="*/ 114 w 206"/>
                <a:gd name="T15" fmla="*/ 205 h 206"/>
                <a:gd name="T16" fmla="*/ 93 w 206"/>
                <a:gd name="T17" fmla="*/ 205 h 206"/>
                <a:gd name="T18" fmla="*/ 73 w 206"/>
                <a:gd name="T19" fmla="*/ 202 h 206"/>
                <a:gd name="T20" fmla="*/ 54 w 206"/>
                <a:gd name="T21" fmla="*/ 193 h 206"/>
                <a:gd name="T22" fmla="*/ 38 w 206"/>
                <a:gd name="T23" fmla="*/ 182 h 206"/>
                <a:gd name="T24" fmla="*/ 24 w 206"/>
                <a:gd name="T25" fmla="*/ 168 h 206"/>
                <a:gd name="T26" fmla="*/ 13 w 206"/>
                <a:gd name="T27" fmla="*/ 152 h 206"/>
                <a:gd name="T28" fmla="*/ 5 w 206"/>
                <a:gd name="T29" fmla="*/ 134 h 206"/>
                <a:gd name="T30" fmla="*/ 1 w 206"/>
                <a:gd name="T31" fmla="*/ 113 h 206"/>
                <a:gd name="T32" fmla="*/ 1 w 206"/>
                <a:gd name="T33" fmla="*/ 93 h 206"/>
                <a:gd name="T34" fmla="*/ 5 w 206"/>
                <a:gd name="T35" fmla="*/ 72 h 206"/>
                <a:gd name="T36" fmla="*/ 13 w 206"/>
                <a:gd name="T37" fmla="*/ 54 h 206"/>
                <a:gd name="T38" fmla="*/ 24 w 206"/>
                <a:gd name="T39" fmla="*/ 37 h 206"/>
                <a:gd name="T40" fmla="*/ 38 w 206"/>
                <a:gd name="T41" fmla="*/ 23 h 206"/>
                <a:gd name="T42" fmla="*/ 54 w 206"/>
                <a:gd name="T43" fmla="*/ 13 h 206"/>
                <a:gd name="T44" fmla="*/ 73 w 206"/>
                <a:gd name="T45" fmla="*/ 4 h 206"/>
                <a:gd name="T46" fmla="*/ 93 w 206"/>
                <a:gd name="T47" fmla="*/ 1 h 206"/>
                <a:gd name="T48" fmla="*/ 114 w 206"/>
                <a:gd name="T49" fmla="*/ 1 h 206"/>
                <a:gd name="T50" fmla="*/ 134 w 206"/>
                <a:gd name="T51" fmla="*/ 4 h 206"/>
                <a:gd name="T52" fmla="*/ 152 w 206"/>
                <a:gd name="T53" fmla="*/ 13 h 206"/>
                <a:gd name="T54" fmla="*/ 169 w 206"/>
                <a:gd name="T55" fmla="*/ 23 h 206"/>
                <a:gd name="T56" fmla="*/ 182 w 206"/>
                <a:gd name="T57" fmla="*/ 37 h 206"/>
                <a:gd name="T58" fmla="*/ 194 w 206"/>
                <a:gd name="T59" fmla="*/ 54 h 206"/>
                <a:gd name="T60" fmla="*/ 202 w 206"/>
                <a:gd name="T61" fmla="*/ 72 h 206"/>
                <a:gd name="T62" fmla="*/ 206 w 206"/>
                <a:gd name="T63" fmla="*/ 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6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9" y="143"/>
                  </a:lnTo>
                  <a:lnTo>
                    <a:pt x="194" y="152"/>
                  </a:lnTo>
                  <a:lnTo>
                    <a:pt x="189" y="161"/>
                  </a:lnTo>
                  <a:lnTo>
                    <a:pt x="182" y="168"/>
                  </a:lnTo>
                  <a:lnTo>
                    <a:pt x="176" y="176"/>
                  </a:lnTo>
                  <a:lnTo>
                    <a:pt x="169" y="182"/>
                  </a:lnTo>
                  <a:lnTo>
                    <a:pt x="161" y="189"/>
                  </a:lnTo>
                  <a:lnTo>
                    <a:pt x="152" y="193"/>
                  </a:lnTo>
                  <a:lnTo>
                    <a:pt x="143" y="197"/>
                  </a:lnTo>
                  <a:lnTo>
                    <a:pt x="134" y="202"/>
                  </a:lnTo>
                  <a:lnTo>
                    <a:pt x="124" y="204"/>
                  </a:lnTo>
                  <a:lnTo>
                    <a:pt x="114" y="205"/>
                  </a:lnTo>
                  <a:lnTo>
                    <a:pt x="103" y="206"/>
                  </a:lnTo>
                  <a:lnTo>
                    <a:pt x="93" y="205"/>
                  </a:lnTo>
                  <a:lnTo>
                    <a:pt x="83" y="204"/>
                  </a:lnTo>
                  <a:lnTo>
                    <a:pt x="73" y="202"/>
                  </a:lnTo>
                  <a:lnTo>
                    <a:pt x="64" y="197"/>
                  </a:lnTo>
                  <a:lnTo>
                    <a:pt x="54" y="193"/>
                  </a:lnTo>
                  <a:lnTo>
                    <a:pt x="46" y="189"/>
                  </a:lnTo>
                  <a:lnTo>
                    <a:pt x="38" y="182"/>
                  </a:lnTo>
                  <a:lnTo>
                    <a:pt x="30" y="176"/>
                  </a:lnTo>
                  <a:lnTo>
                    <a:pt x="24" y="168"/>
                  </a:lnTo>
                  <a:lnTo>
                    <a:pt x="18" y="161"/>
                  </a:lnTo>
                  <a:lnTo>
                    <a:pt x="13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1" y="93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2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4" y="37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6" y="17"/>
                  </a:lnTo>
                  <a:lnTo>
                    <a:pt x="54" y="13"/>
                  </a:lnTo>
                  <a:lnTo>
                    <a:pt x="64" y="8"/>
                  </a:lnTo>
                  <a:lnTo>
                    <a:pt x="73" y="4"/>
                  </a:lnTo>
                  <a:lnTo>
                    <a:pt x="83" y="2"/>
                  </a:lnTo>
                  <a:lnTo>
                    <a:pt x="93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4" y="2"/>
                  </a:lnTo>
                  <a:lnTo>
                    <a:pt x="134" y="4"/>
                  </a:lnTo>
                  <a:lnTo>
                    <a:pt x="143" y="8"/>
                  </a:lnTo>
                  <a:lnTo>
                    <a:pt x="152" y="13"/>
                  </a:lnTo>
                  <a:lnTo>
                    <a:pt x="161" y="17"/>
                  </a:lnTo>
                  <a:lnTo>
                    <a:pt x="169" y="23"/>
                  </a:lnTo>
                  <a:lnTo>
                    <a:pt x="176" y="30"/>
                  </a:lnTo>
                  <a:lnTo>
                    <a:pt x="182" y="37"/>
                  </a:lnTo>
                  <a:lnTo>
                    <a:pt x="189" y="45"/>
                  </a:lnTo>
                  <a:lnTo>
                    <a:pt x="194" y="54"/>
                  </a:lnTo>
                  <a:lnTo>
                    <a:pt x="199" y="62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6" y="93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3" name="Freeform 75"/>
            <p:cNvSpPr>
              <a:spLocks/>
            </p:cNvSpPr>
            <p:nvPr userDrawn="1"/>
          </p:nvSpPr>
          <p:spPr bwMode="auto">
            <a:xfrm>
              <a:off x="-3970338" y="-659787"/>
              <a:ext cx="53975" cy="53975"/>
            </a:xfrm>
            <a:custGeom>
              <a:avLst/>
              <a:gdLst>
                <a:gd name="T0" fmla="*/ 132 w 132"/>
                <a:gd name="T1" fmla="*/ 73 h 133"/>
                <a:gd name="T2" fmla="*/ 130 w 132"/>
                <a:gd name="T3" fmla="*/ 87 h 133"/>
                <a:gd name="T4" fmla="*/ 125 w 132"/>
                <a:gd name="T5" fmla="*/ 99 h 133"/>
                <a:gd name="T6" fmla="*/ 117 w 132"/>
                <a:gd name="T7" fmla="*/ 108 h 133"/>
                <a:gd name="T8" fmla="*/ 109 w 132"/>
                <a:gd name="T9" fmla="*/ 118 h 133"/>
                <a:gd name="T10" fmla="*/ 98 w 132"/>
                <a:gd name="T11" fmla="*/ 125 h 133"/>
                <a:gd name="T12" fmla="*/ 86 w 132"/>
                <a:gd name="T13" fmla="*/ 130 h 133"/>
                <a:gd name="T14" fmla="*/ 73 w 132"/>
                <a:gd name="T15" fmla="*/ 133 h 133"/>
                <a:gd name="T16" fmla="*/ 59 w 132"/>
                <a:gd name="T17" fmla="*/ 133 h 133"/>
                <a:gd name="T18" fmla="*/ 46 w 132"/>
                <a:gd name="T19" fmla="*/ 130 h 133"/>
                <a:gd name="T20" fmla="*/ 34 w 132"/>
                <a:gd name="T21" fmla="*/ 125 h 133"/>
                <a:gd name="T22" fmla="*/ 24 w 132"/>
                <a:gd name="T23" fmla="*/ 118 h 133"/>
                <a:gd name="T24" fmla="*/ 15 w 132"/>
                <a:gd name="T25" fmla="*/ 108 h 133"/>
                <a:gd name="T26" fmla="*/ 8 w 132"/>
                <a:gd name="T27" fmla="*/ 99 h 133"/>
                <a:gd name="T28" fmla="*/ 3 w 132"/>
                <a:gd name="T29" fmla="*/ 87 h 133"/>
                <a:gd name="T30" fmla="*/ 0 w 132"/>
                <a:gd name="T31" fmla="*/ 73 h 133"/>
                <a:gd name="T32" fmla="*/ 0 w 132"/>
                <a:gd name="T33" fmla="*/ 60 h 133"/>
                <a:gd name="T34" fmla="*/ 3 w 132"/>
                <a:gd name="T35" fmla="*/ 47 h 133"/>
                <a:gd name="T36" fmla="*/ 8 w 132"/>
                <a:gd name="T37" fmla="*/ 35 h 133"/>
                <a:gd name="T38" fmla="*/ 15 w 132"/>
                <a:gd name="T39" fmla="*/ 24 h 133"/>
                <a:gd name="T40" fmla="*/ 24 w 132"/>
                <a:gd name="T41" fmla="*/ 15 h 133"/>
                <a:gd name="T42" fmla="*/ 34 w 132"/>
                <a:gd name="T43" fmla="*/ 8 h 133"/>
                <a:gd name="T44" fmla="*/ 46 w 132"/>
                <a:gd name="T45" fmla="*/ 2 h 133"/>
                <a:gd name="T46" fmla="*/ 59 w 132"/>
                <a:gd name="T47" fmla="*/ 0 h 133"/>
                <a:gd name="T48" fmla="*/ 73 w 132"/>
                <a:gd name="T49" fmla="*/ 0 h 133"/>
                <a:gd name="T50" fmla="*/ 86 w 132"/>
                <a:gd name="T51" fmla="*/ 2 h 133"/>
                <a:gd name="T52" fmla="*/ 98 w 132"/>
                <a:gd name="T53" fmla="*/ 8 h 133"/>
                <a:gd name="T54" fmla="*/ 109 w 132"/>
                <a:gd name="T55" fmla="*/ 15 h 133"/>
                <a:gd name="T56" fmla="*/ 117 w 132"/>
                <a:gd name="T57" fmla="*/ 24 h 133"/>
                <a:gd name="T58" fmla="*/ 125 w 132"/>
                <a:gd name="T59" fmla="*/ 35 h 133"/>
                <a:gd name="T60" fmla="*/ 130 w 132"/>
                <a:gd name="T61" fmla="*/ 47 h 133"/>
                <a:gd name="T62" fmla="*/ 132 w 132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3">
                  <a:moveTo>
                    <a:pt x="132" y="66"/>
                  </a:moveTo>
                  <a:lnTo>
                    <a:pt x="132" y="73"/>
                  </a:lnTo>
                  <a:lnTo>
                    <a:pt x="131" y="80"/>
                  </a:lnTo>
                  <a:lnTo>
                    <a:pt x="130" y="87"/>
                  </a:lnTo>
                  <a:lnTo>
                    <a:pt x="128" y="92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7" y="108"/>
                  </a:lnTo>
                  <a:lnTo>
                    <a:pt x="113" y="114"/>
                  </a:lnTo>
                  <a:lnTo>
                    <a:pt x="109" y="118"/>
                  </a:lnTo>
                  <a:lnTo>
                    <a:pt x="103" y="121"/>
                  </a:lnTo>
                  <a:lnTo>
                    <a:pt x="98" y="125"/>
                  </a:lnTo>
                  <a:lnTo>
                    <a:pt x="92" y="128"/>
                  </a:lnTo>
                  <a:lnTo>
                    <a:pt x="86" y="130"/>
                  </a:lnTo>
                  <a:lnTo>
                    <a:pt x="79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2" y="132"/>
                  </a:lnTo>
                  <a:lnTo>
                    <a:pt x="46" y="130"/>
                  </a:lnTo>
                  <a:lnTo>
                    <a:pt x="41" y="128"/>
                  </a:lnTo>
                  <a:lnTo>
                    <a:pt x="34" y="125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4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8" y="99"/>
                  </a:lnTo>
                  <a:lnTo>
                    <a:pt x="5" y="92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1" y="5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2"/>
                  </a:lnTo>
                  <a:lnTo>
                    <a:pt x="92" y="5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0" y="47"/>
                  </a:lnTo>
                  <a:lnTo>
                    <a:pt x="131" y="53"/>
                  </a:lnTo>
                  <a:lnTo>
                    <a:pt x="132" y="60"/>
                  </a:lnTo>
                  <a:lnTo>
                    <a:pt x="132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4" name="Freeform 76"/>
            <p:cNvSpPr>
              <a:spLocks/>
            </p:cNvSpPr>
            <p:nvPr userDrawn="1"/>
          </p:nvSpPr>
          <p:spPr bwMode="auto">
            <a:xfrm>
              <a:off x="-3846513" y="-840762"/>
              <a:ext cx="53975" cy="53975"/>
            </a:xfrm>
            <a:custGeom>
              <a:avLst/>
              <a:gdLst>
                <a:gd name="T0" fmla="*/ 132 w 133"/>
                <a:gd name="T1" fmla="*/ 74 h 134"/>
                <a:gd name="T2" fmla="*/ 130 w 133"/>
                <a:gd name="T3" fmla="*/ 87 h 134"/>
                <a:gd name="T4" fmla="*/ 125 w 133"/>
                <a:gd name="T5" fmla="*/ 100 h 134"/>
                <a:gd name="T6" fmla="*/ 118 w 133"/>
                <a:gd name="T7" fmla="*/ 110 h 134"/>
                <a:gd name="T8" fmla="*/ 109 w 133"/>
                <a:gd name="T9" fmla="*/ 119 h 134"/>
                <a:gd name="T10" fmla="*/ 99 w 133"/>
                <a:gd name="T11" fmla="*/ 126 h 134"/>
                <a:gd name="T12" fmla="*/ 86 w 133"/>
                <a:gd name="T13" fmla="*/ 131 h 134"/>
                <a:gd name="T14" fmla="*/ 73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6 h 134"/>
                <a:gd name="T22" fmla="*/ 24 w 133"/>
                <a:gd name="T23" fmla="*/ 119 h 134"/>
                <a:gd name="T24" fmla="*/ 16 w 133"/>
                <a:gd name="T25" fmla="*/ 110 h 134"/>
                <a:gd name="T26" fmla="*/ 8 w 133"/>
                <a:gd name="T27" fmla="*/ 100 h 134"/>
                <a:gd name="T28" fmla="*/ 3 w 133"/>
                <a:gd name="T29" fmla="*/ 87 h 134"/>
                <a:gd name="T30" fmla="*/ 1 w 133"/>
                <a:gd name="T31" fmla="*/ 74 h 134"/>
                <a:gd name="T32" fmla="*/ 1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7 h 134"/>
                <a:gd name="T42" fmla="*/ 35 w 133"/>
                <a:gd name="T43" fmla="*/ 9 h 134"/>
                <a:gd name="T44" fmla="*/ 47 w 133"/>
                <a:gd name="T45" fmla="*/ 4 h 134"/>
                <a:gd name="T46" fmla="*/ 60 w 133"/>
                <a:gd name="T47" fmla="*/ 2 h 134"/>
                <a:gd name="T48" fmla="*/ 73 w 133"/>
                <a:gd name="T49" fmla="*/ 2 h 134"/>
                <a:gd name="T50" fmla="*/ 86 w 133"/>
                <a:gd name="T51" fmla="*/ 4 h 134"/>
                <a:gd name="T52" fmla="*/ 99 w 133"/>
                <a:gd name="T53" fmla="*/ 9 h 134"/>
                <a:gd name="T54" fmla="*/ 109 w 133"/>
                <a:gd name="T55" fmla="*/ 17 h 134"/>
                <a:gd name="T56" fmla="*/ 118 w 133"/>
                <a:gd name="T57" fmla="*/ 25 h 134"/>
                <a:gd name="T58" fmla="*/ 125 w 133"/>
                <a:gd name="T59" fmla="*/ 36 h 134"/>
                <a:gd name="T60" fmla="*/ 130 w 133"/>
                <a:gd name="T61" fmla="*/ 48 h 134"/>
                <a:gd name="T62" fmla="*/ 132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2" y="74"/>
                  </a:lnTo>
                  <a:lnTo>
                    <a:pt x="132" y="81"/>
                  </a:lnTo>
                  <a:lnTo>
                    <a:pt x="130" y="87"/>
                  </a:lnTo>
                  <a:lnTo>
                    <a:pt x="128" y="93"/>
                  </a:lnTo>
                  <a:lnTo>
                    <a:pt x="125" y="100"/>
                  </a:lnTo>
                  <a:lnTo>
                    <a:pt x="122" y="105"/>
                  </a:lnTo>
                  <a:lnTo>
                    <a:pt x="118" y="110"/>
                  </a:lnTo>
                  <a:lnTo>
                    <a:pt x="114" y="115"/>
                  </a:lnTo>
                  <a:lnTo>
                    <a:pt x="109" y="119"/>
                  </a:lnTo>
                  <a:lnTo>
                    <a:pt x="104" y="123"/>
                  </a:lnTo>
                  <a:lnTo>
                    <a:pt x="99" y="126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81" y="133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60" y="133"/>
                  </a:lnTo>
                  <a:lnTo>
                    <a:pt x="54" y="133"/>
                  </a:lnTo>
                  <a:lnTo>
                    <a:pt x="47" y="131"/>
                  </a:lnTo>
                  <a:lnTo>
                    <a:pt x="41" y="129"/>
                  </a:lnTo>
                  <a:lnTo>
                    <a:pt x="35" y="126"/>
                  </a:lnTo>
                  <a:lnTo>
                    <a:pt x="30" y="123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10"/>
                  </a:lnTo>
                  <a:lnTo>
                    <a:pt x="11" y="105"/>
                  </a:lnTo>
                  <a:lnTo>
                    <a:pt x="8" y="100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2" y="81"/>
                  </a:lnTo>
                  <a:lnTo>
                    <a:pt x="1" y="74"/>
                  </a:lnTo>
                  <a:lnTo>
                    <a:pt x="0" y="67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3" y="48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1" y="31"/>
                  </a:lnTo>
                  <a:lnTo>
                    <a:pt x="16" y="25"/>
                  </a:lnTo>
                  <a:lnTo>
                    <a:pt x="20" y="21"/>
                  </a:lnTo>
                  <a:lnTo>
                    <a:pt x="24" y="17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7" y="4"/>
                  </a:lnTo>
                  <a:lnTo>
                    <a:pt x="54" y="3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3" y="2"/>
                  </a:lnTo>
                  <a:lnTo>
                    <a:pt x="81" y="3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09" y="17"/>
                  </a:lnTo>
                  <a:lnTo>
                    <a:pt x="114" y="21"/>
                  </a:lnTo>
                  <a:lnTo>
                    <a:pt x="118" y="25"/>
                  </a:lnTo>
                  <a:lnTo>
                    <a:pt x="122" y="31"/>
                  </a:lnTo>
                  <a:lnTo>
                    <a:pt x="125" y="36"/>
                  </a:lnTo>
                  <a:lnTo>
                    <a:pt x="128" y="42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2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5" name="Freeform 77"/>
            <p:cNvSpPr>
              <a:spLocks/>
            </p:cNvSpPr>
            <p:nvPr userDrawn="1"/>
          </p:nvSpPr>
          <p:spPr bwMode="auto">
            <a:xfrm>
              <a:off x="-3906838" y="-748687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7 h 80"/>
                <a:gd name="T4" fmla="*/ 77 w 79"/>
                <a:gd name="T5" fmla="*/ 55 h 80"/>
                <a:gd name="T6" fmla="*/ 73 w 79"/>
                <a:gd name="T7" fmla="*/ 62 h 80"/>
                <a:gd name="T8" fmla="*/ 68 w 79"/>
                <a:gd name="T9" fmla="*/ 68 h 80"/>
                <a:gd name="T10" fmla="*/ 62 w 79"/>
                <a:gd name="T11" fmla="*/ 73 h 80"/>
                <a:gd name="T12" fmla="*/ 55 w 79"/>
                <a:gd name="T13" fmla="*/ 76 h 80"/>
                <a:gd name="T14" fmla="*/ 48 w 79"/>
                <a:gd name="T15" fmla="*/ 79 h 80"/>
                <a:gd name="T16" fmla="*/ 40 w 79"/>
                <a:gd name="T17" fmla="*/ 80 h 80"/>
                <a:gd name="T18" fmla="*/ 32 w 79"/>
                <a:gd name="T19" fmla="*/ 79 h 80"/>
                <a:gd name="T20" fmla="*/ 24 w 79"/>
                <a:gd name="T21" fmla="*/ 76 h 80"/>
                <a:gd name="T22" fmla="*/ 18 w 79"/>
                <a:gd name="T23" fmla="*/ 73 h 80"/>
                <a:gd name="T24" fmla="*/ 11 w 79"/>
                <a:gd name="T25" fmla="*/ 68 h 80"/>
                <a:gd name="T26" fmla="*/ 7 w 79"/>
                <a:gd name="T27" fmla="*/ 62 h 80"/>
                <a:gd name="T28" fmla="*/ 4 w 79"/>
                <a:gd name="T29" fmla="*/ 55 h 80"/>
                <a:gd name="T30" fmla="*/ 0 w 79"/>
                <a:gd name="T31" fmla="*/ 47 h 80"/>
                <a:gd name="T32" fmla="*/ 0 w 79"/>
                <a:gd name="T33" fmla="*/ 40 h 80"/>
                <a:gd name="T34" fmla="*/ 0 w 79"/>
                <a:gd name="T35" fmla="*/ 31 h 80"/>
                <a:gd name="T36" fmla="*/ 4 w 79"/>
                <a:gd name="T37" fmla="*/ 25 h 80"/>
                <a:gd name="T38" fmla="*/ 7 w 79"/>
                <a:gd name="T39" fmla="*/ 17 h 80"/>
                <a:gd name="T40" fmla="*/ 11 w 79"/>
                <a:gd name="T41" fmla="*/ 12 h 80"/>
                <a:gd name="T42" fmla="*/ 18 w 79"/>
                <a:gd name="T43" fmla="*/ 6 h 80"/>
                <a:gd name="T44" fmla="*/ 24 w 79"/>
                <a:gd name="T45" fmla="*/ 3 h 80"/>
                <a:gd name="T46" fmla="*/ 32 w 79"/>
                <a:gd name="T47" fmla="*/ 1 h 80"/>
                <a:gd name="T48" fmla="*/ 40 w 79"/>
                <a:gd name="T49" fmla="*/ 0 h 80"/>
                <a:gd name="T50" fmla="*/ 48 w 79"/>
                <a:gd name="T51" fmla="*/ 1 h 80"/>
                <a:gd name="T52" fmla="*/ 55 w 79"/>
                <a:gd name="T53" fmla="*/ 3 h 80"/>
                <a:gd name="T54" fmla="*/ 62 w 79"/>
                <a:gd name="T55" fmla="*/ 6 h 80"/>
                <a:gd name="T56" fmla="*/ 68 w 79"/>
                <a:gd name="T57" fmla="*/ 12 h 80"/>
                <a:gd name="T58" fmla="*/ 73 w 79"/>
                <a:gd name="T59" fmla="*/ 17 h 80"/>
                <a:gd name="T60" fmla="*/ 77 w 79"/>
                <a:gd name="T61" fmla="*/ 25 h 80"/>
                <a:gd name="T62" fmla="*/ 79 w 79"/>
                <a:gd name="T63" fmla="*/ 31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3" y="62"/>
                  </a:lnTo>
                  <a:lnTo>
                    <a:pt x="68" y="68"/>
                  </a:lnTo>
                  <a:lnTo>
                    <a:pt x="62" y="73"/>
                  </a:lnTo>
                  <a:lnTo>
                    <a:pt x="55" y="76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4" y="76"/>
                  </a:lnTo>
                  <a:lnTo>
                    <a:pt x="18" y="73"/>
                  </a:lnTo>
                  <a:lnTo>
                    <a:pt x="11" y="68"/>
                  </a:lnTo>
                  <a:lnTo>
                    <a:pt x="7" y="62"/>
                  </a:lnTo>
                  <a:lnTo>
                    <a:pt x="4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4" y="25"/>
                  </a:lnTo>
                  <a:lnTo>
                    <a:pt x="7" y="17"/>
                  </a:lnTo>
                  <a:lnTo>
                    <a:pt x="11" y="12"/>
                  </a:lnTo>
                  <a:lnTo>
                    <a:pt x="18" y="6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2" y="6"/>
                  </a:lnTo>
                  <a:lnTo>
                    <a:pt x="68" y="12"/>
                  </a:lnTo>
                  <a:lnTo>
                    <a:pt x="73" y="17"/>
                  </a:lnTo>
                  <a:lnTo>
                    <a:pt x="77" y="25"/>
                  </a:lnTo>
                  <a:lnTo>
                    <a:pt x="79" y="31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6" name="Freeform 78"/>
            <p:cNvSpPr>
              <a:spLocks/>
            </p:cNvSpPr>
            <p:nvPr userDrawn="1"/>
          </p:nvSpPr>
          <p:spPr bwMode="auto">
            <a:xfrm>
              <a:off x="-3932238" y="-89156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80 w 80"/>
                <a:gd name="T3" fmla="*/ 47 h 80"/>
                <a:gd name="T4" fmla="*/ 77 w 80"/>
                <a:gd name="T5" fmla="*/ 55 h 80"/>
                <a:gd name="T6" fmla="*/ 74 w 80"/>
                <a:gd name="T7" fmla="*/ 63 h 80"/>
                <a:gd name="T8" fmla="*/ 70 w 80"/>
                <a:gd name="T9" fmla="*/ 68 h 80"/>
                <a:gd name="T10" fmla="*/ 63 w 80"/>
                <a:gd name="T11" fmla="*/ 73 h 80"/>
                <a:gd name="T12" fmla="*/ 57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9 w 80"/>
                <a:gd name="T23" fmla="*/ 73 h 80"/>
                <a:gd name="T24" fmla="*/ 12 w 80"/>
                <a:gd name="T25" fmla="*/ 68 h 80"/>
                <a:gd name="T26" fmla="*/ 8 w 80"/>
                <a:gd name="T27" fmla="*/ 63 h 80"/>
                <a:gd name="T28" fmla="*/ 4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2 h 80"/>
                <a:gd name="T36" fmla="*/ 4 w 80"/>
                <a:gd name="T37" fmla="*/ 25 h 80"/>
                <a:gd name="T38" fmla="*/ 8 w 80"/>
                <a:gd name="T39" fmla="*/ 17 h 80"/>
                <a:gd name="T40" fmla="*/ 12 w 80"/>
                <a:gd name="T41" fmla="*/ 12 h 80"/>
                <a:gd name="T42" fmla="*/ 19 w 80"/>
                <a:gd name="T43" fmla="*/ 6 h 80"/>
                <a:gd name="T44" fmla="*/ 25 w 80"/>
                <a:gd name="T45" fmla="*/ 3 h 80"/>
                <a:gd name="T46" fmla="*/ 33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7 w 80"/>
                <a:gd name="T53" fmla="*/ 3 h 80"/>
                <a:gd name="T54" fmla="*/ 63 w 80"/>
                <a:gd name="T55" fmla="*/ 6 h 80"/>
                <a:gd name="T56" fmla="*/ 70 w 80"/>
                <a:gd name="T57" fmla="*/ 12 h 80"/>
                <a:gd name="T58" fmla="*/ 74 w 80"/>
                <a:gd name="T59" fmla="*/ 17 h 80"/>
                <a:gd name="T60" fmla="*/ 77 w 80"/>
                <a:gd name="T61" fmla="*/ 25 h 80"/>
                <a:gd name="T62" fmla="*/ 80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80" y="47"/>
                  </a:lnTo>
                  <a:lnTo>
                    <a:pt x="77" y="55"/>
                  </a:lnTo>
                  <a:lnTo>
                    <a:pt x="74" y="63"/>
                  </a:lnTo>
                  <a:lnTo>
                    <a:pt x="70" y="68"/>
                  </a:lnTo>
                  <a:lnTo>
                    <a:pt x="63" y="73"/>
                  </a:lnTo>
                  <a:lnTo>
                    <a:pt x="57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9" y="73"/>
                  </a:lnTo>
                  <a:lnTo>
                    <a:pt x="12" y="68"/>
                  </a:lnTo>
                  <a:lnTo>
                    <a:pt x="8" y="63"/>
                  </a:lnTo>
                  <a:lnTo>
                    <a:pt x="4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4" y="25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9" y="6"/>
                  </a:lnTo>
                  <a:lnTo>
                    <a:pt x="25" y="3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7" y="3"/>
                  </a:lnTo>
                  <a:lnTo>
                    <a:pt x="63" y="6"/>
                  </a:lnTo>
                  <a:lnTo>
                    <a:pt x="70" y="12"/>
                  </a:lnTo>
                  <a:lnTo>
                    <a:pt x="74" y="17"/>
                  </a:lnTo>
                  <a:lnTo>
                    <a:pt x="77" y="25"/>
                  </a:lnTo>
                  <a:lnTo>
                    <a:pt x="80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7" name="Freeform 79"/>
            <p:cNvSpPr>
              <a:spLocks/>
            </p:cNvSpPr>
            <p:nvPr userDrawn="1"/>
          </p:nvSpPr>
          <p:spPr bwMode="auto">
            <a:xfrm>
              <a:off x="-3975100" y="-520087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8 w 80"/>
                <a:gd name="T3" fmla="*/ 49 h 80"/>
                <a:gd name="T4" fmla="*/ 76 w 80"/>
                <a:gd name="T5" fmla="*/ 56 h 80"/>
                <a:gd name="T6" fmla="*/ 73 w 80"/>
                <a:gd name="T7" fmla="*/ 63 h 80"/>
                <a:gd name="T8" fmla="*/ 68 w 80"/>
                <a:gd name="T9" fmla="*/ 68 h 80"/>
                <a:gd name="T10" fmla="*/ 62 w 80"/>
                <a:gd name="T11" fmla="*/ 74 h 80"/>
                <a:gd name="T12" fmla="*/ 56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2 w 80"/>
                <a:gd name="T19" fmla="*/ 79 h 80"/>
                <a:gd name="T20" fmla="*/ 24 w 80"/>
                <a:gd name="T21" fmla="*/ 77 h 80"/>
                <a:gd name="T22" fmla="*/ 18 w 80"/>
                <a:gd name="T23" fmla="*/ 74 h 80"/>
                <a:gd name="T24" fmla="*/ 12 w 80"/>
                <a:gd name="T25" fmla="*/ 68 h 80"/>
                <a:gd name="T26" fmla="*/ 7 w 80"/>
                <a:gd name="T27" fmla="*/ 63 h 80"/>
                <a:gd name="T28" fmla="*/ 3 w 80"/>
                <a:gd name="T29" fmla="*/ 56 h 80"/>
                <a:gd name="T30" fmla="*/ 1 w 80"/>
                <a:gd name="T31" fmla="*/ 49 h 80"/>
                <a:gd name="T32" fmla="*/ 0 w 80"/>
                <a:gd name="T33" fmla="*/ 40 h 80"/>
                <a:gd name="T34" fmla="*/ 1 w 80"/>
                <a:gd name="T35" fmla="*/ 33 h 80"/>
                <a:gd name="T36" fmla="*/ 3 w 80"/>
                <a:gd name="T37" fmla="*/ 25 h 80"/>
                <a:gd name="T38" fmla="*/ 7 w 80"/>
                <a:gd name="T39" fmla="*/ 19 h 80"/>
                <a:gd name="T40" fmla="*/ 12 w 80"/>
                <a:gd name="T41" fmla="*/ 12 h 80"/>
                <a:gd name="T42" fmla="*/ 18 w 80"/>
                <a:gd name="T43" fmla="*/ 8 h 80"/>
                <a:gd name="T44" fmla="*/ 24 w 80"/>
                <a:gd name="T45" fmla="*/ 4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4 h 80"/>
                <a:gd name="T54" fmla="*/ 62 w 80"/>
                <a:gd name="T55" fmla="*/ 8 h 80"/>
                <a:gd name="T56" fmla="*/ 68 w 80"/>
                <a:gd name="T57" fmla="*/ 12 h 80"/>
                <a:gd name="T58" fmla="*/ 73 w 80"/>
                <a:gd name="T59" fmla="*/ 19 h 80"/>
                <a:gd name="T60" fmla="*/ 76 w 80"/>
                <a:gd name="T61" fmla="*/ 25 h 80"/>
                <a:gd name="T62" fmla="*/ 78 w 80"/>
                <a:gd name="T63" fmla="*/ 33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8" y="49"/>
                  </a:lnTo>
                  <a:lnTo>
                    <a:pt x="76" y="56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2" y="74"/>
                  </a:lnTo>
                  <a:lnTo>
                    <a:pt x="56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4" y="77"/>
                  </a:lnTo>
                  <a:lnTo>
                    <a:pt x="18" y="74"/>
                  </a:lnTo>
                  <a:lnTo>
                    <a:pt x="12" y="68"/>
                  </a:lnTo>
                  <a:lnTo>
                    <a:pt x="7" y="63"/>
                  </a:lnTo>
                  <a:lnTo>
                    <a:pt x="3" y="56"/>
                  </a:lnTo>
                  <a:lnTo>
                    <a:pt x="1" y="49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2"/>
                  </a:lnTo>
                  <a:lnTo>
                    <a:pt x="73" y="19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8" name="Freeform 80"/>
            <p:cNvSpPr>
              <a:spLocks/>
            </p:cNvSpPr>
            <p:nvPr userDrawn="1"/>
          </p:nvSpPr>
          <p:spPr bwMode="auto">
            <a:xfrm>
              <a:off x="-4119563" y="-802662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6 h 80"/>
                <a:gd name="T6" fmla="*/ 72 w 79"/>
                <a:gd name="T7" fmla="*/ 62 h 80"/>
                <a:gd name="T8" fmla="*/ 68 w 79"/>
                <a:gd name="T9" fmla="*/ 68 h 80"/>
                <a:gd name="T10" fmla="*/ 61 w 79"/>
                <a:gd name="T11" fmla="*/ 73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3 h 80"/>
                <a:gd name="T24" fmla="*/ 11 w 79"/>
                <a:gd name="T25" fmla="*/ 68 h 80"/>
                <a:gd name="T26" fmla="*/ 6 w 79"/>
                <a:gd name="T27" fmla="*/ 62 h 80"/>
                <a:gd name="T28" fmla="*/ 3 w 79"/>
                <a:gd name="T29" fmla="*/ 56 h 80"/>
                <a:gd name="T30" fmla="*/ 1 w 79"/>
                <a:gd name="T31" fmla="*/ 48 h 80"/>
                <a:gd name="T32" fmla="*/ 0 w 79"/>
                <a:gd name="T33" fmla="*/ 40 h 80"/>
                <a:gd name="T34" fmla="*/ 1 w 79"/>
                <a:gd name="T35" fmla="*/ 32 h 80"/>
                <a:gd name="T36" fmla="*/ 3 w 79"/>
                <a:gd name="T37" fmla="*/ 24 h 80"/>
                <a:gd name="T38" fmla="*/ 6 w 79"/>
                <a:gd name="T39" fmla="*/ 18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4 h 80"/>
                <a:gd name="T46" fmla="*/ 31 w 79"/>
                <a:gd name="T47" fmla="*/ 2 h 80"/>
                <a:gd name="T48" fmla="*/ 39 w 79"/>
                <a:gd name="T49" fmla="*/ 0 h 80"/>
                <a:gd name="T50" fmla="*/ 47 w 79"/>
                <a:gd name="T51" fmla="*/ 2 h 80"/>
                <a:gd name="T52" fmla="*/ 55 w 79"/>
                <a:gd name="T53" fmla="*/ 4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8 h 80"/>
                <a:gd name="T60" fmla="*/ 76 w 79"/>
                <a:gd name="T61" fmla="*/ 24 h 80"/>
                <a:gd name="T62" fmla="*/ 78 w 79"/>
                <a:gd name="T63" fmla="*/ 32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6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1" y="73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3" y="56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9" y="0"/>
                  </a:lnTo>
                  <a:lnTo>
                    <a:pt x="47" y="2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4"/>
                  </a:lnTo>
                  <a:lnTo>
                    <a:pt x="78" y="32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9" name="Freeform 81"/>
            <p:cNvSpPr>
              <a:spLocks/>
            </p:cNvSpPr>
            <p:nvPr userDrawn="1"/>
          </p:nvSpPr>
          <p:spPr bwMode="auto">
            <a:xfrm>
              <a:off x="-4119563" y="-702649"/>
              <a:ext cx="52388" cy="52388"/>
            </a:xfrm>
            <a:custGeom>
              <a:avLst/>
              <a:gdLst>
                <a:gd name="T0" fmla="*/ 132 w 132"/>
                <a:gd name="T1" fmla="*/ 74 h 133"/>
                <a:gd name="T2" fmla="*/ 129 w 132"/>
                <a:gd name="T3" fmla="*/ 86 h 133"/>
                <a:gd name="T4" fmla="*/ 125 w 132"/>
                <a:gd name="T5" fmla="*/ 98 h 133"/>
                <a:gd name="T6" fmla="*/ 117 w 132"/>
                <a:gd name="T7" fmla="*/ 109 h 133"/>
                <a:gd name="T8" fmla="*/ 109 w 132"/>
                <a:gd name="T9" fmla="*/ 118 h 133"/>
                <a:gd name="T10" fmla="*/ 98 w 132"/>
                <a:gd name="T11" fmla="*/ 125 h 133"/>
                <a:gd name="T12" fmla="*/ 86 w 132"/>
                <a:gd name="T13" fmla="*/ 130 h 133"/>
                <a:gd name="T14" fmla="*/ 73 w 132"/>
                <a:gd name="T15" fmla="*/ 133 h 133"/>
                <a:gd name="T16" fmla="*/ 59 w 132"/>
                <a:gd name="T17" fmla="*/ 133 h 133"/>
                <a:gd name="T18" fmla="*/ 46 w 132"/>
                <a:gd name="T19" fmla="*/ 130 h 133"/>
                <a:gd name="T20" fmla="*/ 34 w 132"/>
                <a:gd name="T21" fmla="*/ 125 h 133"/>
                <a:gd name="T22" fmla="*/ 23 w 132"/>
                <a:gd name="T23" fmla="*/ 118 h 133"/>
                <a:gd name="T24" fmla="*/ 15 w 132"/>
                <a:gd name="T25" fmla="*/ 109 h 133"/>
                <a:gd name="T26" fmla="*/ 7 w 132"/>
                <a:gd name="T27" fmla="*/ 98 h 133"/>
                <a:gd name="T28" fmla="*/ 3 w 132"/>
                <a:gd name="T29" fmla="*/ 86 h 133"/>
                <a:gd name="T30" fmla="*/ 0 w 132"/>
                <a:gd name="T31" fmla="*/ 74 h 133"/>
                <a:gd name="T32" fmla="*/ 0 w 132"/>
                <a:gd name="T33" fmla="*/ 59 h 133"/>
                <a:gd name="T34" fmla="*/ 3 w 132"/>
                <a:gd name="T35" fmla="*/ 47 h 133"/>
                <a:gd name="T36" fmla="*/ 7 w 132"/>
                <a:gd name="T37" fmla="*/ 35 h 133"/>
                <a:gd name="T38" fmla="*/ 15 w 132"/>
                <a:gd name="T39" fmla="*/ 24 h 133"/>
                <a:gd name="T40" fmla="*/ 23 w 132"/>
                <a:gd name="T41" fmla="*/ 15 h 133"/>
                <a:gd name="T42" fmla="*/ 34 w 132"/>
                <a:gd name="T43" fmla="*/ 8 h 133"/>
                <a:gd name="T44" fmla="*/ 46 w 132"/>
                <a:gd name="T45" fmla="*/ 3 h 133"/>
                <a:gd name="T46" fmla="*/ 59 w 132"/>
                <a:gd name="T47" fmla="*/ 0 h 133"/>
                <a:gd name="T48" fmla="*/ 73 w 132"/>
                <a:gd name="T49" fmla="*/ 0 h 133"/>
                <a:gd name="T50" fmla="*/ 86 w 132"/>
                <a:gd name="T51" fmla="*/ 3 h 133"/>
                <a:gd name="T52" fmla="*/ 98 w 132"/>
                <a:gd name="T53" fmla="*/ 8 h 133"/>
                <a:gd name="T54" fmla="*/ 109 w 132"/>
                <a:gd name="T55" fmla="*/ 15 h 133"/>
                <a:gd name="T56" fmla="*/ 117 w 132"/>
                <a:gd name="T57" fmla="*/ 24 h 133"/>
                <a:gd name="T58" fmla="*/ 125 w 132"/>
                <a:gd name="T59" fmla="*/ 35 h 133"/>
                <a:gd name="T60" fmla="*/ 129 w 132"/>
                <a:gd name="T61" fmla="*/ 47 h 133"/>
                <a:gd name="T62" fmla="*/ 132 w 132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3">
                  <a:moveTo>
                    <a:pt x="132" y="67"/>
                  </a:moveTo>
                  <a:lnTo>
                    <a:pt x="132" y="74"/>
                  </a:lnTo>
                  <a:lnTo>
                    <a:pt x="131" y="80"/>
                  </a:lnTo>
                  <a:lnTo>
                    <a:pt x="129" y="86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7" y="109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3" y="122"/>
                  </a:lnTo>
                  <a:lnTo>
                    <a:pt x="98" y="125"/>
                  </a:lnTo>
                  <a:lnTo>
                    <a:pt x="91" y="128"/>
                  </a:lnTo>
                  <a:lnTo>
                    <a:pt x="86" y="130"/>
                  </a:lnTo>
                  <a:lnTo>
                    <a:pt x="79" y="132"/>
                  </a:lnTo>
                  <a:lnTo>
                    <a:pt x="73" y="133"/>
                  </a:lnTo>
                  <a:lnTo>
                    <a:pt x="65" y="133"/>
                  </a:lnTo>
                  <a:lnTo>
                    <a:pt x="59" y="133"/>
                  </a:lnTo>
                  <a:lnTo>
                    <a:pt x="52" y="132"/>
                  </a:lnTo>
                  <a:lnTo>
                    <a:pt x="46" y="130"/>
                  </a:lnTo>
                  <a:lnTo>
                    <a:pt x="39" y="128"/>
                  </a:lnTo>
                  <a:lnTo>
                    <a:pt x="34" y="125"/>
                  </a:lnTo>
                  <a:lnTo>
                    <a:pt x="29" y="122"/>
                  </a:lnTo>
                  <a:lnTo>
                    <a:pt x="23" y="118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0" y="104"/>
                  </a:lnTo>
                  <a:lnTo>
                    <a:pt x="7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1"/>
                  </a:lnTo>
                  <a:lnTo>
                    <a:pt x="7" y="35"/>
                  </a:lnTo>
                  <a:lnTo>
                    <a:pt x="10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3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3"/>
                  </a:lnTo>
                  <a:lnTo>
                    <a:pt x="91" y="5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7" y="41"/>
                  </a:lnTo>
                  <a:lnTo>
                    <a:pt x="129" y="47"/>
                  </a:lnTo>
                  <a:lnTo>
                    <a:pt x="131" y="53"/>
                  </a:lnTo>
                  <a:lnTo>
                    <a:pt x="132" y="59"/>
                  </a:lnTo>
                  <a:lnTo>
                    <a:pt x="132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0" name="Freeform 82"/>
            <p:cNvSpPr>
              <a:spLocks/>
            </p:cNvSpPr>
            <p:nvPr userDrawn="1"/>
          </p:nvSpPr>
          <p:spPr bwMode="auto">
            <a:xfrm>
              <a:off x="-3859213" y="-545487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31 w 133"/>
                <a:gd name="T3" fmla="*/ 87 h 133"/>
                <a:gd name="T4" fmla="*/ 125 w 133"/>
                <a:gd name="T5" fmla="*/ 99 h 133"/>
                <a:gd name="T6" fmla="*/ 118 w 133"/>
                <a:gd name="T7" fmla="*/ 110 h 133"/>
                <a:gd name="T8" fmla="*/ 109 w 133"/>
                <a:gd name="T9" fmla="*/ 118 h 133"/>
                <a:gd name="T10" fmla="*/ 98 w 133"/>
                <a:gd name="T11" fmla="*/ 126 h 133"/>
                <a:gd name="T12" fmla="*/ 86 w 133"/>
                <a:gd name="T13" fmla="*/ 130 h 133"/>
                <a:gd name="T14" fmla="*/ 74 w 133"/>
                <a:gd name="T15" fmla="*/ 133 h 133"/>
                <a:gd name="T16" fmla="*/ 59 w 133"/>
                <a:gd name="T17" fmla="*/ 133 h 133"/>
                <a:gd name="T18" fmla="*/ 47 w 133"/>
                <a:gd name="T19" fmla="*/ 130 h 133"/>
                <a:gd name="T20" fmla="*/ 35 w 133"/>
                <a:gd name="T21" fmla="*/ 126 h 133"/>
                <a:gd name="T22" fmla="*/ 24 w 133"/>
                <a:gd name="T23" fmla="*/ 118 h 133"/>
                <a:gd name="T24" fmla="*/ 15 w 133"/>
                <a:gd name="T25" fmla="*/ 110 h 133"/>
                <a:gd name="T26" fmla="*/ 8 w 133"/>
                <a:gd name="T27" fmla="*/ 99 h 133"/>
                <a:gd name="T28" fmla="*/ 3 w 133"/>
                <a:gd name="T29" fmla="*/ 87 h 133"/>
                <a:gd name="T30" fmla="*/ 0 w 133"/>
                <a:gd name="T31" fmla="*/ 74 h 133"/>
                <a:gd name="T32" fmla="*/ 0 w 133"/>
                <a:gd name="T33" fmla="*/ 60 h 133"/>
                <a:gd name="T34" fmla="*/ 3 w 133"/>
                <a:gd name="T35" fmla="*/ 47 h 133"/>
                <a:gd name="T36" fmla="*/ 8 w 133"/>
                <a:gd name="T37" fmla="*/ 35 h 133"/>
                <a:gd name="T38" fmla="*/ 15 w 133"/>
                <a:gd name="T39" fmla="*/ 24 h 133"/>
                <a:gd name="T40" fmla="*/ 24 w 133"/>
                <a:gd name="T41" fmla="*/ 16 h 133"/>
                <a:gd name="T42" fmla="*/ 35 w 133"/>
                <a:gd name="T43" fmla="*/ 8 h 133"/>
                <a:gd name="T44" fmla="*/ 47 w 133"/>
                <a:gd name="T45" fmla="*/ 3 h 133"/>
                <a:gd name="T46" fmla="*/ 59 w 133"/>
                <a:gd name="T47" fmla="*/ 0 h 133"/>
                <a:gd name="T48" fmla="*/ 74 w 133"/>
                <a:gd name="T49" fmla="*/ 0 h 133"/>
                <a:gd name="T50" fmla="*/ 86 w 133"/>
                <a:gd name="T51" fmla="*/ 3 h 133"/>
                <a:gd name="T52" fmla="*/ 98 w 133"/>
                <a:gd name="T53" fmla="*/ 8 h 133"/>
                <a:gd name="T54" fmla="*/ 109 w 133"/>
                <a:gd name="T55" fmla="*/ 16 h 133"/>
                <a:gd name="T56" fmla="*/ 118 w 133"/>
                <a:gd name="T57" fmla="*/ 24 h 133"/>
                <a:gd name="T58" fmla="*/ 125 w 133"/>
                <a:gd name="T59" fmla="*/ 35 h 133"/>
                <a:gd name="T60" fmla="*/ 131 w 133"/>
                <a:gd name="T61" fmla="*/ 47 h 133"/>
                <a:gd name="T62" fmla="*/ 133 w 133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8" y="92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8" y="110"/>
                  </a:lnTo>
                  <a:lnTo>
                    <a:pt x="113" y="114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8" y="126"/>
                  </a:lnTo>
                  <a:lnTo>
                    <a:pt x="93" y="128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7" y="130"/>
                  </a:lnTo>
                  <a:lnTo>
                    <a:pt x="41" y="128"/>
                  </a:lnTo>
                  <a:lnTo>
                    <a:pt x="35" y="126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20" y="114"/>
                  </a:lnTo>
                  <a:lnTo>
                    <a:pt x="15" y="110"/>
                  </a:lnTo>
                  <a:lnTo>
                    <a:pt x="12" y="104"/>
                  </a:lnTo>
                  <a:lnTo>
                    <a:pt x="8" y="99"/>
                  </a:lnTo>
                  <a:lnTo>
                    <a:pt x="5" y="92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2" y="30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1" y="6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3" y="6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9" y="16"/>
                  </a:lnTo>
                  <a:lnTo>
                    <a:pt x="113" y="20"/>
                  </a:lnTo>
                  <a:lnTo>
                    <a:pt x="118" y="24"/>
                  </a:lnTo>
                  <a:lnTo>
                    <a:pt x="122" y="30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1" y="47"/>
                  </a:lnTo>
                  <a:lnTo>
                    <a:pt x="132" y="53"/>
                  </a:lnTo>
                  <a:lnTo>
                    <a:pt x="133" y="60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1" name="Freeform 83"/>
            <p:cNvSpPr>
              <a:spLocks/>
            </p:cNvSpPr>
            <p:nvPr userDrawn="1"/>
          </p:nvSpPr>
          <p:spPr bwMode="auto">
            <a:xfrm>
              <a:off x="-4108450" y="-597874"/>
              <a:ext cx="82550" cy="82550"/>
            </a:xfrm>
            <a:custGeom>
              <a:avLst/>
              <a:gdLst>
                <a:gd name="T0" fmla="*/ 205 w 205"/>
                <a:gd name="T1" fmla="*/ 113 h 205"/>
                <a:gd name="T2" fmla="*/ 201 w 205"/>
                <a:gd name="T3" fmla="*/ 133 h 205"/>
                <a:gd name="T4" fmla="*/ 193 w 205"/>
                <a:gd name="T5" fmla="*/ 151 h 205"/>
                <a:gd name="T6" fmla="*/ 182 w 205"/>
                <a:gd name="T7" fmla="*/ 168 h 205"/>
                <a:gd name="T8" fmla="*/ 168 w 205"/>
                <a:gd name="T9" fmla="*/ 182 h 205"/>
                <a:gd name="T10" fmla="*/ 152 w 205"/>
                <a:gd name="T11" fmla="*/ 193 h 205"/>
                <a:gd name="T12" fmla="*/ 133 w 205"/>
                <a:gd name="T13" fmla="*/ 201 h 205"/>
                <a:gd name="T14" fmla="*/ 113 w 205"/>
                <a:gd name="T15" fmla="*/ 205 h 205"/>
                <a:gd name="T16" fmla="*/ 92 w 205"/>
                <a:gd name="T17" fmla="*/ 205 h 205"/>
                <a:gd name="T18" fmla="*/ 72 w 205"/>
                <a:gd name="T19" fmla="*/ 201 h 205"/>
                <a:gd name="T20" fmla="*/ 54 w 205"/>
                <a:gd name="T21" fmla="*/ 193 h 205"/>
                <a:gd name="T22" fmla="*/ 36 w 205"/>
                <a:gd name="T23" fmla="*/ 182 h 205"/>
                <a:gd name="T24" fmla="*/ 22 w 205"/>
                <a:gd name="T25" fmla="*/ 168 h 205"/>
                <a:gd name="T26" fmla="*/ 12 w 205"/>
                <a:gd name="T27" fmla="*/ 151 h 205"/>
                <a:gd name="T28" fmla="*/ 4 w 205"/>
                <a:gd name="T29" fmla="*/ 133 h 205"/>
                <a:gd name="T30" fmla="*/ 0 w 205"/>
                <a:gd name="T31" fmla="*/ 113 h 205"/>
                <a:gd name="T32" fmla="*/ 0 w 205"/>
                <a:gd name="T33" fmla="*/ 92 h 205"/>
                <a:gd name="T34" fmla="*/ 4 w 205"/>
                <a:gd name="T35" fmla="*/ 72 h 205"/>
                <a:gd name="T36" fmla="*/ 12 w 205"/>
                <a:gd name="T37" fmla="*/ 53 h 205"/>
                <a:gd name="T38" fmla="*/ 22 w 205"/>
                <a:gd name="T39" fmla="*/ 37 h 205"/>
                <a:gd name="T40" fmla="*/ 36 w 205"/>
                <a:gd name="T41" fmla="*/ 23 h 205"/>
                <a:gd name="T42" fmla="*/ 54 w 205"/>
                <a:gd name="T43" fmla="*/ 12 h 205"/>
                <a:gd name="T44" fmla="*/ 72 w 205"/>
                <a:gd name="T45" fmla="*/ 4 h 205"/>
                <a:gd name="T46" fmla="*/ 92 w 205"/>
                <a:gd name="T47" fmla="*/ 0 h 205"/>
                <a:gd name="T48" fmla="*/ 113 w 205"/>
                <a:gd name="T49" fmla="*/ 0 h 205"/>
                <a:gd name="T50" fmla="*/ 133 w 205"/>
                <a:gd name="T51" fmla="*/ 4 h 205"/>
                <a:gd name="T52" fmla="*/ 152 w 205"/>
                <a:gd name="T53" fmla="*/ 12 h 205"/>
                <a:gd name="T54" fmla="*/ 168 w 205"/>
                <a:gd name="T55" fmla="*/ 23 h 205"/>
                <a:gd name="T56" fmla="*/ 182 w 205"/>
                <a:gd name="T57" fmla="*/ 37 h 205"/>
                <a:gd name="T58" fmla="*/ 193 w 205"/>
                <a:gd name="T59" fmla="*/ 53 h 205"/>
                <a:gd name="T60" fmla="*/ 201 w 205"/>
                <a:gd name="T61" fmla="*/ 72 h 205"/>
                <a:gd name="T62" fmla="*/ 205 w 205"/>
                <a:gd name="T63" fmla="*/ 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5">
                  <a:moveTo>
                    <a:pt x="205" y="102"/>
                  </a:moveTo>
                  <a:lnTo>
                    <a:pt x="205" y="113"/>
                  </a:lnTo>
                  <a:lnTo>
                    <a:pt x="204" y="123"/>
                  </a:lnTo>
                  <a:lnTo>
                    <a:pt x="201" y="133"/>
                  </a:lnTo>
                  <a:lnTo>
                    <a:pt x="197" y="142"/>
                  </a:lnTo>
                  <a:lnTo>
                    <a:pt x="193" y="151"/>
                  </a:lnTo>
                  <a:lnTo>
                    <a:pt x="188" y="160"/>
                  </a:lnTo>
                  <a:lnTo>
                    <a:pt x="182" y="168"/>
                  </a:lnTo>
                  <a:lnTo>
                    <a:pt x="176" y="175"/>
                  </a:lnTo>
                  <a:lnTo>
                    <a:pt x="168" y="182"/>
                  </a:lnTo>
                  <a:lnTo>
                    <a:pt x="160" y="188"/>
                  </a:lnTo>
                  <a:lnTo>
                    <a:pt x="152" y="193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3"/>
                  </a:lnTo>
                  <a:lnTo>
                    <a:pt x="113" y="205"/>
                  </a:lnTo>
                  <a:lnTo>
                    <a:pt x="102" y="205"/>
                  </a:lnTo>
                  <a:lnTo>
                    <a:pt x="92" y="205"/>
                  </a:lnTo>
                  <a:lnTo>
                    <a:pt x="82" y="203"/>
                  </a:lnTo>
                  <a:lnTo>
                    <a:pt x="72" y="201"/>
                  </a:lnTo>
                  <a:lnTo>
                    <a:pt x="62" y="197"/>
                  </a:lnTo>
                  <a:lnTo>
                    <a:pt x="54" y="193"/>
                  </a:lnTo>
                  <a:lnTo>
                    <a:pt x="45" y="188"/>
                  </a:lnTo>
                  <a:lnTo>
                    <a:pt x="36" y="182"/>
                  </a:lnTo>
                  <a:lnTo>
                    <a:pt x="30" y="175"/>
                  </a:lnTo>
                  <a:lnTo>
                    <a:pt x="22" y="168"/>
                  </a:lnTo>
                  <a:lnTo>
                    <a:pt x="17" y="160"/>
                  </a:lnTo>
                  <a:lnTo>
                    <a:pt x="12" y="151"/>
                  </a:lnTo>
                  <a:lnTo>
                    <a:pt x="7" y="142"/>
                  </a:lnTo>
                  <a:lnTo>
                    <a:pt x="4" y="133"/>
                  </a:lnTo>
                  <a:lnTo>
                    <a:pt x="2" y="12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4" y="72"/>
                  </a:lnTo>
                  <a:lnTo>
                    <a:pt x="7" y="62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2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5" y="17"/>
                  </a:lnTo>
                  <a:lnTo>
                    <a:pt x="54" y="12"/>
                  </a:lnTo>
                  <a:lnTo>
                    <a:pt x="62" y="7"/>
                  </a:lnTo>
                  <a:lnTo>
                    <a:pt x="72" y="4"/>
                  </a:lnTo>
                  <a:lnTo>
                    <a:pt x="82" y="1"/>
                  </a:lnTo>
                  <a:lnTo>
                    <a:pt x="92" y="0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23" y="1"/>
                  </a:lnTo>
                  <a:lnTo>
                    <a:pt x="133" y="4"/>
                  </a:lnTo>
                  <a:lnTo>
                    <a:pt x="142" y="7"/>
                  </a:lnTo>
                  <a:lnTo>
                    <a:pt x="152" y="12"/>
                  </a:lnTo>
                  <a:lnTo>
                    <a:pt x="160" y="17"/>
                  </a:lnTo>
                  <a:lnTo>
                    <a:pt x="168" y="23"/>
                  </a:lnTo>
                  <a:lnTo>
                    <a:pt x="176" y="29"/>
                  </a:lnTo>
                  <a:lnTo>
                    <a:pt x="182" y="37"/>
                  </a:lnTo>
                  <a:lnTo>
                    <a:pt x="188" y="45"/>
                  </a:lnTo>
                  <a:lnTo>
                    <a:pt x="193" y="53"/>
                  </a:lnTo>
                  <a:lnTo>
                    <a:pt x="197" y="62"/>
                  </a:lnTo>
                  <a:lnTo>
                    <a:pt x="201" y="72"/>
                  </a:lnTo>
                  <a:lnTo>
                    <a:pt x="204" y="82"/>
                  </a:lnTo>
                  <a:lnTo>
                    <a:pt x="205" y="92"/>
                  </a:lnTo>
                  <a:lnTo>
                    <a:pt x="205" y="102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2" name="Freeform 84"/>
            <p:cNvSpPr>
              <a:spLocks/>
            </p:cNvSpPr>
            <p:nvPr userDrawn="1"/>
          </p:nvSpPr>
          <p:spPr bwMode="auto">
            <a:xfrm>
              <a:off x="-5370513" y="-1740874"/>
              <a:ext cx="530225" cy="530225"/>
            </a:xfrm>
            <a:custGeom>
              <a:avLst/>
              <a:gdLst>
                <a:gd name="T0" fmla="*/ 1333 w 1336"/>
                <a:gd name="T1" fmla="*/ 737 h 1336"/>
                <a:gd name="T2" fmla="*/ 1314 w 1336"/>
                <a:gd name="T3" fmla="*/ 835 h 1336"/>
                <a:gd name="T4" fmla="*/ 1283 w 1336"/>
                <a:gd name="T5" fmla="*/ 928 h 1336"/>
                <a:gd name="T6" fmla="*/ 1239 w 1336"/>
                <a:gd name="T7" fmla="*/ 1015 h 1336"/>
                <a:gd name="T8" fmla="*/ 1184 w 1336"/>
                <a:gd name="T9" fmla="*/ 1093 h 1336"/>
                <a:gd name="T10" fmla="*/ 1117 w 1336"/>
                <a:gd name="T11" fmla="*/ 1163 h 1336"/>
                <a:gd name="T12" fmla="*/ 1041 w 1336"/>
                <a:gd name="T13" fmla="*/ 1222 h 1336"/>
                <a:gd name="T14" fmla="*/ 958 w 1336"/>
                <a:gd name="T15" fmla="*/ 1271 h 1336"/>
                <a:gd name="T16" fmla="*/ 866 w 1336"/>
                <a:gd name="T17" fmla="*/ 1306 h 1336"/>
                <a:gd name="T18" fmla="*/ 770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69 w 1336"/>
                <a:gd name="T25" fmla="*/ 1306 h 1336"/>
                <a:gd name="T26" fmla="*/ 378 w 1336"/>
                <a:gd name="T27" fmla="*/ 1271 h 1336"/>
                <a:gd name="T28" fmla="*/ 295 w 1336"/>
                <a:gd name="T29" fmla="*/ 1222 h 1336"/>
                <a:gd name="T30" fmla="*/ 219 w 1336"/>
                <a:gd name="T31" fmla="*/ 1163 h 1336"/>
                <a:gd name="T32" fmla="*/ 152 w 1336"/>
                <a:gd name="T33" fmla="*/ 1093 h 1336"/>
                <a:gd name="T34" fmla="*/ 96 w 1336"/>
                <a:gd name="T35" fmla="*/ 1015 h 1336"/>
                <a:gd name="T36" fmla="*/ 52 w 1336"/>
                <a:gd name="T37" fmla="*/ 928 h 1336"/>
                <a:gd name="T38" fmla="*/ 21 w 1336"/>
                <a:gd name="T39" fmla="*/ 835 h 1336"/>
                <a:gd name="T40" fmla="*/ 3 w 1336"/>
                <a:gd name="T41" fmla="*/ 737 h 1336"/>
                <a:gd name="T42" fmla="*/ 1 w 1336"/>
                <a:gd name="T43" fmla="*/ 633 h 1336"/>
                <a:gd name="T44" fmla="*/ 13 w 1336"/>
                <a:gd name="T45" fmla="*/ 534 h 1336"/>
                <a:gd name="T46" fmla="*/ 40 w 1336"/>
                <a:gd name="T47" fmla="*/ 439 h 1336"/>
                <a:gd name="T48" fmla="*/ 81 w 1336"/>
                <a:gd name="T49" fmla="*/ 349 h 1336"/>
                <a:gd name="T50" fmla="*/ 133 w 1336"/>
                <a:gd name="T51" fmla="*/ 268 h 1336"/>
                <a:gd name="T52" fmla="*/ 196 w 1336"/>
                <a:gd name="T53" fmla="*/ 196 h 1336"/>
                <a:gd name="T54" fmla="*/ 268 w 1336"/>
                <a:gd name="T55" fmla="*/ 133 h 1336"/>
                <a:gd name="T56" fmla="*/ 350 w 1336"/>
                <a:gd name="T57" fmla="*/ 80 h 1336"/>
                <a:gd name="T58" fmla="*/ 439 w 1336"/>
                <a:gd name="T59" fmla="*/ 40 h 1336"/>
                <a:gd name="T60" fmla="*/ 534 w 1336"/>
                <a:gd name="T61" fmla="*/ 13 h 1336"/>
                <a:gd name="T62" fmla="*/ 634 w 1336"/>
                <a:gd name="T63" fmla="*/ 2 h 1336"/>
                <a:gd name="T64" fmla="*/ 737 w 1336"/>
                <a:gd name="T65" fmla="*/ 4 h 1336"/>
                <a:gd name="T66" fmla="*/ 835 w 1336"/>
                <a:gd name="T67" fmla="*/ 21 h 1336"/>
                <a:gd name="T68" fmla="*/ 928 w 1336"/>
                <a:gd name="T69" fmla="*/ 52 h 1336"/>
                <a:gd name="T70" fmla="*/ 1014 w 1336"/>
                <a:gd name="T71" fmla="*/ 97 h 1336"/>
                <a:gd name="T72" fmla="*/ 1093 w 1336"/>
                <a:gd name="T73" fmla="*/ 153 h 1336"/>
                <a:gd name="T74" fmla="*/ 1162 w 1336"/>
                <a:gd name="T75" fmla="*/ 219 h 1336"/>
                <a:gd name="T76" fmla="*/ 1222 w 1336"/>
                <a:gd name="T77" fmla="*/ 294 h 1336"/>
                <a:gd name="T78" fmla="*/ 1270 w 1336"/>
                <a:gd name="T79" fmla="*/ 378 h 1336"/>
                <a:gd name="T80" fmla="*/ 1306 w 1336"/>
                <a:gd name="T81" fmla="*/ 469 h 1336"/>
                <a:gd name="T82" fmla="*/ 1328 w 1336"/>
                <a:gd name="T83" fmla="*/ 566 h 1336"/>
                <a:gd name="T84" fmla="*/ 1336 w 1336"/>
                <a:gd name="T85" fmla="*/ 668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8"/>
                  </a:moveTo>
                  <a:lnTo>
                    <a:pt x="1335" y="702"/>
                  </a:lnTo>
                  <a:lnTo>
                    <a:pt x="1333" y="737"/>
                  </a:lnTo>
                  <a:lnTo>
                    <a:pt x="1328" y="769"/>
                  </a:lnTo>
                  <a:lnTo>
                    <a:pt x="1322" y="803"/>
                  </a:lnTo>
                  <a:lnTo>
                    <a:pt x="1314" y="835"/>
                  </a:lnTo>
                  <a:lnTo>
                    <a:pt x="1306" y="867"/>
                  </a:lnTo>
                  <a:lnTo>
                    <a:pt x="1295" y="898"/>
                  </a:lnTo>
                  <a:lnTo>
                    <a:pt x="1283" y="928"/>
                  </a:lnTo>
                  <a:lnTo>
                    <a:pt x="1270" y="957"/>
                  </a:lnTo>
                  <a:lnTo>
                    <a:pt x="1255" y="987"/>
                  </a:lnTo>
                  <a:lnTo>
                    <a:pt x="1239" y="1015"/>
                  </a:lnTo>
                  <a:lnTo>
                    <a:pt x="1222" y="1042"/>
                  </a:lnTo>
                  <a:lnTo>
                    <a:pt x="1203" y="1068"/>
                  </a:lnTo>
                  <a:lnTo>
                    <a:pt x="1184" y="1093"/>
                  </a:lnTo>
                  <a:lnTo>
                    <a:pt x="1162" y="1117"/>
                  </a:lnTo>
                  <a:lnTo>
                    <a:pt x="1141" y="1141"/>
                  </a:lnTo>
                  <a:lnTo>
                    <a:pt x="1117" y="1163"/>
                  </a:lnTo>
                  <a:lnTo>
                    <a:pt x="1093" y="1184"/>
                  </a:lnTo>
                  <a:lnTo>
                    <a:pt x="1067" y="1204"/>
                  </a:lnTo>
                  <a:lnTo>
                    <a:pt x="1041" y="1222"/>
                  </a:lnTo>
                  <a:lnTo>
                    <a:pt x="1014" y="1239"/>
                  </a:lnTo>
                  <a:lnTo>
                    <a:pt x="986" y="1255"/>
                  </a:lnTo>
                  <a:lnTo>
                    <a:pt x="958" y="1271"/>
                  </a:lnTo>
                  <a:lnTo>
                    <a:pt x="928" y="1284"/>
                  </a:lnTo>
                  <a:lnTo>
                    <a:pt x="898" y="1295"/>
                  </a:lnTo>
                  <a:lnTo>
                    <a:pt x="866" y="1306"/>
                  </a:lnTo>
                  <a:lnTo>
                    <a:pt x="835" y="1315"/>
                  </a:lnTo>
                  <a:lnTo>
                    <a:pt x="803" y="1322"/>
                  </a:lnTo>
                  <a:lnTo>
                    <a:pt x="770" y="1329"/>
                  </a:lnTo>
                  <a:lnTo>
                    <a:pt x="737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4" y="1335"/>
                  </a:lnTo>
                  <a:lnTo>
                    <a:pt x="599" y="1333"/>
                  </a:lnTo>
                  <a:lnTo>
                    <a:pt x="566" y="1329"/>
                  </a:lnTo>
                  <a:lnTo>
                    <a:pt x="534" y="1322"/>
                  </a:lnTo>
                  <a:lnTo>
                    <a:pt x="501" y="1315"/>
                  </a:lnTo>
                  <a:lnTo>
                    <a:pt x="469" y="1306"/>
                  </a:lnTo>
                  <a:lnTo>
                    <a:pt x="439" y="1295"/>
                  </a:lnTo>
                  <a:lnTo>
                    <a:pt x="408" y="1284"/>
                  </a:lnTo>
                  <a:lnTo>
                    <a:pt x="378" y="1271"/>
                  </a:lnTo>
                  <a:lnTo>
                    <a:pt x="350" y="1255"/>
                  </a:lnTo>
                  <a:lnTo>
                    <a:pt x="322" y="1239"/>
                  </a:lnTo>
                  <a:lnTo>
                    <a:pt x="295" y="1222"/>
                  </a:lnTo>
                  <a:lnTo>
                    <a:pt x="268" y="1204"/>
                  </a:lnTo>
                  <a:lnTo>
                    <a:pt x="243" y="1184"/>
                  </a:lnTo>
                  <a:lnTo>
                    <a:pt x="219" y="1163"/>
                  </a:lnTo>
                  <a:lnTo>
                    <a:pt x="196" y="1141"/>
                  </a:lnTo>
                  <a:lnTo>
                    <a:pt x="174" y="1117"/>
                  </a:lnTo>
                  <a:lnTo>
                    <a:pt x="152" y="1093"/>
                  </a:lnTo>
                  <a:lnTo>
                    <a:pt x="133" y="1068"/>
                  </a:lnTo>
                  <a:lnTo>
                    <a:pt x="115" y="1042"/>
                  </a:lnTo>
                  <a:lnTo>
                    <a:pt x="96" y="1015"/>
                  </a:lnTo>
                  <a:lnTo>
                    <a:pt x="81" y="987"/>
                  </a:lnTo>
                  <a:lnTo>
                    <a:pt x="66" y="957"/>
                  </a:lnTo>
                  <a:lnTo>
                    <a:pt x="52" y="928"/>
                  </a:lnTo>
                  <a:lnTo>
                    <a:pt x="40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3" y="803"/>
                  </a:lnTo>
                  <a:lnTo>
                    <a:pt x="8" y="769"/>
                  </a:lnTo>
                  <a:lnTo>
                    <a:pt x="3" y="737"/>
                  </a:lnTo>
                  <a:lnTo>
                    <a:pt x="1" y="702"/>
                  </a:lnTo>
                  <a:lnTo>
                    <a:pt x="0" y="668"/>
                  </a:lnTo>
                  <a:lnTo>
                    <a:pt x="1" y="633"/>
                  </a:lnTo>
                  <a:lnTo>
                    <a:pt x="3" y="600"/>
                  </a:lnTo>
                  <a:lnTo>
                    <a:pt x="8" y="566"/>
                  </a:lnTo>
                  <a:lnTo>
                    <a:pt x="13" y="534"/>
                  </a:lnTo>
                  <a:lnTo>
                    <a:pt x="21" y="502"/>
                  </a:lnTo>
                  <a:lnTo>
                    <a:pt x="30" y="469"/>
                  </a:lnTo>
                  <a:lnTo>
                    <a:pt x="40" y="439"/>
                  </a:lnTo>
                  <a:lnTo>
                    <a:pt x="52" y="409"/>
                  </a:lnTo>
                  <a:lnTo>
                    <a:pt x="66" y="378"/>
                  </a:lnTo>
                  <a:lnTo>
                    <a:pt x="81" y="349"/>
                  </a:lnTo>
                  <a:lnTo>
                    <a:pt x="96" y="322"/>
                  </a:lnTo>
                  <a:lnTo>
                    <a:pt x="115" y="294"/>
                  </a:lnTo>
                  <a:lnTo>
                    <a:pt x="133" y="268"/>
                  </a:lnTo>
                  <a:lnTo>
                    <a:pt x="152" y="243"/>
                  </a:lnTo>
                  <a:lnTo>
                    <a:pt x="174" y="219"/>
                  </a:lnTo>
                  <a:lnTo>
                    <a:pt x="196" y="196"/>
                  </a:lnTo>
                  <a:lnTo>
                    <a:pt x="219" y="173"/>
                  </a:lnTo>
                  <a:lnTo>
                    <a:pt x="243" y="153"/>
                  </a:lnTo>
                  <a:lnTo>
                    <a:pt x="268" y="133"/>
                  </a:lnTo>
                  <a:lnTo>
                    <a:pt x="295" y="114"/>
                  </a:lnTo>
                  <a:lnTo>
                    <a:pt x="322" y="97"/>
                  </a:lnTo>
                  <a:lnTo>
                    <a:pt x="350" y="80"/>
                  </a:lnTo>
                  <a:lnTo>
                    <a:pt x="378" y="66"/>
                  </a:lnTo>
                  <a:lnTo>
                    <a:pt x="408" y="52"/>
                  </a:lnTo>
                  <a:lnTo>
                    <a:pt x="439" y="40"/>
                  </a:lnTo>
                  <a:lnTo>
                    <a:pt x="469" y="31"/>
                  </a:lnTo>
                  <a:lnTo>
                    <a:pt x="501" y="21"/>
                  </a:lnTo>
                  <a:lnTo>
                    <a:pt x="534" y="13"/>
                  </a:lnTo>
                  <a:lnTo>
                    <a:pt x="566" y="8"/>
                  </a:lnTo>
                  <a:lnTo>
                    <a:pt x="599" y="4"/>
                  </a:lnTo>
                  <a:lnTo>
                    <a:pt x="634" y="2"/>
                  </a:lnTo>
                  <a:lnTo>
                    <a:pt x="668" y="0"/>
                  </a:lnTo>
                  <a:lnTo>
                    <a:pt x="702" y="2"/>
                  </a:lnTo>
                  <a:lnTo>
                    <a:pt x="737" y="4"/>
                  </a:lnTo>
                  <a:lnTo>
                    <a:pt x="770" y="8"/>
                  </a:lnTo>
                  <a:lnTo>
                    <a:pt x="803" y="13"/>
                  </a:lnTo>
                  <a:lnTo>
                    <a:pt x="835" y="21"/>
                  </a:lnTo>
                  <a:lnTo>
                    <a:pt x="866" y="31"/>
                  </a:lnTo>
                  <a:lnTo>
                    <a:pt x="898" y="40"/>
                  </a:lnTo>
                  <a:lnTo>
                    <a:pt x="928" y="52"/>
                  </a:lnTo>
                  <a:lnTo>
                    <a:pt x="958" y="66"/>
                  </a:lnTo>
                  <a:lnTo>
                    <a:pt x="986" y="80"/>
                  </a:lnTo>
                  <a:lnTo>
                    <a:pt x="1014" y="97"/>
                  </a:lnTo>
                  <a:lnTo>
                    <a:pt x="1041" y="114"/>
                  </a:lnTo>
                  <a:lnTo>
                    <a:pt x="1067" y="133"/>
                  </a:lnTo>
                  <a:lnTo>
                    <a:pt x="1093" y="153"/>
                  </a:lnTo>
                  <a:lnTo>
                    <a:pt x="1117" y="173"/>
                  </a:lnTo>
                  <a:lnTo>
                    <a:pt x="1141" y="196"/>
                  </a:lnTo>
                  <a:lnTo>
                    <a:pt x="1162" y="219"/>
                  </a:lnTo>
                  <a:lnTo>
                    <a:pt x="1184" y="243"/>
                  </a:lnTo>
                  <a:lnTo>
                    <a:pt x="1203" y="268"/>
                  </a:lnTo>
                  <a:lnTo>
                    <a:pt x="1222" y="294"/>
                  </a:lnTo>
                  <a:lnTo>
                    <a:pt x="1239" y="322"/>
                  </a:lnTo>
                  <a:lnTo>
                    <a:pt x="1255" y="349"/>
                  </a:lnTo>
                  <a:lnTo>
                    <a:pt x="1270" y="378"/>
                  </a:lnTo>
                  <a:lnTo>
                    <a:pt x="1283" y="409"/>
                  </a:lnTo>
                  <a:lnTo>
                    <a:pt x="1295" y="439"/>
                  </a:lnTo>
                  <a:lnTo>
                    <a:pt x="1306" y="469"/>
                  </a:lnTo>
                  <a:lnTo>
                    <a:pt x="1314" y="502"/>
                  </a:lnTo>
                  <a:lnTo>
                    <a:pt x="1322" y="534"/>
                  </a:lnTo>
                  <a:lnTo>
                    <a:pt x="1328" y="566"/>
                  </a:lnTo>
                  <a:lnTo>
                    <a:pt x="1333" y="600"/>
                  </a:lnTo>
                  <a:lnTo>
                    <a:pt x="1335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3" name="Freeform 85"/>
            <p:cNvSpPr>
              <a:spLocks/>
            </p:cNvSpPr>
            <p:nvPr userDrawn="1"/>
          </p:nvSpPr>
          <p:spPr bwMode="auto">
            <a:xfrm>
              <a:off x="-5346700" y="-1717062"/>
              <a:ext cx="482600" cy="482600"/>
            </a:xfrm>
            <a:custGeom>
              <a:avLst/>
              <a:gdLst>
                <a:gd name="T0" fmla="*/ 1214 w 1217"/>
                <a:gd name="T1" fmla="*/ 671 h 1216"/>
                <a:gd name="T2" fmla="*/ 1198 w 1217"/>
                <a:gd name="T3" fmla="*/ 760 h 1216"/>
                <a:gd name="T4" fmla="*/ 1169 w 1217"/>
                <a:gd name="T5" fmla="*/ 844 h 1216"/>
                <a:gd name="T6" fmla="*/ 1129 w 1217"/>
                <a:gd name="T7" fmla="*/ 923 h 1216"/>
                <a:gd name="T8" fmla="*/ 1078 w 1217"/>
                <a:gd name="T9" fmla="*/ 995 h 1216"/>
                <a:gd name="T10" fmla="*/ 1018 w 1217"/>
                <a:gd name="T11" fmla="*/ 1058 h 1216"/>
                <a:gd name="T12" fmla="*/ 949 w 1217"/>
                <a:gd name="T13" fmla="*/ 1112 h 1216"/>
                <a:gd name="T14" fmla="*/ 873 w 1217"/>
                <a:gd name="T15" fmla="*/ 1157 h 1216"/>
                <a:gd name="T16" fmla="*/ 790 w 1217"/>
                <a:gd name="T17" fmla="*/ 1189 h 1216"/>
                <a:gd name="T18" fmla="*/ 701 w 1217"/>
                <a:gd name="T19" fmla="*/ 1209 h 1216"/>
                <a:gd name="T20" fmla="*/ 609 w 1217"/>
                <a:gd name="T21" fmla="*/ 1216 h 1216"/>
                <a:gd name="T22" fmla="*/ 517 w 1217"/>
                <a:gd name="T23" fmla="*/ 1209 h 1216"/>
                <a:gd name="T24" fmla="*/ 428 w 1217"/>
                <a:gd name="T25" fmla="*/ 1189 h 1216"/>
                <a:gd name="T26" fmla="*/ 345 w 1217"/>
                <a:gd name="T27" fmla="*/ 1157 h 1216"/>
                <a:gd name="T28" fmla="*/ 269 w 1217"/>
                <a:gd name="T29" fmla="*/ 1112 h 1216"/>
                <a:gd name="T30" fmla="*/ 200 w 1217"/>
                <a:gd name="T31" fmla="*/ 1058 h 1216"/>
                <a:gd name="T32" fmla="*/ 140 w 1217"/>
                <a:gd name="T33" fmla="*/ 995 h 1216"/>
                <a:gd name="T34" fmla="*/ 89 w 1217"/>
                <a:gd name="T35" fmla="*/ 923 h 1216"/>
                <a:gd name="T36" fmla="*/ 49 w 1217"/>
                <a:gd name="T37" fmla="*/ 844 h 1216"/>
                <a:gd name="T38" fmla="*/ 20 w 1217"/>
                <a:gd name="T39" fmla="*/ 760 h 1216"/>
                <a:gd name="T40" fmla="*/ 4 w 1217"/>
                <a:gd name="T41" fmla="*/ 671 h 1216"/>
                <a:gd name="T42" fmla="*/ 2 w 1217"/>
                <a:gd name="T43" fmla="*/ 577 h 1216"/>
                <a:gd name="T44" fmla="*/ 13 w 1217"/>
                <a:gd name="T45" fmla="*/ 486 h 1216"/>
                <a:gd name="T46" fmla="*/ 37 w 1217"/>
                <a:gd name="T47" fmla="*/ 399 h 1216"/>
                <a:gd name="T48" fmla="*/ 74 w 1217"/>
                <a:gd name="T49" fmla="*/ 318 h 1216"/>
                <a:gd name="T50" fmla="*/ 121 w 1217"/>
                <a:gd name="T51" fmla="*/ 244 h 1216"/>
                <a:gd name="T52" fmla="*/ 179 w 1217"/>
                <a:gd name="T53" fmla="*/ 178 h 1216"/>
                <a:gd name="T54" fmla="*/ 245 w 1217"/>
                <a:gd name="T55" fmla="*/ 121 h 1216"/>
                <a:gd name="T56" fmla="*/ 319 w 1217"/>
                <a:gd name="T57" fmla="*/ 73 h 1216"/>
                <a:gd name="T58" fmla="*/ 400 w 1217"/>
                <a:gd name="T59" fmla="*/ 37 h 1216"/>
                <a:gd name="T60" fmla="*/ 486 w 1217"/>
                <a:gd name="T61" fmla="*/ 13 h 1216"/>
                <a:gd name="T62" fmla="*/ 577 w 1217"/>
                <a:gd name="T63" fmla="*/ 1 h 1216"/>
                <a:gd name="T64" fmla="*/ 671 w 1217"/>
                <a:gd name="T65" fmla="*/ 3 h 1216"/>
                <a:gd name="T66" fmla="*/ 761 w 1217"/>
                <a:gd name="T67" fmla="*/ 19 h 1216"/>
                <a:gd name="T68" fmla="*/ 846 w 1217"/>
                <a:gd name="T69" fmla="*/ 47 h 1216"/>
                <a:gd name="T70" fmla="*/ 924 w 1217"/>
                <a:gd name="T71" fmla="*/ 88 h 1216"/>
                <a:gd name="T72" fmla="*/ 996 w 1217"/>
                <a:gd name="T73" fmla="*/ 139 h 1216"/>
                <a:gd name="T74" fmla="*/ 1059 w 1217"/>
                <a:gd name="T75" fmla="*/ 200 h 1216"/>
                <a:gd name="T76" fmla="*/ 1113 w 1217"/>
                <a:gd name="T77" fmla="*/ 268 h 1216"/>
                <a:gd name="T78" fmla="*/ 1157 w 1217"/>
                <a:gd name="T79" fmla="*/ 344 h 1216"/>
                <a:gd name="T80" fmla="*/ 1190 w 1217"/>
                <a:gd name="T81" fmla="*/ 428 h 1216"/>
                <a:gd name="T82" fmla="*/ 1210 w 1217"/>
                <a:gd name="T83" fmla="*/ 516 h 1216"/>
                <a:gd name="T84" fmla="*/ 1217 w 1217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6">
                  <a:moveTo>
                    <a:pt x="1217" y="608"/>
                  </a:moveTo>
                  <a:lnTo>
                    <a:pt x="1217" y="639"/>
                  </a:lnTo>
                  <a:lnTo>
                    <a:pt x="1214" y="671"/>
                  </a:lnTo>
                  <a:lnTo>
                    <a:pt x="1210" y="701"/>
                  </a:lnTo>
                  <a:lnTo>
                    <a:pt x="1205" y="731"/>
                  </a:lnTo>
                  <a:lnTo>
                    <a:pt x="1198" y="760"/>
                  </a:lnTo>
                  <a:lnTo>
                    <a:pt x="1190" y="789"/>
                  </a:lnTo>
                  <a:lnTo>
                    <a:pt x="1180" y="817"/>
                  </a:lnTo>
                  <a:lnTo>
                    <a:pt x="1169" y="844"/>
                  </a:lnTo>
                  <a:lnTo>
                    <a:pt x="1157" y="871"/>
                  </a:lnTo>
                  <a:lnTo>
                    <a:pt x="1144" y="898"/>
                  </a:lnTo>
                  <a:lnTo>
                    <a:pt x="1129" y="923"/>
                  </a:lnTo>
                  <a:lnTo>
                    <a:pt x="1113" y="948"/>
                  </a:lnTo>
                  <a:lnTo>
                    <a:pt x="1097" y="972"/>
                  </a:lnTo>
                  <a:lnTo>
                    <a:pt x="1078" y="995"/>
                  </a:lnTo>
                  <a:lnTo>
                    <a:pt x="1059" y="1017"/>
                  </a:lnTo>
                  <a:lnTo>
                    <a:pt x="1039" y="1038"/>
                  </a:lnTo>
                  <a:lnTo>
                    <a:pt x="1018" y="1058"/>
                  </a:lnTo>
                  <a:lnTo>
                    <a:pt x="996" y="1078"/>
                  </a:lnTo>
                  <a:lnTo>
                    <a:pt x="972" y="1096"/>
                  </a:lnTo>
                  <a:lnTo>
                    <a:pt x="949" y="1112"/>
                  </a:lnTo>
                  <a:lnTo>
                    <a:pt x="924" y="1128"/>
                  </a:lnTo>
                  <a:lnTo>
                    <a:pt x="899" y="1143"/>
                  </a:lnTo>
                  <a:lnTo>
                    <a:pt x="873" y="1157"/>
                  </a:lnTo>
                  <a:lnTo>
                    <a:pt x="846" y="1168"/>
                  </a:lnTo>
                  <a:lnTo>
                    <a:pt x="818" y="1179"/>
                  </a:lnTo>
                  <a:lnTo>
                    <a:pt x="790" y="1189"/>
                  </a:lnTo>
                  <a:lnTo>
                    <a:pt x="761" y="1198"/>
                  </a:lnTo>
                  <a:lnTo>
                    <a:pt x="732" y="1204"/>
                  </a:lnTo>
                  <a:lnTo>
                    <a:pt x="701" y="1209"/>
                  </a:lnTo>
                  <a:lnTo>
                    <a:pt x="671" y="1213"/>
                  </a:lnTo>
                  <a:lnTo>
                    <a:pt x="640" y="1216"/>
                  </a:lnTo>
                  <a:lnTo>
                    <a:pt x="609" y="1216"/>
                  </a:lnTo>
                  <a:lnTo>
                    <a:pt x="577" y="1216"/>
                  </a:lnTo>
                  <a:lnTo>
                    <a:pt x="547" y="1213"/>
                  </a:lnTo>
                  <a:lnTo>
                    <a:pt x="517" y="1209"/>
                  </a:lnTo>
                  <a:lnTo>
                    <a:pt x="486" y="1204"/>
                  </a:lnTo>
                  <a:lnTo>
                    <a:pt x="457" y="1198"/>
                  </a:lnTo>
                  <a:lnTo>
                    <a:pt x="428" y="1189"/>
                  </a:lnTo>
                  <a:lnTo>
                    <a:pt x="400" y="1179"/>
                  </a:lnTo>
                  <a:lnTo>
                    <a:pt x="372" y="1168"/>
                  </a:lnTo>
                  <a:lnTo>
                    <a:pt x="345" y="1157"/>
                  </a:lnTo>
                  <a:lnTo>
                    <a:pt x="319" y="1143"/>
                  </a:lnTo>
                  <a:lnTo>
                    <a:pt x="293" y="1128"/>
                  </a:lnTo>
                  <a:lnTo>
                    <a:pt x="269" y="1112"/>
                  </a:lnTo>
                  <a:lnTo>
                    <a:pt x="245" y="1096"/>
                  </a:lnTo>
                  <a:lnTo>
                    <a:pt x="222" y="1078"/>
                  </a:lnTo>
                  <a:lnTo>
                    <a:pt x="200" y="1058"/>
                  </a:lnTo>
                  <a:lnTo>
                    <a:pt x="179" y="1038"/>
                  </a:lnTo>
                  <a:lnTo>
                    <a:pt x="159" y="1017"/>
                  </a:lnTo>
                  <a:lnTo>
                    <a:pt x="140" y="995"/>
                  </a:lnTo>
                  <a:lnTo>
                    <a:pt x="121" y="972"/>
                  </a:lnTo>
                  <a:lnTo>
                    <a:pt x="104" y="948"/>
                  </a:lnTo>
                  <a:lnTo>
                    <a:pt x="89" y="923"/>
                  </a:lnTo>
                  <a:lnTo>
                    <a:pt x="74" y="898"/>
                  </a:lnTo>
                  <a:lnTo>
                    <a:pt x="61" y="871"/>
                  </a:lnTo>
                  <a:lnTo>
                    <a:pt x="49" y="844"/>
                  </a:lnTo>
                  <a:lnTo>
                    <a:pt x="37" y="817"/>
                  </a:lnTo>
                  <a:lnTo>
                    <a:pt x="29" y="789"/>
                  </a:lnTo>
                  <a:lnTo>
                    <a:pt x="20" y="760"/>
                  </a:lnTo>
                  <a:lnTo>
                    <a:pt x="13" y="731"/>
                  </a:lnTo>
                  <a:lnTo>
                    <a:pt x="8" y="701"/>
                  </a:lnTo>
                  <a:lnTo>
                    <a:pt x="4" y="671"/>
                  </a:lnTo>
                  <a:lnTo>
                    <a:pt x="2" y="639"/>
                  </a:lnTo>
                  <a:lnTo>
                    <a:pt x="0" y="608"/>
                  </a:lnTo>
                  <a:lnTo>
                    <a:pt x="2" y="577"/>
                  </a:lnTo>
                  <a:lnTo>
                    <a:pt x="4" y="546"/>
                  </a:lnTo>
                  <a:lnTo>
                    <a:pt x="8" y="516"/>
                  </a:lnTo>
                  <a:lnTo>
                    <a:pt x="13" y="486"/>
                  </a:lnTo>
                  <a:lnTo>
                    <a:pt x="20" y="457"/>
                  </a:lnTo>
                  <a:lnTo>
                    <a:pt x="29" y="428"/>
                  </a:lnTo>
                  <a:lnTo>
                    <a:pt x="37" y="399"/>
                  </a:lnTo>
                  <a:lnTo>
                    <a:pt x="49" y="371"/>
                  </a:lnTo>
                  <a:lnTo>
                    <a:pt x="61" y="344"/>
                  </a:lnTo>
                  <a:lnTo>
                    <a:pt x="74" y="318"/>
                  </a:lnTo>
                  <a:lnTo>
                    <a:pt x="89" y="293"/>
                  </a:lnTo>
                  <a:lnTo>
                    <a:pt x="104" y="268"/>
                  </a:lnTo>
                  <a:lnTo>
                    <a:pt x="121" y="244"/>
                  </a:lnTo>
                  <a:lnTo>
                    <a:pt x="140" y="221"/>
                  </a:lnTo>
                  <a:lnTo>
                    <a:pt x="159" y="200"/>
                  </a:lnTo>
                  <a:lnTo>
                    <a:pt x="179" y="178"/>
                  </a:lnTo>
                  <a:lnTo>
                    <a:pt x="200" y="158"/>
                  </a:lnTo>
                  <a:lnTo>
                    <a:pt x="222" y="139"/>
                  </a:lnTo>
                  <a:lnTo>
                    <a:pt x="245" y="121"/>
                  </a:lnTo>
                  <a:lnTo>
                    <a:pt x="269" y="104"/>
                  </a:lnTo>
                  <a:lnTo>
                    <a:pt x="293" y="88"/>
                  </a:lnTo>
                  <a:lnTo>
                    <a:pt x="319" y="73"/>
                  </a:lnTo>
                  <a:lnTo>
                    <a:pt x="345" y="60"/>
                  </a:lnTo>
                  <a:lnTo>
                    <a:pt x="372" y="47"/>
                  </a:lnTo>
                  <a:lnTo>
                    <a:pt x="400" y="37"/>
                  </a:lnTo>
                  <a:lnTo>
                    <a:pt x="428" y="27"/>
                  </a:lnTo>
                  <a:lnTo>
                    <a:pt x="457" y="19"/>
                  </a:lnTo>
                  <a:lnTo>
                    <a:pt x="486" y="13"/>
                  </a:lnTo>
                  <a:lnTo>
                    <a:pt x="517" y="7"/>
                  </a:lnTo>
                  <a:lnTo>
                    <a:pt x="547" y="3"/>
                  </a:lnTo>
                  <a:lnTo>
                    <a:pt x="577" y="1"/>
                  </a:lnTo>
                  <a:lnTo>
                    <a:pt x="609" y="0"/>
                  </a:lnTo>
                  <a:lnTo>
                    <a:pt x="640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2" y="13"/>
                  </a:lnTo>
                  <a:lnTo>
                    <a:pt x="761" y="19"/>
                  </a:lnTo>
                  <a:lnTo>
                    <a:pt x="790" y="27"/>
                  </a:lnTo>
                  <a:lnTo>
                    <a:pt x="818" y="37"/>
                  </a:lnTo>
                  <a:lnTo>
                    <a:pt x="846" y="47"/>
                  </a:lnTo>
                  <a:lnTo>
                    <a:pt x="873" y="60"/>
                  </a:lnTo>
                  <a:lnTo>
                    <a:pt x="899" y="73"/>
                  </a:lnTo>
                  <a:lnTo>
                    <a:pt x="924" y="88"/>
                  </a:lnTo>
                  <a:lnTo>
                    <a:pt x="949" y="104"/>
                  </a:lnTo>
                  <a:lnTo>
                    <a:pt x="972" y="121"/>
                  </a:lnTo>
                  <a:lnTo>
                    <a:pt x="996" y="139"/>
                  </a:lnTo>
                  <a:lnTo>
                    <a:pt x="1018" y="158"/>
                  </a:lnTo>
                  <a:lnTo>
                    <a:pt x="1039" y="178"/>
                  </a:lnTo>
                  <a:lnTo>
                    <a:pt x="1059" y="200"/>
                  </a:lnTo>
                  <a:lnTo>
                    <a:pt x="1078" y="221"/>
                  </a:lnTo>
                  <a:lnTo>
                    <a:pt x="1097" y="244"/>
                  </a:lnTo>
                  <a:lnTo>
                    <a:pt x="1113" y="268"/>
                  </a:lnTo>
                  <a:lnTo>
                    <a:pt x="1129" y="293"/>
                  </a:lnTo>
                  <a:lnTo>
                    <a:pt x="1144" y="318"/>
                  </a:lnTo>
                  <a:lnTo>
                    <a:pt x="1157" y="344"/>
                  </a:lnTo>
                  <a:lnTo>
                    <a:pt x="1169" y="371"/>
                  </a:lnTo>
                  <a:lnTo>
                    <a:pt x="1180" y="399"/>
                  </a:lnTo>
                  <a:lnTo>
                    <a:pt x="1190" y="428"/>
                  </a:lnTo>
                  <a:lnTo>
                    <a:pt x="1198" y="457"/>
                  </a:lnTo>
                  <a:lnTo>
                    <a:pt x="1205" y="486"/>
                  </a:lnTo>
                  <a:lnTo>
                    <a:pt x="1210" y="516"/>
                  </a:lnTo>
                  <a:lnTo>
                    <a:pt x="1214" y="546"/>
                  </a:lnTo>
                  <a:lnTo>
                    <a:pt x="1217" y="577"/>
                  </a:lnTo>
                  <a:lnTo>
                    <a:pt x="1217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4" name="Freeform 86"/>
            <p:cNvSpPr>
              <a:spLocks/>
            </p:cNvSpPr>
            <p:nvPr userDrawn="1"/>
          </p:nvSpPr>
          <p:spPr bwMode="auto">
            <a:xfrm>
              <a:off x="-5202238" y="-1639274"/>
              <a:ext cx="80963" cy="82550"/>
            </a:xfrm>
            <a:custGeom>
              <a:avLst/>
              <a:gdLst>
                <a:gd name="T0" fmla="*/ 207 w 207"/>
                <a:gd name="T1" fmla="*/ 114 h 207"/>
                <a:gd name="T2" fmla="*/ 202 w 207"/>
                <a:gd name="T3" fmla="*/ 134 h 207"/>
                <a:gd name="T4" fmla="*/ 195 w 207"/>
                <a:gd name="T5" fmla="*/ 153 h 207"/>
                <a:gd name="T6" fmla="*/ 183 w 207"/>
                <a:gd name="T7" fmla="*/ 169 h 207"/>
                <a:gd name="T8" fmla="*/ 169 w 207"/>
                <a:gd name="T9" fmla="*/ 183 h 207"/>
                <a:gd name="T10" fmla="*/ 153 w 207"/>
                <a:gd name="T11" fmla="*/ 195 h 207"/>
                <a:gd name="T12" fmla="*/ 134 w 207"/>
                <a:gd name="T13" fmla="*/ 202 h 207"/>
                <a:gd name="T14" fmla="*/ 114 w 207"/>
                <a:gd name="T15" fmla="*/ 207 h 207"/>
                <a:gd name="T16" fmla="*/ 93 w 207"/>
                <a:gd name="T17" fmla="*/ 207 h 207"/>
                <a:gd name="T18" fmla="*/ 73 w 207"/>
                <a:gd name="T19" fmla="*/ 202 h 207"/>
                <a:gd name="T20" fmla="*/ 54 w 207"/>
                <a:gd name="T21" fmla="*/ 195 h 207"/>
                <a:gd name="T22" fmla="*/ 38 w 207"/>
                <a:gd name="T23" fmla="*/ 183 h 207"/>
                <a:gd name="T24" fmla="*/ 24 w 207"/>
                <a:gd name="T25" fmla="*/ 169 h 207"/>
                <a:gd name="T26" fmla="*/ 13 w 207"/>
                <a:gd name="T27" fmla="*/ 153 h 207"/>
                <a:gd name="T28" fmla="*/ 6 w 207"/>
                <a:gd name="T29" fmla="*/ 134 h 207"/>
                <a:gd name="T30" fmla="*/ 2 w 207"/>
                <a:gd name="T31" fmla="*/ 114 h 207"/>
                <a:gd name="T32" fmla="*/ 2 w 207"/>
                <a:gd name="T33" fmla="*/ 93 h 207"/>
                <a:gd name="T34" fmla="*/ 6 w 207"/>
                <a:gd name="T35" fmla="*/ 73 h 207"/>
                <a:gd name="T36" fmla="*/ 13 w 207"/>
                <a:gd name="T37" fmla="*/ 54 h 207"/>
                <a:gd name="T38" fmla="*/ 24 w 207"/>
                <a:gd name="T39" fmla="*/ 38 h 207"/>
                <a:gd name="T40" fmla="*/ 38 w 207"/>
                <a:gd name="T41" fmla="*/ 24 h 207"/>
                <a:gd name="T42" fmla="*/ 54 w 207"/>
                <a:gd name="T43" fmla="*/ 13 h 207"/>
                <a:gd name="T44" fmla="*/ 73 w 207"/>
                <a:gd name="T45" fmla="*/ 6 h 207"/>
                <a:gd name="T46" fmla="*/ 93 w 207"/>
                <a:gd name="T47" fmla="*/ 2 h 207"/>
                <a:gd name="T48" fmla="*/ 114 w 207"/>
                <a:gd name="T49" fmla="*/ 2 h 207"/>
                <a:gd name="T50" fmla="*/ 134 w 207"/>
                <a:gd name="T51" fmla="*/ 6 h 207"/>
                <a:gd name="T52" fmla="*/ 153 w 207"/>
                <a:gd name="T53" fmla="*/ 13 h 207"/>
                <a:gd name="T54" fmla="*/ 169 w 207"/>
                <a:gd name="T55" fmla="*/ 24 h 207"/>
                <a:gd name="T56" fmla="*/ 183 w 207"/>
                <a:gd name="T57" fmla="*/ 38 h 207"/>
                <a:gd name="T58" fmla="*/ 195 w 207"/>
                <a:gd name="T59" fmla="*/ 54 h 207"/>
                <a:gd name="T60" fmla="*/ 202 w 207"/>
                <a:gd name="T61" fmla="*/ 73 h 207"/>
                <a:gd name="T62" fmla="*/ 207 w 207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207">
                  <a:moveTo>
                    <a:pt x="207" y="104"/>
                  </a:moveTo>
                  <a:lnTo>
                    <a:pt x="207" y="114"/>
                  </a:lnTo>
                  <a:lnTo>
                    <a:pt x="205" y="125"/>
                  </a:lnTo>
                  <a:lnTo>
                    <a:pt x="202" y="134"/>
                  </a:lnTo>
                  <a:lnTo>
                    <a:pt x="199" y="144"/>
                  </a:lnTo>
                  <a:lnTo>
                    <a:pt x="195" y="153"/>
                  </a:lnTo>
                  <a:lnTo>
                    <a:pt x="189" y="161"/>
                  </a:lnTo>
                  <a:lnTo>
                    <a:pt x="183" y="169"/>
                  </a:lnTo>
                  <a:lnTo>
                    <a:pt x="176" y="176"/>
                  </a:lnTo>
                  <a:lnTo>
                    <a:pt x="169" y="183"/>
                  </a:lnTo>
                  <a:lnTo>
                    <a:pt x="161" y="189"/>
                  </a:lnTo>
                  <a:lnTo>
                    <a:pt x="153" y="195"/>
                  </a:lnTo>
                  <a:lnTo>
                    <a:pt x="144" y="199"/>
                  </a:lnTo>
                  <a:lnTo>
                    <a:pt x="134" y="202"/>
                  </a:lnTo>
                  <a:lnTo>
                    <a:pt x="125" y="205"/>
                  </a:lnTo>
                  <a:lnTo>
                    <a:pt x="114" y="207"/>
                  </a:lnTo>
                  <a:lnTo>
                    <a:pt x="104" y="207"/>
                  </a:lnTo>
                  <a:lnTo>
                    <a:pt x="93" y="207"/>
                  </a:lnTo>
                  <a:lnTo>
                    <a:pt x="83" y="205"/>
                  </a:lnTo>
                  <a:lnTo>
                    <a:pt x="73" y="202"/>
                  </a:lnTo>
                  <a:lnTo>
                    <a:pt x="64" y="199"/>
                  </a:lnTo>
                  <a:lnTo>
                    <a:pt x="54" y="195"/>
                  </a:lnTo>
                  <a:lnTo>
                    <a:pt x="46" y="189"/>
                  </a:lnTo>
                  <a:lnTo>
                    <a:pt x="38" y="183"/>
                  </a:lnTo>
                  <a:lnTo>
                    <a:pt x="31" y="176"/>
                  </a:lnTo>
                  <a:lnTo>
                    <a:pt x="24" y="169"/>
                  </a:lnTo>
                  <a:lnTo>
                    <a:pt x="19" y="161"/>
                  </a:lnTo>
                  <a:lnTo>
                    <a:pt x="13" y="153"/>
                  </a:lnTo>
                  <a:lnTo>
                    <a:pt x="9" y="144"/>
                  </a:lnTo>
                  <a:lnTo>
                    <a:pt x="6" y="134"/>
                  </a:lnTo>
                  <a:lnTo>
                    <a:pt x="3" y="125"/>
                  </a:lnTo>
                  <a:lnTo>
                    <a:pt x="2" y="114"/>
                  </a:lnTo>
                  <a:lnTo>
                    <a:pt x="0" y="104"/>
                  </a:lnTo>
                  <a:lnTo>
                    <a:pt x="2" y="93"/>
                  </a:lnTo>
                  <a:lnTo>
                    <a:pt x="3" y="83"/>
                  </a:lnTo>
                  <a:lnTo>
                    <a:pt x="6" y="73"/>
                  </a:lnTo>
                  <a:lnTo>
                    <a:pt x="9" y="64"/>
                  </a:lnTo>
                  <a:lnTo>
                    <a:pt x="13" y="54"/>
                  </a:lnTo>
                  <a:lnTo>
                    <a:pt x="19" y="46"/>
                  </a:lnTo>
                  <a:lnTo>
                    <a:pt x="24" y="38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6" y="19"/>
                  </a:lnTo>
                  <a:lnTo>
                    <a:pt x="54" y="13"/>
                  </a:lnTo>
                  <a:lnTo>
                    <a:pt x="64" y="9"/>
                  </a:lnTo>
                  <a:lnTo>
                    <a:pt x="73" y="6"/>
                  </a:lnTo>
                  <a:lnTo>
                    <a:pt x="83" y="3"/>
                  </a:lnTo>
                  <a:lnTo>
                    <a:pt x="93" y="2"/>
                  </a:lnTo>
                  <a:lnTo>
                    <a:pt x="104" y="0"/>
                  </a:lnTo>
                  <a:lnTo>
                    <a:pt x="114" y="2"/>
                  </a:lnTo>
                  <a:lnTo>
                    <a:pt x="125" y="3"/>
                  </a:lnTo>
                  <a:lnTo>
                    <a:pt x="134" y="6"/>
                  </a:lnTo>
                  <a:lnTo>
                    <a:pt x="144" y="9"/>
                  </a:lnTo>
                  <a:lnTo>
                    <a:pt x="153" y="13"/>
                  </a:lnTo>
                  <a:lnTo>
                    <a:pt x="161" y="19"/>
                  </a:lnTo>
                  <a:lnTo>
                    <a:pt x="169" y="24"/>
                  </a:lnTo>
                  <a:lnTo>
                    <a:pt x="176" y="31"/>
                  </a:lnTo>
                  <a:lnTo>
                    <a:pt x="183" y="38"/>
                  </a:lnTo>
                  <a:lnTo>
                    <a:pt x="189" y="46"/>
                  </a:lnTo>
                  <a:lnTo>
                    <a:pt x="195" y="54"/>
                  </a:lnTo>
                  <a:lnTo>
                    <a:pt x="199" y="64"/>
                  </a:lnTo>
                  <a:lnTo>
                    <a:pt x="202" y="73"/>
                  </a:lnTo>
                  <a:lnTo>
                    <a:pt x="205" y="83"/>
                  </a:lnTo>
                  <a:lnTo>
                    <a:pt x="207" y="93"/>
                  </a:lnTo>
                  <a:lnTo>
                    <a:pt x="207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5" name="Freeform 87"/>
            <p:cNvSpPr>
              <a:spLocks/>
            </p:cNvSpPr>
            <p:nvPr userDrawn="1"/>
          </p:nvSpPr>
          <p:spPr bwMode="auto">
            <a:xfrm>
              <a:off x="-4967288" y="-1499574"/>
              <a:ext cx="80963" cy="82550"/>
            </a:xfrm>
            <a:custGeom>
              <a:avLst/>
              <a:gdLst>
                <a:gd name="T0" fmla="*/ 207 w 207"/>
                <a:gd name="T1" fmla="*/ 113 h 206"/>
                <a:gd name="T2" fmla="*/ 202 w 207"/>
                <a:gd name="T3" fmla="*/ 134 h 206"/>
                <a:gd name="T4" fmla="*/ 195 w 207"/>
                <a:gd name="T5" fmla="*/ 152 h 206"/>
                <a:gd name="T6" fmla="*/ 183 w 207"/>
                <a:gd name="T7" fmla="*/ 168 h 206"/>
                <a:gd name="T8" fmla="*/ 169 w 207"/>
                <a:gd name="T9" fmla="*/ 182 h 206"/>
                <a:gd name="T10" fmla="*/ 153 w 207"/>
                <a:gd name="T11" fmla="*/ 193 h 206"/>
                <a:gd name="T12" fmla="*/ 134 w 207"/>
                <a:gd name="T13" fmla="*/ 200 h 206"/>
                <a:gd name="T14" fmla="*/ 115 w 207"/>
                <a:gd name="T15" fmla="*/ 205 h 206"/>
                <a:gd name="T16" fmla="*/ 93 w 207"/>
                <a:gd name="T17" fmla="*/ 205 h 206"/>
                <a:gd name="T18" fmla="*/ 73 w 207"/>
                <a:gd name="T19" fmla="*/ 200 h 206"/>
                <a:gd name="T20" fmla="*/ 54 w 207"/>
                <a:gd name="T21" fmla="*/ 193 h 206"/>
                <a:gd name="T22" fmla="*/ 38 w 207"/>
                <a:gd name="T23" fmla="*/ 182 h 206"/>
                <a:gd name="T24" fmla="*/ 24 w 207"/>
                <a:gd name="T25" fmla="*/ 168 h 206"/>
                <a:gd name="T26" fmla="*/ 13 w 207"/>
                <a:gd name="T27" fmla="*/ 152 h 206"/>
                <a:gd name="T28" fmla="*/ 6 w 207"/>
                <a:gd name="T29" fmla="*/ 134 h 206"/>
                <a:gd name="T30" fmla="*/ 1 w 207"/>
                <a:gd name="T31" fmla="*/ 113 h 206"/>
                <a:gd name="T32" fmla="*/ 1 w 207"/>
                <a:gd name="T33" fmla="*/ 92 h 206"/>
                <a:gd name="T34" fmla="*/ 6 w 207"/>
                <a:gd name="T35" fmla="*/ 72 h 206"/>
                <a:gd name="T36" fmla="*/ 13 w 207"/>
                <a:gd name="T37" fmla="*/ 54 h 206"/>
                <a:gd name="T38" fmla="*/ 24 w 207"/>
                <a:gd name="T39" fmla="*/ 37 h 206"/>
                <a:gd name="T40" fmla="*/ 38 w 207"/>
                <a:gd name="T41" fmla="*/ 23 h 206"/>
                <a:gd name="T42" fmla="*/ 54 w 207"/>
                <a:gd name="T43" fmla="*/ 11 h 206"/>
                <a:gd name="T44" fmla="*/ 73 w 207"/>
                <a:gd name="T45" fmla="*/ 4 h 206"/>
                <a:gd name="T46" fmla="*/ 93 w 207"/>
                <a:gd name="T47" fmla="*/ 0 h 206"/>
                <a:gd name="T48" fmla="*/ 115 w 207"/>
                <a:gd name="T49" fmla="*/ 0 h 206"/>
                <a:gd name="T50" fmla="*/ 134 w 207"/>
                <a:gd name="T51" fmla="*/ 4 h 206"/>
                <a:gd name="T52" fmla="*/ 153 w 207"/>
                <a:gd name="T53" fmla="*/ 11 h 206"/>
                <a:gd name="T54" fmla="*/ 169 w 207"/>
                <a:gd name="T55" fmla="*/ 23 h 206"/>
                <a:gd name="T56" fmla="*/ 183 w 207"/>
                <a:gd name="T57" fmla="*/ 37 h 206"/>
                <a:gd name="T58" fmla="*/ 195 w 207"/>
                <a:gd name="T59" fmla="*/ 54 h 206"/>
                <a:gd name="T60" fmla="*/ 202 w 207"/>
                <a:gd name="T61" fmla="*/ 72 h 206"/>
                <a:gd name="T62" fmla="*/ 207 w 207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206">
                  <a:moveTo>
                    <a:pt x="207" y="102"/>
                  </a:moveTo>
                  <a:lnTo>
                    <a:pt x="207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9" y="142"/>
                  </a:lnTo>
                  <a:lnTo>
                    <a:pt x="195" y="152"/>
                  </a:lnTo>
                  <a:lnTo>
                    <a:pt x="189" y="161"/>
                  </a:lnTo>
                  <a:lnTo>
                    <a:pt x="183" y="168"/>
                  </a:lnTo>
                  <a:lnTo>
                    <a:pt x="176" y="176"/>
                  </a:lnTo>
                  <a:lnTo>
                    <a:pt x="169" y="182"/>
                  </a:lnTo>
                  <a:lnTo>
                    <a:pt x="161" y="188"/>
                  </a:lnTo>
                  <a:lnTo>
                    <a:pt x="153" y="193"/>
                  </a:lnTo>
                  <a:lnTo>
                    <a:pt x="144" y="197"/>
                  </a:lnTo>
                  <a:lnTo>
                    <a:pt x="134" y="200"/>
                  </a:lnTo>
                  <a:lnTo>
                    <a:pt x="124" y="204"/>
                  </a:lnTo>
                  <a:lnTo>
                    <a:pt x="115" y="205"/>
                  </a:lnTo>
                  <a:lnTo>
                    <a:pt x="104" y="206"/>
                  </a:lnTo>
                  <a:lnTo>
                    <a:pt x="93" y="205"/>
                  </a:lnTo>
                  <a:lnTo>
                    <a:pt x="83" y="204"/>
                  </a:lnTo>
                  <a:lnTo>
                    <a:pt x="73" y="200"/>
                  </a:lnTo>
                  <a:lnTo>
                    <a:pt x="64" y="197"/>
                  </a:lnTo>
                  <a:lnTo>
                    <a:pt x="54" y="193"/>
                  </a:lnTo>
                  <a:lnTo>
                    <a:pt x="46" y="188"/>
                  </a:lnTo>
                  <a:lnTo>
                    <a:pt x="38" y="182"/>
                  </a:lnTo>
                  <a:lnTo>
                    <a:pt x="31" y="176"/>
                  </a:lnTo>
                  <a:lnTo>
                    <a:pt x="24" y="168"/>
                  </a:lnTo>
                  <a:lnTo>
                    <a:pt x="19" y="161"/>
                  </a:lnTo>
                  <a:lnTo>
                    <a:pt x="13" y="152"/>
                  </a:lnTo>
                  <a:lnTo>
                    <a:pt x="9" y="142"/>
                  </a:lnTo>
                  <a:lnTo>
                    <a:pt x="6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6" y="72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9" y="45"/>
                  </a:lnTo>
                  <a:lnTo>
                    <a:pt x="24" y="37"/>
                  </a:lnTo>
                  <a:lnTo>
                    <a:pt x="31" y="30"/>
                  </a:lnTo>
                  <a:lnTo>
                    <a:pt x="38" y="23"/>
                  </a:lnTo>
                  <a:lnTo>
                    <a:pt x="46" y="17"/>
                  </a:lnTo>
                  <a:lnTo>
                    <a:pt x="54" y="11"/>
                  </a:lnTo>
                  <a:lnTo>
                    <a:pt x="64" y="7"/>
                  </a:lnTo>
                  <a:lnTo>
                    <a:pt x="73" y="4"/>
                  </a:lnTo>
                  <a:lnTo>
                    <a:pt x="83" y="2"/>
                  </a:lnTo>
                  <a:lnTo>
                    <a:pt x="93" y="0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24" y="2"/>
                  </a:lnTo>
                  <a:lnTo>
                    <a:pt x="134" y="4"/>
                  </a:lnTo>
                  <a:lnTo>
                    <a:pt x="144" y="7"/>
                  </a:lnTo>
                  <a:lnTo>
                    <a:pt x="153" y="11"/>
                  </a:lnTo>
                  <a:lnTo>
                    <a:pt x="161" y="17"/>
                  </a:lnTo>
                  <a:lnTo>
                    <a:pt x="169" y="23"/>
                  </a:lnTo>
                  <a:lnTo>
                    <a:pt x="176" y="30"/>
                  </a:lnTo>
                  <a:lnTo>
                    <a:pt x="183" y="37"/>
                  </a:lnTo>
                  <a:lnTo>
                    <a:pt x="189" y="45"/>
                  </a:lnTo>
                  <a:lnTo>
                    <a:pt x="195" y="54"/>
                  </a:lnTo>
                  <a:lnTo>
                    <a:pt x="199" y="62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7" y="92"/>
                  </a:lnTo>
                  <a:lnTo>
                    <a:pt x="207" y="102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6" name="Freeform 88"/>
            <p:cNvSpPr>
              <a:spLocks/>
            </p:cNvSpPr>
            <p:nvPr userDrawn="1"/>
          </p:nvSpPr>
          <p:spPr bwMode="auto">
            <a:xfrm>
              <a:off x="-5135563" y="-1458299"/>
              <a:ext cx="52388" cy="53975"/>
            </a:xfrm>
            <a:custGeom>
              <a:avLst/>
              <a:gdLst>
                <a:gd name="T0" fmla="*/ 133 w 133"/>
                <a:gd name="T1" fmla="*/ 74 h 134"/>
                <a:gd name="T2" fmla="*/ 131 w 133"/>
                <a:gd name="T3" fmla="*/ 87 h 134"/>
                <a:gd name="T4" fmla="*/ 125 w 133"/>
                <a:gd name="T5" fmla="*/ 98 h 134"/>
                <a:gd name="T6" fmla="*/ 118 w 133"/>
                <a:gd name="T7" fmla="*/ 109 h 134"/>
                <a:gd name="T8" fmla="*/ 109 w 133"/>
                <a:gd name="T9" fmla="*/ 119 h 134"/>
                <a:gd name="T10" fmla="*/ 98 w 133"/>
                <a:gd name="T11" fmla="*/ 125 h 134"/>
                <a:gd name="T12" fmla="*/ 86 w 133"/>
                <a:gd name="T13" fmla="*/ 131 h 134"/>
                <a:gd name="T14" fmla="*/ 73 w 133"/>
                <a:gd name="T15" fmla="*/ 133 h 134"/>
                <a:gd name="T16" fmla="*/ 59 w 133"/>
                <a:gd name="T17" fmla="*/ 133 h 134"/>
                <a:gd name="T18" fmla="*/ 46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5 w 133"/>
                <a:gd name="T25" fmla="*/ 109 h 134"/>
                <a:gd name="T26" fmla="*/ 8 w 133"/>
                <a:gd name="T27" fmla="*/ 98 h 134"/>
                <a:gd name="T28" fmla="*/ 3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5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6 w 133"/>
                <a:gd name="T45" fmla="*/ 3 h 134"/>
                <a:gd name="T46" fmla="*/ 59 w 133"/>
                <a:gd name="T47" fmla="*/ 1 h 134"/>
                <a:gd name="T48" fmla="*/ 73 w 133"/>
                <a:gd name="T49" fmla="*/ 1 h 134"/>
                <a:gd name="T50" fmla="*/ 86 w 133"/>
                <a:gd name="T51" fmla="*/ 3 h 134"/>
                <a:gd name="T52" fmla="*/ 98 w 133"/>
                <a:gd name="T53" fmla="*/ 9 h 134"/>
                <a:gd name="T54" fmla="*/ 109 w 133"/>
                <a:gd name="T55" fmla="*/ 15 h 134"/>
                <a:gd name="T56" fmla="*/ 118 w 133"/>
                <a:gd name="T57" fmla="*/ 25 h 134"/>
                <a:gd name="T58" fmla="*/ 125 w 133"/>
                <a:gd name="T59" fmla="*/ 36 h 134"/>
                <a:gd name="T60" fmla="*/ 131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3" y="115"/>
                  </a:lnTo>
                  <a:lnTo>
                    <a:pt x="109" y="119"/>
                  </a:lnTo>
                  <a:lnTo>
                    <a:pt x="104" y="122"/>
                  </a:lnTo>
                  <a:lnTo>
                    <a:pt x="98" y="125"/>
                  </a:lnTo>
                  <a:lnTo>
                    <a:pt x="93" y="129"/>
                  </a:lnTo>
                  <a:lnTo>
                    <a:pt x="86" y="131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1"/>
                  </a:lnTo>
                  <a:lnTo>
                    <a:pt x="41" y="129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4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8" y="98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8" y="36"/>
                  </a:lnTo>
                  <a:lnTo>
                    <a:pt x="12" y="29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6" y="3"/>
                  </a:lnTo>
                  <a:lnTo>
                    <a:pt x="53" y="2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3" y="1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3" y="6"/>
                  </a:lnTo>
                  <a:lnTo>
                    <a:pt x="98" y="9"/>
                  </a:lnTo>
                  <a:lnTo>
                    <a:pt x="104" y="12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8" y="25"/>
                  </a:lnTo>
                  <a:lnTo>
                    <a:pt x="122" y="29"/>
                  </a:lnTo>
                  <a:lnTo>
                    <a:pt x="125" y="36"/>
                  </a:lnTo>
                  <a:lnTo>
                    <a:pt x="127" y="41"/>
                  </a:lnTo>
                  <a:lnTo>
                    <a:pt x="131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7" name="Freeform 89"/>
            <p:cNvSpPr>
              <a:spLocks/>
            </p:cNvSpPr>
            <p:nvPr userDrawn="1"/>
          </p:nvSpPr>
          <p:spPr bwMode="auto">
            <a:xfrm>
              <a:off x="-5011738" y="-1639274"/>
              <a:ext cx="52388" cy="53975"/>
            </a:xfrm>
            <a:custGeom>
              <a:avLst/>
              <a:gdLst>
                <a:gd name="T0" fmla="*/ 133 w 134"/>
                <a:gd name="T1" fmla="*/ 74 h 134"/>
                <a:gd name="T2" fmla="*/ 131 w 134"/>
                <a:gd name="T3" fmla="*/ 87 h 134"/>
                <a:gd name="T4" fmla="*/ 125 w 134"/>
                <a:gd name="T5" fmla="*/ 99 h 134"/>
                <a:gd name="T6" fmla="*/ 119 w 134"/>
                <a:gd name="T7" fmla="*/ 110 h 134"/>
                <a:gd name="T8" fmla="*/ 109 w 134"/>
                <a:gd name="T9" fmla="*/ 118 h 134"/>
                <a:gd name="T10" fmla="*/ 98 w 134"/>
                <a:gd name="T11" fmla="*/ 126 h 134"/>
                <a:gd name="T12" fmla="*/ 86 w 134"/>
                <a:gd name="T13" fmla="*/ 131 h 134"/>
                <a:gd name="T14" fmla="*/ 73 w 134"/>
                <a:gd name="T15" fmla="*/ 133 h 134"/>
                <a:gd name="T16" fmla="*/ 61 w 134"/>
                <a:gd name="T17" fmla="*/ 133 h 134"/>
                <a:gd name="T18" fmla="*/ 48 w 134"/>
                <a:gd name="T19" fmla="*/ 131 h 134"/>
                <a:gd name="T20" fmla="*/ 36 w 134"/>
                <a:gd name="T21" fmla="*/ 126 h 134"/>
                <a:gd name="T22" fmla="*/ 25 w 134"/>
                <a:gd name="T23" fmla="*/ 118 h 134"/>
                <a:gd name="T24" fmla="*/ 15 w 134"/>
                <a:gd name="T25" fmla="*/ 110 h 134"/>
                <a:gd name="T26" fmla="*/ 9 w 134"/>
                <a:gd name="T27" fmla="*/ 99 h 134"/>
                <a:gd name="T28" fmla="*/ 3 w 134"/>
                <a:gd name="T29" fmla="*/ 87 h 134"/>
                <a:gd name="T30" fmla="*/ 1 w 134"/>
                <a:gd name="T31" fmla="*/ 74 h 134"/>
                <a:gd name="T32" fmla="*/ 1 w 134"/>
                <a:gd name="T33" fmla="*/ 61 h 134"/>
                <a:gd name="T34" fmla="*/ 3 w 134"/>
                <a:gd name="T35" fmla="*/ 48 h 134"/>
                <a:gd name="T36" fmla="*/ 9 w 134"/>
                <a:gd name="T37" fmla="*/ 36 h 134"/>
                <a:gd name="T38" fmla="*/ 15 w 134"/>
                <a:gd name="T39" fmla="*/ 25 h 134"/>
                <a:gd name="T40" fmla="*/ 25 w 134"/>
                <a:gd name="T41" fmla="*/ 16 h 134"/>
                <a:gd name="T42" fmla="*/ 36 w 134"/>
                <a:gd name="T43" fmla="*/ 9 h 134"/>
                <a:gd name="T44" fmla="*/ 48 w 134"/>
                <a:gd name="T45" fmla="*/ 4 h 134"/>
                <a:gd name="T46" fmla="*/ 61 w 134"/>
                <a:gd name="T47" fmla="*/ 2 h 134"/>
                <a:gd name="T48" fmla="*/ 73 w 134"/>
                <a:gd name="T49" fmla="*/ 2 h 134"/>
                <a:gd name="T50" fmla="*/ 86 w 134"/>
                <a:gd name="T51" fmla="*/ 4 h 134"/>
                <a:gd name="T52" fmla="*/ 98 w 134"/>
                <a:gd name="T53" fmla="*/ 9 h 134"/>
                <a:gd name="T54" fmla="*/ 109 w 134"/>
                <a:gd name="T55" fmla="*/ 16 h 134"/>
                <a:gd name="T56" fmla="*/ 119 w 134"/>
                <a:gd name="T57" fmla="*/ 25 h 134"/>
                <a:gd name="T58" fmla="*/ 125 w 134"/>
                <a:gd name="T59" fmla="*/ 36 h 134"/>
                <a:gd name="T60" fmla="*/ 131 w 134"/>
                <a:gd name="T61" fmla="*/ 48 h 134"/>
                <a:gd name="T62" fmla="*/ 133 w 134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4" h="134">
                  <a:moveTo>
                    <a:pt x="134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9" y="93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9" y="110"/>
                  </a:lnTo>
                  <a:lnTo>
                    <a:pt x="115" y="115"/>
                  </a:lnTo>
                  <a:lnTo>
                    <a:pt x="109" y="118"/>
                  </a:lnTo>
                  <a:lnTo>
                    <a:pt x="105" y="122"/>
                  </a:lnTo>
                  <a:lnTo>
                    <a:pt x="98" y="126"/>
                  </a:lnTo>
                  <a:lnTo>
                    <a:pt x="93" y="129"/>
                  </a:lnTo>
                  <a:lnTo>
                    <a:pt x="86" y="131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61" y="133"/>
                  </a:lnTo>
                  <a:lnTo>
                    <a:pt x="54" y="132"/>
                  </a:lnTo>
                  <a:lnTo>
                    <a:pt x="48" y="131"/>
                  </a:lnTo>
                  <a:lnTo>
                    <a:pt x="41" y="129"/>
                  </a:lnTo>
                  <a:lnTo>
                    <a:pt x="36" y="126"/>
                  </a:lnTo>
                  <a:lnTo>
                    <a:pt x="30" y="122"/>
                  </a:lnTo>
                  <a:lnTo>
                    <a:pt x="25" y="118"/>
                  </a:lnTo>
                  <a:lnTo>
                    <a:pt x="19" y="115"/>
                  </a:lnTo>
                  <a:lnTo>
                    <a:pt x="15" y="110"/>
                  </a:lnTo>
                  <a:lnTo>
                    <a:pt x="12" y="104"/>
                  </a:lnTo>
                  <a:lnTo>
                    <a:pt x="9" y="99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2" y="80"/>
                  </a:lnTo>
                  <a:lnTo>
                    <a:pt x="1" y="74"/>
                  </a:lnTo>
                  <a:lnTo>
                    <a:pt x="0" y="67"/>
                  </a:lnTo>
                  <a:lnTo>
                    <a:pt x="1" y="61"/>
                  </a:lnTo>
                  <a:lnTo>
                    <a:pt x="2" y="53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9" y="36"/>
                  </a:lnTo>
                  <a:lnTo>
                    <a:pt x="12" y="30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9"/>
                  </a:lnTo>
                  <a:lnTo>
                    <a:pt x="41" y="6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1" y="2"/>
                  </a:lnTo>
                  <a:lnTo>
                    <a:pt x="67" y="0"/>
                  </a:lnTo>
                  <a:lnTo>
                    <a:pt x="73" y="2"/>
                  </a:lnTo>
                  <a:lnTo>
                    <a:pt x="80" y="2"/>
                  </a:lnTo>
                  <a:lnTo>
                    <a:pt x="86" y="4"/>
                  </a:lnTo>
                  <a:lnTo>
                    <a:pt x="93" y="6"/>
                  </a:lnTo>
                  <a:lnTo>
                    <a:pt x="98" y="9"/>
                  </a:lnTo>
                  <a:lnTo>
                    <a:pt x="105" y="12"/>
                  </a:lnTo>
                  <a:lnTo>
                    <a:pt x="109" y="16"/>
                  </a:lnTo>
                  <a:lnTo>
                    <a:pt x="115" y="20"/>
                  </a:lnTo>
                  <a:lnTo>
                    <a:pt x="119" y="25"/>
                  </a:lnTo>
                  <a:lnTo>
                    <a:pt x="122" y="30"/>
                  </a:lnTo>
                  <a:lnTo>
                    <a:pt x="125" y="36"/>
                  </a:lnTo>
                  <a:lnTo>
                    <a:pt x="129" y="41"/>
                  </a:lnTo>
                  <a:lnTo>
                    <a:pt x="131" y="48"/>
                  </a:lnTo>
                  <a:lnTo>
                    <a:pt x="132" y="53"/>
                  </a:lnTo>
                  <a:lnTo>
                    <a:pt x="133" y="61"/>
                  </a:lnTo>
                  <a:lnTo>
                    <a:pt x="134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8" name="Freeform 90"/>
            <p:cNvSpPr>
              <a:spLocks/>
            </p:cNvSpPr>
            <p:nvPr userDrawn="1"/>
          </p:nvSpPr>
          <p:spPr bwMode="auto">
            <a:xfrm>
              <a:off x="-5072063" y="-1547199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7 h 80"/>
                <a:gd name="T4" fmla="*/ 75 w 79"/>
                <a:gd name="T5" fmla="*/ 55 h 80"/>
                <a:gd name="T6" fmla="*/ 72 w 79"/>
                <a:gd name="T7" fmla="*/ 61 h 80"/>
                <a:gd name="T8" fmla="*/ 68 w 79"/>
                <a:gd name="T9" fmla="*/ 68 h 80"/>
                <a:gd name="T10" fmla="*/ 61 w 79"/>
                <a:gd name="T11" fmla="*/ 72 h 80"/>
                <a:gd name="T12" fmla="*/ 55 w 79"/>
                <a:gd name="T13" fmla="*/ 76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4 w 79"/>
                <a:gd name="T21" fmla="*/ 76 h 80"/>
                <a:gd name="T22" fmla="*/ 17 w 79"/>
                <a:gd name="T23" fmla="*/ 72 h 80"/>
                <a:gd name="T24" fmla="*/ 11 w 79"/>
                <a:gd name="T25" fmla="*/ 68 h 80"/>
                <a:gd name="T26" fmla="*/ 6 w 79"/>
                <a:gd name="T27" fmla="*/ 61 h 80"/>
                <a:gd name="T28" fmla="*/ 2 w 79"/>
                <a:gd name="T29" fmla="*/ 55 h 80"/>
                <a:gd name="T30" fmla="*/ 0 w 79"/>
                <a:gd name="T31" fmla="*/ 47 h 80"/>
                <a:gd name="T32" fmla="*/ 0 w 79"/>
                <a:gd name="T33" fmla="*/ 40 h 80"/>
                <a:gd name="T34" fmla="*/ 0 w 79"/>
                <a:gd name="T35" fmla="*/ 31 h 80"/>
                <a:gd name="T36" fmla="*/ 2 w 79"/>
                <a:gd name="T37" fmla="*/ 23 h 80"/>
                <a:gd name="T38" fmla="*/ 6 w 79"/>
                <a:gd name="T39" fmla="*/ 17 h 80"/>
                <a:gd name="T40" fmla="*/ 11 w 79"/>
                <a:gd name="T41" fmla="*/ 12 h 80"/>
                <a:gd name="T42" fmla="*/ 17 w 79"/>
                <a:gd name="T43" fmla="*/ 6 h 80"/>
                <a:gd name="T44" fmla="*/ 24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6 h 80"/>
                <a:gd name="T56" fmla="*/ 68 w 79"/>
                <a:gd name="T57" fmla="*/ 12 h 80"/>
                <a:gd name="T58" fmla="*/ 72 w 79"/>
                <a:gd name="T59" fmla="*/ 17 h 80"/>
                <a:gd name="T60" fmla="*/ 75 w 79"/>
                <a:gd name="T61" fmla="*/ 23 h 80"/>
                <a:gd name="T62" fmla="*/ 79 w 79"/>
                <a:gd name="T63" fmla="*/ 31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7"/>
                  </a:lnTo>
                  <a:lnTo>
                    <a:pt x="75" y="55"/>
                  </a:lnTo>
                  <a:lnTo>
                    <a:pt x="72" y="61"/>
                  </a:lnTo>
                  <a:lnTo>
                    <a:pt x="68" y="68"/>
                  </a:lnTo>
                  <a:lnTo>
                    <a:pt x="61" y="72"/>
                  </a:lnTo>
                  <a:lnTo>
                    <a:pt x="55" y="76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4" y="76"/>
                  </a:lnTo>
                  <a:lnTo>
                    <a:pt x="17" y="72"/>
                  </a:lnTo>
                  <a:lnTo>
                    <a:pt x="11" y="68"/>
                  </a:lnTo>
                  <a:lnTo>
                    <a:pt x="6" y="61"/>
                  </a:lnTo>
                  <a:lnTo>
                    <a:pt x="2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7"/>
                  </a:lnTo>
                  <a:lnTo>
                    <a:pt x="11" y="12"/>
                  </a:lnTo>
                  <a:lnTo>
                    <a:pt x="17" y="6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6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5" y="23"/>
                  </a:lnTo>
                  <a:lnTo>
                    <a:pt x="79" y="31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9" name="Freeform 91"/>
            <p:cNvSpPr>
              <a:spLocks/>
            </p:cNvSpPr>
            <p:nvPr userDrawn="1"/>
          </p:nvSpPr>
          <p:spPr bwMode="auto">
            <a:xfrm>
              <a:off x="-5099050" y="-1690074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3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6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2 w 80"/>
                <a:gd name="T19" fmla="*/ 79 h 80"/>
                <a:gd name="T20" fmla="*/ 25 w 80"/>
                <a:gd name="T21" fmla="*/ 77 h 80"/>
                <a:gd name="T22" fmla="*/ 18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3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4 h 80"/>
                <a:gd name="T38" fmla="*/ 7 w 80"/>
                <a:gd name="T39" fmla="*/ 17 h 80"/>
                <a:gd name="T40" fmla="*/ 12 w 80"/>
                <a:gd name="T41" fmla="*/ 12 h 80"/>
                <a:gd name="T42" fmla="*/ 18 w 80"/>
                <a:gd name="T43" fmla="*/ 6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3 h 80"/>
                <a:gd name="T54" fmla="*/ 63 w 80"/>
                <a:gd name="T55" fmla="*/ 6 h 80"/>
                <a:gd name="T56" fmla="*/ 68 w 80"/>
                <a:gd name="T57" fmla="*/ 12 h 80"/>
                <a:gd name="T58" fmla="*/ 73 w 80"/>
                <a:gd name="T59" fmla="*/ 17 h 80"/>
                <a:gd name="T60" fmla="*/ 77 w 80"/>
                <a:gd name="T61" fmla="*/ 24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3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6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5" y="77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3"/>
                  </a:lnTo>
                  <a:lnTo>
                    <a:pt x="63" y="6"/>
                  </a:lnTo>
                  <a:lnTo>
                    <a:pt x="68" y="12"/>
                  </a:lnTo>
                  <a:lnTo>
                    <a:pt x="73" y="17"/>
                  </a:lnTo>
                  <a:lnTo>
                    <a:pt x="77" y="24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0" name="Freeform 92"/>
            <p:cNvSpPr>
              <a:spLocks/>
            </p:cNvSpPr>
            <p:nvPr userDrawn="1"/>
          </p:nvSpPr>
          <p:spPr bwMode="auto">
            <a:xfrm>
              <a:off x="-5140325" y="-131859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4 w 80"/>
                <a:gd name="T7" fmla="*/ 63 h 80"/>
                <a:gd name="T8" fmla="*/ 68 w 80"/>
                <a:gd name="T9" fmla="*/ 68 h 80"/>
                <a:gd name="T10" fmla="*/ 63 w 80"/>
                <a:gd name="T11" fmla="*/ 74 h 80"/>
                <a:gd name="T12" fmla="*/ 55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7 w 80"/>
                <a:gd name="T23" fmla="*/ 74 h 80"/>
                <a:gd name="T24" fmla="*/ 12 w 80"/>
                <a:gd name="T25" fmla="*/ 68 h 80"/>
                <a:gd name="T26" fmla="*/ 8 w 80"/>
                <a:gd name="T27" fmla="*/ 63 h 80"/>
                <a:gd name="T28" fmla="*/ 3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3 h 80"/>
                <a:gd name="T36" fmla="*/ 3 w 80"/>
                <a:gd name="T37" fmla="*/ 25 h 80"/>
                <a:gd name="T38" fmla="*/ 8 w 80"/>
                <a:gd name="T39" fmla="*/ 18 h 80"/>
                <a:gd name="T40" fmla="*/ 12 w 80"/>
                <a:gd name="T41" fmla="*/ 12 h 80"/>
                <a:gd name="T42" fmla="*/ 17 w 80"/>
                <a:gd name="T43" fmla="*/ 7 h 80"/>
                <a:gd name="T44" fmla="*/ 25 w 80"/>
                <a:gd name="T45" fmla="*/ 4 h 80"/>
                <a:gd name="T46" fmla="*/ 33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5 w 80"/>
                <a:gd name="T53" fmla="*/ 4 h 80"/>
                <a:gd name="T54" fmla="*/ 63 w 80"/>
                <a:gd name="T55" fmla="*/ 7 h 80"/>
                <a:gd name="T56" fmla="*/ 68 w 80"/>
                <a:gd name="T57" fmla="*/ 12 h 80"/>
                <a:gd name="T58" fmla="*/ 74 w 80"/>
                <a:gd name="T59" fmla="*/ 18 h 80"/>
                <a:gd name="T60" fmla="*/ 77 w 80"/>
                <a:gd name="T61" fmla="*/ 25 h 80"/>
                <a:gd name="T62" fmla="*/ 79 w 80"/>
                <a:gd name="T63" fmla="*/ 33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4" y="63"/>
                  </a:lnTo>
                  <a:lnTo>
                    <a:pt x="68" y="68"/>
                  </a:lnTo>
                  <a:lnTo>
                    <a:pt x="63" y="74"/>
                  </a:lnTo>
                  <a:lnTo>
                    <a:pt x="55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7" y="74"/>
                  </a:lnTo>
                  <a:lnTo>
                    <a:pt x="12" y="68"/>
                  </a:lnTo>
                  <a:lnTo>
                    <a:pt x="8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4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5" y="4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74" y="18"/>
                  </a:lnTo>
                  <a:lnTo>
                    <a:pt x="77" y="25"/>
                  </a:lnTo>
                  <a:lnTo>
                    <a:pt x="79" y="33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1" name="Freeform 93"/>
            <p:cNvSpPr>
              <a:spLocks/>
            </p:cNvSpPr>
            <p:nvPr userDrawn="1"/>
          </p:nvSpPr>
          <p:spPr bwMode="auto">
            <a:xfrm>
              <a:off x="-5284788" y="-1601174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2 w 80"/>
                <a:gd name="T7" fmla="*/ 62 h 80"/>
                <a:gd name="T8" fmla="*/ 68 w 80"/>
                <a:gd name="T9" fmla="*/ 68 h 80"/>
                <a:gd name="T10" fmla="*/ 62 w 80"/>
                <a:gd name="T11" fmla="*/ 73 h 80"/>
                <a:gd name="T12" fmla="*/ 55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1 w 80"/>
                <a:gd name="T19" fmla="*/ 79 h 80"/>
                <a:gd name="T20" fmla="*/ 24 w 80"/>
                <a:gd name="T21" fmla="*/ 77 h 80"/>
                <a:gd name="T22" fmla="*/ 17 w 80"/>
                <a:gd name="T23" fmla="*/ 73 h 80"/>
                <a:gd name="T24" fmla="*/ 11 w 80"/>
                <a:gd name="T25" fmla="*/ 68 h 80"/>
                <a:gd name="T26" fmla="*/ 6 w 80"/>
                <a:gd name="T27" fmla="*/ 62 h 80"/>
                <a:gd name="T28" fmla="*/ 3 w 80"/>
                <a:gd name="T29" fmla="*/ 55 h 80"/>
                <a:gd name="T30" fmla="*/ 0 w 80"/>
                <a:gd name="T31" fmla="*/ 48 h 80"/>
                <a:gd name="T32" fmla="*/ 0 w 80"/>
                <a:gd name="T33" fmla="*/ 40 h 80"/>
                <a:gd name="T34" fmla="*/ 0 w 80"/>
                <a:gd name="T35" fmla="*/ 32 h 80"/>
                <a:gd name="T36" fmla="*/ 3 w 80"/>
                <a:gd name="T37" fmla="*/ 24 h 80"/>
                <a:gd name="T38" fmla="*/ 6 w 80"/>
                <a:gd name="T39" fmla="*/ 18 h 80"/>
                <a:gd name="T40" fmla="*/ 11 w 80"/>
                <a:gd name="T41" fmla="*/ 11 h 80"/>
                <a:gd name="T42" fmla="*/ 17 w 80"/>
                <a:gd name="T43" fmla="*/ 7 h 80"/>
                <a:gd name="T44" fmla="*/ 24 w 80"/>
                <a:gd name="T45" fmla="*/ 4 h 80"/>
                <a:gd name="T46" fmla="*/ 31 w 80"/>
                <a:gd name="T47" fmla="*/ 0 h 80"/>
                <a:gd name="T48" fmla="*/ 40 w 80"/>
                <a:gd name="T49" fmla="*/ 0 h 80"/>
                <a:gd name="T50" fmla="*/ 48 w 80"/>
                <a:gd name="T51" fmla="*/ 0 h 80"/>
                <a:gd name="T52" fmla="*/ 55 w 80"/>
                <a:gd name="T53" fmla="*/ 4 h 80"/>
                <a:gd name="T54" fmla="*/ 62 w 80"/>
                <a:gd name="T55" fmla="*/ 7 h 80"/>
                <a:gd name="T56" fmla="*/ 68 w 80"/>
                <a:gd name="T57" fmla="*/ 11 h 80"/>
                <a:gd name="T58" fmla="*/ 72 w 80"/>
                <a:gd name="T59" fmla="*/ 18 h 80"/>
                <a:gd name="T60" fmla="*/ 77 w 80"/>
                <a:gd name="T61" fmla="*/ 24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2" y="73"/>
                  </a:lnTo>
                  <a:lnTo>
                    <a:pt x="55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3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1" y="11"/>
                  </a:lnTo>
                  <a:lnTo>
                    <a:pt x="17" y="7"/>
                  </a:lnTo>
                  <a:lnTo>
                    <a:pt x="24" y="4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5" y="4"/>
                  </a:lnTo>
                  <a:lnTo>
                    <a:pt x="62" y="7"/>
                  </a:lnTo>
                  <a:lnTo>
                    <a:pt x="68" y="11"/>
                  </a:lnTo>
                  <a:lnTo>
                    <a:pt x="72" y="18"/>
                  </a:lnTo>
                  <a:lnTo>
                    <a:pt x="77" y="24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2" name="Freeform 94"/>
            <p:cNvSpPr>
              <a:spLocks/>
            </p:cNvSpPr>
            <p:nvPr userDrawn="1"/>
          </p:nvSpPr>
          <p:spPr bwMode="auto">
            <a:xfrm>
              <a:off x="-5284788" y="-1501162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30 w 133"/>
                <a:gd name="T3" fmla="*/ 86 h 133"/>
                <a:gd name="T4" fmla="*/ 125 w 133"/>
                <a:gd name="T5" fmla="*/ 98 h 133"/>
                <a:gd name="T6" fmla="*/ 118 w 133"/>
                <a:gd name="T7" fmla="*/ 109 h 133"/>
                <a:gd name="T8" fmla="*/ 109 w 133"/>
                <a:gd name="T9" fmla="*/ 118 h 133"/>
                <a:gd name="T10" fmla="*/ 98 w 133"/>
                <a:gd name="T11" fmla="*/ 125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5 w 133"/>
                <a:gd name="T21" fmla="*/ 125 h 133"/>
                <a:gd name="T22" fmla="*/ 24 w 133"/>
                <a:gd name="T23" fmla="*/ 118 h 133"/>
                <a:gd name="T24" fmla="*/ 15 w 133"/>
                <a:gd name="T25" fmla="*/ 109 h 133"/>
                <a:gd name="T26" fmla="*/ 8 w 133"/>
                <a:gd name="T27" fmla="*/ 98 h 133"/>
                <a:gd name="T28" fmla="*/ 2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2 w 133"/>
                <a:gd name="T35" fmla="*/ 46 h 133"/>
                <a:gd name="T36" fmla="*/ 8 w 133"/>
                <a:gd name="T37" fmla="*/ 35 h 133"/>
                <a:gd name="T38" fmla="*/ 15 w 133"/>
                <a:gd name="T39" fmla="*/ 24 h 133"/>
                <a:gd name="T40" fmla="*/ 24 w 133"/>
                <a:gd name="T41" fmla="*/ 15 h 133"/>
                <a:gd name="T42" fmla="*/ 35 w 133"/>
                <a:gd name="T43" fmla="*/ 8 h 133"/>
                <a:gd name="T44" fmla="*/ 46 w 133"/>
                <a:gd name="T45" fmla="*/ 2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9 w 133"/>
                <a:gd name="T55" fmla="*/ 15 h 133"/>
                <a:gd name="T56" fmla="*/ 118 w 133"/>
                <a:gd name="T57" fmla="*/ 24 h 133"/>
                <a:gd name="T58" fmla="*/ 125 w 133"/>
                <a:gd name="T59" fmla="*/ 35 h 133"/>
                <a:gd name="T60" fmla="*/ 130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7" y="92"/>
                  </a:lnTo>
                  <a:lnTo>
                    <a:pt x="125" y="98"/>
                  </a:lnTo>
                  <a:lnTo>
                    <a:pt x="121" y="104"/>
                  </a:lnTo>
                  <a:lnTo>
                    <a:pt x="118" y="109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8" y="125"/>
                  </a:lnTo>
                  <a:lnTo>
                    <a:pt x="92" y="127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0" y="127"/>
                  </a:lnTo>
                  <a:lnTo>
                    <a:pt x="35" y="125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1" y="104"/>
                  </a:lnTo>
                  <a:lnTo>
                    <a:pt x="8" y="98"/>
                  </a:lnTo>
                  <a:lnTo>
                    <a:pt x="5" y="92"/>
                  </a:lnTo>
                  <a:lnTo>
                    <a:pt x="2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2" y="4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8" y="24"/>
                  </a:lnTo>
                  <a:lnTo>
                    <a:pt x="121" y="29"/>
                  </a:lnTo>
                  <a:lnTo>
                    <a:pt x="125" y="35"/>
                  </a:lnTo>
                  <a:lnTo>
                    <a:pt x="127" y="40"/>
                  </a:lnTo>
                  <a:lnTo>
                    <a:pt x="130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3" name="Freeform 95"/>
            <p:cNvSpPr>
              <a:spLocks/>
            </p:cNvSpPr>
            <p:nvPr userDrawn="1"/>
          </p:nvSpPr>
          <p:spPr bwMode="auto">
            <a:xfrm>
              <a:off x="-5024438" y="-1345587"/>
              <a:ext cx="52388" cy="53975"/>
            </a:xfrm>
            <a:custGeom>
              <a:avLst/>
              <a:gdLst>
                <a:gd name="T0" fmla="*/ 132 w 132"/>
                <a:gd name="T1" fmla="*/ 74 h 134"/>
                <a:gd name="T2" fmla="*/ 129 w 132"/>
                <a:gd name="T3" fmla="*/ 87 h 134"/>
                <a:gd name="T4" fmla="*/ 125 w 132"/>
                <a:gd name="T5" fmla="*/ 99 h 134"/>
                <a:gd name="T6" fmla="*/ 117 w 132"/>
                <a:gd name="T7" fmla="*/ 109 h 134"/>
                <a:gd name="T8" fmla="*/ 109 w 132"/>
                <a:gd name="T9" fmla="*/ 119 h 134"/>
                <a:gd name="T10" fmla="*/ 98 w 132"/>
                <a:gd name="T11" fmla="*/ 126 h 134"/>
                <a:gd name="T12" fmla="*/ 86 w 132"/>
                <a:gd name="T13" fmla="*/ 131 h 134"/>
                <a:gd name="T14" fmla="*/ 73 w 132"/>
                <a:gd name="T15" fmla="*/ 133 h 134"/>
                <a:gd name="T16" fmla="*/ 59 w 132"/>
                <a:gd name="T17" fmla="*/ 133 h 134"/>
                <a:gd name="T18" fmla="*/ 46 w 132"/>
                <a:gd name="T19" fmla="*/ 131 h 134"/>
                <a:gd name="T20" fmla="*/ 34 w 132"/>
                <a:gd name="T21" fmla="*/ 126 h 134"/>
                <a:gd name="T22" fmla="*/ 23 w 132"/>
                <a:gd name="T23" fmla="*/ 119 h 134"/>
                <a:gd name="T24" fmla="*/ 15 w 132"/>
                <a:gd name="T25" fmla="*/ 109 h 134"/>
                <a:gd name="T26" fmla="*/ 7 w 132"/>
                <a:gd name="T27" fmla="*/ 99 h 134"/>
                <a:gd name="T28" fmla="*/ 3 w 132"/>
                <a:gd name="T29" fmla="*/ 87 h 134"/>
                <a:gd name="T30" fmla="*/ 0 w 132"/>
                <a:gd name="T31" fmla="*/ 74 h 134"/>
                <a:gd name="T32" fmla="*/ 0 w 132"/>
                <a:gd name="T33" fmla="*/ 61 h 134"/>
                <a:gd name="T34" fmla="*/ 3 w 132"/>
                <a:gd name="T35" fmla="*/ 48 h 134"/>
                <a:gd name="T36" fmla="*/ 7 w 132"/>
                <a:gd name="T37" fmla="*/ 36 h 134"/>
                <a:gd name="T38" fmla="*/ 15 w 132"/>
                <a:gd name="T39" fmla="*/ 25 h 134"/>
                <a:gd name="T40" fmla="*/ 23 w 132"/>
                <a:gd name="T41" fmla="*/ 17 h 134"/>
                <a:gd name="T42" fmla="*/ 34 w 132"/>
                <a:gd name="T43" fmla="*/ 9 h 134"/>
                <a:gd name="T44" fmla="*/ 46 w 132"/>
                <a:gd name="T45" fmla="*/ 4 h 134"/>
                <a:gd name="T46" fmla="*/ 59 w 132"/>
                <a:gd name="T47" fmla="*/ 1 h 134"/>
                <a:gd name="T48" fmla="*/ 73 w 132"/>
                <a:gd name="T49" fmla="*/ 1 h 134"/>
                <a:gd name="T50" fmla="*/ 86 w 132"/>
                <a:gd name="T51" fmla="*/ 4 h 134"/>
                <a:gd name="T52" fmla="*/ 98 w 132"/>
                <a:gd name="T53" fmla="*/ 9 h 134"/>
                <a:gd name="T54" fmla="*/ 109 w 132"/>
                <a:gd name="T55" fmla="*/ 17 h 134"/>
                <a:gd name="T56" fmla="*/ 117 w 132"/>
                <a:gd name="T57" fmla="*/ 25 h 134"/>
                <a:gd name="T58" fmla="*/ 125 w 132"/>
                <a:gd name="T59" fmla="*/ 36 h 134"/>
                <a:gd name="T60" fmla="*/ 129 w 132"/>
                <a:gd name="T61" fmla="*/ 48 h 134"/>
                <a:gd name="T62" fmla="*/ 132 w 132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4">
                  <a:moveTo>
                    <a:pt x="132" y="67"/>
                  </a:moveTo>
                  <a:lnTo>
                    <a:pt x="132" y="74"/>
                  </a:lnTo>
                  <a:lnTo>
                    <a:pt x="131" y="81"/>
                  </a:lnTo>
                  <a:lnTo>
                    <a:pt x="129" y="87"/>
                  </a:lnTo>
                  <a:lnTo>
                    <a:pt x="127" y="93"/>
                  </a:lnTo>
                  <a:lnTo>
                    <a:pt x="125" y="99"/>
                  </a:lnTo>
                  <a:lnTo>
                    <a:pt x="122" y="105"/>
                  </a:lnTo>
                  <a:lnTo>
                    <a:pt x="117" y="109"/>
                  </a:lnTo>
                  <a:lnTo>
                    <a:pt x="113" y="115"/>
                  </a:lnTo>
                  <a:lnTo>
                    <a:pt x="109" y="119"/>
                  </a:lnTo>
                  <a:lnTo>
                    <a:pt x="103" y="122"/>
                  </a:lnTo>
                  <a:lnTo>
                    <a:pt x="98" y="126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79" y="133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59" y="133"/>
                  </a:lnTo>
                  <a:lnTo>
                    <a:pt x="52" y="133"/>
                  </a:lnTo>
                  <a:lnTo>
                    <a:pt x="46" y="131"/>
                  </a:lnTo>
                  <a:lnTo>
                    <a:pt x="41" y="129"/>
                  </a:lnTo>
                  <a:lnTo>
                    <a:pt x="34" y="126"/>
                  </a:lnTo>
                  <a:lnTo>
                    <a:pt x="29" y="122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0" y="105"/>
                  </a:lnTo>
                  <a:lnTo>
                    <a:pt x="7" y="99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1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1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3" y="17"/>
                  </a:lnTo>
                  <a:lnTo>
                    <a:pt x="29" y="12"/>
                  </a:lnTo>
                  <a:lnTo>
                    <a:pt x="34" y="9"/>
                  </a:lnTo>
                  <a:lnTo>
                    <a:pt x="41" y="6"/>
                  </a:lnTo>
                  <a:lnTo>
                    <a:pt x="46" y="4"/>
                  </a:lnTo>
                  <a:lnTo>
                    <a:pt x="52" y="2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3" y="1"/>
                  </a:lnTo>
                  <a:lnTo>
                    <a:pt x="79" y="2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8" y="9"/>
                  </a:lnTo>
                  <a:lnTo>
                    <a:pt x="103" y="12"/>
                  </a:lnTo>
                  <a:lnTo>
                    <a:pt x="109" y="17"/>
                  </a:lnTo>
                  <a:lnTo>
                    <a:pt x="113" y="20"/>
                  </a:lnTo>
                  <a:lnTo>
                    <a:pt x="117" y="25"/>
                  </a:lnTo>
                  <a:lnTo>
                    <a:pt x="122" y="31"/>
                  </a:lnTo>
                  <a:lnTo>
                    <a:pt x="125" y="36"/>
                  </a:lnTo>
                  <a:lnTo>
                    <a:pt x="127" y="41"/>
                  </a:lnTo>
                  <a:lnTo>
                    <a:pt x="129" y="48"/>
                  </a:lnTo>
                  <a:lnTo>
                    <a:pt x="131" y="54"/>
                  </a:lnTo>
                  <a:lnTo>
                    <a:pt x="132" y="61"/>
                  </a:lnTo>
                  <a:lnTo>
                    <a:pt x="132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4" name="Freeform 96"/>
            <p:cNvSpPr>
              <a:spLocks/>
            </p:cNvSpPr>
            <p:nvPr userDrawn="1"/>
          </p:nvSpPr>
          <p:spPr bwMode="auto">
            <a:xfrm>
              <a:off x="-5273675" y="-1396387"/>
              <a:ext cx="82550" cy="82550"/>
            </a:xfrm>
            <a:custGeom>
              <a:avLst/>
              <a:gdLst>
                <a:gd name="T0" fmla="*/ 205 w 205"/>
                <a:gd name="T1" fmla="*/ 113 h 206"/>
                <a:gd name="T2" fmla="*/ 201 w 205"/>
                <a:gd name="T3" fmla="*/ 134 h 206"/>
                <a:gd name="T4" fmla="*/ 194 w 205"/>
                <a:gd name="T5" fmla="*/ 152 h 206"/>
                <a:gd name="T6" fmla="*/ 183 w 205"/>
                <a:gd name="T7" fmla="*/ 168 h 206"/>
                <a:gd name="T8" fmla="*/ 169 w 205"/>
                <a:gd name="T9" fmla="*/ 182 h 206"/>
                <a:gd name="T10" fmla="*/ 151 w 205"/>
                <a:gd name="T11" fmla="*/ 194 h 206"/>
                <a:gd name="T12" fmla="*/ 133 w 205"/>
                <a:gd name="T13" fmla="*/ 202 h 206"/>
                <a:gd name="T14" fmla="*/ 114 w 205"/>
                <a:gd name="T15" fmla="*/ 206 h 206"/>
                <a:gd name="T16" fmla="*/ 92 w 205"/>
                <a:gd name="T17" fmla="*/ 206 h 206"/>
                <a:gd name="T18" fmla="*/ 73 w 205"/>
                <a:gd name="T19" fmla="*/ 202 h 206"/>
                <a:gd name="T20" fmla="*/ 54 w 205"/>
                <a:gd name="T21" fmla="*/ 194 h 206"/>
                <a:gd name="T22" fmla="*/ 37 w 205"/>
                <a:gd name="T23" fmla="*/ 182 h 206"/>
                <a:gd name="T24" fmla="*/ 23 w 205"/>
                <a:gd name="T25" fmla="*/ 168 h 206"/>
                <a:gd name="T26" fmla="*/ 12 w 205"/>
                <a:gd name="T27" fmla="*/ 152 h 206"/>
                <a:gd name="T28" fmla="*/ 5 w 205"/>
                <a:gd name="T29" fmla="*/ 134 h 206"/>
                <a:gd name="T30" fmla="*/ 0 w 205"/>
                <a:gd name="T31" fmla="*/ 113 h 206"/>
                <a:gd name="T32" fmla="*/ 0 w 205"/>
                <a:gd name="T33" fmla="*/ 93 h 206"/>
                <a:gd name="T34" fmla="*/ 5 w 205"/>
                <a:gd name="T35" fmla="*/ 72 h 206"/>
                <a:gd name="T36" fmla="*/ 12 w 205"/>
                <a:gd name="T37" fmla="*/ 54 h 206"/>
                <a:gd name="T38" fmla="*/ 23 w 205"/>
                <a:gd name="T39" fmla="*/ 38 h 206"/>
                <a:gd name="T40" fmla="*/ 37 w 205"/>
                <a:gd name="T41" fmla="*/ 23 h 206"/>
                <a:gd name="T42" fmla="*/ 54 w 205"/>
                <a:gd name="T43" fmla="*/ 13 h 206"/>
                <a:gd name="T44" fmla="*/ 73 w 205"/>
                <a:gd name="T45" fmla="*/ 5 h 206"/>
                <a:gd name="T46" fmla="*/ 92 w 205"/>
                <a:gd name="T47" fmla="*/ 1 h 206"/>
                <a:gd name="T48" fmla="*/ 114 w 205"/>
                <a:gd name="T49" fmla="*/ 1 h 206"/>
                <a:gd name="T50" fmla="*/ 133 w 205"/>
                <a:gd name="T51" fmla="*/ 5 h 206"/>
                <a:gd name="T52" fmla="*/ 151 w 205"/>
                <a:gd name="T53" fmla="*/ 13 h 206"/>
                <a:gd name="T54" fmla="*/ 169 w 205"/>
                <a:gd name="T55" fmla="*/ 23 h 206"/>
                <a:gd name="T56" fmla="*/ 183 w 205"/>
                <a:gd name="T57" fmla="*/ 38 h 206"/>
                <a:gd name="T58" fmla="*/ 194 w 205"/>
                <a:gd name="T59" fmla="*/ 54 h 206"/>
                <a:gd name="T60" fmla="*/ 201 w 205"/>
                <a:gd name="T61" fmla="*/ 72 h 206"/>
                <a:gd name="T62" fmla="*/ 205 w 205"/>
                <a:gd name="T63" fmla="*/ 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6">
                  <a:moveTo>
                    <a:pt x="205" y="103"/>
                  </a:moveTo>
                  <a:lnTo>
                    <a:pt x="205" y="113"/>
                  </a:lnTo>
                  <a:lnTo>
                    <a:pt x="203" y="124"/>
                  </a:lnTo>
                  <a:lnTo>
                    <a:pt x="201" y="134"/>
                  </a:lnTo>
                  <a:lnTo>
                    <a:pt x="198" y="143"/>
                  </a:lnTo>
                  <a:lnTo>
                    <a:pt x="194" y="152"/>
                  </a:lnTo>
                  <a:lnTo>
                    <a:pt x="188" y="161"/>
                  </a:lnTo>
                  <a:lnTo>
                    <a:pt x="183" y="168"/>
                  </a:lnTo>
                  <a:lnTo>
                    <a:pt x="175" y="176"/>
                  </a:lnTo>
                  <a:lnTo>
                    <a:pt x="169" y="182"/>
                  </a:lnTo>
                  <a:lnTo>
                    <a:pt x="160" y="189"/>
                  </a:lnTo>
                  <a:lnTo>
                    <a:pt x="151" y="194"/>
                  </a:lnTo>
                  <a:lnTo>
                    <a:pt x="143" y="198"/>
                  </a:lnTo>
                  <a:lnTo>
                    <a:pt x="133" y="202"/>
                  </a:lnTo>
                  <a:lnTo>
                    <a:pt x="123" y="204"/>
                  </a:lnTo>
                  <a:lnTo>
                    <a:pt x="114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3" y="202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6" y="189"/>
                  </a:lnTo>
                  <a:lnTo>
                    <a:pt x="37" y="182"/>
                  </a:lnTo>
                  <a:lnTo>
                    <a:pt x="30" y="176"/>
                  </a:lnTo>
                  <a:lnTo>
                    <a:pt x="23" y="168"/>
                  </a:lnTo>
                  <a:lnTo>
                    <a:pt x="18" y="161"/>
                  </a:lnTo>
                  <a:lnTo>
                    <a:pt x="12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0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8" y="45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6" y="18"/>
                  </a:lnTo>
                  <a:lnTo>
                    <a:pt x="54" y="13"/>
                  </a:lnTo>
                  <a:lnTo>
                    <a:pt x="63" y="8"/>
                  </a:lnTo>
                  <a:lnTo>
                    <a:pt x="73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43" y="8"/>
                  </a:lnTo>
                  <a:lnTo>
                    <a:pt x="151" y="13"/>
                  </a:lnTo>
                  <a:lnTo>
                    <a:pt x="160" y="18"/>
                  </a:lnTo>
                  <a:lnTo>
                    <a:pt x="169" y="23"/>
                  </a:lnTo>
                  <a:lnTo>
                    <a:pt x="175" y="30"/>
                  </a:lnTo>
                  <a:lnTo>
                    <a:pt x="183" y="38"/>
                  </a:lnTo>
                  <a:lnTo>
                    <a:pt x="188" y="45"/>
                  </a:lnTo>
                  <a:lnTo>
                    <a:pt x="194" y="54"/>
                  </a:lnTo>
                  <a:lnTo>
                    <a:pt x="198" y="63"/>
                  </a:lnTo>
                  <a:lnTo>
                    <a:pt x="201" y="72"/>
                  </a:lnTo>
                  <a:lnTo>
                    <a:pt x="203" y="82"/>
                  </a:lnTo>
                  <a:lnTo>
                    <a:pt x="205" y="93"/>
                  </a:lnTo>
                  <a:lnTo>
                    <a:pt x="205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5" name="Freeform 97"/>
            <p:cNvSpPr>
              <a:spLocks/>
            </p:cNvSpPr>
            <p:nvPr userDrawn="1"/>
          </p:nvSpPr>
          <p:spPr bwMode="auto">
            <a:xfrm>
              <a:off x="-6140450" y="-504212"/>
              <a:ext cx="530225" cy="530225"/>
            </a:xfrm>
            <a:custGeom>
              <a:avLst/>
              <a:gdLst>
                <a:gd name="T0" fmla="*/ 1332 w 1336"/>
                <a:gd name="T1" fmla="*/ 737 h 1336"/>
                <a:gd name="T2" fmla="*/ 1315 w 1336"/>
                <a:gd name="T3" fmla="*/ 835 h 1336"/>
                <a:gd name="T4" fmla="*/ 1284 w 1336"/>
                <a:gd name="T5" fmla="*/ 928 h 1336"/>
                <a:gd name="T6" fmla="*/ 1239 w 1336"/>
                <a:gd name="T7" fmla="*/ 1014 h 1336"/>
                <a:gd name="T8" fmla="*/ 1183 w 1336"/>
                <a:gd name="T9" fmla="*/ 1093 h 1336"/>
                <a:gd name="T10" fmla="*/ 1117 w 1336"/>
                <a:gd name="T11" fmla="*/ 1162 h 1336"/>
                <a:gd name="T12" fmla="*/ 1042 w 1336"/>
                <a:gd name="T13" fmla="*/ 1222 h 1336"/>
                <a:gd name="T14" fmla="*/ 957 w 1336"/>
                <a:gd name="T15" fmla="*/ 1270 h 1336"/>
                <a:gd name="T16" fmla="*/ 867 w 1336"/>
                <a:gd name="T17" fmla="*/ 1306 h 1336"/>
                <a:gd name="T18" fmla="*/ 769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69 w 1336"/>
                <a:gd name="T25" fmla="*/ 1306 h 1336"/>
                <a:gd name="T26" fmla="*/ 378 w 1336"/>
                <a:gd name="T27" fmla="*/ 1270 h 1336"/>
                <a:gd name="T28" fmla="*/ 294 w 1336"/>
                <a:gd name="T29" fmla="*/ 1222 h 1336"/>
                <a:gd name="T30" fmla="*/ 219 w 1336"/>
                <a:gd name="T31" fmla="*/ 1162 h 1336"/>
                <a:gd name="T32" fmla="*/ 153 w 1336"/>
                <a:gd name="T33" fmla="*/ 1093 h 1336"/>
                <a:gd name="T34" fmla="*/ 97 w 1336"/>
                <a:gd name="T35" fmla="*/ 1014 h 1336"/>
                <a:gd name="T36" fmla="*/ 52 w 1336"/>
                <a:gd name="T37" fmla="*/ 928 h 1336"/>
                <a:gd name="T38" fmla="*/ 21 w 1336"/>
                <a:gd name="T39" fmla="*/ 835 h 1336"/>
                <a:gd name="T40" fmla="*/ 4 w 1336"/>
                <a:gd name="T41" fmla="*/ 737 h 1336"/>
                <a:gd name="T42" fmla="*/ 0 w 1336"/>
                <a:gd name="T43" fmla="*/ 633 h 1336"/>
                <a:gd name="T44" fmla="*/ 13 w 1336"/>
                <a:gd name="T45" fmla="*/ 534 h 1336"/>
                <a:gd name="T46" fmla="*/ 40 w 1336"/>
                <a:gd name="T47" fmla="*/ 439 h 1336"/>
                <a:gd name="T48" fmla="*/ 80 w 1336"/>
                <a:gd name="T49" fmla="*/ 349 h 1336"/>
                <a:gd name="T50" fmla="*/ 132 w 1336"/>
                <a:gd name="T51" fmla="*/ 268 h 1336"/>
                <a:gd name="T52" fmla="*/ 196 w 1336"/>
                <a:gd name="T53" fmla="*/ 196 h 1336"/>
                <a:gd name="T54" fmla="*/ 268 w 1336"/>
                <a:gd name="T55" fmla="*/ 133 h 1336"/>
                <a:gd name="T56" fmla="*/ 349 w 1336"/>
                <a:gd name="T57" fmla="*/ 80 h 1336"/>
                <a:gd name="T58" fmla="*/ 438 w 1336"/>
                <a:gd name="T59" fmla="*/ 40 h 1336"/>
                <a:gd name="T60" fmla="*/ 533 w 1336"/>
                <a:gd name="T61" fmla="*/ 13 h 1336"/>
                <a:gd name="T62" fmla="*/ 633 w 1336"/>
                <a:gd name="T63" fmla="*/ 1 h 1336"/>
                <a:gd name="T64" fmla="*/ 736 w 1336"/>
                <a:gd name="T65" fmla="*/ 4 h 1336"/>
                <a:gd name="T66" fmla="*/ 835 w 1336"/>
                <a:gd name="T67" fmla="*/ 21 h 1336"/>
                <a:gd name="T68" fmla="*/ 928 w 1336"/>
                <a:gd name="T69" fmla="*/ 52 h 1336"/>
                <a:gd name="T70" fmla="*/ 1015 w 1336"/>
                <a:gd name="T71" fmla="*/ 96 h 1336"/>
                <a:gd name="T72" fmla="*/ 1092 w 1336"/>
                <a:gd name="T73" fmla="*/ 153 h 1336"/>
                <a:gd name="T74" fmla="*/ 1163 w 1336"/>
                <a:gd name="T75" fmla="*/ 219 h 1336"/>
                <a:gd name="T76" fmla="*/ 1222 w 1336"/>
                <a:gd name="T77" fmla="*/ 294 h 1336"/>
                <a:gd name="T78" fmla="*/ 1271 w 1336"/>
                <a:gd name="T79" fmla="*/ 378 h 1336"/>
                <a:gd name="T80" fmla="*/ 1306 w 1336"/>
                <a:gd name="T81" fmla="*/ 469 h 1336"/>
                <a:gd name="T82" fmla="*/ 1328 w 1336"/>
                <a:gd name="T83" fmla="*/ 566 h 1336"/>
                <a:gd name="T84" fmla="*/ 1336 w 1336"/>
                <a:gd name="T85" fmla="*/ 668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8"/>
                  </a:moveTo>
                  <a:lnTo>
                    <a:pt x="1335" y="702"/>
                  </a:lnTo>
                  <a:lnTo>
                    <a:pt x="1332" y="737"/>
                  </a:lnTo>
                  <a:lnTo>
                    <a:pt x="1328" y="769"/>
                  </a:lnTo>
                  <a:lnTo>
                    <a:pt x="1322" y="803"/>
                  </a:lnTo>
                  <a:lnTo>
                    <a:pt x="1315" y="835"/>
                  </a:lnTo>
                  <a:lnTo>
                    <a:pt x="1306" y="867"/>
                  </a:lnTo>
                  <a:lnTo>
                    <a:pt x="1295" y="898"/>
                  </a:lnTo>
                  <a:lnTo>
                    <a:pt x="1284" y="928"/>
                  </a:lnTo>
                  <a:lnTo>
                    <a:pt x="1271" y="957"/>
                  </a:lnTo>
                  <a:lnTo>
                    <a:pt x="1255" y="986"/>
                  </a:lnTo>
                  <a:lnTo>
                    <a:pt x="1239" y="1014"/>
                  </a:lnTo>
                  <a:lnTo>
                    <a:pt x="1222" y="1041"/>
                  </a:lnTo>
                  <a:lnTo>
                    <a:pt x="1204" y="1067"/>
                  </a:lnTo>
                  <a:lnTo>
                    <a:pt x="1183" y="1093"/>
                  </a:lnTo>
                  <a:lnTo>
                    <a:pt x="1163" y="1117"/>
                  </a:lnTo>
                  <a:lnTo>
                    <a:pt x="1140" y="1141"/>
                  </a:lnTo>
                  <a:lnTo>
                    <a:pt x="1117" y="1162"/>
                  </a:lnTo>
                  <a:lnTo>
                    <a:pt x="1092" y="1184"/>
                  </a:lnTo>
                  <a:lnTo>
                    <a:pt x="1068" y="1203"/>
                  </a:lnTo>
                  <a:lnTo>
                    <a:pt x="1042" y="1222"/>
                  </a:lnTo>
                  <a:lnTo>
                    <a:pt x="1015" y="1239"/>
                  </a:lnTo>
                  <a:lnTo>
                    <a:pt x="987" y="1255"/>
                  </a:lnTo>
                  <a:lnTo>
                    <a:pt x="957" y="1270"/>
                  </a:lnTo>
                  <a:lnTo>
                    <a:pt x="928" y="1283"/>
                  </a:lnTo>
                  <a:lnTo>
                    <a:pt x="898" y="1295"/>
                  </a:lnTo>
                  <a:lnTo>
                    <a:pt x="867" y="1306"/>
                  </a:lnTo>
                  <a:lnTo>
                    <a:pt x="835" y="1315"/>
                  </a:lnTo>
                  <a:lnTo>
                    <a:pt x="803" y="1322"/>
                  </a:lnTo>
                  <a:lnTo>
                    <a:pt x="769" y="1329"/>
                  </a:lnTo>
                  <a:lnTo>
                    <a:pt x="736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3" y="1335"/>
                  </a:lnTo>
                  <a:lnTo>
                    <a:pt x="600" y="1333"/>
                  </a:lnTo>
                  <a:lnTo>
                    <a:pt x="566" y="1329"/>
                  </a:lnTo>
                  <a:lnTo>
                    <a:pt x="533" y="1322"/>
                  </a:lnTo>
                  <a:lnTo>
                    <a:pt x="501" y="1315"/>
                  </a:lnTo>
                  <a:lnTo>
                    <a:pt x="469" y="1306"/>
                  </a:lnTo>
                  <a:lnTo>
                    <a:pt x="438" y="1295"/>
                  </a:lnTo>
                  <a:lnTo>
                    <a:pt x="408" y="1283"/>
                  </a:lnTo>
                  <a:lnTo>
                    <a:pt x="378" y="1270"/>
                  </a:lnTo>
                  <a:lnTo>
                    <a:pt x="349" y="1255"/>
                  </a:lnTo>
                  <a:lnTo>
                    <a:pt x="321" y="1239"/>
                  </a:lnTo>
                  <a:lnTo>
                    <a:pt x="294" y="1222"/>
                  </a:lnTo>
                  <a:lnTo>
                    <a:pt x="268" y="1203"/>
                  </a:lnTo>
                  <a:lnTo>
                    <a:pt x="243" y="1184"/>
                  </a:lnTo>
                  <a:lnTo>
                    <a:pt x="219" y="1162"/>
                  </a:lnTo>
                  <a:lnTo>
                    <a:pt x="196" y="1141"/>
                  </a:lnTo>
                  <a:lnTo>
                    <a:pt x="173" y="1117"/>
                  </a:lnTo>
                  <a:lnTo>
                    <a:pt x="153" y="1093"/>
                  </a:lnTo>
                  <a:lnTo>
                    <a:pt x="132" y="1067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0" y="986"/>
                  </a:lnTo>
                  <a:lnTo>
                    <a:pt x="66" y="957"/>
                  </a:lnTo>
                  <a:lnTo>
                    <a:pt x="52" y="928"/>
                  </a:lnTo>
                  <a:lnTo>
                    <a:pt x="40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3" y="803"/>
                  </a:lnTo>
                  <a:lnTo>
                    <a:pt x="8" y="769"/>
                  </a:lnTo>
                  <a:lnTo>
                    <a:pt x="4" y="737"/>
                  </a:lnTo>
                  <a:lnTo>
                    <a:pt x="0" y="702"/>
                  </a:lnTo>
                  <a:lnTo>
                    <a:pt x="0" y="668"/>
                  </a:lnTo>
                  <a:lnTo>
                    <a:pt x="0" y="633"/>
                  </a:lnTo>
                  <a:lnTo>
                    <a:pt x="4" y="600"/>
                  </a:lnTo>
                  <a:lnTo>
                    <a:pt x="8" y="566"/>
                  </a:lnTo>
                  <a:lnTo>
                    <a:pt x="13" y="534"/>
                  </a:lnTo>
                  <a:lnTo>
                    <a:pt x="21" y="501"/>
                  </a:lnTo>
                  <a:lnTo>
                    <a:pt x="30" y="469"/>
                  </a:lnTo>
                  <a:lnTo>
                    <a:pt x="40" y="439"/>
                  </a:lnTo>
                  <a:lnTo>
                    <a:pt x="52" y="409"/>
                  </a:lnTo>
                  <a:lnTo>
                    <a:pt x="66" y="378"/>
                  </a:lnTo>
                  <a:lnTo>
                    <a:pt x="80" y="349"/>
                  </a:lnTo>
                  <a:lnTo>
                    <a:pt x="97" y="322"/>
                  </a:lnTo>
                  <a:lnTo>
                    <a:pt x="114" y="294"/>
                  </a:lnTo>
                  <a:lnTo>
                    <a:pt x="132" y="268"/>
                  </a:lnTo>
                  <a:lnTo>
                    <a:pt x="153" y="243"/>
                  </a:lnTo>
                  <a:lnTo>
                    <a:pt x="173" y="219"/>
                  </a:lnTo>
                  <a:lnTo>
                    <a:pt x="196" y="196"/>
                  </a:lnTo>
                  <a:lnTo>
                    <a:pt x="219" y="173"/>
                  </a:lnTo>
                  <a:lnTo>
                    <a:pt x="243" y="153"/>
                  </a:lnTo>
                  <a:lnTo>
                    <a:pt x="268" y="133"/>
                  </a:lnTo>
                  <a:lnTo>
                    <a:pt x="294" y="114"/>
                  </a:lnTo>
                  <a:lnTo>
                    <a:pt x="321" y="96"/>
                  </a:lnTo>
                  <a:lnTo>
                    <a:pt x="349" y="80"/>
                  </a:lnTo>
                  <a:lnTo>
                    <a:pt x="378" y="66"/>
                  </a:lnTo>
                  <a:lnTo>
                    <a:pt x="408" y="52"/>
                  </a:lnTo>
                  <a:lnTo>
                    <a:pt x="438" y="40"/>
                  </a:lnTo>
                  <a:lnTo>
                    <a:pt x="469" y="31"/>
                  </a:lnTo>
                  <a:lnTo>
                    <a:pt x="501" y="21"/>
                  </a:lnTo>
                  <a:lnTo>
                    <a:pt x="533" y="13"/>
                  </a:lnTo>
                  <a:lnTo>
                    <a:pt x="566" y="8"/>
                  </a:lnTo>
                  <a:lnTo>
                    <a:pt x="600" y="4"/>
                  </a:lnTo>
                  <a:lnTo>
                    <a:pt x="633" y="1"/>
                  </a:lnTo>
                  <a:lnTo>
                    <a:pt x="668" y="0"/>
                  </a:lnTo>
                  <a:lnTo>
                    <a:pt x="702" y="1"/>
                  </a:lnTo>
                  <a:lnTo>
                    <a:pt x="736" y="4"/>
                  </a:lnTo>
                  <a:lnTo>
                    <a:pt x="769" y="8"/>
                  </a:lnTo>
                  <a:lnTo>
                    <a:pt x="803" y="13"/>
                  </a:lnTo>
                  <a:lnTo>
                    <a:pt x="835" y="21"/>
                  </a:lnTo>
                  <a:lnTo>
                    <a:pt x="867" y="31"/>
                  </a:lnTo>
                  <a:lnTo>
                    <a:pt x="898" y="40"/>
                  </a:lnTo>
                  <a:lnTo>
                    <a:pt x="928" y="52"/>
                  </a:lnTo>
                  <a:lnTo>
                    <a:pt x="957" y="66"/>
                  </a:lnTo>
                  <a:lnTo>
                    <a:pt x="987" y="80"/>
                  </a:lnTo>
                  <a:lnTo>
                    <a:pt x="1015" y="96"/>
                  </a:lnTo>
                  <a:lnTo>
                    <a:pt x="1042" y="114"/>
                  </a:lnTo>
                  <a:lnTo>
                    <a:pt x="1068" y="133"/>
                  </a:lnTo>
                  <a:lnTo>
                    <a:pt x="1092" y="153"/>
                  </a:lnTo>
                  <a:lnTo>
                    <a:pt x="1117" y="173"/>
                  </a:lnTo>
                  <a:lnTo>
                    <a:pt x="1140" y="196"/>
                  </a:lnTo>
                  <a:lnTo>
                    <a:pt x="1163" y="219"/>
                  </a:lnTo>
                  <a:lnTo>
                    <a:pt x="1183" y="243"/>
                  </a:lnTo>
                  <a:lnTo>
                    <a:pt x="1204" y="268"/>
                  </a:lnTo>
                  <a:lnTo>
                    <a:pt x="1222" y="294"/>
                  </a:lnTo>
                  <a:lnTo>
                    <a:pt x="1239" y="322"/>
                  </a:lnTo>
                  <a:lnTo>
                    <a:pt x="1255" y="349"/>
                  </a:lnTo>
                  <a:lnTo>
                    <a:pt x="1271" y="378"/>
                  </a:lnTo>
                  <a:lnTo>
                    <a:pt x="1284" y="409"/>
                  </a:lnTo>
                  <a:lnTo>
                    <a:pt x="1295" y="439"/>
                  </a:lnTo>
                  <a:lnTo>
                    <a:pt x="1306" y="469"/>
                  </a:lnTo>
                  <a:lnTo>
                    <a:pt x="1315" y="501"/>
                  </a:lnTo>
                  <a:lnTo>
                    <a:pt x="1322" y="534"/>
                  </a:lnTo>
                  <a:lnTo>
                    <a:pt x="1328" y="566"/>
                  </a:lnTo>
                  <a:lnTo>
                    <a:pt x="1332" y="600"/>
                  </a:lnTo>
                  <a:lnTo>
                    <a:pt x="1335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6" name="Freeform 98"/>
            <p:cNvSpPr>
              <a:spLocks/>
            </p:cNvSpPr>
            <p:nvPr userDrawn="1"/>
          </p:nvSpPr>
          <p:spPr bwMode="auto">
            <a:xfrm>
              <a:off x="-6116638" y="-480399"/>
              <a:ext cx="482600" cy="482600"/>
            </a:xfrm>
            <a:custGeom>
              <a:avLst/>
              <a:gdLst>
                <a:gd name="T0" fmla="*/ 1213 w 1216"/>
                <a:gd name="T1" fmla="*/ 670 h 1216"/>
                <a:gd name="T2" fmla="*/ 1197 w 1216"/>
                <a:gd name="T3" fmla="*/ 760 h 1216"/>
                <a:gd name="T4" fmla="*/ 1168 w 1216"/>
                <a:gd name="T5" fmla="*/ 844 h 1216"/>
                <a:gd name="T6" fmla="*/ 1128 w 1216"/>
                <a:gd name="T7" fmla="*/ 923 h 1216"/>
                <a:gd name="T8" fmla="*/ 1078 w 1216"/>
                <a:gd name="T9" fmla="*/ 994 h 1216"/>
                <a:gd name="T10" fmla="*/ 1017 w 1216"/>
                <a:gd name="T11" fmla="*/ 1058 h 1216"/>
                <a:gd name="T12" fmla="*/ 948 w 1216"/>
                <a:gd name="T13" fmla="*/ 1112 h 1216"/>
                <a:gd name="T14" fmla="*/ 871 w 1216"/>
                <a:gd name="T15" fmla="*/ 1156 h 1216"/>
                <a:gd name="T16" fmla="*/ 789 w 1216"/>
                <a:gd name="T17" fmla="*/ 1189 h 1216"/>
                <a:gd name="T18" fmla="*/ 701 w 1216"/>
                <a:gd name="T19" fmla="*/ 1209 h 1216"/>
                <a:gd name="T20" fmla="*/ 608 w 1216"/>
                <a:gd name="T21" fmla="*/ 1216 h 1216"/>
                <a:gd name="T22" fmla="*/ 515 w 1216"/>
                <a:gd name="T23" fmla="*/ 1209 h 1216"/>
                <a:gd name="T24" fmla="*/ 428 w 1216"/>
                <a:gd name="T25" fmla="*/ 1189 h 1216"/>
                <a:gd name="T26" fmla="*/ 344 w 1216"/>
                <a:gd name="T27" fmla="*/ 1156 h 1216"/>
                <a:gd name="T28" fmla="*/ 268 w 1216"/>
                <a:gd name="T29" fmla="*/ 1112 h 1216"/>
                <a:gd name="T30" fmla="*/ 199 w 1216"/>
                <a:gd name="T31" fmla="*/ 1058 h 1216"/>
                <a:gd name="T32" fmla="*/ 139 w 1216"/>
                <a:gd name="T33" fmla="*/ 994 h 1216"/>
                <a:gd name="T34" fmla="*/ 87 w 1216"/>
                <a:gd name="T35" fmla="*/ 923 h 1216"/>
                <a:gd name="T36" fmla="*/ 47 w 1216"/>
                <a:gd name="T37" fmla="*/ 844 h 1216"/>
                <a:gd name="T38" fmla="*/ 19 w 1216"/>
                <a:gd name="T39" fmla="*/ 760 h 1216"/>
                <a:gd name="T40" fmla="*/ 3 w 1216"/>
                <a:gd name="T41" fmla="*/ 670 h 1216"/>
                <a:gd name="T42" fmla="*/ 1 w 1216"/>
                <a:gd name="T43" fmla="*/ 576 h 1216"/>
                <a:gd name="T44" fmla="*/ 12 w 1216"/>
                <a:gd name="T45" fmla="*/ 486 h 1216"/>
                <a:gd name="T46" fmla="*/ 37 w 1216"/>
                <a:gd name="T47" fmla="*/ 399 h 1216"/>
                <a:gd name="T48" fmla="*/ 73 w 1216"/>
                <a:gd name="T49" fmla="*/ 318 h 1216"/>
                <a:gd name="T50" fmla="*/ 121 w 1216"/>
                <a:gd name="T51" fmla="*/ 244 h 1216"/>
                <a:gd name="T52" fmla="*/ 178 w 1216"/>
                <a:gd name="T53" fmla="*/ 178 h 1216"/>
                <a:gd name="T54" fmla="*/ 244 w 1216"/>
                <a:gd name="T55" fmla="*/ 121 h 1216"/>
                <a:gd name="T56" fmla="*/ 318 w 1216"/>
                <a:gd name="T57" fmla="*/ 73 h 1216"/>
                <a:gd name="T58" fmla="*/ 398 w 1216"/>
                <a:gd name="T59" fmla="*/ 36 h 1216"/>
                <a:gd name="T60" fmla="*/ 486 w 1216"/>
                <a:gd name="T61" fmla="*/ 13 h 1216"/>
                <a:gd name="T62" fmla="*/ 577 w 1216"/>
                <a:gd name="T63" fmla="*/ 1 h 1216"/>
                <a:gd name="T64" fmla="*/ 671 w 1216"/>
                <a:gd name="T65" fmla="*/ 3 h 1216"/>
                <a:gd name="T66" fmla="*/ 760 w 1216"/>
                <a:gd name="T67" fmla="*/ 19 h 1216"/>
                <a:gd name="T68" fmla="*/ 844 w 1216"/>
                <a:gd name="T69" fmla="*/ 47 h 1216"/>
                <a:gd name="T70" fmla="*/ 923 w 1216"/>
                <a:gd name="T71" fmla="*/ 88 h 1216"/>
                <a:gd name="T72" fmla="*/ 995 w 1216"/>
                <a:gd name="T73" fmla="*/ 139 h 1216"/>
                <a:gd name="T74" fmla="*/ 1058 w 1216"/>
                <a:gd name="T75" fmla="*/ 200 h 1216"/>
                <a:gd name="T76" fmla="*/ 1112 w 1216"/>
                <a:gd name="T77" fmla="*/ 268 h 1216"/>
                <a:gd name="T78" fmla="*/ 1157 w 1216"/>
                <a:gd name="T79" fmla="*/ 344 h 1216"/>
                <a:gd name="T80" fmla="*/ 1189 w 1216"/>
                <a:gd name="T81" fmla="*/ 427 h 1216"/>
                <a:gd name="T82" fmla="*/ 1209 w 1216"/>
                <a:gd name="T83" fmla="*/ 516 h 1216"/>
                <a:gd name="T84" fmla="*/ 1216 w 1216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6" h="1216">
                  <a:moveTo>
                    <a:pt x="1216" y="608"/>
                  </a:moveTo>
                  <a:lnTo>
                    <a:pt x="1215" y="639"/>
                  </a:lnTo>
                  <a:lnTo>
                    <a:pt x="1213" y="670"/>
                  </a:lnTo>
                  <a:lnTo>
                    <a:pt x="1209" y="701"/>
                  </a:lnTo>
                  <a:lnTo>
                    <a:pt x="1204" y="731"/>
                  </a:lnTo>
                  <a:lnTo>
                    <a:pt x="1197" y="760"/>
                  </a:lnTo>
                  <a:lnTo>
                    <a:pt x="1189" y="789"/>
                  </a:lnTo>
                  <a:lnTo>
                    <a:pt x="1179" y="817"/>
                  </a:lnTo>
                  <a:lnTo>
                    <a:pt x="1168" y="844"/>
                  </a:lnTo>
                  <a:lnTo>
                    <a:pt x="1157" y="871"/>
                  </a:lnTo>
                  <a:lnTo>
                    <a:pt x="1143" y="898"/>
                  </a:lnTo>
                  <a:lnTo>
                    <a:pt x="1128" y="923"/>
                  </a:lnTo>
                  <a:lnTo>
                    <a:pt x="1112" y="948"/>
                  </a:lnTo>
                  <a:lnTo>
                    <a:pt x="1095" y="972"/>
                  </a:lnTo>
                  <a:lnTo>
                    <a:pt x="1078" y="994"/>
                  </a:lnTo>
                  <a:lnTo>
                    <a:pt x="1058" y="1017"/>
                  </a:lnTo>
                  <a:lnTo>
                    <a:pt x="1038" y="1038"/>
                  </a:lnTo>
                  <a:lnTo>
                    <a:pt x="1017" y="1058"/>
                  </a:lnTo>
                  <a:lnTo>
                    <a:pt x="995" y="1078"/>
                  </a:lnTo>
                  <a:lnTo>
                    <a:pt x="972" y="1096"/>
                  </a:lnTo>
                  <a:lnTo>
                    <a:pt x="948" y="1112"/>
                  </a:lnTo>
                  <a:lnTo>
                    <a:pt x="923" y="1128"/>
                  </a:lnTo>
                  <a:lnTo>
                    <a:pt x="897" y="1142"/>
                  </a:lnTo>
                  <a:lnTo>
                    <a:pt x="871" y="1156"/>
                  </a:lnTo>
                  <a:lnTo>
                    <a:pt x="844" y="1168"/>
                  </a:lnTo>
                  <a:lnTo>
                    <a:pt x="817" y="1179"/>
                  </a:lnTo>
                  <a:lnTo>
                    <a:pt x="789" y="1189"/>
                  </a:lnTo>
                  <a:lnTo>
                    <a:pt x="760" y="1197"/>
                  </a:lnTo>
                  <a:lnTo>
                    <a:pt x="731" y="1204"/>
                  </a:lnTo>
                  <a:lnTo>
                    <a:pt x="701" y="1209"/>
                  </a:lnTo>
                  <a:lnTo>
                    <a:pt x="671" y="1214"/>
                  </a:lnTo>
                  <a:lnTo>
                    <a:pt x="639" y="1216"/>
                  </a:lnTo>
                  <a:lnTo>
                    <a:pt x="608" y="1216"/>
                  </a:lnTo>
                  <a:lnTo>
                    <a:pt x="577" y="1216"/>
                  </a:lnTo>
                  <a:lnTo>
                    <a:pt x="545" y="1214"/>
                  </a:lnTo>
                  <a:lnTo>
                    <a:pt x="515" y="1209"/>
                  </a:lnTo>
                  <a:lnTo>
                    <a:pt x="486" y="1204"/>
                  </a:lnTo>
                  <a:lnTo>
                    <a:pt x="456" y="1197"/>
                  </a:lnTo>
                  <a:lnTo>
                    <a:pt x="428" y="1189"/>
                  </a:lnTo>
                  <a:lnTo>
                    <a:pt x="398" y="1179"/>
                  </a:lnTo>
                  <a:lnTo>
                    <a:pt x="371" y="1168"/>
                  </a:lnTo>
                  <a:lnTo>
                    <a:pt x="344" y="1156"/>
                  </a:lnTo>
                  <a:lnTo>
                    <a:pt x="318" y="1142"/>
                  </a:lnTo>
                  <a:lnTo>
                    <a:pt x="293" y="1128"/>
                  </a:lnTo>
                  <a:lnTo>
                    <a:pt x="268" y="1112"/>
                  </a:lnTo>
                  <a:lnTo>
                    <a:pt x="244" y="1096"/>
                  </a:lnTo>
                  <a:lnTo>
                    <a:pt x="221" y="1078"/>
                  </a:lnTo>
                  <a:lnTo>
                    <a:pt x="199" y="1058"/>
                  </a:lnTo>
                  <a:lnTo>
                    <a:pt x="178" y="1038"/>
                  </a:lnTo>
                  <a:lnTo>
                    <a:pt x="158" y="1017"/>
                  </a:lnTo>
                  <a:lnTo>
                    <a:pt x="139" y="994"/>
                  </a:lnTo>
                  <a:lnTo>
                    <a:pt x="121" y="972"/>
                  </a:lnTo>
                  <a:lnTo>
                    <a:pt x="104" y="948"/>
                  </a:lnTo>
                  <a:lnTo>
                    <a:pt x="87" y="923"/>
                  </a:lnTo>
                  <a:lnTo>
                    <a:pt x="73" y="898"/>
                  </a:lnTo>
                  <a:lnTo>
                    <a:pt x="59" y="871"/>
                  </a:lnTo>
                  <a:lnTo>
                    <a:pt x="47" y="844"/>
                  </a:lnTo>
                  <a:lnTo>
                    <a:pt x="37" y="817"/>
                  </a:lnTo>
                  <a:lnTo>
                    <a:pt x="27" y="789"/>
                  </a:lnTo>
                  <a:lnTo>
                    <a:pt x="19" y="760"/>
                  </a:lnTo>
                  <a:lnTo>
                    <a:pt x="12" y="731"/>
                  </a:lnTo>
                  <a:lnTo>
                    <a:pt x="6" y="701"/>
                  </a:lnTo>
                  <a:lnTo>
                    <a:pt x="3" y="670"/>
                  </a:lnTo>
                  <a:lnTo>
                    <a:pt x="1" y="639"/>
                  </a:lnTo>
                  <a:lnTo>
                    <a:pt x="0" y="608"/>
                  </a:lnTo>
                  <a:lnTo>
                    <a:pt x="1" y="576"/>
                  </a:lnTo>
                  <a:lnTo>
                    <a:pt x="3" y="546"/>
                  </a:lnTo>
                  <a:lnTo>
                    <a:pt x="6" y="516"/>
                  </a:lnTo>
                  <a:lnTo>
                    <a:pt x="12" y="486"/>
                  </a:lnTo>
                  <a:lnTo>
                    <a:pt x="19" y="457"/>
                  </a:lnTo>
                  <a:lnTo>
                    <a:pt x="27" y="427"/>
                  </a:lnTo>
                  <a:lnTo>
                    <a:pt x="37" y="399"/>
                  </a:lnTo>
                  <a:lnTo>
                    <a:pt x="47" y="371"/>
                  </a:lnTo>
                  <a:lnTo>
                    <a:pt x="59" y="344"/>
                  </a:lnTo>
                  <a:lnTo>
                    <a:pt x="73" y="318"/>
                  </a:lnTo>
                  <a:lnTo>
                    <a:pt x="87" y="292"/>
                  </a:lnTo>
                  <a:lnTo>
                    <a:pt x="104" y="268"/>
                  </a:lnTo>
                  <a:lnTo>
                    <a:pt x="121" y="244"/>
                  </a:lnTo>
                  <a:lnTo>
                    <a:pt x="139" y="221"/>
                  </a:lnTo>
                  <a:lnTo>
                    <a:pt x="158" y="200"/>
                  </a:lnTo>
                  <a:lnTo>
                    <a:pt x="178" y="178"/>
                  </a:lnTo>
                  <a:lnTo>
                    <a:pt x="199" y="157"/>
                  </a:lnTo>
                  <a:lnTo>
                    <a:pt x="221" y="139"/>
                  </a:lnTo>
                  <a:lnTo>
                    <a:pt x="244" y="121"/>
                  </a:lnTo>
                  <a:lnTo>
                    <a:pt x="268" y="103"/>
                  </a:lnTo>
                  <a:lnTo>
                    <a:pt x="293" y="88"/>
                  </a:lnTo>
                  <a:lnTo>
                    <a:pt x="318" y="73"/>
                  </a:lnTo>
                  <a:lnTo>
                    <a:pt x="344" y="60"/>
                  </a:lnTo>
                  <a:lnTo>
                    <a:pt x="371" y="47"/>
                  </a:lnTo>
                  <a:lnTo>
                    <a:pt x="398" y="36"/>
                  </a:lnTo>
                  <a:lnTo>
                    <a:pt x="428" y="28"/>
                  </a:lnTo>
                  <a:lnTo>
                    <a:pt x="456" y="19"/>
                  </a:lnTo>
                  <a:lnTo>
                    <a:pt x="486" y="13"/>
                  </a:lnTo>
                  <a:lnTo>
                    <a:pt x="515" y="7"/>
                  </a:lnTo>
                  <a:lnTo>
                    <a:pt x="545" y="3"/>
                  </a:lnTo>
                  <a:lnTo>
                    <a:pt x="577" y="1"/>
                  </a:lnTo>
                  <a:lnTo>
                    <a:pt x="608" y="0"/>
                  </a:lnTo>
                  <a:lnTo>
                    <a:pt x="639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1" y="13"/>
                  </a:lnTo>
                  <a:lnTo>
                    <a:pt x="760" y="19"/>
                  </a:lnTo>
                  <a:lnTo>
                    <a:pt x="789" y="28"/>
                  </a:lnTo>
                  <a:lnTo>
                    <a:pt x="817" y="36"/>
                  </a:lnTo>
                  <a:lnTo>
                    <a:pt x="844" y="47"/>
                  </a:lnTo>
                  <a:lnTo>
                    <a:pt x="871" y="60"/>
                  </a:lnTo>
                  <a:lnTo>
                    <a:pt x="897" y="73"/>
                  </a:lnTo>
                  <a:lnTo>
                    <a:pt x="923" y="88"/>
                  </a:lnTo>
                  <a:lnTo>
                    <a:pt x="948" y="103"/>
                  </a:lnTo>
                  <a:lnTo>
                    <a:pt x="972" y="121"/>
                  </a:lnTo>
                  <a:lnTo>
                    <a:pt x="995" y="139"/>
                  </a:lnTo>
                  <a:lnTo>
                    <a:pt x="1017" y="157"/>
                  </a:lnTo>
                  <a:lnTo>
                    <a:pt x="1038" y="178"/>
                  </a:lnTo>
                  <a:lnTo>
                    <a:pt x="1058" y="200"/>
                  </a:lnTo>
                  <a:lnTo>
                    <a:pt x="1078" y="221"/>
                  </a:lnTo>
                  <a:lnTo>
                    <a:pt x="1095" y="244"/>
                  </a:lnTo>
                  <a:lnTo>
                    <a:pt x="1112" y="268"/>
                  </a:lnTo>
                  <a:lnTo>
                    <a:pt x="1128" y="292"/>
                  </a:lnTo>
                  <a:lnTo>
                    <a:pt x="1143" y="318"/>
                  </a:lnTo>
                  <a:lnTo>
                    <a:pt x="1157" y="344"/>
                  </a:lnTo>
                  <a:lnTo>
                    <a:pt x="1168" y="371"/>
                  </a:lnTo>
                  <a:lnTo>
                    <a:pt x="1179" y="399"/>
                  </a:lnTo>
                  <a:lnTo>
                    <a:pt x="1189" y="427"/>
                  </a:lnTo>
                  <a:lnTo>
                    <a:pt x="1197" y="457"/>
                  </a:lnTo>
                  <a:lnTo>
                    <a:pt x="1204" y="486"/>
                  </a:lnTo>
                  <a:lnTo>
                    <a:pt x="1209" y="516"/>
                  </a:lnTo>
                  <a:lnTo>
                    <a:pt x="1213" y="546"/>
                  </a:lnTo>
                  <a:lnTo>
                    <a:pt x="1215" y="576"/>
                  </a:lnTo>
                  <a:lnTo>
                    <a:pt x="1216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7" name="Freeform 99"/>
            <p:cNvSpPr>
              <a:spLocks/>
            </p:cNvSpPr>
            <p:nvPr userDrawn="1"/>
          </p:nvSpPr>
          <p:spPr bwMode="auto">
            <a:xfrm>
              <a:off x="-5972175" y="-402612"/>
              <a:ext cx="82550" cy="82550"/>
            </a:xfrm>
            <a:custGeom>
              <a:avLst/>
              <a:gdLst>
                <a:gd name="T0" fmla="*/ 205 w 206"/>
                <a:gd name="T1" fmla="*/ 114 h 207"/>
                <a:gd name="T2" fmla="*/ 201 w 206"/>
                <a:gd name="T3" fmla="*/ 134 h 207"/>
                <a:gd name="T4" fmla="*/ 193 w 206"/>
                <a:gd name="T5" fmla="*/ 153 h 207"/>
                <a:gd name="T6" fmla="*/ 182 w 206"/>
                <a:gd name="T7" fmla="*/ 169 h 207"/>
                <a:gd name="T8" fmla="*/ 168 w 206"/>
                <a:gd name="T9" fmla="*/ 183 h 207"/>
                <a:gd name="T10" fmla="*/ 152 w 206"/>
                <a:gd name="T11" fmla="*/ 195 h 207"/>
                <a:gd name="T12" fmla="*/ 134 w 206"/>
                <a:gd name="T13" fmla="*/ 202 h 207"/>
                <a:gd name="T14" fmla="*/ 113 w 206"/>
                <a:gd name="T15" fmla="*/ 207 h 207"/>
                <a:gd name="T16" fmla="*/ 93 w 206"/>
                <a:gd name="T17" fmla="*/ 207 h 207"/>
                <a:gd name="T18" fmla="*/ 72 w 206"/>
                <a:gd name="T19" fmla="*/ 202 h 207"/>
                <a:gd name="T20" fmla="*/ 54 w 206"/>
                <a:gd name="T21" fmla="*/ 195 h 207"/>
                <a:gd name="T22" fmla="*/ 38 w 206"/>
                <a:gd name="T23" fmla="*/ 183 h 207"/>
                <a:gd name="T24" fmla="*/ 24 w 206"/>
                <a:gd name="T25" fmla="*/ 169 h 207"/>
                <a:gd name="T26" fmla="*/ 12 w 206"/>
                <a:gd name="T27" fmla="*/ 153 h 207"/>
                <a:gd name="T28" fmla="*/ 4 w 206"/>
                <a:gd name="T29" fmla="*/ 134 h 207"/>
                <a:gd name="T30" fmla="*/ 0 w 206"/>
                <a:gd name="T31" fmla="*/ 114 h 207"/>
                <a:gd name="T32" fmla="*/ 0 w 206"/>
                <a:gd name="T33" fmla="*/ 93 h 207"/>
                <a:gd name="T34" fmla="*/ 4 w 206"/>
                <a:gd name="T35" fmla="*/ 73 h 207"/>
                <a:gd name="T36" fmla="*/ 12 w 206"/>
                <a:gd name="T37" fmla="*/ 54 h 207"/>
                <a:gd name="T38" fmla="*/ 24 w 206"/>
                <a:gd name="T39" fmla="*/ 38 h 207"/>
                <a:gd name="T40" fmla="*/ 38 w 206"/>
                <a:gd name="T41" fmla="*/ 24 h 207"/>
                <a:gd name="T42" fmla="*/ 54 w 206"/>
                <a:gd name="T43" fmla="*/ 13 h 207"/>
                <a:gd name="T44" fmla="*/ 72 w 206"/>
                <a:gd name="T45" fmla="*/ 6 h 207"/>
                <a:gd name="T46" fmla="*/ 93 w 206"/>
                <a:gd name="T47" fmla="*/ 1 h 207"/>
                <a:gd name="T48" fmla="*/ 113 w 206"/>
                <a:gd name="T49" fmla="*/ 1 h 207"/>
                <a:gd name="T50" fmla="*/ 134 w 206"/>
                <a:gd name="T51" fmla="*/ 6 h 207"/>
                <a:gd name="T52" fmla="*/ 152 w 206"/>
                <a:gd name="T53" fmla="*/ 13 h 207"/>
                <a:gd name="T54" fmla="*/ 168 w 206"/>
                <a:gd name="T55" fmla="*/ 24 h 207"/>
                <a:gd name="T56" fmla="*/ 182 w 206"/>
                <a:gd name="T57" fmla="*/ 38 h 207"/>
                <a:gd name="T58" fmla="*/ 193 w 206"/>
                <a:gd name="T59" fmla="*/ 54 h 207"/>
                <a:gd name="T60" fmla="*/ 201 w 206"/>
                <a:gd name="T61" fmla="*/ 73 h 207"/>
                <a:gd name="T62" fmla="*/ 205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4"/>
                  </a:moveTo>
                  <a:lnTo>
                    <a:pt x="205" y="114"/>
                  </a:lnTo>
                  <a:lnTo>
                    <a:pt x="204" y="125"/>
                  </a:lnTo>
                  <a:lnTo>
                    <a:pt x="201" y="134"/>
                  </a:lnTo>
                  <a:lnTo>
                    <a:pt x="197" y="144"/>
                  </a:lnTo>
                  <a:lnTo>
                    <a:pt x="193" y="153"/>
                  </a:lnTo>
                  <a:lnTo>
                    <a:pt x="188" y="161"/>
                  </a:lnTo>
                  <a:lnTo>
                    <a:pt x="182" y="169"/>
                  </a:lnTo>
                  <a:lnTo>
                    <a:pt x="176" y="176"/>
                  </a:lnTo>
                  <a:lnTo>
                    <a:pt x="168" y="183"/>
                  </a:lnTo>
                  <a:lnTo>
                    <a:pt x="161" y="189"/>
                  </a:lnTo>
                  <a:lnTo>
                    <a:pt x="152" y="195"/>
                  </a:lnTo>
                  <a:lnTo>
                    <a:pt x="142" y="199"/>
                  </a:lnTo>
                  <a:lnTo>
                    <a:pt x="134" y="202"/>
                  </a:lnTo>
                  <a:lnTo>
                    <a:pt x="124" y="204"/>
                  </a:lnTo>
                  <a:lnTo>
                    <a:pt x="113" y="207"/>
                  </a:lnTo>
                  <a:lnTo>
                    <a:pt x="102" y="207"/>
                  </a:lnTo>
                  <a:lnTo>
                    <a:pt x="93" y="207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2" y="199"/>
                  </a:lnTo>
                  <a:lnTo>
                    <a:pt x="54" y="195"/>
                  </a:lnTo>
                  <a:lnTo>
                    <a:pt x="45" y="189"/>
                  </a:lnTo>
                  <a:lnTo>
                    <a:pt x="38" y="183"/>
                  </a:lnTo>
                  <a:lnTo>
                    <a:pt x="30" y="176"/>
                  </a:lnTo>
                  <a:lnTo>
                    <a:pt x="24" y="169"/>
                  </a:lnTo>
                  <a:lnTo>
                    <a:pt x="17" y="161"/>
                  </a:lnTo>
                  <a:lnTo>
                    <a:pt x="12" y="153"/>
                  </a:lnTo>
                  <a:lnTo>
                    <a:pt x="7" y="144"/>
                  </a:lnTo>
                  <a:lnTo>
                    <a:pt x="4" y="134"/>
                  </a:lnTo>
                  <a:lnTo>
                    <a:pt x="2" y="125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4" y="73"/>
                  </a:lnTo>
                  <a:lnTo>
                    <a:pt x="7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4" y="38"/>
                  </a:lnTo>
                  <a:lnTo>
                    <a:pt x="30" y="31"/>
                  </a:lnTo>
                  <a:lnTo>
                    <a:pt x="38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2" y="9"/>
                  </a:lnTo>
                  <a:lnTo>
                    <a:pt x="72" y="6"/>
                  </a:lnTo>
                  <a:lnTo>
                    <a:pt x="82" y="2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3" y="1"/>
                  </a:lnTo>
                  <a:lnTo>
                    <a:pt x="124" y="2"/>
                  </a:lnTo>
                  <a:lnTo>
                    <a:pt x="134" y="6"/>
                  </a:lnTo>
                  <a:lnTo>
                    <a:pt x="142" y="9"/>
                  </a:lnTo>
                  <a:lnTo>
                    <a:pt x="152" y="13"/>
                  </a:lnTo>
                  <a:lnTo>
                    <a:pt x="161" y="19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7" y="64"/>
                  </a:lnTo>
                  <a:lnTo>
                    <a:pt x="201" y="73"/>
                  </a:lnTo>
                  <a:lnTo>
                    <a:pt x="204" y="82"/>
                  </a:lnTo>
                  <a:lnTo>
                    <a:pt x="205" y="93"/>
                  </a:lnTo>
                  <a:lnTo>
                    <a:pt x="206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8" name="Freeform 100"/>
            <p:cNvSpPr>
              <a:spLocks/>
            </p:cNvSpPr>
            <p:nvPr userDrawn="1"/>
          </p:nvSpPr>
          <p:spPr bwMode="auto">
            <a:xfrm>
              <a:off x="-5737225" y="-261324"/>
              <a:ext cx="82550" cy="80963"/>
            </a:xfrm>
            <a:custGeom>
              <a:avLst/>
              <a:gdLst>
                <a:gd name="T0" fmla="*/ 205 w 206"/>
                <a:gd name="T1" fmla="*/ 114 h 207"/>
                <a:gd name="T2" fmla="*/ 202 w 206"/>
                <a:gd name="T3" fmla="*/ 134 h 207"/>
                <a:gd name="T4" fmla="*/ 193 w 206"/>
                <a:gd name="T5" fmla="*/ 153 h 207"/>
                <a:gd name="T6" fmla="*/ 182 w 206"/>
                <a:gd name="T7" fmla="*/ 169 h 207"/>
                <a:gd name="T8" fmla="*/ 168 w 206"/>
                <a:gd name="T9" fmla="*/ 183 h 207"/>
                <a:gd name="T10" fmla="*/ 152 w 206"/>
                <a:gd name="T11" fmla="*/ 194 h 207"/>
                <a:gd name="T12" fmla="*/ 134 w 206"/>
                <a:gd name="T13" fmla="*/ 201 h 207"/>
                <a:gd name="T14" fmla="*/ 113 w 206"/>
                <a:gd name="T15" fmla="*/ 206 h 207"/>
                <a:gd name="T16" fmla="*/ 93 w 206"/>
                <a:gd name="T17" fmla="*/ 206 h 207"/>
                <a:gd name="T18" fmla="*/ 72 w 206"/>
                <a:gd name="T19" fmla="*/ 201 h 207"/>
                <a:gd name="T20" fmla="*/ 54 w 206"/>
                <a:gd name="T21" fmla="*/ 194 h 207"/>
                <a:gd name="T22" fmla="*/ 37 w 206"/>
                <a:gd name="T23" fmla="*/ 183 h 207"/>
                <a:gd name="T24" fmla="*/ 23 w 206"/>
                <a:gd name="T25" fmla="*/ 169 h 207"/>
                <a:gd name="T26" fmla="*/ 13 w 206"/>
                <a:gd name="T27" fmla="*/ 153 h 207"/>
                <a:gd name="T28" fmla="*/ 4 w 206"/>
                <a:gd name="T29" fmla="*/ 134 h 207"/>
                <a:gd name="T30" fmla="*/ 1 w 206"/>
                <a:gd name="T31" fmla="*/ 114 h 207"/>
                <a:gd name="T32" fmla="*/ 1 w 206"/>
                <a:gd name="T33" fmla="*/ 93 h 207"/>
                <a:gd name="T34" fmla="*/ 4 w 206"/>
                <a:gd name="T35" fmla="*/ 73 h 207"/>
                <a:gd name="T36" fmla="*/ 13 w 206"/>
                <a:gd name="T37" fmla="*/ 54 h 207"/>
                <a:gd name="T38" fmla="*/ 23 w 206"/>
                <a:gd name="T39" fmla="*/ 38 h 207"/>
                <a:gd name="T40" fmla="*/ 37 w 206"/>
                <a:gd name="T41" fmla="*/ 24 h 207"/>
                <a:gd name="T42" fmla="*/ 54 w 206"/>
                <a:gd name="T43" fmla="*/ 12 h 207"/>
                <a:gd name="T44" fmla="*/ 72 w 206"/>
                <a:gd name="T45" fmla="*/ 5 h 207"/>
                <a:gd name="T46" fmla="*/ 93 w 206"/>
                <a:gd name="T47" fmla="*/ 0 h 207"/>
                <a:gd name="T48" fmla="*/ 113 w 206"/>
                <a:gd name="T49" fmla="*/ 0 h 207"/>
                <a:gd name="T50" fmla="*/ 134 w 206"/>
                <a:gd name="T51" fmla="*/ 5 h 207"/>
                <a:gd name="T52" fmla="*/ 152 w 206"/>
                <a:gd name="T53" fmla="*/ 12 h 207"/>
                <a:gd name="T54" fmla="*/ 168 w 206"/>
                <a:gd name="T55" fmla="*/ 24 h 207"/>
                <a:gd name="T56" fmla="*/ 182 w 206"/>
                <a:gd name="T57" fmla="*/ 38 h 207"/>
                <a:gd name="T58" fmla="*/ 193 w 206"/>
                <a:gd name="T59" fmla="*/ 54 h 207"/>
                <a:gd name="T60" fmla="*/ 202 w 206"/>
                <a:gd name="T61" fmla="*/ 73 h 207"/>
                <a:gd name="T62" fmla="*/ 205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3"/>
                  </a:moveTo>
                  <a:lnTo>
                    <a:pt x="205" y="114"/>
                  </a:lnTo>
                  <a:lnTo>
                    <a:pt x="204" y="125"/>
                  </a:lnTo>
                  <a:lnTo>
                    <a:pt x="202" y="134"/>
                  </a:lnTo>
                  <a:lnTo>
                    <a:pt x="197" y="143"/>
                  </a:lnTo>
                  <a:lnTo>
                    <a:pt x="193" y="153"/>
                  </a:lnTo>
                  <a:lnTo>
                    <a:pt x="189" y="161"/>
                  </a:lnTo>
                  <a:lnTo>
                    <a:pt x="182" y="169"/>
                  </a:lnTo>
                  <a:lnTo>
                    <a:pt x="176" y="177"/>
                  </a:lnTo>
                  <a:lnTo>
                    <a:pt x="168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4" y="201"/>
                  </a:lnTo>
                  <a:lnTo>
                    <a:pt x="124" y="205"/>
                  </a:lnTo>
                  <a:lnTo>
                    <a:pt x="113" y="206"/>
                  </a:lnTo>
                  <a:lnTo>
                    <a:pt x="102" y="207"/>
                  </a:lnTo>
                  <a:lnTo>
                    <a:pt x="93" y="206"/>
                  </a:lnTo>
                  <a:lnTo>
                    <a:pt x="82" y="205"/>
                  </a:lnTo>
                  <a:lnTo>
                    <a:pt x="72" y="201"/>
                  </a:lnTo>
                  <a:lnTo>
                    <a:pt x="62" y="198"/>
                  </a:lnTo>
                  <a:lnTo>
                    <a:pt x="54" y="194"/>
                  </a:lnTo>
                  <a:lnTo>
                    <a:pt x="45" y="188"/>
                  </a:lnTo>
                  <a:lnTo>
                    <a:pt x="37" y="183"/>
                  </a:lnTo>
                  <a:lnTo>
                    <a:pt x="30" y="177"/>
                  </a:lnTo>
                  <a:lnTo>
                    <a:pt x="23" y="169"/>
                  </a:lnTo>
                  <a:lnTo>
                    <a:pt x="17" y="161"/>
                  </a:lnTo>
                  <a:lnTo>
                    <a:pt x="13" y="153"/>
                  </a:lnTo>
                  <a:lnTo>
                    <a:pt x="8" y="143"/>
                  </a:lnTo>
                  <a:lnTo>
                    <a:pt x="4" y="134"/>
                  </a:lnTo>
                  <a:lnTo>
                    <a:pt x="2" y="125"/>
                  </a:lnTo>
                  <a:lnTo>
                    <a:pt x="1" y="114"/>
                  </a:lnTo>
                  <a:lnTo>
                    <a:pt x="0" y="103"/>
                  </a:lnTo>
                  <a:lnTo>
                    <a:pt x="1" y="93"/>
                  </a:lnTo>
                  <a:lnTo>
                    <a:pt x="2" y="83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3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1"/>
                  </a:lnTo>
                  <a:lnTo>
                    <a:pt x="37" y="24"/>
                  </a:lnTo>
                  <a:lnTo>
                    <a:pt x="45" y="18"/>
                  </a:lnTo>
                  <a:lnTo>
                    <a:pt x="54" y="12"/>
                  </a:lnTo>
                  <a:lnTo>
                    <a:pt x="62" y="8"/>
                  </a:lnTo>
                  <a:lnTo>
                    <a:pt x="72" y="5"/>
                  </a:lnTo>
                  <a:lnTo>
                    <a:pt x="82" y="3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24" y="3"/>
                  </a:lnTo>
                  <a:lnTo>
                    <a:pt x="134" y="5"/>
                  </a:lnTo>
                  <a:lnTo>
                    <a:pt x="143" y="8"/>
                  </a:lnTo>
                  <a:lnTo>
                    <a:pt x="152" y="12"/>
                  </a:lnTo>
                  <a:lnTo>
                    <a:pt x="161" y="18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9" y="46"/>
                  </a:lnTo>
                  <a:lnTo>
                    <a:pt x="193" y="54"/>
                  </a:lnTo>
                  <a:lnTo>
                    <a:pt x="197" y="63"/>
                  </a:lnTo>
                  <a:lnTo>
                    <a:pt x="202" y="73"/>
                  </a:lnTo>
                  <a:lnTo>
                    <a:pt x="204" y="83"/>
                  </a:lnTo>
                  <a:lnTo>
                    <a:pt x="205" y="93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9" name="Freeform 101"/>
            <p:cNvSpPr>
              <a:spLocks/>
            </p:cNvSpPr>
            <p:nvPr userDrawn="1"/>
          </p:nvSpPr>
          <p:spPr bwMode="auto">
            <a:xfrm>
              <a:off x="-5903913" y="-221637"/>
              <a:ext cx="52388" cy="53975"/>
            </a:xfrm>
            <a:custGeom>
              <a:avLst/>
              <a:gdLst>
                <a:gd name="T0" fmla="*/ 133 w 133"/>
                <a:gd name="T1" fmla="*/ 74 h 134"/>
                <a:gd name="T2" fmla="*/ 130 w 133"/>
                <a:gd name="T3" fmla="*/ 86 h 134"/>
                <a:gd name="T4" fmla="*/ 126 w 133"/>
                <a:gd name="T5" fmla="*/ 98 h 134"/>
                <a:gd name="T6" fmla="*/ 118 w 133"/>
                <a:gd name="T7" fmla="*/ 109 h 134"/>
                <a:gd name="T8" fmla="*/ 109 w 133"/>
                <a:gd name="T9" fmla="*/ 119 h 134"/>
                <a:gd name="T10" fmla="*/ 99 w 133"/>
                <a:gd name="T11" fmla="*/ 125 h 134"/>
                <a:gd name="T12" fmla="*/ 87 w 133"/>
                <a:gd name="T13" fmla="*/ 131 h 134"/>
                <a:gd name="T14" fmla="*/ 74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6 w 133"/>
                <a:gd name="T25" fmla="*/ 109 h 134"/>
                <a:gd name="T26" fmla="*/ 8 w 133"/>
                <a:gd name="T27" fmla="*/ 98 h 134"/>
                <a:gd name="T28" fmla="*/ 3 w 133"/>
                <a:gd name="T29" fmla="*/ 86 h 134"/>
                <a:gd name="T30" fmla="*/ 0 w 133"/>
                <a:gd name="T31" fmla="*/ 74 h 134"/>
                <a:gd name="T32" fmla="*/ 0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7 w 133"/>
                <a:gd name="T45" fmla="*/ 3 h 134"/>
                <a:gd name="T46" fmla="*/ 60 w 133"/>
                <a:gd name="T47" fmla="*/ 1 h 134"/>
                <a:gd name="T48" fmla="*/ 74 w 133"/>
                <a:gd name="T49" fmla="*/ 1 h 134"/>
                <a:gd name="T50" fmla="*/ 87 w 133"/>
                <a:gd name="T51" fmla="*/ 3 h 134"/>
                <a:gd name="T52" fmla="*/ 99 w 133"/>
                <a:gd name="T53" fmla="*/ 9 h 134"/>
                <a:gd name="T54" fmla="*/ 109 w 133"/>
                <a:gd name="T55" fmla="*/ 15 h 134"/>
                <a:gd name="T56" fmla="*/ 118 w 133"/>
                <a:gd name="T57" fmla="*/ 25 h 134"/>
                <a:gd name="T58" fmla="*/ 126 w 133"/>
                <a:gd name="T59" fmla="*/ 36 h 134"/>
                <a:gd name="T60" fmla="*/ 130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8" y="93"/>
                  </a:lnTo>
                  <a:lnTo>
                    <a:pt x="126" y="98"/>
                  </a:lnTo>
                  <a:lnTo>
                    <a:pt x="121" y="104"/>
                  </a:lnTo>
                  <a:lnTo>
                    <a:pt x="118" y="109"/>
                  </a:lnTo>
                  <a:lnTo>
                    <a:pt x="114" y="115"/>
                  </a:lnTo>
                  <a:lnTo>
                    <a:pt x="109" y="119"/>
                  </a:lnTo>
                  <a:lnTo>
                    <a:pt x="104" y="122"/>
                  </a:lnTo>
                  <a:lnTo>
                    <a:pt x="99" y="125"/>
                  </a:lnTo>
                  <a:lnTo>
                    <a:pt x="92" y="129"/>
                  </a:lnTo>
                  <a:lnTo>
                    <a:pt x="87" y="131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6" y="134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1"/>
                  </a:lnTo>
                  <a:lnTo>
                    <a:pt x="40" y="129"/>
                  </a:lnTo>
                  <a:lnTo>
                    <a:pt x="35" y="125"/>
                  </a:lnTo>
                  <a:lnTo>
                    <a:pt x="30" y="122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09"/>
                  </a:lnTo>
                  <a:lnTo>
                    <a:pt x="11" y="104"/>
                  </a:lnTo>
                  <a:lnTo>
                    <a:pt x="8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8" y="36"/>
                  </a:lnTo>
                  <a:lnTo>
                    <a:pt x="11" y="29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4" y="15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0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7" y="3"/>
                  </a:lnTo>
                  <a:lnTo>
                    <a:pt x="92" y="5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09" y="15"/>
                  </a:lnTo>
                  <a:lnTo>
                    <a:pt x="114" y="20"/>
                  </a:lnTo>
                  <a:lnTo>
                    <a:pt x="118" y="25"/>
                  </a:lnTo>
                  <a:lnTo>
                    <a:pt x="121" y="29"/>
                  </a:lnTo>
                  <a:lnTo>
                    <a:pt x="126" y="36"/>
                  </a:lnTo>
                  <a:lnTo>
                    <a:pt x="128" y="41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0" name="Freeform 102"/>
            <p:cNvSpPr>
              <a:spLocks/>
            </p:cNvSpPr>
            <p:nvPr userDrawn="1"/>
          </p:nvSpPr>
          <p:spPr bwMode="auto">
            <a:xfrm>
              <a:off x="-5781675" y="-402612"/>
              <a:ext cx="53975" cy="53975"/>
            </a:xfrm>
            <a:custGeom>
              <a:avLst/>
              <a:gdLst>
                <a:gd name="T0" fmla="*/ 133 w 133"/>
                <a:gd name="T1" fmla="*/ 74 h 134"/>
                <a:gd name="T2" fmla="*/ 131 w 133"/>
                <a:gd name="T3" fmla="*/ 87 h 134"/>
                <a:gd name="T4" fmla="*/ 126 w 133"/>
                <a:gd name="T5" fmla="*/ 99 h 134"/>
                <a:gd name="T6" fmla="*/ 118 w 133"/>
                <a:gd name="T7" fmla="*/ 109 h 134"/>
                <a:gd name="T8" fmla="*/ 110 w 133"/>
                <a:gd name="T9" fmla="*/ 119 h 134"/>
                <a:gd name="T10" fmla="*/ 99 w 133"/>
                <a:gd name="T11" fmla="*/ 126 h 134"/>
                <a:gd name="T12" fmla="*/ 87 w 133"/>
                <a:gd name="T13" fmla="*/ 131 h 134"/>
                <a:gd name="T14" fmla="*/ 74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6 h 134"/>
                <a:gd name="T22" fmla="*/ 24 w 133"/>
                <a:gd name="T23" fmla="*/ 119 h 134"/>
                <a:gd name="T24" fmla="*/ 16 w 133"/>
                <a:gd name="T25" fmla="*/ 109 h 134"/>
                <a:gd name="T26" fmla="*/ 8 w 133"/>
                <a:gd name="T27" fmla="*/ 99 h 134"/>
                <a:gd name="T28" fmla="*/ 4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4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7 w 133"/>
                <a:gd name="T45" fmla="*/ 4 h 134"/>
                <a:gd name="T46" fmla="*/ 60 w 133"/>
                <a:gd name="T47" fmla="*/ 1 h 134"/>
                <a:gd name="T48" fmla="*/ 74 w 133"/>
                <a:gd name="T49" fmla="*/ 1 h 134"/>
                <a:gd name="T50" fmla="*/ 87 w 133"/>
                <a:gd name="T51" fmla="*/ 4 h 134"/>
                <a:gd name="T52" fmla="*/ 99 w 133"/>
                <a:gd name="T53" fmla="*/ 9 h 134"/>
                <a:gd name="T54" fmla="*/ 110 w 133"/>
                <a:gd name="T55" fmla="*/ 15 h 134"/>
                <a:gd name="T56" fmla="*/ 118 w 133"/>
                <a:gd name="T57" fmla="*/ 25 h 134"/>
                <a:gd name="T58" fmla="*/ 126 w 133"/>
                <a:gd name="T59" fmla="*/ 36 h 134"/>
                <a:gd name="T60" fmla="*/ 131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9" y="93"/>
                  </a:lnTo>
                  <a:lnTo>
                    <a:pt x="126" y="99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4" y="115"/>
                  </a:lnTo>
                  <a:lnTo>
                    <a:pt x="110" y="119"/>
                  </a:lnTo>
                  <a:lnTo>
                    <a:pt x="104" y="122"/>
                  </a:lnTo>
                  <a:lnTo>
                    <a:pt x="99" y="126"/>
                  </a:lnTo>
                  <a:lnTo>
                    <a:pt x="93" y="129"/>
                  </a:lnTo>
                  <a:lnTo>
                    <a:pt x="87" y="131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4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1"/>
                  </a:lnTo>
                  <a:lnTo>
                    <a:pt x="41" y="129"/>
                  </a:lnTo>
                  <a:lnTo>
                    <a:pt x="35" y="126"/>
                  </a:lnTo>
                  <a:lnTo>
                    <a:pt x="30" y="122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09"/>
                  </a:lnTo>
                  <a:lnTo>
                    <a:pt x="12" y="104"/>
                  </a:lnTo>
                  <a:lnTo>
                    <a:pt x="8" y="99"/>
                  </a:lnTo>
                  <a:lnTo>
                    <a:pt x="6" y="93"/>
                  </a:lnTo>
                  <a:lnTo>
                    <a:pt x="4" y="87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2" y="54"/>
                  </a:lnTo>
                  <a:lnTo>
                    <a:pt x="4" y="48"/>
                  </a:lnTo>
                  <a:lnTo>
                    <a:pt x="6" y="41"/>
                  </a:lnTo>
                  <a:lnTo>
                    <a:pt x="8" y="36"/>
                  </a:lnTo>
                  <a:lnTo>
                    <a:pt x="12" y="29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4" y="15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7" y="4"/>
                  </a:lnTo>
                  <a:lnTo>
                    <a:pt x="53" y="2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3" y="6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10" y="15"/>
                  </a:lnTo>
                  <a:lnTo>
                    <a:pt x="114" y="20"/>
                  </a:lnTo>
                  <a:lnTo>
                    <a:pt x="118" y="25"/>
                  </a:lnTo>
                  <a:lnTo>
                    <a:pt x="122" y="29"/>
                  </a:lnTo>
                  <a:lnTo>
                    <a:pt x="126" y="36"/>
                  </a:lnTo>
                  <a:lnTo>
                    <a:pt x="129" y="41"/>
                  </a:lnTo>
                  <a:lnTo>
                    <a:pt x="131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1" name="Freeform 103"/>
            <p:cNvSpPr>
              <a:spLocks/>
            </p:cNvSpPr>
            <p:nvPr userDrawn="1"/>
          </p:nvSpPr>
          <p:spPr bwMode="auto">
            <a:xfrm>
              <a:off x="-5842000" y="-30894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4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5 w 80"/>
                <a:gd name="T13" fmla="*/ 76 h 80"/>
                <a:gd name="T14" fmla="*/ 49 w 80"/>
                <a:gd name="T15" fmla="*/ 78 h 80"/>
                <a:gd name="T16" fmla="*/ 40 w 80"/>
                <a:gd name="T17" fmla="*/ 80 h 80"/>
                <a:gd name="T18" fmla="*/ 32 w 80"/>
                <a:gd name="T19" fmla="*/ 78 h 80"/>
                <a:gd name="T20" fmla="*/ 25 w 80"/>
                <a:gd name="T21" fmla="*/ 76 h 80"/>
                <a:gd name="T22" fmla="*/ 17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3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3 h 80"/>
                <a:gd name="T38" fmla="*/ 7 w 80"/>
                <a:gd name="T39" fmla="*/ 17 h 80"/>
                <a:gd name="T40" fmla="*/ 12 w 80"/>
                <a:gd name="T41" fmla="*/ 11 h 80"/>
                <a:gd name="T42" fmla="*/ 17 w 80"/>
                <a:gd name="T43" fmla="*/ 6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5 w 80"/>
                <a:gd name="T53" fmla="*/ 3 h 80"/>
                <a:gd name="T54" fmla="*/ 63 w 80"/>
                <a:gd name="T55" fmla="*/ 6 h 80"/>
                <a:gd name="T56" fmla="*/ 68 w 80"/>
                <a:gd name="T57" fmla="*/ 11 h 80"/>
                <a:gd name="T58" fmla="*/ 74 w 80"/>
                <a:gd name="T59" fmla="*/ 17 h 80"/>
                <a:gd name="T60" fmla="*/ 77 w 80"/>
                <a:gd name="T61" fmla="*/ 23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4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5" y="76"/>
                  </a:lnTo>
                  <a:lnTo>
                    <a:pt x="49" y="78"/>
                  </a:lnTo>
                  <a:lnTo>
                    <a:pt x="40" y="80"/>
                  </a:lnTo>
                  <a:lnTo>
                    <a:pt x="32" y="78"/>
                  </a:lnTo>
                  <a:lnTo>
                    <a:pt x="25" y="76"/>
                  </a:lnTo>
                  <a:lnTo>
                    <a:pt x="17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3"/>
                  </a:lnTo>
                  <a:lnTo>
                    <a:pt x="7" y="17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5" y="3"/>
                  </a:lnTo>
                  <a:lnTo>
                    <a:pt x="63" y="6"/>
                  </a:lnTo>
                  <a:lnTo>
                    <a:pt x="68" y="11"/>
                  </a:lnTo>
                  <a:lnTo>
                    <a:pt x="74" y="17"/>
                  </a:lnTo>
                  <a:lnTo>
                    <a:pt x="77" y="23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2" name="Freeform 104"/>
            <p:cNvSpPr>
              <a:spLocks/>
            </p:cNvSpPr>
            <p:nvPr userDrawn="1"/>
          </p:nvSpPr>
          <p:spPr bwMode="auto">
            <a:xfrm>
              <a:off x="-5867400" y="-45341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4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5 w 80"/>
                <a:gd name="T13" fmla="*/ 76 h 80"/>
                <a:gd name="T14" fmla="*/ 48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6 h 80"/>
                <a:gd name="T22" fmla="*/ 18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4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4 w 80"/>
                <a:gd name="T37" fmla="*/ 24 h 80"/>
                <a:gd name="T38" fmla="*/ 7 w 80"/>
                <a:gd name="T39" fmla="*/ 17 h 80"/>
                <a:gd name="T40" fmla="*/ 12 w 80"/>
                <a:gd name="T41" fmla="*/ 12 h 80"/>
                <a:gd name="T42" fmla="*/ 18 w 80"/>
                <a:gd name="T43" fmla="*/ 6 h 80"/>
                <a:gd name="T44" fmla="*/ 25 w 80"/>
                <a:gd name="T45" fmla="*/ 3 h 80"/>
                <a:gd name="T46" fmla="*/ 33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5 w 80"/>
                <a:gd name="T53" fmla="*/ 3 h 80"/>
                <a:gd name="T54" fmla="*/ 63 w 80"/>
                <a:gd name="T55" fmla="*/ 6 h 80"/>
                <a:gd name="T56" fmla="*/ 68 w 80"/>
                <a:gd name="T57" fmla="*/ 12 h 80"/>
                <a:gd name="T58" fmla="*/ 74 w 80"/>
                <a:gd name="T59" fmla="*/ 17 h 80"/>
                <a:gd name="T60" fmla="*/ 77 w 80"/>
                <a:gd name="T61" fmla="*/ 24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4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5" y="76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6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4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4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5" y="3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3" y="6"/>
                  </a:lnTo>
                  <a:lnTo>
                    <a:pt x="68" y="12"/>
                  </a:lnTo>
                  <a:lnTo>
                    <a:pt x="74" y="17"/>
                  </a:lnTo>
                  <a:lnTo>
                    <a:pt x="77" y="24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3" name="Freeform 105"/>
            <p:cNvSpPr>
              <a:spLocks/>
            </p:cNvSpPr>
            <p:nvPr userDrawn="1"/>
          </p:nvSpPr>
          <p:spPr bwMode="auto">
            <a:xfrm>
              <a:off x="-5908675" y="-81937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5 h 80"/>
                <a:gd name="T6" fmla="*/ 72 w 79"/>
                <a:gd name="T7" fmla="*/ 63 h 80"/>
                <a:gd name="T8" fmla="*/ 68 w 79"/>
                <a:gd name="T9" fmla="*/ 68 h 80"/>
                <a:gd name="T10" fmla="*/ 61 w 79"/>
                <a:gd name="T11" fmla="*/ 74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4 h 80"/>
                <a:gd name="T24" fmla="*/ 11 w 79"/>
                <a:gd name="T25" fmla="*/ 68 h 80"/>
                <a:gd name="T26" fmla="*/ 6 w 79"/>
                <a:gd name="T27" fmla="*/ 63 h 80"/>
                <a:gd name="T28" fmla="*/ 3 w 79"/>
                <a:gd name="T29" fmla="*/ 55 h 80"/>
                <a:gd name="T30" fmla="*/ 1 w 79"/>
                <a:gd name="T31" fmla="*/ 48 h 80"/>
                <a:gd name="T32" fmla="*/ 0 w 79"/>
                <a:gd name="T33" fmla="*/ 40 h 80"/>
                <a:gd name="T34" fmla="*/ 1 w 79"/>
                <a:gd name="T35" fmla="*/ 33 h 80"/>
                <a:gd name="T36" fmla="*/ 3 w 79"/>
                <a:gd name="T37" fmla="*/ 25 h 80"/>
                <a:gd name="T38" fmla="*/ 6 w 79"/>
                <a:gd name="T39" fmla="*/ 17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7 h 80"/>
                <a:gd name="T60" fmla="*/ 76 w 79"/>
                <a:gd name="T61" fmla="*/ 25 h 80"/>
                <a:gd name="T62" fmla="*/ 78 w 79"/>
                <a:gd name="T63" fmla="*/ 33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4"/>
                  </a:lnTo>
                  <a:lnTo>
                    <a:pt x="11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6" y="17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4" name="Freeform 106"/>
            <p:cNvSpPr>
              <a:spLocks/>
            </p:cNvSpPr>
            <p:nvPr userDrawn="1"/>
          </p:nvSpPr>
          <p:spPr bwMode="auto">
            <a:xfrm>
              <a:off x="-6054725" y="-36451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4 w 80"/>
                <a:gd name="T7" fmla="*/ 62 h 80"/>
                <a:gd name="T8" fmla="*/ 68 w 80"/>
                <a:gd name="T9" fmla="*/ 68 h 80"/>
                <a:gd name="T10" fmla="*/ 63 w 80"/>
                <a:gd name="T11" fmla="*/ 73 h 80"/>
                <a:gd name="T12" fmla="*/ 56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9 w 80"/>
                <a:gd name="T23" fmla="*/ 73 h 80"/>
                <a:gd name="T24" fmla="*/ 12 w 80"/>
                <a:gd name="T25" fmla="*/ 68 h 80"/>
                <a:gd name="T26" fmla="*/ 8 w 80"/>
                <a:gd name="T27" fmla="*/ 62 h 80"/>
                <a:gd name="T28" fmla="*/ 4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2 h 80"/>
                <a:gd name="T36" fmla="*/ 4 w 80"/>
                <a:gd name="T37" fmla="*/ 24 h 80"/>
                <a:gd name="T38" fmla="*/ 8 w 80"/>
                <a:gd name="T39" fmla="*/ 18 h 80"/>
                <a:gd name="T40" fmla="*/ 12 w 80"/>
                <a:gd name="T41" fmla="*/ 11 h 80"/>
                <a:gd name="T42" fmla="*/ 19 w 80"/>
                <a:gd name="T43" fmla="*/ 7 h 80"/>
                <a:gd name="T44" fmla="*/ 25 w 80"/>
                <a:gd name="T45" fmla="*/ 4 h 80"/>
                <a:gd name="T46" fmla="*/ 33 w 80"/>
                <a:gd name="T47" fmla="*/ 0 h 80"/>
                <a:gd name="T48" fmla="*/ 40 w 80"/>
                <a:gd name="T49" fmla="*/ 0 h 80"/>
                <a:gd name="T50" fmla="*/ 49 w 80"/>
                <a:gd name="T51" fmla="*/ 0 h 80"/>
                <a:gd name="T52" fmla="*/ 56 w 80"/>
                <a:gd name="T53" fmla="*/ 4 h 80"/>
                <a:gd name="T54" fmla="*/ 63 w 80"/>
                <a:gd name="T55" fmla="*/ 7 h 80"/>
                <a:gd name="T56" fmla="*/ 68 w 80"/>
                <a:gd name="T57" fmla="*/ 11 h 80"/>
                <a:gd name="T58" fmla="*/ 74 w 80"/>
                <a:gd name="T59" fmla="*/ 18 h 80"/>
                <a:gd name="T60" fmla="*/ 77 w 80"/>
                <a:gd name="T61" fmla="*/ 24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3" y="73"/>
                  </a:lnTo>
                  <a:lnTo>
                    <a:pt x="56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9" y="73"/>
                  </a:lnTo>
                  <a:lnTo>
                    <a:pt x="12" y="68"/>
                  </a:lnTo>
                  <a:lnTo>
                    <a:pt x="8" y="62"/>
                  </a:lnTo>
                  <a:lnTo>
                    <a:pt x="4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11"/>
                  </a:lnTo>
                  <a:lnTo>
                    <a:pt x="19" y="7"/>
                  </a:lnTo>
                  <a:lnTo>
                    <a:pt x="25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8" y="11"/>
                  </a:lnTo>
                  <a:lnTo>
                    <a:pt x="74" y="18"/>
                  </a:lnTo>
                  <a:lnTo>
                    <a:pt x="77" y="24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5" name="Freeform 107"/>
            <p:cNvSpPr>
              <a:spLocks/>
            </p:cNvSpPr>
            <p:nvPr userDrawn="1"/>
          </p:nvSpPr>
          <p:spPr bwMode="auto">
            <a:xfrm>
              <a:off x="-6054725" y="-264499"/>
              <a:ext cx="52388" cy="52388"/>
            </a:xfrm>
            <a:custGeom>
              <a:avLst/>
              <a:gdLst>
                <a:gd name="T0" fmla="*/ 133 w 134"/>
                <a:gd name="T1" fmla="*/ 73 h 133"/>
                <a:gd name="T2" fmla="*/ 131 w 134"/>
                <a:gd name="T3" fmla="*/ 86 h 133"/>
                <a:gd name="T4" fmla="*/ 126 w 134"/>
                <a:gd name="T5" fmla="*/ 98 h 133"/>
                <a:gd name="T6" fmla="*/ 119 w 134"/>
                <a:gd name="T7" fmla="*/ 109 h 133"/>
                <a:gd name="T8" fmla="*/ 109 w 134"/>
                <a:gd name="T9" fmla="*/ 118 h 133"/>
                <a:gd name="T10" fmla="*/ 99 w 134"/>
                <a:gd name="T11" fmla="*/ 125 h 133"/>
                <a:gd name="T12" fmla="*/ 87 w 134"/>
                <a:gd name="T13" fmla="*/ 130 h 133"/>
                <a:gd name="T14" fmla="*/ 74 w 134"/>
                <a:gd name="T15" fmla="*/ 133 h 133"/>
                <a:gd name="T16" fmla="*/ 61 w 134"/>
                <a:gd name="T17" fmla="*/ 133 h 133"/>
                <a:gd name="T18" fmla="*/ 48 w 134"/>
                <a:gd name="T19" fmla="*/ 130 h 133"/>
                <a:gd name="T20" fmla="*/ 36 w 134"/>
                <a:gd name="T21" fmla="*/ 125 h 133"/>
                <a:gd name="T22" fmla="*/ 25 w 134"/>
                <a:gd name="T23" fmla="*/ 118 h 133"/>
                <a:gd name="T24" fmla="*/ 15 w 134"/>
                <a:gd name="T25" fmla="*/ 109 h 133"/>
                <a:gd name="T26" fmla="*/ 9 w 134"/>
                <a:gd name="T27" fmla="*/ 98 h 133"/>
                <a:gd name="T28" fmla="*/ 4 w 134"/>
                <a:gd name="T29" fmla="*/ 86 h 133"/>
                <a:gd name="T30" fmla="*/ 1 w 134"/>
                <a:gd name="T31" fmla="*/ 73 h 133"/>
                <a:gd name="T32" fmla="*/ 1 w 134"/>
                <a:gd name="T33" fmla="*/ 59 h 133"/>
                <a:gd name="T34" fmla="*/ 4 w 134"/>
                <a:gd name="T35" fmla="*/ 46 h 133"/>
                <a:gd name="T36" fmla="*/ 9 w 134"/>
                <a:gd name="T37" fmla="*/ 34 h 133"/>
                <a:gd name="T38" fmla="*/ 15 w 134"/>
                <a:gd name="T39" fmla="*/ 24 h 133"/>
                <a:gd name="T40" fmla="*/ 25 w 134"/>
                <a:gd name="T41" fmla="*/ 15 h 133"/>
                <a:gd name="T42" fmla="*/ 36 w 134"/>
                <a:gd name="T43" fmla="*/ 7 h 133"/>
                <a:gd name="T44" fmla="*/ 48 w 134"/>
                <a:gd name="T45" fmla="*/ 2 h 133"/>
                <a:gd name="T46" fmla="*/ 61 w 134"/>
                <a:gd name="T47" fmla="*/ 0 h 133"/>
                <a:gd name="T48" fmla="*/ 74 w 134"/>
                <a:gd name="T49" fmla="*/ 0 h 133"/>
                <a:gd name="T50" fmla="*/ 87 w 134"/>
                <a:gd name="T51" fmla="*/ 2 h 133"/>
                <a:gd name="T52" fmla="*/ 99 w 134"/>
                <a:gd name="T53" fmla="*/ 7 h 133"/>
                <a:gd name="T54" fmla="*/ 109 w 134"/>
                <a:gd name="T55" fmla="*/ 15 h 133"/>
                <a:gd name="T56" fmla="*/ 119 w 134"/>
                <a:gd name="T57" fmla="*/ 24 h 133"/>
                <a:gd name="T58" fmla="*/ 126 w 134"/>
                <a:gd name="T59" fmla="*/ 34 h 133"/>
                <a:gd name="T60" fmla="*/ 131 w 134"/>
                <a:gd name="T61" fmla="*/ 46 h 133"/>
                <a:gd name="T62" fmla="*/ 133 w 134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4" h="133">
                  <a:moveTo>
                    <a:pt x="134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1" y="86"/>
                  </a:lnTo>
                  <a:lnTo>
                    <a:pt x="129" y="92"/>
                  </a:lnTo>
                  <a:lnTo>
                    <a:pt x="126" y="98"/>
                  </a:lnTo>
                  <a:lnTo>
                    <a:pt x="122" y="104"/>
                  </a:lnTo>
                  <a:lnTo>
                    <a:pt x="119" y="109"/>
                  </a:lnTo>
                  <a:lnTo>
                    <a:pt x="115" y="113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9" y="125"/>
                  </a:lnTo>
                  <a:lnTo>
                    <a:pt x="93" y="127"/>
                  </a:lnTo>
                  <a:lnTo>
                    <a:pt x="87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61" y="133"/>
                  </a:lnTo>
                  <a:lnTo>
                    <a:pt x="54" y="132"/>
                  </a:lnTo>
                  <a:lnTo>
                    <a:pt x="48" y="130"/>
                  </a:lnTo>
                  <a:lnTo>
                    <a:pt x="41" y="127"/>
                  </a:lnTo>
                  <a:lnTo>
                    <a:pt x="36" y="125"/>
                  </a:lnTo>
                  <a:lnTo>
                    <a:pt x="31" y="121"/>
                  </a:lnTo>
                  <a:lnTo>
                    <a:pt x="25" y="118"/>
                  </a:lnTo>
                  <a:lnTo>
                    <a:pt x="20" y="113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9" y="98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2" y="80"/>
                  </a:lnTo>
                  <a:lnTo>
                    <a:pt x="1" y="73"/>
                  </a:lnTo>
                  <a:lnTo>
                    <a:pt x="0" y="66"/>
                  </a:lnTo>
                  <a:lnTo>
                    <a:pt x="1" y="59"/>
                  </a:lnTo>
                  <a:lnTo>
                    <a:pt x="2" y="53"/>
                  </a:lnTo>
                  <a:lnTo>
                    <a:pt x="4" y="46"/>
                  </a:lnTo>
                  <a:lnTo>
                    <a:pt x="6" y="40"/>
                  </a:lnTo>
                  <a:lnTo>
                    <a:pt x="9" y="34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20" y="19"/>
                  </a:lnTo>
                  <a:lnTo>
                    <a:pt x="25" y="15"/>
                  </a:lnTo>
                  <a:lnTo>
                    <a:pt x="31" y="11"/>
                  </a:lnTo>
                  <a:lnTo>
                    <a:pt x="36" y="7"/>
                  </a:lnTo>
                  <a:lnTo>
                    <a:pt x="41" y="4"/>
                  </a:lnTo>
                  <a:lnTo>
                    <a:pt x="48" y="2"/>
                  </a:lnTo>
                  <a:lnTo>
                    <a:pt x="54" y="1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7" y="2"/>
                  </a:lnTo>
                  <a:lnTo>
                    <a:pt x="93" y="4"/>
                  </a:lnTo>
                  <a:lnTo>
                    <a:pt x="99" y="7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5" y="19"/>
                  </a:lnTo>
                  <a:lnTo>
                    <a:pt x="119" y="24"/>
                  </a:lnTo>
                  <a:lnTo>
                    <a:pt x="122" y="29"/>
                  </a:lnTo>
                  <a:lnTo>
                    <a:pt x="126" y="34"/>
                  </a:lnTo>
                  <a:lnTo>
                    <a:pt x="129" y="40"/>
                  </a:lnTo>
                  <a:lnTo>
                    <a:pt x="131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4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6" name="Freeform 108"/>
            <p:cNvSpPr>
              <a:spLocks/>
            </p:cNvSpPr>
            <p:nvPr userDrawn="1"/>
          </p:nvSpPr>
          <p:spPr bwMode="auto">
            <a:xfrm>
              <a:off x="-5794375" y="-107337"/>
              <a:ext cx="52388" cy="52388"/>
            </a:xfrm>
            <a:custGeom>
              <a:avLst/>
              <a:gdLst>
                <a:gd name="T0" fmla="*/ 133 w 133"/>
                <a:gd name="T1" fmla="*/ 74 h 134"/>
                <a:gd name="T2" fmla="*/ 130 w 133"/>
                <a:gd name="T3" fmla="*/ 87 h 134"/>
                <a:gd name="T4" fmla="*/ 124 w 133"/>
                <a:gd name="T5" fmla="*/ 100 h 134"/>
                <a:gd name="T6" fmla="*/ 118 w 133"/>
                <a:gd name="T7" fmla="*/ 109 h 134"/>
                <a:gd name="T8" fmla="*/ 108 w 133"/>
                <a:gd name="T9" fmla="*/ 119 h 134"/>
                <a:gd name="T10" fmla="*/ 98 w 133"/>
                <a:gd name="T11" fmla="*/ 125 h 134"/>
                <a:gd name="T12" fmla="*/ 86 w 133"/>
                <a:gd name="T13" fmla="*/ 131 h 134"/>
                <a:gd name="T14" fmla="*/ 73 w 133"/>
                <a:gd name="T15" fmla="*/ 133 h 134"/>
                <a:gd name="T16" fmla="*/ 59 w 133"/>
                <a:gd name="T17" fmla="*/ 133 h 134"/>
                <a:gd name="T18" fmla="*/ 46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5 w 133"/>
                <a:gd name="T25" fmla="*/ 109 h 134"/>
                <a:gd name="T26" fmla="*/ 8 w 133"/>
                <a:gd name="T27" fmla="*/ 100 h 134"/>
                <a:gd name="T28" fmla="*/ 2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2 w 133"/>
                <a:gd name="T35" fmla="*/ 48 h 134"/>
                <a:gd name="T36" fmla="*/ 8 w 133"/>
                <a:gd name="T37" fmla="*/ 36 h 134"/>
                <a:gd name="T38" fmla="*/ 15 w 133"/>
                <a:gd name="T39" fmla="*/ 25 h 134"/>
                <a:gd name="T40" fmla="*/ 24 w 133"/>
                <a:gd name="T41" fmla="*/ 16 h 134"/>
                <a:gd name="T42" fmla="*/ 35 w 133"/>
                <a:gd name="T43" fmla="*/ 9 h 134"/>
                <a:gd name="T44" fmla="*/ 46 w 133"/>
                <a:gd name="T45" fmla="*/ 3 h 134"/>
                <a:gd name="T46" fmla="*/ 59 w 133"/>
                <a:gd name="T47" fmla="*/ 1 h 134"/>
                <a:gd name="T48" fmla="*/ 73 w 133"/>
                <a:gd name="T49" fmla="*/ 1 h 134"/>
                <a:gd name="T50" fmla="*/ 86 w 133"/>
                <a:gd name="T51" fmla="*/ 3 h 134"/>
                <a:gd name="T52" fmla="*/ 98 w 133"/>
                <a:gd name="T53" fmla="*/ 9 h 134"/>
                <a:gd name="T54" fmla="*/ 108 w 133"/>
                <a:gd name="T55" fmla="*/ 16 h 134"/>
                <a:gd name="T56" fmla="*/ 118 w 133"/>
                <a:gd name="T57" fmla="*/ 25 h 134"/>
                <a:gd name="T58" fmla="*/ 124 w 133"/>
                <a:gd name="T59" fmla="*/ 36 h 134"/>
                <a:gd name="T60" fmla="*/ 130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1"/>
                  </a:lnTo>
                  <a:lnTo>
                    <a:pt x="130" y="87"/>
                  </a:lnTo>
                  <a:lnTo>
                    <a:pt x="127" y="93"/>
                  </a:lnTo>
                  <a:lnTo>
                    <a:pt x="124" y="100"/>
                  </a:lnTo>
                  <a:lnTo>
                    <a:pt x="121" y="105"/>
                  </a:lnTo>
                  <a:lnTo>
                    <a:pt x="118" y="109"/>
                  </a:lnTo>
                  <a:lnTo>
                    <a:pt x="113" y="115"/>
                  </a:lnTo>
                  <a:lnTo>
                    <a:pt x="108" y="119"/>
                  </a:lnTo>
                  <a:lnTo>
                    <a:pt x="104" y="122"/>
                  </a:lnTo>
                  <a:lnTo>
                    <a:pt x="98" y="125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80" y="133"/>
                  </a:lnTo>
                  <a:lnTo>
                    <a:pt x="73" y="133"/>
                  </a:lnTo>
                  <a:lnTo>
                    <a:pt x="66" y="134"/>
                  </a:lnTo>
                  <a:lnTo>
                    <a:pt x="59" y="133"/>
                  </a:lnTo>
                  <a:lnTo>
                    <a:pt x="53" y="133"/>
                  </a:lnTo>
                  <a:lnTo>
                    <a:pt x="46" y="131"/>
                  </a:lnTo>
                  <a:lnTo>
                    <a:pt x="40" y="129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4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1" y="105"/>
                  </a:lnTo>
                  <a:lnTo>
                    <a:pt x="8" y="100"/>
                  </a:lnTo>
                  <a:lnTo>
                    <a:pt x="4" y="93"/>
                  </a:lnTo>
                  <a:lnTo>
                    <a:pt x="2" y="87"/>
                  </a:lnTo>
                  <a:lnTo>
                    <a:pt x="1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4" y="41"/>
                  </a:lnTo>
                  <a:lnTo>
                    <a:pt x="8" y="36"/>
                  </a:lnTo>
                  <a:lnTo>
                    <a:pt x="11" y="30"/>
                  </a:lnTo>
                  <a:lnTo>
                    <a:pt x="15" y="25"/>
                  </a:lnTo>
                  <a:lnTo>
                    <a:pt x="19" y="21"/>
                  </a:lnTo>
                  <a:lnTo>
                    <a:pt x="24" y="16"/>
                  </a:lnTo>
                  <a:lnTo>
                    <a:pt x="29" y="12"/>
                  </a:lnTo>
                  <a:lnTo>
                    <a:pt x="35" y="9"/>
                  </a:lnTo>
                  <a:lnTo>
                    <a:pt x="40" y="6"/>
                  </a:lnTo>
                  <a:lnTo>
                    <a:pt x="46" y="3"/>
                  </a:lnTo>
                  <a:lnTo>
                    <a:pt x="53" y="2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3" y="1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2" y="6"/>
                  </a:lnTo>
                  <a:lnTo>
                    <a:pt x="98" y="9"/>
                  </a:lnTo>
                  <a:lnTo>
                    <a:pt x="104" y="12"/>
                  </a:lnTo>
                  <a:lnTo>
                    <a:pt x="108" y="16"/>
                  </a:lnTo>
                  <a:lnTo>
                    <a:pt x="113" y="21"/>
                  </a:lnTo>
                  <a:lnTo>
                    <a:pt x="118" y="25"/>
                  </a:lnTo>
                  <a:lnTo>
                    <a:pt x="121" y="30"/>
                  </a:lnTo>
                  <a:lnTo>
                    <a:pt x="124" y="36"/>
                  </a:lnTo>
                  <a:lnTo>
                    <a:pt x="127" y="41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7" name="Freeform 109"/>
            <p:cNvSpPr>
              <a:spLocks/>
            </p:cNvSpPr>
            <p:nvPr userDrawn="1"/>
          </p:nvSpPr>
          <p:spPr bwMode="auto">
            <a:xfrm>
              <a:off x="-6043613" y="-159724"/>
              <a:ext cx="82550" cy="82550"/>
            </a:xfrm>
            <a:custGeom>
              <a:avLst/>
              <a:gdLst>
                <a:gd name="T0" fmla="*/ 206 w 206"/>
                <a:gd name="T1" fmla="*/ 113 h 206"/>
                <a:gd name="T2" fmla="*/ 202 w 206"/>
                <a:gd name="T3" fmla="*/ 134 h 206"/>
                <a:gd name="T4" fmla="*/ 194 w 206"/>
                <a:gd name="T5" fmla="*/ 152 h 206"/>
                <a:gd name="T6" fmla="*/ 182 w 206"/>
                <a:gd name="T7" fmla="*/ 168 h 206"/>
                <a:gd name="T8" fmla="*/ 168 w 206"/>
                <a:gd name="T9" fmla="*/ 182 h 206"/>
                <a:gd name="T10" fmla="*/ 152 w 206"/>
                <a:gd name="T11" fmla="*/ 194 h 206"/>
                <a:gd name="T12" fmla="*/ 133 w 206"/>
                <a:gd name="T13" fmla="*/ 202 h 206"/>
                <a:gd name="T14" fmla="*/ 113 w 206"/>
                <a:gd name="T15" fmla="*/ 206 h 206"/>
                <a:gd name="T16" fmla="*/ 92 w 206"/>
                <a:gd name="T17" fmla="*/ 206 h 206"/>
                <a:gd name="T18" fmla="*/ 72 w 206"/>
                <a:gd name="T19" fmla="*/ 202 h 206"/>
                <a:gd name="T20" fmla="*/ 54 w 206"/>
                <a:gd name="T21" fmla="*/ 194 h 206"/>
                <a:gd name="T22" fmla="*/ 37 w 206"/>
                <a:gd name="T23" fmla="*/ 182 h 206"/>
                <a:gd name="T24" fmla="*/ 23 w 206"/>
                <a:gd name="T25" fmla="*/ 168 h 206"/>
                <a:gd name="T26" fmla="*/ 13 w 206"/>
                <a:gd name="T27" fmla="*/ 152 h 206"/>
                <a:gd name="T28" fmla="*/ 5 w 206"/>
                <a:gd name="T29" fmla="*/ 134 h 206"/>
                <a:gd name="T30" fmla="*/ 1 w 206"/>
                <a:gd name="T31" fmla="*/ 113 h 206"/>
                <a:gd name="T32" fmla="*/ 1 w 206"/>
                <a:gd name="T33" fmla="*/ 92 h 206"/>
                <a:gd name="T34" fmla="*/ 5 w 206"/>
                <a:gd name="T35" fmla="*/ 72 h 206"/>
                <a:gd name="T36" fmla="*/ 13 w 206"/>
                <a:gd name="T37" fmla="*/ 54 h 206"/>
                <a:gd name="T38" fmla="*/ 23 w 206"/>
                <a:gd name="T39" fmla="*/ 37 h 206"/>
                <a:gd name="T40" fmla="*/ 37 w 206"/>
                <a:gd name="T41" fmla="*/ 23 h 206"/>
                <a:gd name="T42" fmla="*/ 54 w 206"/>
                <a:gd name="T43" fmla="*/ 13 h 206"/>
                <a:gd name="T44" fmla="*/ 72 w 206"/>
                <a:gd name="T45" fmla="*/ 5 h 206"/>
                <a:gd name="T46" fmla="*/ 92 w 206"/>
                <a:gd name="T47" fmla="*/ 1 h 206"/>
                <a:gd name="T48" fmla="*/ 113 w 206"/>
                <a:gd name="T49" fmla="*/ 1 h 206"/>
                <a:gd name="T50" fmla="*/ 133 w 206"/>
                <a:gd name="T51" fmla="*/ 5 h 206"/>
                <a:gd name="T52" fmla="*/ 152 w 206"/>
                <a:gd name="T53" fmla="*/ 13 h 206"/>
                <a:gd name="T54" fmla="*/ 168 w 206"/>
                <a:gd name="T55" fmla="*/ 23 h 206"/>
                <a:gd name="T56" fmla="*/ 182 w 206"/>
                <a:gd name="T57" fmla="*/ 37 h 206"/>
                <a:gd name="T58" fmla="*/ 194 w 206"/>
                <a:gd name="T59" fmla="*/ 54 h 206"/>
                <a:gd name="T60" fmla="*/ 202 w 206"/>
                <a:gd name="T61" fmla="*/ 72 h 206"/>
                <a:gd name="T62" fmla="*/ 206 w 206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6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8" y="143"/>
                  </a:lnTo>
                  <a:lnTo>
                    <a:pt x="194" y="152"/>
                  </a:lnTo>
                  <a:lnTo>
                    <a:pt x="189" y="161"/>
                  </a:lnTo>
                  <a:lnTo>
                    <a:pt x="182" y="168"/>
                  </a:lnTo>
                  <a:lnTo>
                    <a:pt x="176" y="176"/>
                  </a:lnTo>
                  <a:lnTo>
                    <a:pt x="168" y="182"/>
                  </a:lnTo>
                  <a:lnTo>
                    <a:pt x="160" y="189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3" y="202"/>
                  </a:lnTo>
                  <a:lnTo>
                    <a:pt x="124" y="204"/>
                  </a:lnTo>
                  <a:lnTo>
                    <a:pt x="113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5" y="189"/>
                  </a:lnTo>
                  <a:lnTo>
                    <a:pt x="37" y="182"/>
                  </a:lnTo>
                  <a:lnTo>
                    <a:pt x="30" y="176"/>
                  </a:lnTo>
                  <a:lnTo>
                    <a:pt x="23" y="168"/>
                  </a:lnTo>
                  <a:lnTo>
                    <a:pt x="18" y="161"/>
                  </a:lnTo>
                  <a:lnTo>
                    <a:pt x="13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3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5" y="18"/>
                  </a:lnTo>
                  <a:lnTo>
                    <a:pt x="54" y="13"/>
                  </a:lnTo>
                  <a:lnTo>
                    <a:pt x="63" y="8"/>
                  </a:lnTo>
                  <a:lnTo>
                    <a:pt x="72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3" y="1"/>
                  </a:lnTo>
                  <a:lnTo>
                    <a:pt x="124" y="2"/>
                  </a:lnTo>
                  <a:lnTo>
                    <a:pt x="133" y="5"/>
                  </a:lnTo>
                  <a:lnTo>
                    <a:pt x="143" y="8"/>
                  </a:lnTo>
                  <a:lnTo>
                    <a:pt x="152" y="13"/>
                  </a:lnTo>
                  <a:lnTo>
                    <a:pt x="160" y="18"/>
                  </a:lnTo>
                  <a:lnTo>
                    <a:pt x="168" y="23"/>
                  </a:lnTo>
                  <a:lnTo>
                    <a:pt x="176" y="30"/>
                  </a:lnTo>
                  <a:lnTo>
                    <a:pt x="182" y="37"/>
                  </a:lnTo>
                  <a:lnTo>
                    <a:pt x="189" y="45"/>
                  </a:lnTo>
                  <a:lnTo>
                    <a:pt x="194" y="54"/>
                  </a:lnTo>
                  <a:lnTo>
                    <a:pt x="198" y="63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6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8" name="Freeform 110"/>
            <p:cNvSpPr>
              <a:spLocks noEditPoints="1"/>
            </p:cNvSpPr>
            <p:nvPr userDrawn="1"/>
          </p:nvSpPr>
          <p:spPr bwMode="auto">
            <a:xfrm>
              <a:off x="-5718175" y="-1013799"/>
              <a:ext cx="496888" cy="495300"/>
            </a:xfrm>
            <a:custGeom>
              <a:avLst/>
              <a:gdLst>
                <a:gd name="T0" fmla="*/ 1060 w 1254"/>
                <a:gd name="T1" fmla="*/ 516 h 1252"/>
                <a:gd name="T2" fmla="*/ 975 w 1254"/>
                <a:gd name="T3" fmla="*/ 419 h 1252"/>
                <a:gd name="T4" fmla="*/ 811 w 1254"/>
                <a:gd name="T5" fmla="*/ 372 h 1252"/>
                <a:gd name="T6" fmla="*/ 770 w 1254"/>
                <a:gd name="T7" fmla="*/ 243 h 1252"/>
                <a:gd name="T8" fmla="*/ 702 w 1254"/>
                <a:gd name="T9" fmla="*/ 186 h 1252"/>
                <a:gd name="T10" fmla="*/ 609 w 1254"/>
                <a:gd name="T11" fmla="*/ 170 h 1252"/>
                <a:gd name="T12" fmla="*/ 515 w 1254"/>
                <a:gd name="T13" fmla="*/ 208 h 1252"/>
                <a:gd name="T14" fmla="*/ 459 w 1254"/>
                <a:gd name="T15" fmla="*/ 292 h 1252"/>
                <a:gd name="T16" fmla="*/ 347 w 1254"/>
                <a:gd name="T17" fmla="*/ 428 h 1252"/>
                <a:gd name="T18" fmla="*/ 241 w 1254"/>
                <a:gd name="T19" fmla="*/ 472 h 1252"/>
                <a:gd name="T20" fmla="*/ 178 w 1254"/>
                <a:gd name="T21" fmla="*/ 566 h 1252"/>
                <a:gd name="T22" fmla="*/ 177 w 1254"/>
                <a:gd name="T23" fmla="*/ 681 h 1252"/>
                <a:gd name="T24" fmla="*/ 234 w 1254"/>
                <a:gd name="T25" fmla="*/ 772 h 1252"/>
                <a:gd name="T26" fmla="*/ 333 w 1254"/>
                <a:gd name="T27" fmla="*/ 820 h 1252"/>
                <a:gd name="T28" fmla="*/ 442 w 1254"/>
                <a:gd name="T29" fmla="*/ 956 h 1252"/>
                <a:gd name="T30" fmla="*/ 507 w 1254"/>
                <a:gd name="T31" fmla="*/ 1042 h 1252"/>
                <a:gd name="T32" fmla="*/ 608 w 1254"/>
                <a:gd name="T33" fmla="*/ 1082 h 1252"/>
                <a:gd name="T34" fmla="*/ 709 w 1254"/>
                <a:gd name="T35" fmla="*/ 1066 h 1252"/>
                <a:gd name="T36" fmla="*/ 784 w 1254"/>
                <a:gd name="T37" fmla="*/ 1005 h 1252"/>
                <a:gd name="T38" fmla="*/ 832 w 1254"/>
                <a:gd name="T39" fmla="*/ 878 h 1252"/>
                <a:gd name="T40" fmla="*/ 983 w 1254"/>
                <a:gd name="T41" fmla="*/ 825 h 1252"/>
                <a:gd name="T42" fmla="*/ 1062 w 1254"/>
                <a:gd name="T43" fmla="*/ 730 h 1252"/>
                <a:gd name="T44" fmla="*/ 1151 w 1254"/>
                <a:gd name="T45" fmla="*/ 352 h 1252"/>
                <a:gd name="T46" fmla="*/ 1212 w 1254"/>
                <a:gd name="T47" fmla="*/ 443 h 1252"/>
                <a:gd name="T48" fmla="*/ 1246 w 1254"/>
                <a:gd name="T49" fmla="*/ 549 h 1252"/>
                <a:gd name="T50" fmla="*/ 1252 w 1254"/>
                <a:gd name="T51" fmla="*/ 662 h 1252"/>
                <a:gd name="T52" fmla="*/ 1228 w 1254"/>
                <a:gd name="T53" fmla="*/ 768 h 1252"/>
                <a:gd name="T54" fmla="*/ 1179 w 1254"/>
                <a:gd name="T55" fmla="*/ 861 h 1252"/>
                <a:gd name="T56" fmla="*/ 1073 w 1254"/>
                <a:gd name="T57" fmla="*/ 968 h 1252"/>
                <a:gd name="T58" fmla="*/ 947 w 1254"/>
                <a:gd name="T59" fmla="*/ 1064 h 1252"/>
                <a:gd name="T60" fmla="*/ 853 w 1254"/>
                <a:gd name="T61" fmla="*/ 1173 h 1252"/>
                <a:gd name="T62" fmla="*/ 777 w 1254"/>
                <a:gd name="T63" fmla="*/ 1219 h 1252"/>
                <a:gd name="T64" fmla="*/ 689 w 1254"/>
                <a:gd name="T65" fmla="*/ 1246 h 1252"/>
                <a:gd name="T66" fmla="*/ 591 w 1254"/>
                <a:gd name="T67" fmla="*/ 1250 h 1252"/>
                <a:gd name="T68" fmla="*/ 490 w 1254"/>
                <a:gd name="T69" fmla="*/ 1226 h 1252"/>
                <a:gd name="T70" fmla="*/ 403 w 1254"/>
                <a:gd name="T71" fmla="*/ 1175 h 1252"/>
                <a:gd name="T72" fmla="*/ 313 w 1254"/>
                <a:gd name="T73" fmla="*/ 1075 h 1252"/>
                <a:gd name="T74" fmla="*/ 224 w 1254"/>
                <a:gd name="T75" fmla="*/ 962 h 1252"/>
                <a:gd name="T76" fmla="*/ 98 w 1254"/>
                <a:gd name="T77" fmla="*/ 874 h 1252"/>
                <a:gd name="T78" fmla="*/ 41 w 1254"/>
                <a:gd name="T79" fmla="*/ 792 h 1252"/>
                <a:gd name="T80" fmla="*/ 8 w 1254"/>
                <a:gd name="T81" fmla="*/ 696 h 1252"/>
                <a:gd name="T82" fmla="*/ 2 w 1254"/>
                <a:gd name="T83" fmla="*/ 588 h 1252"/>
                <a:gd name="T84" fmla="*/ 29 w 1254"/>
                <a:gd name="T85" fmla="*/ 483 h 1252"/>
                <a:gd name="T86" fmla="*/ 84 w 1254"/>
                <a:gd name="T87" fmla="*/ 392 h 1252"/>
                <a:gd name="T88" fmla="*/ 191 w 1254"/>
                <a:gd name="T89" fmla="*/ 303 h 1252"/>
                <a:gd name="T90" fmla="*/ 306 w 1254"/>
                <a:gd name="T91" fmla="*/ 220 h 1252"/>
                <a:gd name="T92" fmla="*/ 385 w 1254"/>
                <a:gd name="T93" fmla="*/ 100 h 1252"/>
                <a:gd name="T94" fmla="*/ 463 w 1254"/>
                <a:gd name="T95" fmla="*/ 42 h 1252"/>
                <a:gd name="T96" fmla="*/ 558 w 1254"/>
                <a:gd name="T97" fmla="*/ 8 h 1252"/>
                <a:gd name="T98" fmla="*/ 658 w 1254"/>
                <a:gd name="T99" fmla="*/ 2 h 1252"/>
                <a:gd name="T100" fmla="*/ 745 w 1254"/>
                <a:gd name="T101" fmla="*/ 22 h 1252"/>
                <a:gd name="T102" fmla="*/ 823 w 1254"/>
                <a:gd name="T103" fmla="*/ 62 h 1252"/>
                <a:gd name="T104" fmla="*/ 907 w 1254"/>
                <a:gd name="T105" fmla="*/ 145 h 1252"/>
                <a:gd name="T106" fmla="*/ 979 w 1254"/>
                <a:gd name="T107" fmla="*/ 234 h 1252"/>
                <a:gd name="T108" fmla="*/ 1061 w 1254"/>
                <a:gd name="T109" fmla="*/ 274 h 1252"/>
                <a:gd name="T110" fmla="*/ 1151 w 1254"/>
                <a:gd name="T111" fmla="*/ 352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4" h="1252">
                  <a:moveTo>
                    <a:pt x="1084" y="625"/>
                  </a:moveTo>
                  <a:lnTo>
                    <a:pt x="1083" y="602"/>
                  </a:lnTo>
                  <a:lnTo>
                    <a:pt x="1080" y="580"/>
                  </a:lnTo>
                  <a:lnTo>
                    <a:pt x="1076" y="557"/>
                  </a:lnTo>
                  <a:lnTo>
                    <a:pt x="1068" y="537"/>
                  </a:lnTo>
                  <a:lnTo>
                    <a:pt x="1060" y="516"/>
                  </a:lnTo>
                  <a:lnTo>
                    <a:pt x="1050" y="498"/>
                  </a:lnTo>
                  <a:lnTo>
                    <a:pt x="1038" y="480"/>
                  </a:lnTo>
                  <a:lnTo>
                    <a:pt x="1024" y="463"/>
                  </a:lnTo>
                  <a:lnTo>
                    <a:pt x="1009" y="447"/>
                  </a:lnTo>
                  <a:lnTo>
                    <a:pt x="993" y="432"/>
                  </a:lnTo>
                  <a:lnTo>
                    <a:pt x="975" y="419"/>
                  </a:lnTo>
                  <a:lnTo>
                    <a:pt x="956" y="408"/>
                  </a:lnTo>
                  <a:lnTo>
                    <a:pt x="936" y="399"/>
                  </a:lnTo>
                  <a:lnTo>
                    <a:pt x="916" y="390"/>
                  </a:lnTo>
                  <a:lnTo>
                    <a:pt x="894" y="384"/>
                  </a:lnTo>
                  <a:lnTo>
                    <a:pt x="872" y="380"/>
                  </a:lnTo>
                  <a:lnTo>
                    <a:pt x="811" y="372"/>
                  </a:lnTo>
                  <a:lnTo>
                    <a:pt x="800" y="312"/>
                  </a:lnTo>
                  <a:lnTo>
                    <a:pt x="796" y="297"/>
                  </a:lnTo>
                  <a:lnTo>
                    <a:pt x="792" y="283"/>
                  </a:lnTo>
                  <a:lnTo>
                    <a:pt x="785" y="269"/>
                  </a:lnTo>
                  <a:lnTo>
                    <a:pt x="779" y="255"/>
                  </a:lnTo>
                  <a:lnTo>
                    <a:pt x="770" y="243"/>
                  </a:lnTo>
                  <a:lnTo>
                    <a:pt x="760" y="231"/>
                  </a:lnTo>
                  <a:lnTo>
                    <a:pt x="751" y="219"/>
                  </a:lnTo>
                  <a:lnTo>
                    <a:pt x="739" y="210"/>
                  </a:lnTo>
                  <a:lnTo>
                    <a:pt x="727" y="201"/>
                  </a:lnTo>
                  <a:lnTo>
                    <a:pt x="715" y="192"/>
                  </a:lnTo>
                  <a:lnTo>
                    <a:pt x="702" y="186"/>
                  </a:lnTo>
                  <a:lnTo>
                    <a:pt x="688" y="180"/>
                  </a:lnTo>
                  <a:lnTo>
                    <a:pt x="673" y="175"/>
                  </a:lnTo>
                  <a:lnTo>
                    <a:pt x="658" y="172"/>
                  </a:lnTo>
                  <a:lnTo>
                    <a:pt x="643" y="170"/>
                  </a:lnTo>
                  <a:lnTo>
                    <a:pt x="627" y="170"/>
                  </a:lnTo>
                  <a:lnTo>
                    <a:pt x="609" y="170"/>
                  </a:lnTo>
                  <a:lnTo>
                    <a:pt x="592" y="173"/>
                  </a:lnTo>
                  <a:lnTo>
                    <a:pt x="575" y="177"/>
                  </a:lnTo>
                  <a:lnTo>
                    <a:pt x="558" y="183"/>
                  </a:lnTo>
                  <a:lnTo>
                    <a:pt x="543" y="190"/>
                  </a:lnTo>
                  <a:lnTo>
                    <a:pt x="529" y="199"/>
                  </a:lnTo>
                  <a:lnTo>
                    <a:pt x="515" y="208"/>
                  </a:lnTo>
                  <a:lnTo>
                    <a:pt x="503" y="220"/>
                  </a:lnTo>
                  <a:lnTo>
                    <a:pt x="492" y="232"/>
                  </a:lnTo>
                  <a:lnTo>
                    <a:pt x="482" y="246"/>
                  </a:lnTo>
                  <a:lnTo>
                    <a:pt x="472" y="260"/>
                  </a:lnTo>
                  <a:lnTo>
                    <a:pt x="465" y="275"/>
                  </a:lnTo>
                  <a:lnTo>
                    <a:pt x="459" y="292"/>
                  </a:lnTo>
                  <a:lnTo>
                    <a:pt x="455" y="309"/>
                  </a:lnTo>
                  <a:lnTo>
                    <a:pt x="452" y="326"/>
                  </a:lnTo>
                  <a:lnTo>
                    <a:pt x="450" y="343"/>
                  </a:lnTo>
                  <a:lnTo>
                    <a:pt x="449" y="427"/>
                  </a:lnTo>
                  <a:lnTo>
                    <a:pt x="366" y="427"/>
                  </a:lnTo>
                  <a:lnTo>
                    <a:pt x="347" y="428"/>
                  </a:lnTo>
                  <a:lnTo>
                    <a:pt x="326" y="431"/>
                  </a:lnTo>
                  <a:lnTo>
                    <a:pt x="308" y="436"/>
                  </a:lnTo>
                  <a:lnTo>
                    <a:pt x="290" y="443"/>
                  </a:lnTo>
                  <a:lnTo>
                    <a:pt x="272" y="451"/>
                  </a:lnTo>
                  <a:lnTo>
                    <a:pt x="256" y="461"/>
                  </a:lnTo>
                  <a:lnTo>
                    <a:pt x="241" y="472"/>
                  </a:lnTo>
                  <a:lnTo>
                    <a:pt x="227" y="485"/>
                  </a:lnTo>
                  <a:lnTo>
                    <a:pt x="214" y="499"/>
                  </a:lnTo>
                  <a:lnTo>
                    <a:pt x="203" y="514"/>
                  </a:lnTo>
                  <a:lnTo>
                    <a:pt x="193" y="530"/>
                  </a:lnTo>
                  <a:lnTo>
                    <a:pt x="185" y="548"/>
                  </a:lnTo>
                  <a:lnTo>
                    <a:pt x="178" y="566"/>
                  </a:lnTo>
                  <a:lnTo>
                    <a:pt x="173" y="585"/>
                  </a:lnTo>
                  <a:lnTo>
                    <a:pt x="170" y="605"/>
                  </a:lnTo>
                  <a:lnTo>
                    <a:pt x="170" y="625"/>
                  </a:lnTo>
                  <a:lnTo>
                    <a:pt x="170" y="645"/>
                  </a:lnTo>
                  <a:lnTo>
                    <a:pt x="173" y="663"/>
                  </a:lnTo>
                  <a:lnTo>
                    <a:pt x="177" y="681"/>
                  </a:lnTo>
                  <a:lnTo>
                    <a:pt x="184" y="699"/>
                  </a:lnTo>
                  <a:lnTo>
                    <a:pt x="190" y="715"/>
                  </a:lnTo>
                  <a:lnTo>
                    <a:pt x="200" y="731"/>
                  </a:lnTo>
                  <a:lnTo>
                    <a:pt x="210" y="746"/>
                  </a:lnTo>
                  <a:lnTo>
                    <a:pt x="222" y="759"/>
                  </a:lnTo>
                  <a:lnTo>
                    <a:pt x="234" y="772"/>
                  </a:lnTo>
                  <a:lnTo>
                    <a:pt x="249" y="784"/>
                  </a:lnTo>
                  <a:lnTo>
                    <a:pt x="264" y="794"/>
                  </a:lnTo>
                  <a:lnTo>
                    <a:pt x="280" y="802"/>
                  </a:lnTo>
                  <a:lnTo>
                    <a:pt x="297" y="810"/>
                  </a:lnTo>
                  <a:lnTo>
                    <a:pt x="314" y="815"/>
                  </a:lnTo>
                  <a:lnTo>
                    <a:pt x="333" y="820"/>
                  </a:lnTo>
                  <a:lnTo>
                    <a:pt x="351" y="822"/>
                  </a:lnTo>
                  <a:lnTo>
                    <a:pt x="425" y="827"/>
                  </a:lnTo>
                  <a:lnTo>
                    <a:pt x="430" y="901"/>
                  </a:lnTo>
                  <a:lnTo>
                    <a:pt x="432" y="919"/>
                  </a:lnTo>
                  <a:lnTo>
                    <a:pt x="436" y="937"/>
                  </a:lnTo>
                  <a:lnTo>
                    <a:pt x="442" y="956"/>
                  </a:lnTo>
                  <a:lnTo>
                    <a:pt x="449" y="972"/>
                  </a:lnTo>
                  <a:lnTo>
                    <a:pt x="458" y="988"/>
                  </a:lnTo>
                  <a:lnTo>
                    <a:pt x="468" y="1003"/>
                  </a:lnTo>
                  <a:lnTo>
                    <a:pt x="480" y="1017"/>
                  </a:lnTo>
                  <a:lnTo>
                    <a:pt x="493" y="1030"/>
                  </a:lnTo>
                  <a:lnTo>
                    <a:pt x="507" y="1042"/>
                  </a:lnTo>
                  <a:lnTo>
                    <a:pt x="521" y="1052"/>
                  </a:lnTo>
                  <a:lnTo>
                    <a:pt x="537" y="1062"/>
                  </a:lnTo>
                  <a:lnTo>
                    <a:pt x="553" y="1069"/>
                  </a:lnTo>
                  <a:lnTo>
                    <a:pt x="570" y="1075"/>
                  </a:lnTo>
                  <a:lnTo>
                    <a:pt x="589" y="1079"/>
                  </a:lnTo>
                  <a:lnTo>
                    <a:pt x="608" y="1082"/>
                  </a:lnTo>
                  <a:lnTo>
                    <a:pt x="627" y="1083"/>
                  </a:lnTo>
                  <a:lnTo>
                    <a:pt x="644" y="1082"/>
                  </a:lnTo>
                  <a:lnTo>
                    <a:pt x="661" y="1080"/>
                  </a:lnTo>
                  <a:lnTo>
                    <a:pt x="677" y="1077"/>
                  </a:lnTo>
                  <a:lnTo>
                    <a:pt x="693" y="1071"/>
                  </a:lnTo>
                  <a:lnTo>
                    <a:pt x="709" y="1066"/>
                  </a:lnTo>
                  <a:lnTo>
                    <a:pt x="723" y="1058"/>
                  </a:lnTo>
                  <a:lnTo>
                    <a:pt x="737" y="1050"/>
                  </a:lnTo>
                  <a:lnTo>
                    <a:pt x="750" y="1041"/>
                  </a:lnTo>
                  <a:lnTo>
                    <a:pt x="762" y="1030"/>
                  </a:lnTo>
                  <a:lnTo>
                    <a:pt x="773" y="1018"/>
                  </a:lnTo>
                  <a:lnTo>
                    <a:pt x="784" y="1005"/>
                  </a:lnTo>
                  <a:lnTo>
                    <a:pt x="793" y="993"/>
                  </a:lnTo>
                  <a:lnTo>
                    <a:pt x="801" y="978"/>
                  </a:lnTo>
                  <a:lnTo>
                    <a:pt x="809" y="963"/>
                  </a:lnTo>
                  <a:lnTo>
                    <a:pt x="814" y="947"/>
                  </a:lnTo>
                  <a:lnTo>
                    <a:pt x="820" y="931"/>
                  </a:lnTo>
                  <a:lnTo>
                    <a:pt x="832" y="878"/>
                  </a:lnTo>
                  <a:lnTo>
                    <a:pt x="886" y="868"/>
                  </a:lnTo>
                  <a:lnTo>
                    <a:pt x="906" y="863"/>
                  </a:lnTo>
                  <a:lnTo>
                    <a:pt x="927" y="855"/>
                  </a:lnTo>
                  <a:lnTo>
                    <a:pt x="946" y="847"/>
                  </a:lnTo>
                  <a:lnTo>
                    <a:pt x="966" y="837"/>
                  </a:lnTo>
                  <a:lnTo>
                    <a:pt x="983" y="825"/>
                  </a:lnTo>
                  <a:lnTo>
                    <a:pt x="999" y="812"/>
                  </a:lnTo>
                  <a:lnTo>
                    <a:pt x="1014" y="798"/>
                  </a:lnTo>
                  <a:lnTo>
                    <a:pt x="1028" y="782"/>
                  </a:lnTo>
                  <a:lnTo>
                    <a:pt x="1041" y="766"/>
                  </a:lnTo>
                  <a:lnTo>
                    <a:pt x="1052" y="748"/>
                  </a:lnTo>
                  <a:lnTo>
                    <a:pt x="1062" y="730"/>
                  </a:lnTo>
                  <a:lnTo>
                    <a:pt x="1070" y="711"/>
                  </a:lnTo>
                  <a:lnTo>
                    <a:pt x="1076" y="690"/>
                  </a:lnTo>
                  <a:lnTo>
                    <a:pt x="1081" y="669"/>
                  </a:lnTo>
                  <a:lnTo>
                    <a:pt x="1083" y="647"/>
                  </a:lnTo>
                  <a:lnTo>
                    <a:pt x="1084" y="625"/>
                  </a:lnTo>
                  <a:close/>
                  <a:moveTo>
                    <a:pt x="1151" y="352"/>
                  </a:moveTo>
                  <a:lnTo>
                    <a:pt x="1162" y="366"/>
                  </a:lnTo>
                  <a:lnTo>
                    <a:pt x="1174" y="380"/>
                  </a:lnTo>
                  <a:lnTo>
                    <a:pt x="1184" y="395"/>
                  </a:lnTo>
                  <a:lnTo>
                    <a:pt x="1194" y="411"/>
                  </a:lnTo>
                  <a:lnTo>
                    <a:pt x="1203" y="427"/>
                  </a:lnTo>
                  <a:lnTo>
                    <a:pt x="1212" y="443"/>
                  </a:lnTo>
                  <a:lnTo>
                    <a:pt x="1219" y="460"/>
                  </a:lnTo>
                  <a:lnTo>
                    <a:pt x="1226" y="477"/>
                  </a:lnTo>
                  <a:lnTo>
                    <a:pt x="1232" y="495"/>
                  </a:lnTo>
                  <a:lnTo>
                    <a:pt x="1238" y="512"/>
                  </a:lnTo>
                  <a:lnTo>
                    <a:pt x="1242" y="530"/>
                  </a:lnTo>
                  <a:lnTo>
                    <a:pt x="1246" y="549"/>
                  </a:lnTo>
                  <a:lnTo>
                    <a:pt x="1250" y="567"/>
                  </a:lnTo>
                  <a:lnTo>
                    <a:pt x="1252" y="586"/>
                  </a:lnTo>
                  <a:lnTo>
                    <a:pt x="1253" y="606"/>
                  </a:lnTo>
                  <a:lnTo>
                    <a:pt x="1254" y="625"/>
                  </a:lnTo>
                  <a:lnTo>
                    <a:pt x="1253" y="644"/>
                  </a:lnTo>
                  <a:lnTo>
                    <a:pt x="1252" y="662"/>
                  </a:lnTo>
                  <a:lnTo>
                    <a:pt x="1250" y="680"/>
                  </a:lnTo>
                  <a:lnTo>
                    <a:pt x="1248" y="699"/>
                  </a:lnTo>
                  <a:lnTo>
                    <a:pt x="1243" y="716"/>
                  </a:lnTo>
                  <a:lnTo>
                    <a:pt x="1239" y="733"/>
                  </a:lnTo>
                  <a:lnTo>
                    <a:pt x="1235" y="751"/>
                  </a:lnTo>
                  <a:lnTo>
                    <a:pt x="1228" y="768"/>
                  </a:lnTo>
                  <a:lnTo>
                    <a:pt x="1222" y="784"/>
                  </a:lnTo>
                  <a:lnTo>
                    <a:pt x="1215" y="800"/>
                  </a:lnTo>
                  <a:lnTo>
                    <a:pt x="1206" y="816"/>
                  </a:lnTo>
                  <a:lnTo>
                    <a:pt x="1199" y="832"/>
                  </a:lnTo>
                  <a:lnTo>
                    <a:pt x="1189" y="847"/>
                  </a:lnTo>
                  <a:lnTo>
                    <a:pt x="1179" y="861"/>
                  </a:lnTo>
                  <a:lnTo>
                    <a:pt x="1170" y="875"/>
                  </a:lnTo>
                  <a:lnTo>
                    <a:pt x="1159" y="889"/>
                  </a:lnTo>
                  <a:lnTo>
                    <a:pt x="1140" y="910"/>
                  </a:lnTo>
                  <a:lnTo>
                    <a:pt x="1119" y="931"/>
                  </a:lnTo>
                  <a:lnTo>
                    <a:pt x="1096" y="950"/>
                  </a:lnTo>
                  <a:lnTo>
                    <a:pt x="1073" y="968"/>
                  </a:lnTo>
                  <a:lnTo>
                    <a:pt x="1048" y="984"/>
                  </a:lnTo>
                  <a:lnTo>
                    <a:pt x="1023" y="998"/>
                  </a:lnTo>
                  <a:lnTo>
                    <a:pt x="996" y="1010"/>
                  </a:lnTo>
                  <a:lnTo>
                    <a:pt x="968" y="1021"/>
                  </a:lnTo>
                  <a:lnTo>
                    <a:pt x="958" y="1042"/>
                  </a:lnTo>
                  <a:lnTo>
                    <a:pt x="947" y="1064"/>
                  </a:lnTo>
                  <a:lnTo>
                    <a:pt x="934" y="1084"/>
                  </a:lnTo>
                  <a:lnTo>
                    <a:pt x="920" y="1104"/>
                  </a:lnTo>
                  <a:lnTo>
                    <a:pt x="905" y="1123"/>
                  </a:lnTo>
                  <a:lnTo>
                    <a:pt x="889" y="1140"/>
                  </a:lnTo>
                  <a:lnTo>
                    <a:pt x="872" y="1157"/>
                  </a:lnTo>
                  <a:lnTo>
                    <a:pt x="853" y="1173"/>
                  </a:lnTo>
                  <a:lnTo>
                    <a:pt x="841" y="1182"/>
                  </a:lnTo>
                  <a:lnTo>
                    <a:pt x="830" y="1190"/>
                  </a:lnTo>
                  <a:lnTo>
                    <a:pt x="817" y="1199"/>
                  </a:lnTo>
                  <a:lnTo>
                    <a:pt x="804" y="1206"/>
                  </a:lnTo>
                  <a:lnTo>
                    <a:pt x="791" y="1213"/>
                  </a:lnTo>
                  <a:lnTo>
                    <a:pt x="777" y="1219"/>
                  </a:lnTo>
                  <a:lnTo>
                    <a:pt x="763" y="1226"/>
                  </a:lnTo>
                  <a:lnTo>
                    <a:pt x="749" y="1231"/>
                  </a:lnTo>
                  <a:lnTo>
                    <a:pt x="735" y="1236"/>
                  </a:lnTo>
                  <a:lnTo>
                    <a:pt x="719" y="1240"/>
                  </a:lnTo>
                  <a:lnTo>
                    <a:pt x="704" y="1243"/>
                  </a:lnTo>
                  <a:lnTo>
                    <a:pt x="689" y="1246"/>
                  </a:lnTo>
                  <a:lnTo>
                    <a:pt x="674" y="1248"/>
                  </a:lnTo>
                  <a:lnTo>
                    <a:pt x="659" y="1251"/>
                  </a:lnTo>
                  <a:lnTo>
                    <a:pt x="643" y="1252"/>
                  </a:lnTo>
                  <a:lnTo>
                    <a:pt x="627" y="1252"/>
                  </a:lnTo>
                  <a:lnTo>
                    <a:pt x="609" y="1252"/>
                  </a:lnTo>
                  <a:lnTo>
                    <a:pt x="591" y="1250"/>
                  </a:lnTo>
                  <a:lnTo>
                    <a:pt x="574" y="1247"/>
                  </a:lnTo>
                  <a:lnTo>
                    <a:pt x="556" y="1245"/>
                  </a:lnTo>
                  <a:lnTo>
                    <a:pt x="540" y="1241"/>
                  </a:lnTo>
                  <a:lnTo>
                    <a:pt x="523" y="1237"/>
                  </a:lnTo>
                  <a:lnTo>
                    <a:pt x="507" y="1231"/>
                  </a:lnTo>
                  <a:lnTo>
                    <a:pt x="490" y="1226"/>
                  </a:lnTo>
                  <a:lnTo>
                    <a:pt x="475" y="1219"/>
                  </a:lnTo>
                  <a:lnTo>
                    <a:pt x="460" y="1212"/>
                  </a:lnTo>
                  <a:lnTo>
                    <a:pt x="445" y="1203"/>
                  </a:lnTo>
                  <a:lnTo>
                    <a:pt x="431" y="1194"/>
                  </a:lnTo>
                  <a:lnTo>
                    <a:pt x="417" y="1186"/>
                  </a:lnTo>
                  <a:lnTo>
                    <a:pt x="403" y="1175"/>
                  </a:lnTo>
                  <a:lnTo>
                    <a:pt x="390" y="1165"/>
                  </a:lnTo>
                  <a:lnTo>
                    <a:pt x="378" y="1153"/>
                  </a:lnTo>
                  <a:lnTo>
                    <a:pt x="360" y="1136"/>
                  </a:lnTo>
                  <a:lnTo>
                    <a:pt x="342" y="1117"/>
                  </a:lnTo>
                  <a:lnTo>
                    <a:pt x="327" y="1096"/>
                  </a:lnTo>
                  <a:lnTo>
                    <a:pt x="313" y="1075"/>
                  </a:lnTo>
                  <a:lnTo>
                    <a:pt x="300" y="1052"/>
                  </a:lnTo>
                  <a:lnTo>
                    <a:pt x="290" y="1028"/>
                  </a:lnTo>
                  <a:lnTo>
                    <a:pt x="281" y="1004"/>
                  </a:lnTo>
                  <a:lnTo>
                    <a:pt x="273" y="980"/>
                  </a:lnTo>
                  <a:lnTo>
                    <a:pt x="247" y="972"/>
                  </a:lnTo>
                  <a:lnTo>
                    <a:pt x="224" y="962"/>
                  </a:lnTo>
                  <a:lnTo>
                    <a:pt x="200" y="951"/>
                  </a:lnTo>
                  <a:lnTo>
                    <a:pt x="177" y="939"/>
                  </a:lnTo>
                  <a:lnTo>
                    <a:pt x="156" y="924"/>
                  </a:lnTo>
                  <a:lnTo>
                    <a:pt x="135" y="909"/>
                  </a:lnTo>
                  <a:lnTo>
                    <a:pt x="117" y="892"/>
                  </a:lnTo>
                  <a:lnTo>
                    <a:pt x="98" y="874"/>
                  </a:lnTo>
                  <a:lnTo>
                    <a:pt x="88" y="862"/>
                  </a:lnTo>
                  <a:lnTo>
                    <a:pt x="77" y="849"/>
                  </a:lnTo>
                  <a:lnTo>
                    <a:pt x="67" y="835"/>
                  </a:lnTo>
                  <a:lnTo>
                    <a:pt x="57" y="821"/>
                  </a:lnTo>
                  <a:lnTo>
                    <a:pt x="49" y="807"/>
                  </a:lnTo>
                  <a:lnTo>
                    <a:pt x="41" y="792"/>
                  </a:lnTo>
                  <a:lnTo>
                    <a:pt x="34" y="777"/>
                  </a:lnTo>
                  <a:lnTo>
                    <a:pt x="27" y="761"/>
                  </a:lnTo>
                  <a:lnTo>
                    <a:pt x="21" y="745"/>
                  </a:lnTo>
                  <a:lnTo>
                    <a:pt x="15" y="729"/>
                  </a:lnTo>
                  <a:lnTo>
                    <a:pt x="11" y="712"/>
                  </a:lnTo>
                  <a:lnTo>
                    <a:pt x="8" y="696"/>
                  </a:lnTo>
                  <a:lnTo>
                    <a:pt x="4" y="678"/>
                  </a:lnTo>
                  <a:lnTo>
                    <a:pt x="2" y="661"/>
                  </a:lnTo>
                  <a:lnTo>
                    <a:pt x="1" y="643"/>
                  </a:lnTo>
                  <a:lnTo>
                    <a:pt x="0" y="625"/>
                  </a:lnTo>
                  <a:lnTo>
                    <a:pt x="1" y="606"/>
                  </a:lnTo>
                  <a:lnTo>
                    <a:pt x="2" y="588"/>
                  </a:lnTo>
                  <a:lnTo>
                    <a:pt x="4" y="569"/>
                  </a:lnTo>
                  <a:lnTo>
                    <a:pt x="8" y="552"/>
                  </a:lnTo>
                  <a:lnTo>
                    <a:pt x="12" y="534"/>
                  </a:lnTo>
                  <a:lnTo>
                    <a:pt x="16" y="516"/>
                  </a:lnTo>
                  <a:lnTo>
                    <a:pt x="23" y="499"/>
                  </a:lnTo>
                  <a:lnTo>
                    <a:pt x="29" y="483"/>
                  </a:lnTo>
                  <a:lnTo>
                    <a:pt x="37" y="467"/>
                  </a:lnTo>
                  <a:lnTo>
                    <a:pt x="44" y="450"/>
                  </a:lnTo>
                  <a:lnTo>
                    <a:pt x="53" y="435"/>
                  </a:lnTo>
                  <a:lnTo>
                    <a:pt x="63" y="421"/>
                  </a:lnTo>
                  <a:lnTo>
                    <a:pt x="74" y="406"/>
                  </a:lnTo>
                  <a:lnTo>
                    <a:pt x="84" y="392"/>
                  </a:lnTo>
                  <a:lnTo>
                    <a:pt x="95" y="379"/>
                  </a:lnTo>
                  <a:lnTo>
                    <a:pt x="108" y="366"/>
                  </a:lnTo>
                  <a:lnTo>
                    <a:pt x="126" y="349"/>
                  </a:lnTo>
                  <a:lnTo>
                    <a:pt x="147" y="333"/>
                  </a:lnTo>
                  <a:lnTo>
                    <a:pt x="169" y="318"/>
                  </a:lnTo>
                  <a:lnTo>
                    <a:pt x="191" y="303"/>
                  </a:lnTo>
                  <a:lnTo>
                    <a:pt x="215" y="292"/>
                  </a:lnTo>
                  <a:lnTo>
                    <a:pt x="240" y="282"/>
                  </a:lnTo>
                  <a:lnTo>
                    <a:pt x="265" y="273"/>
                  </a:lnTo>
                  <a:lnTo>
                    <a:pt x="292" y="267"/>
                  </a:lnTo>
                  <a:lnTo>
                    <a:pt x="298" y="243"/>
                  </a:lnTo>
                  <a:lnTo>
                    <a:pt x="306" y="220"/>
                  </a:lnTo>
                  <a:lnTo>
                    <a:pt x="315" y="198"/>
                  </a:lnTo>
                  <a:lnTo>
                    <a:pt x="326" y="176"/>
                  </a:lnTo>
                  <a:lnTo>
                    <a:pt x="339" y="156"/>
                  </a:lnTo>
                  <a:lnTo>
                    <a:pt x="353" y="136"/>
                  </a:lnTo>
                  <a:lnTo>
                    <a:pt x="368" y="118"/>
                  </a:lnTo>
                  <a:lnTo>
                    <a:pt x="385" y="100"/>
                  </a:lnTo>
                  <a:lnTo>
                    <a:pt x="396" y="90"/>
                  </a:lnTo>
                  <a:lnTo>
                    <a:pt x="408" y="79"/>
                  </a:lnTo>
                  <a:lnTo>
                    <a:pt x="421" y="68"/>
                  </a:lnTo>
                  <a:lnTo>
                    <a:pt x="435" y="58"/>
                  </a:lnTo>
                  <a:lnTo>
                    <a:pt x="449" y="50"/>
                  </a:lnTo>
                  <a:lnTo>
                    <a:pt x="463" y="42"/>
                  </a:lnTo>
                  <a:lnTo>
                    <a:pt x="479" y="35"/>
                  </a:lnTo>
                  <a:lnTo>
                    <a:pt x="494" y="27"/>
                  </a:lnTo>
                  <a:lnTo>
                    <a:pt x="509" y="22"/>
                  </a:lnTo>
                  <a:lnTo>
                    <a:pt x="525" y="16"/>
                  </a:lnTo>
                  <a:lnTo>
                    <a:pt x="541" y="11"/>
                  </a:lnTo>
                  <a:lnTo>
                    <a:pt x="558" y="8"/>
                  </a:lnTo>
                  <a:lnTo>
                    <a:pt x="575" y="4"/>
                  </a:lnTo>
                  <a:lnTo>
                    <a:pt x="592" y="2"/>
                  </a:lnTo>
                  <a:lnTo>
                    <a:pt x="609" y="1"/>
                  </a:lnTo>
                  <a:lnTo>
                    <a:pt x="627" y="0"/>
                  </a:lnTo>
                  <a:lnTo>
                    <a:pt x="643" y="1"/>
                  </a:lnTo>
                  <a:lnTo>
                    <a:pt x="658" y="2"/>
                  </a:lnTo>
                  <a:lnTo>
                    <a:pt x="673" y="3"/>
                  </a:lnTo>
                  <a:lnTo>
                    <a:pt x="688" y="5"/>
                  </a:lnTo>
                  <a:lnTo>
                    <a:pt x="703" y="9"/>
                  </a:lnTo>
                  <a:lnTo>
                    <a:pt x="717" y="12"/>
                  </a:lnTo>
                  <a:lnTo>
                    <a:pt x="731" y="16"/>
                  </a:lnTo>
                  <a:lnTo>
                    <a:pt x="745" y="22"/>
                  </a:lnTo>
                  <a:lnTo>
                    <a:pt x="759" y="27"/>
                  </a:lnTo>
                  <a:lnTo>
                    <a:pt x="773" y="32"/>
                  </a:lnTo>
                  <a:lnTo>
                    <a:pt x="786" y="39"/>
                  </a:lnTo>
                  <a:lnTo>
                    <a:pt x="799" y="46"/>
                  </a:lnTo>
                  <a:lnTo>
                    <a:pt x="811" y="54"/>
                  </a:lnTo>
                  <a:lnTo>
                    <a:pt x="823" y="62"/>
                  </a:lnTo>
                  <a:lnTo>
                    <a:pt x="835" y="70"/>
                  </a:lnTo>
                  <a:lnTo>
                    <a:pt x="847" y="80"/>
                  </a:lnTo>
                  <a:lnTo>
                    <a:pt x="863" y="94"/>
                  </a:lnTo>
                  <a:lnTo>
                    <a:pt x="879" y="110"/>
                  </a:lnTo>
                  <a:lnTo>
                    <a:pt x="894" y="127"/>
                  </a:lnTo>
                  <a:lnTo>
                    <a:pt x="907" y="145"/>
                  </a:lnTo>
                  <a:lnTo>
                    <a:pt x="920" y="164"/>
                  </a:lnTo>
                  <a:lnTo>
                    <a:pt x="931" y="184"/>
                  </a:lnTo>
                  <a:lnTo>
                    <a:pt x="941" y="204"/>
                  </a:lnTo>
                  <a:lnTo>
                    <a:pt x="949" y="225"/>
                  </a:lnTo>
                  <a:lnTo>
                    <a:pt x="965" y="229"/>
                  </a:lnTo>
                  <a:lnTo>
                    <a:pt x="979" y="234"/>
                  </a:lnTo>
                  <a:lnTo>
                    <a:pt x="994" y="240"/>
                  </a:lnTo>
                  <a:lnTo>
                    <a:pt x="1008" y="245"/>
                  </a:lnTo>
                  <a:lnTo>
                    <a:pt x="1021" y="252"/>
                  </a:lnTo>
                  <a:lnTo>
                    <a:pt x="1035" y="259"/>
                  </a:lnTo>
                  <a:lnTo>
                    <a:pt x="1048" y="267"/>
                  </a:lnTo>
                  <a:lnTo>
                    <a:pt x="1061" y="274"/>
                  </a:lnTo>
                  <a:lnTo>
                    <a:pt x="1073" y="283"/>
                  </a:lnTo>
                  <a:lnTo>
                    <a:pt x="1086" y="292"/>
                  </a:lnTo>
                  <a:lnTo>
                    <a:pt x="1097" y="300"/>
                  </a:lnTo>
                  <a:lnTo>
                    <a:pt x="1108" y="310"/>
                  </a:lnTo>
                  <a:lnTo>
                    <a:pt x="1131" y="330"/>
                  </a:lnTo>
                  <a:lnTo>
                    <a:pt x="1151" y="352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9" name="Freeform 111"/>
            <p:cNvSpPr>
              <a:spLocks/>
            </p:cNvSpPr>
            <p:nvPr userDrawn="1"/>
          </p:nvSpPr>
          <p:spPr bwMode="auto">
            <a:xfrm>
              <a:off x="-4641850" y="-720112"/>
              <a:ext cx="350838" cy="406400"/>
            </a:xfrm>
            <a:custGeom>
              <a:avLst/>
              <a:gdLst>
                <a:gd name="T0" fmla="*/ 129 w 885"/>
                <a:gd name="T1" fmla="*/ 836 h 1023"/>
                <a:gd name="T2" fmla="*/ 176 w 885"/>
                <a:gd name="T3" fmla="*/ 850 h 1023"/>
                <a:gd name="T4" fmla="*/ 224 w 885"/>
                <a:gd name="T5" fmla="*/ 850 h 1023"/>
                <a:gd name="T6" fmla="*/ 270 w 885"/>
                <a:gd name="T7" fmla="*/ 837 h 1023"/>
                <a:gd name="T8" fmla="*/ 312 w 885"/>
                <a:gd name="T9" fmla="*/ 812 h 1023"/>
                <a:gd name="T10" fmla="*/ 384 w 885"/>
                <a:gd name="T11" fmla="*/ 731 h 1023"/>
                <a:gd name="T12" fmla="*/ 476 w 885"/>
                <a:gd name="T13" fmla="*/ 784 h 1023"/>
                <a:gd name="T14" fmla="*/ 525 w 885"/>
                <a:gd name="T15" fmla="*/ 795 h 1023"/>
                <a:gd name="T16" fmla="*/ 574 w 885"/>
                <a:gd name="T17" fmla="*/ 792 h 1023"/>
                <a:gd name="T18" fmla="*/ 619 w 885"/>
                <a:gd name="T19" fmla="*/ 775 h 1023"/>
                <a:gd name="T20" fmla="*/ 658 w 885"/>
                <a:gd name="T21" fmla="*/ 746 h 1023"/>
                <a:gd name="T22" fmla="*/ 689 w 885"/>
                <a:gd name="T23" fmla="*/ 709 h 1023"/>
                <a:gd name="T24" fmla="*/ 706 w 885"/>
                <a:gd name="T25" fmla="*/ 667 h 1023"/>
                <a:gd name="T26" fmla="*/ 713 w 885"/>
                <a:gd name="T27" fmla="*/ 625 h 1023"/>
                <a:gd name="T28" fmla="*/ 709 w 885"/>
                <a:gd name="T29" fmla="*/ 582 h 1023"/>
                <a:gd name="T30" fmla="*/ 695 w 885"/>
                <a:gd name="T31" fmla="*/ 540 h 1023"/>
                <a:gd name="T32" fmla="*/ 670 w 885"/>
                <a:gd name="T33" fmla="*/ 503 h 1023"/>
                <a:gd name="T34" fmla="*/ 663 w 885"/>
                <a:gd name="T35" fmla="*/ 394 h 1023"/>
                <a:gd name="T36" fmla="*/ 675 w 885"/>
                <a:gd name="T37" fmla="*/ 337 h 1023"/>
                <a:gd name="T38" fmla="*/ 672 w 885"/>
                <a:gd name="T39" fmla="*/ 281 h 1023"/>
                <a:gd name="T40" fmla="*/ 656 w 885"/>
                <a:gd name="T41" fmla="*/ 228 h 1023"/>
                <a:gd name="T42" fmla="*/ 625 w 885"/>
                <a:gd name="T43" fmla="*/ 179 h 1023"/>
                <a:gd name="T44" fmla="*/ 582 w 885"/>
                <a:gd name="T45" fmla="*/ 140 h 1023"/>
                <a:gd name="T46" fmla="*/ 710 w 885"/>
                <a:gd name="T47" fmla="*/ 22 h 1023"/>
                <a:gd name="T48" fmla="*/ 748 w 885"/>
                <a:gd name="T49" fmla="*/ 58 h 1023"/>
                <a:gd name="T50" fmla="*/ 779 w 885"/>
                <a:gd name="T51" fmla="*/ 98 h 1023"/>
                <a:gd name="T52" fmla="*/ 804 w 885"/>
                <a:gd name="T53" fmla="*/ 140 h 1023"/>
                <a:gd name="T54" fmla="*/ 824 w 885"/>
                <a:gd name="T55" fmla="*/ 187 h 1023"/>
                <a:gd name="T56" fmla="*/ 840 w 885"/>
                <a:gd name="T57" fmla="*/ 244 h 1023"/>
                <a:gd name="T58" fmla="*/ 848 w 885"/>
                <a:gd name="T59" fmla="*/ 325 h 1023"/>
                <a:gd name="T60" fmla="*/ 838 w 885"/>
                <a:gd name="T61" fmla="*/ 407 h 1023"/>
                <a:gd name="T62" fmla="*/ 852 w 885"/>
                <a:gd name="T63" fmla="*/ 473 h 1023"/>
                <a:gd name="T64" fmla="*/ 875 w 885"/>
                <a:gd name="T65" fmla="*/ 537 h 1023"/>
                <a:gd name="T66" fmla="*/ 885 w 885"/>
                <a:gd name="T67" fmla="*/ 603 h 1023"/>
                <a:gd name="T68" fmla="*/ 884 w 885"/>
                <a:gd name="T69" fmla="*/ 645 h 1023"/>
                <a:gd name="T70" fmla="*/ 878 w 885"/>
                <a:gd name="T71" fmla="*/ 687 h 1023"/>
                <a:gd name="T72" fmla="*/ 867 w 885"/>
                <a:gd name="T73" fmla="*/ 729 h 1023"/>
                <a:gd name="T74" fmla="*/ 851 w 885"/>
                <a:gd name="T75" fmla="*/ 769 h 1023"/>
                <a:gd name="T76" fmla="*/ 829 w 885"/>
                <a:gd name="T77" fmla="*/ 808 h 1023"/>
                <a:gd name="T78" fmla="*/ 799 w 885"/>
                <a:gd name="T79" fmla="*/ 847 h 1023"/>
                <a:gd name="T80" fmla="*/ 764 w 885"/>
                <a:gd name="T81" fmla="*/ 882 h 1023"/>
                <a:gd name="T82" fmla="*/ 725 w 885"/>
                <a:gd name="T83" fmla="*/ 912 h 1023"/>
                <a:gd name="T84" fmla="*/ 683 w 885"/>
                <a:gd name="T85" fmla="*/ 934 h 1023"/>
                <a:gd name="T86" fmla="*/ 638 w 885"/>
                <a:gd name="T87" fmla="*/ 952 h 1023"/>
                <a:gd name="T88" fmla="*/ 584 w 885"/>
                <a:gd name="T89" fmla="*/ 963 h 1023"/>
                <a:gd name="T90" fmla="*/ 513 w 885"/>
                <a:gd name="T91" fmla="*/ 966 h 1023"/>
                <a:gd name="T92" fmla="*/ 443 w 885"/>
                <a:gd name="T93" fmla="*/ 954 h 1023"/>
                <a:gd name="T94" fmla="*/ 379 w 885"/>
                <a:gd name="T95" fmla="*/ 973 h 1023"/>
                <a:gd name="T96" fmla="*/ 314 w 885"/>
                <a:gd name="T97" fmla="*/ 1003 h 1023"/>
                <a:gd name="T98" fmla="*/ 245 w 885"/>
                <a:gd name="T99" fmla="*/ 1021 h 1023"/>
                <a:gd name="T100" fmla="*/ 198 w 885"/>
                <a:gd name="T101" fmla="*/ 1023 h 1023"/>
                <a:gd name="T102" fmla="*/ 150 w 885"/>
                <a:gd name="T103" fmla="*/ 1020 h 1023"/>
                <a:gd name="T104" fmla="*/ 104 w 885"/>
                <a:gd name="T105" fmla="*/ 1009 h 1023"/>
                <a:gd name="T106" fmla="*/ 57 w 885"/>
                <a:gd name="T107" fmla="*/ 993 h 1023"/>
                <a:gd name="T108" fmla="*/ 14 w 885"/>
                <a:gd name="T109" fmla="*/ 968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5" h="1023">
                  <a:moveTo>
                    <a:pt x="100" y="819"/>
                  </a:moveTo>
                  <a:lnTo>
                    <a:pt x="114" y="828"/>
                  </a:lnTo>
                  <a:lnTo>
                    <a:pt x="129" y="836"/>
                  </a:lnTo>
                  <a:lnTo>
                    <a:pt x="144" y="842"/>
                  </a:lnTo>
                  <a:lnTo>
                    <a:pt x="160" y="847"/>
                  </a:lnTo>
                  <a:lnTo>
                    <a:pt x="176" y="850"/>
                  </a:lnTo>
                  <a:lnTo>
                    <a:pt x="191" y="851"/>
                  </a:lnTo>
                  <a:lnTo>
                    <a:pt x="208" y="851"/>
                  </a:lnTo>
                  <a:lnTo>
                    <a:pt x="224" y="850"/>
                  </a:lnTo>
                  <a:lnTo>
                    <a:pt x="240" y="847"/>
                  </a:lnTo>
                  <a:lnTo>
                    <a:pt x="255" y="844"/>
                  </a:lnTo>
                  <a:lnTo>
                    <a:pt x="270" y="837"/>
                  </a:lnTo>
                  <a:lnTo>
                    <a:pt x="285" y="831"/>
                  </a:lnTo>
                  <a:lnTo>
                    <a:pt x="299" y="822"/>
                  </a:lnTo>
                  <a:lnTo>
                    <a:pt x="312" y="812"/>
                  </a:lnTo>
                  <a:lnTo>
                    <a:pt x="325" y="800"/>
                  </a:lnTo>
                  <a:lnTo>
                    <a:pt x="336" y="788"/>
                  </a:lnTo>
                  <a:lnTo>
                    <a:pt x="384" y="731"/>
                  </a:lnTo>
                  <a:lnTo>
                    <a:pt x="446" y="770"/>
                  </a:lnTo>
                  <a:lnTo>
                    <a:pt x="461" y="778"/>
                  </a:lnTo>
                  <a:lnTo>
                    <a:pt x="476" y="784"/>
                  </a:lnTo>
                  <a:lnTo>
                    <a:pt x="493" y="790"/>
                  </a:lnTo>
                  <a:lnTo>
                    <a:pt x="509" y="793"/>
                  </a:lnTo>
                  <a:lnTo>
                    <a:pt x="525" y="795"/>
                  </a:lnTo>
                  <a:lnTo>
                    <a:pt x="541" y="795"/>
                  </a:lnTo>
                  <a:lnTo>
                    <a:pt x="557" y="794"/>
                  </a:lnTo>
                  <a:lnTo>
                    <a:pt x="574" y="792"/>
                  </a:lnTo>
                  <a:lnTo>
                    <a:pt x="589" y="787"/>
                  </a:lnTo>
                  <a:lnTo>
                    <a:pt x="604" y="782"/>
                  </a:lnTo>
                  <a:lnTo>
                    <a:pt x="619" y="775"/>
                  </a:lnTo>
                  <a:lnTo>
                    <a:pt x="632" y="767"/>
                  </a:lnTo>
                  <a:lnTo>
                    <a:pt x="646" y="757"/>
                  </a:lnTo>
                  <a:lnTo>
                    <a:pt x="658" y="746"/>
                  </a:lnTo>
                  <a:lnTo>
                    <a:pt x="670" y="734"/>
                  </a:lnTo>
                  <a:lnTo>
                    <a:pt x="681" y="721"/>
                  </a:lnTo>
                  <a:lnTo>
                    <a:pt x="689" y="709"/>
                  </a:lnTo>
                  <a:lnTo>
                    <a:pt x="696" y="696"/>
                  </a:lnTo>
                  <a:lnTo>
                    <a:pt x="702" y="682"/>
                  </a:lnTo>
                  <a:lnTo>
                    <a:pt x="706" y="667"/>
                  </a:lnTo>
                  <a:lnTo>
                    <a:pt x="710" y="653"/>
                  </a:lnTo>
                  <a:lnTo>
                    <a:pt x="712" y="639"/>
                  </a:lnTo>
                  <a:lnTo>
                    <a:pt x="713" y="625"/>
                  </a:lnTo>
                  <a:lnTo>
                    <a:pt x="713" y="610"/>
                  </a:lnTo>
                  <a:lnTo>
                    <a:pt x="712" y="596"/>
                  </a:lnTo>
                  <a:lnTo>
                    <a:pt x="709" y="582"/>
                  </a:lnTo>
                  <a:lnTo>
                    <a:pt x="705" y="568"/>
                  </a:lnTo>
                  <a:lnTo>
                    <a:pt x="700" y="554"/>
                  </a:lnTo>
                  <a:lnTo>
                    <a:pt x="695" y="540"/>
                  </a:lnTo>
                  <a:lnTo>
                    <a:pt x="687" y="527"/>
                  </a:lnTo>
                  <a:lnTo>
                    <a:pt x="679" y="515"/>
                  </a:lnTo>
                  <a:lnTo>
                    <a:pt x="670" y="503"/>
                  </a:lnTo>
                  <a:lnTo>
                    <a:pt x="633" y="462"/>
                  </a:lnTo>
                  <a:lnTo>
                    <a:pt x="656" y="412"/>
                  </a:lnTo>
                  <a:lnTo>
                    <a:pt x="663" y="394"/>
                  </a:lnTo>
                  <a:lnTo>
                    <a:pt x="669" y="375"/>
                  </a:lnTo>
                  <a:lnTo>
                    <a:pt x="673" y="356"/>
                  </a:lnTo>
                  <a:lnTo>
                    <a:pt x="675" y="337"/>
                  </a:lnTo>
                  <a:lnTo>
                    <a:pt x="675" y="319"/>
                  </a:lnTo>
                  <a:lnTo>
                    <a:pt x="674" y="299"/>
                  </a:lnTo>
                  <a:lnTo>
                    <a:pt x="672" y="281"/>
                  </a:lnTo>
                  <a:lnTo>
                    <a:pt x="668" y="262"/>
                  </a:lnTo>
                  <a:lnTo>
                    <a:pt x="662" y="244"/>
                  </a:lnTo>
                  <a:lnTo>
                    <a:pt x="656" y="228"/>
                  </a:lnTo>
                  <a:lnTo>
                    <a:pt x="647" y="211"/>
                  </a:lnTo>
                  <a:lnTo>
                    <a:pt x="636" y="194"/>
                  </a:lnTo>
                  <a:lnTo>
                    <a:pt x="625" y="179"/>
                  </a:lnTo>
                  <a:lnTo>
                    <a:pt x="613" y="165"/>
                  </a:lnTo>
                  <a:lnTo>
                    <a:pt x="598" y="152"/>
                  </a:lnTo>
                  <a:lnTo>
                    <a:pt x="582" y="140"/>
                  </a:lnTo>
                  <a:lnTo>
                    <a:pt x="683" y="0"/>
                  </a:lnTo>
                  <a:lnTo>
                    <a:pt x="697" y="11"/>
                  </a:lnTo>
                  <a:lnTo>
                    <a:pt x="710" y="22"/>
                  </a:lnTo>
                  <a:lnTo>
                    <a:pt x="723" y="34"/>
                  </a:lnTo>
                  <a:lnTo>
                    <a:pt x="736" y="45"/>
                  </a:lnTo>
                  <a:lnTo>
                    <a:pt x="748" y="58"/>
                  </a:lnTo>
                  <a:lnTo>
                    <a:pt x="758" y="71"/>
                  </a:lnTo>
                  <a:lnTo>
                    <a:pt x="769" y="84"/>
                  </a:lnTo>
                  <a:lnTo>
                    <a:pt x="779" y="98"/>
                  </a:lnTo>
                  <a:lnTo>
                    <a:pt x="787" y="112"/>
                  </a:lnTo>
                  <a:lnTo>
                    <a:pt x="796" y="126"/>
                  </a:lnTo>
                  <a:lnTo>
                    <a:pt x="804" y="140"/>
                  </a:lnTo>
                  <a:lnTo>
                    <a:pt x="811" y="156"/>
                  </a:lnTo>
                  <a:lnTo>
                    <a:pt x="818" y="171"/>
                  </a:lnTo>
                  <a:lnTo>
                    <a:pt x="824" y="187"/>
                  </a:lnTo>
                  <a:lnTo>
                    <a:pt x="830" y="202"/>
                  </a:lnTo>
                  <a:lnTo>
                    <a:pt x="834" y="218"/>
                  </a:lnTo>
                  <a:lnTo>
                    <a:pt x="840" y="244"/>
                  </a:lnTo>
                  <a:lnTo>
                    <a:pt x="845" y="271"/>
                  </a:lnTo>
                  <a:lnTo>
                    <a:pt x="847" y="298"/>
                  </a:lnTo>
                  <a:lnTo>
                    <a:pt x="848" y="325"/>
                  </a:lnTo>
                  <a:lnTo>
                    <a:pt x="846" y="353"/>
                  </a:lnTo>
                  <a:lnTo>
                    <a:pt x="843" y="380"/>
                  </a:lnTo>
                  <a:lnTo>
                    <a:pt x="838" y="407"/>
                  </a:lnTo>
                  <a:lnTo>
                    <a:pt x="831" y="434"/>
                  </a:lnTo>
                  <a:lnTo>
                    <a:pt x="843" y="454"/>
                  </a:lnTo>
                  <a:lnTo>
                    <a:pt x="852" y="473"/>
                  </a:lnTo>
                  <a:lnTo>
                    <a:pt x="861" y="494"/>
                  </a:lnTo>
                  <a:lnTo>
                    <a:pt x="868" y="515"/>
                  </a:lnTo>
                  <a:lnTo>
                    <a:pt x="875" y="537"/>
                  </a:lnTo>
                  <a:lnTo>
                    <a:pt x="879" y="558"/>
                  </a:lnTo>
                  <a:lnTo>
                    <a:pt x="883" y="580"/>
                  </a:lnTo>
                  <a:lnTo>
                    <a:pt x="885" y="603"/>
                  </a:lnTo>
                  <a:lnTo>
                    <a:pt x="885" y="617"/>
                  </a:lnTo>
                  <a:lnTo>
                    <a:pt x="885" y="631"/>
                  </a:lnTo>
                  <a:lnTo>
                    <a:pt x="884" y="645"/>
                  </a:lnTo>
                  <a:lnTo>
                    <a:pt x="883" y="659"/>
                  </a:lnTo>
                  <a:lnTo>
                    <a:pt x="880" y="673"/>
                  </a:lnTo>
                  <a:lnTo>
                    <a:pt x="878" y="687"/>
                  </a:lnTo>
                  <a:lnTo>
                    <a:pt x="875" y="701"/>
                  </a:lnTo>
                  <a:lnTo>
                    <a:pt x="872" y="715"/>
                  </a:lnTo>
                  <a:lnTo>
                    <a:pt x="867" y="729"/>
                  </a:lnTo>
                  <a:lnTo>
                    <a:pt x="862" y="742"/>
                  </a:lnTo>
                  <a:lnTo>
                    <a:pt x="857" y="756"/>
                  </a:lnTo>
                  <a:lnTo>
                    <a:pt x="851" y="769"/>
                  </a:lnTo>
                  <a:lnTo>
                    <a:pt x="844" y="782"/>
                  </a:lnTo>
                  <a:lnTo>
                    <a:pt x="837" y="795"/>
                  </a:lnTo>
                  <a:lnTo>
                    <a:pt x="829" y="808"/>
                  </a:lnTo>
                  <a:lnTo>
                    <a:pt x="820" y="821"/>
                  </a:lnTo>
                  <a:lnTo>
                    <a:pt x="810" y="834"/>
                  </a:lnTo>
                  <a:lnTo>
                    <a:pt x="799" y="847"/>
                  </a:lnTo>
                  <a:lnTo>
                    <a:pt x="789" y="860"/>
                  </a:lnTo>
                  <a:lnTo>
                    <a:pt x="777" y="872"/>
                  </a:lnTo>
                  <a:lnTo>
                    <a:pt x="764" y="882"/>
                  </a:lnTo>
                  <a:lnTo>
                    <a:pt x="752" y="892"/>
                  </a:lnTo>
                  <a:lnTo>
                    <a:pt x="739" y="902"/>
                  </a:lnTo>
                  <a:lnTo>
                    <a:pt x="725" y="912"/>
                  </a:lnTo>
                  <a:lnTo>
                    <a:pt x="712" y="920"/>
                  </a:lnTo>
                  <a:lnTo>
                    <a:pt x="698" y="928"/>
                  </a:lnTo>
                  <a:lnTo>
                    <a:pt x="683" y="934"/>
                  </a:lnTo>
                  <a:lnTo>
                    <a:pt x="669" y="941"/>
                  </a:lnTo>
                  <a:lnTo>
                    <a:pt x="654" y="946"/>
                  </a:lnTo>
                  <a:lnTo>
                    <a:pt x="638" y="952"/>
                  </a:lnTo>
                  <a:lnTo>
                    <a:pt x="623" y="956"/>
                  </a:lnTo>
                  <a:lnTo>
                    <a:pt x="607" y="959"/>
                  </a:lnTo>
                  <a:lnTo>
                    <a:pt x="584" y="963"/>
                  </a:lnTo>
                  <a:lnTo>
                    <a:pt x="561" y="966"/>
                  </a:lnTo>
                  <a:lnTo>
                    <a:pt x="537" y="967"/>
                  </a:lnTo>
                  <a:lnTo>
                    <a:pt x="513" y="966"/>
                  </a:lnTo>
                  <a:lnTo>
                    <a:pt x="489" y="963"/>
                  </a:lnTo>
                  <a:lnTo>
                    <a:pt x="466" y="959"/>
                  </a:lnTo>
                  <a:lnTo>
                    <a:pt x="443" y="954"/>
                  </a:lnTo>
                  <a:lnTo>
                    <a:pt x="419" y="946"/>
                  </a:lnTo>
                  <a:lnTo>
                    <a:pt x="400" y="960"/>
                  </a:lnTo>
                  <a:lnTo>
                    <a:pt x="379" y="973"/>
                  </a:lnTo>
                  <a:lnTo>
                    <a:pt x="359" y="985"/>
                  </a:lnTo>
                  <a:lnTo>
                    <a:pt x="337" y="996"/>
                  </a:lnTo>
                  <a:lnTo>
                    <a:pt x="314" y="1003"/>
                  </a:lnTo>
                  <a:lnTo>
                    <a:pt x="292" y="1011"/>
                  </a:lnTo>
                  <a:lnTo>
                    <a:pt x="269" y="1016"/>
                  </a:lnTo>
                  <a:lnTo>
                    <a:pt x="245" y="1021"/>
                  </a:lnTo>
                  <a:lnTo>
                    <a:pt x="230" y="1022"/>
                  </a:lnTo>
                  <a:lnTo>
                    <a:pt x="214" y="1023"/>
                  </a:lnTo>
                  <a:lnTo>
                    <a:pt x="198" y="1023"/>
                  </a:lnTo>
                  <a:lnTo>
                    <a:pt x="183" y="1023"/>
                  </a:lnTo>
                  <a:lnTo>
                    <a:pt x="166" y="1022"/>
                  </a:lnTo>
                  <a:lnTo>
                    <a:pt x="150" y="1020"/>
                  </a:lnTo>
                  <a:lnTo>
                    <a:pt x="135" y="1016"/>
                  </a:lnTo>
                  <a:lnTo>
                    <a:pt x="119" y="1013"/>
                  </a:lnTo>
                  <a:lnTo>
                    <a:pt x="104" y="1009"/>
                  </a:lnTo>
                  <a:lnTo>
                    <a:pt x="88" y="1004"/>
                  </a:lnTo>
                  <a:lnTo>
                    <a:pt x="73" y="999"/>
                  </a:lnTo>
                  <a:lnTo>
                    <a:pt x="57" y="993"/>
                  </a:lnTo>
                  <a:lnTo>
                    <a:pt x="42" y="985"/>
                  </a:lnTo>
                  <a:lnTo>
                    <a:pt x="28" y="977"/>
                  </a:lnTo>
                  <a:lnTo>
                    <a:pt x="14" y="968"/>
                  </a:lnTo>
                  <a:lnTo>
                    <a:pt x="0" y="959"/>
                  </a:lnTo>
                  <a:lnTo>
                    <a:pt x="100" y="819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0" name="Freeform 112"/>
            <p:cNvSpPr>
              <a:spLocks/>
            </p:cNvSpPr>
            <p:nvPr userDrawn="1"/>
          </p:nvSpPr>
          <p:spPr bwMode="auto">
            <a:xfrm>
              <a:off x="-5114925" y="-1139212"/>
              <a:ext cx="401638" cy="354013"/>
            </a:xfrm>
            <a:custGeom>
              <a:avLst/>
              <a:gdLst>
                <a:gd name="T0" fmla="*/ 189 w 1011"/>
                <a:gd name="T1" fmla="*/ 132 h 892"/>
                <a:gd name="T2" fmla="*/ 174 w 1011"/>
                <a:gd name="T3" fmla="*/ 178 h 892"/>
                <a:gd name="T4" fmla="*/ 173 w 1011"/>
                <a:gd name="T5" fmla="*/ 227 h 892"/>
                <a:gd name="T6" fmla="*/ 183 w 1011"/>
                <a:gd name="T7" fmla="*/ 273 h 892"/>
                <a:gd name="T8" fmla="*/ 208 w 1011"/>
                <a:gd name="T9" fmla="*/ 316 h 892"/>
                <a:gd name="T10" fmla="*/ 287 w 1011"/>
                <a:gd name="T11" fmla="*/ 389 h 892"/>
                <a:gd name="T12" fmla="*/ 232 w 1011"/>
                <a:gd name="T13" fmla="*/ 480 h 892"/>
                <a:gd name="T14" fmla="*/ 220 w 1011"/>
                <a:gd name="T15" fmla="*/ 529 h 892"/>
                <a:gd name="T16" fmla="*/ 222 w 1011"/>
                <a:gd name="T17" fmla="*/ 578 h 892"/>
                <a:gd name="T18" fmla="*/ 237 w 1011"/>
                <a:gd name="T19" fmla="*/ 623 h 892"/>
                <a:gd name="T20" fmla="*/ 264 w 1011"/>
                <a:gd name="T21" fmla="*/ 663 h 892"/>
                <a:gd name="T22" fmla="*/ 302 w 1011"/>
                <a:gd name="T23" fmla="*/ 694 h 892"/>
                <a:gd name="T24" fmla="*/ 343 w 1011"/>
                <a:gd name="T25" fmla="*/ 713 h 892"/>
                <a:gd name="T26" fmla="*/ 385 w 1011"/>
                <a:gd name="T27" fmla="*/ 721 h 892"/>
                <a:gd name="T28" fmla="*/ 429 w 1011"/>
                <a:gd name="T29" fmla="*/ 718 h 892"/>
                <a:gd name="T30" fmla="*/ 471 w 1011"/>
                <a:gd name="T31" fmla="*/ 704 h 892"/>
                <a:gd name="T32" fmla="*/ 507 w 1011"/>
                <a:gd name="T33" fmla="*/ 680 h 892"/>
                <a:gd name="T34" fmla="*/ 618 w 1011"/>
                <a:gd name="T35" fmla="*/ 677 h 892"/>
                <a:gd name="T36" fmla="*/ 674 w 1011"/>
                <a:gd name="T37" fmla="*/ 690 h 892"/>
                <a:gd name="T38" fmla="*/ 730 w 1011"/>
                <a:gd name="T39" fmla="*/ 688 h 892"/>
                <a:gd name="T40" fmla="*/ 784 w 1011"/>
                <a:gd name="T41" fmla="*/ 673 h 892"/>
                <a:gd name="T42" fmla="*/ 833 w 1011"/>
                <a:gd name="T43" fmla="*/ 644 h 892"/>
                <a:gd name="T44" fmla="*/ 874 w 1011"/>
                <a:gd name="T45" fmla="*/ 603 h 892"/>
                <a:gd name="T46" fmla="*/ 988 w 1011"/>
                <a:gd name="T47" fmla="*/ 732 h 892"/>
                <a:gd name="T48" fmla="*/ 951 w 1011"/>
                <a:gd name="T49" fmla="*/ 769 h 892"/>
                <a:gd name="T50" fmla="*/ 910 w 1011"/>
                <a:gd name="T51" fmla="*/ 799 h 892"/>
                <a:gd name="T52" fmla="*/ 867 w 1011"/>
                <a:gd name="T53" fmla="*/ 823 h 892"/>
                <a:gd name="T54" fmla="*/ 821 w 1011"/>
                <a:gd name="T55" fmla="*/ 842 h 892"/>
                <a:gd name="T56" fmla="*/ 762 w 1011"/>
                <a:gd name="T57" fmla="*/ 856 h 892"/>
                <a:gd name="T58" fmla="*/ 681 w 1011"/>
                <a:gd name="T59" fmla="*/ 862 h 892"/>
                <a:gd name="T60" fmla="*/ 600 w 1011"/>
                <a:gd name="T61" fmla="*/ 851 h 892"/>
                <a:gd name="T62" fmla="*/ 533 w 1011"/>
                <a:gd name="T63" fmla="*/ 864 h 892"/>
                <a:gd name="T64" fmla="*/ 470 w 1011"/>
                <a:gd name="T65" fmla="*/ 884 h 892"/>
                <a:gd name="T66" fmla="*/ 404 w 1011"/>
                <a:gd name="T67" fmla="*/ 892 h 892"/>
                <a:gd name="T68" fmla="*/ 362 w 1011"/>
                <a:gd name="T69" fmla="*/ 891 h 892"/>
                <a:gd name="T70" fmla="*/ 320 w 1011"/>
                <a:gd name="T71" fmla="*/ 884 h 892"/>
                <a:gd name="T72" fmla="*/ 278 w 1011"/>
                <a:gd name="T73" fmla="*/ 873 h 892"/>
                <a:gd name="T74" fmla="*/ 237 w 1011"/>
                <a:gd name="T75" fmla="*/ 855 h 892"/>
                <a:gd name="T76" fmla="*/ 200 w 1011"/>
                <a:gd name="T77" fmla="*/ 831 h 892"/>
                <a:gd name="T78" fmla="*/ 161 w 1011"/>
                <a:gd name="T79" fmla="*/ 801 h 892"/>
                <a:gd name="T80" fmla="*/ 127 w 1011"/>
                <a:gd name="T81" fmla="*/ 766 h 892"/>
                <a:gd name="T82" fmla="*/ 99 w 1011"/>
                <a:gd name="T83" fmla="*/ 726 h 892"/>
                <a:gd name="T84" fmla="*/ 77 w 1011"/>
                <a:gd name="T85" fmla="*/ 684 h 892"/>
                <a:gd name="T86" fmla="*/ 60 w 1011"/>
                <a:gd name="T87" fmla="*/ 638 h 892"/>
                <a:gd name="T88" fmla="*/ 51 w 1011"/>
                <a:gd name="T89" fmla="*/ 584 h 892"/>
                <a:gd name="T90" fmla="*/ 50 w 1011"/>
                <a:gd name="T91" fmla="*/ 513 h 892"/>
                <a:gd name="T92" fmla="*/ 64 w 1011"/>
                <a:gd name="T93" fmla="*/ 443 h 892"/>
                <a:gd name="T94" fmla="*/ 45 w 1011"/>
                <a:gd name="T95" fmla="*/ 379 h 892"/>
                <a:gd name="T96" fmla="*/ 16 w 1011"/>
                <a:gd name="T97" fmla="*/ 313 h 892"/>
                <a:gd name="T98" fmla="*/ 1 w 1011"/>
                <a:gd name="T99" fmla="*/ 244 h 892"/>
                <a:gd name="T100" fmla="*/ 0 w 1011"/>
                <a:gd name="T101" fmla="*/ 196 h 892"/>
                <a:gd name="T102" fmla="*/ 4 w 1011"/>
                <a:gd name="T103" fmla="*/ 149 h 892"/>
                <a:gd name="T104" fmla="*/ 16 w 1011"/>
                <a:gd name="T105" fmla="*/ 102 h 892"/>
                <a:gd name="T106" fmla="*/ 34 w 1011"/>
                <a:gd name="T107" fmla="*/ 57 h 892"/>
                <a:gd name="T108" fmla="*/ 59 w 1011"/>
                <a:gd name="T109" fmla="*/ 14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1" h="892">
                  <a:moveTo>
                    <a:pt x="206" y="102"/>
                  </a:moveTo>
                  <a:lnTo>
                    <a:pt x="196" y="117"/>
                  </a:lnTo>
                  <a:lnTo>
                    <a:pt x="189" y="132"/>
                  </a:lnTo>
                  <a:lnTo>
                    <a:pt x="182" y="147"/>
                  </a:lnTo>
                  <a:lnTo>
                    <a:pt x="177" y="162"/>
                  </a:lnTo>
                  <a:lnTo>
                    <a:pt x="174" y="178"/>
                  </a:lnTo>
                  <a:lnTo>
                    <a:pt x="172" y="194"/>
                  </a:lnTo>
                  <a:lnTo>
                    <a:pt x="172" y="210"/>
                  </a:lnTo>
                  <a:lnTo>
                    <a:pt x="173" y="227"/>
                  </a:lnTo>
                  <a:lnTo>
                    <a:pt x="175" y="243"/>
                  </a:lnTo>
                  <a:lnTo>
                    <a:pt x="178" y="258"/>
                  </a:lnTo>
                  <a:lnTo>
                    <a:pt x="183" y="273"/>
                  </a:lnTo>
                  <a:lnTo>
                    <a:pt x="190" y="288"/>
                  </a:lnTo>
                  <a:lnTo>
                    <a:pt x="199" y="302"/>
                  </a:lnTo>
                  <a:lnTo>
                    <a:pt x="208" y="316"/>
                  </a:lnTo>
                  <a:lnTo>
                    <a:pt x="219" y="328"/>
                  </a:lnTo>
                  <a:lnTo>
                    <a:pt x="231" y="340"/>
                  </a:lnTo>
                  <a:lnTo>
                    <a:pt x="287" y="389"/>
                  </a:lnTo>
                  <a:lnTo>
                    <a:pt x="247" y="451"/>
                  </a:lnTo>
                  <a:lnTo>
                    <a:pt x="239" y="465"/>
                  </a:lnTo>
                  <a:lnTo>
                    <a:pt x="232" y="480"/>
                  </a:lnTo>
                  <a:lnTo>
                    <a:pt x="227" y="497"/>
                  </a:lnTo>
                  <a:lnTo>
                    <a:pt x="222" y="513"/>
                  </a:lnTo>
                  <a:lnTo>
                    <a:pt x="220" y="529"/>
                  </a:lnTo>
                  <a:lnTo>
                    <a:pt x="219" y="545"/>
                  </a:lnTo>
                  <a:lnTo>
                    <a:pt x="220" y="561"/>
                  </a:lnTo>
                  <a:lnTo>
                    <a:pt x="222" y="578"/>
                  </a:lnTo>
                  <a:lnTo>
                    <a:pt x="226" y="593"/>
                  </a:lnTo>
                  <a:lnTo>
                    <a:pt x="231" y="608"/>
                  </a:lnTo>
                  <a:lnTo>
                    <a:pt x="237" y="623"/>
                  </a:lnTo>
                  <a:lnTo>
                    <a:pt x="245" y="637"/>
                  </a:lnTo>
                  <a:lnTo>
                    <a:pt x="255" y="650"/>
                  </a:lnTo>
                  <a:lnTo>
                    <a:pt x="264" y="663"/>
                  </a:lnTo>
                  <a:lnTo>
                    <a:pt x="276" y="675"/>
                  </a:lnTo>
                  <a:lnTo>
                    <a:pt x="290" y="686"/>
                  </a:lnTo>
                  <a:lnTo>
                    <a:pt x="302" y="694"/>
                  </a:lnTo>
                  <a:lnTo>
                    <a:pt x="315" y="702"/>
                  </a:lnTo>
                  <a:lnTo>
                    <a:pt x="329" y="708"/>
                  </a:lnTo>
                  <a:lnTo>
                    <a:pt x="343" y="713"/>
                  </a:lnTo>
                  <a:lnTo>
                    <a:pt x="357" y="717"/>
                  </a:lnTo>
                  <a:lnTo>
                    <a:pt x="371" y="719"/>
                  </a:lnTo>
                  <a:lnTo>
                    <a:pt x="385" y="721"/>
                  </a:lnTo>
                  <a:lnTo>
                    <a:pt x="399" y="721"/>
                  </a:lnTo>
                  <a:lnTo>
                    <a:pt x="415" y="720"/>
                  </a:lnTo>
                  <a:lnTo>
                    <a:pt x="429" y="718"/>
                  </a:lnTo>
                  <a:lnTo>
                    <a:pt x="443" y="715"/>
                  </a:lnTo>
                  <a:lnTo>
                    <a:pt x="457" y="709"/>
                  </a:lnTo>
                  <a:lnTo>
                    <a:pt x="471" y="704"/>
                  </a:lnTo>
                  <a:lnTo>
                    <a:pt x="484" y="698"/>
                  </a:lnTo>
                  <a:lnTo>
                    <a:pt x="496" y="690"/>
                  </a:lnTo>
                  <a:lnTo>
                    <a:pt x="507" y="680"/>
                  </a:lnTo>
                  <a:lnTo>
                    <a:pt x="551" y="645"/>
                  </a:lnTo>
                  <a:lnTo>
                    <a:pt x="600" y="669"/>
                  </a:lnTo>
                  <a:lnTo>
                    <a:pt x="618" y="677"/>
                  </a:lnTo>
                  <a:lnTo>
                    <a:pt x="636" y="682"/>
                  </a:lnTo>
                  <a:lnTo>
                    <a:pt x="655" y="687"/>
                  </a:lnTo>
                  <a:lnTo>
                    <a:pt x="674" y="690"/>
                  </a:lnTo>
                  <a:lnTo>
                    <a:pt x="693" y="691"/>
                  </a:lnTo>
                  <a:lnTo>
                    <a:pt x="712" y="690"/>
                  </a:lnTo>
                  <a:lnTo>
                    <a:pt x="730" y="688"/>
                  </a:lnTo>
                  <a:lnTo>
                    <a:pt x="749" y="685"/>
                  </a:lnTo>
                  <a:lnTo>
                    <a:pt x="767" y="679"/>
                  </a:lnTo>
                  <a:lnTo>
                    <a:pt x="784" y="673"/>
                  </a:lnTo>
                  <a:lnTo>
                    <a:pt x="801" y="664"/>
                  </a:lnTo>
                  <a:lnTo>
                    <a:pt x="817" y="655"/>
                  </a:lnTo>
                  <a:lnTo>
                    <a:pt x="833" y="644"/>
                  </a:lnTo>
                  <a:lnTo>
                    <a:pt x="848" y="632"/>
                  </a:lnTo>
                  <a:lnTo>
                    <a:pt x="861" y="618"/>
                  </a:lnTo>
                  <a:lnTo>
                    <a:pt x="874" y="603"/>
                  </a:lnTo>
                  <a:lnTo>
                    <a:pt x="1011" y="705"/>
                  </a:lnTo>
                  <a:lnTo>
                    <a:pt x="1000" y="719"/>
                  </a:lnTo>
                  <a:lnTo>
                    <a:pt x="988" y="732"/>
                  </a:lnTo>
                  <a:lnTo>
                    <a:pt x="976" y="745"/>
                  </a:lnTo>
                  <a:lnTo>
                    <a:pt x="964" y="757"/>
                  </a:lnTo>
                  <a:lnTo>
                    <a:pt x="951" y="769"/>
                  </a:lnTo>
                  <a:lnTo>
                    <a:pt x="938" y="779"/>
                  </a:lnTo>
                  <a:lnTo>
                    <a:pt x="924" y="789"/>
                  </a:lnTo>
                  <a:lnTo>
                    <a:pt x="910" y="799"/>
                  </a:lnTo>
                  <a:lnTo>
                    <a:pt x="896" y="808"/>
                  </a:lnTo>
                  <a:lnTo>
                    <a:pt x="882" y="815"/>
                  </a:lnTo>
                  <a:lnTo>
                    <a:pt x="867" y="823"/>
                  </a:lnTo>
                  <a:lnTo>
                    <a:pt x="852" y="830"/>
                  </a:lnTo>
                  <a:lnTo>
                    <a:pt x="837" y="837"/>
                  </a:lnTo>
                  <a:lnTo>
                    <a:pt x="821" y="842"/>
                  </a:lnTo>
                  <a:lnTo>
                    <a:pt x="806" y="847"/>
                  </a:lnTo>
                  <a:lnTo>
                    <a:pt x="789" y="851"/>
                  </a:lnTo>
                  <a:lnTo>
                    <a:pt x="762" y="856"/>
                  </a:lnTo>
                  <a:lnTo>
                    <a:pt x="735" y="861"/>
                  </a:lnTo>
                  <a:lnTo>
                    <a:pt x="708" y="863"/>
                  </a:lnTo>
                  <a:lnTo>
                    <a:pt x="681" y="862"/>
                  </a:lnTo>
                  <a:lnTo>
                    <a:pt x="654" y="861"/>
                  </a:lnTo>
                  <a:lnTo>
                    <a:pt x="627" y="856"/>
                  </a:lnTo>
                  <a:lnTo>
                    <a:pt x="600" y="851"/>
                  </a:lnTo>
                  <a:lnTo>
                    <a:pt x="573" y="843"/>
                  </a:lnTo>
                  <a:lnTo>
                    <a:pt x="554" y="854"/>
                  </a:lnTo>
                  <a:lnTo>
                    <a:pt x="533" y="864"/>
                  </a:lnTo>
                  <a:lnTo>
                    <a:pt x="513" y="871"/>
                  </a:lnTo>
                  <a:lnTo>
                    <a:pt x="491" y="879"/>
                  </a:lnTo>
                  <a:lnTo>
                    <a:pt x="470" y="884"/>
                  </a:lnTo>
                  <a:lnTo>
                    <a:pt x="448" y="889"/>
                  </a:lnTo>
                  <a:lnTo>
                    <a:pt x="426" y="891"/>
                  </a:lnTo>
                  <a:lnTo>
                    <a:pt x="404" y="892"/>
                  </a:lnTo>
                  <a:lnTo>
                    <a:pt x="390" y="892"/>
                  </a:lnTo>
                  <a:lnTo>
                    <a:pt x="376" y="892"/>
                  </a:lnTo>
                  <a:lnTo>
                    <a:pt x="362" y="891"/>
                  </a:lnTo>
                  <a:lnTo>
                    <a:pt x="348" y="890"/>
                  </a:lnTo>
                  <a:lnTo>
                    <a:pt x="334" y="887"/>
                  </a:lnTo>
                  <a:lnTo>
                    <a:pt x="320" y="884"/>
                  </a:lnTo>
                  <a:lnTo>
                    <a:pt x="305" y="881"/>
                  </a:lnTo>
                  <a:lnTo>
                    <a:pt x="291" y="877"/>
                  </a:lnTo>
                  <a:lnTo>
                    <a:pt x="278" y="873"/>
                  </a:lnTo>
                  <a:lnTo>
                    <a:pt x="264" y="867"/>
                  </a:lnTo>
                  <a:lnTo>
                    <a:pt x="251" y="862"/>
                  </a:lnTo>
                  <a:lnTo>
                    <a:pt x="237" y="855"/>
                  </a:lnTo>
                  <a:lnTo>
                    <a:pt x="224" y="848"/>
                  </a:lnTo>
                  <a:lnTo>
                    <a:pt x="212" y="840"/>
                  </a:lnTo>
                  <a:lnTo>
                    <a:pt x="200" y="831"/>
                  </a:lnTo>
                  <a:lnTo>
                    <a:pt x="187" y="823"/>
                  </a:lnTo>
                  <a:lnTo>
                    <a:pt x="174" y="813"/>
                  </a:lnTo>
                  <a:lnTo>
                    <a:pt x="161" y="801"/>
                  </a:lnTo>
                  <a:lnTo>
                    <a:pt x="149" y="790"/>
                  </a:lnTo>
                  <a:lnTo>
                    <a:pt x="138" y="779"/>
                  </a:lnTo>
                  <a:lnTo>
                    <a:pt x="127" y="766"/>
                  </a:lnTo>
                  <a:lnTo>
                    <a:pt x="116" y="753"/>
                  </a:lnTo>
                  <a:lnTo>
                    <a:pt x="108" y="740"/>
                  </a:lnTo>
                  <a:lnTo>
                    <a:pt x="99" y="726"/>
                  </a:lnTo>
                  <a:lnTo>
                    <a:pt x="91" y="712"/>
                  </a:lnTo>
                  <a:lnTo>
                    <a:pt x="83" y="698"/>
                  </a:lnTo>
                  <a:lnTo>
                    <a:pt x="77" y="684"/>
                  </a:lnTo>
                  <a:lnTo>
                    <a:pt x="71" y="668"/>
                  </a:lnTo>
                  <a:lnTo>
                    <a:pt x="66" y="653"/>
                  </a:lnTo>
                  <a:lnTo>
                    <a:pt x="60" y="638"/>
                  </a:lnTo>
                  <a:lnTo>
                    <a:pt x="57" y="623"/>
                  </a:lnTo>
                  <a:lnTo>
                    <a:pt x="54" y="608"/>
                  </a:lnTo>
                  <a:lnTo>
                    <a:pt x="51" y="584"/>
                  </a:lnTo>
                  <a:lnTo>
                    <a:pt x="48" y="560"/>
                  </a:lnTo>
                  <a:lnTo>
                    <a:pt x="48" y="537"/>
                  </a:lnTo>
                  <a:lnTo>
                    <a:pt x="50" y="513"/>
                  </a:lnTo>
                  <a:lnTo>
                    <a:pt x="53" y="489"/>
                  </a:lnTo>
                  <a:lnTo>
                    <a:pt x="57" y="465"/>
                  </a:lnTo>
                  <a:lnTo>
                    <a:pt x="64" y="443"/>
                  </a:lnTo>
                  <a:lnTo>
                    <a:pt x="71" y="420"/>
                  </a:lnTo>
                  <a:lnTo>
                    <a:pt x="57" y="399"/>
                  </a:lnTo>
                  <a:lnTo>
                    <a:pt x="45" y="379"/>
                  </a:lnTo>
                  <a:lnTo>
                    <a:pt x="33" y="358"/>
                  </a:lnTo>
                  <a:lnTo>
                    <a:pt x="24" y="336"/>
                  </a:lnTo>
                  <a:lnTo>
                    <a:pt x="16" y="313"/>
                  </a:lnTo>
                  <a:lnTo>
                    <a:pt x="10" y="290"/>
                  </a:lnTo>
                  <a:lnTo>
                    <a:pt x="4" y="268"/>
                  </a:lnTo>
                  <a:lnTo>
                    <a:pt x="1" y="244"/>
                  </a:lnTo>
                  <a:lnTo>
                    <a:pt x="0" y="228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1" y="180"/>
                  </a:lnTo>
                  <a:lnTo>
                    <a:pt x="2" y="165"/>
                  </a:lnTo>
                  <a:lnTo>
                    <a:pt x="4" y="149"/>
                  </a:lnTo>
                  <a:lnTo>
                    <a:pt x="7" y="134"/>
                  </a:lnTo>
                  <a:lnTo>
                    <a:pt x="12" y="118"/>
                  </a:lnTo>
                  <a:lnTo>
                    <a:pt x="16" y="102"/>
                  </a:lnTo>
                  <a:lnTo>
                    <a:pt x="21" y="87"/>
                  </a:lnTo>
                  <a:lnTo>
                    <a:pt x="27" y="72"/>
                  </a:lnTo>
                  <a:lnTo>
                    <a:pt x="34" y="57"/>
                  </a:lnTo>
                  <a:lnTo>
                    <a:pt x="42" y="42"/>
                  </a:lnTo>
                  <a:lnTo>
                    <a:pt x="50" y="28"/>
                  </a:lnTo>
                  <a:lnTo>
                    <a:pt x="59" y="14"/>
                  </a:lnTo>
                  <a:lnTo>
                    <a:pt x="69" y="0"/>
                  </a:lnTo>
                  <a:lnTo>
                    <a:pt x="206" y="102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1" name="Freeform 113"/>
            <p:cNvSpPr>
              <a:spLocks/>
            </p:cNvSpPr>
            <p:nvPr userDrawn="1"/>
          </p:nvSpPr>
          <p:spPr bwMode="auto">
            <a:xfrm>
              <a:off x="-5246688" y="-626449"/>
              <a:ext cx="377825" cy="382588"/>
            </a:xfrm>
            <a:custGeom>
              <a:avLst/>
              <a:gdLst>
                <a:gd name="T0" fmla="*/ 716 w 953"/>
                <a:gd name="T1" fmla="*/ 79 h 965"/>
                <a:gd name="T2" fmla="*/ 644 w 953"/>
                <a:gd name="T3" fmla="*/ 41 h 965"/>
                <a:gd name="T4" fmla="*/ 567 w 953"/>
                <a:gd name="T5" fmla="*/ 17 h 965"/>
                <a:gd name="T6" fmla="*/ 489 w 953"/>
                <a:gd name="T7" fmla="*/ 4 h 965"/>
                <a:gd name="T8" fmla="*/ 409 w 953"/>
                <a:gd name="T9" fmla="*/ 0 h 965"/>
                <a:gd name="T10" fmla="*/ 332 w 953"/>
                <a:gd name="T11" fmla="*/ 8 h 965"/>
                <a:gd name="T12" fmla="*/ 257 w 953"/>
                <a:gd name="T13" fmla="*/ 23 h 965"/>
                <a:gd name="T14" fmla="*/ 187 w 953"/>
                <a:gd name="T15" fmla="*/ 48 h 965"/>
                <a:gd name="T16" fmla="*/ 124 w 953"/>
                <a:gd name="T17" fmla="*/ 79 h 965"/>
                <a:gd name="T18" fmla="*/ 69 w 953"/>
                <a:gd name="T19" fmla="*/ 118 h 965"/>
                <a:gd name="T20" fmla="*/ 26 w 953"/>
                <a:gd name="T21" fmla="*/ 162 h 965"/>
                <a:gd name="T22" fmla="*/ 8 w 953"/>
                <a:gd name="T23" fmla="*/ 188 h 965"/>
                <a:gd name="T24" fmla="*/ 0 w 953"/>
                <a:gd name="T25" fmla="*/ 212 h 965"/>
                <a:gd name="T26" fmla="*/ 1 w 953"/>
                <a:gd name="T27" fmla="*/ 231 h 965"/>
                <a:gd name="T28" fmla="*/ 11 w 953"/>
                <a:gd name="T29" fmla="*/ 249 h 965"/>
                <a:gd name="T30" fmla="*/ 28 w 953"/>
                <a:gd name="T31" fmla="*/ 264 h 965"/>
                <a:gd name="T32" fmla="*/ 69 w 953"/>
                <a:gd name="T33" fmla="*/ 285 h 965"/>
                <a:gd name="T34" fmla="*/ 163 w 953"/>
                <a:gd name="T35" fmla="*/ 315 h 965"/>
                <a:gd name="T36" fmla="*/ 244 w 953"/>
                <a:gd name="T37" fmla="*/ 339 h 965"/>
                <a:gd name="T38" fmla="*/ 273 w 953"/>
                <a:gd name="T39" fmla="*/ 365 h 965"/>
                <a:gd name="T40" fmla="*/ 291 w 953"/>
                <a:gd name="T41" fmla="*/ 400 h 965"/>
                <a:gd name="T42" fmla="*/ 293 w 953"/>
                <a:gd name="T43" fmla="*/ 439 h 965"/>
                <a:gd name="T44" fmla="*/ 280 w 953"/>
                <a:gd name="T45" fmla="*/ 477 h 965"/>
                <a:gd name="T46" fmla="*/ 72 w 953"/>
                <a:gd name="T47" fmla="*/ 681 h 965"/>
                <a:gd name="T48" fmla="*/ 47 w 953"/>
                <a:gd name="T49" fmla="*/ 713 h 965"/>
                <a:gd name="T50" fmla="*/ 33 w 953"/>
                <a:gd name="T51" fmla="*/ 750 h 965"/>
                <a:gd name="T52" fmla="*/ 31 w 953"/>
                <a:gd name="T53" fmla="*/ 789 h 965"/>
                <a:gd name="T54" fmla="*/ 42 w 953"/>
                <a:gd name="T55" fmla="*/ 827 h 965"/>
                <a:gd name="T56" fmla="*/ 66 w 953"/>
                <a:gd name="T57" fmla="*/ 860 h 965"/>
                <a:gd name="T58" fmla="*/ 172 w 953"/>
                <a:gd name="T59" fmla="*/ 946 h 965"/>
                <a:gd name="T60" fmla="*/ 210 w 953"/>
                <a:gd name="T61" fmla="*/ 962 h 965"/>
                <a:gd name="T62" fmla="*/ 249 w 953"/>
                <a:gd name="T63" fmla="*/ 965 h 965"/>
                <a:gd name="T64" fmla="*/ 286 w 953"/>
                <a:gd name="T65" fmla="*/ 955 h 965"/>
                <a:gd name="T66" fmla="*/ 320 w 953"/>
                <a:gd name="T67" fmla="*/ 935 h 965"/>
                <a:gd name="T68" fmla="*/ 346 w 953"/>
                <a:gd name="T69" fmla="*/ 902 h 965"/>
                <a:gd name="T70" fmla="*/ 503 w 953"/>
                <a:gd name="T71" fmla="*/ 657 h 965"/>
                <a:gd name="T72" fmla="*/ 537 w 953"/>
                <a:gd name="T73" fmla="*/ 636 h 965"/>
                <a:gd name="T74" fmla="*/ 576 w 953"/>
                <a:gd name="T75" fmla="*/ 631 h 965"/>
                <a:gd name="T76" fmla="*/ 612 w 953"/>
                <a:gd name="T77" fmla="*/ 641 h 965"/>
                <a:gd name="T78" fmla="*/ 645 w 953"/>
                <a:gd name="T79" fmla="*/ 663 h 965"/>
                <a:gd name="T80" fmla="*/ 686 w 953"/>
                <a:gd name="T81" fmla="*/ 738 h 965"/>
                <a:gd name="T82" fmla="*/ 733 w 953"/>
                <a:gd name="T83" fmla="*/ 824 h 965"/>
                <a:gd name="T84" fmla="*/ 763 w 953"/>
                <a:gd name="T85" fmla="*/ 860 h 965"/>
                <a:gd name="T86" fmla="*/ 781 w 953"/>
                <a:gd name="T87" fmla="*/ 874 h 965"/>
                <a:gd name="T88" fmla="*/ 800 w 953"/>
                <a:gd name="T89" fmla="*/ 879 h 965"/>
                <a:gd name="T90" fmla="*/ 820 w 953"/>
                <a:gd name="T91" fmla="*/ 876 h 965"/>
                <a:gd name="T92" fmla="*/ 840 w 953"/>
                <a:gd name="T93" fmla="*/ 864 h 965"/>
                <a:gd name="T94" fmla="*/ 863 w 953"/>
                <a:gd name="T95" fmla="*/ 842 h 965"/>
                <a:gd name="T96" fmla="*/ 898 w 953"/>
                <a:gd name="T97" fmla="*/ 790 h 965"/>
                <a:gd name="T98" fmla="*/ 924 w 953"/>
                <a:gd name="T99" fmla="*/ 728 h 965"/>
                <a:gd name="T100" fmla="*/ 942 w 953"/>
                <a:gd name="T101" fmla="*/ 660 h 965"/>
                <a:gd name="T102" fmla="*/ 951 w 953"/>
                <a:gd name="T103" fmla="*/ 587 h 965"/>
                <a:gd name="T104" fmla="*/ 952 w 953"/>
                <a:gd name="T105" fmla="*/ 510 h 965"/>
                <a:gd name="T106" fmla="*/ 942 w 953"/>
                <a:gd name="T107" fmla="*/ 432 h 965"/>
                <a:gd name="T108" fmla="*/ 924 w 953"/>
                <a:gd name="T109" fmla="*/ 356 h 965"/>
                <a:gd name="T110" fmla="*/ 893 w 953"/>
                <a:gd name="T111" fmla="*/ 281 h 965"/>
                <a:gd name="T112" fmla="*/ 853 w 953"/>
                <a:gd name="T113" fmla="*/ 212 h 965"/>
                <a:gd name="T114" fmla="*/ 801 w 953"/>
                <a:gd name="T115" fmla="*/ 148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3" h="965">
                  <a:moveTo>
                    <a:pt x="762" y="112"/>
                  </a:moveTo>
                  <a:lnTo>
                    <a:pt x="739" y="94"/>
                  </a:lnTo>
                  <a:lnTo>
                    <a:pt x="716" y="79"/>
                  </a:lnTo>
                  <a:lnTo>
                    <a:pt x="692" y="65"/>
                  </a:lnTo>
                  <a:lnTo>
                    <a:pt x="669" y="53"/>
                  </a:lnTo>
                  <a:lnTo>
                    <a:pt x="644" y="41"/>
                  </a:lnTo>
                  <a:lnTo>
                    <a:pt x="619" y="33"/>
                  </a:lnTo>
                  <a:lnTo>
                    <a:pt x="593" y="24"/>
                  </a:lnTo>
                  <a:lnTo>
                    <a:pt x="567" y="17"/>
                  </a:lnTo>
                  <a:lnTo>
                    <a:pt x="541" y="11"/>
                  </a:lnTo>
                  <a:lnTo>
                    <a:pt x="515" y="7"/>
                  </a:lnTo>
                  <a:lnTo>
                    <a:pt x="489" y="4"/>
                  </a:lnTo>
                  <a:lnTo>
                    <a:pt x="462" y="1"/>
                  </a:lnTo>
                  <a:lnTo>
                    <a:pt x="436" y="0"/>
                  </a:lnTo>
                  <a:lnTo>
                    <a:pt x="409" y="0"/>
                  </a:lnTo>
                  <a:lnTo>
                    <a:pt x="384" y="1"/>
                  </a:lnTo>
                  <a:lnTo>
                    <a:pt x="358" y="4"/>
                  </a:lnTo>
                  <a:lnTo>
                    <a:pt x="332" y="8"/>
                  </a:lnTo>
                  <a:lnTo>
                    <a:pt x="306" y="12"/>
                  </a:lnTo>
                  <a:lnTo>
                    <a:pt x="281" y="18"/>
                  </a:lnTo>
                  <a:lnTo>
                    <a:pt x="257" y="23"/>
                  </a:lnTo>
                  <a:lnTo>
                    <a:pt x="233" y="31"/>
                  </a:lnTo>
                  <a:lnTo>
                    <a:pt x="210" y="39"/>
                  </a:lnTo>
                  <a:lnTo>
                    <a:pt x="187" y="48"/>
                  </a:lnTo>
                  <a:lnTo>
                    <a:pt x="165" y="58"/>
                  </a:lnTo>
                  <a:lnTo>
                    <a:pt x="144" y="68"/>
                  </a:lnTo>
                  <a:lnTo>
                    <a:pt x="124" y="79"/>
                  </a:lnTo>
                  <a:lnTo>
                    <a:pt x="105" y="92"/>
                  </a:lnTo>
                  <a:lnTo>
                    <a:pt x="87" y="104"/>
                  </a:lnTo>
                  <a:lnTo>
                    <a:pt x="69" y="118"/>
                  </a:lnTo>
                  <a:lnTo>
                    <a:pt x="54" y="132"/>
                  </a:lnTo>
                  <a:lnTo>
                    <a:pt x="39" y="147"/>
                  </a:lnTo>
                  <a:lnTo>
                    <a:pt x="26" y="162"/>
                  </a:lnTo>
                  <a:lnTo>
                    <a:pt x="18" y="171"/>
                  </a:lnTo>
                  <a:lnTo>
                    <a:pt x="13" y="181"/>
                  </a:lnTo>
                  <a:lnTo>
                    <a:pt x="8" y="188"/>
                  </a:lnTo>
                  <a:lnTo>
                    <a:pt x="4" y="197"/>
                  </a:lnTo>
                  <a:lnTo>
                    <a:pt x="2" y="204"/>
                  </a:lnTo>
                  <a:lnTo>
                    <a:pt x="0" y="212"/>
                  </a:lnTo>
                  <a:lnTo>
                    <a:pt x="0" y="218"/>
                  </a:lnTo>
                  <a:lnTo>
                    <a:pt x="0" y="225"/>
                  </a:lnTo>
                  <a:lnTo>
                    <a:pt x="1" y="231"/>
                  </a:lnTo>
                  <a:lnTo>
                    <a:pt x="3" y="238"/>
                  </a:lnTo>
                  <a:lnTo>
                    <a:pt x="7" y="243"/>
                  </a:lnTo>
                  <a:lnTo>
                    <a:pt x="11" y="249"/>
                  </a:lnTo>
                  <a:lnTo>
                    <a:pt x="15" y="254"/>
                  </a:lnTo>
                  <a:lnTo>
                    <a:pt x="22" y="260"/>
                  </a:lnTo>
                  <a:lnTo>
                    <a:pt x="28" y="264"/>
                  </a:lnTo>
                  <a:lnTo>
                    <a:pt x="35" y="269"/>
                  </a:lnTo>
                  <a:lnTo>
                    <a:pt x="51" y="278"/>
                  </a:lnTo>
                  <a:lnTo>
                    <a:pt x="69" y="285"/>
                  </a:lnTo>
                  <a:lnTo>
                    <a:pt x="91" y="293"/>
                  </a:lnTo>
                  <a:lnTo>
                    <a:pt x="114" y="301"/>
                  </a:lnTo>
                  <a:lnTo>
                    <a:pt x="163" y="315"/>
                  </a:lnTo>
                  <a:lnTo>
                    <a:pt x="218" y="329"/>
                  </a:lnTo>
                  <a:lnTo>
                    <a:pt x="232" y="333"/>
                  </a:lnTo>
                  <a:lnTo>
                    <a:pt x="244" y="339"/>
                  </a:lnTo>
                  <a:lnTo>
                    <a:pt x="255" y="347"/>
                  </a:lnTo>
                  <a:lnTo>
                    <a:pt x="266" y="356"/>
                  </a:lnTo>
                  <a:lnTo>
                    <a:pt x="273" y="365"/>
                  </a:lnTo>
                  <a:lnTo>
                    <a:pt x="281" y="376"/>
                  </a:lnTo>
                  <a:lnTo>
                    <a:pt x="286" y="388"/>
                  </a:lnTo>
                  <a:lnTo>
                    <a:pt x="291" y="400"/>
                  </a:lnTo>
                  <a:lnTo>
                    <a:pt x="293" y="413"/>
                  </a:lnTo>
                  <a:lnTo>
                    <a:pt x="294" y="426"/>
                  </a:lnTo>
                  <a:lnTo>
                    <a:pt x="293" y="439"/>
                  </a:lnTo>
                  <a:lnTo>
                    <a:pt x="291" y="452"/>
                  </a:lnTo>
                  <a:lnTo>
                    <a:pt x="286" y="464"/>
                  </a:lnTo>
                  <a:lnTo>
                    <a:pt x="280" y="477"/>
                  </a:lnTo>
                  <a:lnTo>
                    <a:pt x="272" y="487"/>
                  </a:lnTo>
                  <a:lnTo>
                    <a:pt x="263" y="498"/>
                  </a:lnTo>
                  <a:lnTo>
                    <a:pt x="72" y="681"/>
                  </a:lnTo>
                  <a:lnTo>
                    <a:pt x="63" y="690"/>
                  </a:lnTo>
                  <a:lnTo>
                    <a:pt x="54" y="701"/>
                  </a:lnTo>
                  <a:lnTo>
                    <a:pt x="47" y="713"/>
                  </a:lnTo>
                  <a:lnTo>
                    <a:pt x="41" y="725"/>
                  </a:lnTo>
                  <a:lnTo>
                    <a:pt x="36" y="737"/>
                  </a:lnTo>
                  <a:lnTo>
                    <a:pt x="33" y="750"/>
                  </a:lnTo>
                  <a:lnTo>
                    <a:pt x="31" y="763"/>
                  </a:lnTo>
                  <a:lnTo>
                    <a:pt x="30" y="776"/>
                  </a:lnTo>
                  <a:lnTo>
                    <a:pt x="31" y="789"/>
                  </a:lnTo>
                  <a:lnTo>
                    <a:pt x="34" y="802"/>
                  </a:lnTo>
                  <a:lnTo>
                    <a:pt x="38" y="815"/>
                  </a:lnTo>
                  <a:lnTo>
                    <a:pt x="42" y="827"/>
                  </a:lnTo>
                  <a:lnTo>
                    <a:pt x="49" y="838"/>
                  </a:lnTo>
                  <a:lnTo>
                    <a:pt x="56" y="849"/>
                  </a:lnTo>
                  <a:lnTo>
                    <a:pt x="66" y="860"/>
                  </a:lnTo>
                  <a:lnTo>
                    <a:pt x="77" y="869"/>
                  </a:lnTo>
                  <a:lnTo>
                    <a:pt x="161" y="938"/>
                  </a:lnTo>
                  <a:lnTo>
                    <a:pt x="172" y="946"/>
                  </a:lnTo>
                  <a:lnTo>
                    <a:pt x="184" y="953"/>
                  </a:lnTo>
                  <a:lnTo>
                    <a:pt x="197" y="958"/>
                  </a:lnTo>
                  <a:lnTo>
                    <a:pt x="210" y="962"/>
                  </a:lnTo>
                  <a:lnTo>
                    <a:pt x="223" y="964"/>
                  </a:lnTo>
                  <a:lnTo>
                    <a:pt x="236" y="965"/>
                  </a:lnTo>
                  <a:lnTo>
                    <a:pt x="249" y="965"/>
                  </a:lnTo>
                  <a:lnTo>
                    <a:pt x="261" y="963"/>
                  </a:lnTo>
                  <a:lnTo>
                    <a:pt x="274" y="960"/>
                  </a:lnTo>
                  <a:lnTo>
                    <a:pt x="286" y="955"/>
                  </a:lnTo>
                  <a:lnTo>
                    <a:pt x="298" y="950"/>
                  </a:lnTo>
                  <a:lnTo>
                    <a:pt x="309" y="943"/>
                  </a:lnTo>
                  <a:lnTo>
                    <a:pt x="320" y="935"/>
                  </a:lnTo>
                  <a:lnTo>
                    <a:pt x="330" y="925"/>
                  </a:lnTo>
                  <a:lnTo>
                    <a:pt x="338" y="914"/>
                  </a:lnTo>
                  <a:lnTo>
                    <a:pt x="346" y="902"/>
                  </a:lnTo>
                  <a:lnTo>
                    <a:pt x="485" y="679"/>
                  </a:lnTo>
                  <a:lnTo>
                    <a:pt x="494" y="667"/>
                  </a:lnTo>
                  <a:lnTo>
                    <a:pt x="503" y="657"/>
                  </a:lnTo>
                  <a:lnTo>
                    <a:pt x="514" y="648"/>
                  </a:lnTo>
                  <a:lnTo>
                    <a:pt x="525" y="642"/>
                  </a:lnTo>
                  <a:lnTo>
                    <a:pt x="537" y="636"/>
                  </a:lnTo>
                  <a:lnTo>
                    <a:pt x="550" y="633"/>
                  </a:lnTo>
                  <a:lnTo>
                    <a:pt x="563" y="632"/>
                  </a:lnTo>
                  <a:lnTo>
                    <a:pt x="576" y="631"/>
                  </a:lnTo>
                  <a:lnTo>
                    <a:pt x="588" y="633"/>
                  </a:lnTo>
                  <a:lnTo>
                    <a:pt x="601" y="636"/>
                  </a:lnTo>
                  <a:lnTo>
                    <a:pt x="612" y="641"/>
                  </a:lnTo>
                  <a:lnTo>
                    <a:pt x="624" y="647"/>
                  </a:lnTo>
                  <a:lnTo>
                    <a:pt x="635" y="655"/>
                  </a:lnTo>
                  <a:lnTo>
                    <a:pt x="645" y="663"/>
                  </a:lnTo>
                  <a:lnTo>
                    <a:pt x="654" y="675"/>
                  </a:lnTo>
                  <a:lnTo>
                    <a:pt x="660" y="687"/>
                  </a:lnTo>
                  <a:lnTo>
                    <a:pt x="686" y="738"/>
                  </a:lnTo>
                  <a:lnTo>
                    <a:pt x="710" y="784"/>
                  </a:lnTo>
                  <a:lnTo>
                    <a:pt x="722" y="805"/>
                  </a:lnTo>
                  <a:lnTo>
                    <a:pt x="733" y="824"/>
                  </a:lnTo>
                  <a:lnTo>
                    <a:pt x="745" y="841"/>
                  </a:lnTo>
                  <a:lnTo>
                    <a:pt x="757" y="855"/>
                  </a:lnTo>
                  <a:lnTo>
                    <a:pt x="763" y="860"/>
                  </a:lnTo>
                  <a:lnTo>
                    <a:pt x="769" y="865"/>
                  </a:lnTo>
                  <a:lnTo>
                    <a:pt x="774" y="870"/>
                  </a:lnTo>
                  <a:lnTo>
                    <a:pt x="781" y="874"/>
                  </a:lnTo>
                  <a:lnTo>
                    <a:pt x="787" y="876"/>
                  </a:lnTo>
                  <a:lnTo>
                    <a:pt x="794" y="878"/>
                  </a:lnTo>
                  <a:lnTo>
                    <a:pt x="800" y="879"/>
                  </a:lnTo>
                  <a:lnTo>
                    <a:pt x="807" y="879"/>
                  </a:lnTo>
                  <a:lnTo>
                    <a:pt x="813" y="878"/>
                  </a:lnTo>
                  <a:lnTo>
                    <a:pt x="820" y="876"/>
                  </a:lnTo>
                  <a:lnTo>
                    <a:pt x="826" y="874"/>
                  </a:lnTo>
                  <a:lnTo>
                    <a:pt x="834" y="870"/>
                  </a:lnTo>
                  <a:lnTo>
                    <a:pt x="840" y="864"/>
                  </a:lnTo>
                  <a:lnTo>
                    <a:pt x="848" y="858"/>
                  </a:lnTo>
                  <a:lnTo>
                    <a:pt x="855" y="850"/>
                  </a:lnTo>
                  <a:lnTo>
                    <a:pt x="863" y="842"/>
                  </a:lnTo>
                  <a:lnTo>
                    <a:pt x="875" y="825"/>
                  </a:lnTo>
                  <a:lnTo>
                    <a:pt x="887" y="808"/>
                  </a:lnTo>
                  <a:lnTo>
                    <a:pt x="898" y="790"/>
                  </a:lnTo>
                  <a:lnTo>
                    <a:pt x="907" y="770"/>
                  </a:lnTo>
                  <a:lnTo>
                    <a:pt x="916" y="750"/>
                  </a:lnTo>
                  <a:lnTo>
                    <a:pt x="924" y="728"/>
                  </a:lnTo>
                  <a:lnTo>
                    <a:pt x="931" y="707"/>
                  </a:lnTo>
                  <a:lnTo>
                    <a:pt x="936" y="683"/>
                  </a:lnTo>
                  <a:lnTo>
                    <a:pt x="942" y="660"/>
                  </a:lnTo>
                  <a:lnTo>
                    <a:pt x="946" y="636"/>
                  </a:lnTo>
                  <a:lnTo>
                    <a:pt x="949" y="612"/>
                  </a:lnTo>
                  <a:lnTo>
                    <a:pt x="951" y="587"/>
                  </a:lnTo>
                  <a:lnTo>
                    <a:pt x="953" y="562"/>
                  </a:lnTo>
                  <a:lnTo>
                    <a:pt x="953" y="536"/>
                  </a:lnTo>
                  <a:lnTo>
                    <a:pt x="952" y="510"/>
                  </a:lnTo>
                  <a:lnTo>
                    <a:pt x="949" y="484"/>
                  </a:lnTo>
                  <a:lnTo>
                    <a:pt x="946" y="458"/>
                  </a:lnTo>
                  <a:lnTo>
                    <a:pt x="942" y="432"/>
                  </a:lnTo>
                  <a:lnTo>
                    <a:pt x="936" y="406"/>
                  </a:lnTo>
                  <a:lnTo>
                    <a:pt x="930" y="380"/>
                  </a:lnTo>
                  <a:lnTo>
                    <a:pt x="924" y="356"/>
                  </a:lnTo>
                  <a:lnTo>
                    <a:pt x="914" y="331"/>
                  </a:lnTo>
                  <a:lnTo>
                    <a:pt x="904" y="306"/>
                  </a:lnTo>
                  <a:lnTo>
                    <a:pt x="893" y="281"/>
                  </a:lnTo>
                  <a:lnTo>
                    <a:pt x="881" y="257"/>
                  </a:lnTo>
                  <a:lnTo>
                    <a:pt x="867" y="235"/>
                  </a:lnTo>
                  <a:lnTo>
                    <a:pt x="853" y="212"/>
                  </a:lnTo>
                  <a:lnTo>
                    <a:pt x="837" y="189"/>
                  </a:lnTo>
                  <a:lnTo>
                    <a:pt x="820" y="169"/>
                  </a:lnTo>
                  <a:lnTo>
                    <a:pt x="801" y="148"/>
                  </a:lnTo>
                  <a:lnTo>
                    <a:pt x="782" y="130"/>
                  </a:lnTo>
                  <a:lnTo>
                    <a:pt x="762" y="1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2" name="Freeform 114"/>
            <p:cNvSpPr>
              <a:spLocks/>
            </p:cNvSpPr>
            <p:nvPr userDrawn="1"/>
          </p:nvSpPr>
          <p:spPr bwMode="auto">
            <a:xfrm>
              <a:off x="-5062538" y="-407374"/>
              <a:ext cx="93663" cy="71438"/>
            </a:xfrm>
            <a:custGeom>
              <a:avLst/>
              <a:gdLst>
                <a:gd name="T0" fmla="*/ 191 w 234"/>
                <a:gd name="T1" fmla="*/ 27 h 180"/>
                <a:gd name="T2" fmla="*/ 181 w 234"/>
                <a:gd name="T3" fmla="*/ 20 h 180"/>
                <a:gd name="T4" fmla="*/ 170 w 234"/>
                <a:gd name="T5" fmla="*/ 13 h 180"/>
                <a:gd name="T6" fmla="*/ 161 w 234"/>
                <a:gd name="T7" fmla="*/ 9 h 180"/>
                <a:gd name="T8" fmla="*/ 150 w 234"/>
                <a:gd name="T9" fmla="*/ 6 h 180"/>
                <a:gd name="T10" fmla="*/ 138 w 234"/>
                <a:gd name="T11" fmla="*/ 3 h 180"/>
                <a:gd name="T12" fmla="*/ 127 w 234"/>
                <a:gd name="T13" fmla="*/ 2 h 180"/>
                <a:gd name="T14" fmla="*/ 115 w 234"/>
                <a:gd name="T15" fmla="*/ 0 h 180"/>
                <a:gd name="T16" fmla="*/ 104 w 234"/>
                <a:gd name="T17" fmla="*/ 2 h 180"/>
                <a:gd name="T18" fmla="*/ 94 w 234"/>
                <a:gd name="T19" fmla="*/ 3 h 180"/>
                <a:gd name="T20" fmla="*/ 83 w 234"/>
                <a:gd name="T21" fmla="*/ 6 h 180"/>
                <a:gd name="T22" fmla="*/ 72 w 234"/>
                <a:gd name="T23" fmla="*/ 10 h 180"/>
                <a:gd name="T24" fmla="*/ 61 w 234"/>
                <a:gd name="T25" fmla="*/ 14 h 180"/>
                <a:gd name="T26" fmla="*/ 52 w 234"/>
                <a:gd name="T27" fmla="*/ 20 h 180"/>
                <a:gd name="T28" fmla="*/ 42 w 234"/>
                <a:gd name="T29" fmla="*/ 27 h 180"/>
                <a:gd name="T30" fmla="*/ 33 w 234"/>
                <a:gd name="T31" fmla="*/ 35 h 180"/>
                <a:gd name="T32" fmla="*/ 26 w 234"/>
                <a:gd name="T33" fmla="*/ 45 h 180"/>
                <a:gd name="T34" fmla="*/ 17 w 234"/>
                <a:gd name="T35" fmla="*/ 56 h 180"/>
                <a:gd name="T36" fmla="*/ 10 w 234"/>
                <a:gd name="T37" fmla="*/ 68 h 180"/>
                <a:gd name="T38" fmla="*/ 5 w 234"/>
                <a:gd name="T39" fmla="*/ 81 h 180"/>
                <a:gd name="T40" fmla="*/ 2 w 234"/>
                <a:gd name="T41" fmla="*/ 94 h 180"/>
                <a:gd name="T42" fmla="*/ 0 w 234"/>
                <a:gd name="T43" fmla="*/ 107 h 180"/>
                <a:gd name="T44" fmla="*/ 0 w 234"/>
                <a:gd name="T45" fmla="*/ 121 h 180"/>
                <a:gd name="T46" fmla="*/ 1 w 234"/>
                <a:gd name="T47" fmla="*/ 134 h 180"/>
                <a:gd name="T48" fmla="*/ 3 w 234"/>
                <a:gd name="T49" fmla="*/ 148 h 180"/>
                <a:gd name="T50" fmla="*/ 18 w 234"/>
                <a:gd name="T51" fmla="*/ 124 h 180"/>
                <a:gd name="T52" fmla="*/ 27 w 234"/>
                <a:gd name="T53" fmla="*/ 112 h 180"/>
                <a:gd name="T54" fmla="*/ 36 w 234"/>
                <a:gd name="T55" fmla="*/ 102 h 180"/>
                <a:gd name="T56" fmla="*/ 47 w 234"/>
                <a:gd name="T57" fmla="*/ 93 h 180"/>
                <a:gd name="T58" fmla="*/ 58 w 234"/>
                <a:gd name="T59" fmla="*/ 87 h 180"/>
                <a:gd name="T60" fmla="*/ 70 w 234"/>
                <a:gd name="T61" fmla="*/ 81 h 180"/>
                <a:gd name="T62" fmla="*/ 83 w 234"/>
                <a:gd name="T63" fmla="*/ 78 h 180"/>
                <a:gd name="T64" fmla="*/ 96 w 234"/>
                <a:gd name="T65" fmla="*/ 77 h 180"/>
                <a:gd name="T66" fmla="*/ 109 w 234"/>
                <a:gd name="T67" fmla="*/ 76 h 180"/>
                <a:gd name="T68" fmla="*/ 121 w 234"/>
                <a:gd name="T69" fmla="*/ 78 h 180"/>
                <a:gd name="T70" fmla="*/ 134 w 234"/>
                <a:gd name="T71" fmla="*/ 81 h 180"/>
                <a:gd name="T72" fmla="*/ 145 w 234"/>
                <a:gd name="T73" fmla="*/ 86 h 180"/>
                <a:gd name="T74" fmla="*/ 157 w 234"/>
                <a:gd name="T75" fmla="*/ 92 h 180"/>
                <a:gd name="T76" fmla="*/ 168 w 234"/>
                <a:gd name="T77" fmla="*/ 100 h 180"/>
                <a:gd name="T78" fmla="*/ 178 w 234"/>
                <a:gd name="T79" fmla="*/ 108 h 180"/>
                <a:gd name="T80" fmla="*/ 187 w 234"/>
                <a:gd name="T81" fmla="*/ 120 h 180"/>
                <a:gd name="T82" fmla="*/ 193 w 234"/>
                <a:gd name="T83" fmla="*/ 132 h 180"/>
                <a:gd name="T84" fmla="*/ 199 w 234"/>
                <a:gd name="T85" fmla="*/ 144 h 180"/>
                <a:gd name="T86" fmla="*/ 205 w 234"/>
                <a:gd name="T87" fmla="*/ 156 h 180"/>
                <a:gd name="T88" fmla="*/ 211 w 234"/>
                <a:gd name="T89" fmla="*/ 168 h 180"/>
                <a:gd name="T90" fmla="*/ 217 w 234"/>
                <a:gd name="T91" fmla="*/ 180 h 180"/>
                <a:gd name="T92" fmla="*/ 222 w 234"/>
                <a:gd name="T93" fmla="*/ 170 h 180"/>
                <a:gd name="T94" fmla="*/ 226 w 234"/>
                <a:gd name="T95" fmla="*/ 160 h 180"/>
                <a:gd name="T96" fmla="*/ 230 w 234"/>
                <a:gd name="T97" fmla="*/ 151 h 180"/>
                <a:gd name="T98" fmla="*/ 232 w 234"/>
                <a:gd name="T99" fmla="*/ 140 h 180"/>
                <a:gd name="T100" fmla="*/ 234 w 234"/>
                <a:gd name="T101" fmla="*/ 130 h 180"/>
                <a:gd name="T102" fmla="*/ 234 w 234"/>
                <a:gd name="T103" fmla="*/ 119 h 180"/>
                <a:gd name="T104" fmla="*/ 234 w 234"/>
                <a:gd name="T105" fmla="*/ 110 h 180"/>
                <a:gd name="T106" fmla="*/ 233 w 234"/>
                <a:gd name="T107" fmla="*/ 99 h 180"/>
                <a:gd name="T108" fmla="*/ 231 w 234"/>
                <a:gd name="T109" fmla="*/ 89 h 180"/>
                <a:gd name="T110" fmla="*/ 228 w 234"/>
                <a:gd name="T111" fmla="*/ 79 h 180"/>
                <a:gd name="T112" fmla="*/ 223 w 234"/>
                <a:gd name="T113" fmla="*/ 70 h 180"/>
                <a:gd name="T114" fmla="*/ 219 w 234"/>
                <a:gd name="T115" fmla="*/ 60 h 180"/>
                <a:gd name="T116" fmla="*/ 212 w 234"/>
                <a:gd name="T117" fmla="*/ 51 h 180"/>
                <a:gd name="T118" fmla="*/ 206 w 234"/>
                <a:gd name="T119" fmla="*/ 43 h 180"/>
                <a:gd name="T120" fmla="*/ 199 w 234"/>
                <a:gd name="T121" fmla="*/ 34 h 180"/>
                <a:gd name="T122" fmla="*/ 191 w 234"/>
                <a:gd name="T123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180">
                  <a:moveTo>
                    <a:pt x="191" y="27"/>
                  </a:moveTo>
                  <a:lnTo>
                    <a:pt x="181" y="20"/>
                  </a:lnTo>
                  <a:lnTo>
                    <a:pt x="170" y="13"/>
                  </a:lnTo>
                  <a:lnTo>
                    <a:pt x="161" y="9"/>
                  </a:lnTo>
                  <a:lnTo>
                    <a:pt x="150" y="6"/>
                  </a:lnTo>
                  <a:lnTo>
                    <a:pt x="138" y="3"/>
                  </a:lnTo>
                  <a:lnTo>
                    <a:pt x="127" y="2"/>
                  </a:lnTo>
                  <a:lnTo>
                    <a:pt x="115" y="0"/>
                  </a:lnTo>
                  <a:lnTo>
                    <a:pt x="104" y="2"/>
                  </a:lnTo>
                  <a:lnTo>
                    <a:pt x="94" y="3"/>
                  </a:lnTo>
                  <a:lnTo>
                    <a:pt x="83" y="6"/>
                  </a:lnTo>
                  <a:lnTo>
                    <a:pt x="72" y="10"/>
                  </a:lnTo>
                  <a:lnTo>
                    <a:pt x="61" y="14"/>
                  </a:lnTo>
                  <a:lnTo>
                    <a:pt x="52" y="20"/>
                  </a:lnTo>
                  <a:lnTo>
                    <a:pt x="42" y="27"/>
                  </a:lnTo>
                  <a:lnTo>
                    <a:pt x="33" y="35"/>
                  </a:lnTo>
                  <a:lnTo>
                    <a:pt x="26" y="45"/>
                  </a:lnTo>
                  <a:lnTo>
                    <a:pt x="17" y="56"/>
                  </a:lnTo>
                  <a:lnTo>
                    <a:pt x="10" y="68"/>
                  </a:lnTo>
                  <a:lnTo>
                    <a:pt x="5" y="81"/>
                  </a:lnTo>
                  <a:lnTo>
                    <a:pt x="2" y="94"/>
                  </a:lnTo>
                  <a:lnTo>
                    <a:pt x="0" y="107"/>
                  </a:lnTo>
                  <a:lnTo>
                    <a:pt x="0" y="121"/>
                  </a:lnTo>
                  <a:lnTo>
                    <a:pt x="1" y="134"/>
                  </a:lnTo>
                  <a:lnTo>
                    <a:pt x="3" y="148"/>
                  </a:lnTo>
                  <a:lnTo>
                    <a:pt x="18" y="124"/>
                  </a:lnTo>
                  <a:lnTo>
                    <a:pt x="27" y="112"/>
                  </a:lnTo>
                  <a:lnTo>
                    <a:pt x="36" y="102"/>
                  </a:lnTo>
                  <a:lnTo>
                    <a:pt x="47" y="93"/>
                  </a:lnTo>
                  <a:lnTo>
                    <a:pt x="58" y="87"/>
                  </a:lnTo>
                  <a:lnTo>
                    <a:pt x="70" y="81"/>
                  </a:lnTo>
                  <a:lnTo>
                    <a:pt x="83" y="78"/>
                  </a:lnTo>
                  <a:lnTo>
                    <a:pt x="96" y="77"/>
                  </a:lnTo>
                  <a:lnTo>
                    <a:pt x="109" y="76"/>
                  </a:lnTo>
                  <a:lnTo>
                    <a:pt x="121" y="78"/>
                  </a:lnTo>
                  <a:lnTo>
                    <a:pt x="134" y="81"/>
                  </a:lnTo>
                  <a:lnTo>
                    <a:pt x="145" y="86"/>
                  </a:lnTo>
                  <a:lnTo>
                    <a:pt x="157" y="92"/>
                  </a:lnTo>
                  <a:lnTo>
                    <a:pt x="168" y="100"/>
                  </a:lnTo>
                  <a:lnTo>
                    <a:pt x="178" y="108"/>
                  </a:lnTo>
                  <a:lnTo>
                    <a:pt x="187" y="120"/>
                  </a:lnTo>
                  <a:lnTo>
                    <a:pt x="193" y="132"/>
                  </a:lnTo>
                  <a:lnTo>
                    <a:pt x="199" y="144"/>
                  </a:lnTo>
                  <a:lnTo>
                    <a:pt x="205" y="156"/>
                  </a:lnTo>
                  <a:lnTo>
                    <a:pt x="211" y="168"/>
                  </a:lnTo>
                  <a:lnTo>
                    <a:pt x="217" y="180"/>
                  </a:lnTo>
                  <a:lnTo>
                    <a:pt x="222" y="170"/>
                  </a:lnTo>
                  <a:lnTo>
                    <a:pt x="226" y="160"/>
                  </a:lnTo>
                  <a:lnTo>
                    <a:pt x="230" y="151"/>
                  </a:lnTo>
                  <a:lnTo>
                    <a:pt x="232" y="140"/>
                  </a:lnTo>
                  <a:lnTo>
                    <a:pt x="234" y="130"/>
                  </a:lnTo>
                  <a:lnTo>
                    <a:pt x="234" y="119"/>
                  </a:lnTo>
                  <a:lnTo>
                    <a:pt x="234" y="110"/>
                  </a:lnTo>
                  <a:lnTo>
                    <a:pt x="233" y="99"/>
                  </a:lnTo>
                  <a:lnTo>
                    <a:pt x="231" y="89"/>
                  </a:lnTo>
                  <a:lnTo>
                    <a:pt x="228" y="79"/>
                  </a:lnTo>
                  <a:lnTo>
                    <a:pt x="223" y="70"/>
                  </a:lnTo>
                  <a:lnTo>
                    <a:pt x="219" y="60"/>
                  </a:lnTo>
                  <a:lnTo>
                    <a:pt x="212" y="51"/>
                  </a:lnTo>
                  <a:lnTo>
                    <a:pt x="206" y="43"/>
                  </a:lnTo>
                  <a:lnTo>
                    <a:pt x="199" y="34"/>
                  </a:lnTo>
                  <a:lnTo>
                    <a:pt x="191" y="27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3" name="Freeform 115"/>
            <p:cNvSpPr>
              <a:spLocks/>
            </p:cNvSpPr>
            <p:nvPr userDrawn="1"/>
          </p:nvSpPr>
          <p:spPr bwMode="auto">
            <a:xfrm>
              <a:off x="-5180013" y="-515324"/>
              <a:ext cx="77788" cy="93663"/>
            </a:xfrm>
            <a:custGeom>
              <a:avLst/>
              <a:gdLst>
                <a:gd name="T0" fmla="*/ 154 w 197"/>
                <a:gd name="T1" fmla="*/ 26 h 236"/>
                <a:gd name="T2" fmla="*/ 145 w 197"/>
                <a:gd name="T3" fmla="*/ 20 h 236"/>
                <a:gd name="T4" fmla="*/ 136 w 197"/>
                <a:gd name="T5" fmla="*/ 14 h 236"/>
                <a:gd name="T6" fmla="*/ 126 w 197"/>
                <a:gd name="T7" fmla="*/ 10 h 236"/>
                <a:gd name="T8" fmla="*/ 116 w 197"/>
                <a:gd name="T9" fmla="*/ 6 h 236"/>
                <a:gd name="T10" fmla="*/ 106 w 197"/>
                <a:gd name="T11" fmla="*/ 4 h 236"/>
                <a:gd name="T12" fmla="*/ 96 w 197"/>
                <a:gd name="T13" fmla="*/ 1 h 236"/>
                <a:gd name="T14" fmla="*/ 85 w 197"/>
                <a:gd name="T15" fmla="*/ 0 h 236"/>
                <a:gd name="T16" fmla="*/ 75 w 197"/>
                <a:gd name="T17" fmla="*/ 0 h 236"/>
                <a:gd name="T18" fmla="*/ 64 w 197"/>
                <a:gd name="T19" fmla="*/ 1 h 236"/>
                <a:gd name="T20" fmla="*/ 55 w 197"/>
                <a:gd name="T21" fmla="*/ 4 h 236"/>
                <a:gd name="T22" fmla="*/ 44 w 197"/>
                <a:gd name="T23" fmla="*/ 6 h 236"/>
                <a:gd name="T24" fmla="*/ 34 w 197"/>
                <a:gd name="T25" fmla="*/ 9 h 236"/>
                <a:gd name="T26" fmla="*/ 25 w 197"/>
                <a:gd name="T27" fmla="*/ 14 h 236"/>
                <a:gd name="T28" fmla="*/ 16 w 197"/>
                <a:gd name="T29" fmla="*/ 20 h 236"/>
                <a:gd name="T30" fmla="*/ 7 w 197"/>
                <a:gd name="T31" fmla="*/ 25 h 236"/>
                <a:gd name="T32" fmla="*/ 0 w 197"/>
                <a:gd name="T33" fmla="*/ 33 h 236"/>
                <a:gd name="T34" fmla="*/ 11 w 197"/>
                <a:gd name="T35" fmla="*/ 36 h 236"/>
                <a:gd name="T36" fmla="*/ 24 w 197"/>
                <a:gd name="T37" fmla="*/ 39 h 236"/>
                <a:gd name="T38" fmla="*/ 37 w 197"/>
                <a:gd name="T39" fmla="*/ 42 h 236"/>
                <a:gd name="T40" fmla="*/ 50 w 197"/>
                <a:gd name="T41" fmla="*/ 46 h 236"/>
                <a:gd name="T42" fmla="*/ 64 w 197"/>
                <a:gd name="T43" fmla="*/ 50 h 236"/>
                <a:gd name="T44" fmla="*/ 76 w 197"/>
                <a:gd name="T45" fmla="*/ 56 h 236"/>
                <a:gd name="T46" fmla="*/ 87 w 197"/>
                <a:gd name="T47" fmla="*/ 64 h 236"/>
                <a:gd name="T48" fmla="*/ 98 w 197"/>
                <a:gd name="T49" fmla="*/ 73 h 236"/>
                <a:gd name="T50" fmla="*/ 105 w 197"/>
                <a:gd name="T51" fmla="*/ 82 h 236"/>
                <a:gd name="T52" fmla="*/ 113 w 197"/>
                <a:gd name="T53" fmla="*/ 93 h 236"/>
                <a:gd name="T54" fmla="*/ 118 w 197"/>
                <a:gd name="T55" fmla="*/ 105 h 236"/>
                <a:gd name="T56" fmla="*/ 123 w 197"/>
                <a:gd name="T57" fmla="*/ 117 h 236"/>
                <a:gd name="T58" fmla="*/ 125 w 197"/>
                <a:gd name="T59" fmla="*/ 130 h 236"/>
                <a:gd name="T60" fmla="*/ 126 w 197"/>
                <a:gd name="T61" fmla="*/ 143 h 236"/>
                <a:gd name="T62" fmla="*/ 125 w 197"/>
                <a:gd name="T63" fmla="*/ 156 h 236"/>
                <a:gd name="T64" fmla="*/ 123 w 197"/>
                <a:gd name="T65" fmla="*/ 169 h 236"/>
                <a:gd name="T66" fmla="*/ 118 w 197"/>
                <a:gd name="T67" fmla="*/ 181 h 236"/>
                <a:gd name="T68" fmla="*/ 112 w 197"/>
                <a:gd name="T69" fmla="*/ 194 h 236"/>
                <a:gd name="T70" fmla="*/ 104 w 197"/>
                <a:gd name="T71" fmla="*/ 204 h 236"/>
                <a:gd name="T72" fmla="*/ 95 w 197"/>
                <a:gd name="T73" fmla="*/ 215 h 236"/>
                <a:gd name="T74" fmla="*/ 74 w 197"/>
                <a:gd name="T75" fmla="*/ 236 h 236"/>
                <a:gd name="T76" fmla="*/ 88 w 197"/>
                <a:gd name="T77" fmla="*/ 235 h 236"/>
                <a:gd name="T78" fmla="*/ 101 w 197"/>
                <a:gd name="T79" fmla="*/ 234 h 236"/>
                <a:gd name="T80" fmla="*/ 114 w 197"/>
                <a:gd name="T81" fmla="*/ 230 h 236"/>
                <a:gd name="T82" fmla="*/ 127 w 197"/>
                <a:gd name="T83" fmla="*/ 226 h 236"/>
                <a:gd name="T84" fmla="*/ 139 w 197"/>
                <a:gd name="T85" fmla="*/ 220 h 236"/>
                <a:gd name="T86" fmla="*/ 151 w 197"/>
                <a:gd name="T87" fmla="*/ 212 h 236"/>
                <a:gd name="T88" fmla="*/ 162 w 197"/>
                <a:gd name="T89" fmla="*/ 202 h 236"/>
                <a:gd name="T90" fmla="*/ 171 w 197"/>
                <a:gd name="T91" fmla="*/ 191 h 236"/>
                <a:gd name="T92" fmla="*/ 178 w 197"/>
                <a:gd name="T93" fmla="*/ 182 h 236"/>
                <a:gd name="T94" fmla="*/ 184 w 197"/>
                <a:gd name="T95" fmla="*/ 172 h 236"/>
                <a:gd name="T96" fmla="*/ 189 w 197"/>
                <a:gd name="T97" fmla="*/ 161 h 236"/>
                <a:gd name="T98" fmla="*/ 193 w 197"/>
                <a:gd name="T99" fmla="*/ 150 h 236"/>
                <a:gd name="T100" fmla="*/ 195 w 197"/>
                <a:gd name="T101" fmla="*/ 140 h 236"/>
                <a:gd name="T102" fmla="*/ 197 w 197"/>
                <a:gd name="T103" fmla="*/ 128 h 236"/>
                <a:gd name="T104" fmla="*/ 197 w 197"/>
                <a:gd name="T105" fmla="*/ 117 h 236"/>
                <a:gd name="T106" fmla="*/ 197 w 197"/>
                <a:gd name="T107" fmla="*/ 106 h 236"/>
                <a:gd name="T108" fmla="*/ 195 w 197"/>
                <a:gd name="T109" fmla="*/ 94 h 236"/>
                <a:gd name="T110" fmla="*/ 192 w 197"/>
                <a:gd name="T111" fmla="*/ 83 h 236"/>
                <a:gd name="T112" fmla="*/ 189 w 197"/>
                <a:gd name="T113" fmla="*/ 73 h 236"/>
                <a:gd name="T114" fmla="*/ 183 w 197"/>
                <a:gd name="T115" fmla="*/ 63 h 236"/>
                <a:gd name="T116" fmla="*/ 178 w 197"/>
                <a:gd name="T117" fmla="*/ 53 h 236"/>
                <a:gd name="T118" fmla="*/ 171 w 197"/>
                <a:gd name="T119" fmla="*/ 43 h 236"/>
                <a:gd name="T120" fmla="*/ 163 w 197"/>
                <a:gd name="T121" fmla="*/ 35 h 236"/>
                <a:gd name="T122" fmla="*/ 154 w 197"/>
                <a:gd name="T123" fmla="*/ 2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7" h="236">
                  <a:moveTo>
                    <a:pt x="154" y="26"/>
                  </a:moveTo>
                  <a:lnTo>
                    <a:pt x="145" y="20"/>
                  </a:lnTo>
                  <a:lnTo>
                    <a:pt x="136" y="14"/>
                  </a:lnTo>
                  <a:lnTo>
                    <a:pt x="126" y="10"/>
                  </a:lnTo>
                  <a:lnTo>
                    <a:pt x="116" y="6"/>
                  </a:lnTo>
                  <a:lnTo>
                    <a:pt x="106" y="4"/>
                  </a:lnTo>
                  <a:lnTo>
                    <a:pt x="96" y="1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4"/>
                  </a:lnTo>
                  <a:lnTo>
                    <a:pt x="44" y="6"/>
                  </a:lnTo>
                  <a:lnTo>
                    <a:pt x="34" y="9"/>
                  </a:lnTo>
                  <a:lnTo>
                    <a:pt x="25" y="14"/>
                  </a:lnTo>
                  <a:lnTo>
                    <a:pt x="16" y="20"/>
                  </a:lnTo>
                  <a:lnTo>
                    <a:pt x="7" y="25"/>
                  </a:lnTo>
                  <a:lnTo>
                    <a:pt x="0" y="33"/>
                  </a:lnTo>
                  <a:lnTo>
                    <a:pt x="11" y="36"/>
                  </a:lnTo>
                  <a:lnTo>
                    <a:pt x="24" y="39"/>
                  </a:lnTo>
                  <a:lnTo>
                    <a:pt x="37" y="42"/>
                  </a:lnTo>
                  <a:lnTo>
                    <a:pt x="50" y="46"/>
                  </a:lnTo>
                  <a:lnTo>
                    <a:pt x="64" y="50"/>
                  </a:lnTo>
                  <a:lnTo>
                    <a:pt x="76" y="56"/>
                  </a:lnTo>
                  <a:lnTo>
                    <a:pt x="87" y="64"/>
                  </a:lnTo>
                  <a:lnTo>
                    <a:pt x="98" y="73"/>
                  </a:lnTo>
                  <a:lnTo>
                    <a:pt x="105" y="82"/>
                  </a:lnTo>
                  <a:lnTo>
                    <a:pt x="113" y="93"/>
                  </a:lnTo>
                  <a:lnTo>
                    <a:pt x="118" y="105"/>
                  </a:lnTo>
                  <a:lnTo>
                    <a:pt x="123" y="117"/>
                  </a:lnTo>
                  <a:lnTo>
                    <a:pt x="125" y="130"/>
                  </a:lnTo>
                  <a:lnTo>
                    <a:pt x="126" y="143"/>
                  </a:lnTo>
                  <a:lnTo>
                    <a:pt x="125" y="156"/>
                  </a:lnTo>
                  <a:lnTo>
                    <a:pt x="123" y="169"/>
                  </a:lnTo>
                  <a:lnTo>
                    <a:pt x="118" y="181"/>
                  </a:lnTo>
                  <a:lnTo>
                    <a:pt x="112" y="194"/>
                  </a:lnTo>
                  <a:lnTo>
                    <a:pt x="104" y="204"/>
                  </a:lnTo>
                  <a:lnTo>
                    <a:pt x="95" y="215"/>
                  </a:lnTo>
                  <a:lnTo>
                    <a:pt x="74" y="236"/>
                  </a:lnTo>
                  <a:lnTo>
                    <a:pt x="88" y="235"/>
                  </a:lnTo>
                  <a:lnTo>
                    <a:pt x="101" y="234"/>
                  </a:lnTo>
                  <a:lnTo>
                    <a:pt x="114" y="230"/>
                  </a:lnTo>
                  <a:lnTo>
                    <a:pt x="127" y="226"/>
                  </a:lnTo>
                  <a:lnTo>
                    <a:pt x="139" y="220"/>
                  </a:lnTo>
                  <a:lnTo>
                    <a:pt x="151" y="212"/>
                  </a:lnTo>
                  <a:lnTo>
                    <a:pt x="162" y="202"/>
                  </a:lnTo>
                  <a:lnTo>
                    <a:pt x="171" y="191"/>
                  </a:lnTo>
                  <a:lnTo>
                    <a:pt x="178" y="182"/>
                  </a:lnTo>
                  <a:lnTo>
                    <a:pt x="184" y="172"/>
                  </a:lnTo>
                  <a:lnTo>
                    <a:pt x="189" y="161"/>
                  </a:lnTo>
                  <a:lnTo>
                    <a:pt x="193" y="150"/>
                  </a:lnTo>
                  <a:lnTo>
                    <a:pt x="195" y="140"/>
                  </a:lnTo>
                  <a:lnTo>
                    <a:pt x="197" y="128"/>
                  </a:lnTo>
                  <a:lnTo>
                    <a:pt x="197" y="117"/>
                  </a:lnTo>
                  <a:lnTo>
                    <a:pt x="197" y="106"/>
                  </a:lnTo>
                  <a:lnTo>
                    <a:pt x="195" y="94"/>
                  </a:lnTo>
                  <a:lnTo>
                    <a:pt x="192" y="83"/>
                  </a:lnTo>
                  <a:lnTo>
                    <a:pt x="189" y="73"/>
                  </a:lnTo>
                  <a:lnTo>
                    <a:pt x="183" y="63"/>
                  </a:lnTo>
                  <a:lnTo>
                    <a:pt x="178" y="53"/>
                  </a:lnTo>
                  <a:lnTo>
                    <a:pt x="171" y="43"/>
                  </a:lnTo>
                  <a:lnTo>
                    <a:pt x="163" y="35"/>
                  </a:lnTo>
                  <a:lnTo>
                    <a:pt x="154" y="26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4" name="Freeform 116"/>
            <p:cNvSpPr>
              <a:spLocks/>
            </p:cNvSpPr>
            <p:nvPr userDrawn="1"/>
          </p:nvSpPr>
          <p:spPr bwMode="auto">
            <a:xfrm>
              <a:off x="-4935538" y="391139"/>
              <a:ext cx="382588" cy="387350"/>
            </a:xfrm>
            <a:custGeom>
              <a:avLst/>
              <a:gdLst>
                <a:gd name="T0" fmla="*/ 798 w 967"/>
                <a:gd name="T1" fmla="*/ 841 h 974"/>
                <a:gd name="T2" fmla="*/ 852 w 967"/>
                <a:gd name="T3" fmla="*/ 780 h 974"/>
                <a:gd name="T4" fmla="*/ 895 w 967"/>
                <a:gd name="T5" fmla="*/ 712 h 974"/>
                <a:gd name="T6" fmla="*/ 928 w 967"/>
                <a:gd name="T7" fmla="*/ 640 h 974"/>
                <a:gd name="T8" fmla="*/ 951 w 967"/>
                <a:gd name="T9" fmla="*/ 563 h 974"/>
                <a:gd name="T10" fmla="*/ 963 w 967"/>
                <a:gd name="T11" fmla="*/ 486 h 974"/>
                <a:gd name="T12" fmla="*/ 967 w 967"/>
                <a:gd name="T13" fmla="*/ 410 h 974"/>
                <a:gd name="T14" fmla="*/ 960 w 967"/>
                <a:gd name="T15" fmla="*/ 336 h 974"/>
                <a:gd name="T16" fmla="*/ 945 w 967"/>
                <a:gd name="T17" fmla="*/ 267 h 974"/>
                <a:gd name="T18" fmla="*/ 921 w 967"/>
                <a:gd name="T19" fmla="*/ 205 h 974"/>
                <a:gd name="T20" fmla="*/ 889 w 967"/>
                <a:gd name="T21" fmla="*/ 152 h 974"/>
                <a:gd name="T22" fmla="*/ 868 w 967"/>
                <a:gd name="T23" fmla="*/ 128 h 974"/>
                <a:gd name="T24" fmla="*/ 848 w 967"/>
                <a:gd name="T25" fmla="*/ 114 h 974"/>
                <a:gd name="T26" fmla="*/ 828 w 967"/>
                <a:gd name="T27" fmla="*/ 111 h 974"/>
                <a:gd name="T28" fmla="*/ 809 w 967"/>
                <a:gd name="T29" fmla="*/ 115 h 974"/>
                <a:gd name="T30" fmla="*/ 790 w 967"/>
                <a:gd name="T31" fmla="*/ 128 h 974"/>
                <a:gd name="T32" fmla="*/ 758 w 967"/>
                <a:gd name="T33" fmla="*/ 162 h 974"/>
                <a:gd name="T34" fmla="*/ 708 w 967"/>
                <a:gd name="T35" fmla="*/ 247 h 974"/>
                <a:gd name="T36" fmla="*/ 663 w 967"/>
                <a:gd name="T37" fmla="*/ 319 h 974"/>
                <a:gd name="T38" fmla="*/ 631 w 967"/>
                <a:gd name="T39" fmla="*/ 341 h 974"/>
                <a:gd name="T40" fmla="*/ 593 w 967"/>
                <a:gd name="T41" fmla="*/ 348 h 974"/>
                <a:gd name="T42" fmla="*/ 555 w 967"/>
                <a:gd name="T43" fmla="*/ 342 h 974"/>
                <a:gd name="T44" fmla="*/ 522 w 967"/>
                <a:gd name="T45" fmla="*/ 320 h 974"/>
                <a:gd name="T46" fmla="*/ 375 w 967"/>
                <a:gd name="T47" fmla="*/ 67 h 974"/>
                <a:gd name="T48" fmla="*/ 351 w 967"/>
                <a:gd name="T49" fmla="*/ 34 h 974"/>
                <a:gd name="T50" fmla="*/ 318 w 967"/>
                <a:gd name="T51" fmla="*/ 12 h 974"/>
                <a:gd name="T52" fmla="*/ 281 w 967"/>
                <a:gd name="T53" fmla="*/ 2 h 974"/>
                <a:gd name="T54" fmla="*/ 242 w 967"/>
                <a:gd name="T55" fmla="*/ 3 h 974"/>
                <a:gd name="T56" fmla="*/ 204 w 967"/>
                <a:gd name="T57" fmla="*/ 17 h 974"/>
                <a:gd name="T58" fmla="*/ 94 w 967"/>
                <a:gd name="T59" fmla="*/ 98 h 974"/>
                <a:gd name="T60" fmla="*/ 69 w 967"/>
                <a:gd name="T61" fmla="*/ 130 h 974"/>
                <a:gd name="T62" fmla="*/ 56 w 967"/>
                <a:gd name="T63" fmla="*/ 167 h 974"/>
                <a:gd name="T64" fmla="*/ 56 w 967"/>
                <a:gd name="T65" fmla="*/ 206 h 974"/>
                <a:gd name="T66" fmla="*/ 68 w 967"/>
                <a:gd name="T67" fmla="*/ 243 h 974"/>
                <a:gd name="T68" fmla="*/ 93 w 967"/>
                <a:gd name="T69" fmla="*/ 277 h 974"/>
                <a:gd name="T70" fmla="*/ 292 w 967"/>
                <a:gd name="T71" fmla="*/ 491 h 974"/>
                <a:gd name="T72" fmla="*/ 303 w 967"/>
                <a:gd name="T73" fmla="*/ 529 h 974"/>
                <a:gd name="T74" fmla="*/ 298 w 967"/>
                <a:gd name="T75" fmla="*/ 566 h 974"/>
                <a:gd name="T76" fmla="*/ 280 w 967"/>
                <a:gd name="T77" fmla="*/ 601 h 974"/>
                <a:gd name="T78" fmla="*/ 250 w 967"/>
                <a:gd name="T79" fmla="*/ 626 h 974"/>
                <a:gd name="T80" fmla="*/ 168 w 967"/>
                <a:gd name="T81" fmla="*/ 647 h 974"/>
                <a:gd name="T82" fmla="*/ 72 w 967"/>
                <a:gd name="T83" fmla="*/ 672 h 974"/>
                <a:gd name="T84" fmla="*/ 29 w 967"/>
                <a:gd name="T85" fmla="*/ 692 h 974"/>
                <a:gd name="T86" fmla="*/ 12 w 967"/>
                <a:gd name="T87" fmla="*/ 706 h 974"/>
                <a:gd name="T88" fmla="*/ 2 w 967"/>
                <a:gd name="T89" fmla="*/ 723 h 974"/>
                <a:gd name="T90" fmla="*/ 0 w 967"/>
                <a:gd name="T91" fmla="*/ 742 h 974"/>
                <a:gd name="T92" fmla="*/ 7 w 967"/>
                <a:gd name="T93" fmla="*/ 766 h 974"/>
                <a:gd name="T94" fmla="*/ 23 w 967"/>
                <a:gd name="T95" fmla="*/ 793 h 974"/>
                <a:gd name="T96" fmla="*/ 65 w 967"/>
                <a:gd name="T97" fmla="*/ 840 h 974"/>
                <a:gd name="T98" fmla="*/ 118 w 967"/>
                <a:gd name="T99" fmla="*/ 880 h 974"/>
                <a:gd name="T100" fmla="*/ 179 w 967"/>
                <a:gd name="T101" fmla="*/ 914 h 974"/>
                <a:gd name="T102" fmla="*/ 249 w 967"/>
                <a:gd name="T103" fmla="*/ 942 h 974"/>
                <a:gd name="T104" fmla="*/ 322 w 967"/>
                <a:gd name="T105" fmla="*/ 962 h 974"/>
                <a:gd name="T106" fmla="*/ 400 w 967"/>
                <a:gd name="T107" fmla="*/ 971 h 974"/>
                <a:gd name="T108" fmla="*/ 479 w 967"/>
                <a:gd name="T109" fmla="*/ 972 h 974"/>
                <a:gd name="T110" fmla="*/ 558 w 967"/>
                <a:gd name="T111" fmla="*/ 962 h 974"/>
                <a:gd name="T112" fmla="*/ 635 w 967"/>
                <a:gd name="T113" fmla="*/ 940 h 974"/>
                <a:gd name="T114" fmla="*/ 710 w 967"/>
                <a:gd name="T115" fmla="*/ 907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7" h="974">
                  <a:moveTo>
                    <a:pt x="756" y="876"/>
                  </a:moveTo>
                  <a:lnTo>
                    <a:pt x="778" y="859"/>
                  </a:lnTo>
                  <a:lnTo>
                    <a:pt x="798" y="841"/>
                  </a:lnTo>
                  <a:lnTo>
                    <a:pt x="818" y="821"/>
                  </a:lnTo>
                  <a:lnTo>
                    <a:pt x="835" y="801"/>
                  </a:lnTo>
                  <a:lnTo>
                    <a:pt x="852" y="780"/>
                  </a:lnTo>
                  <a:lnTo>
                    <a:pt x="867" y="758"/>
                  </a:lnTo>
                  <a:lnTo>
                    <a:pt x="882" y="736"/>
                  </a:lnTo>
                  <a:lnTo>
                    <a:pt x="895" y="712"/>
                  </a:lnTo>
                  <a:lnTo>
                    <a:pt x="907" y="688"/>
                  </a:lnTo>
                  <a:lnTo>
                    <a:pt x="918" y="664"/>
                  </a:lnTo>
                  <a:lnTo>
                    <a:pt x="928" y="640"/>
                  </a:lnTo>
                  <a:lnTo>
                    <a:pt x="936" y="614"/>
                  </a:lnTo>
                  <a:lnTo>
                    <a:pt x="944" y="589"/>
                  </a:lnTo>
                  <a:lnTo>
                    <a:pt x="951" y="563"/>
                  </a:lnTo>
                  <a:lnTo>
                    <a:pt x="956" y="537"/>
                  </a:lnTo>
                  <a:lnTo>
                    <a:pt x="960" y="511"/>
                  </a:lnTo>
                  <a:lnTo>
                    <a:pt x="963" y="486"/>
                  </a:lnTo>
                  <a:lnTo>
                    <a:pt x="966" y="461"/>
                  </a:lnTo>
                  <a:lnTo>
                    <a:pt x="967" y="435"/>
                  </a:lnTo>
                  <a:lnTo>
                    <a:pt x="967" y="410"/>
                  </a:lnTo>
                  <a:lnTo>
                    <a:pt x="966" y="385"/>
                  </a:lnTo>
                  <a:lnTo>
                    <a:pt x="963" y="360"/>
                  </a:lnTo>
                  <a:lnTo>
                    <a:pt x="960" y="336"/>
                  </a:lnTo>
                  <a:lnTo>
                    <a:pt x="956" y="313"/>
                  </a:lnTo>
                  <a:lnTo>
                    <a:pt x="951" y="289"/>
                  </a:lnTo>
                  <a:lnTo>
                    <a:pt x="945" y="267"/>
                  </a:lnTo>
                  <a:lnTo>
                    <a:pt x="938" y="246"/>
                  </a:lnTo>
                  <a:lnTo>
                    <a:pt x="930" y="225"/>
                  </a:lnTo>
                  <a:lnTo>
                    <a:pt x="921" y="205"/>
                  </a:lnTo>
                  <a:lnTo>
                    <a:pt x="912" y="186"/>
                  </a:lnTo>
                  <a:lnTo>
                    <a:pt x="901" y="168"/>
                  </a:lnTo>
                  <a:lnTo>
                    <a:pt x="889" y="152"/>
                  </a:lnTo>
                  <a:lnTo>
                    <a:pt x="882" y="142"/>
                  </a:lnTo>
                  <a:lnTo>
                    <a:pt x="875" y="134"/>
                  </a:lnTo>
                  <a:lnTo>
                    <a:pt x="868" y="128"/>
                  </a:lnTo>
                  <a:lnTo>
                    <a:pt x="861" y="121"/>
                  </a:lnTo>
                  <a:lnTo>
                    <a:pt x="854" y="117"/>
                  </a:lnTo>
                  <a:lnTo>
                    <a:pt x="848" y="114"/>
                  </a:lnTo>
                  <a:lnTo>
                    <a:pt x="841" y="112"/>
                  </a:lnTo>
                  <a:lnTo>
                    <a:pt x="835" y="111"/>
                  </a:lnTo>
                  <a:lnTo>
                    <a:pt x="828" y="111"/>
                  </a:lnTo>
                  <a:lnTo>
                    <a:pt x="822" y="111"/>
                  </a:lnTo>
                  <a:lnTo>
                    <a:pt x="816" y="113"/>
                  </a:lnTo>
                  <a:lnTo>
                    <a:pt x="809" y="115"/>
                  </a:lnTo>
                  <a:lnTo>
                    <a:pt x="803" y="118"/>
                  </a:lnTo>
                  <a:lnTo>
                    <a:pt x="796" y="123"/>
                  </a:lnTo>
                  <a:lnTo>
                    <a:pt x="790" y="128"/>
                  </a:lnTo>
                  <a:lnTo>
                    <a:pt x="784" y="133"/>
                  </a:lnTo>
                  <a:lnTo>
                    <a:pt x="771" y="147"/>
                  </a:lnTo>
                  <a:lnTo>
                    <a:pt x="758" y="162"/>
                  </a:lnTo>
                  <a:lnTo>
                    <a:pt x="746" y="181"/>
                  </a:lnTo>
                  <a:lnTo>
                    <a:pt x="733" y="201"/>
                  </a:lnTo>
                  <a:lnTo>
                    <a:pt x="708" y="247"/>
                  </a:lnTo>
                  <a:lnTo>
                    <a:pt x="681" y="296"/>
                  </a:lnTo>
                  <a:lnTo>
                    <a:pt x="672" y="308"/>
                  </a:lnTo>
                  <a:lnTo>
                    <a:pt x="663" y="319"/>
                  </a:lnTo>
                  <a:lnTo>
                    <a:pt x="654" y="328"/>
                  </a:lnTo>
                  <a:lnTo>
                    <a:pt x="643" y="335"/>
                  </a:lnTo>
                  <a:lnTo>
                    <a:pt x="631" y="341"/>
                  </a:lnTo>
                  <a:lnTo>
                    <a:pt x="618" y="345"/>
                  </a:lnTo>
                  <a:lnTo>
                    <a:pt x="606" y="347"/>
                  </a:lnTo>
                  <a:lnTo>
                    <a:pt x="593" y="348"/>
                  </a:lnTo>
                  <a:lnTo>
                    <a:pt x="580" y="347"/>
                  </a:lnTo>
                  <a:lnTo>
                    <a:pt x="567" y="345"/>
                  </a:lnTo>
                  <a:lnTo>
                    <a:pt x="555" y="342"/>
                  </a:lnTo>
                  <a:lnTo>
                    <a:pt x="543" y="335"/>
                  </a:lnTo>
                  <a:lnTo>
                    <a:pt x="533" y="329"/>
                  </a:lnTo>
                  <a:lnTo>
                    <a:pt x="522" y="320"/>
                  </a:lnTo>
                  <a:lnTo>
                    <a:pt x="513" y="309"/>
                  </a:lnTo>
                  <a:lnTo>
                    <a:pt x="504" y="297"/>
                  </a:lnTo>
                  <a:lnTo>
                    <a:pt x="375" y="67"/>
                  </a:lnTo>
                  <a:lnTo>
                    <a:pt x="368" y="56"/>
                  </a:lnTo>
                  <a:lnTo>
                    <a:pt x="360" y="45"/>
                  </a:lnTo>
                  <a:lnTo>
                    <a:pt x="351" y="34"/>
                  </a:lnTo>
                  <a:lnTo>
                    <a:pt x="340" y="25"/>
                  </a:lnTo>
                  <a:lnTo>
                    <a:pt x="330" y="18"/>
                  </a:lnTo>
                  <a:lnTo>
                    <a:pt x="318" y="12"/>
                  </a:lnTo>
                  <a:lnTo>
                    <a:pt x="306" y="7"/>
                  </a:lnTo>
                  <a:lnTo>
                    <a:pt x="294" y="4"/>
                  </a:lnTo>
                  <a:lnTo>
                    <a:pt x="281" y="2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2" y="3"/>
                  </a:lnTo>
                  <a:lnTo>
                    <a:pt x="229" y="6"/>
                  </a:lnTo>
                  <a:lnTo>
                    <a:pt x="216" y="10"/>
                  </a:lnTo>
                  <a:lnTo>
                    <a:pt x="204" y="17"/>
                  </a:lnTo>
                  <a:lnTo>
                    <a:pt x="192" y="24"/>
                  </a:lnTo>
                  <a:lnTo>
                    <a:pt x="105" y="89"/>
                  </a:lnTo>
                  <a:lnTo>
                    <a:pt x="94" y="98"/>
                  </a:lnTo>
                  <a:lnTo>
                    <a:pt x="84" y="108"/>
                  </a:lnTo>
                  <a:lnTo>
                    <a:pt x="76" y="119"/>
                  </a:lnTo>
                  <a:lnTo>
                    <a:pt x="69" y="130"/>
                  </a:lnTo>
                  <a:lnTo>
                    <a:pt x="64" y="142"/>
                  </a:lnTo>
                  <a:lnTo>
                    <a:pt x="60" y="155"/>
                  </a:lnTo>
                  <a:lnTo>
                    <a:pt x="56" y="167"/>
                  </a:lnTo>
                  <a:lnTo>
                    <a:pt x="55" y="180"/>
                  </a:lnTo>
                  <a:lnTo>
                    <a:pt x="55" y="193"/>
                  </a:lnTo>
                  <a:lnTo>
                    <a:pt x="56" y="206"/>
                  </a:lnTo>
                  <a:lnTo>
                    <a:pt x="58" y="219"/>
                  </a:lnTo>
                  <a:lnTo>
                    <a:pt x="63" y="232"/>
                  </a:lnTo>
                  <a:lnTo>
                    <a:pt x="68" y="243"/>
                  </a:lnTo>
                  <a:lnTo>
                    <a:pt x="75" y="255"/>
                  </a:lnTo>
                  <a:lnTo>
                    <a:pt x="83" y="266"/>
                  </a:lnTo>
                  <a:lnTo>
                    <a:pt x="93" y="277"/>
                  </a:lnTo>
                  <a:lnTo>
                    <a:pt x="274" y="468"/>
                  </a:lnTo>
                  <a:lnTo>
                    <a:pt x="284" y="479"/>
                  </a:lnTo>
                  <a:lnTo>
                    <a:pt x="292" y="491"/>
                  </a:lnTo>
                  <a:lnTo>
                    <a:pt x="297" y="503"/>
                  </a:lnTo>
                  <a:lnTo>
                    <a:pt x="300" y="516"/>
                  </a:lnTo>
                  <a:lnTo>
                    <a:pt x="303" y="529"/>
                  </a:lnTo>
                  <a:lnTo>
                    <a:pt x="303" y="542"/>
                  </a:lnTo>
                  <a:lnTo>
                    <a:pt x="301" y="555"/>
                  </a:lnTo>
                  <a:lnTo>
                    <a:pt x="298" y="566"/>
                  </a:lnTo>
                  <a:lnTo>
                    <a:pt x="294" y="579"/>
                  </a:lnTo>
                  <a:lnTo>
                    <a:pt x="287" y="590"/>
                  </a:lnTo>
                  <a:lnTo>
                    <a:pt x="280" y="601"/>
                  </a:lnTo>
                  <a:lnTo>
                    <a:pt x="271" y="611"/>
                  </a:lnTo>
                  <a:lnTo>
                    <a:pt x="260" y="618"/>
                  </a:lnTo>
                  <a:lnTo>
                    <a:pt x="250" y="626"/>
                  </a:lnTo>
                  <a:lnTo>
                    <a:pt x="237" y="631"/>
                  </a:lnTo>
                  <a:lnTo>
                    <a:pt x="223" y="636"/>
                  </a:lnTo>
                  <a:lnTo>
                    <a:pt x="168" y="647"/>
                  </a:lnTo>
                  <a:lnTo>
                    <a:pt x="117" y="659"/>
                  </a:lnTo>
                  <a:lnTo>
                    <a:pt x="93" y="665"/>
                  </a:lnTo>
                  <a:lnTo>
                    <a:pt x="72" y="672"/>
                  </a:lnTo>
                  <a:lnTo>
                    <a:pt x="53" y="679"/>
                  </a:lnTo>
                  <a:lnTo>
                    <a:pt x="37" y="687"/>
                  </a:lnTo>
                  <a:lnTo>
                    <a:pt x="29" y="692"/>
                  </a:lnTo>
                  <a:lnTo>
                    <a:pt x="23" y="696"/>
                  </a:lnTo>
                  <a:lnTo>
                    <a:pt x="17" y="700"/>
                  </a:lnTo>
                  <a:lnTo>
                    <a:pt x="12" y="706"/>
                  </a:lnTo>
                  <a:lnTo>
                    <a:pt x="8" y="711"/>
                  </a:lnTo>
                  <a:lnTo>
                    <a:pt x="4" y="717"/>
                  </a:lnTo>
                  <a:lnTo>
                    <a:pt x="2" y="723"/>
                  </a:lnTo>
                  <a:lnTo>
                    <a:pt x="0" y="729"/>
                  </a:lnTo>
                  <a:lnTo>
                    <a:pt x="0" y="736"/>
                  </a:lnTo>
                  <a:lnTo>
                    <a:pt x="0" y="742"/>
                  </a:lnTo>
                  <a:lnTo>
                    <a:pt x="1" y="750"/>
                  </a:lnTo>
                  <a:lnTo>
                    <a:pt x="3" y="758"/>
                  </a:lnTo>
                  <a:lnTo>
                    <a:pt x="7" y="766"/>
                  </a:lnTo>
                  <a:lnTo>
                    <a:pt x="11" y="775"/>
                  </a:lnTo>
                  <a:lnTo>
                    <a:pt x="16" y="783"/>
                  </a:lnTo>
                  <a:lnTo>
                    <a:pt x="23" y="793"/>
                  </a:lnTo>
                  <a:lnTo>
                    <a:pt x="36" y="809"/>
                  </a:lnTo>
                  <a:lnTo>
                    <a:pt x="50" y="825"/>
                  </a:lnTo>
                  <a:lnTo>
                    <a:pt x="65" y="840"/>
                  </a:lnTo>
                  <a:lnTo>
                    <a:pt x="81" y="854"/>
                  </a:lnTo>
                  <a:lnTo>
                    <a:pt x="99" y="867"/>
                  </a:lnTo>
                  <a:lnTo>
                    <a:pt x="118" y="880"/>
                  </a:lnTo>
                  <a:lnTo>
                    <a:pt x="137" y="893"/>
                  </a:lnTo>
                  <a:lnTo>
                    <a:pt x="158" y="903"/>
                  </a:lnTo>
                  <a:lnTo>
                    <a:pt x="179" y="914"/>
                  </a:lnTo>
                  <a:lnTo>
                    <a:pt x="201" y="925"/>
                  </a:lnTo>
                  <a:lnTo>
                    <a:pt x="225" y="934"/>
                  </a:lnTo>
                  <a:lnTo>
                    <a:pt x="249" y="942"/>
                  </a:lnTo>
                  <a:lnTo>
                    <a:pt x="272" y="950"/>
                  </a:lnTo>
                  <a:lnTo>
                    <a:pt x="297" y="955"/>
                  </a:lnTo>
                  <a:lnTo>
                    <a:pt x="322" y="962"/>
                  </a:lnTo>
                  <a:lnTo>
                    <a:pt x="348" y="966"/>
                  </a:lnTo>
                  <a:lnTo>
                    <a:pt x="374" y="969"/>
                  </a:lnTo>
                  <a:lnTo>
                    <a:pt x="400" y="971"/>
                  </a:lnTo>
                  <a:lnTo>
                    <a:pt x="426" y="972"/>
                  </a:lnTo>
                  <a:lnTo>
                    <a:pt x="453" y="974"/>
                  </a:lnTo>
                  <a:lnTo>
                    <a:pt x="479" y="972"/>
                  </a:lnTo>
                  <a:lnTo>
                    <a:pt x="506" y="970"/>
                  </a:lnTo>
                  <a:lnTo>
                    <a:pt x="531" y="967"/>
                  </a:lnTo>
                  <a:lnTo>
                    <a:pt x="558" y="962"/>
                  </a:lnTo>
                  <a:lnTo>
                    <a:pt x="584" y="956"/>
                  </a:lnTo>
                  <a:lnTo>
                    <a:pt x="610" y="949"/>
                  </a:lnTo>
                  <a:lnTo>
                    <a:pt x="635" y="940"/>
                  </a:lnTo>
                  <a:lnTo>
                    <a:pt x="661" y="930"/>
                  </a:lnTo>
                  <a:lnTo>
                    <a:pt x="685" y="920"/>
                  </a:lnTo>
                  <a:lnTo>
                    <a:pt x="710" y="907"/>
                  </a:lnTo>
                  <a:lnTo>
                    <a:pt x="732" y="891"/>
                  </a:lnTo>
                  <a:lnTo>
                    <a:pt x="756" y="876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5" name="Freeform 117"/>
            <p:cNvSpPr>
              <a:spLocks/>
            </p:cNvSpPr>
            <p:nvPr userDrawn="1"/>
          </p:nvSpPr>
          <p:spPr bwMode="auto">
            <a:xfrm>
              <a:off x="-4868863" y="568939"/>
              <a:ext cx="80963" cy="93663"/>
            </a:xfrm>
            <a:custGeom>
              <a:avLst/>
              <a:gdLst>
                <a:gd name="T0" fmla="*/ 154 w 202"/>
                <a:gd name="T1" fmla="*/ 212 h 235"/>
                <a:gd name="T2" fmla="*/ 164 w 202"/>
                <a:gd name="T3" fmla="*/ 205 h 235"/>
                <a:gd name="T4" fmla="*/ 173 w 202"/>
                <a:gd name="T5" fmla="*/ 196 h 235"/>
                <a:gd name="T6" fmla="*/ 179 w 202"/>
                <a:gd name="T7" fmla="*/ 186 h 235"/>
                <a:gd name="T8" fmla="*/ 186 w 202"/>
                <a:gd name="T9" fmla="*/ 178 h 235"/>
                <a:gd name="T10" fmla="*/ 191 w 202"/>
                <a:gd name="T11" fmla="*/ 167 h 235"/>
                <a:gd name="T12" fmla="*/ 195 w 202"/>
                <a:gd name="T13" fmla="*/ 156 h 235"/>
                <a:gd name="T14" fmla="*/ 198 w 202"/>
                <a:gd name="T15" fmla="*/ 145 h 235"/>
                <a:gd name="T16" fmla="*/ 201 w 202"/>
                <a:gd name="T17" fmla="*/ 135 h 235"/>
                <a:gd name="T18" fmla="*/ 202 w 202"/>
                <a:gd name="T19" fmla="*/ 124 h 235"/>
                <a:gd name="T20" fmla="*/ 202 w 202"/>
                <a:gd name="T21" fmla="*/ 112 h 235"/>
                <a:gd name="T22" fmla="*/ 201 w 202"/>
                <a:gd name="T23" fmla="*/ 101 h 235"/>
                <a:gd name="T24" fmla="*/ 198 w 202"/>
                <a:gd name="T25" fmla="*/ 90 h 235"/>
                <a:gd name="T26" fmla="*/ 195 w 202"/>
                <a:gd name="T27" fmla="*/ 78 h 235"/>
                <a:gd name="T28" fmla="*/ 191 w 202"/>
                <a:gd name="T29" fmla="*/ 68 h 235"/>
                <a:gd name="T30" fmla="*/ 186 w 202"/>
                <a:gd name="T31" fmla="*/ 58 h 235"/>
                <a:gd name="T32" fmla="*/ 179 w 202"/>
                <a:gd name="T33" fmla="*/ 47 h 235"/>
                <a:gd name="T34" fmla="*/ 169 w 202"/>
                <a:gd name="T35" fmla="*/ 36 h 235"/>
                <a:gd name="T36" fmla="*/ 160 w 202"/>
                <a:gd name="T37" fmla="*/ 27 h 235"/>
                <a:gd name="T38" fmla="*/ 148 w 202"/>
                <a:gd name="T39" fmla="*/ 19 h 235"/>
                <a:gd name="T40" fmla="*/ 136 w 202"/>
                <a:gd name="T41" fmla="*/ 11 h 235"/>
                <a:gd name="T42" fmla="*/ 124 w 202"/>
                <a:gd name="T43" fmla="*/ 7 h 235"/>
                <a:gd name="T44" fmla="*/ 111 w 202"/>
                <a:gd name="T45" fmla="*/ 3 h 235"/>
                <a:gd name="T46" fmla="*/ 97 w 202"/>
                <a:gd name="T47" fmla="*/ 1 h 235"/>
                <a:gd name="T48" fmla="*/ 84 w 202"/>
                <a:gd name="T49" fmla="*/ 0 h 235"/>
                <a:gd name="T50" fmla="*/ 103 w 202"/>
                <a:gd name="T51" fmla="*/ 21 h 235"/>
                <a:gd name="T52" fmla="*/ 113 w 202"/>
                <a:gd name="T53" fmla="*/ 32 h 235"/>
                <a:gd name="T54" fmla="*/ 121 w 202"/>
                <a:gd name="T55" fmla="*/ 44 h 235"/>
                <a:gd name="T56" fmla="*/ 126 w 202"/>
                <a:gd name="T57" fmla="*/ 56 h 235"/>
                <a:gd name="T58" fmla="*/ 129 w 202"/>
                <a:gd name="T59" fmla="*/ 69 h 235"/>
                <a:gd name="T60" fmla="*/ 132 w 202"/>
                <a:gd name="T61" fmla="*/ 82 h 235"/>
                <a:gd name="T62" fmla="*/ 132 w 202"/>
                <a:gd name="T63" fmla="*/ 95 h 235"/>
                <a:gd name="T64" fmla="*/ 130 w 202"/>
                <a:gd name="T65" fmla="*/ 108 h 235"/>
                <a:gd name="T66" fmla="*/ 127 w 202"/>
                <a:gd name="T67" fmla="*/ 119 h 235"/>
                <a:gd name="T68" fmla="*/ 123 w 202"/>
                <a:gd name="T69" fmla="*/ 132 h 235"/>
                <a:gd name="T70" fmla="*/ 116 w 202"/>
                <a:gd name="T71" fmla="*/ 143 h 235"/>
                <a:gd name="T72" fmla="*/ 109 w 202"/>
                <a:gd name="T73" fmla="*/ 154 h 235"/>
                <a:gd name="T74" fmla="*/ 100 w 202"/>
                <a:gd name="T75" fmla="*/ 164 h 235"/>
                <a:gd name="T76" fmla="*/ 89 w 202"/>
                <a:gd name="T77" fmla="*/ 171 h 235"/>
                <a:gd name="T78" fmla="*/ 79 w 202"/>
                <a:gd name="T79" fmla="*/ 179 h 235"/>
                <a:gd name="T80" fmla="*/ 66 w 202"/>
                <a:gd name="T81" fmla="*/ 184 h 235"/>
                <a:gd name="T82" fmla="*/ 52 w 202"/>
                <a:gd name="T83" fmla="*/ 189 h 235"/>
                <a:gd name="T84" fmla="*/ 39 w 202"/>
                <a:gd name="T85" fmla="*/ 191 h 235"/>
                <a:gd name="T86" fmla="*/ 26 w 202"/>
                <a:gd name="T87" fmla="*/ 194 h 235"/>
                <a:gd name="T88" fmla="*/ 13 w 202"/>
                <a:gd name="T89" fmla="*/ 196 h 235"/>
                <a:gd name="T90" fmla="*/ 0 w 202"/>
                <a:gd name="T91" fmla="*/ 199 h 235"/>
                <a:gd name="T92" fmla="*/ 8 w 202"/>
                <a:gd name="T93" fmla="*/ 207 h 235"/>
                <a:gd name="T94" fmla="*/ 16 w 202"/>
                <a:gd name="T95" fmla="*/ 213 h 235"/>
                <a:gd name="T96" fmla="*/ 26 w 202"/>
                <a:gd name="T97" fmla="*/ 219 h 235"/>
                <a:gd name="T98" fmla="*/ 34 w 202"/>
                <a:gd name="T99" fmla="*/ 224 h 235"/>
                <a:gd name="T100" fmla="*/ 44 w 202"/>
                <a:gd name="T101" fmla="*/ 227 h 235"/>
                <a:gd name="T102" fmla="*/ 54 w 202"/>
                <a:gd name="T103" fmla="*/ 231 h 235"/>
                <a:gd name="T104" fmla="*/ 65 w 202"/>
                <a:gd name="T105" fmla="*/ 233 h 235"/>
                <a:gd name="T106" fmla="*/ 74 w 202"/>
                <a:gd name="T107" fmla="*/ 235 h 235"/>
                <a:gd name="T108" fmla="*/ 85 w 202"/>
                <a:gd name="T109" fmla="*/ 235 h 235"/>
                <a:gd name="T110" fmla="*/ 95 w 202"/>
                <a:gd name="T111" fmla="*/ 235 h 235"/>
                <a:gd name="T112" fmla="*/ 106 w 202"/>
                <a:gd name="T113" fmla="*/ 233 h 235"/>
                <a:gd name="T114" fmla="*/ 115 w 202"/>
                <a:gd name="T115" fmla="*/ 231 h 235"/>
                <a:gd name="T116" fmla="*/ 126 w 202"/>
                <a:gd name="T117" fmla="*/ 227 h 235"/>
                <a:gd name="T118" fmla="*/ 136 w 202"/>
                <a:gd name="T119" fmla="*/ 223 h 235"/>
                <a:gd name="T120" fmla="*/ 146 w 202"/>
                <a:gd name="T121" fmla="*/ 218 h 235"/>
                <a:gd name="T122" fmla="*/ 154 w 202"/>
                <a:gd name="T123" fmla="*/ 21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" h="235">
                  <a:moveTo>
                    <a:pt x="154" y="212"/>
                  </a:moveTo>
                  <a:lnTo>
                    <a:pt x="164" y="205"/>
                  </a:lnTo>
                  <a:lnTo>
                    <a:pt x="173" y="196"/>
                  </a:lnTo>
                  <a:lnTo>
                    <a:pt x="179" y="186"/>
                  </a:lnTo>
                  <a:lnTo>
                    <a:pt x="186" y="178"/>
                  </a:lnTo>
                  <a:lnTo>
                    <a:pt x="191" y="167"/>
                  </a:lnTo>
                  <a:lnTo>
                    <a:pt x="195" y="156"/>
                  </a:lnTo>
                  <a:lnTo>
                    <a:pt x="198" y="145"/>
                  </a:lnTo>
                  <a:lnTo>
                    <a:pt x="201" y="135"/>
                  </a:lnTo>
                  <a:lnTo>
                    <a:pt x="202" y="124"/>
                  </a:lnTo>
                  <a:lnTo>
                    <a:pt x="202" y="112"/>
                  </a:lnTo>
                  <a:lnTo>
                    <a:pt x="201" y="101"/>
                  </a:lnTo>
                  <a:lnTo>
                    <a:pt x="198" y="90"/>
                  </a:lnTo>
                  <a:lnTo>
                    <a:pt x="195" y="78"/>
                  </a:lnTo>
                  <a:lnTo>
                    <a:pt x="191" y="68"/>
                  </a:lnTo>
                  <a:lnTo>
                    <a:pt x="186" y="58"/>
                  </a:lnTo>
                  <a:lnTo>
                    <a:pt x="179" y="47"/>
                  </a:lnTo>
                  <a:lnTo>
                    <a:pt x="169" y="36"/>
                  </a:lnTo>
                  <a:lnTo>
                    <a:pt x="160" y="27"/>
                  </a:lnTo>
                  <a:lnTo>
                    <a:pt x="148" y="19"/>
                  </a:lnTo>
                  <a:lnTo>
                    <a:pt x="136" y="11"/>
                  </a:lnTo>
                  <a:lnTo>
                    <a:pt x="124" y="7"/>
                  </a:lnTo>
                  <a:lnTo>
                    <a:pt x="111" y="3"/>
                  </a:lnTo>
                  <a:lnTo>
                    <a:pt x="97" y="1"/>
                  </a:lnTo>
                  <a:lnTo>
                    <a:pt x="84" y="0"/>
                  </a:lnTo>
                  <a:lnTo>
                    <a:pt x="103" y="21"/>
                  </a:lnTo>
                  <a:lnTo>
                    <a:pt x="113" y="32"/>
                  </a:lnTo>
                  <a:lnTo>
                    <a:pt x="121" y="44"/>
                  </a:lnTo>
                  <a:lnTo>
                    <a:pt x="126" y="56"/>
                  </a:lnTo>
                  <a:lnTo>
                    <a:pt x="129" y="69"/>
                  </a:lnTo>
                  <a:lnTo>
                    <a:pt x="132" y="82"/>
                  </a:lnTo>
                  <a:lnTo>
                    <a:pt x="132" y="95"/>
                  </a:lnTo>
                  <a:lnTo>
                    <a:pt x="130" y="108"/>
                  </a:lnTo>
                  <a:lnTo>
                    <a:pt x="127" y="119"/>
                  </a:lnTo>
                  <a:lnTo>
                    <a:pt x="123" y="132"/>
                  </a:lnTo>
                  <a:lnTo>
                    <a:pt x="116" y="143"/>
                  </a:lnTo>
                  <a:lnTo>
                    <a:pt x="109" y="154"/>
                  </a:lnTo>
                  <a:lnTo>
                    <a:pt x="100" y="164"/>
                  </a:lnTo>
                  <a:lnTo>
                    <a:pt x="89" y="171"/>
                  </a:lnTo>
                  <a:lnTo>
                    <a:pt x="79" y="179"/>
                  </a:lnTo>
                  <a:lnTo>
                    <a:pt x="66" y="184"/>
                  </a:lnTo>
                  <a:lnTo>
                    <a:pt x="52" y="189"/>
                  </a:lnTo>
                  <a:lnTo>
                    <a:pt x="39" y="191"/>
                  </a:lnTo>
                  <a:lnTo>
                    <a:pt x="26" y="194"/>
                  </a:lnTo>
                  <a:lnTo>
                    <a:pt x="13" y="196"/>
                  </a:lnTo>
                  <a:lnTo>
                    <a:pt x="0" y="199"/>
                  </a:lnTo>
                  <a:lnTo>
                    <a:pt x="8" y="207"/>
                  </a:lnTo>
                  <a:lnTo>
                    <a:pt x="16" y="213"/>
                  </a:lnTo>
                  <a:lnTo>
                    <a:pt x="26" y="219"/>
                  </a:lnTo>
                  <a:lnTo>
                    <a:pt x="34" y="224"/>
                  </a:lnTo>
                  <a:lnTo>
                    <a:pt x="44" y="227"/>
                  </a:lnTo>
                  <a:lnTo>
                    <a:pt x="54" y="231"/>
                  </a:lnTo>
                  <a:lnTo>
                    <a:pt x="65" y="233"/>
                  </a:lnTo>
                  <a:lnTo>
                    <a:pt x="74" y="235"/>
                  </a:lnTo>
                  <a:lnTo>
                    <a:pt x="85" y="235"/>
                  </a:lnTo>
                  <a:lnTo>
                    <a:pt x="95" y="235"/>
                  </a:lnTo>
                  <a:lnTo>
                    <a:pt x="106" y="233"/>
                  </a:lnTo>
                  <a:lnTo>
                    <a:pt x="115" y="231"/>
                  </a:lnTo>
                  <a:lnTo>
                    <a:pt x="126" y="227"/>
                  </a:lnTo>
                  <a:lnTo>
                    <a:pt x="136" y="223"/>
                  </a:lnTo>
                  <a:lnTo>
                    <a:pt x="146" y="218"/>
                  </a:lnTo>
                  <a:lnTo>
                    <a:pt x="154" y="21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6" name="Freeform 118"/>
            <p:cNvSpPr>
              <a:spLocks/>
            </p:cNvSpPr>
            <p:nvPr userDrawn="1"/>
          </p:nvSpPr>
          <p:spPr bwMode="auto">
            <a:xfrm>
              <a:off x="-4743450" y="491151"/>
              <a:ext cx="93663" cy="68263"/>
            </a:xfrm>
            <a:custGeom>
              <a:avLst/>
              <a:gdLst>
                <a:gd name="T0" fmla="*/ 188 w 235"/>
                <a:gd name="T1" fmla="*/ 151 h 175"/>
                <a:gd name="T2" fmla="*/ 197 w 235"/>
                <a:gd name="T3" fmla="*/ 145 h 175"/>
                <a:gd name="T4" fmla="*/ 204 w 235"/>
                <a:gd name="T5" fmla="*/ 137 h 175"/>
                <a:gd name="T6" fmla="*/ 212 w 235"/>
                <a:gd name="T7" fmla="*/ 128 h 175"/>
                <a:gd name="T8" fmla="*/ 217 w 235"/>
                <a:gd name="T9" fmla="*/ 120 h 175"/>
                <a:gd name="T10" fmla="*/ 223 w 235"/>
                <a:gd name="T11" fmla="*/ 111 h 175"/>
                <a:gd name="T12" fmla="*/ 227 w 235"/>
                <a:gd name="T13" fmla="*/ 101 h 175"/>
                <a:gd name="T14" fmla="*/ 230 w 235"/>
                <a:gd name="T15" fmla="*/ 92 h 175"/>
                <a:gd name="T16" fmla="*/ 233 w 235"/>
                <a:gd name="T17" fmla="*/ 81 h 175"/>
                <a:gd name="T18" fmla="*/ 234 w 235"/>
                <a:gd name="T19" fmla="*/ 71 h 175"/>
                <a:gd name="T20" fmla="*/ 235 w 235"/>
                <a:gd name="T21" fmla="*/ 60 h 175"/>
                <a:gd name="T22" fmla="*/ 235 w 235"/>
                <a:gd name="T23" fmla="*/ 51 h 175"/>
                <a:gd name="T24" fmla="*/ 234 w 235"/>
                <a:gd name="T25" fmla="*/ 40 h 175"/>
                <a:gd name="T26" fmla="*/ 232 w 235"/>
                <a:gd name="T27" fmla="*/ 30 h 175"/>
                <a:gd name="T28" fmla="*/ 229 w 235"/>
                <a:gd name="T29" fmla="*/ 19 h 175"/>
                <a:gd name="T30" fmla="*/ 226 w 235"/>
                <a:gd name="T31" fmla="*/ 10 h 175"/>
                <a:gd name="T32" fmla="*/ 220 w 235"/>
                <a:gd name="T33" fmla="*/ 0 h 175"/>
                <a:gd name="T34" fmla="*/ 214 w 235"/>
                <a:gd name="T35" fmla="*/ 11 h 175"/>
                <a:gd name="T36" fmla="*/ 208 w 235"/>
                <a:gd name="T37" fmla="*/ 23 h 175"/>
                <a:gd name="T38" fmla="*/ 202 w 235"/>
                <a:gd name="T39" fmla="*/ 35 h 175"/>
                <a:gd name="T40" fmla="*/ 196 w 235"/>
                <a:gd name="T41" fmla="*/ 46 h 175"/>
                <a:gd name="T42" fmla="*/ 187 w 235"/>
                <a:gd name="T43" fmla="*/ 58 h 175"/>
                <a:gd name="T44" fmla="*/ 178 w 235"/>
                <a:gd name="T45" fmla="*/ 69 h 175"/>
                <a:gd name="T46" fmla="*/ 169 w 235"/>
                <a:gd name="T47" fmla="*/ 78 h 175"/>
                <a:gd name="T48" fmla="*/ 158 w 235"/>
                <a:gd name="T49" fmla="*/ 85 h 175"/>
                <a:gd name="T50" fmla="*/ 146 w 235"/>
                <a:gd name="T51" fmla="*/ 91 h 175"/>
                <a:gd name="T52" fmla="*/ 133 w 235"/>
                <a:gd name="T53" fmla="*/ 95 h 175"/>
                <a:gd name="T54" fmla="*/ 121 w 235"/>
                <a:gd name="T55" fmla="*/ 97 h 175"/>
                <a:gd name="T56" fmla="*/ 108 w 235"/>
                <a:gd name="T57" fmla="*/ 98 h 175"/>
                <a:gd name="T58" fmla="*/ 95 w 235"/>
                <a:gd name="T59" fmla="*/ 97 h 175"/>
                <a:gd name="T60" fmla="*/ 82 w 235"/>
                <a:gd name="T61" fmla="*/ 95 h 175"/>
                <a:gd name="T62" fmla="*/ 70 w 235"/>
                <a:gd name="T63" fmla="*/ 92 h 175"/>
                <a:gd name="T64" fmla="*/ 58 w 235"/>
                <a:gd name="T65" fmla="*/ 85 h 175"/>
                <a:gd name="T66" fmla="*/ 48 w 235"/>
                <a:gd name="T67" fmla="*/ 79 h 175"/>
                <a:gd name="T68" fmla="*/ 37 w 235"/>
                <a:gd name="T69" fmla="*/ 70 h 175"/>
                <a:gd name="T70" fmla="*/ 28 w 235"/>
                <a:gd name="T71" fmla="*/ 59 h 175"/>
                <a:gd name="T72" fmla="*/ 19 w 235"/>
                <a:gd name="T73" fmla="*/ 47 h 175"/>
                <a:gd name="T74" fmla="*/ 5 w 235"/>
                <a:gd name="T75" fmla="*/ 23 h 175"/>
                <a:gd name="T76" fmla="*/ 2 w 235"/>
                <a:gd name="T77" fmla="*/ 36 h 175"/>
                <a:gd name="T78" fmla="*/ 1 w 235"/>
                <a:gd name="T79" fmla="*/ 49 h 175"/>
                <a:gd name="T80" fmla="*/ 0 w 235"/>
                <a:gd name="T81" fmla="*/ 63 h 175"/>
                <a:gd name="T82" fmla="*/ 2 w 235"/>
                <a:gd name="T83" fmla="*/ 76 h 175"/>
                <a:gd name="T84" fmla="*/ 4 w 235"/>
                <a:gd name="T85" fmla="*/ 90 h 175"/>
                <a:gd name="T86" fmla="*/ 10 w 235"/>
                <a:gd name="T87" fmla="*/ 103 h 175"/>
                <a:gd name="T88" fmla="*/ 15 w 235"/>
                <a:gd name="T89" fmla="*/ 114 h 175"/>
                <a:gd name="T90" fmla="*/ 24 w 235"/>
                <a:gd name="T91" fmla="*/ 127 h 175"/>
                <a:gd name="T92" fmla="*/ 31 w 235"/>
                <a:gd name="T93" fmla="*/ 136 h 175"/>
                <a:gd name="T94" fmla="*/ 40 w 235"/>
                <a:gd name="T95" fmla="*/ 145 h 175"/>
                <a:gd name="T96" fmla="*/ 49 w 235"/>
                <a:gd name="T97" fmla="*/ 152 h 175"/>
                <a:gd name="T98" fmla="*/ 58 w 235"/>
                <a:gd name="T99" fmla="*/ 159 h 175"/>
                <a:gd name="T100" fmla="*/ 68 w 235"/>
                <a:gd name="T101" fmla="*/ 163 h 175"/>
                <a:gd name="T102" fmla="*/ 79 w 235"/>
                <a:gd name="T103" fmla="*/ 167 h 175"/>
                <a:gd name="T104" fmla="*/ 90 w 235"/>
                <a:gd name="T105" fmla="*/ 171 h 175"/>
                <a:gd name="T106" fmla="*/ 100 w 235"/>
                <a:gd name="T107" fmla="*/ 173 h 175"/>
                <a:gd name="T108" fmla="*/ 112 w 235"/>
                <a:gd name="T109" fmla="*/ 175 h 175"/>
                <a:gd name="T110" fmla="*/ 123 w 235"/>
                <a:gd name="T111" fmla="*/ 175 h 175"/>
                <a:gd name="T112" fmla="*/ 134 w 235"/>
                <a:gd name="T113" fmla="*/ 174 h 175"/>
                <a:gd name="T114" fmla="*/ 146 w 235"/>
                <a:gd name="T115" fmla="*/ 172 h 175"/>
                <a:gd name="T116" fmla="*/ 157 w 235"/>
                <a:gd name="T117" fmla="*/ 168 h 175"/>
                <a:gd name="T118" fmla="*/ 167 w 235"/>
                <a:gd name="T119" fmla="*/ 164 h 175"/>
                <a:gd name="T120" fmla="*/ 178 w 235"/>
                <a:gd name="T121" fmla="*/ 158 h 175"/>
                <a:gd name="T122" fmla="*/ 188 w 235"/>
                <a:gd name="T123" fmla="*/ 15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5" h="175">
                  <a:moveTo>
                    <a:pt x="188" y="151"/>
                  </a:moveTo>
                  <a:lnTo>
                    <a:pt x="197" y="145"/>
                  </a:lnTo>
                  <a:lnTo>
                    <a:pt x="204" y="137"/>
                  </a:lnTo>
                  <a:lnTo>
                    <a:pt x="212" y="128"/>
                  </a:lnTo>
                  <a:lnTo>
                    <a:pt x="217" y="120"/>
                  </a:lnTo>
                  <a:lnTo>
                    <a:pt x="223" y="111"/>
                  </a:lnTo>
                  <a:lnTo>
                    <a:pt x="227" y="101"/>
                  </a:lnTo>
                  <a:lnTo>
                    <a:pt x="230" y="92"/>
                  </a:lnTo>
                  <a:lnTo>
                    <a:pt x="233" y="81"/>
                  </a:lnTo>
                  <a:lnTo>
                    <a:pt x="234" y="71"/>
                  </a:lnTo>
                  <a:lnTo>
                    <a:pt x="235" y="60"/>
                  </a:lnTo>
                  <a:lnTo>
                    <a:pt x="235" y="51"/>
                  </a:lnTo>
                  <a:lnTo>
                    <a:pt x="234" y="40"/>
                  </a:lnTo>
                  <a:lnTo>
                    <a:pt x="232" y="30"/>
                  </a:lnTo>
                  <a:lnTo>
                    <a:pt x="229" y="19"/>
                  </a:lnTo>
                  <a:lnTo>
                    <a:pt x="226" y="10"/>
                  </a:lnTo>
                  <a:lnTo>
                    <a:pt x="220" y="0"/>
                  </a:lnTo>
                  <a:lnTo>
                    <a:pt x="214" y="11"/>
                  </a:lnTo>
                  <a:lnTo>
                    <a:pt x="208" y="23"/>
                  </a:lnTo>
                  <a:lnTo>
                    <a:pt x="202" y="35"/>
                  </a:lnTo>
                  <a:lnTo>
                    <a:pt x="196" y="46"/>
                  </a:lnTo>
                  <a:lnTo>
                    <a:pt x="187" y="58"/>
                  </a:lnTo>
                  <a:lnTo>
                    <a:pt x="178" y="69"/>
                  </a:lnTo>
                  <a:lnTo>
                    <a:pt x="169" y="78"/>
                  </a:lnTo>
                  <a:lnTo>
                    <a:pt x="158" y="85"/>
                  </a:lnTo>
                  <a:lnTo>
                    <a:pt x="146" y="91"/>
                  </a:lnTo>
                  <a:lnTo>
                    <a:pt x="133" y="95"/>
                  </a:lnTo>
                  <a:lnTo>
                    <a:pt x="121" y="97"/>
                  </a:lnTo>
                  <a:lnTo>
                    <a:pt x="108" y="98"/>
                  </a:lnTo>
                  <a:lnTo>
                    <a:pt x="95" y="97"/>
                  </a:lnTo>
                  <a:lnTo>
                    <a:pt x="82" y="95"/>
                  </a:lnTo>
                  <a:lnTo>
                    <a:pt x="70" y="92"/>
                  </a:lnTo>
                  <a:lnTo>
                    <a:pt x="58" y="85"/>
                  </a:lnTo>
                  <a:lnTo>
                    <a:pt x="48" y="79"/>
                  </a:lnTo>
                  <a:lnTo>
                    <a:pt x="37" y="70"/>
                  </a:lnTo>
                  <a:lnTo>
                    <a:pt x="28" y="59"/>
                  </a:lnTo>
                  <a:lnTo>
                    <a:pt x="19" y="47"/>
                  </a:lnTo>
                  <a:lnTo>
                    <a:pt x="5" y="23"/>
                  </a:lnTo>
                  <a:lnTo>
                    <a:pt x="2" y="36"/>
                  </a:lnTo>
                  <a:lnTo>
                    <a:pt x="1" y="49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4" y="90"/>
                  </a:lnTo>
                  <a:lnTo>
                    <a:pt x="10" y="103"/>
                  </a:lnTo>
                  <a:lnTo>
                    <a:pt x="15" y="114"/>
                  </a:lnTo>
                  <a:lnTo>
                    <a:pt x="24" y="127"/>
                  </a:lnTo>
                  <a:lnTo>
                    <a:pt x="31" y="136"/>
                  </a:lnTo>
                  <a:lnTo>
                    <a:pt x="40" y="145"/>
                  </a:lnTo>
                  <a:lnTo>
                    <a:pt x="49" y="152"/>
                  </a:lnTo>
                  <a:lnTo>
                    <a:pt x="58" y="159"/>
                  </a:lnTo>
                  <a:lnTo>
                    <a:pt x="68" y="163"/>
                  </a:lnTo>
                  <a:lnTo>
                    <a:pt x="79" y="167"/>
                  </a:lnTo>
                  <a:lnTo>
                    <a:pt x="90" y="171"/>
                  </a:lnTo>
                  <a:lnTo>
                    <a:pt x="100" y="173"/>
                  </a:lnTo>
                  <a:lnTo>
                    <a:pt x="112" y="175"/>
                  </a:lnTo>
                  <a:lnTo>
                    <a:pt x="123" y="175"/>
                  </a:lnTo>
                  <a:lnTo>
                    <a:pt x="134" y="174"/>
                  </a:lnTo>
                  <a:lnTo>
                    <a:pt x="146" y="172"/>
                  </a:lnTo>
                  <a:lnTo>
                    <a:pt x="157" y="168"/>
                  </a:lnTo>
                  <a:lnTo>
                    <a:pt x="167" y="164"/>
                  </a:lnTo>
                  <a:lnTo>
                    <a:pt x="178" y="158"/>
                  </a:lnTo>
                  <a:lnTo>
                    <a:pt x="188" y="15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7" name="Freeform 119"/>
            <p:cNvSpPr>
              <a:spLocks/>
            </p:cNvSpPr>
            <p:nvPr userDrawn="1"/>
          </p:nvSpPr>
          <p:spPr bwMode="auto">
            <a:xfrm>
              <a:off x="-4557713" y="-1231287"/>
              <a:ext cx="425450" cy="406400"/>
            </a:xfrm>
            <a:custGeom>
              <a:avLst/>
              <a:gdLst>
                <a:gd name="T0" fmla="*/ 514 w 1071"/>
                <a:gd name="T1" fmla="*/ 1022 h 1022"/>
                <a:gd name="T2" fmla="*/ 595 w 1071"/>
                <a:gd name="T3" fmla="*/ 1018 h 1022"/>
                <a:gd name="T4" fmla="*/ 674 w 1071"/>
                <a:gd name="T5" fmla="*/ 1001 h 1022"/>
                <a:gd name="T6" fmla="*/ 749 w 1071"/>
                <a:gd name="T7" fmla="*/ 974 h 1022"/>
                <a:gd name="T8" fmla="*/ 818 w 1071"/>
                <a:gd name="T9" fmla="*/ 936 h 1022"/>
                <a:gd name="T10" fmla="*/ 882 w 1071"/>
                <a:gd name="T11" fmla="*/ 891 h 1022"/>
                <a:gd name="T12" fmla="*/ 939 w 1071"/>
                <a:gd name="T13" fmla="*/ 839 h 1022"/>
                <a:gd name="T14" fmla="*/ 987 w 1071"/>
                <a:gd name="T15" fmla="*/ 783 h 1022"/>
                <a:gd name="T16" fmla="*/ 1026 w 1071"/>
                <a:gd name="T17" fmla="*/ 724 h 1022"/>
                <a:gd name="T18" fmla="*/ 1053 w 1071"/>
                <a:gd name="T19" fmla="*/ 663 h 1022"/>
                <a:gd name="T20" fmla="*/ 1069 w 1071"/>
                <a:gd name="T21" fmla="*/ 603 h 1022"/>
                <a:gd name="T22" fmla="*/ 1071 w 1071"/>
                <a:gd name="T23" fmla="*/ 571 h 1022"/>
                <a:gd name="T24" fmla="*/ 1066 w 1071"/>
                <a:gd name="T25" fmla="*/ 547 h 1022"/>
                <a:gd name="T26" fmla="*/ 1055 w 1071"/>
                <a:gd name="T27" fmla="*/ 531 h 1022"/>
                <a:gd name="T28" fmla="*/ 1038 w 1071"/>
                <a:gd name="T29" fmla="*/ 520 h 1022"/>
                <a:gd name="T30" fmla="*/ 1016 w 1071"/>
                <a:gd name="T31" fmla="*/ 516 h 1022"/>
                <a:gd name="T32" fmla="*/ 969 w 1071"/>
                <a:gd name="T33" fmla="*/ 518 h 1022"/>
                <a:gd name="T34" fmla="*/ 874 w 1071"/>
                <a:gd name="T35" fmla="*/ 541 h 1022"/>
                <a:gd name="T36" fmla="*/ 791 w 1071"/>
                <a:gd name="T37" fmla="*/ 560 h 1022"/>
                <a:gd name="T38" fmla="*/ 753 w 1071"/>
                <a:gd name="T39" fmla="*/ 551 h 1022"/>
                <a:gd name="T40" fmla="*/ 720 w 1071"/>
                <a:gd name="T41" fmla="*/ 530 h 1022"/>
                <a:gd name="T42" fmla="*/ 699 w 1071"/>
                <a:gd name="T43" fmla="*/ 498 h 1022"/>
                <a:gd name="T44" fmla="*/ 691 w 1071"/>
                <a:gd name="T45" fmla="*/ 460 h 1022"/>
                <a:gd name="T46" fmla="*/ 768 w 1071"/>
                <a:gd name="T47" fmla="*/ 178 h 1022"/>
                <a:gd name="T48" fmla="*/ 774 w 1071"/>
                <a:gd name="T49" fmla="*/ 138 h 1022"/>
                <a:gd name="T50" fmla="*/ 767 w 1071"/>
                <a:gd name="T51" fmla="*/ 99 h 1022"/>
                <a:gd name="T52" fmla="*/ 748 w 1071"/>
                <a:gd name="T53" fmla="*/ 64 h 1022"/>
                <a:gd name="T54" fmla="*/ 720 w 1071"/>
                <a:gd name="T55" fmla="*/ 37 h 1022"/>
                <a:gd name="T56" fmla="*/ 683 w 1071"/>
                <a:gd name="T57" fmla="*/ 20 h 1022"/>
                <a:gd name="T58" fmla="*/ 547 w 1071"/>
                <a:gd name="T59" fmla="*/ 0 h 1022"/>
                <a:gd name="T60" fmla="*/ 507 w 1071"/>
                <a:gd name="T61" fmla="*/ 4 h 1022"/>
                <a:gd name="T62" fmla="*/ 473 w 1071"/>
                <a:gd name="T63" fmla="*/ 21 h 1022"/>
                <a:gd name="T64" fmla="*/ 445 w 1071"/>
                <a:gd name="T65" fmla="*/ 48 h 1022"/>
                <a:gd name="T66" fmla="*/ 426 w 1071"/>
                <a:gd name="T67" fmla="*/ 84 h 1022"/>
                <a:gd name="T68" fmla="*/ 420 w 1071"/>
                <a:gd name="T69" fmla="*/ 124 h 1022"/>
                <a:gd name="T70" fmla="*/ 407 w 1071"/>
                <a:gd name="T71" fmla="*/ 415 h 1022"/>
                <a:gd name="T72" fmla="*/ 388 w 1071"/>
                <a:gd name="T73" fmla="*/ 450 h 1022"/>
                <a:gd name="T74" fmla="*/ 357 w 1071"/>
                <a:gd name="T75" fmla="*/ 474 h 1022"/>
                <a:gd name="T76" fmla="*/ 321 w 1071"/>
                <a:gd name="T77" fmla="*/ 484 h 1022"/>
                <a:gd name="T78" fmla="*/ 282 w 1071"/>
                <a:gd name="T79" fmla="*/ 481 h 1022"/>
                <a:gd name="T80" fmla="*/ 209 w 1071"/>
                <a:gd name="T81" fmla="*/ 437 h 1022"/>
                <a:gd name="T82" fmla="*/ 125 w 1071"/>
                <a:gd name="T83" fmla="*/ 387 h 1022"/>
                <a:gd name="T84" fmla="*/ 81 w 1071"/>
                <a:gd name="T85" fmla="*/ 370 h 1022"/>
                <a:gd name="T86" fmla="*/ 58 w 1071"/>
                <a:gd name="T87" fmla="*/ 368 h 1022"/>
                <a:gd name="T88" fmla="*/ 39 w 1071"/>
                <a:gd name="T89" fmla="*/ 373 h 1022"/>
                <a:gd name="T90" fmla="*/ 24 w 1071"/>
                <a:gd name="T91" fmla="*/ 385 h 1022"/>
                <a:gd name="T92" fmla="*/ 12 w 1071"/>
                <a:gd name="T93" fmla="*/ 407 h 1022"/>
                <a:gd name="T94" fmla="*/ 4 w 1071"/>
                <a:gd name="T95" fmla="*/ 438 h 1022"/>
                <a:gd name="T96" fmla="*/ 0 w 1071"/>
                <a:gd name="T97" fmla="*/ 500 h 1022"/>
                <a:gd name="T98" fmla="*/ 8 w 1071"/>
                <a:gd name="T99" fmla="*/ 565 h 1022"/>
                <a:gd name="T100" fmla="*/ 27 w 1071"/>
                <a:gd name="T101" fmla="*/ 633 h 1022"/>
                <a:gd name="T102" fmla="*/ 56 w 1071"/>
                <a:gd name="T103" fmla="*/ 702 h 1022"/>
                <a:gd name="T104" fmla="*/ 94 w 1071"/>
                <a:gd name="T105" fmla="*/ 768 h 1022"/>
                <a:gd name="T106" fmla="*/ 141 w 1071"/>
                <a:gd name="T107" fmla="*/ 831 h 1022"/>
                <a:gd name="T108" fmla="*/ 196 w 1071"/>
                <a:gd name="T109" fmla="*/ 887 h 1022"/>
                <a:gd name="T110" fmla="*/ 259 w 1071"/>
                <a:gd name="T111" fmla="*/ 937 h 1022"/>
                <a:gd name="T112" fmla="*/ 329 w 1071"/>
                <a:gd name="T113" fmla="*/ 977 h 1022"/>
                <a:gd name="T114" fmla="*/ 405 w 1071"/>
                <a:gd name="T115" fmla="*/ 1005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1" h="1022">
                  <a:moveTo>
                    <a:pt x="459" y="1017"/>
                  </a:moveTo>
                  <a:lnTo>
                    <a:pt x="487" y="1020"/>
                  </a:lnTo>
                  <a:lnTo>
                    <a:pt x="514" y="1022"/>
                  </a:lnTo>
                  <a:lnTo>
                    <a:pt x="542" y="1022"/>
                  </a:lnTo>
                  <a:lnTo>
                    <a:pt x="569" y="1021"/>
                  </a:lnTo>
                  <a:lnTo>
                    <a:pt x="595" y="1018"/>
                  </a:lnTo>
                  <a:lnTo>
                    <a:pt x="622" y="1014"/>
                  </a:lnTo>
                  <a:lnTo>
                    <a:pt x="648" y="1008"/>
                  </a:lnTo>
                  <a:lnTo>
                    <a:pt x="674" y="1001"/>
                  </a:lnTo>
                  <a:lnTo>
                    <a:pt x="700" y="993"/>
                  </a:lnTo>
                  <a:lnTo>
                    <a:pt x="725" y="983"/>
                  </a:lnTo>
                  <a:lnTo>
                    <a:pt x="749" y="974"/>
                  </a:lnTo>
                  <a:lnTo>
                    <a:pt x="773" y="962"/>
                  </a:lnTo>
                  <a:lnTo>
                    <a:pt x="796" y="949"/>
                  </a:lnTo>
                  <a:lnTo>
                    <a:pt x="818" y="936"/>
                  </a:lnTo>
                  <a:lnTo>
                    <a:pt x="841" y="922"/>
                  </a:lnTo>
                  <a:lnTo>
                    <a:pt x="862" y="907"/>
                  </a:lnTo>
                  <a:lnTo>
                    <a:pt x="882" y="891"/>
                  </a:lnTo>
                  <a:lnTo>
                    <a:pt x="903" y="874"/>
                  </a:lnTo>
                  <a:lnTo>
                    <a:pt x="921" y="857"/>
                  </a:lnTo>
                  <a:lnTo>
                    <a:pt x="939" y="839"/>
                  </a:lnTo>
                  <a:lnTo>
                    <a:pt x="957" y="820"/>
                  </a:lnTo>
                  <a:lnTo>
                    <a:pt x="972" y="802"/>
                  </a:lnTo>
                  <a:lnTo>
                    <a:pt x="987" y="783"/>
                  </a:lnTo>
                  <a:lnTo>
                    <a:pt x="1001" y="763"/>
                  </a:lnTo>
                  <a:lnTo>
                    <a:pt x="1014" y="744"/>
                  </a:lnTo>
                  <a:lnTo>
                    <a:pt x="1026" y="724"/>
                  </a:lnTo>
                  <a:lnTo>
                    <a:pt x="1037" y="704"/>
                  </a:lnTo>
                  <a:lnTo>
                    <a:pt x="1045" y="683"/>
                  </a:lnTo>
                  <a:lnTo>
                    <a:pt x="1053" y="663"/>
                  </a:lnTo>
                  <a:lnTo>
                    <a:pt x="1060" y="643"/>
                  </a:lnTo>
                  <a:lnTo>
                    <a:pt x="1065" y="623"/>
                  </a:lnTo>
                  <a:lnTo>
                    <a:pt x="1069" y="603"/>
                  </a:lnTo>
                  <a:lnTo>
                    <a:pt x="1070" y="591"/>
                  </a:lnTo>
                  <a:lnTo>
                    <a:pt x="1071" y="581"/>
                  </a:lnTo>
                  <a:lnTo>
                    <a:pt x="1071" y="571"/>
                  </a:lnTo>
                  <a:lnTo>
                    <a:pt x="1070" y="562"/>
                  </a:lnTo>
                  <a:lnTo>
                    <a:pt x="1068" y="555"/>
                  </a:lnTo>
                  <a:lnTo>
                    <a:pt x="1066" y="547"/>
                  </a:lnTo>
                  <a:lnTo>
                    <a:pt x="1063" y="541"/>
                  </a:lnTo>
                  <a:lnTo>
                    <a:pt x="1059" y="535"/>
                  </a:lnTo>
                  <a:lnTo>
                    <a:pt x="1055" y="531"/>
                  </a:lnTo>
                  <a:lnTo>
                    <a:pt x="1050" y="527"/>
                  </a:lnTo>
                  <a:lnTo>
                    <a:pt x="1044" y="523"/>
                  </a:lnTo>
                  <a:lnTo>
                    <a:pt x="1038" y="520"/>
                  </a:lnTo>
                  <a:lnTo>
                    <a:pt x="1031" y="518"/>
                  </a:lnTo>
                  <a:lnTo>
                    <a:pt x="1024" y="517"/>
                  </a:lnTo>
                  <a:lnTo>
                    <a:pt x="1016" y="516"/>
                  </a:lnTo>
                  <a:lnTo>
                    <a:pt x="1007" y="515"/>
                  </a:lnTo>
                  <a:lnTo>
                    <a:pt x="989" y="516"/>
                  </a:lnTo>
                  <a:lnTo>
                    <a:pt x="969" y="518"/>
                  </a:lnTo>
                  <a:lnTo>
                    <a:pt x="947" y="522"/>
                  </a:lnTo>
                  <a:lnTo>
                    <a:pt x="924" y="528"/>
                  </a:lnTo>
                  <a:lnTo>
                    <a:pt x="874" y="541"/>
                  </a:lnTo>
                  <a:lnTo>
                    <a:pt x="818" y="556"/>
                  </a:lnTo>
                  <a:lnTo>
                    <a:pt x="804" y="559"/>
                  </a:lnTo>
                  <a:lnTo>
                    <a:pt x="791" y="560"/>
                  </a:lnTo>
                  <a:lnTo>
                    <a:pt x="777" y="559"/>
                  </a:lnTo>
                  <a:lnTo>
                    <a:pt x="764" y="556"/>
                  </a:lnTo>
                  <a:lnTo>
                    <a:pt x="753" y="551"/>
                  </a:lnTo>
                  <a:lnTo>
                    <a:pt x="741" y="546"/>
                  </a:lnTo>
                  <a:lnTo>
                    <a:pt x="730" y="538"/>
                  </a:lnTo>
                  <a:lnTo>
                    <a:pt x="720" y="530"/>
                  </a:lnTo>
                  <a:lnTo>
                    <a:pt x="712" y="520"/>
                  </a:lnTo>
                  <a:lnTo>
                    <a:pt x="705" y="510"/>
                  </a:lnTo>
                  <a:lnTo>
                    <a:pt x="699" y="498"/>
                  </a:lnTo>
                  <a:lnTo>
                    <a:pt x="694" y="486"/>
                  </a:lnTo>
                  <a:lnTo>
                    <a:pt x="692" y="473"/>
                  </a:lnTo>
                  <a:lnTo>
                    <a:pt x="691" y="460"/>
                  </a:lnTo>
                  <a:lnTo>
                    <a:pt x="692" y="446"/>
                  </a:lnTo>
                  <a:lnTo>
                    <a:pt x="695" y="432"/>
                  </a:lnTo>
                  <a:lnTo>
                    <a:pt x="768" y="178"/>
                  </a:lnTo>
                  <a:lnTo>
                    <a:pt x="771" y="165"/>
                  </a:lnTo>
                  <a:lnTo>
                    <a:pt x="773" y="151"/>
                  </a:lnTo>
                  <a:lnTo>
                    <a:pt x="774" y="138"/>
                  </a:lnTo>
                  <a:lnTo>
                    <a:pt x="773" y="124"/>
                  </a:lnTo>
                  <a:lnTo>
                    <a:pt x="771" y="111"/>
                  </a:lnTo>
                  <a:lnTo>
                    <a:pt x="767" y="99"/>
                  </a:lnTo>
                  <a:lnTo>
                    <a:pt x="762" y="86"/>
                  </a:lnTo>
                  <a:lnTo>
                    <a:pt x="756" y="75"/>
                  </a:lnTo>
                  <a:lnTo>
                    <a:pt x="748" y="64"/>
                  </a:lnTo>
                  <a:lnTo>
                    <a:pt x="740" y="55"/>
                  </a:lnTo>
                  <a:lnTo>
                    <a:pt x="730" y="45"/>
                  </a:lnTo>
                  <a:lnTo>
                    <a:pt x="720" y="37"/>
                  </a:lnTo>
                  <a:lnTo>
                    <a:pt x="708" y="31"/>
                  </a:lnTo>
                  <a:lnTo>
                    <a:pt x="696" y="24"/>
                  </a:lnTo>
                  <a:lnTo>
                    <a:pt x="683" y="20"/>
                  </a:lnTo>
                  <a:lnTo>
                    <a:pt x="669" y="18"/>
                  </a:lnTo>
                  <a:lnTo>
                    <a:pt x="561" y="1"/>
                  </a:lnTo>
                  <a:lnTo>
                    <a:pt x="547" y="0"/>
                  </a:lnTo>
                  <a:lnTo>
                    <a:pt x="534" y="0"/>
                  </a:lnTo>
                  <a:lnTo>
                    <a:pt x="520" y="2"/>
                  </a:lnTo>
                  <a:lnTo>
                    <a:pt x="507" y="4"/>
                  </a:lnTo>
                  <a:lnTo>
                    <a:pt x="496" y="9"/>
                  </a:lnTo>
                  <a:lnTo>
                    <a:pt x="484" y="15"/>
                  </a:lnTo>
                  <a:lnTo>
                    <a:pt x="473" y="21"/>
                  </a:lnTo>
                  <a:lnTo>
                    <a:pt x="462" y="30"/>
                  </a:lnTo>
                  <a:lnTo>
                    <a:pt x="453" y="38"/>
                  </a:lnTo>
                  <a:lnTo>
                    <a:pt x="445" y="48"/>
                  </a:lnTo>
                  <a:lnTo>
                    <a:pt x="437" y="59"/>
                  </a:lnTo>
                  <a:lnTo>
                    <a:pt x="431" y="71"/>
                  </a:lnTo>
                  <a:lnTo>
                    <a:pt x="426" y="84"/>
                  </a:lnTo>
                  <a:lnTo>
                    <a:pt x="422" y="97"/>
                  </a:lnTo>
                  <a:lnTo>
                    <a:pt x="421" y="110"/>
                  </a:lnTo>
                  <a:lnTo>
                    <a:pt x="420" y="124"/>
                  </a:lnTo>
                  <a:lnTo>
                    <a:pt x="412" y="388"/>
                  </a:lnTo>
                  <a:lnTo>
                    <a:pt x="410" y="402"/>
                  </a:lnTo>
                  <a:lnTo>
                    <a:pt x="407" y="415"/>
                  </a:lnTo>
                  <a:lnTo>
                    <a:pt x="403" y="428"/>
                  </a:lnTo>
                  <a:lnTo>
                    <a:pt x="396" y="440"/>
                  </a:lnTo>
                  <a:lnTo>
                    <a:pt x="388" y="450"/>
                  </a:lnTo>
                  <a:lnTo>
                    <a:pt x="379" y="460"/>
                  </a:lnTo>
                  <a:lnTo>
                    <a:pt x="369" y="467"/>
                  </a:lnTo>
                  <a:lnTo>
                    <a:pt x="357" y="474"/>
                  </a:lnTo>
                  <a:lnTo>
                    <a:pt x="347" y="479"/>
                  </a:lnTo>
                  <a:lnTo>
                    <a:pt x="334" y="482"/>
                  </a:lnTo>
                  <a:lnTo>
                    <a:pt x="321" y="484"/>
                  </a:lnTo>
                  <a:lnTo>
                    <a:pt x="308" y="486"/>
                  </a:lnTo>
                  <a:lnTo>
                    <a:pt x="295" y="484"/>
                  </a:lnTo>
                  <a:lnTo>
                    <a:pt x="282" y="481"/>
                  </a:lnTo>
                  <a:lnTo>
                    <a:pt x="269" y="476"/>
                  </a:lnTo>
                  <a:lnTo>
                    <a:pt x="256" y="468"/>
                  </a:lnTo>
                  <a:lnTo>
                    <a:pt x="209" y="437"/>
                  </a:lnTo>
                  <a:lnTo>
                    <a:pt x="165" y="410"/>
                  </a:lnTo>
                  <a:lnTo>
                    <a:pt x="145" y="397"/>
                  </a:lnTo>
                  <a:lnTo>
                    <a:pt x="125" y="387"/>
                  </a:lnTo>
                  <a:lnTo>
                    <a:pt x="106" y="379"/>
                  </a:lnTo>
                  <a:lnTo>
                    <a:pt x="88" y="372"/>
                  </a:lnTo>
                  <a:lnTo>
                    <a:pt x="81" y="370"/>
                  </a:lnTo>
                  <a:lnTo>
                    <a:pt x="73" y="369"/>
                  </a:lnTo>
                  <a:lnTo>
                    <a:pt x="66" y="368"/>
                  </a:lnTo>
                  <a:lnTo>
                    <a:pt x="58" y="368"/>
                  </a:lnTo>
                  <a:lnTo>
                    <a:pt x="52" y="369"/>
                  </a:lnTo>
                  <a:lnTo>
                    <a:pt x="45" y="370"/>
                  </a:lnTo>
                  <a:lnTo>
                    <a:pt x="39" y="373"/>
                  </a:lnTo>
                  <a:lnTo>
                    <a:pt x="33" y="376"/>
                  </a:lnTo>
                  <a:lnTo>
                    <a:pt x="28" y="380"/>
                  </a:lnTo>
                  <a:lnTo>
                    <a:pt x="24" y="385"/>
                  </a:lnTo>
                  <a:lnTo>
                    <a:pt x="19" y="392"/>
                  </a:lnTo>
                  <a:lnTo>
                    <a:pt x="15" y="398"/>
                  </a:lnTo>
                  <a:lnTo>
                    <a:pt x="12" y="407"/>
                  </a:lnTo>
                  <a:lnTo>
                    <a:pt x="8" y="415"/>
                  </a:lnTo>
                  <a:lnTo>
                    <a:pt x="5" y="426"/>
                  </a:lnTo>
                  <a:lnTo>
                    <a:pt x="4" y="438"/>
                  </a:lnTo>
                  <a:lnTo>
                    <a:pt x="1" y="457"/>
                  </a:lnTo>
                  <a:lnTo>
                    <a:pt x="0" y="478"/>
                  </a:lnTo>
                  <a:lnTo>
                    <a:pt x="0" y="500"/>
                  </a:lnTo>
                  <a:lnTo>
                    <a:pt x="2" y="521"/>
                  </a:lnTo>
                  <a:lnTo>
                    <a:pt x="4" y="544"/>
                  </a:lnTo>
                  <a:lnTo>
                    <a:pt x="8" y="565"/>
                  </a:lnTo>
                  <a:lnTo>
                    <a:pt x="13" y="588"/>
                  </a:lnTo>
                  <a:lnTo>
                    <a:pt x="19" y="611"/>
                  </a:lnTo>
                  <a:lnTo>
                    <a:pt x="27" y="633"/>
                  </a:lnTo>
                  <a:lnTo>
                    <a:pt x="35" y="656"/>
                  </a:lnTo>
                  <a:lnTo>
                    <a:pt x="45" y="679"/>
                  </a:lnTo>
                  <a:lnTo>
                    <a:pt x="56" y="702"/>
                  </a:lnTo>
                  <a:lnTo>
                    <a:pt x="68" y="724"/>
                  </a:lnTo>
                  <a:lnTo>
                    <a:pt x="80" y="746"/>
                  </a:lnTo>
                  <a:lnTo>
                    <a:pt x="94" y="768"/>
                  </a:lnTo>
                  <a:lnTo>
                    <a:pt x="109" y="789"/>
                  </a:lnTo>
                  <a:lnTo>
                    <a:pt x="124" y="811"/>
                  </a:lnTo>
                  <a:lnTo>
                    <a:pt x="141" y="831"/>
                  </a:lnTo>
                  <a:lnTo>
                    <a:pt x="159" y="851"/>
                  </a:lnTo>
                  <a:lnTo>
                    <a:pt x="177" y="869"/>
                  </a:lnTo>
                  <a:lnTo>
                    <a:pt x="196" y="887"/>
                  </a:lnTo>
                  <a:lnTo>
                    <a:pt x="217" y="905"/>
                  </a:lnTo>
                  <a:lnTo>
                    <a:pt x="237" y="922"/>
                  </a:lnTo>
                  <a:lnTo>
                    <a:pt x="259" y="937"/>
                  </a:lnTo>
                  <a:lnTo>
                    <a:pt x="282" y="951"/>
                  </a:lnTo>
                  <a:lnTo>
                    <a:pt x="305" y="965"/>
                  </a:lnTo>
                  <a:lnTo>
                    <a:pt x="329" y="977"/>
                  </a:lnTo>
                  <a:lnTo>
                    <a:pt x="354" y="988"/>
                  </a:lnTo>
                  <a:lnTo>
                    <a:pt x="379" y="997"/>
                  </a:lnTo>
                  <a:lnTo>
                    <a:pt x="405" y="1005"/>
                  </a:lnTo>
                  <a:lnTo>
                    <a:pt x="432" y="1011"/>
                  </a:lnTo>
                  <a:lnTo>
                    <a:pt x="459" y="1017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8" name="Freeform 120"/>
            <p:cNvSpPr>
              <a:spLocks/>
            </p:cNvSpPr>
            <p:nvPr userDrawn="1"/>
          </p:nvSpPr>
          <p:spPr bwMode="auto">
            <a:xfrm>
              <a:off x="-4473575" y="-1088412"/>
              <a:ext cx="93663" cy="79375"/>
            </a:xfrm>
            <a:custGeom>
              <a:avLst/>
              <a:gdLst>
                <a:gd name="T0" fmla="*/ 99 w 234"/>
                <a:gd name="T1" fmla="*/ 199 h 200"/>
                <a:gd name="T2" fmla="*/ 111 w 234"/>
                <a:gd name="T3" fmla="*/ 200 h 200"/>
                <a:gd name="T4" fmla="*/ 123 w 234"/>
                <a:gd name="T5" fmla="*/ 200 h 200"/>
                <a:gd name="T6" fmla="*/ 134 w 234"/>
                <a:gd name="T7" fmla="*/ 199 h 200"/>
                <a:gd name="T8" fmla="*/ 145 w 234"/>
                <a:gd name="T9" fmla="*/ 197 h 200"/>
                <a:gd name="T10" fmla="*/ 156 w 234"/>
                <a:gd name="T11" fmla="*/ 193 h 200"/>
                <a:gd name="T12" fmla="*/ 167 w 234"/>
                <a:gd name="T13" fmla="*/ 189 h 200"/>
                <a:gd name="T14" fmla="*/ 177 w 234"/>
                <a:gd name="T15" fmla="*/ 184 h 200"/>
                <a:gd name="T16" fmla="*/ 186 w 234"/>
                <a:gd name="T17" fmla="*/ 178 h 200"/>
                <a:gd name="T18" fmla="*/ 195 w 234"/>
                <a:gd name="T19" fmla="*/ 171 h 200"/>
                <a:gd name="T20" fmla="*/ 203 w 234"/>
                <a:gd name="T21" fmla="*/ 163 h 200"/>
                <a:gd name="T22" fmla="*/ 210 w 234"/>
                <a:gd name="T23" fmla="*/ 155 h 200"/>
                <a:gd name="T24" fmla="*/ 217 w 234"/>
                <a:gd name="T25" fmla="*/ 145 h 200"/>
                <a:gd name="T26" fmla="*/ 222 w 234"/>
                <a:gd name="T27" fmla="*/ 135 h 200"/>
                <a:gd name="T28" fmla="*/ 226 w 234"/>
                <a:gd name="T29" fmla="*/ 124 h 200"/>
                <a:gd name="T30" fmla="*/ 231 w 234"/>
                <a:gd name="T31" fmla="*/ 112 h 200"/>
                <a:gd name="T32" fmla="*/ 233 w 234"/>
                <a:gd name="T33" fmla="*/ 101 h 200"/>
                <a:gd name="T34" fmla="*/ 234 w 234"/>
                <a:gd name="T35" fmla="*/ 87 h 200"/>
                <a:gd name="T36" fmla="*/ 234 w 234"/>
                <a:gd name="T37" fmla="*/ 73 h 200"/>
                <a:gd name="T38" fmla="*/ 232 w 234"/>
                <a:gd name="T39" fmla="*/ 58 h 200"/>
                <a:gd name="T40" fmla="*/ 229 w 234"/>
                <a:gd name="T41" fmla="*/ 46 h 200"/>
                <a:gd name="T42" fmla="*/ 223 w 234"/>
                <a:gd name="T43" fmla="*/ 34 h 200"/>
                <a:gd name="T44" fmla="*/ 217 w 234"/>
                <a:gd name="T45" fmla="*/ 22 h 200"/>
                <a:gd name="T46" fmla="*/ 209 w 234"/>
                <a:gd name="T47" fmla="*/ 10 h 200"/>
                <a:gd name="T48" fmla="*/ 199 w 234"/>
                <a:gd name="T49" fmla="*/ 0 h 200"/>
                <a:gd name="T50" fmla="*/ 199 w 234"/>
                <a:gd name="T51" fmla="*/ 29 h 200"/>
                <a:gd name="T52" fmla="*/ 197 w 234"/>
                <a:gd name="T53" fmla="*/ 43 h 200"/>
                <a:gd name="T54" fmla="*/ 194 w 234"/>
                <a:gd name="T55" fmla="*/ 56 h 200"/>
                <a:gd name="T56" fmla="*/ 190 w 234"/>
                <a:gd name="T57" fmla="*/ 69 h 200"/>
                <a:gd name="T58" fmla="*/ 183 w 234"/>
                <a:gd name="T59" fmla="*/ 81 h 200"/>
                <a:gd name="T60" fmla="*/ 175 w 234"/>
                <a:gd name="T61" fmla="*/ 91 h 200"/>
                <a:gd name="T62" fmla="*/ 166 w 234"/>
                <a:gd name="T63" fmla="*/ 101 h 200"/>
                <a:gd name="T64" fmla="*/ 156 w 234"/>
                <a:gd name="T65" fmla="*/ 108 h 200"/>
                <a:gd name="T66" fmla="*/ 144 w 234"/>
                <a:gd name="T67" fmla="*/ 115 h 200"/>
                <a:gd name="T68" fmla="*/ 134 w 234"/>
                <a:gd name="T69" fmla="*/ 120 h 200"/>
                <a:gd name="T70" fmla="*/ 121 w 234"/>
                <a:gd name="T71" fmla="*/ 123 h 200"/>
                <a:gd name="T72" fmla="*/ 108 w 234"/>
                <a:gd name="T73" fmla="*/ 125 h 200"/>
                <a:gd name="T74" fmla="*/ 95 w 234"/>
                <a:gd name="T75" fmla="*/ 127 h 200"/>
                <a:gd name="T76" fmla="*/ 82 w 234"/>
                <a:gd name="T77" fmla="*/ 125 h 200"/>
                <a:gd name="T78" fmla="*/ 69 w 234"/>
                <a:gd name="T79" fmla="*/ 122 h 200"/>
                <a:gd name="T80" fmla="*/ 56 w 234"/>
                <a:gd name="T81" fmla="*/ 117 h 200"/>
                <a:gd name="T82" fmla="*/ 43 w 234"/>
                <a:gd name="T83" fmla="*/ 109 h 200"/>
                <a:gd name="T84" fmla="*/ 32 w 234"/>
                <a:gd name="T85" fmla="*/ 102 h 200"/>
                <a:gd name="T86" fmla="*/ 21 w 234"/>
                <a:gd name="T87" fmla="*/ 95 h 200"/>
                <a:gd name="T88" fmla="*/ 10 w 234"/>
                <a:gd name="T89" fmla="*/ 88 h 200"/>
                <a:gd name="T90" fmla="*/ 0 w 234"/>
                <a:gd name="T91" fmla="*/ 80 h 200"/>
                <a:gd name="T92" fmla="*/ 0 w 234"/>
                <a:gd name="T93" fmla="*/ 91 h 200"/>
                <a:gd name="T94" fmla="*/ 1 w 234"/>
                <a:gd name="T95" fmla="*/ 102 h 200"/>
                <a:gd name="T96" fmla="*/ 3 w 234"/>
                <a:gd name="T97" fmla="*/ 112 h 200"/>
                <a:gd name="T98" fmla="*/ 6 w 234"/>
                <a:gd name="T99" fmla="*/ 122 h 200"/>
                <a:gd name="T100" fmla="*/ 9 w 234"/>
                <a:gd name="T101" fmla="*/ 132 h 200"/>
                <a:gd name="T102" fmla="*/ 15 w 234"/>
                <a:gd name="T103" fmla="*/ 141 h 200"/>
                <a:gd name="T104" fmla="*/ 20 w 234"/>
                <a:gd name="T105" fmla="*/ 150 h 200"/>
                <a:gd name="T106" fmla="*/ 27 w 234"/>
                <a:gd name="T107" fmla="*/ 158 h 200"/>
                <a:gd name="T108" fmla="*/ 33 w 234"/>
                <a:gd name="T109" fmla="*/ 165 h 200"/>
                <a:gd name="T110" fmla="*/ 41 w 234"/>
                <a:gd name="T111" fmla="*/ 173 h 200"/>
                <a:gd name="T112" fmla="*/ 49 w 234"/>
                <a:gd name="T113" fmla="*/ 179 h 200"/>
                <a:gd name="T114" fmla="*/ 58 w 234"/>
                <a:gd name="T115" fmla="*/ 185 h 200"/>
                <a:gd name="T116" fmla="*/ 68 w 234"/>
                <a:gd name="T117" fmla="*/ 190 h 200"/>
                <a:gd name="T118" fmla="*/ 77 w 234"/>
                <a:gd name="T119" fmla="*/ 193 h 200"/>
                <a:gd name="T120" fmla="*/ 88 w 234"/>
                <a:gd name="T121" fmla="*/ 197 h 200"/>
                <a:gd name="T122" fmla="*/ 99 w 234"/>
                <a:gd name="T123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00">
                  <a:moveTo>
                    <a:pt x="99" y="199"/>
                  </a:moveTo>
                  <a:lnTo>
                    <a:pt x="111" y="200"/>
                  </a:lnTo>
                  <a:lnTo>
                    <a:pt x="123" y="200"/>
                  </a:lnTo>
                  <a:lnTo>
                    <a:pt x="134" y="199"/>
                  </a:lnTo>
                  <a:lnTo>
                    <a:pt x="145" y="197"/>
                  </a:lnTo>
                  <a:lnTo>
                    <a:pt x="156" y="193"/>
                  </a:lnTo>
                  <a:lnTo>
                    <a:pt x="167" y="189"/>
                  </a:lnTo>
                  <a:lnTo>
                    <a:pt x="177" y="184"/>
                  </a:lnTo>
                  <a:lnTo>
                    <a:pt x="186" y="178"/>
                  </a:lnTo>
                  <a:lnTo>
                    <a:pt x="195" y="171"/>
                  </a:lnTo>
                  <a:lnTo>
                    <a:pt x="203" y="163"/>
                  </a:lnTo>
                  <a:lnTo>
                    <a:pt x="210" y="155"/>
                  </a:lnTo>
                  <a:lnTo>
                    <a:pt x="217" y="145"/>
                  </a:lnTo>
                  <a:lnTo>
                    <a:pt x="222" y="135"/>
                  </a:lnTo>
                  <a:lnTo>
                    <a:pt x="226" y="124"/>
                  </a:lnTo>
                  <a:lnTo>
                    <a:pt x="231" y="112"/>
                  </a:lnTo>
                  <a:lnTo>
                    <a:pt x="233" y="101"/>
                  </a:lnTo>
                  <a:lnTo>
                    <a:pt x="234" y="87"/>
                  </a:lnTo>
                  <a:lnTo>
                    <a:pt x="234" y="73"/>
                  </a:lnTo>
                  <a:lnTo>
                    <a:pt x="232" y="58"/>
                  </a:lnTo>
                  <a:lnTo>
                    <a:pt x="229" y="46"/>
                  </a:lnTo>
                  <a:lnTo>
                    <a:pt x="223" y="34"/>
                  </a:lnTo>
                  <a:lnTo>
                    <a:pt x="217" y="22"/>
                  </a:lnTo>
                  <a:lnTo>
                    <a:pt x="209" y="10"/>
                  </a:lnTo>
                  <a:lnTo>
                    <a:pt x="199" y="0"/>
                  </a:lnTo>
                  <a:lnTo>
                    <a:pt x="199" y="29"/>
                  </a:lnTo>
                  <a:lnTo>
                    <a:pt x="197" y="43"/>
                  </a:lnTo>
                  <a:lnTo>
                    <a:pt x="194" y="56"/>
                  </a:lnTo>
                  <a:lnTo>
                    <a:pt x="190" y="69"/>
                  </a:lnTo>
                  <a:lnTo>
                    <a:pt x="183" y="81"/>
                  </a:lnTo>
                  <a:lnTo>
                    <a:pt x="175" y="91"/>
                  </a:lnTo>
                  <a:lnTo>
                    <a:pt x="166" y="101"/>
                  </a:lnTo>
                  <a:lnTo>
                    <a:pt x="156" y="108"/>
                  </a:lnTo>
                  <a:lnTo>
                    <a:pt x="144" y="115"/>
                  </a:lnTo>
                  <a:lnTo>
                    <a:pt x="134" y="120"/>
                  </a:lnTo>
                  <a:lnTo>
                    <a:pt x="121" y="123"/>
                  </a:lnTo>
                  <a:lnTo>
                    <a:pt x="108" y="125"/>
                  </a:lnTo>
                  <a:lnTo>
                    <a:pt x="95" y="127"/>
                  </a:lnTo>
                  <a:lnTo>
                    <a:pt x="82" y="125"/>
                  </a:lnTo>
                  <a:lnTo>
                    <a:pt x="69" y="122"/>
                  </a:lnTo>
                  <a:lnTo>
                    <a:pt x="56" y="117"/>
                  </a:lnTo>
                  <a:lnTo>
                    <a:pt x="43" y="109"/>
                  </a:lnTo>
                  <a:lnTo>
                    <a:pt x="32" y="102"/>
                  </a:lnTo>
                  <a:lnTo>
                    <a:pt x="21" y="95"/>
                  </a:lnTo>
                  <a:lnTo>
                    <a:pt x="10" y="88"/>
                  </a:lnTo>
                  <a:lnTo>
                    <a:pt x="0" y="80"/>
                  </a:lnTo>
                  <a:lnTo>
                    <a:pt x="0" y="91"/>
                  </a:lnTo>
                  <a:lnTo>
                    <a:pt x="1" y="102"/>
                  </a:lnTo>
                  <a:lnTo>
                    <a:pt x="3" y="112"/>
                  </a:lnTo>
                  <a:lnTo>
                    <a:pt x="6" y="122"/>
                  </a:lnTo>
                  <a:lnTo>
                    <a:pt x="9" y="132"/>
                  </a:lnTo>
                  <a:lnTo>
                    <a:pt x="15" y="141"/>
                  </a:lnTo>
                  <a:lnTo>
                    <a:pt x="20" y="150"/>
                  </a:lnTo>
                  <a:lnTo>
                    <a:pt x="27" y="158"/>
                  </a:lnTo>
                  <a:lnTo>
                    <a:pt x="33" y="165"/>
                  </a:lnTo>
                  <a:lnTo>
                    <a:pt x="41" y="173"/>
                  </a:lnTo>
                  <a:lnTo>
                    <a:pt x="49" y="179"/>
                  </a:lnTo>
                  <a:lnTo>
                    <a:pt x="58" y="185"/>
                  </a:lnTo>
                  <a:lnTo>
                    <a:pt x="68" y="190"/>
                  </a:lnTo>
                  <a:lnTo>
                    <a:pt x="77" y="193"/>
                  </a:lnTo>
                  <a:lnTo>
                    <a:pt x="88" y="197"/>
                  </a:lnTo>
                  <a:lnTo>
                    <a:pt x="99" y="19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9" name="Freeform 121"/>
            <p:cNvSpPr>
              <a:spLocks/>
            </p:cNvSpPr>
            <p:nvPr userDrawn="1"/>
          </p:nvSpPr>
          <p:spPr bwMode="auto">
            <a:xfrm>
              <a:off x="-4303713" y="-1070949"/>
              <a:ext cx="92075" cy="87313"/>
            </a:xfrm>
            <a:custGeom>
              <a:avLst/>
              <a:gdLst>
                <a:gd name="T0" fmla="*/ 100 w 230"/>
                <a:gd name="T1" fmla="*/ 220 h 221"/>
                <a:gd name="T2" fmla="*/ 111 w 230"/>
                <a:gd name="T3" fmla="*/ 221 h 221"/>
                <a:gd name="T4" fmla="*/ 122 w 230"/>
                <a:gd name="T5" fmla="*/ 221 h 221"/>
                <a:gd name="T6" fmla="*/ 133 w 230"/>
                <a:gd name="T7" fmla="*/ 220 h 221"/>
                <a:gd name="T8" fmla="*/ 143 w 230"/>
                <a:gd name="T9" fmla="*/ 219 h 221"/>
                <a:gd name="T10" fmla="*/ 154 w 230"/>
                <a:gd name="T11" fmla="*/ 216 h 221"/>
                <a:gd name="T12" fmla="*/ 163 w 230"/>
                <a:gd name="T13" fmla="*/ 212 h 221"/>
                <a:gd name="T14" fmla="*/ 172 w 230"/>
                <a:gd name="T15" fmla="*/ 208 h 221"/>
                <a:gd name="T16" fmla="*/ 182 w 230"/>
                <a:gd name="T17" fmla="*/ 203 h 221"/>
                <a:gd name="T18" fmla="*/ 190 w 230"/>
                <a:gd name="T19" fmla="*/ 196 h 221"/>
                <a:gd name="T20" fmla="*/ 198 w 230"/>
                <a:gd name="T21" fmla="*/ 190 h 221"/>
                <a:gd name="T22" fmla="*/ 205 w 230"/>
                <a:gd name="T23" fmla="*/ 182 h 221"/>
                <a:gd name="T24" fmla="*/ 212 w 230"/>
                <a:gd name="T25" fmla="*/ 174 h 221"/>
                <a:gd name="T26" fmla="*/ 217 w 230"/>
                <a:gd name="T27" fmla="*/ 166 h 221"/>
                <a:gd name="T28" fmla="*/ 223 w 230"/>
                <a:gd name="T29" fmla="*/ 156 h 221"/>
                <a:gd name="T30" fmla="*/ 227 w 230"/>
                <a:gd name="T31" fmla="*/ 146 h 221"/>
                <a:gd name="T32" fmla="*/ 230 w 230"/>
                <a:gd name="T33" fmla="*/ 137 h 221"/>
                <a:gd name="T34" fmla="*/ 218 w 230"/>
                <a:gd name="T35" fmla="*/ 140 h 221"/>
                <a:gd name="T36" fmla="*/ 205 w 230"/>
                <a:gd name="T37" fmla="*/ 143 h 221"/>
                <a:gd name="T38" fmla="*/ 192 w 230"/>
                <a:gd name="T39" fmla="*/ 147 h 221"/>
                <a:gd name="T40" fmla="*/ 179 w 230"/>
                <a:gd name="T41" fmla="*/ 151 h 221"/>
                <a:gd name="T42" fmla="*/ 165 w 230"/>
                <a:gd name="T43" fmla="*/ 154 h 221"/>
                <a:gd name="T44" fmla="*/ 152 w 230"/>
                <a:gd name="T45" fmla="*/ 155 h 221"/>
                <a:gd name="T46" fmla="*/ 138 w 230"/>
                <a:gd name="T47" fmla="*/ 154 h 221"/>
                <a:gd name="T48" fmla="*/ 125 w 230"/>
                <a:gd name="T49" fmla="*/ 151 h 221"/>
                <a:gd name="T50" fmla="*/ 114 w 230"/>
                <a:gd name="T51" fmla="*/ 146 h 221"/>
                <a:gd name="T52" fmla="*/ 102 w 230"/>
                <a:gd name="T53" fmla="*/ 141 h 221"/>
                <a:gd name="T54" fmla="*/ 91 w 230"/>
                <a:gd name="T55" fmla="*/ 133 h 221"/>
                <a:gd name="T56" fmla="*/ 81 w 230"/>
                <a:gd name="T57" fmla="*/ 125 h 221"/>
                <a:gd name="T58" fmla="*/ 73 w 230"/>
                <a:gd name="T59" fmla="*/ 115 h 221"/>
                <a:gd name="T60" fmla="*/ 66 w 230"/>
                <a:gd name="T61" fmla="*/ 105 h 221"/>
                <a:gd name="T62" fmla="*/ 60 w 230"/>
                <a:gd name="T63" fmla="*/ 93 h 221"/>
                <a:gd name="T64" fmla="*/ 55 w 230"/>
                <a:gd name="T65" fmla="*/ 81 h 221"/>
                <a:gd name="T66" fmla="*/ 53 w 230"/>
                <a:gd name="T67" fmla="*/ 68 h 221"/>
                <a:gd name="T68" fmla="*/ 52 w 230"/>
                <a:gd name="T69" fmla="*/ 55 h 221"/>
                <a:gd name="T70" fmla="*/ 53 w 230"/>
                <a:gd name="T71" fmla="*/ 41 h 221"/>
                <a:gd name="T72" fmla="*/ 56 w 230"/>
                <a:gd name="T73" fmla="*/ 27 h 221"/>
                <a:gd name="T74" fmla="*/ 64 w 230"/>
                <a:gd name="T75" fmla="*/ 0 h 221"/>
                <a:gd name="T76" fmla="*/ 52 w 230"/>
                <a:gd name="T77" fmla="*/ 6 h 221"/>
                <a:gd name="T78" fmla="*/ 41 w 230"/>
                <a:gd name="T79" fmla="*/ 15 h 221"/>
                <a:gd name="T80" fmla="*/ 32 w 230"/>
                <a:gd name="T81" fmla="*/ 23 h 221"/>
                <a:gd name="T82" fmla="*/ 23 w 230"/>
                <a:gd name="T83" fmla="*/ 34 h 221"/>
                <a:gd name="T84" fmla="*/ 15 w 230"/>
                <a:gd name="T85" fmla="*/ 46 h 221"/>
                <a:gd name="T86" fmla="*/ 10 w 230"/>
                <a:gd name="T87" fmla="*/ 58 h 221"/>
                <a:gd name="T88" fmla="*/ 5 w 230"/>
                <a:gd name="T89" fmla="*/ 71 h 221"/>
                <a:gd name="T90" fmla="*/ 1 w 230"/>
                <a:gd name="T91" fmla="*/ 85 h 221"/>
                <a:gd name="T92" fmla="*/ 0 w 230"/>
                <a:gd name="T93" fmla="*/ 98 h 221"/>
                <a:gd name="T94" fmla="*/ 0 w 230"/>
                <a:gd name="T95" fmla="*/ 109 h 221"/>
                <a:gd name="T96" fmla="*/ 1 w 230"/>
                <a:gd name="T97" fmla="*/ 120 h 221"/>
                <a:gd name="T98" fmla="*/ 3 w 230"/>
                <a:gd name="T99" fmla="*/ 132 h 221"/>
                <a:gd name="T100" fmla="*/ 7 w 230"/>
                <a:gd name="T101" fmla="*/ 143 h 221"/>
                <a:gd name="T102" fmla="*/ 11 w 230"/>
                <a:gd name="T103" fmla="*/ 153 h 221"/>
                <a:gd name="T104" fmla="*/ 16 w 230"/>
                <a:gd name="T105" fmla="*/ 164 h 221"/>
                <a:gd name="T106" fmla="*/ 23 w 230"/>
                <a:gd name="T107" fmla="*/ 172 h 221"/>
                <a:gd name="T108" fmla="*/ 30 w 230"/>
                <a:gd name="T109" fmla="*/ 182 h 221"/>
                <a:gd name="T110" fmla="*/ 38 w 230"/>
                <a:gd name="T111" fmla="*/ 190 h 221"/>
                <a:gd name="T112" fmla="*/ 47 w 230"/>
                <a:gd name="T113" fmla="*/ 197 h 221"/>
                <a:gd name="T114" fmla="*/ 56 w 230"/>
                <a:gd name="T115" fmla="*/ 204 h 221"/>
                <a:gd name="T116" fmla="*/ 66 w 230"/>
                <a:gd name="T117" fmla="*/ 209 h 221"/>
                <a:gd name="T118" fmla="*/ 77 w 230"/>
                <a:gd name="T119" fmla="*/ 213 h 221"/>
                <a:gd name="T120" fmla="*/ 88 w 230"/>
                <a:gd name="T121" fmla="*/ 217 h 221"/>
                <a:gd name="T122" fmla="*/ 100 w 230"/>
                <a:gd name="T123" fmla="*/ 2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" h="221">
                  <a:moveTo>
                    <a:pt x="100" y="220"/>
                  </a:moveTo>
                  <a:lnTo>
                    <a:pt x="111" y="221"/>
                  </a:lnTo>
                  <a:lnTo>
                    <a:pt x="122" y="221"/>
                  </a:lnTo>
                  <a:lnTo>
                    <a:pt x="133" y="220"/>
                  </a:lnTo>
                  <a:lnTo>
                    <a:pt x="143" y="219"/>
                  </a:lnTo>
                  <a:lnTo>
                    <a:pt x="154" y="216"/>
                  </a:lnTo>
                  <a:lnTo>
                    <a:pt x="163" y="212"/>
                  </a:lnTo>
                  <a:lnTo>
                    <a:pt x="172" y="208"/>
                  </a:lnTo>
                  <a:lnTo>
                    <a:pt x="182" y="203"/>
                  </a:lnTo>
                  <a:lnTo>
                    <a:pt x="190" y="196"/>
                  </a:lnTo>
                  <a:lnTo>
                    <a:pt x="198" y="190"/>
                  </a:lnTo>
                  <a:lnTo>
                    <a:pt x="205" y="182"/>
                  </a:lnTo>
                  <a:lnTo>
                    <a:pt x="212" y="174"/>
                  </a:lnTo>
                  <a:lnTo>
                    <a:pt x="217" y="166"/>
                  </a:lnTo>
                  <a:lnTo>
                    <a:pt x="223" y="156"/>
                  </a:lnTo>
                  <a:lnTo>
                    <a:pt x="227" y="146"/>
                  </a:lnTo>
                  <a:lnTo>
                    <a:pt x="230" y="137"/>
                  </a:lnTo>
                  <a:lnTo>
                    <a:pt x="218" y="140"/>
                  </a:lnTo>
                  <a:lnTo>
                    <a:pt x="205" y="143"/>
                  </a:lnTo>
                  <a:lnTo>
                    <a:pt x="192" y="147"/>
                  </a:lnTo>
                  <a:lnTo>
                    <a:pt x="179" y="151"/>
                  </a:lnTo>
                  <a:lnTo>
                    <a:pt x="165" y="154"/>
                  </a:lnTo>
                  <a:lnTo>
                    <a:pt x="152" y="155"/>
                  </a:lnTo>
                  <a:lnTo>
                    <a:pt x="138" y="154"/>
                  </a:lnTo>
                  <a:lnTo>
                    <a:pt x="125" y="151"/>
                  </a:lnTo>
                  <a:lnTo>
                    <a:pt x="114" y="146"/>
                  </a:lnTo>
                  <a:lnTo>
                    <a:pt x="102" y="141"/>
                  </a:lnTo>
                  <a:lnTo>
                    <a:pt x="91" y="133"/>
                  </a:lnTo>
                  <a:lnTo>
                    <a:pt x="81" y="125"/>
                  </a:lnTo>
                  <a:lnTo>
                    <a:pt x="73" y="115"/>
                  </a:lnTo>
                  <a:lnTo>
                    <a:pt x="66" y="105"/>
                  </a:lnTo>
                  <a:lnTo>
                    <a:pt x="60" y="93"/>
                  </a:lnTo>
                  <a:lnTo>
                    <a:pt x="55" y="81"/>
                  </a:lnTo>
                  <a:lnTo>
                    <a:pt x="53" y="68"/>
                  </a:lnTo>
                  <a:lnTo>
                    <a:pt x="52" y="55"/>
                  </a:lnTo>
                  <a:lnTo>
                    <a:pt x="53" y="41"/>
                  </a:lnTo>
                  <a:lnTo>
                    <a:pt x="56" y="27"/>
                  </a:lnTo>
                  <a:lnTo>
                    <a:pt x="64" y="0"/>
                  </a:lnTo>
                  <a:lnTo>
                    <a:pt x="52" y="6"/>
                  </a:lnTo>
                  <a:lnTo>
                    <a:pt x="41" y="15"/>
                  </a:lnTo>
                  <a:lnTo>
                    <a:pt x="32" y="23"/>
                  </a:lnTo>
                  <a:lnTo>
                    <a:pt x="23" y="34"/>
                  </a:lnTo>
                  <a:lnTo>
                    <a:pt x="15" y="46"/>
                  </a:lnTo>
                  <a:lnTo>
                    <a:pt x="10" y="58"/>
                  </a:lnTo>
                  <a:lnTo>
                    <a:pt x="5" y="71"/>
                  </a:lnTo>
                  <a:lnTo>
                    <a:pt x="1" y="85"/>
                  </a:lnTo>
                  <a:lnTo>
                    <a:pt x="0" y="98"/>
                  </a:lnTo>
                  <a:lnTo>
                    <a:pt x="0" y="109"/>
                  </a:lnTo>
                  <a:lnTo>
                    <a:pt x="1" y="120"/>
                  </a:lnTo>
                  <a:lnTo>
                    <a:pt x="3" y="132"/>
                  </a:lnTo>
                  <a:lnTo>
                    <a:pt x="7" y="143"/>
                  </a:lnTo>
                  <a:lnTo>
                    <a:pt x="11" y="153"/>
                  </a:lnTo>
                  <a:lnTo>
                    <a:pt x="16" y="164"/>
                  </a:lnTo>
                  <a:lnTo>
                    <a:pt x="23" y="172"/>
                  </a:lnTo>
                  <a:lnTo>
                    <a:pt x="30" y="182"/>
                  </a:lnTo>
                  <a:lnTo>
                    <a:pt x="38" y="190"/>
                  </a:lnTo>
                  <a:lnTo>
                    <a:pt x="47" y="197"/>
                  </a:lnTo>
                  <a:lnTo>
                    <a:pt x="56" y="204"/>
                  </a:lnTo>
                  <a:lnTo>
                    <a:pt x="66" y="209"/>
                  </a:lnTo>
                  <a:lnTo>
                    <a:pt x="77" y="213"/>
                  </a:lnTo>
                  <a:lnTo>
                    <a:pt x="88" y="217"/>
                  </a:lnTo>
                  <a:lnTo>
                    <a:pt x="100" y="22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0" name="Freeform 122"/>
            <p:cNvSpPr>
              <a:spLocks/>
            </p:cNvSpPr>
            <p:nvPr userDrawn="1"/>
          </p:nvSpPr>
          <p:spPr bwMode="auto">
            <a:xfrm>
              <a:off x="-6151563" y="-974112"/>
              <a:ext cx="423863" cy="404813"/>
            </a:xfrm>
            <a:custGeom>
              <a:avLst/>
              <a:gdLst>
                <a:gd name="T0" fmla="*/ 514 w 1072"/>
                <a:gd name="T1" fmla="*/ 1023 h 1023"/>
                <a:gd name="T2" fmla="*/ 595 w 1072"/>
                <a:gd name="T3" fmla="*/ 1019 h 1023"/>
                <a:gd name="T4" fmla="*/ 674 w 1072"/>
                <a:gd name="T5" fmla="*/ 1003 h 1023"/>
                <a:gd name="T6" fmla="*/ 750 w 1072"/>
                <a:gd name="T7" fmla="*/ 975 h 1023"/>
                <a:gd name="T8" fmla="*/ 819 w 1072"/>
                <a:gd name="T9" fmla="*/ 937 h 1023"/>
                <a:gd name="T10" fmla="*/ 883 w 1072"/>
                <a:gd name="T11" fmla="*/ 891 h 1023"/>
                <a:gd name="T12" fmla="*/ 940 w 1072"/>
                <a:gd name="T13" fmla="*/ 841 h 1023"/>
                <a:gd name="T14" fmla="*/ 987 w 1072"/>
                <a:gd name="T15" fmla="*/ 785 h 1023"/>
                <a:gd name="T16" fmla="*/ 1026 w 1072"/>
                <a:gd name="T17" fmla="*/ 725 h 1023"/>
                <a:gd name="T18" fmla="*/ 1053 w 1072"/>
                <a:gd name="T19" fmla="*/ 665 h 1023"/>
                <a:gd name="T20" fmla="*/ 1069 w 1072"/>
                <a:gd name="T21" fmla="*/ 604 h 1023"/>
                <a:gd name="T22" fmla="*/ 1072 w 1072"/>
                <a:gd name="T23" fmla="*/ 573 h 1023"/>
                <a:gd name="T24" fmla="*/ 1066 w 1072"/>
                <a:gd name="T25" fmla="*/ 548 h 1023"/>
                <a:gd name="T26" fmla="*/ 1055 w 1072"/>
                <a:gd name="T27" fmla="*/ 532 h 1023"/>
                <a:gd name="T28" fmla="*/ 1038 w 1072"/>
                <a:gd name="T29" fmla="*/ 522 h 1023"/>
                <a:gd name="T30" fmla="*/ 1016 w 1072"/>
                <a:gd name="T31" fmla="*/ 517 h 1023"/>
                <a:gd name="T32" fmla="*/ 969 w 1072"/>
                <a:gd name="T33" fmla="*/ 520 h 1023"/>
                <a:gd name="T34" fmla="*/ 874 w 1072"/>
                <a:gd name="T35" fmla="*/ 542 h 1023"/>
                <a:gd name="T36" fmla="*/ 792 w 1072"/>
                <a:gd name="T37" fmla="*/ 561 h 1023"/>
                <a:gd name="T38" fmla="*/ 753 w 1072"/>
                <a:gd name="T39" fmla="*/ 553 h 1023"/>
                <a:gd name="T40" fmla="*/ 721 w 1072"/>
                <a:gd name="T41" fmla="*/ 532 h 1023"/>
                <a:gd name="T42" fmla="*/ 699 w 1072"/>
                <a:gd name="T43" fmla="*/ 499 h 1023"/>
                <a:gd name="T44" fmla="*/ 691 w 1072"/>
                <a:gd name="T45" fmla="*/ 461 h 1023"/>
                <a:gd name="T46" fmla="*/ 768 w 1072"/>
                <a:gd name="T47" fmla="*/ 180 h 1023"/>
                <a:gd name="T48" fmla="*/ 775 w 1072"/>
                <a:gd name="T49" fmla="*/ 139 h 1023"/>
                <a:gd name="T50" fmla="*/ 767 w 1072"/>
                <a:gd name="T51" fmla="*/ 100 h 1023"/>
                <a:gd name="T52" fmla="*/ 749 w 1072"/>
                <a:gd name="T53" fmla="*/ 65 h 1023"/>
                <a:gd name="T54" fmla="*/ 721 w 1072"/>
                <a:gd name="T55" fmla="*/ 38 h 1023"/>
                <a:gd name="T56" fmla="*/ 684 w 1072"/>
                <a:gd name="T57" fmla="*/ 22 h 1023"/>
                <a:gd name="T58" fmla="*/ 549 w 1072"/>
                <a:gd name="T59" fmla="*/ 0 h 1023"/>
                <a:gd name="T60" fmla="*/ 508 w 1072"/>
                <a:gd name="T61" fmla="*/ 6 h 1023"/>
                <a:gd name="T62" fmla="*/ 473 w 1072"/>
                <a:gd name="T63" fmla="*/ 23 h 1023"/>
                <a:gd name="T64" fmla="*/ 445 w 1072"/>
                <a:gd name="T65" fmla="*/ 50 h 1023"/>
                <a:gd name="T66" fmla="*/ 427 w 1072"/>
                <a:gd name="T67" fmla="*/ 85 h 1023"/>
                <a:gd name="T68" fmla="*/ 420 w 1072"/>
                <a:gd name="T69" fmla="*/ 126 h 1023"/>
                <a:gd name="T70" fmla="*/ 407 w 1072"/>
                <a:gd name="T71" fmla="*/ 417 h 1023"/>
                <a:gd name="T72" fmla="*/ 388 w 1072"/>
                <a:gd name="T73" fmla="*/ 452 h 1023"/>
                <a:gd name="T74" fmla="*/ 359 w 1072"/>
                <a:gd name="T75" fmla="*/ 476 h 1023"/>
                <a:gd name="T76" fmla="*/ 321 w 1072"/>
                <a:gd name="T77" fmla="*/ 486 h 1023"/>
                <a:gd name="T78" fmla="*/ 282 w 1072"/>
                <a:gd name="T79" fmla="*/ 482 h 1023"/>
                <a:gd name="T80" fmla="*/ 210 w 1072"/>
                <a:gd name="T81" fmla="*/ 439 h 1023"/>
                <a:gd name="T82" fmla="*/ 125 w 1072"/>
                <a:gd name="T83" fmla="*/ 388 h 1023"/>
                <a:gd name="T84" fmla="*/ 81 w 1072"/>
                <a:gd name="T85" fmla="*/ 372 h 1023"/>
                <a:gd name="T86" fmla="*/ 58 w 1072"/>
                <a:gd name="T87" fmla="*/ 370 h 1023"/>
                <a:gd name="T88" fmla="*/ 39 w 1072"/>
                <a:gd name="T89" fmla="*/ 374 h 1023"/>
                <a:gd name="T90" fmla="*/ 24 w 1072"/>
                <a:gd name="T91" fmla="*/ 387 h 1023"/>
                <a:gd name="T92" fmla="*/ 12 w 1072"/>
                <a:gd name="T93" fmla="*/ 408 h 1023"/>
                <a:gd name="T94" fmla="*/ 4 w 1072"/>
                <a:gd name="T95" fmla="*/ 439 h 1023"/>
                <a:gd name="T96" fmla="*/ 0 w 1072"/>
                <a:gd name="T97" fmla="*/ 500 h 1023"/>
                <a:gd name="T98" fmla="*/ 9 w 1072"/>
                <a:gd name="T99" fmla="*/ 567 h 1023"/>
                <a:gd name="T100" fmla="*/ 27 w 1072"/>
                <a:gd name="T101" fmla="*/ 635 h 1023"/>
                <a:gd name="T102" fmla="*/ 56 w 1072"/>
                <a:gd name="T103" fmla="*/ 704 h 1023"/>
                <a:gd name="T104" fmla="*/ 94 w 1072"/>
                <a:gd name="T105" fmla="*/ 769 h 1023"/>
                <a:gd name="T106" fmla="*/ 142 w 1072"/>
                <a:gd name="T107" fmla="*/ 832 h 1023"/>
                <a:gd name="T108" fmla="*/ 197 w 1072"/>
                <a:gd name="T109" fmla="*/ 889 h 1023"/>
                <a:gd name="T110" fmla="*/ 259 w 1072"/>
                <a:gd name="T111" fmla="*/ 938 h 1023"/>
                <a:gd name="T112" fmla="*/ 330 w 1072"/>
                <a:gd name="T113" fmla="*/ 978 h 1023"/>
                <a:gd name="T114" fmla="*/ 405 w 1072"/>
                <a:gd name="T115" fmla="*/ 1006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2" h="1023">
                  <a:moveTo>
                    <a:pt x="459" y="1018"/>
                  </a:moveTo>
                  <a:lnTo>
                    <a:pt x="487" y="1021"/>
                  </a:lnTo>
                  <a:lnTo>
                    <a:pt x="514" y="1023"/>
                  </a:lnTo>
                  <a:lnTo>
                    <a:pt x="542" y="1023"/>
                  </a:lnTo>
                  <a:lnTo>
                    <a:pt x="569" y="1022"/>
                  </a:lnTo>
                  <a:lnTo>
                    <a:pt x="595" y="1019"/>
                  </a:lnTo>
                  <a:lnTo>
                    <a:pt x="622" y="1015"/>
                  </a:lnTo>
                  <a:lnTo>
                    <a:pt x="648" y="1009"/>
                  </a:lnTo>
                  <a:lnTo>
                    <a:pt x="674" y="1003"/>
                  </a:lnTo>
                  <a:lnTo>
                    <a:pt x="700" y="994"/>
                  </a:lnTo>
                  <a:lnTo>
                    <a:pt x="725" y="985"/>
                  </a:lnTo>
                  <a:lnTo>
                    <a:pt x="750" y="975"/>
                  </a:lnTo>
                  <a:lnTo>
                    <a:pt x="773" y="963"/>
                  </a:lnTo>
                  <a:lnTo>
                    <a:pt x="796" y="951"/>
                  </a:lnTo>
                  <a:lnTo>
                    <a:pt x="819" y="937"/>
                  </a:lnTo>
                  <a:lnTo>
                    <a:pt x="841" y="923"/>
                  </a:lnTo>
                  <a:lnTo>
                    <a:pt x="862" y="908"/>
                  </a:lnTo>
                  <a:lnTo>
                    <a:pt x="883" y="891"/>
                  </a:lnTo>
                  <a:lnTo>
                    <a:pt x="903" y="875"/>
                  </a:lnTo>
                  <a:lnTo>
                    <a:pt x="921" y="858"/>
                  </a:lnTo>
                  <a:lnTo>
                    <a:pt x="940" y="841"/>
                  </a:lnTo>
                  <a:lnTo>
                    <a:pt x="957" y="822"/>
                  </a:lnTo>
                  <a:lnTo>
                    <a:pt x="972" y="803"/>
                  </a:lnTo>
                  <a:lnTo>
                    <a:pt x="987" y="785"/>
                  </a:lnTo>
                  <a:lnTo>
                    <a:pt x="1001" y="765"/>
                  </a:lnTo>
                  <a:lnTo>
                    <a:pt x="1014" y="745"/>
                  </a:lnTo>
                  <a:lnTo>
                    <a:pt x="1026" y="725"/>
                  </a:lnTo>
                  <a:lnTo>
                    <a:pt x="1037" y="705"/>
                  </a:lnTo>
                  <a:lnTo>
                    <a:pt x="1046" y="685"/>
                  </a:lnTo>
                  <a:lnTo>
                    <a:pt x="1053" y="665"/>
                  </a:lnTo>
                  <a:lnTo>
                    <a:pt x="1061" y="644"/>
                  </a:lnTo>
                  <a:lnTo>
                    <a:pt x="1065" y="625"/>
                  </a:lnTo>
                  <a:lnTo>
                    <a:pt x="1069" y="604"/>
                  </a:lnTo>
                  <a:lnTo>
                    <a:pt x="1070" y="592"/>
                  </a:lnTo>
                  <a:lnTo>
                    <a:pt x="1072" y="583"/>
                  </a:lnTo>
                  <a:lnTo>
                    <a:pt x="1072" y="573"/>
                  </a:lnTo>
                  <a:lnTo>
                    <a:pt x="1070" y="563"/>
                  </a:lnTo>
                  <a:lnTo>
                    <a:pt x="1069" y="556"/>
                  </a:lnTo>
                  <a:lnTo>
                    <a:pt x="1066" y="548"/>
                  </a:lnTo>
                  <a:lnTo>
                    <a:pt x="1064" y="543"/>
                  </a:lnTo>
                  <a:lnTo>
                    <a:pt x="1060" y="536"/>
                  </a:lnTo>
                  <a:lnTo>
                    <a:pt x="1055" y="532"/>
                  </a:lnTo>
                  <a:lnTo>
                    <a:pt x="1050" y="527"/>
                  </a:lnTo>
                  <a:lnTo>
                    <a:pt x="1045" y="524"/>
                  </a:lnTo>
                  <a:lnTo>
                    <a:pt x="1038" y="522"/>
                  </a:lnTo>
                  <a:lnTo>
                    <a:pt x="1032" y="520"/>
                  </a:lnTo>
                  <a:lnTo>
                    <a:pt x="1024" y="518"/>
                  </a:lnTo>
                  <a:lnTo>
                    <a:pt x="1016" y="517"/>
                  </a:lnTo>
                  <a:lnTo>
                    <a:pt x="1008" y="517"/>
                  </a:lnTo>
                  <a:lnTo>
                    <a:pt x="989" y="517"/>
                  </a:lnTo>
                  <a:lnTo>
                    <a:pt x="969" y="520"/>
                  </a:lnTo>
                  <a:lnTo>
                    <a:pt x="947" y="523"/>
                  </a:lnTo>
                  <a:lnTo>
                    <a:pt x="925" y="529"/>
                  </a:lnTo>
                  <a:lnTo>
                    <a:pt x="874" y="542"/>
                  </a:lnTo>
                  <a:lnTo>
                    <a:pt x="819" y="557"/>
                  </a:lnTo>
                  <a:lnTo>
                    <a:pt x="805" y="560"/>
                  </a:lnTo>
                  <a:lnTo>
                    <a:pt x="792" y="561"/>
                  </a:lnTo>
                  <a:lnTo>
                    <a:pt x="778" y="560"/>
                  </a:lnTo>
                  <a:lnTo>
                    <a:pt x="765" y="558"/>
                  </a:lnTo>
                  <a:lnTo>
                    <a:pt x="753" y="553"/>
                  </a:lnTo>
                  <a:lnTo>
                    <a:pt x="741" y="547"/>
                  </a:lnTo>
                  <a:lnTo>
                    <a:pt x="730" y="540"/>
                  </a:lnTo>
                  <a:lnTo>
                    <a:pt x="721" y="532"/>
                  </a:lnTo>
                  <a:lnTo>
                    <a:pt x="712" y="522"/>
                  </a:lnTo>
                  <a:lnTo>
                    <a:pt x="705" y="511"/>
                  </a:lnTo>
                  <a:lnTo>
                    <a:pt x="699" y="499"/>
                  </a:lnTo>
                  <a:lnTo>
                    <a:pt x="695" y="488"/>
                  </a:lnTo>
                  <a:lnTo>
                    <a:pt x="692" y="475"/>
                  </a:lnTo>
                  <a:lnTo>
                    <a:pt x="691" y="461"/>
                  </a:lnTo>
                  <a:lnTo>
                    <a:pt x="692" y="448"/>
                  </a:lnTo>
                  <a:lnTo>
                    <a:pt x="696" y="434"/>
                  </a:lnTo>
                  <a:lnTo>
                    <a:pt x="768" y="180"/>
                  </a:lnTo>
                  <a:lnTo>
                    <a:pt x="771" y="166"/>
                  </a:lnTo>
                  <a:lnTo>
                    <a:pt x="773" y="152"/>
                  </a:lnTo>
                  <a:lnTo>
                    <a:pt x="775" y="139"/>
                  </a:lnTo>
                  <a:lnTo>
                    <a:pt x="773" y="126"/>
                  </a:lnTo>
                  <a:lnTo>
                    <a:pt x="771" y="113"/>
                  </a:lnTo>
                  <a:lnTo>
                    <a:pt x="767" y="100"/>
                  </a:lnTo>
                  <a:lnTo>
                    <a:pt x="763" y="88"/>
                  </a:lnTo>
                  <a:lnTo>
                    <a:pt x="756" y="76"/>
                  </a:lnTo>
                  <a:lnTo>
                    <a:pt x="749" y="65"/>
                  </a:lnTo>
                  <a:lnTo>
                    <a:pt x="740" y="56"/>
                  </a:lnTo>
                  <a:lnTo>
                    <a:pt x="730" y="47"/>
                  </a:lnTo>
                  <a:lnTo>
                    <a:pt x="721" y="38"/>
                  </a:lnTo>
                  <a:lnTo>
                    <a:pt x="709" y="32"/>
                  </a:lnTo>
                  <a:lnTo>
                    <a:pt x="697" y="26"/>
                  </a:lnTo>
                  <a:lnTo>
                    <a:pt x="684" y="22"/>
                  </a:lnTo>
                  <a:lnTo>
                    <a:pt x="670" y="19"/>
                  </a:lnTo>
                  <a:lnTo>
                    <a:pt x="562" y="2"/>
                  </a:lnTo>
                  <a:lnTo>
                    <a:pt x="549" y="0"/>
                  </a:lnTo>
                  <a:lnTo>
                    <a:pt x="535" y="0"/>
                  </a:lnTo>
                  <a:lnTo>
                    <a:pt x="521" y="3"/>
                  </a:lnTo>
                  <a:lnTo>
                    <a:pt x="508" y="6"/>
                  </a:lnTo>
                  <a:lnTo>
                    <a:pt x="496" y="10"/>
                  </a:lnTo>
                  <a:lnTo>
                    <a:pt x="484" y="16"/>
                  </a:lnTo>
                  <a:lnTo>
                    <a:pt x="473" y="23"/>
                  </a:lnTo>
                  <a:lnTo>
                    <a:pt x="462" y="31"/>
                  </a:lnTo>
                  <a:lnTo>
                    <a:pt x="454" y="39"/>
                  </a:lnTo>
                  <a:lnTo>
                    <a:pt x="445" y="50"/>
                  </a:lnTo>
                  <a:lnTo>
                    <a:pt x="438" y="61"/>
                  </a:lnTo>
                  <a:lnTo>
                    <a:pt x="431" y="73"/>
                  </a:lnTo>
                  <a:lnTo>
                    <a:pt x="427" y="85"/>
                  </a:lnTo>
                  <a:lnTo>
                    <a:pt x="424" y="98"/>
                  </a:lnTo>
                  <a:lnTo>
                    <a:pt x="421" y="112"/>
                  </a:lnTo>
                  <a:lnTo>
                    <a:pt x="420" y="126"/>
                  </a:lnTo>
                  <a:lnTo>
                    <a:pt x="413" y="389"/>
                  </a:lnTo>
                  <a:lnTo>
                    <a:pt x="411" y="403"/>
                  </a:lnTo>
                  <a:lnTo>
                    <a:pt x="407" y="417"/>
                  </a:lnTo>
                  <a:lnTo>
                    <a:pt x="403" y="429"/>
                  </a:lnTo>
                  <a:lnTo>
                    <a:pt x="397" y="441"/>
                  </a:lnTo>
                  <a:lnTo>
                    <a:pt x="388" y="452"/>
                  </a:lnTo>
                  <a:lnTo>
                    <a:pt x="379" y="461"/>
                  </a:lnTo>
                  <a:lnTo>
                    <a:pt x="370" y="469"/>
                  </a:lnTo>
                  <a:lnTo>
                    <a:pt x="359" y="476"/>
                  </a:lnTo>
                  <a:lnTo>
                    <a:pt x="347" y="480"/>
                  </a:lnTo>
                  <a:lnTo>
                    <a:pt x="334" y="484"/>
                  </a:lnTo>
                  <a:lnTo>
                    <a:pt x="321" y="486"/>
                  </a:lnTo>
                  <a:lnTo>
                    <a:pt x="308" y="486"/>
                  </a:lnTo>
                  <a:lnTo>
                    <a:pt x="295" y="485"/>
                  </a:lnTo>
                  <a:lnTo>
                    <a:pt x="282" y="482"/>
                  </a:lnTo>
                  <a:lnTo>
                    <a:pt x="269" y="477"/>
                  </a:lnTo>
                  <a:lnTo>
                    <a:pt x="256" y="470"/>
                  </a:lnTo>
                  <a:lnTo>
                    <a:pt x="210" y="439"/>
                  </a:lnTo>
                  <a:lnTo>
                    <a:pt x="165" y="411"/>
                  </a:lnTo>
                  <a:lnTo>
                    <a:pt x="145" y="399"/>
                  </a:lnTo>
                  <a:lnTo>
                    <a:pt x="125" y="388"/>
                  </a:lnTo>
                  <a:lnTo>
                    <a:pt x="106" y="380"/>
                  </a:lnTo>
                  <a:lnTo>
                    <a:pt x="89" y="374"/>
                  </a:lnTo>
                  <a:lnTo>
                    <a:pt x="81" y="372"/>
                  </a:lnTo>
                  <a:lnTo>
                    <a:pt x="74" y="370"/>
                  </a:lnTo>
                  <a:lnTo>
                    <a:pt x="66" y="370"/>
                  </a:lnTo>
                  <a:lnTo>
                    <a:pt x="58" y="370"/>
                  </a:lnTo>
                  <a:lnTo>
                    <a:pt x="52" y="370"/>
                  </a:lnTo>
                  <a:lnTo>
                    <a:pt x="46" y="372"/>
                  </a:lnTo>
                  <a:lnTo>
                    <a:pt x="39" y="374"/>
                  </a:lnTo>
                  <a:lnTo>
                    <a:pt x="34" y="377"/>
                  </a:lnTo>
                  <a:lnTo>
                    <a:pt x="28" y="382"/>
                  </a:lnTo>
                  <a:lnTo>
                    <a:pt x="24" y="387"/>
                  </a:lnTo>
                  <a:lnTo>
                    <a:pt x="20" y="392"/>
                  </a:lnTo>
                  <a:lnTo>
                    <a:pt x="15" y="400"/>
                  </a:lnTo>
                  <a:lnTo>
                    <a:pt x="12" y="408"/>
                  </a:lnTo>
                  <a:lnTo>
                    <a:pt x="9" y="417"/>
                  </a:lnTo>
                  <a:lnTo>
                    <a:pt x="6" y="427"/>
                  </a:lnTo>
                  <a:lnTo>
                    <a:pt x="4" y="439"/>
                  </a:lnTo>
                  <a:lnTo>
                    <a:pt x="1" y="459"/>
                  </a:lnTo>
                  <a:lnTo>
                    <a:pt x="0" y="480"/>
                  </a:lnTo>
                  <a:lnTo>
                    <a:pt x="0" y="500"/>
                  </a:lnTo>
                  <a:lnTo>
                    <a:pt x="2" y="523"/>
                  </a:lnTo>
                  <a:lnTo>
                    <a:pt x="4" y="545"/>
                  </a:lnTo>
                  <a:lnTo>
                    <a:pt x="9" y="567"/>
                  </a:lnTo>
                  <a:lnTo>
                    <a:pt x="14" y="589"/>
                  </a:lnTo>
                  <a:lnTo>
                    <a:pt x="20" y="613"/>
                  </a:lnTo>
                  <a:lnTo>
                    <a:pt x="27" y="635"/>
                  </a:lnTo>
                  <a:lnTo>
                    <a:pt x="36" y="658"/>
                  </a:lnTo>
                  <a:lnTo>
                    <a:pt x="46" y="681"/>
                  </a:lnTo>
                  <a:lnTo>
                    <a:pt x="56" y="704"/>
                  </a:lnTo>
                  <a:lnTo>
                    <a:pt x="68" y="725"/>
                  </a:lnTo>
                  <a:lnTo>
                    <a:pt x="80" y="748"/>
                  </a:lnTo>
                  <a:lnTo>
                    <a:pt x="94" y="769"/>
                  </a:lnTo>
                  <a:lnTo>
                    <a:pt x="109" y="791"/>
                  </a:lnTo>
                  <a:lnTo>
                    <a:pt x="124" y="812"/>
                  </a:lnTo>
                  <a:lnTo>
                    <a:pt x="142" y="832"/>
                  </a:lnTo>
                  <a:lnTo>
                    <a:pt x="159" y="851"/>
                  </a:lnTo>
                  <a:lnTo>
                    <a:pt x="177" y="871"/>
                  </a:lnTo>
                  <a:lnTo>
                    <a:pt x="197" y="889"/>
                  </a:lnTo>
                  <a:lnTo>
                    <a:pt x="217" y="907"/>
                  </a:lnTo>
                  <a:lnTo>
                    <a:pt x="238" y="923"/>
                  </a:lnTo>
                  <a:lnTo>
                    <a:pt x="259" y="938"/>
                  </a:lnTo>
                  <a:lnTo>
                    <a:pt x="282" y="953"/>
                  </a:lnTo>
                  <a:lnTo>
                    <a:pt x="306" y="966"/>
                  </a:lnTo>
                  <a:lnTo>
                    <a:pt x="330" y="978"/>
                  </a:lnTo>
                  <a:lnTo>
                    <a:pt x="354" y="989"/>
                  </a:lnTo>
                  <a:lnTo>
                    <a:pt x="379" y="998"/>
                  </a:lnTo>
                  <a:lnTo>
                    <a:pt x="405" y="1006"/>
                  </a:lnTo>
                  <a:lnTo>
                    <a:pt x="432" y="1013"/>
                  </a:lnTo>
                  <a:lnTo>
                    <a:pt x="459" y="1018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1" name="Freeform 123"/>
            <p:cNvSpPr>
              <a:spLocks/>
            </p:cNvSpPr>
            <p:nvPr userDrawn="1"/>
          </p:nvSpPr>
          <p:spPr bwMode="auto">
            <a:xfrm>
              <a:off x="-6067425" y="-831237"/>
              <a:ext cx="92075" cy="79375"/>
            </a:xfrm>
            <a:custGeom>
              <a:avLst/>
              <a:gdLst>
                <a:gd name="T0" fmla="*/ 99 w 234"/>
                <a:gd name="T1" fmla="*/ 200 h 201"/>
                <a:gd name="T2" fmla="*/ 111 w 234"/>
                <a:gd name="T3" fmla="*/ 201 h 201"/>
                <a:gd name="T4" fmla="*/ 123 w 234"/>
                <a:gd name="T5" fmla="*/ 201 h 201"/>
                <a:gd name="T6" fmla="*/ 134 w 234"/>
                <a:gd name="T7" fmla="*/ 200 h 201"/>
                <a:gd name="T8" fmla="*/ 146 w 234"/>
                <a:gd name="T9" fmla="*/ 198 h 201"/>
                <a:gd name="T10" fmla="*/ 157 w 234"/>
                <a:gd name="T11" fmla="*/ 194 h 201"/>
                <a:gd name="T12" fmla="*/ 167 w 234"/>
                <a:gd name="T13" fmla="*/ 190 h 201"/>
                <a:gd name="T14" fmla="*/ 177 w 234"/>
                <a:gd name="T15" fmla="*/ 185 h 201"/>
                <a:gd name="T16" fmla="*/ 187 w 234"/>
                <a:gd name="T17" fmla="*/ 178 h 201"/>
                <a:gd name="T18" fmla="*/ 195 w 234"/>
                <a:gd name="T19" fmla="*/ 171 h 201"/>
                <a:gd name="T20" fmla="*/ 203 w 234"/>
                <a:gd name="T21" fmla="*/ 163 h 201"/>
                <a:gd name="T22" fmla="*/ 211 w 234"/>
                <a:gd name="T23" fmla="*/ 155 h 201"/>
                <a:gd name="T24" fmla="*/ 217 w 234"/>
                <a:gd name="T25" fmla="*/ 145 h 201"/>
                <a:gd name="T26" fmla="*/ 222 w 234"/>
                <a:gd name="T27" fmla="*/ 135 h 201"/>
                <a:gd name="T28" fmla="*/ 227 w 234"/>
                <a:gd name="T29" fmla="*/ 124 h 201"/>
                <a:gd name="T30" fmla="*/ 231 w 234"/>
                <a:gd name="T31" fmla="*/ 113 h 201"/>
                <a:gd name="T32" fmla="*/ 233 w 234"/>
                <a:gd name="T33" fmla="*/ 102 h 201"/>
                <a:gd name="T34" fmla="*/ 234 w 234"/>
                <a:gd name="T35" fmla="*/ 88 h 201"/>
                <a:gd name="T36" fmla="*/ 234 w 234"/>
                <a:gd name="T37" fmla="*/ 72 h 201"/>
                <a:gd name="T38" fmla="*/ 232 w 234"/>
                <a:gd name="T39" fmla="*/ 59 h 201"/>
                <a:gd name="T40" fmla="*/ 229 w 234"/>
                <a:gd name="T41" fmla="*/ 47 h 201"/>
                <a:gd name="T42" fmla="*/ 223 w 234"/>
                <a:gd name="T43" fmla="*/ 34 h 201"/>
                <a:gd name="T44" fmla="*/ 217 w 234"/>
                <a:gd name="T45" fmla="*/ 22 h 201"/>
                <a:gd name="T46" fmla="*/ 209 w 234"/>
                <a:gd name="T47" fmla="*/ 11 h 201"/>
                <a:gd name="T48" fmla="*/ 200 w 234"/>
                <a:gd name="T49" fmla="*/ 0 h 201"/>
                <a:gd name="T50" fmla="*/ 200 w 234"/>
                <a:gd name="T51" fmla="*/ 29 h 201"/>
                <a:gd name="T52" fmla="*/ 198 w 234"/>
                <a:gd name="T53" fmla="*/ 43 h 201"/>
                <a:gd name="T54" fmla="*/ 194 w 234"/>
                <a:gd name="T55" fmla="*/ 57 h 201"/>
                <a:gd name="T56" fmla="*/ 190 w 234"/>
                <a:gd name="T57" fmla="*/ 69 h 201"/>
                <a:gd name="T58" fmla="*/ 184 w 234"/>
                <a:gd name="T59" fmla="*/ 81 h 201"/>
                <a:gd name="T60" fmla="*/ 175 w 234"/>
                <a:gd name="T61" fmla="*/ 92 h 201"/>
                <a:gd name="T62" fmla="*/ 166 w 234"/>
                <a:gd name="T63" fmla="*/ 101 h 201"/>
                <a:gd name="T64" fmla="*/ 157 w 234"/>
                <a:gd name="T65" fmla="*/ 109 h 201"/>
                <a:gd name="T66" fmla="*/ 146 w 234"/>
                <a:gd name="T67" fmla="*/ 116 h 201"/>
                <a:gd name="T68" fmla="*/ 134 w 234"/>
                <a:gd name="T69" fmla="*/ 120 h 201"/>
                <a:gd name="T70" fmla="*/ 121 w 234"/>
                <a:gd name="T71" fmla="*/ 124 h 201"/>
                <a:gd name="T72" fmla="*/ 108 w 234"/>
                <a:gd name="T73" fmla="*/ 126 h 201"/>
                <a:gd name="T74" fmla="*/ 95 w 234"/>
                <a:gd name="T75" fmla="*/ 126 h 201"/>
                <a:gd name="T76" fmla="*/ 82 w 234"/>
                <a:gd name="T77" fmla="*/ 125 h 201"/>
                <a:gd name="T78" fmla="*/ 69 w 234"/>
                <a:gd name="T79" fmla="*/ 122 h 201"/>
                <a:gd name="T80" fmla="*/ 56 w 234"/>
                <a:gd name="T81" fmla="*/ 117 h 201"/>
                <a:gd name="T82" fmla="*/ 43 w 234"/>
                <a:gd name="T83" fmla="*/ 110 h 201"/>
                <a:gd name="T84" fmla="*/ 32 w 234"/>
                <a:gd name="T85" fmla="*/ 103 h 201"/>
                <a:gd name="T86" fmla="*/ 22 w 234"/>
                <a:gd name="T87" fmla="*/ 95 h 201"/>
                <a:gd name="T88" fmla="*/ 11 w 234"/>
                <a:gd name="T89" fmla="*/ 88 h 201"/>
                <a:gd name="T90" fmla="*/ 0 w 234"/>
                <a:gd name="T91" fmla="*/ 81 h 201"/>
                <a:gd name="T92" fmla="*/ 0 w 234"/>
                <a:gd name="T93" fmla="*/ 92 h 201"/>
                <a:gd name="T94" fmla="*/ 1 w 234"/>
                <a:gd name="T95" fmla="*/ 102 h 201"/>
                <a:gd name="T96" fmla="*/ 3 w 234"/>
                <a:gd name="T97" fmla="*/ 112 h 201"/>
                <a:gd name="T98" fmla="*/ 6 w 234"/>
                <a:gd name="T99" fmla="*/ 122 h 201"/>
                <a:gd name="T100" fmla="*/ 10 w 234"/>
                <a:gd name="T101" fmla="*/ 132 h 201"/>
                <a:gd name="T102" fmla="*/ 15 w 234"/>
                <a:gd name="T103" fmla="*/ 142 h 201"/>
                <a:gd name="T104" fmla="*/ 20 w 234"/>
                <a:gd name="T105" fmla="*/ 150 h 201"/>
                <a:gd name="T106" fmla="*/ 27 w 234"/>
                <a:gd name="T107" fmla="*/ 159 h 201"/>
                <a:gd name="T108" fmla="*/ 33 w 234"/>
                <a:gd name="T109" fmla="*/ 166 h 201"/>
                <a:gd name="T110" fmla="*/ 41 w 234"/>
                <a:gd name="T111" fmla="*/ 173 h 201"/>
                <a:gd name="T112" fmla="*/ 50 w 234"/>
                <a:gd name="T113" fmla="*/ 179 h 201"/>
                <a:gd name="T114" fmla="*/ 58 w 234"/>
                <a:gd name="T115" fmla="*/ 185 h 201"/>
                <a:gd name="T116" fmla="*/ 68 w 234"/>
                <a:gd name="T117" fmla="*/ 190 h 201"/>
                <a:gd name="T118" fmla="*/ 78 w 234"/>
                <a:gd name="T119" fmla="*/ 194 h 201"/>
                <a:gd name="T120" fmla="*/ 88 w 234"/>
                <a:gd name="T121" fmla="*/ 198 h 201"/>
                <a:gd name="T122" fmla="*/ 99 w 234"/>
                <a:gd name="T123" fmla="*/ 20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01">
                  <a:moveTo>
                    <a:pt x="99" y="200"/>
                  </a:moveTo>
                  <a:lnTo>
                    <a:pt x="111" y="201"/>
                  </a:lnTo>
                  <a:lnTo>
                    <a:pt x="123" y="201"/>
                  </a:lnTo>
                  <a:lnTo>
                    <a:pt x="134" y="200"/>
                  </a:lnTo>
                  <a:lnTo>
                    <a:pt x="146" y="198"/>
                  </a:lnTo>
                  <a:lnTo>
                    <a:pt x="157" y="194"/>
                  </a:lnTo>
                  <a:lnTo>
                    <a:pt x="167" y="190"/>
                  </a:lnTo>
                  <a:lnTo>
                    <a:pt x="177" y="185"/>
                  </a:lnTo>
                  <a:lnTo>
                    <a:pt x="187" y="178"/>
                  </a:lnTo>
                  <a:lnTo>
                    <a:pt x="195" y="171"/>
                  </a:lnTo>
                  <a:lnTo>
                    <a:pt x="203" y="163"/>
                  </a:lnTo>
                  <a:lnTo>
                    <a:pt x="211" y="155"/>
                  </a:lnTo>
                  <a:lnTo>
                    <a:pt x="217" y="145"/>
                  </a:lnTo>
                  <a:lnTo>
                    <a:pt x="222" y="135"/>
                  </a:lnTo>
                  <a:lnTo>
                    <a:pt x="227" y="124"/>
                  </a:lnTo>
                  <a:lnTo>
                    <a:pt x="231" y="113"/>
                  </a:lnTo>
                  <a:lnTo>
                    <a:pt x="233" y="102"/>
                  </a:lnTo>
                  <a:lnTo>
                    <a:pt x="234" y="88"/>
                  </a:lnTo>
                  <a:lnTo>
                    <a:pt x="234" y="72"/>
                  </a:lnTo>
                  <a:lnTo>
                    <a:pt x="232" y="59"/>
                  </a:lnTo>
                  <a:lnTo>
                    <a:pt x="229" y="47"/>
                  </a:lnTo>
                  <a:lnTo>
                    <a:pt x="223" y="34"/>
                  </a:lnTo>
                  <a:lnTo>
                    <a:pt x="217" y="22"/>
                  </a:lnTo>
                  <a:lnTo>
                    <a:pt x="209" y="11"/>
                  </a:lnTo>
                  <a:lnTo>
                    <a:pt x="200" y="0"/>
                  </a:lnTo>
                  <a:lnTo>
                    <a:pt x="200" y="29"/>
                  </a:lnTo>
                  <a:lnTo>
                    <a:pt x="198" y="43"/>
                  </a:lnTo>
                  <a:lnTo>
                    <a:pt x="194" y="57"/>
                  </a:lnTo>
                  <a:lnTo>
                    <a:pt x="190" y="69"/>
                  </a:lnTo>
                  <a:lnTo>
                    <a:pt x="184" y="81"/>
                  </a:lnTo>
                  <a:lnTo>
                    <a:pt x="175" y="92"/>
                  </a:lnTo>
                  <a:lnTo>
                    <a:pt x="166" y="101"/>
                  </a:lnTo>
                  <a:lnTo>
                    <a:pt x="157" y="109"/>
                  </a:lnTo>
                  <a:lnTo>
                    <a:pt x="146" y="116"/>
                  </a:lnTo>
                  <a:lnTo>
                    <a:pt x="134" y="120"/>
                  </a:lnTo>
                  <a:lnTo>
                    <a:pt x="121" y="124"/>
                  </a:lnTo>
                  <a:lnTo>
                    <a:pt x="108" y="126"/>
                  </a:lnTo>
                  <a:lnTo>
                    <a:pt x="95" y="126"/>
                  </a:lnTo>
                  <a:lnTo>
                    <a:pt x="82" y="125"/>
                  </a:lnTo>
                  <a:lnTo>
                    <a:pt x="69" y="122"/>
                  </a:lnTo>
                  <a:lnTo>
                    <a:pt x="56" y="117"/>
                  </a:lnTo>
                  <a:lnTo>
                    <a:pt x="43" y="110"/>
                  </a:lnTo>
                  <a:lnTo>
                    <a:pt x="32" y="103"/>
                  </a:lnTo>
                  <a:lnTo>
                    <a:pt x="22" y="95"/>
                  </a:lnTo>
                  <a:lnTo>
                    <a:pt x="11" y="88"/>
                  </a:lnTo>
                  <a:lnTo>
                    <a:pt x="0" y="81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3" y="112"/>
                  </a:lnTo>
                  <a:lnTo>
                    <a:pt x="6" y="122"/>
                  </a:lnTo>
                  <a:lnTo>
                    <a:pt x="10" y="132"/>
                  </a:lnTo>
                  <a:lnTo>
                    <a:pt x="15" y="142"/>
                  </a:lnTo>
                  <a:lnTo>
                    <a:pt x="20" y="150"/>
                  </a:lnTo>
                  <a:lnTo>
                    <a:pt x="27" y="159"/>
                  </a:lnTo>
                  <a:lnTo>
                    <a:pt x="33" y="166"/>
                  </a:lnTo>
                  <a:lnTo>
                    <a:pt x="41" y="173"/>
                  </a:lnTo>
                  <a:lnTo>
                    <a:pt x="50" y="179"/>
                  </a:lnTo>
                  <a:lnTo>
                    <a:pt x="58" y="185"/>
                  </a:lnTo>
                  <a:lnTo>
                    <a:pt x="68" y="190"/>
                  </a:lnTo>
                  <a:lnTo>
                    <a:pt x="78" y="194"/>
                  </a:lnTo>
                  <a:lnTo>
                    <a:pt x="88" y="198"/>
                  </a:lnTo>
                  <a:lnTo>
                    <a:pt x="99" y="20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2" name="Freeform 124"/>
            <p:cNvSpPr>
              <a:spLocks/>
            </p:cNvSpPr>
            <p:nvPr userDrawn="1"/>
          </p:nvSpPr>
          <p:spPr bwMode="auto">
            <a:xfrm>
              <a:off x="-5899150" y="-813774"/>
              <a:ext cx="92075" cy="87313"/>
            </a:xfrm>
            <a:custGeom>
              <a:avLst/>
              <a:gdLst>
                <a:gd name="T0" fmla="*/ 99 w 230"/>
                <a:gd name="T1" fmla="*/ 221 h 222"/>
                <a:gd name="T2" fmla="*/ 111 w 230"/>
                <a:gd name="T3" fmla="*/ 222 h 222"/>
                <a:gd name="T4" fmla="*/ 122 w 230"/>
                <a:gd name="T5" fmla="*/ 222 h 222"/>
                <a:gd name="T6" fmla="*/ 132 w 230"/>
                <a:gd name="T7" fmla="*/ 222 h 222"/>
                <a:gd name="T8" fmla="*/ 142 w 230"/>
                <a:gd name="T9" fmla="*/ 220 h 222"/>
                <a:gd name="T10" fmla="*/ 153 w 230"/>
                <a:gd name="T11" fmla="*/ 216 h 222"/>
                <a:gd name="T12" fmla="*/ 163 w 230"/>
                <a:gd name="T13" fmla="*/ 213 h 222"/>
                <a:gd name="T14" fmla="*/ 171 w 230"/>
                <a:gd name="T15" fmla="*/ 209 h 222"/>
                <a:gd name="T16" fmla="*/ 181 w 230"/>
                <a:gd name="T17" fmla="*/ 203 h 222"/>
                <a:gd name="T18" fmla="*/ 190 w 230"/>
                <a:gd name="T19" fmla="*/ 198 h 222"/>
                <a:gd name="T20" fmla="*/ 197 w 230"/>
                <a:gd name="T21" fmla="*/ 191 h 222"/>
                <a:gd name="T22" fmla="*/ 205 w 230"/>
                <a:gd name="T23" fmla="*/ 184 h 222"/>
                <a:gd name="T24" fmla="*/ 211 w 230"/>
                <a:gd name="T25" fmla="*/ 175 h 222"/>
                <a:gd name="T26" fmla="*/ 217 w 230"/>
                <a:gd name="T27" fmla="*/ 167 h 222"/>
                <a:gd name="T28" fmla="*/ 222 w 230"/>
                <a:gd name="T29" fmla="*/ 158 h 222"/>
                <a:gd name="T30" fmla="*/ 226 w 230"/>
                <a:gd name="T31" fmla="*/ 148 h 222"/>
                <a:gd name="T32" fmla="*/ 230 w 230"/>
                <a:gd name="T33" fmla="*/ 138 h 222"/>
                <a:gd name="T34" fmla="*/ 218 w 230"/>
                <a:gd name="T35" fmla="*/ 141 h 222"/>
                <a:gd name="T36" fmla="*/ 205 w 230"/>
                <a:gd name="T37" fmla="*/ 145 h 222"/>
                <a:gd name="T38" fmla="*/ 192 w 230"/>
                <a:gd name="T39" fmla="*/ 148 h 222"/>
                <a:gd name="T40" fmla="*/ 179 w 230"/>
                <a:gd name="T41" fmla="*/ 152 h 222"/>
                <a:gd name="T42" fmla="*/ 165 w 230"/>
                <a:gd name="T43" fmla="*/ 155 h 222"/>
                <a:gd name="T44" fmla="*/ 152 w 230"/>
                <a:gd name="T45" fmla="*/ 156 h 222"/>
                <a:gd name="T46" fmla="*/ 138 w 230"/>
                <a:gd name="T47" fmla="*/ 155 h 222"/>
                <a:gd name="T48" fmla="*/ 125 w 230"/>
                <a:gd name="T49" fmla="*/ 153 h 222"/>
                <a:gd name="T50" fmla="*/ 113 w 230"/>
                <a:gd name="T51" fmla="*/ 148 h 222"/>
                <a:gd name="T52" fmla="*/ 101 w 230"/>
                <a:gd name="T53" fmla="*/ 142 h 222"/>
                <a:gd name="T54" fmla="*/ 90 w 230"/>
                <a:gd name="T55" fmla="*/ 135 h 222"/>
                <a:gd name="T56" fmla="*/ 81 w 230"/>
                <a:gd name="T57" fmla="*/ 127 h 222"/>
                <a:gd name="T58" fmla="*/ 72 w 230"/>
                <a:gd name="T59" fmla="*/ 117 h 222"/>
                <a:gd name="T60" fmla="*/ 65 w 230"/>
                <a:gd name="T61" fmla="*/ 106 h 222"/>
                <a:gd name="T62" fmla="*/ 59 w 230"/>
                <a:gd name="T63" fmla="*/ 94 h 222"/>
                <a:gd name="T64" fmla="*/ 55 w 230"/>
                <a:gd name="T65" fmla="*/ 83 h 222"/>
                <a:gd name="T66" fmla="*/ 52 w 230"/>
                <a:gd name="T67" fmla="*/ 70 h 222"/>
                <a:gd name="T68" fmla="*/ 51 w 230"/>
                <a:gd name="T69" fmla="*/ 56 h 222"/>
                <a:gd name="T70" fmla="*/ 52 w 230"/>
                <a:gd name="T71" fmla="*/ 43 h 222"/>
                <a:gd name="T72" fmla="*/ 56 w 230"/>
                <a:gd name="T73" fmla="*/ 29 h 222"/>
                <a:gd name="T74" fmla="*/ 63 w 230"/>
                <a:gd name="T75" fmla="*/ 0 h 222"/>
                <a:gd name="T76" fmla="*/ 51 w 230"/>
                <a:gd name="T77" fmla="*/ 7 h 222"/>
                <a:gd name="T78" fmla="*/ 41 w 230"/>
                <a:gd name="T79" fmla="*/ 16 h 222"/>
                <a:gd name="T80" fmla="*/ 31 w 230"/>
                <a:gd name="T81" fmla="*/ 25 h 222"/>
                <a:gd name="T82" fmla="*/ 22 w 230"/>
                <a:gd name="T83" fmla="*/ 35 h 222"/>
                <a:gd name="T84" fmla="*/ 15 w 230"/>
                <a:gd name="T85" fmla="*/ 47 h 222"/>
                <a:gd name="T86" fmla="*/ 9 w 230"/>
                <a:gd name="T87" fmla="*/ 59 h 222"/>
                <a:gd name="T88" fmla="*/ 4 w 230"/>
                <a:gd name="T89" fmla="*/ 73 h 222"/>
                <a:gd name="T90" fmla="*/ 1 w 230"/>
                <a:gd name="T91" fmla="*/ 87 h 222"/>
                <a:gd name="T92" fmla="*/ 0 w 230"/>
                <a:gd name="T93" fmla="*/ 99 h 222"/>
                <a:gd name="T94" fmla="*/ 0 w 230"/>
                <a:gd name="T95" fmla="*/ 111 h 222"/>
                <a:gd name="T96" fmla="*/ 1 w 230"/>
                <a:gd name="T97" fmla="*/ 122 h 222"/>
                <a:gd name="T98" fmla="*/ 3 w 230"/>
                <a:gd name="T99" fmla="*/ 133 h 222"/>
                <a:gd name="T100" fmla="*/ 6 w 230"/>
                <a:gd name="T101" fmla="*/ 144 h 222"/>
                <a:gd name="T102" fmla="*/ 11 w 230"/>
                <a:gd name="T103" fmla="*/ 155 h 222"/>
                <a:gd name="T104" fmla="*/ 16 w 230"/>
                <a:gd name="T105" fmla="*/ 165 h 222"/>
                <a:gd name="T106" fmla="*/ 22 w 230"/>
                <a:gd name="T107" fmla="*/ 174 h 222"/>
                <a:gd name="T108" fmla="*/ 30 w 230"/>
                <a:gd name="T109" fmla="*/ 183 h 222"/>
                <a:gd name="T110" fmla="*/ 37 w 230"/>
                <a:gd name="T111" fmla="*/ 191 h 222"/>
                <a:gd name="T112" fmla="*/ 46 w 230"/>
                <a:gd name="T113" fmla="*/ 198 h 222"/>
                <a:gd name="T114" fmla="*/ 56 w 230"/>
                <a:gd name="T115" fmla="*/ 205 h 222"/>
                <a:gd name="T116" fmla="*/ 65 w 230"/>
                <a:gd name="T117" fmla="*/ 210 h 222"/>
                <a:gd name="T118" fmla="*/ 76 w 230"/>
                <a:gd name="T119" fmla="*/ 215 h 222"/>
                <a:gd name="T120" fmla="*/ 87 w 230"/>
                <a:gd name="T121" fmla="*/ 219 h 222"/>
                <a:gd name="T122" fmla="*/ 99 w 230"/>
                <a:gd name="T123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" h="222">
                  <a:moveTo>
                    <a:pt x="99" y="221"/>
                  </a:moveTo>
                  <a:lnTo>
                    <a:pt x="111" y="222"/>
                  </a:lnTo>
                  <a:lnTo>
                    <a:pt x="122" y="222"/>
                  </a:lnTo>
                  <a:lnTo>
                    <a:pt x="132" y="222"/>
                  </a:lnTo>
                  <a:lnTo>
                    <a:pt x="142" y="220"/>
                  </a:lnTo>
                  <a:lnTo>
                    <a:pt x="153" y="216"/>
                  </a:lnTo>
                  <a:lnTo>
                    <a:pt x="163" y="213"/>
                  </a:lnTo>
                  <a:lnTo>
                    <a:pt x="171" y="209"/>
                  </a:lnTo>
                  <a:lnTo>
                    <a:pt x="181" y="203"/>
                  </a:lnTo>
                  <a:lnTo>
                    <a:pt x="190" y="198"/>
                  </a:lnTo>
                  <a:lnTo>
                    <a:pt x="197" y="191"/>
                  </a:lnTo>
                  <a:lnTo>
                    <a:pt x="205" y="184"/>
                  </a:lnTo>
                  <a:lnTo>
                    <a:pt x="211" y="175"/>
                  </a:lnTo>
                  <a:lnTo>
                    <a:pt x="217" y="167"/>
                  </a:lnTo>
                  <a:lnTo>
                    <a:pt x="222" y="158"/>
                  </a:lnTo>
                  <a:lnTo>
                    <a:pt x="226" y="148"/>
                  </a:lnTo>
                  <a:lnTo>
                    <a:pt x="230" y="138"/>
                  </a:lnTo>
                  <a:lnTo>
                    <a:pt x="218" y="141"/>
                  </a:lnTo>
                  <a:lnTo>
                    <a:pt x="205" y="145"/>
                  </a:lnTo>
                  <a:lnTo>
                    <a:pt x="192" y="148"/>
                  </a:lnTo>
                  <a:lnTo>
                    <a:pt x="179" y="152"/>
                  </a:lnTo>
                  <a:lnTo>
                    <a:pt x="165" y="155"/>
                  </a:lnTo>
                  <a:lnTo>
                    <a:pt x="152" y="156"/>
                  </a:lnTo>
                  <a:lnTo>
                    <a:pt x="138" y="155"/>
                  </a:lnTo>
                  <a:lnTo>
                    <a:pt x="125" y="153"/>
                  </a:lnTo>
                  <a:lnTo>
                    <a:pt x="113" y="148"/>
                  </a:lnTo>
                  <a:lnTo>
                    <a:pt x="101" y="142"/>
                  </a:lnTo>
                  <a:lnTo>
                    <a:pt x="90" y="135"/>
                  </a:lnTo>
                  <a:lnTo>
                    <a:pt x="81" y="127"/>
                  </a:lnTo>
                  <a:lnTo>
                    <a:pt x="72" y="117"/>
                  </a:lnTo>
                  <a:lnTo>
                    <a:pt x="65" y="106"/>
                  </a:lnTo>
                  <a:lnTo>
                    <a:pt x="59" y="94"/>
                  </a:lnTo>
                  <a:lnTo>
                    <a:pt x="55" y="83"/>
                  </a:lnTo>
                  <a:lnTo>
                    <a:pt x="52" y="70"/>
                  </a:lnTo>
                  <a:lnTo>
                    <a:pt x="51" y="56"/>
                  </a:lnTo>
                  <a:lnTo>
                    <a:pt x="52" y="43"/>
                  </a:lnTo>
                  <a:lnTo>
                    <a:pt x="56" y="29"/>
                  </a:lnTo>
                  <a:lnTo>
                    <a:pt x="63" y="0"/>
                  </a:lnTo>
                  <a:lnTo>
                    <a:pt x="51" y="7"/>
                  </a:lnTo>
                  <a:lnTo>
                    <a:pt x="41" y="16"/>
                  </a:lnTo>
                  <a:lnTo>
                    <a:pt x="31" y="25"/>
                  </a:lnTo>
                  <a:lnTo>
                    <a:pt x="22" y="35"/>
                  </a:lnTo>
                  <a:lnTo>
                    <a:pt x="15" y="47"/>
                  </a:lnTo>
                  <a:lnTo>
                    <a:pt x="9" y="59"/>
                  </a:lnTo>
                  <a:lnTo>
                    <a:pt x="4" y="73"/>
                  </a:lnTo>
                  <a:lnTo>
                    <a:pt x="1" y="87"/>
                  </a:lnTo>
                  <a:lnTo>
                    <a:pt x="0" y="99"/>
                  </a:lnTo>
                  <a:lnTo>
                    <a:pt x="0" y="111"/>
                  </a:lnTo>
                  <a:lnTo>
                    <a:pt x="1" y="122"/>
                  </a:lnTo>
                  <a:lnTo>
                    <a:pt x="3" y="133"/>
                  </a:lnTo>
                  <a:lnTo>
                    <a:pt x="6" y="144"/>
                  </a:lnTo>
                  <a:lnTo>
                    <a:pt x="11" y="155"/>
                  </a:lnTo>
                  <a:lnTo>
                    <a:pt x="16" y="165"/>
                  </a:lnTo>
                  <a:lnTo>
                    <a:pt x="22" y="174"/>
                  </a:lnTo>
                  <a:lnTo>
                    <a:pt x="30" y="183"/>
                  </a:lnTo>
                  <a:lnTo>
                    <a:pt x="37" y="191"/>
                  </a:lnTo>
                  <a:lnTo>
                    <a:pt x="46" y="198"/>
                  </a:lnTo>
                  <a:lnTo>
                    <a:pt x="56" y="205"/>
                  </a:lnTo>
                  <a:lnTo>
                    <a:pt x="65" y="210"/>
                  </a:lnTo>
                  <a:lnTo>
                    <a:pt x="76" y="215"/>
                  </a:lnTo>
                  <a:lnTo>
                    <a:pt x="87" y="219"/>
                  </a:lnTo>
                  <a:lnTo>
                    <a:pt x="99" y="22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3" name="Freeform 125"/>
            <p:cNvSpPr>
              <a:spLocks/>
            </p:cNvSpPr>
            <p:nvPr userDrawn="1"/>
          </p:nvSpPr>
          <p:spPr bwMode="auto">
            <a:xfrm>
              <a:off x="-4427538" y="173651"/>
              <a:ext cx="195263" cy="250825"/>
            </a:xfrm>
            <a:custGeom>
              <a:avLst/>
              <a:gdLst>
                <a:gd name="T0" fmla="*/ 403 w 492"/>
                <a:gd name="T1" fmla="*/ 356 h 633"/>
                <a:gd name="T2" fmla="*/ 397 w 492"/>
                <a:gd name="T3" fmla="*/ 324 h 633"/>
                <a:gd name="T4" fmla="*/ 385 w 492"/>
                <a:gd name="T5" fmla="*/ 271 h 633"/>
                <a:gd name="T6" fmla="*/ 371 w 492"/>
                <a:gd name="T7" fmla="*/ 207 h 633"/>
                <a:gd name="T8" fmla="*/ 349 w 492"/>
                <a:gd name="T9" fmla="*/ 163 h 633"/>
                <a:gd name="T10" fmla="*/ 319 w 492"/>
                <a:gd name="T11" fmla="*/ 139 h 633"/>
                <a:gd name="T12" fmla="*/ 277 w 492"/>
                <a:gd name="T13" fmla="*/ 213 h 633"/>
                <a:gd name="T14" fmla="*/ 269 w 492"/>
                <a:gd name="T15" fmla="*/ 178 h 633"/>
                <a:gd name="T16" fmla="*/ 252 w 492"/>
                <a:gd name="T17" fmla="*/ 96 h 633"/>
                <a:gd name="T18" fmla="*/ 199 w 492"/>
                <a:gd name="T19" fmla="*/ 70 h 633"/>
                <a:gd name="T20" fmla="*/ 139 w 492"/>
                <a:gd name="T21" fmla="*/ 44 h 633"/>
                <a:gd name="T22" fmla="*/ 74 w 492"/>
                <a:gd name="T23" fmla="*/ 21 h 633"/>
                <a:gd name="T24" fmla="*/ 0 w 492"/>
                <a:gd name="T25" fmla="*/ 0 h 633"/>
                <a:gd name="T26" fmla="*/ 0 w 492"/>
                <a:gd name="T27" fmla="*/ 19 h 633"/>
                <a:gd name="T28" fmla="*/ 1 w 492"/>
                <a:gd name="T29" fmla="*/ 70 h 633"/>
                <a:gd name="T30" fmla="*/ 9 w 492"/>
                <a:gd name="T31" fmla="*/ 145 h 633"/>
                <a:gd name="T32" fmla="*/ 15 w 492"/>
                <a:gd name="T33" fmla="*/ 188 h 633"/>
                <a:gd name="T34" fmla="*/ 26 w 492"/>
                <a:gd name="T35" fmla="*/ 234 h 633"/>
                <a:gd name="T36" fmla="*/ 105 w 492"/>
                <a:gd name="T37" fmla="*/ 271 h 633"/>
                <a:gd name="T38" fmla="*/ 138 w 492"/>
                <a:gd name="T39" fmla="*/ 287 h 633"/>
                <a:gd name="T40" fmla="*/ 54 w 492"/>
                <a:gd name="T41" fmla="*/ 325 h 633"/>
                <a:gd name="T42" fmla="*/ 82 w 492"/>
                <a:gd name="T43" fmla="*/ 385 h 633"/>
                <a:gd name="T44" fmla="*/ 151 w 492"/>
                <a:gd name="T45" fmla="*/ 439 h 633"/>
                <a:gd name="T46" fmla="*/ 228 w 492"/>
                <a:gd name="T47" fmla="*/ 475 h 633"/>
                <a:gd name="T48" fmla="*/ 154 w 492"/>
                <a:gd name="T49" fmla="*/ 487 h 633"/>
                <a:gd name="T50" fmla="*/ 179 w 492"/>
                <a:gd name="T51" fmla="*/ 514 h 633"/>
                <a:gd name="T52" fmla="*/ 209 w 492"/>
                <a:gd name="T53" fmla="*/ 539 h 633"/>
                <a:gd name="T54" fmla="*/ 241 w 492"/>
                <a:gd name="T55" fmla="*/ 563 h 633"/>
                <a:gd name="T56" fmla="*/ 277 w 492"/>
                <a:gd name="T57" fmla="*/ 582 h 633"/>
                <a:gd name="T58" fmla="*/ 314 w 492"/>
                <a:gd name="T59" fmla="*/ 600 h 633"/>
                <a:gd name="T60" fmla="*/ 357 w 492"/>
                <a:gd name="T61" fmla="*/ 614 h 633"/>
                <a:gd name="T62" fmla="*/ 403 w 492"/>
                <a:gd name="T63" fmla="*/ 625 h 633"/>
                <a:gd name="T64" fmla="*/ 452 w 492"/>
                <a:gd name="T65" fmla="*/ 633 h 633"/>
                <a:gd name="T66" fmla="*/ 466 w 492"/>
                <a:gd name="T67" fmla="*/ 600 h 633"/>
                <a:gd name="T68" fmla="*/ 478 w 492"/>
                <a:gd name="T69" fmla="*/ 563 h 633"/>
                <a:gd name="T70" fmla="*/ 487 w 492"/>
                <a:gd name="T71" fmla="*/ 515 h 633"/>
                <a:gd name="T72" fmla="*/ 492 w 492"/>
                <a:gd name="T73" fmla="*/ 458 h 633"/>
                <a:gd name="T74" fmla="*/ 490 w 492"/>
                <a:gd name="T75" fmla="*/ 426 h 633"/>
                <a:gd name="T76" fmla="*/ 487 w 492"/>
                <a:gd name="T77" fmla="*/ 394 h 633"/>
                <a:gd name="T78" fmla="*/ 480 w 492"/>
                <a:gd name="T79" fmla="*/ 362 h 633"/>
                <a:gd name="T80" fmla="*/ 469 w 492"/>
                <a:gd name="T81" fmla="*/ 327 h 633"/>
                <a:gd name="T82" fmla="*/ 454 w 492"/>
                <a:gd name="T83" fmla="*/ 294 h 633"/>
                <a:gd name="T84" fmla="*/ 434 w 492"/>
                <a:gd name="T85" fmla="*/ 259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2" h="633">
                  <a:moveTo>
                    <a:pt x="404" y="361"/>
                  </a:moveTo>
                  <a:lnTo>
                    <a:pt x="403" y="356"/>
                  </a:lnTo>
                  <a:lnTo>
                    <a:pt x="400" y="343"/>
                  </a:lnTo>
                  <a:lnTo>
                    <a:pt x="397" y="324"/>
                  </a:lnTo>
                  <a:lnTo>
                    <a:pt x="391" y="300"/>
                  </a:lnTo>
                  <a:lnTo>
                    <a:pt x="385" y="271"/>
                  </a:lnTo>
                  <a:lnTo>
                    <a:pt x="377" y="240"/>
                  </a:lnTo>
                  <a:lnTo>
                    <a:pt x="371" y="207"/>
                  </a:lnTo>
                  <a:lnTo>
                    <a:pt x="363" y="175"/>
                  </a:lnTo>
                  <a:lnTo>
                    <a:pt x="349" y="163"/>
                  </a:lnTo>
                  <a:lnTo>
                    <a:pt x="335" y="151"/>
                  </a:lnTo>
                  <a:lnTo>
                    <a:pt x="319" y="139"/>
                  </a:lnTo>
                  <a:lnTo>
                    <a:pt x="303" y="127"/>
                  </a:lnTo>
                  <a:lnTo>
                    <a:pt x="277" y="213"/>
                  </a:lnTo>
                  <a:lnTo>
                    <a:pt x="274" y="204"/>
                  </a:lnTo>
                  <a:lnTo>
                    <a:pt x="269" y="178"/>
                  </a:lnTo>
                  <a:lnTo>
                    <a:pt x="262" y="141"/>
                  </a:lnTo>
                  <a:lnTo>
                    <a:pt x="252" y="96"/>
                  </a:lnTo>
                  <a:lnTo>
                    <a:pt x="226" y="83"/>
                  </a:lnTo>
                  <a:lnTo>
                    <a:pt x="199" y="70"/>
                  </a:lnTo>
                  <a:lnTo>
                    <a:pt x="171" y="57"/>
                  </a:lnTo>
                  <a:lnTo>
                    <a:pt x="139" y="44"/>
                  </a:lnTo>
                  <a:lnTo>
                    <a:pt x="108" y="32"/>
                  </a:lnTo>
                  <a:lnTo>
                    <a:pt x="74" y="21"/>
                  </a:lnTo>
                  <a:lnTo>
                    <a:pt x="38" y="11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19"/>
                  </a:lnTo>
                  <a:lnTo>
                    <a:pt x="0" y="41"/>
                  </a:lnTo>
                  <a:lnTo>
                    <a:pt x="1" y="70"/>
                  </a:lnTo>
                  <a:lnTo>
                    <a:pt x="3" y="105"/>
                  </a:lnTo>
                  <a:lnTo>
                    <a:pt x="9" y="145"/>
                  </a:lnTo>
                  <a:lnTo>
                    <a:pt x="12" y="166"/>
                  </a:lnTo>
                  <a:lnTo>
                    <a:pt x="15" y="188"/>
                  </a:lnTo>
                  <a:lnTo>
                    <a:pt x="21" y="210"/>
                  </a:lnTo>
                  <a:lnTo>
                    <a:pt x="26" y="234"/>
                  </a:lnTo>
                  <a:lnTo>
                    <a:pt x="69" y="255"/>
                  </a:lnTo>
                  <a:lnTo>
                    <a:pt x="105" y="271"/>
                  </a:lnTo>
                  <a:lnTo>
                    <a:pt x="130" y="283"/>
                  </a:lnTo>
                  <a:lnTo>
                    <a:pt x="138" y="287"/>
                  </a:lnTo>
                  <a:lnTo>
                    <a:pt x="43" y="294"/>
                  </a:lnTo>
                  <a:lnTo>
                    <a:pt x="54" y="325"/>
                  </a:lnTo>
                  <a:lnTo>
                    <a:pt x="67" y="355"/>
                  </a:lnTo>
                  <a:lnTo>
                    <a:pt x="82" y="385"/>
                  </a:lnTo>
                  <a:lnTo>
                    <a:pt x="100" y="416"/>
                  </a:lnTo>
                  <a:lnTo>
                    <a:pt x="151" y="439"/>
                  </a:lnTo>
                  <a:lnTo>
                    <a:pt x="197" y="461"/>
                  </a:lnTo>
                  <a:lnTo>
                    <a:pt x="228" y="475"/>
                  </a:lnTo>
                  <a:lnTo>
                    <a:pt x="240" y="480"/>
                  </a:lnTo>
                  <a:lnTo>
                    <a:pt x="154" y="487"/>
                  </a:lnTo>
                  <a:lnTo>
                    <a:pt x="165" y="501"/>
                  </a:lnTo>
                  <a:lnTo>
                    <a:pt x="179" y="514"/>
                  </a:lnTo>
                  <a:lnTo>
                    <a:pt x="193" y="527"/>
                  </a:lnTo>
                  <a:lnTo>
                    <a:pt x="209" y="539"/>
                  </a:lnTo>
                  <a:lnTo>
                    <a:pt x="225" y="551"/>
                  </a:lnTo>
                  <a:lnTo>
                    <a:pt x="241" y="563"/>
                  </a:lnTo>
                  <a:lnTo>
                    <a:pt x="258" y="572"/>
                  </a:lnTo>
                  <a:lnTo>
                    <a:pt x="277" y="582"/>
                  </a:lnTo>
                  <a:lnTo>
                    <a:pt x="295" y="592"/>
                  </a:lnTo>
                  <a:lnTo>
                    <a:pt x="314" y="600"/>
                  </a:lnTo>
                  <a:lnTo>
                    <a:pt x="336" y="608"/>
                  </a:lnTo>
                  <a:lnTo>
                    <a:pt x="357" y="614"/>
                  </a:lnTo>
                  <a:lnTo>
                    <a:pt x="379" y="621"/>
                  </a:lnTo>
                  <a:lnTo>
                    <a:pt x="403" y="625"/>
                  </a:lnTo>
                  <a:lnTo>
                    <a:pt x="427" y="629"/>
                  </a:lnTo>
                  <a:lnTo>
                    <a:pt x="452" y="633"/>
                  </a:lnTo>
                  <a:lnTo>
                    <a:pt x="456" y="624"/>
                  </a:lnTo>
                  <a:lnTo>
                    <a:pt x="466" y="600"/>
                  </a:lnTo>
                  <a:lnTo>
                    <a:pt x="472" y="583"/>
                  </a:lnTo>
                  <a:lnTo>
                    <a:pt x="478" y="563"/>
                  </a:lnTo>
                  <a:lnTo>
                    <a:pt x="483" y="540"/>
                  </a:lnTo>
                  <a:lnTo>
                    <a:pt x="487" y="515"/>
                  </a:lnTo>
                  <a:lnTo>
                    <a:pt x="490" y="487"/>
                  </a:lnTo>
                  <a:lnTo>
                    <a:pt x="492" y="458"/>
                  </a:lnTo>
                  <a:lnTo>
                    <a:pt x="492" y="443"/>
                  </a:lnTo>
                  <a:lnTo>
                    <a:pt x="490" y="426"/>
                  </a:lnTo>
                  <a:lnTo>
                    <a:pt x="489" y="410"/>
                  </a:lnTo>
                  <a:lnTo>
                    <a:pt x="487" y="394"/>
                  </a:lnTo>
                  <a:lnTo>
                    <a:pt x="484" y="378"/>
                  </a:lnTo>
                  <a:lnTo>
                    <a:pt x="480" y="362"/>
                  </a:lnTo>
                  <a:lnTo>
                    <a:pt x="475" y="344"/>
                  </a:lnTo>
                  <a:lnTo>
                    <a:pt x="469" y="327"/>
                  </a:lnTo>
                  <a:lnTo>
                    <a:pt x="462" y="311"/>
                  </a:lnTo>
                  <a:lnTo>
                    <a:pt x="454" y="294"/>
                  </a:lnTo>
                  <a:lnTo>
                    <a:pt x="445" y="276"/>
                  </a:lnTo>
                  <a:lnTo>
                    <a:pt x="434" y="259"/>
                  </a:lnTo>
                  <a:lnTo>
                    <a:pt x="404" y="361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4" name="Freeform 126"/>
            <p:cNvSpPr>
              <a:spLocks/>
            </p:cNvSpPr>
            <p:nvPr userDrawn="1"/>
          </p:nvSpPr>
          <p:spPr bwMode="auto">
            <a:xfrm>
              <a:off x="-4251325" y="345101"/>
              <a:ext cx="266700" cy="160338"/>
            </a:xfrm>
            <a:custGeom>
              <a:avLst/>
              <a:gdLst>
                <a:gd name="T0" fmla="*/ 241 w 673"/>
                <a:gd name="T1" fmla="*/ 327 h 404"/>
                <a:gd name="T2" fmla="*/ 329 w 673"/>
                <a:gd name="T3" fmla="*/ 357 h 404"/>
                <a:gd name="T4" fmla="*/ 400 w 673"/>
                <a:gd name="T5" fmla="*/ 369 h 404"/>
                <a:gd name="T6" fmla="*/ 430 w 673"/>
                <a:gd name="T7" fmla="*/ 353 h 404"/>
                <a:gd name="T8" fmla="*/ 393 w 673"/>
                <a:gd name="T9" fmla="*/ 274 h 404"/>
                <a:gd name="T10" fmla="*/ 422 w 673"/>
                <a:gd name="T11" fmla="*/ 285 h 404"/>
                <a:gd name="T12" fmla="*/ 493 w 673"/>
                <a:gd name="T13" fmla="*/ 310 h 404"/>
                <a:gd name="T14" fmla="*/ 535 w 673"/>
                <a:gd name="T15" fmla="*/ 273 h 404"/>
                <a:gd name="T16" fmla="*/ 579 w 673"/>
                <a:gd name="T17" fmla="*/ 229 h 404"/>
                <a:gd name="T18" fmla="*/ 625 w 673"/>
                <a:gd name="T19" fmla="*/ 177 h 404"/>
                <a:gd name="T20" fmla="*/ 673 w 673"/>
                <a:gd name="T21" fmla="*/ 116 h 404"/>
                <a:gd name="T22" fmla="*/ 659 w 673"/>
                <a:gd name="T23" fmla="*/ 107 h 404"/>
                <a:gd name="T24" fmla="*/ 620 w 673"/>
                <a:gd name="T25" fmla="*/ 82 h 404"/>
                <a:gd name="T26" fmla="*/ 561 w 673"/>
                <a:gd name="T27" fmla="*/ 50 h 404"/>
                <a:gd name="T28" fmla="*/ 525 w 673"/>
                <a:gd name="T29" fmla="*/ 35 h 404"/>
                <a:gd name="T30" fmla="*/ 485 w 673"/>
                <a:gd name="T31" fmla="*/ 21 h 404"/>
                <a:gd name="T32" fmla="*/ 423 w 673"/>
                <a:gd name="T33" fmla="*/ 79 h 404"/>
                <a:gd name="T34" fmla="*/ 397 w 673"/>
                <a:gd name="T35" fmla="*/ 103 h 404"/>
                <a:gd name="T36" fmla="*/ 405 w 673"/>
                <a:gd name="T37" fmla="*/ 3 h 404"/>
                <a:gd name="T38" fmla="*/ 362 w 673"/>
                <a:gd name="T39" fmla="*/ 0 h 404"/>
                <a:gd name="T40" fmla="*/ 332 w 673"/>
                <a:gd name="T41" fmla="*/ 0 h 404"/>
                <a:gd name="T42" fmla="*/ 275 w 673"/>
                <a:gd name="T43" fmla="*/ 37 h 404"/>
                <a:gd name="T44" fmla="*/ 216 w 673"/>
                <a:gd name="T45" fmla="*/ 94 h 404"/>
                <a:gd name="T46" fmla="*/ 239 w 673"/>
                <a:gd name="T47" fmla="*/ 15 h 404"/>
                <a:gd name="T48" fmla="*/ 207 w 673"/>
                <a:gd name="T49" fmla="*/ 27 h 404"/>
                <a:gd name="T50" fmla="*/ 176 w 673"/>
                <a:gd name="T51" fmla="*/ 42 h 404"/>
                <a:gd name="T52" fmla="*/ 145 w 673"/>
                <a:gd name="T53" fmla="*/ 61 h 404"/>
                <a:gd name="T54" fmla="*/ 115 w 673"/>
                <a:gd name="T55" fmla="*/ 85 h 404"/>
                <a:gd name="T56" fmla="*/ 84 w 673"/>
                <a:gd name="T57" fmla="*/ 113 h 404"/>
                <a:gd name="T58" fmla="*/ 55 w 673"/>
                <a:gd name="T59" fmla="*/ 147 h 404"/>
                <a:gd name="T60" fmla="*/ 27 w 673"/>
                <a:gd name="T61" fmla="*/ 184 h 404"/>
                <a:gd name="T62" fmla="*/ 0 w 673"/>
                <a:gd name="T63" fmla="*/ 229 h 404"/>
                <a:gd name="T64" fmla="*/ 18 w 673"/>
                <a:gd name="T65" fmla="*/ 259 h 404"/>
                <a:gd name="T66" fmla="*/ 42 w 673"/>
                <a:gd name="T67" fmla="*/ 289 h 404"/>
                <a:gd name="T68" fmla="*/ 73 w 673"/>
                <a:gd name="T69" fmla="*/ 323 h 404"/>
                <a:gd name="T70" fmla="*/ 116 w 673"/>
                <a:gd name="T71" fmla="*/ 356 h 404"/>
                <a:gd name="T72" fmla="*/ 139 w 673"/>
                <a:gd name="T73" fmla="*/ 371 h 404"/>
                <a:gd name="T74" fmla="*/ 165 w 673"/>
                <a:gd name="T75" fmla="*/ 384 h 404"/>
                <a:gd name="T76" fmla="*/ 193 w 673"/>
                <a:gd name="T77" fmla="*/ 394 h 404"/>
                <a:gd name="T78" fmla="*/ 224 w 673"/>
                <a:gd name="T79" fmla="*/ 400 h 404"/>
                <a:gd name="T80" fmla="*/ 256 w 673"/>
                <a:gd name="T81" fmla="*/ 404 h 404"/>
                <a:gd name="T82" fmla="*/ 289 w 673"/>
                <a:gd name="T83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3" h="404">
                  <a:moveTo>
                    <a:pt x="227" y="322"/>
                  </a:moveTo>
                  <a:lnTo>
                    <a:pt x="241" y="327"/>
                  </a:lnTo>
                  <a:lnTo>
                    <a:pt x="278" y="340"/>
                  </a:lnTo>
                  <a:lnTo>
                    <a:pt x="329" y="357"/>
                  </a:lnTo>
                  <a:lnTo>
                    <a:pt x="385" y="377"/>
                  </a:lnTo>
                  <a:lnTo>
                    <a:pt x="400" y="369"/>
                  </a:lnTo>
                  <a:lnTo>
                    <a:pt x="415" y="361"/>
                  </a:lnTo>
                  <a:lnTo>
                    <a:pt x="430" y="353"/>
                  </a:lnTo>
                  <a:lnTo>
                    <a:pt x="446" y="343"/>
                  </a:lnTo>
                  <a:lnTo>
                    <a:pt x="393" y="274"/>
                  </a:lnTo>
                  <a:lnTo>
                    <a:pt x="401" y="277"/>
                  </a:lnTo>
                  <a:lnTo>
                    <a:pt x="422" y="285"/>
                  </a:lnTo>
                  <a:lnTo>
                    <a:pt x="454" y="296"/>
                  </a:lnTo>
                  <a:lnTo>
                    <a:pt x="493" y="310"/>
                  </a:lnTo>
                  <a:lnTo>
                    <a:pt x="513" y="291"/>
                  </a:lnTo>
                  <a:lnTo>
                    <a:pt x="535" y="273"/>
                  </a:lnTo>
                  <a:lnTo>
                    <a:pt x="557" y="251"/>
                  </a:lnTo>
                  <a:lnTo>
                    <a:pt x="579" y="229"/>
                  </a:lnTo>
                  <a:lnTo>
                    <a:pt x="603" y="204"/>
                  </a:lnTo>
                  <a:lnTo>
                    <a:pt x="625" y="177"/>
                  </a:lnTo>
                  <a:lnTo>
                    <a:pt x="649" y="148"/>
                  </a:lnTo>
                  <a:lnTo>
                    <a:pt x="673" y="116"/>
                  </a:lnTo>
                  <a:lnTo>
                    <a:pt x="670" y="114"/>
                  </a:lnTo>
                  <a:lnTo>
                    <a:pt x="659" y="107"/>
                  </a:lnTo>
                  <a:lnTo>
                    <a:pt x="643" y="96"/>
                  </a:lnTo>
                  <a:lnTo>
                    <a:pt x="620" y="82"/>
                  </a:lnTo>
                  <a:lnTo>
                    <a:pt x="593" y="67"/>
                  </a:lnTo>
                  <a:lnTo>
                    <a:pt x="561" y="50"/>
                  </a:lnTo>
                  <a:lnTo>
                    <a:pt x="543" y="43"/>
                  </a:lnTo>
                  <a:lnTo>
                    <a:pt x="525" y="35"/>
                  </a:lnTo>
                  <a:lnTo>
                    <a:pt x="505" y="29"/>
                  </a:lnTo>
                  <a:lnTo>
                    <a:pt x="485" y="21"/>
                  </a:lnTo>
                  <a:lnTo>
                    <a:pt x="451" y="53"/>
                  </a:lnTo>
                  <a:lnTo>
                    <a:pt x="423" y="79"/>
                  </a:lnTo>
                  <a:lnTo>
                    <a:pt x="404" y="97"/>
                  </a:lnTo>
                  <a:lnTo>
                    <a:pt x="397" y="103"/>
                  </a:lnTo>
                  <a:lnTo>
                    <a:pt x="433" y="8"/>
                  </a:lnTo>
                  <a:lnTo>
                    <a:pt x="405" y="3"/>
                  </a:lnTo>
                  <a:lnTo>
                    <a:pt x="376" y="1"/>
                  </a:lnTo>
                  <a:lnTo>
                    <a:pt x="362" y="0"/>
                  </a:lnTo>
                  <a:lnTo>
                    <a:pt x="347" y="0"/>
                  </a:lnTo>
                  <a:lnTo>
                    <a:pt x="332" y="0"/>
                  </a:lnTo>
                  <a:lnTo>
                    <a:pt x="316" y="1"/>
                  </a:lnTo>
                  <a:lnTo>
                    <a:pt x="275" y="37"/>
                  </a:lnTo>
                  <a:lnTo>
                    <a:pt x="241" y="71"/>
                  </a:lnTo>
                  <a:lnTo>
                    <a:pt x="216" y="94"/>
                  </a:lnTo>
                  <a:lnTo>
                    <a:pt x="206" y="102"/>
                  </a:lnTo>
                  <a:lnTo>
                    <a:pt x="239" y="15"/>
                  </a:lnTo>
                  <a:lnTo>
                    <a:pt x="224" y="20"/>
                  </a:lnTo>
                  <a:lnTo>
                    <a:pt x="207" y="27"/>
                  </a:lnTo>
                  <a:lnTo>
                    <a:pt x="191" y="34"/>
                  </a:lnTo>
                  <a:lnTo>
                    <a:pt x="176" y="42"/>
                  </a:lnTo>
                  <a:lnTo>
                    <a:pt x="160" y="52"/>
                  </a:lnTo>
                  <a:lnTo>
                    <a:pt x="145" y="61"/>
                  </a:lnTo>
                  <a:lnTo>
                    <a:pt x="130" y="73"/>
                  </a:lnTo>
                  <a:lnTo>
                    <a:pt x="115" y="85"/>
                  </a:lnTo>
                  <a:lnTo>
                    <a:pt x="99" y="99"/>
                  </a:lnTo>
                  <a:lnTo>
                    <a:pt x="84" y="113"/>
                  </a:lnTo>
                  <a:lnTo>
                    <a:pt x="69" y="129"/>
                  </a:lnTo>
                  <a:lnTo>
                    <a:pt x="55" y="147"/>
                  </a:lnTo>
                  <a:lnTo>
                    <a:pt x="41" y="165"/>
                  </a:lnTo>
                  <a:lnTo>
                    <a:pt x="27" y="184"/>
                  </a:lnTo>
                  <a:lnTo>
                    <a:pt x="13" y="206"/>
                  </a:lnTo>
                  <a:lnTo>
                    <a:pt x="0" y="229"/>
                  </a:lnTo>
                  <a:lnTo>
                    <a:pt x="4" y="237"/>
                  </a:lnTo>
                  <a:lnTo>
                    <a:pt x="18" y="259"/>
                  </a:lnTo>
                  <a:lnTo>
                    <a:pt x="29" y="273"/>
                  </a:lnTo>
                  <a:lnTo>
                    <a:pt x="42" y="289"/>
                  </a:lnTo>
                  <a:lnTo>
                    <a:pt x="56" y="305"/>
                  </a:lnTo>
                  <a:lnTo>
                    <a:pt x="73" y="323"/>
                  </a:lnTo>
                  <a:lnTo>
                    <a:pt x="93" y="340"/>
                  </a:lnTo>
                  <a:lnTo>
                    <a:pt x="116" y="356"/>
                  </a:lnTo>
                  <a:lnTo>
                    <a:pt x="126" y="364"/>
                  </a:lnTo>
                  <a:lnTo>
                    <a:pt x="139" y="371"/>
                  </a:lnTo>
                  <a:lnTo>
                    <a:pt x="151" y="378"/>
                  </a:lnTo>
                  <a:lnTo>
                    <a:pt x="165" y="384"/>
                  </a:lnTo>
                  <a:lnTo>
                    <a:pt x="178" y="390"/>
                  </a:lnTo>
                  <a:lnTo>
                    <a:pt x="193" y="394"/>
                  </a:lnTo>
                  <a:lnTo>
                    <a:pt x="207" y="398"/>
                  </a:lnTo>
                  <a:lnTo>
                    <a:pt x="224" y="400"/>
                  </a:lnTo>
                  <a:lnTo>
                    <a:pt x="239" y="403"/>
                  </a:lnTo>
                  <a:lnTo>
                    <a:pt x="256" y="404"/>
                  </a:lnTo>
                  <a:lnTo>
                    <a:pt x="272" y="404"/>
                  </a:lnTo>
                  <a:lnTo>
                    <a:pt x="289" y="403"/>
                  </a:lnTo>
                  <a:lnTo>
                    <a:pt x="227" y="322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5" name="Freeform 127"/>
            <p:cNvSpPr>
              <a:spLocks/>
            </p:cNvSpPr>
            <p:nvPr userDrawn="1"/>
          </p:nvSpPr>
          <p:spPr bwMode="auto">
            <a:xfrm>
              <a:off x="-4422775" y="424476"/>
              <a:ext cx="185738" cy="246063"/>
            </a:xfrm>
            <a:custGeom>
              <a:avLst/>
              <a:gdLst>
                <a:gd name="T0" fmla="*/ 217 w 468"/>
                <a:gd name="T1" fmla="*/ 155 h 620"/>
                <a:gd name="T2" fmla="*/ 130 w 468"/>
                <a:gd name="T3" fmla="*/ 215 h 620"/>
                <a:gd name="T4" fmla="*/ 67 w 468"/>
                <a:gd name="T5" fmla="*/ 269 h 620"/>
                <a:gd name="T6" fmla="*/ 53 w 468"/>
                <a:gd name="T7" fmla="*/ 302 h 620"/>
                <a:gd name="T8" fmla="*/ 127 w 468"/>
                <a:gd name="T9" fmla="*/ 309 h 620"/>
                <a:gd name="T10" fmla="*/ 98 w 468"/>
                <a:gd name="T11" fmla="*/ 328 h 620"/>
                <a:gd name="T12" fmla="*/ 30 w 468"/>
                <a:gd name="T13" fmla="*/ 374 h 620"/>
                <a:gd name="T14" fmla="*/ 17 w 468"/>
                <a:gd name="T15" fmla="*/ 428 h 620"/>
                <a:gd name="T16" fmla="*/ 9 w 468"/>
                <a:gd name="T17" fmla="*/ 487 h 620"/>
                <a:gd name="T18" fmla="*/ 2 w 468"/>
                <a:gd name="T19" fmla="*/ 551 h 620"/>
                <a:gd name="T20" fmla="*/ 0 w 468"/>
                <a:gd name="T21" fmla="*/ 620 h 620"/>
                <a:gd name="T22" fmla="*/ 16 w 468"/>
                <a:gd name="T23" fmla="*/ 612 h 620"/>
                <a:gd name="T24" fmla="*/ 62 w 468"/>
                <a:gd name="T25" fmla="*/ 592 h 620"/>
                <a:gd name="T26" fmla="*/ 126 w 468"/>
                <a:gd name="T27" fmla="*/ 556 h 620"/>
                <a:gd name="T28" fmla="*/ 202 w 468"/>
                <a:gd name="T29" fmla="*/ 506 h 620"/>
                <a:gd name="T30" fmla="*/ 217 w 468"/>
                <a:gd name="T31" fmla="*/ 427 h 620"/>
                <a:gd name="T32" fmla="*/ 224 w 468"/>
                <a:gd name="T33" fmla="*/ 394 h 620"/>
                <a:gd name="T34" fmla="*/ 277 w 468"/>
                <a:gd name="T35" fmla="*/ 448 h 620"/>
                <a:gd name="T36" fmla="*/ 324 w 468"/>
                <a:gd name="T37" fmla="*/ 401 h 620"/>
                <a:gd name="T38" fmla="*/ 358 w 468"/>
                <a:gd name="T39" fmla="*/ 324 h 620"/>
                <a:gd name="T40" fmla="*/ 372 w 468"/>
                <a:gd name="T41" fmla="*/ 246 h 620"/>
                <a:gd name="T42" fmla="*/ 400 w 468"/>
                <a:gd name="T43" fmla="*/ 303 h 620"/>
                <a:gd name="T44" fmla="*/ 417 w 468"/>
                <a:gd name="T45" fmla="*/ 271 h 620"/>
                <a:gd name="T46" fmla="*/ 433 w 468"/>
                <a:gd name="T47" fmla="*/ 237 h 620"/>
                <a:gd name="T48" fmla="*/ 446 w 468"/>
                <a:gd name="T49" fmla="*/ 202 h 620"/>
                <a:gd name="T50" fmla="*/ 457 w 468"/>
                <a:gd name="T51" fmla="*/ 165 h 620"/>
                <a:gd name="T52" fmla="*/ 463 w 468"/>
                <a:gd name="T53" fmla="*/ 126 h 620"/>
                <a:gd name="T54" fmla="*/ 468 w 468"/>
                <a:gd name="T55" fmla="*/ 86 h 620"/>
                <a:gd name="T56" fmla="*/ 467 w 468"/>
                <a:gd name="T57" fmla="*/ 44 h 620"/>
                <a:gd name="T58" fmla="*/ 462 w 468"/>
                <a:gd name="T59" fmla="*/ 0 h 620"/>
                <a:gd name="T60" fmla="*/ 431 w 468"/>
                <a:gd name="T61" fmla="*/ 2 h 620"/>
                <a:gd name="T62" fmla="*/ 395 w 468"/>
                <a:gd name="T63" fmla="*/ 6 h 620"/>
                <a:gd name="T64" fmla="*/ 350 w 468"/>
                <a:gd name="T65" fmla="*/ 17 h 620"/>
                <a:gd name="T66" fmla="*/ 298 w 468"/>
                <a:gd name="T67" fmla="*/ 36 h 620"/>
                <a:gd name="T68" fmla="*/ 271 w 468"/>
                <a:gd name="T69" fmla="*/ 49 h 620"/>
                <a:gd name="T70" fmla="*/ 243 w 468"/>
                <a:gd name="T71" fmla="*/ 65 h 620"/>
                <a:gd name="T72" fmla="*/ 215 w 468"/>
                <a:gd name="T73" fmla="*/ 83 h 620"/>
                <a:gd name="T74" fmla="*/ 188 w 468"/>
                <a:gd name="T75" fmla="*/ 106 h 620"/>
                <a:gd name="T76" fmla="*/ 160 w 468"/>
                <a:gd name="T77" fmla="*/ 131 h 620"/>
                <a:gd name="T78" fmla="*/ 134 w 468"/>
                <a:gd name="T79" fmla="*/ 16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8" h="620">
                  <a:moveTo>
                    <a:pt x="231" y="147"/>
                  </a:moveTo>
                  <a:lnTo>
                    <a:pt x="217" y="155"/>
                  </a:lnTo>
                  <a:lnTo>
                    <a:pt x="180" y="181"/>
                  </a:lnTo>
                  <a:lnTo>
                    <a:pt x="130" y="215"/>
                  </a:lnTo>
                  <a:lnTo>
                    <a:pt x="76" y="252"/>
                  </a:lnTo>
                  <a:lnTo>
                    <a:pt x="67" y="269"/>
                  </a:lnTo>
                  <a:lnTo>
                    <a:pt x="61" y="285"/>
                  </a:lnTo>
                  <a:lnTo>
                    <a:pt x="53" y="302"/>
                  </a:lnTo>
                  <a:lnTo>
                    <a:pt x="46" y="320"/>
                  </a:lnTo>
                  <a:lnTo>
                    <a:pt x="127" y="309"/>
                  </a:lnTo>
                  <a:lnTo>
                    <a:pt x="120" y="314"/>
                  </a:lnTo>
                  <a:lnTo>
                    <a:pt x="98" y="328"/>
                  </a:lnTo>
                  <a:lnTo>
                    <a:pt x="67" y="350"/>
                  </a:lnTo>
                  <a:lnTo>
                    <a:pt x="30" y="374"/>
                  </a:lnTo>
                  <a:lnTo>
                    <a:pt x="24" y="401"/>
                  </a:lnTo>
                  <a:lnTo>
                    <a:pt x="17" y="428"/>
                  </a:lnTo>
                  <a:lnTo>
                    <a:pt x="13" y="457"/>
                  </a:lnTo>
                  <a:lnTo>
                    <a:pt x="9" y="487"/>
                  </a:lnTo>
                  <a:lnTo>
                    <a:pt x="5" y="518"/>
                  </a:lnTo>
                  <a:lnTo>
                    <a:pt x="2" y="551"/>
                  </a:lnTo>
                  <a:lnTo>
                    <a:pt x="1" y="584"/>
                  </a:lnTo>
                  <a:lnTo>
                    <a:pt x="0" y="620"/>
                  </a:lnTo>
                  <a:lnTo>
                    <a:pt x="4" y="617"/>
                  </a:lnTo>
                  <a:lnTo>
                    <a:pt x="16" y="612"/>
                  </a:lnTo>
                  <a:lnTo>
                    <a:pt x="36" y="603"/>
                  </a:lnTo>
                  <a:lnTo>
                    <a:pt x="62" y="592"/>
                  </a:lnTo>
                  <a:lnTo>
                    <a:pt x="92" y="575"/>
                  </a:lnTo>
                  <a:lnTo>
                    <a:pt x="126" y="556"/>
                  </a:lnTo>
                  <a:lnTo>
                    <a:pt x="163" y="533"/>
                  </a:lnTo>
                  <a:lnTo>
                    <a:pt x="202" y="506"/>
                  </a:lnTo>
                  <a:lnTo>
                    <a:pt x="211" y="463"/>
                  </a:lnTo>
                  <a:lnTo>
                    <a:pt x="217" y="427"/>
                  </a:lnTo>
                  <a:lnTo>
                    <a:pt x="223" y="403"/>
                  </a:lnTo>
                  <a:lnTo>
                    <a:pt x="224" y="394"/>
                  </a:lnTo>
                  <a:lnTo>
                    <a:pt x="252" y="470"/>
                  </a:lnTo>
                  <a:lnTo>
                    <a:pt x="277" y="448"/>
                  </a:lnTo>
                  <a:lnTo>
                    <a:pt x="300" y="425"/>
                  </a:lnTo>
                  <a:lnTo>
                    <a:pt x="324" y="401"/>
                  </a:lnTo>
                  <a:lnTo>
                    <a:pt x="347" y="376"/>
                  </a:lnTo>
                  <a:lnTo>
                    <a:pt x="358" y="324"/>
                  </a:lnTo>
                  <a:lnTo>
                    <a:pt x="366" y="278"/>
                  </a:lnTo>
                  <a:lnTo>
                    <a:pt x="372" y="246"/>
                  </a:lnTo>
                  <a:lnTo>
                    <a:pt x="374" y="234"/>
                  </a:lnTo>
                  <a:lnTo>
                    <a:pt x="400" y="303"/>
                  </a:lnTo>
                  <a:lnTo>
                    <a:pt x="408" y="287"/>
                  </a:lnTo>
                  <a:lnTo>
                    <a:pt x="417" y="271"/>
                  </a:lnTo>
                  <a:lnTo>
                    <a:pt x="426" y="255"/>
                  </a:lnTo>
                  <a:lnTo>
                    <a:pt x="433" y="237"/>
                  </a:lnTo>
                  <a:lnTo>
                    <a:pt x="440" y="220"/>
                  </a:lnTo>
                  <a:lnTo>
                    <a:pt x="446" y="202"/>
                  </a:lnTo>
                  <a:lnTo>
                    <a:pt x="451" y="183"/>
                  </a:lnTo>
                  <a:lnTo>
                    <a:pt x="457" y="165"/>
                  </a:lnTo>
                  <a:lnTo>
                    <a:pt x="460" y="146"/>
                  </a:lnTo>
                  <a:lnTo>
                    <a:pt x="463" y="126"/>
                  </a:lnTo>
                  <a:lnTo>
                    <a:pt x="466" y="106"/>
                  </a:lnTo>
                  <a:lnTo>
                    <a:pt x="468" y="86"/>
                  </a:lnTo>
                  <a:lnTo>
                    <a:pt x="468" y="65"/>
                  </a:lnTo>
                  <a:lnTo>
                    <a:pt x="467" y="44"/>
                  </a:lnTo>
                  <a:lnTo>
                    <a:pt x="466" y="22"/>
                  </a:lnTo>
                  <a:lnTo>
                    <a:pt x="462" y="0"/>
                  </a:lnTo>
                  <a:lnTo>
                    <a:pt x="455" y="0"/>
                  </a:lnTo>
                  <a:lnTo>
                    <a:pt x="431" y="2"/>
                  </a:lnTo>
                  <a:lnTo>
                    <a:pt x="414" y="3"/>
                  </a:lnTo>
                  <a:lnTo>
                    <a:pt x="395" y="6"/>
                  </a:lnTo>
                  <a:lnTo>
                    <a:pt x="374" y="12"/>
                  </a:lnTo>
                  <a:lnTo>
                    <a:pt x="350" y="17"/>
                  </a:lnTo>
                  <a:lnTo>
                    <a:pt x="324" y="26"/>
                  </a:lnTo>
                  <a:lnTo>
                    <a:pt x="298" y="36"/>
                  </a:lnTo>
                  <a:lnTo>
                    <a:pt x="284" y="42"/>
                  </a:lnTo>
                  <a:lnTo>
                    <a:pt x="271" y="49"/>
                  </a:lnTo>
                  <a:lnTo>
                    <a:pt x="257" y="56"/>
                  </a:lnTo>
                  <a:lnTo>
                    <a:pt x="243" y="65"/>
                  </a:lnTo>
                  <a:lnTo>
                    <a:pt x="229" y="73"/>
                  </a:lnTo>
                  <a:lnTo>
                    <a:pt x="215" y="83"/>
                  </a:lnTo>
                  <a:lnTo>
                    <a:pt x="201" y="94"/>
                  </a:lnTo>
                  <a:lnTo>
                    <a:pt x="188" y="106"/>
                  </a:lnTo>
                  <a:lnTo>
                    <a:pt x="174" y="117"/>
                  </a:lnTo>
                  <a:lnTo>
                    <a:pt x="160" y="131"/>
                  </a:lnTo>
                  <a:lnTo>
                    <a:pt x="147" y="146"/>
                  </a:lnTo>
                  <a:lnTo>
                    <a:pt x="134" y="161"/>
                  </a:lnTo>
                  <a:lnTo>
                    <a:pt x="231" y="147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6" name="Freeform 128"/>
            <p:cNvSpPr>
              <a:spLocks/>
            </p:cNvSpPr>
            <p:nvPr userDrawn="1"/>
          </p:nvSpPr>
          <p:spPr bwMode="auto">
            <a:xfrm>
              <a:off x="-5380038" y="-293074"/>
              <a:ext cx="147638" cy="303213"/>
            </a:xfrm>
            <a:custGeom>
              <a:avLst/>
              <a:gdLst>
                <a:gd name="T0" fmla="*/ 276 w 373"/>
                <a:gd name="T1" fmla="*/ 527 h 763"/>
                <a:gd name="T2" fmla="*/ 335 w 373"/>
                <a:gd name="T3" fmla="*/ 439 h 763"/>
                <a:gd name="T4" fmla="*/ 372 w 373"/>
                <a:gd name="T5" fmla="*/ 365 h 763"/>
                <a:gd name="T6" fmla="*/ 368 w 373"/>
                <a:gd name="T7" fmla="*/ 327 h 763"/>
                <a:gd name="T8" fmla="*/ 285 w 373"/>
                <a:gd name="T9" fmla="*/ 348 h 763"/>
                <a:gd name="T10" fmla="*/ 306 w 373"/>
                <a:gd name="T11" fmla="*/ 318 h 763"/>
                <a:gd name="T12" fmla="*/ 353 w 373"/>
                <a:gd name="T13" fmla="*/ 248 h 763"/>
                <a:gd name="T14" fmla="*/ 336 w 373"/>
                <a:gd name="T15" fmla="*/ 192 h 763"/>
                <a:gd name="T16" fmla="*/ 314 w 373"/>
                <a:gd name="T17" fmla="*/ 132 h 763"/>
                <a:gd name="T18" fmla="*/ 285 w 373"/>
                <a:gd name="T19" fmla="*/ 68 h 763"/>
                <a:gd name="T20" fmla="*/ 250 w 373"/>
                <a:gd name="T21" fmla="*/ 0 h 763"/>
                <a:gd name="T22" fmla="*/ 236 w 373"/>
                <a:gd name="T23" fmla="*/ 13 h 763"/>
                <a:gd name="T24" fmla="*/ 200 w 373"/>
                <a:gd name="T25" fmla="*/ 48 h 763"/>
                <a:gd name="T26" fmla="*/ 151 w 373"/>
                <a:gd name="T27" fmla="*/ 106 h 763"/>
                <a:gd name="T28" fmla="*/ 124 w 373"/>
                <a:gd name="T29" fmla="*/ 140 h 763"/>
                <a:gd name="T30" fmla="*/ 97 w 373"/>
                <a:gd name="T31" fmla="*/ 179 h 763"/>
                <a:gd name="T32" fmla="*/ 125 w 373"/>
                <a:gd name="T33" fmla="*/ 262 h 763"/>
                <a:gd name="T34" fmla="*/ 137 w 373"/>
                <a:gd name="T35" fmla="*/ 298 h 763"/>
                <a:gd name="T36" fmla="*/ 52 w 373"/>
                <a:gd name="T37" fmla="*/ 262 h 763"/>
                <a:gd name="T38" fmla="*/ 27 w 373"/>
                <a:gd name="T39" fmla="*/ 325 h 763"/>
                <a:gd name="T40" fmla="*/ 35 w 373"/>
                <a:gd name="T41" fmla="*/ 412 h 763"/>
                <a:gd name="T42" fmla="*/ 62 w 373"/>
                <a:gd name="T43" fmla="*/ 492 h 763"/>
                <a:gd name="T44" fmla="*/ 1 w 373"/>
                <a:gd name="T45" fmla="*/ 446 h 763"/>
                <a:gd name="T46" fmla="*/ 0 w 373"/>
                <a:gd name="T47" fmla="*/ 484 h 763"/>
                <a:gd name="T48" fmla="*/ 2 w 373"/>
                <a:gd name="T49" fmla="*/ 521 h 763"/>
                <a:gd name="T50" fmla="*/ 8 w 373"/>
                <a:gd name="T51" fmla="*/ 561 h 763"/>
                <a:gd name="T52" fmla="*/ 17 w 373"/>
                <a:gd name="T53" fmla="*/ 600 h 763"/>
                <a:gd name="T54" fmla="*/ 30 w 373"/>
                <a:gd name="T55" fmla="*/ 641 h 763"/>
                <a:gd name="T56" fmla="*/ 49 w 373"/>
                <a:gd name="T57" fmla="*/ 681 h 763"/>
                <a:gd name="T58" fmla="*/ 73 w 373"/>
                <a:gd name="T59" fmla="*/ 722 h 763"/>
                <a:gd name="T60" fmla="*/ 101 w 373"/>
                <a:gd name="T61" fmla="*/ 763 h 763"/>
                <a:gd name="T62" fmla="*/ 134 w 373"/>
                <a:gd name="T63" fmla="*/ 750 h 763"/>
                <a:gd name="T64" fmla="*/ 170 w 373"/>
                <a:gd name="T65" fmla="*/ 733 h 763"/>
                <a:gd name="T66" fmla="*/ 211 w 373"/>
                <a:gd name="T67" fmla="*/ 707 h 763"/>
                <a:gd name="T68" fmla="*/ 255 w 373"/>
                <a:gd name="T69" fmla="*/ 672 h 763"/>
                <a:gd name="T70" fmla="*/ 278 w 373"/>
                <a:gd name="T71" fmla="*/ 649 h 763"/>
                <a:gd name="T72" fmla="*/ 298 w 373"/>
                <a:gd name="T73" fmla="*/ 624 h 763"/>
                <a:gd name="T74" fmla="*/ 318 w 373"/>
                <a:gd name="T75" fmla="*/ 597 h 763"/>
                <a:gd name="T76" fmla="*/ 335 w 373"/>
                <a:gd name="T77" fmla="*/ 566 h 763"/>
                <a:gd name="T78" fmla="*/ 349 w 373"/>
                <a:gd name="T79" fmla="*/ 531 h 763"/>
                <a:gd name="T80" fmla="*/ 361 w 373"/>
                <a:gd name="T81" fmla="*/ 49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3" h="763">
                  <a:moveTo>
                    <a:pt x="266" y="541"/>
                  </a:moveTo>
                  <a:lnTo>
                    <a:pt x="276" y="527"/>
                  </a:lnTo>
                  <a:lnTo>
                    <a:pt x="300" y="489"/>
                  </a:lnTo>
                  <a:lnTo>
                    <a:pt x="335" y="439"/>
                  </a:lnTo>
                  <a:lnTo>
                    <a:pt x="373" y="383"/>
                  </a:lnTo>
                  <a:lnTo>
                    <a:pt x="372" y="365"/>
                  </a:lnTo>
                  <a:lnTo>
                    <a:pt x="371" y="346"/>
                  </a:lnTo>
                  <a:lnTo>
                    <a:pt x="368" y="327"/>
                  </a:lnTo>
                  <a:lnTo>
                    <a:pt x="365" y="308"/>
                  </a:lnTo>
                  <a:lnTo>
                    <a:pt x="285" y="348"/>
                  </a:lnTo>
                  <a:lnTo>
                    <a:pt x="291" y="339"/>
                  </a:lnTo>
                  <a:lnTo>
                    <a:pt x="306" y="318"/>
                  </a:lnTo>
                  <a:lnTo>
                    <a:pt x="327" y="286"/>
                  </a:lnTo>
                  <a:lnTo>
                    <a:pt x="353" y="248"/>
                  </a:lnTo>
                  <a:lnTo>
                    <a:pt x="346" y="221"/>
                  </a:lnTo>
                  <a:lnTo>
                    <a:pt x="336" y="192"/>
                  </a:lnTo>
                  <a:lnTo>
                    <a:pt x="326" y="163"/>
                  </a:lnTo>
                  <a:lnTo>
                    <a:pt x="314" y="132"/>
                  </a:lnTo>
                  <a:lnTo>
                    <a:pt x="300" y="100"/>
                  </a:lnTo>
                  <a:lnTo>
                    <a:pt x="285" y="68"/>
                  </a:lnTo>
                  <a:lnTo>
                    <a:pt x="268" y="34"/>
                  </a:lnTo>
                  <a:lnTo>
                    <a:pt x="250" y="0"/>
                  </a:lnTo>
                  <a:lnTo>
                    <a:pt x="246" y="3"/>
                  </a:lnTo>
                  <a:lnTo>
                    <a:pt x="236" y="13"/>
                  </a:lnTo>
                  <a:lnTo>
                    <a:pt x="220" y="28"/>
                  </a:lnTo>
                  <a:lnTo>
                    <a:pt x="200" y="48"/>
                  </a:lnTo>
                  <a:lnTo>
                    <a:pt x="176" y="74"/>
                  </a:lnTo>
                  <a:lnTo>
                    <a:pt x="151" y="106"/>
                  </a:lnTo>
                  <a:lnTo>
                    <a:pt x="137" y="122"/>
                  </a:lnTo>
                  <a:lnTo>
                    <a:pt x="124" y="140"/>
                  </a:lnTo>
                  <a:lnTo>
                    <a:pt x="111" y="160"/>
                  </a:lnTo>
                  <a:lnTo>
                    <a:pt x="97" y="179"/>
                  </a:lnTo>
                  <a:lnTo>
                    <a:pt x="112" y="224"/>
                  </a:lnTo>
                  <a:lnTo>
                    <a:pt x="125" y="262"/>
                  </a:lnTo>
                  <a:lnTo>
                    <a:pt x="134" y="288"/>
                  </a:lnTo>
                  <a:lnTo>
                    <a:pt x="137" y="298"/>
                  </a:lnTo>
                  <a:lnTo>
                    <a:pt x="66" y="233"/>
                  </a:lnTo>
                  <a:lnTo>
                    <a:pt x="52" y="262"/>
                  </a:lnTo>
                  <a:lnTo>
                    <a:pt x="39" y="292"/>
                  </a:lnTo>
                  <a:lnTo>
                    <a:pt x="27" y="325"/>
                  </a:lnTo>
                  <a:lnTo>
                    <a:pt x="16" y="357"/>
                  </a:lnTo>
                  <a:lnTo>
                    <a:pt x="35" y="412"/>
                  </a:lnTo>
                  <a:lnTo>
                    <a:pt x="51" y="459"/>
                  </a:lnTo>
                  <a:lnTo>
                    <a:pt x="62" y="492"/>
                  </a:lnTo>
                  <a:lnTo>
                    <a:pt x="66" y="505"/>
                  </a:lnTo>
                  <a:lnTo>
                    <a:pt x="1" y="446"/>
                  </a:lnTo>
                  <a:lnTo>
                    <a:pt x="0" y="464"/>
                  </a:lnTo>
                  <a:lnTo>
                    <a:pt x="0" y="484"/>
                  </a:lnTo>
                  <a:lnTo>
                    <a:pt x="0" y="503"/>
                  </a:lnTo>
                  <a:lnTo>
                    <a:pt x="2" y="521"/>
                  </a:lnTo>
                  <a:lnTo>
                    <a:pt x="4" y="541"/>
                  </a:lnTo>
                  <a:lnTo>
                    <a:pt x="8" y="561"/>
                  </a:lnTo>
                  <a:lnTo>
                    <a:pt x="12" y="581"/>
                  </a:lnTo>
                  <a:lnTo>
                    <a:pt x="17" y="600"/>
                  </a:lnTo>
                  <a:lnTo>
                    <a:pt x="23" y="621"/>
                  </a:lnTo>
                  <a:lnTo>
                    <a:pt x="30" y="641"/>
                  </a:lnTo>
                  <a:lnTo>
                    <a:pt x="39" y="661"/>
                  </a:lnTo>
                  <a:lnTo>
                    <a:pt x="49" y="681"/>
                  </a:lnTo>
                  <a:lnTo>
                    <a:pt x="61" y="702"/>
                  </a:lnTo>
                  <a:lnTo>
                    <a:pt x="73" y="722"/>
                  </a:lnTo>
                  <a:lnTo>
                    <a:pt x="87" y="743"/>
                  </a:lnTo>
                  <a:lnTo>
                    <a:pt x="101" y="763"/>
                  </a:lnTo>
                  <a:lnTo>
                    <a:pt x="110" y="760"/>
                  </a:lnTo>
                  <a:lnTo>
                    <a:pt x="134" y="750"/>
                  </a:lnTo>
                  <a:lnTo>
                    <a:pt x="150" y="743"/>
                  </a:lnTo>
                  <a:lnTo>
                    <a:pt x="170" y="733"/>
                  </a:lnTo>
                  <a:lnTo>
                    <a:pt x="190" y="721"/>
                  </a:lnTo>
                  <a:lnTo>
                    <a:pt x="211" y="707"/>
                  </a:lnTo>
                  <a:lnTo>
                    <a:pt x="233" y="691"/>
                  </a:lnTo>
                  <a:lnTo>
                    <a:pt x="255" y="672"/>
                  </a:lnTo>
                  <a:lnTo>
                    <a:pt x="267" y="661"/>
                  </a:lnTo>
                  <a:lnTo>
                    <a:pt x="278" y="649"/>
                  </a:lnTo>
                  <a:lnTo>
                    <a:pt x="287" y="637"/>
                  </a:lnTo>
                  <a:lnTo>
                    <a:pt x="298" y="624"/>
                  </a:lnTo>
                  <a:lnTo>
                    <a:pt x="308" y="611"/>
                  </a:lnTo>
                  <a:lnTo>
                    <a:pt x="318" y="597"/>
                  </a:lnTo>
                  <a:lnTo>
                    <a:pt x="326" y="582"/>
                  </a:lnTo>
                  <a:lnTo>
                    <a:pt x="335" y="566"/>
                  </a:lnTo>
                  <a:lnTo>
                    <a:pt x="343" y="548"/>
                  </a:lnTo>
                  <a:lnTo>
                    <a:pt x="349" y="531"/>
                  </a:lnTo>
                  <a:lnTo>
                    <a:pt x="355" y="513"/>
                  </a:lnTo>
                  <a:lnTo>
                    <a:pt x="361" y="493"/>
                  </a:lnTo>
                  <a:lnTo>
                    <a:pt x="266" y="541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7" name="Freeform 129"/>
            <p:cNvSpPr>
              <a:spLocks/>
            </p:cNvSpPr>
            <p:nvPr userDrawn="1"/>
          </p:nvSpPr>
          <p:spPr bwMode="auto">
            <a:xfrm>
              <a:off x="-5357813" y="8551"/>
              <a:ext cx="223838" cy="173038"/>
            </a:xfrm>
            <a:custGeom>
              <a:avLst/>
              <a:gdLst>
                <a:gd name="T0" fmla="*/ 112 w 561"/>
                <a:gd name="T1" fmla="*/ 260 h 438"/>
                <a:gd name="T2" fmla="*/ 150 w 561"/>
                <a:gd name="T3" fmla="*/ 345 h 438"/>
                <a:gd name="T4" fmla="*/ 190 w 561"/>
                <a:gd name="T5" fmla="*/ 405 h 438"/>
                <a:gd name="T6" fmla="*/ 223 w 561"/>
                <a:gd name="T7" fmla="*/ 416 h 438"/>
                <a:gd name="T8" fmla="*/ 253 w 561"/>
                <a:gd name="T9" fmla="*/ 335 h 438"/>
                <a:gd name="T10" fmla="*/ 266 w 561"/>
                <a:gd name="T11" fmla="*/ 364 h 438"/>
                <a:gd name="T12" fmla="*/ 297 w 561"/>
                <a:gd name="T13" fmla="*/ 431 h 438"/>
                <a:gd name="T14" fmla="*/ 353 w 561"/>
                <a:gd name="T15" fmla="*/ 436 h 438"/>
                <a:gd name="T16" fmla="*/ 415 w 561"/>
                <a:gd name="T17" fmla="*/ 438 h 438"/>
                <a:gd name="T18" fmla="*/ 484 w 561"/>
                <a:gd name="T19" fmla="*/ 436 h 438"/>
                <a:gd name="T20" fmla="*/ 561 w 561"/>
                <a:gd name="T21" fmla="*/ 430 h 438"/>
                <a:gd name="T22" fmla="*/ 559 w 561"/>
                <a:gd name="T23" fmla="*/ 412 h 438"/>
                <a:gd name="T24" fmla="*/ 549 w 561"/>
                <a:gd name="T25" fmla="*/ 368 h 438"/>
                <a:gd name="T26" fmla="*/ 531 w 561"/>
                <a:gd name="T27" fmla="*/ 303 h 438"/>
                <a:gd name="T28" fmla="*/ 518 w 561"/>
                <a:gd name="T29" fmla="*/ 267 h 438"/>
                <a:gd name="T30" fmla="*/ 501 w 561"/>
                <a:gd name="T31" fmla="*/ 228 h 438"/>
                <a:gd name="T32" fmla="*/ 416 w 561"/>
                <a:gd name="T33" fmla="*/ 222 h 438"/>
                <a:gd name="T34" fmla="*/ 381 w 561"/>
                <a:gd name="T35" fmla="*/ 220 h 438"/>
                <a:gd name="T36" fmla="*/ 459 w 561"/>
                <a:gd name="T37" fmla="*/ 158 h 438"/>
                <a:gd name="T38" fmla="*/ 432 w 561"/>
                <a:gd name="T39" fmla="*/ 123 h 438"/>
                <a:gd name="T40" fmla="*/ 411 w 561"/>
                <a:gd name="T41" fmla="*/ 101 h 438"/>
                <a:gd name="T42" fmla="*/ 345 w 561"/>
                <a:gd name="T43" fmla="*/ 87 h 438"/>
                <a:gd name="T44" fmla="*/ 263 w 561"/>
                <a:gd name="T45" fmla="*/ 82 h 438"/>
                <a:gd name="T46" fmla="*/ 337 w 561"/>
                <a:gd name="T47" fmla="*/ 45 h 438"/>
                <a:gd name="T48" fmla="*/ 306 w 561"/>
                <a:gd name="T49" fmla="*/ 30 h 438"/>
                <a:gd name="T50" fmla="*/ 273 w 561"/>
                <a:gd name="T51" fmla="*/ 17 h 438"/>
                <a:gd name="T52" fmla="*/ 238 w 561"/>
                <a:gd name="T53" fmla="*/ 9 h 438"/>
                <a:gd name="T54" fmla="*/ 199 w 561"/>
                <a:gd name="T55" fmla="*/ 2 h 438"/>
                <a:gd name="T56" fmla="*/ 158 w 561"/>
                <a:gd name="T57" fmla="*/ 0 h 438"/>
                <a:gd name="T58" fmla="*/ 114 w 561"/>
                <a:gd name="T59" fmla="*/ 1 h 438"/>
                <a:gd name="T60" fmla="*/ 67 w 561"/>
                <a:gd name="T61" fmla="*/ 7 h 438"/>
                <a:gd name="T62" fmla="*/ 17 w 561"/>
                <a:gd name="T63" fmla="*/ 17 h 438"/>
                <a:gd name="T64" fmla="*/ 8 w 561"/>
                <a:gd name="T65" fmla="*/ 52 h 438"/>
                <a:gd name="T66" fmla="*/ 2 w 561"/>
                <a:gd name="T67" fmla="*/ 90 h 438"/>
                <a:gd name="T68" fmla="*/ 0 w 561"/>
                <a:gd name="T69" fmla="*/ 136 h 438"/>
                <a:gd name="T70" fmla="*/ 3 w 561"/>
                <a:gd name="T71" fmla="*/ 189 h 438"/>
                <a:gd name="T72" fmla="*/ 9 w 561"/>
                <a:gd name="T73" fmla="*/ 217 h 438"/>
                <a:gd name="T74" fmla="*/ 18 w 561"/>
                <a:gd name="T75" fmla="*/ 244 h 438"/>
                <a:gd name="T76" fmla="*/ 30 w 561"/>
                <a:gd name="T77" fmla="*/ 272 h 438"/>
                <a:gd name="T78" fmla="*/ 45 w 561"/>
                <a:gd name="T79" fmla="*/ 298 h 438"/>
                <a:gd name="T80" fmla="*/ 65 w 561"/>
                <a:gd name="T81" fmla="*/ 324 h 438"/>
                <a:gd name="T82" fmla="*/ 90 w 561"/>
                <a:gd name="T83" fmla="*/ 34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61" h="438">
                  <a:moveTo>
                    <a:pt x="105" y="246"/>
                  </a:moveTo>
                  <a:lnTo>
                    <a:pt x="112" y="260"/>
                  </a:lnTo>
                  <a:lnTo>
                    <a:pt x="127" y="296"/>
                  </a:lnTo>
                  <a:lnTo>
                    <a:pt x="150" y="345"/>
                  </a:lnTo>
                  <a:lnTo>
                    <a:pt x="173" y="398"/>
                  </a:lnTo>
                  <a:lnTo>
                    <a:pt x="190" y="405"/>
                  </a:lnTo>
                  <a:lnTo>
                    <a:pt x="206" y="410"/>
                  </a:lnTo>
                  <a:lnTo>
                    <a:pt x="223" y="416"/>
                  </a:lnTo>
                  <a:lnTo>
                    <a:pt x="240" y="420"/>
                  </a:lnTo>
                  <a:lnTo>
                    <a:pt x="253" y="335"/>
                  </a:lnTo>
                  <a:lnTo>
                    <a:pt x="257" y="342"/>
                  </a:lnTo>
                  <a:lnTo>
                    <a:pt x="266" y="364"/>
                  </a:lnTo>
                  <a:lnTo>
                    <a:pt x="280" y="394"/>
                  </a:lnTo>
                  <a:lnTo>
                    <a:pt x="297" y="431"/>
                  </a:lnTo>
                  <a:lnTo>
                    <a:pt x="324" y="434"/>
                  </a:lnTo>
                  <a:lnTo>
                    <a:pt x="353" y="436"/>
                  </a:lnTo>
                  <a:lnTo>
                    <a:pt x="383" y="438"/>
                  </a:lnTo>
                  <a:lnTo>
                    <a:pt x="415" y="438"/>
                  </a:lnTo>
                  <a:lnTo>
                    <a:pt x="449" y="438"/>
                  </a:lnTo>
                  <a:lnTo>
                    <a:pt x="484" y="436"/>
                  </a:lnTo>
                  <a:lnTo>
                    <a:pt x="522" y="434"/>
                  </a:lnTo>
                  <a:lnTo>
                    <a:pt x="561" y="430"/>
                  </a:lnTo>
                  <a:lnTo>
                    <a:pt x="560" y="425"/>
                  </a:lnTo>
                  <a:lnTo>
                    <a:pt x="559" y="412"/>
                  </a:lnTo>
                  <a:lnTo>
                    <a:pt x="555" y="393"/>
                  </a:lnTo>
                  <a:lnTo>
                    <a:pt x="549" y="368"/>
                  </a:lnTo>
                  <a:lnTo>
                    <a:pt x="542" y="337"/>
                  </a:lnTo>
                  <a:lnTo>
                    <a:pt x="531" y="303"/>
                  </a:lnTo>
                  <a:lnTo>
                    <a:pt x="524" y="285"/>
                  </a:lnTo>
                  <a:lnTo>
                    <a:pt x="518" y="267"/>
                  </a:lnTo>
                  <a:lnTo>
                    <a:pt x="509" y="247"/>
                  </a:lnTo>
                  <a:lnTo>
                    <a:pt x="501" y="228"/>
                  </a:lnTo>
                  <a:lnTo>
                    <a:pt x="455" y="226"/>
                  </a:lnTo>
                  <a:lnTo>
                    <a:pt x="416" y="222"/>
                  </a:lnTo>
                  <a:lnTo>
                    <a:pt x="391" y="221"/>
                  </a:lnTo>
                  <a:lnTo>
                    <a:pt x="381" y="220"/>
                  </a:lnTo>
                  <a:lnTo>
                    <a:pt x="475" y="181"/>
                  </a:lnTo>
                  <a:lnTo>
                    <a:pt x="459" y="158"/>
                  </a:lnTo>
                  <a:lnTo>
                    <a:pt x="441" y="134"/>
                  </a:lnTo>
                  <a:lnTo>
                    <a:pt x="432" y="123"/>
                  </a:lnTo>
                  <a:lnTo>
                    <a:pt x="422" y="112"/>
                  </a:lnTo>
                  <a:lnTo>
                    <a:pt x="411" y="101"/>
                  </a:lnTo>
                  <a:lnTo>
                    <a:pt x="400" y="91"/>
                  </a:lnTo>
                  <a:lnTo>
                    <a:pt x="345" y="87"/>
                  </a:lnTo>
                  <a:lnTo>
                    <a:pt x="297" y="84"/>
                  </a:lnTo>
                  <a:lnTo>
                    <a:pt x="263" y="82"/>
                  </a:lnTo>
                  <a:lnTo>
                    <a:pt x="250" y="81"/>
                  </a:lnTo>
                  <a:lnTo>
                    <a:pt x="337" y="45"/>
                  </a:lnTo>
                  <a:lnTo>
                    <a:pt x="321" y="37"/>
                  </a:lnTo>
                  <a:lnTo>
                    <a:pt x="306" y="30"/>
                  </a:lnTo>
                  <a:lnTo>
                    <a:pt x="290" y="24"/>
                  </a:lnTo>
                  <a:lnTo>
                    <a:pt x="273" y="17"/>
                  </a:lnTo>
                  <a:lnTo>
                    <a:pt x="256" y="13"/>
                  </a:lnTo>
                  <a:lnTo>
                    <a:pt x="238" y="9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79" y="1"/>
                  </a:lnTo>
                  <a:lnTo>
                    <a:pt x="158" y="0"/>
                  </a:lnTo>
                  <a:lnTo>
                    <a:pt x="137" y="0"/>
                  </a:lnTo>
                  <a:lnTo>
                    <a:pt x="114" y="1"/>
                  </a:lnTo>
                  <a:lnTo>
                    <a:pt x="91" y="4"/>
                  </a:lnTo>
                  <a:lnTo>
                    <a:pt x="67" y="7"/>
                  </a:lnTo>
                  <a:lnTo>
                    <a:pt x="43" y="12"/>
                  </a:lnTo>
                  <a:lnTo>
                    <a:pt x="17" y="17"/>
                  </a:lnTo>
                  <a:lnTo>
                    <a:pt x="14" y="27"/>
                  </a:lnTo>
                  <a:lnTo>
                    <a:pt x="8" y="52"/>
                  </a:lnTo>
                  <a:lnTo>
                    <a:pt x="5" y="69"/>
                  </a:lnTo>
                  <a:lnTo>
                    <a:pt x="2" y="90"/>
                  </a:lnTo>
                  <a:lnTo>
                    <a:pt x="0" y="112"/>
                  </a:lnTo>
                  <a:lnTo>
                    <a:pt x="0" y="136"/>
                  </a:lnTo>
                  <a:lnTo>
                    <a:pt x="1" y="162"/>
                  </a:lnTo>
                  <a:lnTo>
                    <a:pt x="3" y="189"/>
                  </a:lnTo>
                  <a:lnTo>
                    <a:pt x="6" y="203"/>
                  </a:lnTo>
                  <a:lnTo>
                    <a:pt x="9" y="217"/>
                  </a:lnTo>
                  <a:lnTo>
                    <a:pt x="13" y="230"/>
                  </a:lnTo>
                  <a:lnTo>
                    <a:pt x="18" y="244"/>
                  </a:lnTo>
                  <a:lnTo>
                    <a:pt x="23" y="258"/>
                  </a:lnTo>
                  <a:lnTo>
                    <a:pt x="30" y="272"/>
                  </a:lnTo>
                  <a:lnTo>
                    <a:pt x="37" y="285"/>
                  </a:lnTo>
                  <a:lnTo>
                    <a:pt x="45" y="298"/>
                  </a:lnTo>
                  <a:lnTo>
                    <a:pt x="55" y="311"/>
                  </a:lnTo>
                  <a:lnTo>
                    <a:pt x="65" y="324"/>
                  </a:lnTo>
                  <a:lnTo>
                    <a:pt x="77" y="336"/>
                  </a:lnTo>
                  <a:lnTo>
                    <a:pt x="90" y="348"/>
                  </a:lnTo>
                  <a:lnTo>
                    <a:pt x="105" y="246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8" name="Freeform 130"/>
            <p:cNvSpPr>
              <a:spLocks/>
            </p:cNvSpPr>
            <p:nvPr userDrawn="1"/>
          </p:nvSpPr>
          <p:spPr bwMode="auto">
            <a:xfrm>
              <a:off x="-5638800" y="-34312"/>
              <a:ext cx="304800" cy="120650"/>
            </a:xfrm>
            <a:custGeom>
              <a:avLst/>
              <a:gdLst>
                <a:gd name="T0" fmla="*/ 498 w 768"/>
                <a:gd name="T1" fmla="*/ 60 h 305"/>
                <a:gd name="T2" fmla="*/ 466 w 768"/>
                <a:gd name="T3" fmla="*/ 54 h 305"/>
                <a:gd name="T4" fmla="*/ 414 w 768"/>
                <a:gd name="T5" fmla="*/ 42 h 305"/>
                <a:gd name="T6" fmla="*/ 350 w 768"/>
                <a:gd name="T7" fmla="*/ 28 h 305"/>
                <a:gd name="T8" fmla="*/ 301 w 768"/>
                <a:gd name="T9" fmla="*/ 27 h 305"/>
                <a:gd name="T10" fmla="*/ 267 w 768"/>
                <a:gd name="T11" fmla="*/ 40 h 305"/>
                <a:gd name="T12" fmla="*/ 313 w 768"/>
                <a:gd name="T13" fmla="*/ 98 h 305"/>
                <a:gd name="T14" fmla="*/ 279 w 768"/>
                <a:gd name="T15" fmla="*/ 91 h 305"/>
                <a:gd name="T16" fmla="*/ 198 w 768"/>
                <a:gd name="T17" fmla="*/ 72 h 305"/>
                <a:gd name="T18" fmla="*/ 150 w 768"/>
                <a:gd name="T19" fmla="*/ 100 h 305"/>
                <a:gd name="T20" fmla="*/ 101 w 768"/>
                <a:gd name="T21" fmla="*/ 134 h 305"/>
                <a:gd name="T22" fmla="*/ 52 w 768"/>
                <a:gd name="T23" fmla="*/ 174 h 305"/>
                <a:gd name="T24" fmla="*/ 0 w 768"/>
                <a:gd name="T25" fmla="*/ 219 h 305"/>
                <a:gd name="T26" fmla="*/ 16 w 768"/>
                <a:gd name="T27" fmla="*/ 227 h 305"/>
                <a:gd name="T28" fmla="*/ 63 w 768"/>
                <a:gd name="T29" fmla="*/ 244 h 305"/>
                <a:gd name="T30" fmla="*/ 132 w 768"/>
                <a:gd name="T31" fmla="*/ 268 h 305"/>
                <a:gd name="T32" fmla="*/ 220 w 768"/>
                <a:gd name="T33" fmla="*/ 288 h 305"/>
                <a:gd name="T34" fmla="*/ 288 w 768"/>
                <a:gd name="T35" fmla="*/ 245 h 305"/>
                <a:gd name="T36" fmla="*/ 317 w 768"/>
                <a:gd name="T37" fmla="*/ 227 h 305"/>
                <a:gd name="T38" fmla="*/ 314 w 768"/>
                <a:gd name="T39" fmla="*/ 302 h 305"/>
                <a:gd name="T40" fmla="*/ 381 w 768"/>
                <a:gd name="T41" fmla="*/ 305 h 305"/>
                <a:gd name="T42" fmla="*/ 460 w 768"/>
                <a:gd name="T43" fmla="*/ 275 h 305"/>
                <a:gd name="T44" fmla="*/ 526 w 768"/>
                <a:gd name="T45" fmla="*/ 232 h 305"/>
                <a:gd name="T46" fmla="*/ 503 w 768"/>
                <a:gd name="T47" fmla="*/ 292 h 305"/>
                <a:gd name="T48" fmla="*/ 539 w 768"/>
                <a:gd name="T49" fmla="*/ 283 h 305"/>
                <a:gd name="T50" fmla="*/ 574 w 768"/>
                <a:gd name="T51" fmla="*/ 271 h 305"/>
                <a:gd name="T52" fmla="*/ 610 w 768"/>
                <a:gd name="T53" fmla="*/ 256 h 305"/>
                <a:gd name="T54" fmla="*/ 644 w 768"/>
                <a:gd name="T55" fmla="*/ 239 h 305"/>
                <a:gd name="T56" fmla="*/ 677 w 768"/>
                <a:gd name="T57" fmla="*/ 217 h 305"/>
                <a:gd name="T58" fmla="*/ 708 w 768"/>
                <a:gd name="T59" fmla="*/ 192 h 305"/>
                <a:gd name="T60" fmla="*/ 739 w 768"/>
                <a:gd name="T61" fmla="*/ 163 h 305"/>
                <a:gd name="T62" fmla="*/ 768 w 768"/>
                <a:gd name="T63" fmla="*/ 130 h 305"/>
                <a:gd name="T64" fmla="*/ 744 w 768"/>
                <a:gd name="T65" fmla="*/ 107 h 305"/>
                <a:gd name="T66" fmla="*/ 716 w 768"/>
                <a:gd name="T67" fmla="*/ 85 h 305"/>
                <a:gd name="T68" fmla="*/ 677 w 768"/>
                <a:gd name="T69" fmla="*/ 59 h 305"/>
                <a:gd name="T70" fmla="*/ 628 w 768"/>
                <a:gd name="T71" fmla="*/ 35 h 305"/>
                <a:gd name="T72" fmla="*/ 600 w 768"/>
                <a:gd name="T73" fmla="*/ 24 h 305"/>
                <a:gd name="T74" fmla="*/ 570 w 768"/>
                <a:gd name="T75" fmla="*/ 14 h 305"/>
                <a:gd name="T76" fmla="*/ 537 w 768"/>
                <a:gd name="T77" fmla="*/ 8 h 305"/>
                <a:gd name="T78" fmla="*/ 502 w 768"/>
                <a:gd name="T79" fmla="*/ 2 h 305"/>
                <a:gd name="T80" fmla="*/ 464 w 768"/>
                <a:gd name="T81" fmla="*/ 0 h 305"/>
                <a:gd name="T82" fmla="*/ 425 w 768"/>
                <a:gd name="T83" fmla="*/ 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8" h="305">
                  <a:moveTo>
                    <a:pt x="502" y="62"/>
                  </a:moveTo>
                  <a:lnTo>
                    <a:pt x="498" y="60"/>
                  </a:lnTo>
                  <a:lnTo>
                    <a:pt x="486" y="58"/>
                  </a:lnTo>
                  <a:lnTo>
                    <a:pt x="466" y="54"/>
                  </a:lnTo>
                  <a:lnTo>
                    <a:pt x="442" y="49"/>
                  </a:lnTo>
                  <a:lnTo>
                    <a:pt x="414" y="42"/>
                  </a:lnTo>
                  <a:lnTo>
                    <a:pt x="382" y="36"/>
                  </a:lnTo>
                  <a:lnTo>
                    <a:pt x="350" y="28"/>
                  </a:lnTo>
                  <a:lnTo>
                    <a:pt x="317" y="22"/>
                  </a:lnTo>
                  <a:lnTo>
                    <a:pt x="301" y="27"/>
                  </a:lnTo>
                  <a:lnTo>
                    <a:pt x="284" y="33"/>
                  </a:lnTo>
                  <a:lnTo>
                    <a:pt x="267" y="40"/>
                  </a:lnTo>
                  <a:lnTo>
                    <a:pt x="248" y="47"/>
                  </a:lnTo>
                  <a:lnTo>
                    <a:pt x="313" y="98"/>
                  </a:lnTo>
                  <a:lnTo>
                    <a:pt x="304" y="96"/>
                  </a:lnTo>
                  <a:lnTo>
                    <a:pt x="279" y="91"/>
                  </a:lnTo>
                  <a:lnTo>
                    <a:pt x="242" y="82"/>
                  </a:lnTo>
                  <a:lnTo>
                    <a:pt x="198" y="72"/>
                  </a:lnTo>
                  <a:lnTo>
                    <a:pt x="174" y="86"/>
                  </a:lnTo>
                  <a:lnTo>
                    <a:pt x="150" y="100"/>
                  </a:lnTo>
                  <a:lnTo>
                    <a:pt x="126" y="117"/>
                  </a:lnTo>
                  <a:lnTo>
                    <a:pt x="101" y="134"/>
                  </a:lnTo>
                  <a:lnTo>
                    <a:pt x="77" y="153"/>
                  </a:lnTo>
                  <a:lnTo>
                    <a:pt x="52" y="174"/>
                  </a:lnTo>
                  <a:lnTo>
                    <a:pt x="26" y="195"/>
                  </a:lnTo>
                  <a:lnTo>
                    <a:pt x="0" y="219"/>
                  </a:lnTo>
                  <a:lnTo>
                    <a:pt x="4" y="221"/>
                  </a:lnTo>
                  <a:lnTo>
                    <a:pt x="16" y="227"/>
                  </a:lnTo>
                  <a:lnTo>
                    <a:pt x="36" y="234"/>
                  </a:lnTo>
                  <a:lnTo>
                    <a:pt x="63" y="244"/>
                  </a:lnTo>
                  <a:lnTo>
                    <a:pt x="95" y="256"/>
                  </a:lnTo>
                  <a:lnTo>
                    <a:pt x="132" y="268"/>
                  </a:lnTo>
                  <a:lnTo>
                    <a:pt x="175" y="279"/>
                  </a:lnTo>
                  <a:lnTo>
                    <a:pt x="220" y="288"/>
                  </a:lnTo>
                  <a:lnTo>
                    <a:pt x="258" y="266"/>
                  </a:lnTo>
                  <a:lnTo>
                    <a:pt x="288" y="245"/>
                  </a:lnTo>
                  <a:lnTo>
                    <a:pt x="310" y="232"/>
                  </a:lnTo>
                  <a:lnTo>
                    <a:pt x="317" y="227"/>
                  </a:lnTo>
                  <a:lnTo>
                    <a:pt x="282" y="298"/>
                  </a:lnTo>
                  <a:lnTo>
                    <a:pt x="314" y="302"/>
                  </a:lnTo>
                  <a:lnTo>
                    <a:pt x="348" y="305"/>
                  </a:lnTo>
                  <a:lnTo>
                    <a:pt x="381" y="305"/>
                  </a:lnTo>
                  <a:lnTo>
                    <a:pt x="416" y="303"/>
                  </a:lnTo>
                  <a:lnTo>
                    <a:pt x="460" y="275"/>
                  </a:lnTo>
                  <a:lnTo>
                    <a:pt x="499" y="251"/>
                  </a:lnTo>
                  <a:lnTo>
                    <a:pt x="526" y="232"/>
                  </a:lnTo>
                  <a:lnTo>
                    <a:pt x="537" y="226"/>
                  </a:lnTo>
                  <a:lnTo>
                    <a:pt x="503" y="292"/>
                  </a:lnTo>
                  <a:lnTo>
                    <a:pt x="522" y="287"/>
                  </a:lnTo>
                  <a:lnTo>
                    <a:pt x="539" y="283"/>
                  </a:lnTo>
                  <a:lnTo>
                    <a:pt x="557" y="278"/>
                  </a:lnTo>
                  <a:lnTo>
                    <a:pt x="574" y="271"/>
                  </a:lnTo>
                  <a:lnTo>
                    <a:pt x="592" y="265"/>
                  </a:lnTo>
                  <a:lnTo>
                    <a:pt x="610" y="256"/>
                  </a:lnTo>
                  <a:lnTo>
                    <a:pt x="626" y="247"/>
                  </a:lnTo>
                  <a:lnTo>
                    <a:pt x="644" y="239"/>
                  </a:lnTo>
                  <a:lnTo>
                    <a:pt x="660" y="228"/>
                  </a:lnTo>
                  <a:lnTo>
                    <a:pt x="677" y="217"/>
                  </a:lnTo>
                  <a:lnTo>
                    <a:pt x="692" y="205"/>
                  </a:lnTo>
                  <a:lnTo>
                    <a:pt x="708" y="192"/>
                  </a:lnTo>
                  <a:lnTo>
                    <a:pt x="724" y="178"/>
                  </a:lnTo>
                  <a:lnTo>
                    <a:pt x="739" y="163"/>
                  </a:lnTo>
                  <a:lnTo>
                    <a:pt x="754" y="147"/>
                  </a:lnTo>
                  <a:lnTo>
                    <a:pt x="768" y="130"/>
                  </a:lnTo>
                  <a:lnTo>
                    <a:pt x="761" y="123"/>
                  </a:lnTo>
                  <a:lnTo>
                    <a:pt x="744" y="107"/>
                  </a:lnTo>
                  <a:lnTo>
                    <a:pt x="731" y="97"/>
                  </a:lnTo>
                  <a:lnTo>
                    <a:pt x="716" y="85"/>
                  </a:lnTo>
                  <a:lnTo>
                    <a:pt x="698" y="72"/>
                  </a:lnTo>
                  <a:lnTo>
                    <a:pt x="677" y="59"/>
                  </a:lnTo>
                  <a:lnTo>
                    <a:pt x="654" y="46"/>
                  </a:lnTo>
                  <a:lnTo>
                    <a:pt x="628" y="35"/>
                  </a:lnTo>
                  <a:lnTo>
                    <a:pt x="614" y="29"/>
                  </a:lnTo>
                  <a:lnTo>
                    <a:pt x="600" y="24"/>
                  </a:lnTo>
                  <a:lnTo>
                    <a:pt x="585" y="19"/>
                  </a:lnTo>
                  <a:lnTo>
                    <a:pt x="570" y="14"/>
                  </a:lnTo>
                  <a:lnTo>
                    <a:pt x="554" y="11"/>
                  </a:lnTo>
                  <a:lnTo>
                    <a:pt x="537" y="8"/>
                  </a:lnTo>
                  <a:lnTo>
                    <a:pt x="519" y="4"/>
                  </a:lnTo>
                  <a:lnTo>
                    <a:pt x="502" y="2"/>
                  </a:lnTo>
                  <a:lnTo>
                    <a:pt x="484" y="1"/>
                  </a:lnTo>
                  <a:lnTo>
                    <a:pt x="464" y="0"/>
                  </a:lnTo>
                  <a:lnTo>
                    <a:pt x="445" y="0"/>
                  </a:lnTo>
                  <a:lnTo>
                    <a:pt x="425" y="1"/>
                  </a:lnTo>
                  <a:lnTo>
                    <a:pt x="502" y="62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9" name="Freeform 131"/>
            <p:cNvSpPr>
              <a:spLocks/>
            </p:cNvSpPr>
            <p:nvPr userDrawn="1"/>
          </p:nvSpPr>
          <p:spPr bwMode="auto">
            <a:xfrm>
              <a:off x="-5794375" y="-1483699"/>
              <a:ext cx="146050" cy="307975"/>
            </a:xfrm>
            <a:custGeom>
              <a:avLst/>
              <a:gdLst>
                <a:gd name="T0" fmla="*/ 290 w 368"/>
                <a:gd name="T1" fmla="*/ 513 h 775"/>
                <a:gd name="T2" fmla="*/ 301 w 368"/>
                <a:gd name="T3" fmla="*/ 482 h 775"/>
                <a:gd name="T4" fmla="*/ 319 w 368"/>
                <a:gd name="T5" fmla="*/ 430 h 775"/>
                <a:gd name="T6" fmla="*/ 339 w 368"/>
                <a:gd name="T7" fmla="*/ 369 h 775"/>
                <a:gd name="T8" fmla="*/ 344 w 368"/>
                <a:gd name="T9" fmla="*/ 319 h 775"/>
                <a:gd name="T10" fmla="*/ 332 w 368"/>
                <a:gd name="T11" fmla="*/ 284 h 775"/>
                <a:gd name="T12" fmla="*/ 257 w 368"/>
                <a:gd name="T13" fmla="*/ 326 h 775"/>
                <a:gd name="T14" fmla="*/ 269 w 368"/>
                <a:gd name="T15" fmla="*/ 291 h 775"/>
                <a:gd name="T16" fmla="*/ 296 w 368"/>
                <a:gd name="T17" fmla="*/ 212 h 775"/>
                <a:gd name="T18" fmla="*/ 265 w 368"/>
                <a:gd name="T19" fmla="*/ 162 h 775"/>
                <a:gd name="T20" fmla="*/ 228 w 368"/>
                <a:gd name="T21" fmla="*/ 110 h 775"/>
                <a:gd name="T22" fmla="*/ 184 w 368"/>
                <a:gd name="T23" fmla="*/ 56 h 775"/>
                <a:gd name="T24" fmla="*/ 132 w 368"/>
                <a:gd name="T25" fmla="*/ 0 h 775"/>
                <a:gd name="T26" fmla="*/ 121 w 368"/>
                <a:gd name="T27" fmla="*/ 16 h 775"/>
                <a:gd name="T28" fmla="*/ 96 w 368"/>
                <a:gd name="T29" fmla="*/ 59 h 775"/>
                <a:gd name="T30" fmla="*/ 64 w 368"/>
                <a:gd name="T31" fmla="*/ 127 h 775"/>
                <a:gd name="T32" fmla="*/ 46 w 368"/>
                <a:gd name="T33" fmla="*/ 168 h 775"/>
                <a:gd name="T34" fmla="*/ 31 w 368"/>
                <a:gd name="T35" fmla="*/ 213 h 775"/>
                <a:gd name="T36" fmla="*/ 80 w 368"/>
                <a:gd name="T37" fmla="*/ 285 h 775"/>
                <a:gd name="T38" fmla="*/ 100 w 368"/>
                <a:gd name="T39" fmla="*/ 316 h 775"/>
                <a:gd name="T40" fmla="*/ 10 w 368"/>
                <a:gd name="T41" fmla="*/ 305 h 775"/>
                <a:gd name="T42" fmla="*/ 1 w 368"/>
                <a:gd name="T43" fmla="*/ 371 h 775"/>
                <a:gd name="T44" fmla="*/ 32 w 368"/>
                <a:gd name="T45" fmla="*/ 453 h 775"/>
                <a:gd name="T46" fmla="*/ 79 w 368"/>
                <a:gd name="T47" fmla="*/ 524 h 775"/>
                <a:gd name="T48" fmla="*/ 9 w 368"/>
                <a:gd name="T49" fmla="*/ 495 h 775"/>
                <a:gd name="T50" fmla="*/ 17 w 368"/>
                <a:gd name="T51" fmla="*/ 532 h 775"/>
                <a:gd name="T52" fmla="*/ 29 w 368"/>
                <a:gd name="T53" fmla="*/ 569 h 775"/>
                <a:gd name="T54" fmla="*/ 45 w 368"/>
                <a:gd name="T55" fmla="*/ 604 h 775"/>
                <a:gd name="T56" fmla="*/ 65 w 368"/>
                <a:gd name="T57" fmla="*/ 640 h 775"/>
                <a:gd name="T58" fmla="*/ 89 w 368"/>
                <a:gd name="T59" fmla="*/ 676 h 775"/>
                <a:gd name="T60" fmla="*/ 117 w 368"/>
                <a:gd name="T61" fmla="*/ 710 h 775"/>
                <a:gd name="T62" fmla="*/ 150 w 368"/>
                <a:gd name="T63" fmla="*/ 743 h 775"/>
                <a:gd name="T64" fmla="*/ 188 w 368"/>
                <a:gd name="T65" fmla="*/ 775 h 775"/>
                <a:gd name="T66" fmla="*/ 217 w 368"/>
                <a:gd name="T67" fmla="*/ 754 h 775"/>
                <a:gd name="T68" fmla="*/ 246 w 368"/>
                <a:gd name="T69" fmla="*/ 729 h 775"/>
                <a:gd name="T70" fmla="*/ 280 w 368"/>
                <a:gd name="T71" fmla="*/ 692 h 775"/>
                <a:gd name="T72" fmla="*/ 313 w 368"/>
                <a:gd name="T73" fmla="*/ 645 h 775"/>
                <a:gd name="T74" fmla="*/ 328 w 368"/>
                <a:gd name="T75" fmla="*/ 618 h 775"/>
                <a:gd name="T76" fmla="*/ 342 w 368"/>
                <a:gd name="T77" fmla="*/ 589 h 775"/>
                <a:gd name="T78" fmla="*/ 353 w 368"/>
                <a:gd name="T79" fmla="*/ 557 h 775"/>
                <a:gd name="T80" fmla="*/ 362 w 368"/>
                <a:gd name="T81" fmla="*/ 522 h 775"/>
                <a:gd name="T82" fmla="*/ 367 w 368"/>
                <a:gd name="T83" fmla="*/ 486 h 775"/>
                <a:gd name="T84" fmla="*/ 368 w 368"/>
                <a:gd name="T85" fmla="*/ 447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8" h="775">
                  <a:moveTo>
                    <a:pt x="289" y="517"/>
                  </a:moveTo>
                  <a:lnTo>
                    <a:pt x="290" y="513"/>
                  </a:lnTo>
                  <a:lnTo>
                    <a:pt x="295" y="501"/>
                  </a:lnTo>
                  <a:lnTo>
                    <a:pt x="301" y="482"/>
                  </a:lnTo>
                  <a:lnTo>
                    <a:pt x="309" y="459"/>
                  </a:lnTo>
                  <a:lnTo>
                    <a:pt x="319" y="430"/>
                  </a:lnTo>
                  <a:lnTo>
                    <a:pt x="329" y="400"/>
                  </a:lnTo>
                  <a:lnTo>
                    <a:pt x="339" y="369"/>
                  </a:lnTo>
                  <a:lnTo>
                    <a:pt x="350" y="337"/>
                  </a:lnTo>
                  <a:lnTo>
                    <a:pt x="344" y="319"/>
                  </a:lnTo>
                  <a:lnTo>
                    <a:pt x="338" y="302"/>
                  </a:lnTo>
                  <a:lnTo>
                    <a:pt x="332" y="284"/>
                  </a:lnTo>
                  <a:lnTo>
                    <a:pt x="323" y="265"/>
                  </a:lnTo>
                  <a:lnTo>
                    <a:pt x="257" y="326"/>
                  </a:lnTo>
                  <a:lnTo>
                    <a:pt x="260" y="316"/>
                  </a:lnTo>
                  <a:lnTo>
                    <a:pt x="269" y="291"/>
                  </a:lnTo>
                  <a:lnTo>
                    <a:pt x="281" y="256"/>
                  </a:lnTo>
                  <a:lnTo>
                    <a:pt x="296" y="212"/>
                  </a:lnTo>
                  <a:lnTo>
                    <a:pt x="281" y="187"/>
                  </a:lnTo>
                  <a:lnTo>
                    <a:pt x="265" y="162"/>
                  </a:lnTo>
                  <a:lnTo>
                    <a:pt x="247" y="137"/>
                  </a:lnTo>
                  <a:lnTo>
                    <a:pt x="228" y="110"/>
                  </a:lnTo>
                  <a:lnTo>
                    <a:pt x="206" y="83"/>
                  </a:lnTo>
                  <a:lnTo>
                    <a:pt x="184" y="56"/>
                  </a:lnTo>
                  <a:lnTo>
                    <a:pt x="158" y="28"/>
                  </a:lnTo>
                  <a:lnTo>
                    <a:pt x="132" y="0"/>
                  </a:lnTo>
                  <a:lnTo>
                    <a:pt x="128" y="4"/>
                  </a:lnTo>
                  <a:lnTo>
                    <a:pt x="121" y="16"/>
                  </a:lnTo>
                  <a:lnTo>
                    <a:pt x="110" y="34"/>
                  </a:lnTo>
                  <a:lnTo>
                    <a:pt x="96" y="59"/>
                  </a:lnTo>
                  <a:lnTo>
                    <a:pt x="80" y="90"/>
                  </a:lnTo>
                  <a:lnTo>
                    <a:pt x="64" y="127"/>
                  </a:lnTo>
                  <a:lnTo>
                    <a:pt x="55" y="146"/>
                  </a:lnTo>
                  <a:lnTo>
                    <a:pt x="46" y="168"/>
                  </a:lnTo>
                  <a:lnTo>
                    <a:pt x="39" y="190"/>
                  </a:lnTo>
                  <a:lnTo>
                    <a:pt x="31" y="213"/>
                  </a:lnTo>
                  <a:lnTo>
                    <a:pt x="57" y="252"/>
                  </a:lnTo>
                  <a:lnTo>
                    <a:pt x="80" y="285"/>
                  </a:lnTo>
                  <a:lnTo>
                    <a:pt x="95" y="307"/>
                  </a:lnTo>
                  <a:lnTo>
                    <a:pt x="100" y="316"/>
                  </a:lnTo>
                  <a:lnTo>
                    <a:pt x="15" y="273"/>
                  </a:lnTo>
                  <a:lnTo>
                    <a:pt x="10" y="305"/>
                  </a:lnTo>
                  <a:lnTo>
                    <a:pt x="4" y="338"/>
                  </a:lnTo>
                  <a:lnTo>
                    <a:pt x="1" y="371"/>
                  </a:lnTo>
                  <a:lnTo>
                    <a:pt x="0" y="406"/>
                  </a:lnTo>
                  <a:lnTo>
                    <a:pt x="32" y="453"/>
                  </a:lnTo>
                  <a:lnTo>
                    <a:pt x="59" y="495"/>
                  </a:lnTo>
                  <a:lnTo>
                    <a:pt x="79" y="524"/>
                  </a:lnTo>
                  <a:lnTo>
                    <a:pt x="86" y="535"/>
                  </a:lnTo>
                  <a:lnTo>
                    <a:pt x="9" y="495"/>
                  </a:lnTo>
                  <a:lnTo>
                    <a:pt x="13" y="514"/>
                  </a:lnTo>
                  <a:lnTo>
                    <a:pt x="17" y="532"/>
                  </a:lnTo>
                  <a:lnTo>
                    <a:pt x="23" y="550"/>
                  </a:lnTo>
                  <a:lnTo>
                    <a:pt x="29" y="569"/>
                  </a:lnTo>
                  <a:lnTo>
                    <a:pt x="37" y="586"/>
                  </a:lnTo>
                  <a:lnTo>
                    <a:pt x="45" y="604"/>
                  </a:lnTo>
                  <a:lnTo>
                    <a:pt x="54" y="623"/>
                  </a:lnTo>
                  <a:lnTo>
                    <a:pt x="65" y="640"/>
                  </a:lnTo>
                  <a:lnTo>
                    <a:pt x="76" y="658"/>
                  </a:lnTo>
                  <a:lnTo>
                    <a:pt x="89" y="676"/>
                  </a:lnTo>
                  <a:lnTo>
                    <a:pt x="103" y="693"/>
                  </a:lnTo>
                  <a:lnTo>
                    <a:pt x="117" y="710"/>
                  </a:lnTo>
                  <a:lnTo>
                    <a:pt x="133" y="726"/>
                  </a:lnTo>
                  <a:lnTo>
                    <a:pt x="150" y="743"/>
                  </a:lnTo>
                  <a:lnTo>
                    <a:pt x="168" y="759"/>
                  </a:lnTo>
                  <a:lnTo>
                    <a:pt x="188" y="775"/>
                  </a:lnTo>
                  <a:lnTo>
                    <a:pt x="197" y="770"/>
                  </a:lnTo>
                  <a:lnTo>
                    <a:pt x="217" y="754"/>
                  </a:lnTo>
                  <a:lnTo>
                    <a:pt x="231" y="743"/>
                  </a:lnTo>
                  <a:lnTo>
                    <a:pt x="246" y="729"/>
                  </a:lnTo>
                  <a:lnTo>
                    <a:pt x="263" y="711"/>
                  </a:lnTo>
                  <a:lnTo>
                    <a:pt x="280" y="692"/>
                  </a:lnTo>
                  <a:lnTo>
                    <a:pt x="297" y="670"/>
                  </a:lnTo>
                  <a:lnTo>
                    <a:pt x="313" y="645"/>
                  </a:lnTo>
                  <a:lnTo>
                    <a:pt x="321" y="632"/>
                  </a:lnTo>
                  <a:lnTo>
                    <a:pt x="328" y="618"/>
                  </a:lnTo>
                  <a:lnTo>
                    <a:pt x="336" y="604"/>
                  </a:lnTo>
                  <a:lnTo>
                    <a:pt x="342" y="589"/>
                  </a:lnTo>
                  <a:lnTo>
                    <a:pt x="348" y="574"/>
                  </a:lnTo>
                  <a:lnTo>
                    <a:pt x="353" y="557"/>
                  </a:lnTo>
                  <a:lnTo>
                    <a:pt x="357" y="541"/>
                  </a:lnTo>
                  <a:lnTo>
                    <a:pt x="362" y="522"/>
                  </a:lnTo>
                  <a:lnTo>
                    <a:pt x="365" y="505"/>
                  </a:lnTo>
                  <a:lnTo>
                    <a:pt x="367" y="486"/>
                  </a:lnTo>
                  <a:lnTo>
                    <a:pt x="368" y="466"/>
                  </a:lnTo>
                  <a:lnTo>
                    <a:pt x="368" y="447"/>
                  </a:lnTo>
                  <a:lnTo>
                    <a:pt x="289" y="517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0" name="Freeform 132"/>
            <p:cNvSpPr>
              <a:spLocks/>
            </p:cNvSpPr>
            <p:nvPr userDrawn="1"/>
          </p:nvSpPr>
          <p:spPr bwMode="auto">
            <a:xfrm>
              <a:off x="-5727700" y="-1194774"/>
              <a:ext cx="250825" cy="157163"/>
            </a:xfrm>
            <a:custGeom>
              <a:avLst/>
              <a:gdLst>
                <a:gd name="T0" fmla="*/ 156 w 634"/>
                <a:gd name="T1" fmla="*/ 278 h 398"/>
                <a:gd name="T2" fmla="*/ 215 w 634"/>
                <a:gd name="T3" fmla="*/ 350 h 398"/>
                <a:gd name="T4" fmla="*/ 269 w 634"/>
                <a:gd name="T5" fmla="*/ 397 h 398"/>
                <a:gd name="T6" fmla="*/ 305 w 634"/>
                <a:gd name="T7" fmla="*/ 398 h 398"/>
                <a:gd name="T8" fmla="*/ 312 w 634"/>
                <a:gd name="T9" fmla="*/ 312 h 398"/>
                <a:gd name="T10" fmla="*/ 333 w 634"/>
                <a:gd name="T11" fmla="*/ 336 h 398"/>
                <a:gd name="T12" fmla="*/ 379 w 634"/>
                <a:gd name="T13" fmla="*/ 393 h 398"/>
                <a:gd name="T14" fmla="*/ 436 w 634"/>
                <a:gd name="T15" fmla="*/ 385 h 398"/>
                <a:gd name="T16" fmla="*/ 496 w 634"/>
                <a:gd name="T17" fmla="*/ 370 h 398"/>
                <a:gd name="T18" fmla="*/ 563 w 634"/>
                <a:gd name="T19" fmla="*/ 349 h 398"/>
                <a:gd name="T20" fmla="*/ 634 w 634"/>
                <a:gd name="T21" fmla="*/ 323 h 398"/>
                <a:gd name="T22" fmla="*/ 628 w 634"/>
                <a:gd name="T23" fmla="*/ 307 h 398"/>
                <a:gd name="T24" fmla="*/ 607 w 634"/>
                <a:gd name="T25" fmla="*/ 266 h 398"/>
                <a:gd name="T26" fmla="*/ 573 w 634"/>
                <a:gd name="T27" fmla="*/ 209 h 398"/>
                <a:gd name="T28" fmla="*/ 550 w 634"/>
                <a:gd name="T29" fmla="*/ 176 h 398"/>
                <a:gd name="T30" fmla="*/ 523 w 634"/>
                <a:gd name="T31" fmla="*/ 144 h 398"/>
                <a:gd name="T32" fmla="*/ 441 w 634"/>
                <a:gd name="T33" fmla="*/ 161 h 398"/>
                <a:gd name="T34" fmla="*/ 405 w 634"/>
                <a:gd name="T35" fmla="*/ 169 h 398"/>
                <a:gd name="T36" fmla="*/ 464 w 634"/>
                <a:gd name="T37" fmla="*/ 87 h 398"/>
                <a:gd name="T38" fmla="*/ 429 w 634"/>
                <a:gd name="T39" fmla="*/ 61 h 398"/>
                <a:gd name="T40" fmla="*/ 403 w 634"/>
                <a:gd name="T41" fmla="*/ 46 h 398"/>
                <a:gd name="T42" fmla="*/ 336 w 634"/>
                <a:gd name="T43" fmla="*/ 49 h 398"/>
                <a:gd name="T44" fmla="*/ 255 w 634"/>
                <a:gd name="T45" fmla="*/ 65 h 398"/>
                <a:gd name="T46" fmla="*/ 317 w 634"/>
                <a:gd name="T47" fmla="*/ 10 h 398"/>
                <a:gd name="T48" fmla="*/ 283 w 634"/>
                <a:gd name="T49" fmla="*/ 3 h 398"/>
                <a:gd name="T50" fmla="*/ 249 w 634"/>
                <a:gd name="T51" fmla="*/ 0 h 398"/>
                <a:gd name="T52" fmla="*/ 212 w 634"/>
                <a:gd name="T53" fmla="*/ 1 h 398"/>
                <a:gd name="T54" fmla="*/ 173 w 634"/>
                <a:gd name="T55" fmla="*/ 6 h 398"/>
                <a:gd name="T56" fmla="*/ 133 w 634"/>
                <a:gd name="T57" fmla="*/ 14 h 398"/>
                <a:gd name="T58" fmla="*/ 91 w 634"/>
                <a:gd name="T59" fmla="*/ 27 h 398"/>
                <a:gd name="T60" fmla="*/ 47 w 634"/>
                <a:gd name="T61" fmla="*/ 46 h 398"/>
                <a:gd name="T62" fmla="*/ 1 w 634"/>
                <a:gd name="T63" fmla="*/ 68 h 398"/>
                <a:gd name="T64" fmla="*/ 1 w 634"/>
                <a:gd name="T65" fmla="*/ 104 h 398"/>
                <a:gd name="T66" fmla="*/ 6 w 634"/>
                <a:gd name="T67" fmla="*/ 142 h 398"/>
                <a:gd name="T68" fmla="*/ 15 w 634"/>
                <a:gd name="T69" fmla="*/ 188 h 398"/>
                <a:gd name="T70" fmla="*/ 33 w 634"/>
                <a:gd name="T71" fmla="*/ 238 h 398"/>
                <a:gd name="T72" fmla="*/ 46 w 634"/>
                <a:gd name="T73" fmla="*/ 263 h 398"/>
                <a:gd name="T74" fmla="*/ 62 w 634"/>
                <a:gd name="T75" fmla="*/ 286 h 398"/>
                <a:gd name="T76" fmla="*/ 80 w 634"/>
                <a:gd name="T77" fmla="*/ 310 h 398"/>
                <a:gd name="T78" fmla="*/ 103 w 634"/>
                <a:gd name="T79" fmla="*/ 332 h 398"/>
                <a:gd name="T80" fmla="*/ 129 w 634"/>
                <a:gd name="T81" fmla="*/ 351 h 398"/>
                <a:gd name="T82" fmla="*/ 158 w 634"/>
                <a:gd name="T83" fmla="*/ 36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4" h="398">
                  <a:moveTo>
                    <a:pt x="146" y="266"/>
                  </a:moveTo>
                  <a:lnTo>
                    <a:pt x="156" y="278"/>
                  </a:lnTo>
                  <a:lnTo>
                    <a:pt x="181" y="308"/>
                  </a:lnTo>
                  <a:lnTo>
                    <a:pt x="215" y="350"/>
                  </a:lnTo>
                  <a:lnTo>
                    <a:pt x="253" y="394"/>
                  </a:lnTo>
                  <a:lnTo>
                    <a:pt x="269" y="397"/>
                  </a:lnTo>
                  <a:lnTo>
                    <a:pt x="287" y="398"/>
                  </a:lnTo>
                  <a:lnTo>
                    <a:pt x="305" y="398"/>
                  </a:lnTo>
                  <a:lnTo>
                    <a:pt x="323" y="398"/>
                  </a:lnTo>
                  <a:lnTo>
                    <a:pt x="312" y="312"/>
                  </a:lnTo>
                  <a:lnTo>
                    <a:pt x="318" y="319"/>
                  </a:lnTo>
                  <a:lnTo>
                    <a:pt x="333" y="336"/>
                  </a:lnTo>
                  <a:lnTo>
                    <a:pt x="354" y="362"/>
                  </a:lnTo>
                  <a:lnTo>
                    <a:pt x="379" y="393"/>
                  </a:lnTo>
                  <a:lnTo>
                    <a:pt x="406" y="389"/>
                  </a:lnTo>
                  <a:lnTo>
                    <a:pt x="436" y="385"/>
                  </a:lnTo>
                  <a:lnTo>
                    <a:pt x="465" y="377"/>
                  </a:lnTo>
                  <a:lnTo>
                    <a:pt x="496" y="370"/>
                  </a:lnTo>
                  <a:lnTo>
                    <a:pt x="528" y="360"/>
                  </a:lnTo>
                  <a:lnTo>
                    <a:pt x="563" y="349"/>
                  </a:lnTo>
                  <a:lnTo>
                    <a:pt x="598" y="337"/>
                  </a:lnTo>
                  <a:lnTo>
                    <a:pt x="634" y="323"/>
                  </a:lnTo>
                  <a:lnTo>
                    <a:pt x="633" y="319"/>
                  </a:lnTo>
                  <a:lnTo>
                    <a:pt x="628" y="307"/>
                  </a:lnTo>
                  <a:lnTo>
                    <a:pt x="619" y="289"/>
                  </a:lnTo>
                  <a:lnTo>
                    <a:pt x="607" y="266"/>
                  </a:lnTo>
                  <a:lnTo>
                    <a:pt x="592" y="239"/>
                  </a:lnTo>
                  <a:lnTo>
                    <a:pt x="573" y="209"/>
                  </a:lnTo>
                  <a:lnTo>
                    <a:pt x="562" y="192"/>
                  </a:lnTo>
                  <a:lnTo>
                    <a:pt x="550" y="176"/>
                  </a:lnTo>
                  <a:lnTo>
                    <a:pt x="537" y="160"/>
                  </a:lnTo>
                  <a:lnTo>
                    <a:pt x="523" y="144"/>
                  </a:lnTo>
                  <a:lnTo>
                    <a:pt x="479" y="154"/>
                  </a:lnTo>
                  <a:lnTo>
                    <a:pt x="441" y="161"/>
                  </a:lnTo>
                  <a:lnTo>
                    <a:pt x="415" y="167"/>
                  </a:lnTo>
                  <a:lnTo>
                    <a:pt x="405" y="169"/>
                  </a:lnTo>
                  <a:lnTo>
                    <a:pt x="485" y="105"/>
                  </a:lnTo>
                  <a:lnTo>
                    <a:pt x="464" y="87"/>
                  </a:lnTo>
                  <a:lnTo>
                    <a:pt x="441" y="69"/>
                  </a:lnTo>
                  <a:lnTo>
                    <a:pt x="429" y="61"/>
                  </a:lnTo>
                  <a:lnTo>
                    <a:pt x="416" y="53"/>
                  </a:lnTo>
                  <a:lnTo>
                    <a:pt x="403" y="46"/>
                  </a:lnTo>
                  <a:lnTo>
                    <a:pt x="390" y="38"/>
                  </a:lnTo>
                  <a:lnTo>
                    <a:pt x="336" y="49"/>
                  </a:lnTo>
                  <a:lnTo>
                    <a:pt x="289" y="59"/>
                  </a:lnTo>
                  <a:lnTo>
                    <a:pt x="255" y="65"/>
                  </a:lnTo>
                  <a:lnTo>
                    <a:pt x="243" y="68"/>
                  </a:lnTo>
                  <a:lnTo>
                    <a:pt x="317" y="10"/>
                  </a:lnTo>
                  <a:lnTo>
                    <a:pt x="301" y="7"/>
                  </a:lnTo>
                  <a:lnTo>
                    <a:pt x="283" y="3"/>
                  </a:lnTo>
                  <a:lnTo>
                    <a:pt x="266" y="2"/>
                  </a:lnTo>
                  <a:lnTo>
                    <a:pt x="249" y="0"/>
                  </a:lnTo>
                  <a:lnTo>
                    <a:pt x="230" y="0"/>
                  </a:lnTo>
                  <a:lnTo>
                    <a:pt x="212" y="1"/>
                  </a:lnTo>
                  <a:lnTo>
                    <a:pt x="193" y="2"/>
                  </a:lnTo>
                  <a:lnTo>
                    <a:pt x="173" y="6"/>
                  </a:lnTo>
                  <a:lnTo>
                    <a:pt x="154" y="9"/>
                  </a:lnTo>
                  <a:lnTo>
                    <a:pt x="133" y="14"/>
                  </a:lnTo>
                  <a:lnTo>
                    <a:pt x="112" y="20"/>
                  </a:lnTo>
                  <a:lnTo>
                    <a:pt x="91" y="27"/>
                  </a:lnTo>
                  <a:lnTo>
                    <a:pt x="69" y="36"/>
                  </a:lnTo>
                  <a:lnTo>
                    <a:pt x="47" y="46"/>
                  </a:lnTo>
                  <a:lnTo>
                    <a:pt x="24" y="56"/>
                  </a:lnTo>
                  <a:lnTo>
                    <a:pt x="1" y="68"/>
                  </a:lnTo>
                  <a:lnTo>
                    <a:pt x="0" y="78"/>
                  </a:lnTo>
                  <a:lnTo>
                    <a:pt x="1" y="104"/>
                  </a:lnTo>
                  <a:lnTo>
                    <a:pt x="3" y="121"/>
                  </a:lnTo>
                  <a:lnTo>
                    <a:pt x="6" y="142"/>
                  </a:lnTo>
                  <a:lnTo>
                    <a:pt x="10" y="164"/>
                  </a:lnTo>
                  <a:lnTo>
                    <a:pt x="15" y="188"/>
                  </a:lnTo>
                  <a:lnTo>
                    <a:pt x="23" y="212"/>
                  </a:lnTo>
                  <a:lnTo>
                    <a:pt x="33" y="238"/>
                  </a:lnTo>
                  <a:lnTo>
                    <a:pt x="39" y="250"/>
                  </a:lnTo>
                  <a:lnTo>
                    <a:pt x="46" y="263"/>
                  </a:lnTo>
                  <a:lnTo>
                    <a:pt x="53" y="275"/>
                  </a:lnTo>
                  <a:lnTo>
                    <a:pt x="62" y="286"/>
                  </a:lnTo>
                  <a:lnTo>
                    <a:pt x="71" y="298"/>
                  </a:lnTo>
                  <a:lnTo>
                    <a:pt x="80" y="310"/>
                  </a:lnTo>
                  <a:lnTo>
                    <a:pt x="91" y="321"/>
                  </a:lnTo>
                  <a:lnTo>
                    <a:pt x="103" y="332"/>
                  </a:lnTo>
                  <a:lnTo>
                    <a:pt x="115" y="342"/>
                  </a:lnTo>
                  <a:lnTo>
                    <a:pt x="129" y="351"/>
                  </a:lnTo>
                  <a:lnTo>
                    <a:pt x="143" y="360"/>
                  </a:lnTo>
                  <a:lnTo>
                    <a:pt x="158" y="369"/>
                  </a:lnTo>
                  <a:lnTo>
                    <a:pt x="146" y="266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1" name="Freeform 133"/>
            <p:cNvSpPr>
              <a:spLocks/>
            </p:cNvSpPr>
            <p:nvPr userDrawn="1"/>
          </p:nvSpPr>
          <p:spPr bwMode="auto">
            <a:xfrm>
              <a:off x="-5995988" y="-1194774"/>
              <a:ext cx="284163" cy="142875"/>
            </a:xfrm>
            <a:custGeom>
              <a:avLst/>
              <a:gdLst>
                <a:gd name="T0" fmla="*/ 440 w 717"/>
                <a:gd name="T1" fmla="*/ 64 h 360"/>
                <a:gd name="T2" fmla="*/ 407 w 717"/>
                <a:gd name="T3" fmla="*/ 66 h 360"/>
                <a:gd name="T4" fmla="*/ 353 w 717"/>
                <a:gd name="T5" fmla="*/ 69 h 360"/>
                <a:gd name="T6" fmla="*/ 289 w 717"/>
                <a:gd name="T7" fmla="*/ 72 h 360"/>
                <a:gd name="T8" fmla="*/ 240 w 717"/>
                <a:gd name="T9" fmla="*/ 84 h 360"/>
                <a:gd name="T10" fmla="*/ 211 w 717"/>
                <a:gd name="T11" fmla="*/ 105 h 360"/>
                <a:gd name="T12" fmla="*/ 271 w 717"/>
                <a:gd name="T13" fmla="*/ 150 h 360"/>
                <a:gd name="T14" fmla="*/ 236 w 717"/>
                <a:gd name="T15" fmla="*/ 151 h 360"/>
                <a:gd name="T16" fmla="*/ 152 w 717"/>
                <a:gd name="T17" fmla="*/ 155 h 360"/>
                <a:gd name="T18" fmla="*/ 115 w 717"/>
                <a:gd name="T19" fmla="*/ 195 h 360"/>
                <a:gd name="T20" fmla="*/ 77 w 717"/>
                <a:gd name="T21" fmla="*/ 239 h 360"/>
                <a:gd name="T22" fmla="*/ 38 w 717"/>
                <a:gd name="T23" fmla="*/ 291 h 360"/>
                <a:gd name="T24" fmla="*/ 0 w 717"/>
                <a:gd name="T25" fmla="*/ 348 h 360"/>
                <a:gd name="T26" fmla="*/ 19 w 717"/>
                <a:gd name="T27" fmla="*/ 350 h 360"/>
                <a:gd name="T28" fmla="*/ 67 w 717"/>
                <a:gd name="T29" fmla="*/ 356 h 360"/>
                <a:gd name="T30" fmla="*/ 141 w 717"/>
                <a:gd name="T31" fmla="*/ 360 h 360"/>
                <a:gd name="T32" fmla="*/ 231 w 717"/>
                <a:gd name="T33" fmla="*/ 357 h 360"/>
                <a:gd name="T34" fmla="*/ 286 w 717"/>
                <a:gd name="T35" fmla="*/ 297 h 360"/>
                <a:gd name="T36" fmla="*/ 309 w 717"/>
                <a:gd name="T37" fmla="*/ 272 h 360"/>
                <a:gd name="T38" fmla="*/ 325 w 717"/>
                <a:gd name="T39" fmla="*/ 345 h 360"/>
                <a:gd name="T40" fmla="*/ 391 w 717"/>
                <a:gd name="T41" fmla="*/ 330 h 360"/>
                <a:gd name="T42" fmla="*/ 459 w 717"/>
                <a:gd name="T43" fmla="*/ 281 h 360"/>
                <a:gd name="T44" fmla="*/ 512 w 717"/>
                <a:gd name="T45" fmla="*/ 223 h 360"/>
                <a:gd name="T46" fmla="*/ 506 w 717"/>
                <a:gd name="T47" fmla="*/ 286 h 360"/>
                <a:gd name="T48" fmla="*/ 538 w 717"/>
                <a:gd name="T49" fmla="*/ 267 h 360"/>
                <a:gd name="T50" fmla="*/ 569 w 717"/>
                <a:gd name="T51" fmla="*/ 247 h 360"/>
                <a:gd name="T52" fmla="*/ 599 w 717"/>
                <a:gd name="T53" fmla="*/ 224 h 360"/>
                <a:gd name="T54" fmla="*/ 627 w 717"/>
                <a:gd name="T55" fmla="*/ 197 h 360"/>
                <a:gd name="T56" fmla="*/ 653 w 717"/>
                <a:gd name="T57" fmla="*/ 168 h 360"/>
                <a:gd name="T58" fmla="*/ 677 w 717"/>
                <a:gd name="T59" fmla="*/ 135 h 360"/>
                <a:gd name="T60" fmla="*/ 699 w 717"/>
                <a:gd name="T61" fmla="*/ 100 h 360"/>
                <a:gd name="T62" fmla="*/ 717 w 717"/>
                <a:gd name="T63" fmla="*/ 60 h 360"/>
                <a:gd name="T64" fmla="*/ 689 w 717"/>
                <a:gd name="T65" fmla="*/ 45 h 360"/>
                <a:gd name="T66" fmla="*/ 656 w 717"/>
                <a:gd name="T67" fmla="*/ 30 h 360"/>
                <a:gd name="T68" fmla="*/ 613 w 717"/>
                <a:gd name="T69" fmla="*/ 16 h 360"/>
                <a:gd name="T70" fmla="*/ 559 w 717"/>
                <a:gd name="T71" fmla="*/ 5 h 360"/>
                <a:gd name="T72" fmla="*/ 528 w 717"/>
                <a:gd name="T73" fmla="*/ 2 h 360"/>
                <a:gd name="T74" fmla="*/ 497 w 717"/>
                <a:gd name="T75" fmla="*/ 0 h 360"/>
                <a:gd name="T76" fmla="*/ 462 w 717"/>
                <a:gd name="T77" fmla="*/ 3 h 360"/>
                <a:gd name="T78" fmla="*/ 428 w 717"/>
                <a:gd name="T79" fmla="*/ 7 h 360"/>
                <a:gd name="T80" fmla="*/ 391 w 717"/>
                <a:gd name="T81" fmla="*/ 15 h 360"/>
                <a:gd name="T82" fmla="*/ 353 w 717"/>
                <a:gd name="T83" fmla="*/ 2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7" h="360">
                  <a:moveTo>
                    <a:pt x="444" y="64"/>
                  </a:moveTo>
                  <a:lnTo>
                    <a:pt x="440" y="64"/>
                  </a:lnTo>
                  <a:lnTo>
                    <a:pt x="427" y="65"/>
                  </a:lnTo>
                  <a:lnTo>
                    <a:pt x="407" y="66"/>
                  </a:lnTo>
                  <a:lnTo>
                    <a:pt x="383" y="67"/>
                  </a:lnTo>
                  <a:lnTo>
                    <a:pt x="353" y="69"/>
                  </a:lnTo>
                  <a:lnTo>
                    <a:pt x="322" y="71"/>
                  </a:lnTo>
                  <a:lnTo>
                    <a:pt x="289" y="72"/>
                  </a:lnTo>
                  <a:lnTo>
                    <a:pt x="255" y="74"/>
                  </a:lnTo>
                  <a:lnTo>
                    <a:pt x="240" y="84"/>
                  </a:lnTo>
                  <a:lnTo>
                    <a:pt x="226" y="94"/>
                  </a:lnTo>
                  <a:lnTo>
                    <a:pt x="211" y="105"/>
                  </a:lnTo>
                  <a:lnTo>
                    <a:pt x="196" y="117"/>
                  </a:lnTo>
                  <a:lnTo>
                    <a:pt x="271" y="150"/>
                  </a:lnTo>
                  <a:lnTo>
                    <a:pt x="262" y="150"/>
                  </a:lnTo>
                  <a:lnTo>
                    <a:pt x="236" y="151"/>
                  </a:lnTo>
                  <a:lnTo>
                    <a:pt x="199" y="153"/>
                  </a:lnTo>
                  <a:lnTo>
                    <a:pt x="152" y="155"/>
                  </a:lnTo>
                  <a:lnTo>
                    <a:pt x="134" y="174"/>
                  </a:lnTo>
                  <a:lnTo>
                    <a:pt x="115" y="195"/>
                  </a:lnTo>
                  <a:lnTo>
                    <a:pt x="95" y="216"/>
                  </a:lnTo>
                  <a:lnTo>
                    <a:pt x="77" y="239"/>
                  </a:lnTo>
                  <a:lnTo>
                    <a:pt x="57" y="264"/>
                  </a:lnTo>
                  <a:lnTo>
                    <a:pt x="38" y="291"/>
                  </a:lnTo>
                  <a:lnTo>
                    <a:pt x="20" y="318"/>
                  </a:lnTo>
                  <a:lnTo>
                    <a:pt x="0" y="348"/>
                  </a:lnTo>
                  <a:lnTo>
                    <a:pt x="6" y="349"/>
                  </a:lnTo>
                  <a:lnTo>
                    <a:pt x="19" y="350"/>
                  </a:lnTo>
                  <a:lnTo>
                    <a:pt x="39" y="354"/>
                  </a:lnTo>
                  <a:lnTo>
                    <a:pt x="67" y="356"/>
                  </a:lnTo>
                  <a:lnTo>
                    <a:pt x="102" y="359"/>
                  </a:lnTo>
                  <a:lnTo>
                    <a:pt x="141" y="360"/>
                  </a:lnTo>
                  <a:lnTo>
                    <a:pt x="185" y="360"/>
                  </a:lnTo>
                  <a:lnTo>
                    <a:pt x="231" y="357"/>
                  </a:lnTo>
                  <a:lnTo>
                    <a:pt x="262" y="324"/>
                  </a:lnTo>
                  <a:lnTo>
                    <a:pt x="286" y="297"/>
                  </a:lnTo>
                  <a:lnTo>
                    <a:pt x="303" y="279"/>
                  </a:lnTo>
                  <a:lnTo>
                    <a:pt x="309" y="272"/>
                  </a:lnTo>
                  <a:lnTo>
                    <a:pt x="293" y="350"/>
                  </a:lnTo>
                  <a:lnTo>
                    <a:pt x="325" y="345"/>
                  </a:lnTo>
                  <a:lnTo>
                    <a:pt x="358" y="339"/>
                  </a:lnTo>
                  <a:lnTo>
                    <a:pt x="391" y="330"/>
                  </a:lnTo>
                  <a:lnTo>
                    <a:pt x="424" y="320"/>
                  </a:lnTo>
                  <a:lnTo>
                    <a:pt x="459" y="281"/>
                  </a:lnTo>
                  <a:lnTo>
                    <a:pt x="491" y="247"/>
                  </a:lnTo>
                  <a:lnTo>
                    <a:pt x="512" y="223"/>
                  </a:lnTo>
                  <a:lnTo>
                    <a:pt x="521" y="213"/>
                  </a:lnTo>
                  <a:lnTo>
                    <a:pt x="506" y="286"/>
                  </a:lnTo>
                  <a:lnTo>
                    <a:pt x="522" y="277"/>
                  </a:lnTo>
                  <a:lnTo>
                    <a:pt x="538" y="267"/>
                  </a:lnTo>
                  <a:lnTo>
                    <a:pt x="553" y="258"/>
                  </a:lnTo>
                  <a:lnTo>
                    <a:pt x="569" y="247"/>
                  </a:lnTo>
                  <a:lnTo>
                    <a:pt x="584" y="236"/>
                  </a:lnTo>
                  <a:lnTo>
                    <a:pt x="599" y="224"/>
                  </a:lnTo>
                  <a:lnTo>
                    <a:pt x="613" y="211"/>
                  </a:lnTo>
                  <a:lnTo>
                    <a:pt x="627" y="197"/>
                  </a:lnTo>
                  <a:lnTo>
                    <a:pt x="640" y="183"/>
                  </a:lnTo>
                  <a:lnTo>
                    <a:pt x="653" y="168"/>
                  </a:lnTo>
                  <a:lnTo>
                    <a:pt x="665" y="152"/>
                  </a:lnTo>
                  <a:lnTo>
                    <a:pt x="677" y="135"/>
                  </a:lnTo>
                  <a:lnTo>
                    <a:pt x="688" y="118"/>
                  </a:lnTo>
                  <a:lnTo>
                    <a:pt x="699" y="100"/>
                  </a:lnTo>
                  <a:lnTo>
                    <a:pt x="709" y="80"/>
                  </a:lnTo>
                  <a:lnTo>
                    <a:pt x="717" y="60"/>
                  </a:lnTo>
                  <a:lnTo>
                    <a:pt x="711" y="56"/>
                  </a:lnTo>
                  <a:lnTo>
                    <a:pt x="689" y="45"/>
                  </a:lnTo>
                  <a:lnTo>
                    <a:pt x="674" y="37"/>
                  </a:lnTo>
                  <a:lnTo>
                    <a:pt x="656" y="30"/>
                  </a:lnTo>
                  <a:lnTo>
                    <a:pt x="635" y="23"/>
                  </a:lnTo>
                  <a:lnTo>
                    <a:pt x="613" y="16"/>
                  </a:lnTo>
                  <a:lnTo>
                    <a:pt x="587" y="10"/>
                  </a:lnTo>
                  <a:lnTo>
                    <a:pt x="559" y="5"/>
                  </a:lnTo>
                  <a:lnTo>
                    <a:pt x="543" y="3"/>
                  </a:lnTo>
                  <a:lnTo>
                    <a:pt x="528" y="2"/>
                  </a:lnTo>
                  <a:lnTo>
                    <a:pt x="513" y="0"/>
                  </a:lnTo>
                  <a:lnTo>
                    <a:pt x="497" y="0"/>
                  </a:lnTo>
                  <a:lnTo>
                    <a:pt x="480" y="2"/>
                  </a:lnTo>
                  <a:lnTo>
                    <a:pt x="462" y="3"/>
                  </a:lnTo>
                  <a:lnTo>
                    <a:pt x="445" y="4"/>
                  </a:lnTo>
                  <a:lnTo>
                    <a:pt x="428" y="7"/>
                  </a:lnTo>
                  <a:lnTo>
                    <a:pt x="410" y="10"/>
                  </a:lnTo>
                  <a:lnTo>
                    <a:pt x="391" y="15"/>
                  </a:lnTo>
                  <a:lnTo>
                    <a:pt x="373" y="20"/>
                  </a:lnTo>
                  <a:lnTo>
                    <a:pt x="353" y="26"/>
                  </a:lnTo>
                  <a:lnTo>
                    <a:pt x="444" y="64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8378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015151" y="0"/>
            <a:ext cx="161695" cy="5948961"/>
            <a:chOff x="6015151" y="0"/>
            <a:chExt cx="161695" cy="5948961"/>
          </a:xfrm>
        </p:grpSpPr>
        <p:cxnSp>
          <p:nvCxnSpPr>
            <p:cNvPr id="8" name="Straight Connector 7"/>
            <p:cNvCxnSpPr>
              <a:endCxn id="12" idx="0"/>
            </p:cNvCxnSpPr>
            <p:nvPr userDrawn="1"/>
          </p:nvCxnSpPr>
          <p:spPr>
            <a:xfrm>
              <a:off x="6095999" y="0"/>
              <a:ext cx="0" cy="578726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 userDrawn="1"/>
          </p:nvSpPr>
          <p:spPr>
            <a:xfrm>
              <a:off x="6015151" y="5787266"/>
              <a:ext cx="161695" cy="161695"/>
            </a:xfrm>
            <a:prstGeom prst="ellipse">
              <a:avLst/>
            </a:prstGeom>
            <a:solidFill>
              <a:schemeClr val="bg1">
                <a:lumMod val="6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604000" y="453776"/>
            <a:ext cx="3149600" cy="147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5917456" y="1011832"/>
            <a:ext cx="357087" cy="357087"/>
            <a:chOff x="1904778" y="2103624"/>
            <a:chExt cx="227864" cy="227864"/>
          </a:xfrm>
        </p:grpSpPr>
        <p:sp>
          <p:nvSpPr>
            <p:cNvPr id="9" name="Oval 8"/>
            <p:cNvSpPr/>
            <p:nvPr userDrawn="1"/>
          </p:nvSpPr>
          <p:spPr>
            <a:xfrm>
              <a:off x="1904778" y="2103624"/>
              <a:ext cx="227864" cy="227864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1951998" y="2150844"/>
              <a:ext cx="133424" cy="133424"/>
            </a:xfrm>
            <a:prstGeom prst="ellipse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865434" y="453777"/>
            <a:ext cx="2722563" cy="38770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Title Point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53448" y="882354"/>
            <a:ext cx="4334550" cy="104462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+mj-lt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Title Point Goes Here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438397" y="2272943"/>
            <a:ext cx="3149600" cy="147320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5917456" y="2830999"/>
            <a:ext cx="357087" cy="357087"/>
            <a:chOff x="1904778" y="2103624"/>
            <a:chExt cx="227864" cy="227864"/>
          </a:xfrm>
        </p:grpSpPr>
        <p:sp>
          <p:nvSpPr>
            <p:cNvPr id="18" name="Oval 17"/>
            <p:cNvSpPr/>
            <p:nvPr userDrawn="1"/>
          </p:nvSpPr>
          <p:spPr>
            <a:xfrm>
              <a:off x="1904778" y="2103624"/>
              <a:ext cx="227864" cy="227864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1951998" y="2150844"/>
              <a:ext cx="133424" cy="133424"/>
            </a:xfrm>
            <a:prstGeom prst="ellipse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0" y="2272944"/>
            <a:ext cx="2722563" cy="38770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Title Point Goes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604000" y="2701521"/>
            <a:ext cx="4334550" cy="10446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+mj-lt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Body Text Goes Here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6604000" y="4091598"/>
            <a:ext cx="3149600" cy="147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917456" y="4649654"/>
            <a:ext cx="357087" cy="357087"/>
            <a:chOff x="1904778" y="2103624"/>
            <a:chExt cx="227864" cy="227864"/>
          </a:xfrm>
        </p:grpSpPr>
        <p:sp>
          <p:nvSpPr>
            <p:cNvPr id="24" name="Oval 23"/>
            <p:cNvSpPr/>
            <p:nvPr userDrawn="1"/>
          </p:nvSpPr>
          <p:spPr>
            <a:xfrm>
              <a:off x="1904778" y="2103624"/>
              <a:ext cx="227864" cy="227864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1951998" y="2150844"/>
              <a:ext cx="133424" cy="133424"/>
            </a:xfrm>
            <a:prstGeom prst="ellipse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865434" y="4091599"/>
            <a:ext cx="2722563" cy="38770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Title Point Goes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1253448" y="4520176"/>
            <a:ext cx="4334550" cy="104462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+mj-lt"/>
                <a:cs typeface="Lato Heavy" panose="020F0902020204030203" pitchFamily="34" charset="0"/>
              </a:defRPr>
            </a:lvl1pPr>
          </a:lstStyle>
          <a:p>
            <a:pPr lvl="0"/>
            <a:r>
              <a:rPr lang="id-ID" dirty="0"/>
              <a:t>Title Point Goes Here</a:t>
            </a:r>
          </a:p>
        </p:txBody>
      </p:sp>
      <p:grpSp>
        <p:nvGrpSpPr>
          <p:cNvPr id="91" name="Group 90"/>
          <p:cNvGrpSpPr/>
          <p:nvPr userDrawn="1"/>
        </p:nvGrpSpPr>
        <p:grpSpPr>
          <a:xfrm>
            <a:off x="-229303" y="2598788"/>
            <a:ext cx="1247775" cy="1431925"/>
            <a:chOff x="7576599" y="-4151878"/>
            <a:chExt cx="1247775" cy="1431925"/>
          </a:xfrm>
        </p:grpSpPr>
        <p:sp>
          <p:nvSpPr>
            <p:cNvPr id="32" name="Freeform 140"/>
            <p:cNvSpPr>
              <a:spLocks/>
            </p:cNvSpPr>
            <p:nvPr userDrawn="1"/>
          </p:nvSpPr>
          <p:spPr bwMode="auto">
            <a:xfrm>
              <a:off x="7792499" y="-4134416"/>
              <a:ext cx="504825" cy="647700"/>
            </a:xfrm>
            <a:custGeom>
              <a:avLst/>
              <a:gdLst>
                <a:gd name="T0" fmla="*/ 58 w 1270"/>
                <a:gd name="T1" fmla="*/ 1615 h 1629"/>
                <a:gd name="T2" fmla="*/ 44 w 1270"/>
                <a:gd name="T3" fmla="*/ 1627 h 1629"/>
                <a:gd name="T4" fmla="*/ 26 w 1270"/>
                <a:gd name="T5" fmla="*/ 1629 h 1629"/>
                <a:gd name="T6" fmla="*/ 9 w 1270"/>
                <a:gd name="T7" fmla="*/ 1619 h 1629"/>
                <a:gd name="T8" fmla="*/ 0 w 1270"/>
                <a:gd name="T9" fmla="*/ 1603 h 1629"/>
                <a:gd name="T10" fmla="*/ 3 w 1270"/>
                <a:gd name="T11" fmla="*/ 1578 h 1629"/>
                <a:gd name="T12" fmla="*/ 27 w 1270"/>
                <a:gd name="T13" fmla="*/ 1486 h 1629"/>
                <a:gd name="T14" fmla="*/ 64 w 1270"/>
                <a:gd name="T15" fmla="*/ 1369 h 1629"/>
                <a:gd name="T16" fmla="*/ 121 w 1270"/>
                <a:gd name="T17" fmla="*/ 1220 h 1629"/>
                <a:gd name="T18" fmla="*/ 200 w 1270"/>
                <a:gd name="T19" fmla="*/ 1046 h 1629"/>
                <a:gd name="T20" fmla="*/ 306 w 1270"/>
                <a:gd name="T21" fmla="*/ 857 h 1629"/>
                <a:gd name="T22" fmla="*/ 440 w 1270"/>
                <a:gd name="T23" fmla="*/ 660 h 1629"/>
                <a:gd name="T24" fmla="*/ 605 w 1270"/>
                <a:gd name="T25" fmla="*/ 464 h 1629"/>
                <a:gd name="T26" fmla="*/ 806 w 1270"/>
                <a:gd name="T27" fmla="*/ 276 h 1629"/>
                <a:gd name="T28" fmla="*/ 1043 w 1270"/>
                <a:gd name="T29" fmla="*/ 104 h 1629"/>
                <a:gd name="T30" fmla="*/ 1230 w 1270"/>
                <a:gd name="T31" fmla="*/ 1 h 1629"/>
                <a:gd name="T32" fmla="*/ 1248 w 1270"/>
                <a:gd name="T33" fmla="*/ 3 h 1629"/>
                <a:gd name="T34" fmla="*/ 1264 w 1270"/>
                <a:gd name="T35" fmla="*/ 13 h 1629"/>
                <a:gd name="T36" fmla="*/ 1270 w 1270"/>
                <a:gd name="T37" fmla="*/ 27 h 1629"/>
                <a:gd name="T38" fmla="*/ 1269 w 1270"/>
                <a:gd name="T39" fmla="*/ 40 h 1629"/>
                <a:gd name="T40" fmla="*/ 1264 w 1270"/>
                <a:gd name="T41" fmla="*/ 52 h 1629"/>
                <a:gd name="T42" fmla="*/ 1245 w 1270"/>
                <a:gd name="T43" fmla="*/ 79 h 1629"/>
                <a:gd name="T44" fmla="*/ 1213 w 1270"/>
                <a:gd name="T45" fmla="*/ 134 h 1629"/>
                <a:gd name="T46" fmla="*/ 1173 w 1270"/>
                <a:gd name="T47" fmla="*/ 216 h 1629"/>
                <a:gd name="T48" fmla="*/ 1131 w 1270"/>
                <a:gd name="T49" fmla="*/ 327 h 1629"/>
                <a:gd name="T50" fmla="*/ 1095 w 1270"/>
                <a:gd name="T51" fmla="*/ 462 h 1629"/>
                <a:gd name="T52" fmla="*/ 1071 w 1270"/>
                <a:gd name="T53" fmla="*/ 622 h 1629"/>
                <a:gd name="T54" fmla="*/ 1066 w 1270"/>
                <a:gd name="T55" fmla="*/ 807 h 1629"/>
                <a:gd name="T56" fmla="*/ 1085 w 1270"/>
                <a:gd name="T57" fmla="*/ 1015 h 1629"/>
                <a:gd name="T58" fmla="*/ 1137 w 1270"/>
                <a:gd name="T59" fmla="*/ 1245 h 1629"/>
                <a:gd name="T60" fmla="*/ 1227 w 1270"/>
                <a:gd name="T61" fmla="*/ 1495 h 1629"/>
                <a:gd name="T62" fmla="*/ 1270 w 1270"/>
                <a:gd name="T63" fmla="*/ 1596 h 1629"/>
                <a:gd name="T64" fmla="*/ 1266 w 1270"/>
                <a:gd name="T65" fmla="*/ 1613 h 1629"/>
                <a:gd name="T66" fmla="*/ 1252 w 1270"/>
                <a:gd name="T67" fmla="*/ 1626 h 1629"/>
                <a:gd name="T68" fmla="*/ 1233 w 1270"/>
                <a:gd name="T69" fmla="*/ 1629 h 1629"/>
                <a:gd name="T70" fmla="*/ 1216 w 1270"/>
                <a:gd name="T71" fmla="*/ 1621 h 1629"/>
                <a:gd name="T72" fmla="*/ 1177 w 1270"/>
                <a:gd name="T73" fmla="*/ 1542 h 1629"/>
                <a:gd name="T74" fmla="*/ 1099 w 1270"/>
                <a:gd name="T75" fmla="*/ 1340 h 1629"/>
                <a:gd name="T76" fmla="*/ 1045 w 1270"/>
                <a:gd name="T77" fmla="*/ 1152 h 1629"/>
                <a:gd name="T78" fmla="*/ 1014 w 1270"/>
                <a:gd name="T79" fmla="*/ 975 h 1629"/>
                <a:gd name="T80" fmla="*/ 1001 w 1270"/>
                <a:gd name="T81" fmla="*/ 811 h 1629"/>
                <a:gd name="T82" fmla="*/ 1003 w 1270"/>
                <a:gd name="T83" fmla="*/ 662 h 1629"/>
                <a:gd name="T84" fmla="*/ 1018 w 1270"/>
                <a:gd name="T85" fmla="*/ 527 h 1629"/>
                <a:gd name="T86" fmla="*/ 1042 w 1270"/>
                <a:gd name="T87" fmla="*/ 406 h 1629"/>
                <a:gd name="T88" fmla="*/ 1072 w 1270"/>
                <a:gd name="T89" fmla="*/ 301 h 1629"/>
                <a:gd name="T90" fmla="*/ 1105 w 1270"/>
                <a:gd name="T91" fmla="*/ 211 h 1629"/>
                <a:gd name="T92" fmla="*/ 1138 w 1270"/>
                <a:gd name="T93" fmla="*/ 138 h 1629"/>
                <a:gd name="T94" fmla="*/ 989 w 1270"/>
                <a:gd name="T95" fmla="*/ 216 h 1629"/>
                <a:gd name="T96" fmla="*/ 779 w 1270"/>
                <a:gd name="T97" fmla="*/ 384 h 1629"/>
                <a:gd name="T98" fmla="*/ 602 w 1270"/>
                <a:gd name="T99" fmla="*/ 563 h 1629"/>
                <a:gd name="T100" fmla="*/ 455 w 1270"/>
                <a:gd name="T101" fmla="*/ 748 h 1629"/>
                <a:gd name="T102" fmla="*/ 336 w 1270"/>
                <a:gd name="T103" fmla="*/ 931 h 1629"/>
                <a:gd name="T104" fmla="*/ 242 w 1270"/>
                <a:gd name="T105" fmla="*/ 1106 h 1629"/>
                <a:gd name="T106" fmla="*/ 171 w 1270"/>
                <a:gd name="T107" fmla="*/ 1265 h 1629"/>
                <a:gd name="T108" fmla="*/ 120 w 1270"/>
                <a:gd name="T109" fmla="*/ 1402 h 1629"/>
                <a:gd name="T110" fmla="*/ 73 w 1270"/>
                <a:gd name="T111" fmla="*/ 1559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70" h="1629">
                  <a:moveTo>
                    <a:pt x="64" y="1603"/>
                  </a:moveTo>
                  <a:lnTo>
                    <a:pt x="62" y="1610"/>
                  </a:lnTo>
                  <a:lnTo>
                    <a:pt x="58" y="1615"/>
                  </a:lnTo>
                  <a:lnTo>
                    <a:pt x="55" y="1619"/>
                  </a:lnTo>
                  <a:lnTo>
                    <a:pt x="50" y="1624"/>
                  </a:lnTo>
                  <a:lnTo>
                    <a:pt x="44" y="1627"/>
                  </a:lnTo>
                  <a:lnTo>
                    <a:pt x="38" y="1629"/>
                  </a:lnTo>
                  <a:lnTo>
                    <a:pt x="32" y="1629"/>
                  </a:lnTo>
                  <a:lnTo>
                    <a:pt x="26" y="1629"/>
                  </a:lnTo>
                  <a:lnTo>
                    <a:pt x="19" y="1627"/>
                  </a:lnTo>
                  <a:lnTo>
                    <a:pt x="14" y="1624"/>
                  </a:lnTo>
                  <a:lnTo>
                    <a:pt x="9" y="1619"/>
                  </a:lnTo>
                  <a:lnTo>
                    <a:pt x="5" y="1615"/>
                  </a:lnTo>
                  <a:lnTo>
                    <a:pt x="2" y="1610"/>
                  </a:lnTo>
                  <a:lnTo>
                    <a:pt x="0" y="1603"/>
                  </a:lnTo>
                  <a:lnTo>
                    <a:pt x="0" y="1597"/>
                  </a:lnTo>
                  <a:lnTo>
                    <a:pt x="0" y="1590"/>
                  </a:lnTo>
                  <a:lnTo>
                    <a:pt x="3" y="1578"/>
                  </a:lnTo>
                  <a:lnTo>
                    <a:pt x="12" y="1543"/>
                  </a:lnTo>
                  <a:lnTo>
                    <a:pt x="18" y="1517"/>
                  </a:lnTo>
                  <a:lnTo>
                    <a:pt x="27" y="1486"/>
                  </a:lnTo>
                  <a:lnTo>
                    <a:pt x="37" y="1451"/>
                  </a:lnTo>
                  <a:lnTo>
                    <a:pt x="50" y="1412"/>
                  </a:lnTo>
                  <a:lnTo>
                    <a:pt x="64" y="1369"/>
                  </a:lnTo>
                  <a:lnTo>
                    <a:pt x="80" y="1322"/>
                  </a:lnTo>
                  <a:lnTo>
                    <a:pt x="99" y="1273"/>
                  </a:lnTo>
                  <a:lnTo>
                    <a:pt x="121" y="1220"/>
                  </a:lnTo>
                  <a:lnTo>
                    <a:pt x="145" y="1165"/>
                  </a:lnTo>
                  <a:lnTo>
                    <a:pt x="171" y="1106"/>
                  </a:lnTo>
                  <a:lnTo>
                    <a:pt x="200" y="1046"/>
                  </a:lnTo>
                  <a:lnTo>
                    <a:pt x="232" y="984"/>
                  </a:lnTo>
                  <a:lnTo>
                    <a:pt x="267" y="922"/>
                  </a:lnTo>
                  <a:lnTo>
                    <a:pt x="306" y="857"/>
                  </a:lnTo>
                  <a:lnTo>
                    <a:pt x="347" y="792"/>
                  </a:lnTo>
                  <a:lnTo>
                    <a:pt x="391" y="726"/>
                  </a:lnTo>
                  <a:lnTo>
                    <a:pt x="440" y="660"/>
                  </a:lnTo>
                  <a:lnTo>
                    <a:pt x="491" y="594"/>
                  </a:lnTo>
                  <a:lnTo>
                    <a:pt x="546" y="529"/>
                  </a:lnTo>
                  <a:lnTo>
                    <a:pt x="605" y="464"/>
                  </a:lnTo>
                  <a:lnTo>
                    <a:pt x="667" y="399"/>
                  </a:lnTo>
                  <a:lnTo>
                    <a:pt x="734" y="336"/>
                  </a:lnTo>
                  <a:lnTo>
                    <a:pt x="806" y="276"/>
                  </a:lnTo>
                  <a:lnTo>
                    <a:pt x="880" y="216"/>
                  </a:lnTo>
                  <a:lnTo>
                    <a:pt x="959" y="159"/>
                  </a:lnTo>
                  <a:lnTo>
                    <a:pt x="1043" y="104"/>
                  </a:lnTo>
                  <a:lnTo>
                    <a:pt x="1131" y="52"/>
                  </a:lnTo>
                  <a:lnTo>
                    <a:pt x="1224" y="4"/>
                  </a:lnTo>
                  <a:lnTo>
                    <a:pt x="1230" y="1"/>
                  </a:lnTo>
                  <a:lnTo>
                    <a:pt x="1235" y="0"/>
                  </a:lnTo>
                  <a:lnTo>
                    <a:pt x="1242" y="0"/>
                  </a:lnTo>
                  <a:lnTo>
                    <a:pt x="1248" y="3"/>
                  </a:lnTo>
                  <a:lnTo>
                    <a:pt x="1254" y="5"/>
                  </a:lnTo>
                  <a:lnTo>
                    <a:pt x="1259" y="8"/>
                  </a:lnTo>
                  <a:lnTo>
                    <a:pt x="1264" y="13"/>
                  </a:lnTo>
                  <a:lnTo>
                    <a:pt x="1267" y="19"/>
                  </a:lnTo>
                  <a:lnTo>
                    <a:pt x="1269" y="23"/>
                  </a:lnTo>
                  <a:lnTo>
                    <a:pt x="1270" y="27"/>
                  </a:lnTo>
                  <a:lnTo>
                    <a:pt x="1270" y="32"/>
                  </a:lnTo>
                  <a:lnTo>
                    <a:pt x="1270" y="36"/>
                  </a:lnTo>
                  <a:lnTo>
                    <a:pt x="1269" y="40"/>
                  </a:lnTo>
                  <a:lnTo>
                    <a:pt x="1268" y="45"/>
                  </a:lnTo>
                  <a:lnTo>
                    <a:pt x="1266" y="49"/>
                  </a:lnTo>
                  <a:lnTo>
                    <a:pt x="1264" y="52"/>
                  </a:lnTo>
                  <a:lnTo>
                    <a:pt x="1264" y="52"/>
                  </a:lnTo>
                  <a:lnTo>
                    <a:pt x="1258" y="60"/>
                  </a:lnTo>
                  <a:lnTo>
                    <a:pt x="1245" y="79"/>
                  </a:lnTo>
                  <a:lnTo>
                    <a:pt x="1235" y="94"/>
                  </a:lnTo>
                  <a:lnTo>
                    <a:pt x="1225" y="113"/>
                  </a:lnTo>
                  <a:lnTo>
                    <a:pt x="1213" y="134"/>
                  </a:lnTo>
                  <a:lnTo>
                    <a:pt x="1200" y="158"/>
                  </a:lnTo>
                  <a:lnTo>
                    <a:pt x="1187" y="186"/>
                  </a:lnTo>
                  <a:lnTo>
                    <a:pt x="1173" y="216"/>
                  </a:lnTo>
                  <a:lnTo>
                    <a:pt x="1159" y="250"/>
                  </a:lnTo>
                  <a:lnTo>
                    <a:pt x="1145" y="287"/>
                  </a:lnTo>
                  <a:lnTo>
                    <a:pt x="1131" y="327"/>
                  </a:lnTo>
                  <a:lnTo>
                    <a:pt x="1118" y="369"/>
                  </a:lnTo>
                  <a:lnTo>
                    <a:pt x="1106" y="414"/>
                  </a:lnTo>
                  <a:lnTo>
                    <a:pt x="1095" y="462"/>
                  </a:lnTo>
                  <a:lnTo>
                    <a:pt x="1085" y="512"/>
                  </a:lnTo>
                  <a:lnTo>
                    <a:pt x="1078" y="566"/>
                  </a:lnTo>
                  <a:lnTo>
                    <a:pt x="1071" y="622"/>
                  </a:lnTo>
                  <a:lnTo>
                    <a:pt x="1067" y="681"/>
                  </a:lnTo>
                  <a:lnTo>
                    <a:pt x="1065" y="742"/>
                  </a:lnTo>
                  <a:lnTo>
                    <a:pt x="1066" y="807"/>
                  </a:lnTo>
                  <a:lnTo>
                    <a:pt x="1069" y="874"/>
                  </a:lnTo>
                  <a:lnTo>
                    <a:pt x="1076" y="943"/>
                  </a:lnTo>
                  <a:lnTo>
                    <a:pt x="1085" y="1015"/>
                  </a:lnTo>
                  <a:lnTo>
                    <a:pt x="1098" y="1089"/>
                  </a:lnTo>
                  <a:lnTo>
                    <a:pt x="1116" y="1166"/>
                  </a:lnTo>
                  <a:lnTo>
                    <a:pt x="1137" y="1245"/>
                  </a:lnTo>
                  <a:lnTo>
                    <a:pt x="1162" y="1326"/>
                  </a:lnTo>
                  <a:lnTo>
                    <a:pt x="1192" y="1409"/>
                  </a:lnTo>
                  <a:lnTo>
                    <a:pt x="1227" y="1495"/>
                  </a:lnTo>
                  <a:lnTo>
                    <a:pt x="1267" y="1583"/>
                  </a:lnTo>
                  <a:lnTo>
                    <a:pt x="1269" y="1589"/>
                  </a:lnTo>
                  <a:lnTo>
                    <a:pt x="1270" y="1596"/>
                  </a:lnTo>
                  <a:lnTo>
                    <a:pt x="1270" y="1602"/>
                  </a:lnTo>
                  <a:lnTo>
                    <a:pt x="1268" y="1607"/>
                  </a:lnTo>
                  <a:lnTo>
                    <a:pt x="1266" y="1613"/>
                  </a:lnTo>
                  <a:lnTo>
                    <a:pt x="1262" y="1618"/>
                  </a:lnTo>
                  <a:lnTo>
                    <a:pt x="1257" y="1623"/>
                  </a:lnTo>
                  <a:lnTo>
                    <a:pt x="1252" y="1626"/>
                  </a:lnTo>
                  <a:lnTo>
                    <a:pt x="1245" y="1628"/>
                  </a:lnTo>
                  <a:lnTo>
                    <a:pt x="1239" y="1629"/>
                  </a:lnTo>
                  <a:lnTo>
                    <a:pt x="1233" y="1629"/>
                  </a:lnTo>
                  <a:lnTo>
                    <a:pt x="1227" y="1627"/>
                  </a:lnTo>
                  <a:lnTo>
                    <a:pt x="1221" y="1625"/>
                  </a:lnTo>
                  <a:lnTo>
                    <a:pt x="1216" y="1621"/>
                  </a:lnTo>
                  <a:lnTo>
                    <a:pt x="1212" y="1616"/>
                  </a:lnTo>
                  <a:lnTo>
                    <a:pt x="1208" y="1611"/>
                  </a:lnTo>
                  <a:lnTo>
                    <a:pt x="1177" y="1542"/>
                  </a:lnTo>
                  <a:lnTo>
                    <a:pt x="1148" y="1472"/>
                  </a:lnTo>
                  <a:lnTo>
                    <a:pt x="1122" y="1405"/>
                  </a:lnTo>
                  <a:lnTo>
                    <a:pt x="1099" y="1340"/>
                  </a:lnTo>
                  <a:lnTo>
                    <a:pt x="1079" y="1276"/>
                  </a:lnTo>
                  <a:lnTo>
                    <a:pt x="1062" y="1213"/>
                  </a:lnTo>
                  <a:lnTo>
                    <a:pt x="1045" y="1152"/>
                  </a:lnTo>
                  <a:lnTo>
                    <a:pt x="1034" y="1091"/>
                  </a:lnTo>
                  <a:lnTo>
                    <a:pt x="1023" y="1032"/>
                  </a:lnTo>
                  <a:lnTo>
                    <a:pt x="1014" y="975"/>
                  </a:lnTo>
                  <a:lnTo>
                    <a:pt x="1008" y="919"/>
                  </a:lnTo>
                  <a:lnTo>
                    <a:pt x="1003" y="864"/>
                  </a:lnTo>
                  <a:lnTo>
                    <a:pt x="1001" y="811"/>
                  </a:lnTo>
                  <a:lnTo>
                    <a:pt x="1000" y="761"/>
                  </a:lnTo>
                  <a:lnTo>
                    <a:pt x="1001" y="711"/>
                  </a:lnTo>
                  <a:lnTo>
                    <a:pt x="1003" y="662"/>
                  </a:lnTo>
                  <a:lnTo>
                    <a:pt x="1008" y="616"/>
                  </a:lnTo>
                  <a:lnTo>
                    <a:pt x="1012" y="571"/>
                  </a:lnTo>
                  <a:lnTo>
                    <a:pt x="1018" y="527"/>
                  </a:lnTo>
                  <a:lnTo>
                    <a:pt x="1025" y="485"/>
                  </a:lnTo>
                  <a:lnTo>
                    <a:pt x="1034" y="445"/>
                  </a:lnTo>
                  <a:lnTo>
                    <a:pt x="1042" y="406"/>
                  </a:lnTo>
                  <a:lnTo>
                    <a:pt x="1052" y="370"/>
                  </a:lnTo>
                  <a:lnTo>
                    <a:pt x="1062" y="334"/>
                  </a:lnTo>
                  <a:lnTo>
                    <a:pt x="1072" y="301"/>
                  </a:lnTo>
                  <a:lnTo>
                    <a:pt x="1083" y="269"/>
                  </a:lnTo>
                  <a:lnTo>
                    <a:pt x="1094" y="239"/>
                  </a:lnTo>
                  <a:lnTo>
                    <a:pt x="1105" y="211"/>
                  </a:lnTo>
                  <a:lnTo>
                    <a:pt x="1117" y="185"/>
                  </a:lnTo>
                  <a:lnTo>
                    <a:pt x="1127" y="160"/>
                  </a:lnTo>
                  <a:lnTo>
                    <a:pt x="1138" y="138"/>
                  </a:lnTo>
                  <a:lnTo>
                    <a:pt x="1149" y="117"/>
                  </a:lnTo>
                  <a:lnTo>
                    <a:pt x="1067" y="166"/>
                  </a:lnTo>
                  <a:lnTo>
                    <a:pt x="989" y="216"/>
                  </a:lnTo>
                  <a:lnTo>
                    <a:pt x="916" y="270"/>
                  </a:lnTo>
                  <a:lnTo>
                    <a:pt x="846" y="327"/>
                  </a:lnTo>
                  <a:lnTo>
                    <a:pt x="779" y="384"/>
                  </a:lnTo>
                  <a:lnTo>
                    <a:pt x="716" y="442"/>
                  </a:lnTo>
                  <a:lnTo>
                    <a:pt x="658" y="502"/>
                  </a:lnTo>
                  <a:lnTo>
                    <a:pt x="602" y="563"/>
                  </a:lnTo>
                  <a:lnTo>
                    <a:pt x="550" y="624"/>
                  </a:lnTo>
                  <a:lnTo>
                    <a:pt x="501" y="686"/>
                  </a:lnTo>
                  <a:lnTo>
                    <a:pt x="455" y="748"/>
                  </a:lnTo>
                  <a:lnTo>
                    <a:pt x="413" y="809"/>
                  </a:lnTo>
                  <a:lnTo>
                    <a:pt x="373" y="871"/>
                  </a:lnTo>
                  <a:lnTo>
                    <a:pt x="336" y="931"/>
                  </a:lnTo>
                  <a:lnTo>
                    <a:pt x="302" y="991"/>
                  </a:lnTo>
                  <a:lnTo>
                    <a:pt x="271" y="1049"/>
                  </a:lnTo>
                  <a:lnTo>
                    <a:pt x="242" y="1106"/>
                  </a:lnTo>
                  <a:lnTo>
                    <a:pt x="216" y="1161"/>
                  </a:lnTo>
                  <a:lnTo>
                    <a:pt x="192" y="1214"/>
                  </a:lnTo>
                  <a:lnTo>
                    <a:pt x="171" y="1265"/>
                  </a:lnTo>
                  <a:lnTo>
                    <a:pt x="152" y="1314"/>
                  </a:lnTo>
                  <a:lnTo>
                    <a:pt x="135" y="1359"/>
                  </a:lnTo>
                  <a:lnTo>
                    <a:pt x="120" y="1402"/>
                  </a:lnTo>
                  <a:lnTo>
                    <a:pt x="107" y="1441"/>
                  </a:lnTo>
                  <a:lnTo>
                    <a:pt x="87" y="1508"/>
                  </a:lnTo>
                  <a:lnTo>
                    <a:pt x="73" y="1559"/>
                  </a:lnTo>
                  <a:lnTo>
                    <a:pt x="66" y="1591"/>
                  </a:lnTo>
                  <a:lnTo>
                    <a:pt x="64" y="1603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41"/>
            <p:cNvSpPr>
              <a:spLocks/>
            </p:cNvSpPr>
            <p:nvPr userDrawn="1"/>
          </p:nvSpPr>
          <p:spPr bwMode="auto">
            <a:xfrm>
              <a:off x="7625811" y="-3524816"/>
              <a:ext cx="358775" cy="539750"/>
            </a:xfrm>
            <a:custGeom>
              <a:avLst/>
              <a:gdLst>
                <a:gd name="T0" fmla="*/ 904 w 906"/>
                <a:gd name="T1" fmla="*/ 749 h 1359"/>
                <a:gd name="T2" fmla="*/ 892 w 906"/>
                <a:gd name="T3" fmla="*/ 849 h 1359"/>
                <a:gd name="T4" fmla="*/ 870 w 906"/>
                <a:gd name="T5" fmla="*/ 944 h 1359"/>
                <a:gd name="T6" fmla="*/ 840 w 906"/>
                <a:gd name="T7" fmla="*/ 1032 h 1359"/>
                <a:gd name="T8" fmla="*/ 802 w 906"/>
                <a:gd name="T9" fmla="*/ 1111 h 1359"/>
                <a:gd name="T10" fmla="*/ 757 w 906"/>
                <a:gd name="T11" fmla="*/ 1182 h 1359"/>
                <a:gd name="T12" fmla="*/ 706 w 906"/>
                <a:gd name="T13" fmla="*/ 1242 h 1359"/>
                <a:gd name="T14" fmla="*/ 649 w 906"/>
                <a:gd name="T15" fmla="*/ 1292 h 1359"/>
                <a:gd name="T16" fmla="*/ 587 w 906"/>
                <a:gd name="T17" fmla="*/ 1329 h 1359"/>
                <a:gd name="T18" fmla="*/ 521 w 906"/>
                <a:gd name="T19" fmla="*/ 1351 h 1359"/>
                <a:gd name="T20" fmla="*/ 452 w 906"/>
                <a:gd name="T21" fmla="*/ 1359 h 1359"/>
                <a:gd name="T22" fmla="*/ 384 w 906"/>
                <a:gd name="T23" fmla="*/ 1351 h 1359"/>
                <a:gd name="T24" fmla="*/ 318 w 906"/>
                <a:gd name="T25" fmla="*/ 1329 h 1359"/>
                <a:gd name="T26" fmla="*/ 257 w 906"/>
                <a:gd name="T27" fmla="*/ 1292 h 1359"/>
                <a:gd name="T28" fmla="*/ 200 w 906"/>
                <a:gd name="T29" fmla="*/ 1242 h 1359"/>
                <a:gd name="T30" fmla="*/ 149 w 906"/>
                <a:gd name="T31" fmla="*/ 1182 h 1359"/>
                <a:gd name="T32" fmla="*/ 103 w 906"/>
                <a:gd name="T33" fmla="*/ 1111 h 1359"/>
                <a:gd name="T34" fmla="*/ 66 w 906"/>
                <a:gd name="T35" fmla="*/ 1032 h 1359"/>
                <a:gd name="T36" fmla="*/ 35 w 906"/>
                <a:gd name="T37" fmla="*/ 944 h 1359"/>
                <a:gd name="T38" fmla="*/ 14 w 906"/>
                <a:gd name="T39" fmla="*/ 849 h 1359"/>
                <a:gd name="T40" fmla="*/ 2 w 906"/>
                <a:gd name="T41" fmla="*/ 749 h 1359"/>
                <a:gd name="T42" fmla="*/ 1 w 906"/>
                <a:gd name="T43" fmla="*/ 645 h 1359"/>
                <a:gd name="T44" fmla="*/ 9 w 906"/>
                <a:gd name="T45" fmla="*/ 542 h 1359"/>
                <a:gd name="T46" fmla="*/ 28 w 906"/>
                <a:gd name="T47" fmla="*/ 446 h 1359"/>
                <a:gd name="T48" fmla="*/ 55 w 906"/>
                <a:gd name="T49" fmla="*/ 355 h 1359"/>
                <a:gd name="T50" fmla="*/ 89 w 906"/>
                <a:gd name="T51" fmla="*/ 273 h 1359"/>
                <a:gd name="T52" fmla="*/ 133 w 906"/>
                <a:gd name="T53" fmla="*/ 199 h 1359"/>
                <a:gd name="T54" fmla="*/ 182 w 906"/>
                <a:gd name="T55" fmla="*/ 135 h 1359"/>
                <a:gd name="T56" fmla="*/ 237 w 906"/>
                <a:gd name="T57" fmla="*/ 82 h 1359"/>
                <a:gd name="T58" fmla="*/ 297 w 906"/>
                <a:gd name="T59" fmla="*/ 41 h 1359"/>
                <a:gd name="T60" fmla="*/ 362 w 906"/>
                <a:gd name="T61" fmla="*/ 14 h 1359"/>
                <a:gd name="T62" fmla="*/ 430 w 906"/>
                <a:gd name="T63" fmla="*/ 1 h 1359"/>
                <a:gd name="T64" fmla="*/ 499 w 906"/>
                <a:gd name="T65" fmla="*/ 3 h 1359"/>
                <a:gd name="T66" fmla="*/ 566 w 906"/>
                <a:gd name="T67" fmla="*/ 22 h 1359"/>
                <a:gd name="T68" fmla="*/ 629 w 906"/>
                <a:gd name="T69" fmla="*/ 53 h 1359"/>
                <a:gd name="T70" fmla="*/ 688 w 906"/>
                <a:gd name="T71" fmla="*/ 98 h 1359"/>
                <a:gd name="T72" fmla="*/ 741 w 906"/>
                <a:gd name="T73" fmla="*/ 156 h 1359"/>
                <a:gd name="T74" fmla="*/ 788 w 906"/>
                <a:gd name="T75" fmla="*/ 223 h 1359"/>
                <a:gd name="T76" fmla="*/ 828 w 906"/>
                <a:gd name="T77" fmla="*/ 299 h 1359"/>
                <a:gd name="T78" fmla="*/ 861 w 906"/>
                <a:gd name="T79" fmla="*/ 385 h 1359"/>
                <a:gd name="T80" fmla="*/ 885 w 906"/>
                <a:gd name="T81" fmla="*/ 478 h 1359"/>
                <a:gd name="T82" fmla="*/ 900 w 906"/>
                <a:gd name="T83" fmla="*/ 576 h 1359"/>
                <a:gd name="T84" fmla="*/ 906 w 906"/>
                <a:gd name="T85" fmla="*/ 679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6" h="1359">
                  <a:moveTo>
                    <a:pt x="906" y="679"/>
                  </a:moveTo>
                  <a:lnTo>
                    <a:pt x="905" y="714"/>
                  </a:lnTo>
                  <a:lnTo>
                    <a:pt x="904" y="749"/>
                  </a:lnTo>
                  <a:lnTo>
                    <a:pt x="900" y="783"/>
                  </a:lnTo>
                  <a:lnTo>
                    <a:pt x="896" y="817"/>
                  </a:lnTo>
                  <a:lnTo>
                    <a:pt x="892" y="849"/>
                  </a:lnTo>
                  <a:lnTo>
                    <a:pt x="885" y="881"/>
                  </a:lnTo>
                  <a:lnTo>
                    <a:pt x="878" y="913"/>
                  </a:lnTo>
                  <a:lnTo>
                    <a:pt x="870" y="944"/>
                  </a:lnTo>
                  <a:lnTo>
                    <a:pt x="861" y="974"/>
                  </a:lnTo>
                  <a:lnTo>
                    <a:pt x="851" y="1003"/>
                  </a:lnTo>
                  <a:lnTo>
                    <a:pt x="840" y="1032"/>
                  </a:lnTo>
                  <a:lnTo>
                    <a:pt x="828" y="1060"/>
                  </a:lnTo>
                  <a:lnTo>
                    <a:pt x="815" y="1086"/>
                  </a:lnTo>
                  <a:lnTo>
                    <a:pt x="802" y="1111"/>
                  </a:lnTo>
                  <a:lnTo>
                    <a:pt x="788" y="1136"/>
                  </a:lnTo>
                  <a:lnTo>
                    <a:pt x="773" y="1160"/>
                  </a:lnTo>
                  <a:lnTo>
                    <a:pt x="757" y="1182"/>
                  </a:lnTo>
                  <a:lnTo>
                    <a:pt x="741" y="1203"/>
                  </a:lnTo>
                  <a:lnTo>
                    <a:pt x="723" y="1224"/>
                  </a:lnTo>
                  <a:lnTo>
                    <a:pt x="706" y="1242"/>
                  </a:lnTo>
                  <a:lnTo>
                    <a:pt x="688" y="1261"/>
                  </a:lnTo>
                  <a:lnTo>
                    <a:pt x="668" y="1277"/>
                  </a:lnTo>
                  <a:lnTo>
                    <a:pt x="649" y="1292"/>
                  </a:lnTo>
                  <a:lnTo>
                    <a:pt x="629" y="1305"/>
                  </a:lnTo>
                  <a:lnTo>
                    <a:pt x="609" y="1318"/>
                  </a:lnTo>
                  <a:lnTo>
                    <a:pt x="587" y="1329"/>
                  </a:lnTo>
                  <a:lnTo>
                    <a:pt x="566" y="1337"/>
                  </a:lnTo>
                  <a:lnTo>
                    <a:pt x="544" y="1345"/>
                  </a:lnTo>
                  <a:lnTo>
                    <a:pt x="521" y="1351"/>
                  </a:lnTo>
                  <a:lnTo>
                    <a:pt x="499" y="1356"/>
                  </a:lnTo>
                  <a:lnTo>
                    <a:pt x="476" y="1358"/>
                  </a:lnTo>
                  <a:lnTo>
                    <a:pt x="452" y="1359"/>
                  </a:lnTo>
                  <a:lnTo>
                    <a:pt x="430" y="1358"/>
                  </a:lnTo>
                  <a:lnTo>
                    <a:pt x="407" y="1356"/>
                  </a:lnTo>
                  <a:lnTo>
                    <a:pt x="384" y="1351"/>
                  </a:lnTo>
                  <a:lnTo>
                    <a:pt x="362" y="1345"/>
                  </a:lnTo>
                  <a:lnTo>
                    <a:pt x="340" y="1337"/>
                  </a:lnTo>
                  <a:lnTo>
                    <a:pt x="318" y="1329"/>
                  </a:lnTo>
                  <a:lnTo>
                    <a:pt x="297" y="1318"/>
                  </a:lnTo>
                  <a:lnTo>
                    <a:pt x="276" y="1305"/>
                  </a:lnTo>
                  <a:lnTo>
                    <a:pt x="257" y="1292"/>
                  </a:lnTo>
                  <a:lnTo>
                    <a:pt x="237" y="1277"/>
                  </a:lnTo>
                  <a:lnTo>
                    <a:pt x="218" y="1261"/>
                  </a:lnTo>
                  <a:lnTo>
                    <a:pt x="200" y="1242"/>
                  </a:lnTo>
                  <a:lnTo>
                    <a:pt x="182" y="1224"/>
                  </a:lnTo>
                  <a:lnTo>
                    <a:pt x="165" y="1203"/>
                  </a:lnTo>
                  <a:lnTo>
                    <a:pt x="149" y="1182"/>
                  </a:lnTo>
                  <a:lnTo>
                    <a:pt x="133" y="1160"/>
                  </a:lnTo>
                  <a:lnTo>
                    <a:pt x="117" y="1136"/>
                  </a:lnTo>
                  <a:lnTo>
                    <a:pt x="103" y="1111"/>
                  </a:lnTo>
                  <a:lnTo>
                    <a:pt x="89" y="1086"/>
                  </a:lnTo>
                  <a:lnTo>
                    <a:pt x="78" y="1060"/>
                  </a:lnTo>
                  <a:lnTo>
                    <a:pt x="66" y="1032"/>
                  </a:lnTo>
                  <a:lnTo>
                    <a:pt x="55" y="1003"/>
                  </a:lnTo>
                  <a:lnTo>
                    <a:pt x="45" y="974"/>
                  </a:lnTo>
                  <a:lnTo>
                    <a:pt x="35" y="944"/>
                  </a:lnTo>
                  <a:lnTo>
                    <a:pt x="28" y="913"/>
                  </a:lnTo>
                  <a:lnTo>
                    <a:pt x="20" y="881"/>
                  </a:lnTo>
                  <a:lnTo>
                    <a:pt x="14" y="849"/>
                  </a:lnTo>
                  <a:lnTo>
                    <a:pt x="9" y="817"/>
                  </a:lnTo>
                  <a:lnTo>
                    <a:pt x="5" y="783"/>
                  </a:lnTo>
                  <a:lnTo>
                    <a:pt x="2" y="749"/>
                  </a:lnTo>
                  <a:lnTo>
                    <a:pt x="1" y="714"/>
                  </a:lnTo>
                  <a:lnTo>
                    <a:pt x="0" y="679"/>
                  </a:lnTo>
                  <a:lnTo>
                    <a:pt x="1" y="645"/>
                  </a:lnTo>
                  <a:lnTo>
                    <a:pt x="2" y="610"/>
                  </a:lnTo>
                  <a:lnTo>
                    <a:pt x="5" y="576"/>
                  </a:lnTo>
                  <a:lnTo>
                    <a:pt x="9" y="542"/>
                  </a:lnTo>
                  <a:lnTo>
                    <a:pt x="14" y="510"/>
                  </a:lnTo>
                  <a:lnTo>
                    <a:pt x="20" y="478"/>
                  </a:lnTo>
                  <a:lnTo>
                    <a:pt x="28" y="446"/>
                  </a:lnTo>
                  <a:lnTo>
                    <a:pt x="35" y="415"/>
                  </a:lnTo>
                  <a:lnTo>
                    <a:pt x="45" y="385"/>
                  </a:lnTo>
                  <a:lnTo>
                    <a:pt x="55" y="355"/>
                  </a:lnTo>
                  <a:lnTo>
                    <a:pt x="66" y="327"/>
                  </a:lnTo>
                  <a:lnTo>
                    <a:pt x="78" y="299"/>
                  </a:lnTo>
                  <a:lnTo>
                    <a:pt x="89" y="273"/>
                  </a:lnTo>
                  <a:lnTo>
                    <a:pt x="103" y="247"/>
                  </a:lnTo>
                  <a:lnTo>
                    <a:pt x="117" y="223"/>
                  </a:lnTo>
                  <a:lnTo>
                    <a:pt x="133" y="199"/>
                  </a:lnTo>
                  <a:lnTo>
                    <a:pt x="149" y="176"/>
                  </a:lnTo>
                  <a:lnTo>
                    <a:pt x="165" y="156"/>
                  </a:lnTo>
                  <a:lnTo>
                    <a:pt x="182" y="135"/>
                  </a:lnTo>
                  <a:lnTo>
                    <a:pt x="200" y="116"/>
                  </a:lnTo>
                  <a:lnTo>
                    <a:pt x="218" y="98"/>
                  </a:lnTo>
                  <a:lnTo>
                    <a:pt x="237" y="82"/>
                  </a:lnTo>
                  <a:lnTo>
                    <a:pt x="257" y="67"/>
                  </a:lnTo>
                  <a:lnTo>
                    <a:pt x="276" y="53"/>
                  </a:lnTo>
                  <a:lnTo>
                    <a:pt x="297" y="41"/>
                  </a:lnTo>
                  <a:lnTo>
                    <a:pt x="318" y="30"/>
                  </a:lnTo>
                  <a:lnTo>
                    <a:pt x="340" y="22"/>
                  </a:lnTo>
                  <a:lnTo>
                    <a:pt x="362" y="14"/>
                  </a:lnTo>
                  <a:lnTo>
                    <a:pt x="384" y="8"/>
                  </a:lnTo>
                  <a:lnTo>
                    <a:pt x="407" y="3"/>
                  </a:lnTo>
                  <a:lnTo>
                    <a:pt x="430" y="1"/>
                  </a:lnTo>
                  <a:lnTo>
                    <a:pt x="452" y="0"/>
                  </a:lnTo>
                  <a:lnTo>
                    <a:pt x="476" y="1"/>
                  </a:lnTo>
                  <a:lnTo>
                    <a:pt x="499" y="3"/>
                  </a:lnTo>
                  <a:lnTo>
                    <a:pt x="521" y="8"/>
                  </a:lnTo>
                  <a:lnTo>
                    <a:pt x="544" y="14"/>
                  </a:lnTo>
                  <a:lnTo>
                    <a:pt x="566" y="22"/>
                  </a:lnTo>
                  <a:lnTo>
                    <a:pt x="587" y="30"/>
                  </a:lnTo>
                  <a:lnTo>
                    <a:pt x="609" y="41"/>
                  </a:lnTo>
                  <a:lnTo>
                    <a:pt x="629" y="53"/>
                  </a:lnTo>
                  <a:lnTo>
                    <a:pt x="649" y="67"/>
                  </a:lnTo>
                  <a:lnTo>
                    <a:pt x="668" y="82"/>
                  </a:lnTo>
                  <a:lnTo>
                    <a:pt x="688" y="98"/>
                  </a:lnTo>
                  <a:lnTo>
                    <a:pt x="706" y="116"/>
                  </a:lnTo>
                  <a:lnTo>
                    <a:pt x="723" y="135"/>
                  </a:lnTo>
                  <a:lnTo>
                    <a:pt x="741" y="156"/>
                  </a:lnTo>
                  <a:lnTo>
                    <a:pt x="757" y="176"/>
                  </a:lnTo>
                  <a:lnTo>
                    <a:pt x="773" y="199"/>
                  </a:lnTo>
                  <a:lnTo>
                    <a:pt x="788" y="223"/>
                  </a:lnTo>
                  <a:lnTo>
                    <a:pt x="802" y="247"/>
                  </a:lnTo>
                  <a:lnTo>
                    <a:pt x="815" y="273"/>
                  </a:lnTo>
                  <a:lnTo>
                    <a:pt x="828" y="299"/>
                  </a:lnTo>
                  <a:lnTo>
                    <a:pt x="840" y="327"/>
                  </a:lnTo>
                  <a:lnTo>
                    <a:pt x="851" y="355"/>
                  </a:lnTo>
                  <a:lnTo>
                    <a:pt x="861" y="385"/>
                  </a:lnTo>
                  <a:lnTo>
                    <a:pt x="870" y="415"/>
                  </a:lnTo>
                  <a:lnTo>
                    <a:pt x="878" y="446"/>
                  </a:lnTo>
                  <a:lnTo>
                    <a:pt x="885" y="478"/>
                  </a:lnTo>
                  <a:lnTo>
                    <a:pt x="892" y="510"/>
                  </a:lnTo>
                  <a:lnTo>
                    <a:pt x="896" y="542"/>
                  </a:lnTo>
                  <a:lnTo>
                    <a:pt x="900" y="576"/>
                  </a:lnTo>
                  <a:lnTo>
                    <a:pt x="904" y="610"/>
                  </a:lnTo>
                  <a:lnTo>
                    <a:pt x="905" y="645"/>
                  </a:lnTo>
                  <a:lnTo>
                    <a:pt x="906" y="679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42"/>
            <p:cNvSpPr>
              <a:spLocks/>
            </p:cNvSpPr>
            <p:nvPr userDrawn="1"/>
          </p:nvSpPr>
          <p:spPr bwMode="auto">
            <a:xfrm>
              <a:off x="7736936" y="-3466078"/>
              <a:ext cx="215900" cy="322263"/>
            </a:xfrm>
            <a:custGeom>
              <a:avLst/>
              <a:gdLst>
                <a:gd name="T0" fmla="*/ 540 w 542"/>
                <a:gd name="T1" fmla="*/ 447 h 812"/>
                <a:gd name="T2" fmla="*/ 533 w 542"/>
                <a:gd name="T3" fmla="*/ 508 h 812"/>
                <a:gd name="T4" fmla="*/ 520 w 542"/>
                <a:gd name="T5" fmla="*/ 564 h 812"/>
                <a:gd name="T6" fmla="*/ 502 w 542"/>
                <a:gd name="T7" fmla="*/ 617 h 812"/>
                <a:gd name="T8" fmla="*/ 479 w 542"/>
                <a:gd name="T9" fmla="*/ 664 h 812"/>
                <a:gd name="T10" fmla="*/ 452 w 542"/>
                <a:gd name="T11" fmla="*/ 706 h 812"/>
                <a:gd name="T12" fmla="*/ 422 w 542"/>
                <a:gd name="T13" fmla="*/ 743 h 812"/>
                <a:gd name="T14" fmla="*/ 388 w 542"/>
                <a:gd name="T15" fmla="*/ 772 h 812"/>
                <a:gd name="T16" fmla="*/ 351 w 542"/>
                <a:gd name="T17" fmla="*/ 794 h 812"/>
                <a:gd name="T18" fmla="*/ 312 w 542"/>
                <a:gd name="T19" fmla="*/ 808 h 812"/>
                <a:gd name="T20" fmla="*/ 271 w 542"/>
                <a:gd name="T21" fmla="*/ 812 h 812"/>
                <a:gd name="T22" fmla="*/ 230 w 542"/>
                <a:gd name="T23" fmla="*/ 808 h 812"/>
                <a:gd name="T24" fmla="*/ 190 w 542"/>
                <a:gd name="T25" fmla="*/ 794 h 812"/>
                <a:gd name="T26" fmla="*/ 153 w 542"/>
                <a:gd name="T27" fmla="*/ 772 h 812"/>
                <a:gd name="T28" fmla="*/ 120 w 542"/>
                <a:gd name="T29" fmla="*/ 743 h 812"/>
                <a:gd name="T30" fmla="*/ 88 w 542"/>
                <a:gd name="T31" fmla="*/ 706 h 812"/>
                <a:gd name="T32" fmla="*/ 61 w 542"/>
                <a:gd name="T33" fmla="*/ 664 h 812"/>
                <a:gd name="T34" fmla="*/ 39 w 542"/>
                <a:gd name="T35" fmla="*/ 617 h 812"/>
                <a:gd name="T36" fmla="*/ 21 w 542"/>
                <a:gd name="T37" fmla="*/ 564 h 812"/>
                <a:gd name="T38" fmla="*/ 8 w 542"/>
                <a:gd name="T39" fmla="*/ 508 h 812"/>
                <a:gd name="T40" fmla="*/ 1 w 542"/>
                <a:gd name="T41" fmla="*/ 447 h 812"/>
                <a:gd name="T42" fmla="*/ 0 w 542"/>
                <a:gd name="T43" fmla="*/ 386 h 812"/>
                <a:gd name="T44" fmla="*/ 5 w 542"/>
                <a:gd name="T45" fmla="*/ 324 h 812"/>
                <a:gd name="T46" fmla="*/ 16 w 542"/>
                <a:gd name="T47" fmla="*/ 267 h 812"/>
                <a:gd name="T48" fmla="*/ 32 w 542"/>
                <a:gd name="T49" fmla="*/ 213 h 812"/>
                <a:gd name="T50" fmla="*/ 54 w 542"/>
                <a:gd name="T51" fmla="*/ 163 h 812"/>
                <a:gd name="T52" fmla="*/ 80 w 542"/>
                <a:gd name="T53" fmla="*/ 119 h 812"/>
                <a:gd name="T54" fmla="*/ 109 w 542"/>
                <a:gd name="T55" fmla="*/ 81 h 812"/>
                <a:gd name="T56" fmla="*/ 141 w 542"/>
                <a:gd name="T57" fmla="*/ 49 h 812"/>
                <a:gd name="T58" fmla="*/ 178 w 542"/>
                <a:gd name="T59" fmla="*/ 25 h 812"/>
                <a:gd name="T60" fmla="*/ 216 w 542"/>
                <a:gd name="T61" fmla="*/ 9 h 812"/>
                <a:gd name="T62" fmla="*/ 257 w 542"/>
                <a:gd name="T63" fmla="*/ 0 h 812"/>
                <a:gd name="T64" fmla="*/ 299 w 542"/>
                <a:gd name="T65" fmla="*/ 2 h 812"/>
                <a:gd name="T66" fmla="*/ 339 w 542"/>
                <a:gd name="T67" fmla="*/ 13 h 812"/>
                <a:gd name="T68" fmla="*/ 375 w 542"/>
                <a:gd name="T69" fmla="*/ 31 h 812"/>
                <a:gd name="T70" fmla="*/ 411 w 542"/>
                <a:gd name="T71" fmla="*/ 58 h 812"/>
                <a:gd name="T72" fmla="*/ 442 w 542"/>
                <a:gd name="T73" fmla="*/ 93 h 812"/>
                <a:gd name="T74" fmla="*/ 471 w 542"/>
                <a:gd name="T75" fmla="*/ 133 h 812"/>
                <a:gd name="T76" fmla="*/ 495 w 542"/>
                <a:gd name="T77" fmla="*/ 179 h 812"/>
                <a:gd name="T78" fmla="*/ 515 w 542"/>
                <a:gd name="T79" fmla="*/ 230 h 812"/>
                <a:gd name="T80" fmla="*/ 529 w 542"/>
                <a:gd name="T81" fmla="*/ 285 h 812"/>
                <a:gd name="T82" fmla="*/ 539 w 542"/>
                <a:gd name="T83" fmla="*/ 344 h 812"/>
                <a:gd name="T84" fmla="*/ 542 w 542"/>
                <a:gd name="T85" fmla="*/ 406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2" h="812">
                  <a:moveTo>
                    <a:pt x="542" y="406"/>
                  </a:moveTo>
                  <a:lnTo>
                    <a:pt x="541" y="427"/>
                  </a:lnTo>
                  <a:lnTo>
                    <a:pt x="540" y="447"/>
                  </a:lnTo>
                  <a:lnTo>
                    <a:pt x="539" y="468"/>
                  </a:lnTo>
                  <a:lnTo>
                    <a:pt x="536" y="488"/>
                  </a:lnTo>
                  <a:lnTo>
                    <a:pt x="533" y="508"/>
                  </a:lnTo>
                  <a:lnTo>
                    <a:pt x="529" y="527"/>
                  </a:lnTo>
                  <a:lnTo>
                    <a:pt x="525" y="545"/>
                  </a:lnTo>
                  <a:lnTo>
                    <a:pt x="520" y="564"/>
                  </a:lnTo>
                  <a:lnTo>
                    <a:pt x="515" y="582"/>
                  </a:lnTo>
                  <a:lnTo>
                    <a:pt x="508" y="599"/>
                  </a:lnTo>
                  <a:lnTo>
                    <a:pt x="502" y="617"/>
                  </a:lnTo>
                  <a:lnTo>
                    <a:pt x="495" y="633"/>
                  </a:lnTo>
                  <a:lnTo>
                    <a:pt x="488" y="649"/>
                  </a:lnTo>
                  <a:lnTo>
                    <a:pt x="479" y="664"/>
                  </a:lnTo>
                  <a:lnTo>
                    <a:pt x="471" y="679"/>
                  </a:lnTo>
                  <a:lnTo>
                    <a:pt x="462" y="693"/>
                  </a:lnTo>
                  <a:lnTo>
                    <a:pt x="452" y="706"/>
                  </a:lnTo>
                  <a:lnTo>
                    <a:pt x="442" y="719"/>
                  </a:lnTo>
                  <a:lnTo>
                    <a:pt x="433" y="731"/>
                  </a:lnTo>
                  <a:lnTo>
                    <a:pt x="422" y="743"/>
                  </a:lnTo>
                  <a:lnTo>
                    <a:pt x="411" y="754"/>
                  </a:lnTo>
                  <a:lnTo>
                    <a:pt x="399" y="764"/>
                  </a:lnTo>
                  <a:lnTo>
                    <a:pt x="388" y="772"/>
                  </a:lnTo>
                  <a:lnTo>
                    <a:pt x="375" y="781"/>
                  </a:lnTo>
                  <a:lnTo>
                    <a:pt x="364" y="787"/>
                  </a:lnTo>
                  <a:lnTo>
                    <a:pt x="351" y="794"/>
                  </a:lnTo>
                  <a:lnTo>
                    <a:pt x="339" y="799"/>
                  </a:lnTo>
                  <a:lnTo>
                    <a:pt x="325" y="805"/>
                  </a:lnTo>
                  <a:lnTo>
                    <a:pt x="312" y="808"/>
                  </a:lnTo>
                  <a:lnTo>
                    <a:pt x="299" y="810"/>
                  </a:lnTo>
                  <a:lnTo>
                    <a:pt x="285" y="812"/>
                  </a:lnTo>
                  <a:lnTo>
                    <a:pt x="271" y="812"/>
                  </a:lnTo>
                  <a:lnTo>
                    <a:pt x="257" y="812"/>
                  </a:lnTo>
                  <a:lnTo>
                    <a:pt x="243" y="810"/>
                  </a:lnTo>
                  <a:lnTo>
                    <a:pt x="230" y="808"/>
                  </a:lnTo>
                  <a:lnTo>
                    <a:pt x="216" y="805"/>
                  </a:lnTo>
                  <a:lnTo>
                    <a:pt x="203" y="799"/>
                  </a:lnTo>
                  <a:lnTo>
                    <a:pt x="190" y="794"/>
                  </a:lnTo>
                  <a:lnTo>
                    <a:pt x="178" y="787"/>
                  </a:lnTo>
                  <a:lnTo>
                    <a:pt x="165" y="781"/>
                  </a:lnTo>
                  <a:lnTo>
                    <a:pt x="153" y="772"/>
                  </a:lnTo>
                  <a:lnTo>
                    <a:pt x="141" y="764"/>
                  </a:lnTo>
                  <a:lnTo>
                    <a:pt x="130" y="754"/>
                  </a:lnTo>
                  <a:lnTo>
                    <a:pt x="120" y="743"/>
                  </a:lnTo>
                  <a:lnTo>
                    <a:pt x="109" y="731"/>
                  </a:lnTo>
                  <a:lnTo>
                    <a:pt x="98" y="719"/>
                  </a:lnTo>
                  <a:lnTo>
                    <a:pt x="88" y="706"/>
                  </a:lnTo>
                  <a:lnTo>
                    <a:pt x="80" y="693"/>
                  </a:lnTo>
                  <a:lnTo>
                    <a:pt x="70" y="679"/>
                  </a:lnTo>
                  <a:lnTo>
                    <a:pt x="61" y="664"/>
                  </a:lnTo>
                  <a:lnTo>
                    <a:pt x="54" y="649"/>
                  </a:lnTo>
                  <a:lnTo>
                    <a:pt x="46" y="633"/>
                  </a:lnTo>
                  <a:lnTo>
                    <a:pt x="39" y="617"/>
                  </a:lnTo>
                  <a:lnTo>
                    <a:pt x="32" y="599"/>
                  </a:lnTo>
                  <a:lnTo>
                    <a:pt x="27" y="582"/>
                  </a:lnTo>
                  <a:lnTo>
                    <a:pt x="21" y="564"/>
                  </a:lnTo>
                  <a:lnTo>
                    <a:pt x="16" y="545"/>
                  </a:lnTo>
                  <a:lnTo>
                    <a:pt x="12" y="527"/>
                  </a:lnTo>
                  <a:lnTo>
                    <a:pt x="8" y="508"/>
                  </a:lnTo>
                  <a:lnTo>
                    <a:pt x="5" y="488"/>
                  </a:lnTo>
                  <a:lnTo>
                    <a:pt x="3" y="468"/>
                  </a:lnTo>
                  <a:lnTo>
                    <a:pt x="1" y="447"/>
                  </a:lnTo>
                  <a:lnTo>
                    <a:pt x="0" y="427"/>
                  </a:lnTo>
                  <a:lnTo>
                    <a:pt x="0" y="406"/>
                  </a:lnTo>
                  <a:lnTo>
                    <a:pt x="0" y="386"/>
                  </a:lnTo>
                  <a:lnTo>
                    <a:pt x="1" y="365"/>
                  </a:lnTo>
                  <a:lnTo>
                    <a:pt x="3" y="344"/>
                  </a:lnTo>
                  <a:lnTo>
                    <a:pt x="5" y="324"/>
                  </a:lnTo>
                  <a:lnTo>
                    <a:pt x="8" y="305"/>
                  </a:lnTo>
                  <a:lnTo>
                    <a:pt x="12" y="285"/>
                  </a:lnTo>
                  <a:lnTo>
                    <a:pt x="16" y="267"/>
                  </a:lnTo>
                  <a:lnTo>
                    <a:pt x="21" y="248"/>
                  </a:lnTo>
                  <a:lnTo>
                    <a:pt x="27" y="230"/>
                  </a:lnTo>
                  <a:lnTo>
                    <a:pt x="32" y="213"/>
                  </a:lnTo>
                  <a:lnTo>
                    <a:pt x="39" y="195"/>
                  </a:lnTo>
                  <a:lnTo>
                    <a:pt x="46" y="179"/>
                  </a:lnTo>
                  <a:lnTo>
                    <a:pt x="54" y="163"/>
                  </a:lnTo>
                  <a:lnTo>
                    <a:pt x="61" y="148"/>
                  </a:lnTo>
                  <a:lnTo>
                    <a:pt x="70" y="133"/>
                  </a:lnTo>
                  <a:lnTo>
                    <a:pt x="80" y="119"/>
                  </a:lnTo>
                  <a:lnTo>
                    <a:pt x="88" y="106"/>
                  </a:lnTo>
                  <a:lnTo>
                    <a:pt x="98" y="93"/>
                  </a:lnTo>
                  <a:lnTo>
                    <a:pt x="109" y="81"/>
                  </a:lnTo>
                  <a:lnTo>
                    <a:pt x="120" y="69"/>
                  </a:lnTo>
                  <a:lnTo>
                    <a:pt x="130" y="58"/>
                  </a:lnTo>
                  <a:lnTo>
                    <a:pt x="141" y="49"/>
                  </a:lnTo>
                  <a:lnTo>
                    <a:pt x="153" y="40"/>
                  </a:lnTo>
                  <a:lnTo>
                    <a:pt x="165" y="31"/>
                  </a:lnTo>
                  <a:lnTo>
                    <a:pt x="178" y="25"/>
                  </a:lnTo>
                  <a:lnTo>
                    <a:pt x="190" y="18"/>
                  </a:lnTo>
                  <a:lnTo>
                    <a:pt x="203" y="13"/>
                  </a:lnTo>
                  <a:lnTo>
                    <a:pt x="216" y="9"/>
                  </a:lnTo>
                  <a:lnTo>
                    <a:pt x="230" y="4"/>
                  </a:lnTo>
                  <a:lnTo>
                    <a:pt x="243" y="2"/>
                  </a:lnTo>
                  <a:lnTo>
                    <a:pt x="257" y="0"/>
                  </a:lnTo>
                  <a:lnTo>
                    <a:pt x="271" y="0"/>
                  </a:lnTo>
                  <a:lnTo>
                    <a:pt x="285" y="0"/>
                  </a:lnTo>
                  <a:lnTo>
                    <a:pt x="299" y="2"/>
                  </a:lnTo>
                  <a:lnTo>
                    <a:pt x="312" y="4"/>
                  </a:lnTo>
                  <a:lnTo>
                    <a:pt x="325" y="9"/>
                  </a:lnTo>
                  <a:lnTo>
                    <a:pt x="339" y="13"/>
                  </a:lnTo>
                  <a:lnTo>
                    <a:pt x="351" y="18"/>
                  </a:lnTo>
                  <a:lnTo>
                    <a:pt x="364" y="25"/>
                  </a:lnTo>
                  <a:lnTo>
                    <a:pt x="375" y="31"/>
                  </a:lnTo>
                  <a:lnTo>
                    <a:pt x="388" y="40"/>
                  </a:lnTo>
                  <a:lnTo>
                    <a:pt x="399" y="49"/>
                  </a:lnTo>
                  <a:lnTo>
                    <a:pt x="411" y="58"/>
                  </a:lnTo>
                  <a:lnTo>
                    <a:pt x="422" y="69"/>
                  </a:lnTo>
                  <a:lnTo>
                    <a:pt x="433" y="81"/>
                  </a:lnTo>
                  <a:lnTo>
                    <a:pt x="442" y="93"/>
                  </a:lnTo>
                  <a:lnTo>
                    <a:pt x="452" y="106"/>
                  </a:lnTo>
                  <a:lnTo>
                    <a:pt x="462" y="119"/>
                  </a:lnTo>
                  <a:lnTo>
                    <a:pt x="471" y="133"/>
                  </a:lnTo>
                  <a:lnTo>
                    <a:pt x="479" y="148"/>
                  </a:lnTo>
                  <a:lnTo>
                    <a:pt x="488" y="163"/>
                  </a:lnTo>
                  <a:lnTo>
                    <a:pt x="495" y="179"/>
                  </a:lnTo>
                  <a:lnTo>
                    <a:pt x="502" y="195"/>
                  </a:lnTo>
                  <a:lnTo>
                    <a:pt x="508" y="213"/>
                  </a:lnTo>
                  <a:lnTo>
                    <a:pt x="515" y="230"/>
                  </a:lnTo>
                  <a:lnTo>
                    <a:pt x="520" y="248"/>
                  </a:lnTo>
                  <a:lnTo>
                    <a:pt x="525" y="267"/>
                  </a:lnTo>
                  <a:lnTo>
                    <a:pt x="529" y="285"/>
                  </a:lnTo>
                  <a:lnTo>
                    <a:pt x="533" y="305"/>
                  </a:lnTo>
                  <a:lnTo>
                    <a:pt x="536" y="324"/>
                  </a:lnTo>
                  <a:lnTo>
                    <a:pt x="539" y="344"/>
                  </a:lnTo>
                  <a:lnTo>
                    <a:pt x="540" y="365"/>
                  </a:lnTo>
                  <a:lnTo>
                    <a:pt x="541" y="386"/>
                  </a:lnTo>
                  <a:lnTo>
                    <a:pt x="542" y="406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43"/>
            <p:cNvSpPr>
              <a:spLocks/>
            </p:cNvSpPr>
            <p:nvPr userDrawn="1"/>
          </p:nvSpPr>
          <p:spPr bwMode="auto">
            <a:xfrm>
              <a:off x="7797261" y="-3427978"/>
              <a:ext cx="117475" cy="177800"/>
            </a:xfrm>
            <a:custGeom>
              <a:avLst/>
              <a:gdLst>
                <a:gd name="T0" fmla="*/ 297 w 298"/>
                <a:gd name="T1" fmla="*/ 246 h 446"/>
                <a:gd name="T2" fmla="*/ 291 w 298"/>
                <a:gd name="T3" fmla="*/ 290 h 446"/>
                <a:gd name="T4" fmla="*/ 279 w 298"/>
                <a:gd name="T5" fmla="*/ 330 h 446"/>
                <a:gd name="T6" fmla="*/ 263 w 298"/>
                <a:gd name="T7" fmla="*/ 365 h 446"/>
                <a:gd name="T8" fmla="*/ 244 w 298"/>
                <a:gd name="T9" fmla="*/ 396 h 446"/>
                <a:gd name="T10" fmla="*/ 220 w 298"/>
                <a:gd name="T11" fmla="*/ 419 h 446"/>
                <a:gd name="T12" fmla="*/ 193 w 298"/>
                <a:gd name="T13" fmla="*/ 437 h 446"/>
                <a:gd name="T14" fmla="*/ 171 w 298"/>
                <a:gd name="T15" fmla="*/ 444 h 446"/>
                <a:gd name="T16" fmla="*/ 156 w 298"/>
                <a:gd name="T17" fmla="*/ 446 h 446"/>
                <a:gd name="T18" fmla="*/ 141 w 298"/>
                <a:gd name="T19" fmla="*/ 446 h 446"/>
                <a:gd name="T20" fmla="*/ 126 w 298"/>
                <a:gd name="T21" fmla="*/ 444 h 446"/>
                <a:gd name="T22" fmla="*/ 105 w 298"/>
                <a:gd name="T23" fmla="*/ 437 h 446"/>
                <a:gd name="T24" fmla="*/ 78 w 298"/>
                <a:gd name="T25" fmla="*/ 419 h 446"/>
                <a:gd name="T26" fmla="*/ 54 w 298"/>
                <a:gd name="T27" fmla="*/ 396 h 446"/>
                <a:gd name="T28" fmla="*/ 34 w 298"/>
                <a:gd name="T29" fmla="*/ 365 h 446"/>
                <a:gd name="T30" fmla="*/ 18 w 298"/>
                <a:gd name="T31" fmla="*/ 330 h 446"/>
                <a:gd name="T32" fmla="*/ 6 w 298"/>
                <a:gd name="T33" fmla="*/ 290 h 446"/>
                <a:gd name="T34" fmla="*/ 1 w 298"/>
                <a:gd name="T35" fmla="*/ 246 h 446"/>
                <a:gd name="T36" fmla="*/ 1 w 298"/>
                <a:gd name="T37" fmla="*/ 200 h 446"/>
                <a:gd name="T38" fmla="*/ 6 w 298"/>
                <a:gd name="T39" fmla="*/ 157 h 446"/>
                <a:gd name="T40" fmla="*/ 18 w 298"/>
                <a:gd name="T41" fmla="*/ 117 h 446"/>
                <a:gd name="T42" fmla="*/ 34 w 298"/>
                <a:gd name="T43" fmla="*/ 81 h 446"/>
                <a:gd name="T44" fmla="*/ 54 w 298"/>
                <a:gd name="T45" fmla="*/ 51 h 446"/>
                <a:gd name="T46" fmla="*/ 78 w 298"/>
                <a:gd name="T47" fmla="*/ 27 h 446"/>
                <a:gd name="T48" fmla="*/ 105 w 298"/>
                <a:gd name="T49" fmla="*/ 10 h 446"/>
                <a:gd name="T50" fmla="*/ 126 w 298"/>
                <a:gd name="T51" fmla="*/ 2 h 446"/>
                <a:gd name="T52" fmla="*/ 141 w 298"/>
                <a:gd name="T53" fmla="*/ 0 h 446"/>
                <a:gd name="T54" fmla="*/ 156 w 298"/>
                <a:gd name="T55" fmla="*/ 0 h 446"/>
                <a:gd name="T56" fmla="*/ 171 w 298"/>
                <a:gd name="T57" fmla="*/ 2 h 446"/>
                <a:gd name="T58" fmla="*/ 193 w 298"/>
                <a:gd name="T59" fmla="*/ 10 h 446"/>
                <a:gd name="T60" fmla="*/ 220 w 298"/>
                <a:gd name="T61" fmla="*/ 27 h 446"/>
                <a:gd name="T62" fmla="*/ 244 w 298"/>
                <a:gd name="T63" fmla="*/ 51 h 446"/>
                <a:gd name="T64" fmla="*/ 263 w 298"/>
                <a:gd name="T65" fmla="*/ 81 h 446"/>
                <a:gd name="T66" fmla="*/ 279 w 298"/>
                <a:gd name="T67" fmla="*/ 117 h 446"/>
                <a:gd name="T68" fmla="*/ 291 w 298"/>
                <a:gd name="T69" fmla="*/ 157 h 446"/>
                <a:gd name="T70" fmla="*/ 297 w 298"/>
                <a:gd name="T71" fmla="*/ 20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446">
                  <a:moveTo>
                    <a:pt x="298" y="223"/>
                  </a:moveTo>
                  <a:lnTo>
                    <a:pt x="297" y="246"/>
                  </a:lnTo>
                  <a:lnTo>
                    <a:pt x="295" y="268"/>
                  </a:lnTo>
                  <a:lnTo>
                    <a:pt x="291" y="290"/>
                  </a:lnTo>
                  <a:lnTo>
                    <a:pt x="286" y="310"/>
                  </a:lnTo>
                  <a:lnTo>
                    <a:pt x="279" y="330"/>
                  </a:lnTo>
                  <a:lnTo>
                    <a:pt x="272" y="348"/>
                  </a:lnTo>
                  <a:lnTo>
                    <a:pt x="263" y="365"/>
                  </a:lnTo>
                  <a:lnTo>
                    <a:pt x="255" y="381"/>
                  </a:lnTo>
                  <a:lnTo>
                    <a:pt x="244" y="396"/>
                  </a:lnTo>
                  <a:lnTo>
                    <a:pt x="232" y="408"/>
                  </a:lnTo>
                  <a:lnTo>
                    <a:pt x="220" y="419"/>
                  </a:lnTo>
                  <a:lnTo>
                    <a:pt x="207" y="429"/>
                  </a:lnTo>
                  <a:lnTo>
                    <a:pt x="193" y="437"/>
                  </a:lnTo>
                  <a:lnTo>
                    <a:pt x="179" y="442"/>
                  </a:lnTo>
                  <a:lnTo>
                    <a:pt x="171" y="444"/>
                  </a:lnTo>
                  <a:lnTo>
                    <a:pt x="164" y="445"/>
                  </a:lnTo>
                  <a:lnTo>
                    <a:pt x="156" y="446"/>
                  </a:lnTo>
                  <a:lnTo>
                    <a:pt x="149" y="446"/>
                  </a:lnTo>
                  <a:lnTo>
                    <a:pt x="141" y="446"/>
                  </a:lnTo>
                  <a:lnTo>
                    <a:pt x="134" y="445"/>
                  </a:lnTo>
                  <a:lnTo>
                    <a:pt x="126" y="444"/>
                  </a:lnTo>
                  <a:lnTo>
                    <a:pt x="119" y="442"/>
                  </a:lnTo>
                  <a:lnTo>
                    <a:pt x="105" y="437"/>
                  </a:lnTo>
                  <a:lnTo>
                    <a:pt x="90" y="429"/>
                  </a:lnTo>
                  <a:lnTo>
                    <a:pt x="78" y="419"/>
                  </a:lnTo>
                  <a:lnTo>
                    <a:pt x="66" y="408"/>
                  </a:lnTo>
                  <a:lnTo>
                    <a:pt x="54" y="396"/>
                  </a:lnTo>
                  <a:lnTo>
                    <a:pt x="44" y="381"/>
                  </a:lnTo>
                  <a:lnTo>
                    <a:pt x="34" y="365"/>
                  </a:lnTo>
                  <a:lnTo>
                    <a:pt x="26" y="348"/>
                  </a:lnTo>
                  <a:lnTo>
                    <a:pt x="18" y="330"/>
                  </a:lnTo>
                  <a:lnTo>
                    <a:pt x="12" y="310"/>
                  </a:lnTo>
                  <a:lnTo>
                    <a:pt x="6" y="290"/>
                  </a:lnTo>
                  <a:lnTo>
                    <a:pt x="3" y="268"/>
                  </a:lnTo>
                  <a:lnTo>
                    <a:pt x="1" y="246"/>
                  </a:lnTo>
                  <a:lnTo>
                    <a:pt x="0" y="223"/>
                  </a:lnTo>
                  <a:lnTo>
                    <a:pt x="1" y="200"/>
                  </a:lnTo>
                  <a:lnTo>
                    <a:pt x="3" y="178"/>
                  </a:lnTo>
                  <a:lnTo>
                    <a:pt x="6" y="157"/>
                  </a:lnTo>
                  <a:lnTo>
                    <a:pt x="12" y="136"/>
                  </a:lnTo>
                  <a:lnTo>
                    <a:pt x="18" y="117"/>
                  </a:lnTo>
                  <a:lnTo>
                    <a:pt x="26" y="99"/>
                  </a:lnTo>
                  <a:lnTo>
                    <a:pt x="34" y="81"/>
                  </a:lnTo>
                  <a:lnTo>
                    <a:pt x="44" y="65"/>
                  </a:lnTo>
                  <a:lnTo>
                    <a:pt x="54" y="51"/>
                  </a:lnTo>
                  <a:lnTo>
                    <a:pt x="66" y="38"/>
                  </a:lnTo>
                  <a:lnTo>
                    <a:pt x="78" y="27"/>
                  </a:lnTo>
                  <a:lnTo>
                    <a:pt x="90" y="18"/>
                  </a:lnTo>
                  <a:lnTo>
                    <a:pt x="105" y="10"/>
                  </a:lnTo>
                  <a:lnTo>
                    <a:pt x="119" y="5"/>
                  </a:lnTo>
                  <a:lnTo>
                    <a:pt x="126" y="2"/>
                  </a:lnTo>
                  <a:lnTo>
                    <a:pt x="134" y="1"/>
                  </a:lnTo>
                  <a:lnTo>
                    <a:pt x="141" y="0"/>
                  </a:lnTo>
                  <a:lnTo>
                    <a:pt x="149" y="0"/>
                  </a:lnTo>
                  <a:lnTo>
                    <a:pt x="156" y="0"/>
                  </a:lnTo>
                  <a:lnTo>
                    <a:pt x="164" y="1"/>
                  </a:lnTo>
                  <a:lnTo>
                    <a:pt x="171" y="2"/>
                  </a:lnTo>
                  <a:lnTo>
                    <a:pt x="179" y="5"/>
                  </a:lnTo>
                  <a:lnTo>
                    <a:pt x="193" y="10"/>
                  </a:lnTo>
                  <a:lnTo>
                    <a:pt x="207" y="18"/>
                  </a:lnTo>
                  <a:lnTo>
                    <a:pt x="220" y="27"/>
                  </a:lnTo>
                  <a:lnTo>
                    <a:pt x="232" y="38"/>
                  </a:lnTo>
                  <a:lnTo>
                    <a:pt x="244" y="51"/>
                  </a:lnTo>
                  <a:lnTo>
                    <a:pt x="255" y="65"/>
                  </a:lnTo>
                  <a:lnTo>
                    <a:pt x="263" y="81"/>
                  </a:lnTo>
                  <a:lnTo>
                    <a:pt x="272" y="99"/>
                  </a:lnTo>
                  <a:lnTo>
                    <a:pt x="279" y="117"/>
                  </a:lnTo>
                  <a:lnTo>
                    <a:pt x="286" y="136"/>
                  </a:lnTo>
                  <a:lnTo>
                    <a:pt x="291" y="157"/>
                  </a:lnTo>
                  <a:lnTo>
                    <a:pt x="295" y="178"/>
                  </a:lnTo>
                  <a:lnTo>
                    <a:pt x="297" y="200"/>
                  </a:lnTo>
                  <a:lnTo>
                    <a:pt x="298" y="22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44"/>
            <p:cNvSpPr>
              <a:spLocks/>
            </p:cNvSpPr>
            <p:nvPr userDrawn="1"/>
          </p:nvSpPr>
          <p:spPr bwMode="auto">
            <a:xfrm>
              <a:off x="8171911" y="-3556566"/>
              <a:ext cx="277813" cy="415925"/>
            </a:xfrm>
            <a:custGeom>
              <a:avLst/>
              <a:gdLst>
                <a:gd name="T0" fmla="*/ 696 w 698"/>
                <a:gd name="T1" fmla="*/ 578 h 1048"/>
                <a:gd name="T2" fmla="*/ 688 w 698"/>
                <a:gd name="T3" fmla="*/ 655 h 1048"/>
                <a:gd name="T4" fmla="*/ 670 w 698"/>
                <a:gd name="T5" fmla="*/ 728 h 1048"/>
                <a:gd name="T6" fmla="*/ 648 w 698"/>
                <a:gd name="T7" fmla="*/ 795 h 1048"/>
                <a:gd name="T8" fmla="*/ 619 w 698"/>
                <a:gd name="T9" fmla="*/ 857 h 1048"/>
                <a:gd name="T10" fmla="*/ 584 w 698"/>
                <a:gd name="T11" fmla="*/ 912 h 1048"/>
                <a:gd name="T12" fmla="*/ 544 w 698"/>
                <a:gd name="T13" fmla="*/ 958 h 1048"/>
                <a:gd name="T14" fmla="*/ 501 w 698"/>
                <a:gd name="T15" fmla="*/ 996 h 1048"/>
                <a:gd name="T16" fmla="*/ 453 w 698"/>
                <a:gd name="T17" fmla="*/ 1024 h 1048"/>
                <a:gd name="T18" fmla="*/ 403 w 698"/>
                <a:gd name="T19" fmla="*/ 1041 h 1048"/>
                <a:gd name="T20" fmla="*/ 350 w 698"/>
                <a:gd name="T21" fmla="*/ 1048 h 1048"/>
                <a:gd name="T22" fmla="*/ 296 w 698"/>
                <a:gd name="T23" fmla="*/ 1041 h 1048"/>
                <a:gd name="T24" fmla="*/ 246 w 698"/>
                <a:gd name="T25" fmla="*/ 1024 h 1048"/>
                <a:gd name="T26" fmla="*/ 198 w 698"/>
                <a:gd name="T27" fmla="*/ 996 h 1048"/>
                <a:gd name="T28" fmla="*/ 154 w 698"/>
                <a:gd name="T29" fmla="*/ 958 h 1048"/>
                <a:gd name="T30" fmla="*/ 114 w 698"/>
                <a:gd name="T31" fmla="*/ 912 h 1048"/>
                <a:gd name="T32" fmla="*/ 80 w 698"/>
                <a:gd name="T33" fmla="*/ 857 h 1048"/>
                <a:gd name="T34" fmla="*/ 50 w 698"/>
                <a:gd name="T35" fmla="*/ 795 h 1048"/>
                <a:gd name="T36" fmla="*/ 28 w 698"/>
                <a:gd name="T37" fmla="*/ 728 h 1048"/>
                <a:gd name="T38" fmla="*/ 12 w 698"/>
                <a:gd name="T39" fmla="*/ 655 h 1048"/>
                <a:gd name="T40" fmla="*/ 2 w 698"/>
                <a:gd name="T41" fmla="*/ 578 h 1048"/>
                <a:gd name="T42" fmla="*/ 1 w 698"/>
                <a:gd name="T43" fmla="*/ 497 h 1048"/>
                <a:gd name="T44" fmla="*/ 7 w 698"/>
                <a:gd name="T45" fmla="*/ 418 h 1048"/>
                <a:gd name="T46" fmla="*/ 21 w 698"/>
                <a:gd name="T47" fmla="*/ 344 h 1048"/>
                <a:gd name="T48" fmla="*/ 42 w 698"/>
                <a:gd name="T49" fmla="*/ 274 h 1048"/>
                <a:gd name="T50" fmla="*/ 70 w 698"/>
                <a:gd name="T51" fmla="*/ 211 h 1048"/>
                <a:gd name="T52" fmla="*/ 102 w 698"/>
                <a:gd name="T53" fmla="*/ 154 h 1048"/>
                <a:gd name="T54" fmla="*/ 140 w 698"/>
                <a:gd name="T55" fmla="*/ 105 h 1048"/>
                <a:gd name="T56" fmla="*/ 183 w 698"/>
                <a:gd name="T57" fmla="*/ 64 h 1048"/>
                <a:gd name="T58" fmla="*/ 229 w 698"/>
                <a:gd name="T59" fmla="*/ 33 h 1048"/>
                <a:gd name="T60" fmla="*/ 278 w 698"/>
                <a:gd name="T61" fmla="*/ 11 h 1048"/>
                <a:gd name="T62" fmla="*/ 331 w 698"/>
                <a:gd name="T63" fmla="*/ 1 h 1048"/>
                <a:gd name="T64" fmla="*/ 385 w 698"/>
                <a:gd name="T65" fmla="*/ 3 h 1048"/>
                <a:gd name="T66" fmla="*/ 436 w 698"/>
                <a:gd name="T67" fmla="*/ 17 h 1048"/>
                <a:gd name="T68" fmla="*/ 485 w 698"/>
                <a:gd name="T69" fmla="*/ 41 h 1048"/>
                <a:gd name="T70" fmla="*/ 530 w 698"/>
                <a:gd name="T71" fmla="*/ 77 h 1048"/>
                <a:gd name="T72" fmla="*/ 571 w 698"/>
                <a:gd name="T73" fmla="*/ 120 h 1048"/>
                <a:gd name="T74" fmla="*/ 608 w 698"/>
                <a:gd name="T75" fmla="*/ 172 h 1048"/>
                <a:gd name="T76" fmla="*/ 638 w 698"/>
                <a:gd name="T77" fmla="*/ 231 h 1048"/>
                <a:gd name="T78" fmla="*/ 664 w 698"/>
                <a:gd name="T79" fmla="*/ 297 h 1048"/>
                <a:gd name="T80" fmla="*/ 682 w 698"/>
                <a:gd name="T81" fmla="*/ 368 h 1048"/>
                <a:gd name="T82" fmla="*/ 694 w 698"/>
                <a:gd name="T83" fmla="*/ 444 h 1048"/>
                <a:gd name="T84" fmla="*/ 698 w 698"/>
                <a:gd name="T85" fmla="*/ 524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8" h="1048">
                  <a:moveTo>
                    <a:pt x="698" y="524"/>
                  </a:moveTo>
                  <a:lnTo>
                    <a:pt x="697" y="551"/>
                  </a:lnTo>
                  <a:lnTo>
                    <a:pt x="696" y="578"/>
                  </a:lnTo>
                  <a:lnTo>
                    <a:pt x="694" y="604"/>
                  </a:lnTo>
                  <a:lnTo>
                    <a:pt x="691" y="630"/>
                  </a:lnTo>
                  <a:lnTo>
                    <a:pt x="688" y="655"/>
                  </a:lnTo>
                  <a:lnTo>
                    <a:pt x="682" y="679"/>
                  </a:lnTo>
                  <a:lnTo>
                    <a:pt x="677" y="704"/>
                  </a:lnTo>
                  <a:lnTo>
                    <a:pt x="670" y="728"/>
                  </a:lnTo>
                  <a:lnTo>
                    <a:pt x="664" y="751"/>
                  </a:lnTo>
                  <a:lnTo>
                    <a:pt x="656" y="773"/>
                  </a:lnTo>
                  <a:lnTo>
                    <a:pt x="648" y="795"/>
                  </a:lnTo>
                  <a:lnTo>
                    <a:pt x="638" y="817"/>
                  </a:lnTo>
                  <a:lnTo>
                    <a:pt x="628" y="837"/>
                  </a:lnTo>
                  <a:lnTo>
                    <a:pt x="619" y="857"/>
                  </a:lnTo>
                  <a:lnTo>
                    <a:pt x="608" y="876"/>
                  </a:lnTo>
                  <a:lnTo>
                    <a:pt x="596" y="894"/>
                  </a:lnTo>
                  <a:lnTo>
                    <a:pt x="584" y="912"/>
                  </a:lnTo>
                  <a:lnTo>
                    <a:pt x="571" y="928"/>
                  </a:lnTo>
                  <a:lnTo>
                    <a:pt x="558" y="943"/>
                  </a:lnTo>
                  <a:lnTo>
                    <a:pt x="544" y="958"/>
                  </a:lnTo>
                  <a:lnTo>
                    <a:pt x="530" y="971"/>
                  </a:lnTo>
                  <a:lnTo>
                    <a:pt x="516" y="984"/>
                  </a:lnTo>
                  <a:lnTo>
                    <a:pt x="501" y="996"/>
                  </a:lnTo>
                  <a:lnTo>
                    <a:pt x="485" y="1007"/>
                  </a:lnTo>
                  <a:lnTo>
                    <a:pt x="469" y="1015"/>
                  </a:lnTo>
                  <a:lnTo>
                    <a:pt x="453" y="1024"/>
                  </a:lnTo>
                  <a:lnTo>
                    <a:pt x="436" y="1030"/>
                  </a:lnTo>
                  <a:lnTo>
                    <a:pt x="420" y="1037"/>
                  </a:lnTo>
                  <a:lnTo>
                    <a:pt x="403" y="1041"/>
                  </a:lnTo>
                  <a:lnTo>
                    <a:pt x="385" y="1045"/>
                  </a:lnTo>
                  <a:lnTo>
                    <a:pt x="367" y="1047"/>
                  </a:lnTo>
                  <a:lnTo>
                    <a:pt x="350" y="1048"/>
                  </a:lnTo>
                  <a:lnTo>
                    <a:pt x="331" y="1047"/>
                  </a:lnTo>
                  <a:lnTo>
                    <a:pt x="314" y="1045"/>
                  </a:lnTo>
                  <a:lnTo>
                    <a:pt x="296" y="1041"/>
                  </a:lnTo>
                  <a:lnTo>
                    <a:pt x="278" y="1037"/>
                  </a:lnTo>
                  <a:lnTo>
                    <a:pt x="262" y="1030"/>
                  </a:lnTo>
                  <a:lnTo>
                    <a:pt x="246" y="1024"/>
                  </a:lnTo>
                  <a:lnTo>
                    <a:pt x="229" y="1015"/>
                  </a:lnTo>
                  <a:lnTo>
                    <a:pt x="214" y="1007"/>
                  </a:lnTo>
                  <a:lnTo>
                    <a:pt x="198" y="996"/>
                  </a:lnTo>
                  <a:lnTo>
                    <a:pt x="183" y="984"/>
                  </a:lnTo>
                  <a:lnTo>
                    <a:pt x="168" y="971"/>
                  </a:lnTo>
                  <a:lnTo>
                    <a:pt x="154" y="958"/>
                  </a:lnTo>
                  <a:lnTo>
                    <a:pt x="140" y="943"/>
                  </a:lnTo>
                  <a:lnTo>
                    <a:pt x="127" y="928"/>
                  </a:lnTo>
                  <a:lnTo>
                    <a:pt x="114" y="912"/>
                  </a:lnTo>
                  <a:lnTo>
                    <a:pt x="102" y="894"/>
                  </a:lnTo>
                  <a:lnTo>
                    <a:pt x="90" y="876"/>
                  </a:lnTo>
                  <a:lnTo>
                    <a:pt x="80" y="857"/>
                  </a:lnTo>
                  <a:lnTo>
                    <a:pt x="70" y="837"/>
                  </a:lnTo>
                  <a:lnTo>
                    <a:pt x="60" y="817"/>
                  </a:lnTo>
                  <a:lnTo>
                    <a:pt x="50" y="795"/>
                  </a:lnTo>
                  <a:lnTo>
                    <a:pt x="42" y="773"/>
                  </a:lnTo>
                  <a:lnTo>
                    <a:pt x="34" y="751"/>
                  </a:lnTo>
                  <a:lnTo>
                    <a:pt x="28" y="728"/>
                  </a:lnTo>
                  <a:lnTo>
                    <a:pt x="21" y="704"/>
                  </a:lnTo>
                  <a:lnTo>
                    <a:pt x="16" y="679"/>
                  </a:lnTo>
                  <a:lnTo>
                    <a:pt x="12" y="655"/>
                  </a:lnTo>
                  <a:lnTo>
                    <a:pt x="7" y="630"/>
                  </a:lnTo>
                  <a:lnTo>
                    <a:pt x="4" y="604"/>
                  </a:lnTo>
                  <a:lnTo>
                    <a:pt x="2" y="578"/>
                  </a:lnTo>
                  <a:lnTo>
                    <a:pt x="1" y="551"/>
                  </a:lnTo>
                  <a:lnTo>
                    <a:pt x="0" y="524"/>
                  </a:lnTo>
                  <a:lnTo>
                    <a:pt x="1" y="497"/>
                  </a:lnTo>
                  <a:lnTo>
                    <a:pt x="2" y="470"/>
                  </a:lnTo>
                  <a:lnTo>
                    <a:pt x="4" y="444"/>
                  </a:lnTo>
                  <a:lnTo>
                    <a:pt x="7" y="418"/>
                  </a:lnTo>
                  <a:lnTo>
                    <a:pt x="12" y="393"/>
                  </a:lnTo>
                  <a:lnTo>
                    <a:pt x="16" y="368"/>
                  </a:lnTo>
                  <a:lnTo>
                    <a:pt x="21" y="344"/>
                  </a:lnTo>
                  <a:lnTo>
                    <a:pt x="28" y="320"/>
                  </a:lnTo>
                  <a:lnTo>
                    <a:pt x="34" y="297"/>
                  </a:lnTo>
                  <a:lnTo>
                    <a:pt x="42" y="274"/>
                  </a:lnTo>
                  <a:lnTo>
                    <a:pt x="50" y="253"/>
                  </a:lnTo>
                  <a:lnTo>
                    <a:pt x="60" y="231"/>
                  </a:lnTo>
                  <a:lnTo>
                    <a:pt x="70" y="211"/>
                  </a:lnTo>
                  <a:lnTo>
                    <a:pt x="80" y="191"/>
                  </a:lnTo>
                  <a:lnTo>
                    <a:pt x="90" y="172"/>
                  </a:lnTo>
                  <a:lnTo>
                    <a:pt x="102" y="154"/>
                  </a:lnTo>
                  <a:lnTo>
                    <a:pt x="114" y="136"/>
                  </a:lnTo>
                  <a:lnTo>
                    <a:pt x="127" y="120"/>
                  </a:lnTo>
                  <a:lnTo>
                    <a:pt x="140" y="105"/>
                  </a:lnTo>
                  <a:lnTo>
                    <a:pt x="154" y="90"/>
                  </a:lnTo>
                  <a:lnTo>
                    <a:pt x="168" y="77"/>
                  </a:lnTo>
                  <a:lnTo>
                    <a:pt x="183" y="64"/>
                  </a:lnTo>
                  <a:lnTo>
                    <a:pt x="198" y="52"/>
                  </a:lnTo>
                  <a:lnTo>
                    <a:pt x="214" y="41"/>
                  </a:lnTo>
                  <a:lnTo>
                    <a:pt x="229" y="33"/>
                  </a:lnTo>
                  <a:lnTo>
                    <a:pt x="246" y="24"/>
                  </a:lnTo>
                  <a:lnTo>
                    <a:pt x="262" y="17"/>
                  </a:lnTo>
                  <a:lnTo>
                    <a:pt x="278" y="11"/>
                  </a:lnTo>
                  <a:lnTo>
                    <a:pt x="296" y="7"/>
                  </a:lnTo>
                  <a:lnTo>
                    <a:pt x="314" y="3"/>
                  </a:lnTo>
                  <a:lnTo>
                    <a:pt x="331" y="1"/>
                  </a:lnTo>
                  <a:lnTo>
                    <a:pt x="350" y="0"/>
                  </a:lnTo>
                  <a:lnTo>
                    <a:pt x="367" y="1"/>
                  </a:lnTo>
                  <a:lnTo>
                    <a:pt x="385" y="3"/>
                  </a:lnTo>
                  <a:lnTo>
                    <a:pt x="403" y="7"/>
                  </a:lnTo>
                  <a:lnTo>
                    <a:pt x="420" y="11"/>
                  </a:lnTo>
                  <a:lnTo>
                    <a:pt x="436" y="17"/>
                  </a:lnTo>
                  <a:lnTo>
                    <a:pt x="453" y="24"/>
                  </a:lnTo>
                  <a:lnTo>
                    <a:pt x="469" y="33"/>
                  </a:lnTo>
                  <a:lnTo>
                    <a:pt x="485" y="41"/>
                  </a:lnTo>
                  <a:lnTo>
                    <a:pt x="501" y="52"/>
                  </a:lnTo>
                  <a:lnTo>
                    <a:pt x="516" y="64"/>
                  </a:lnTo>
                  <a:lnTo>
                    <a:pt x="530" y="77"/>
                  </a:lnTo>
                  <a:lnTo>
                    <a:pt x="544" y="90"/>
                  </a:lnTo>
                  <a:lnTo>
                    <a:pt x="558" y="105"/>
                  </a:lnTo>
                  <a:lnTo>
                    <a:pt x="571" y="120"/>
                  </a:lnTo>
                  <a:lnTo>
                    <a:pt x="584" y="136"/>
                  </a:lnTo>
                  <a:lnTo>
                    <a:pt x="596" y="154"/>
                  </a:lnTo>
                  <a:lnTo>
                    <a:pt x="608" y="172"/>
                  </a:lnTo>
                  <a:lnTo>
                    <a:pt x="619" y="191"/>
                  </a:lnTo>
                  <a:lnTo>
                    <a:pt x="628" y="211"/>
                  </a:lnTo>
                  <a:lnTo>
                    <a:pt x="638" y="231"/>
                  </a:lnTo>
                  <a:lnTo>
                    <a:pt x="648" y="253"/>
                  </a:lnTo>
                  <a:lnTo>
                    <a:pt x="656" y="274"/>
                  </a:lnTo>
                  <a:lnTo>
                    <a:pt x="664" y="297"/>
                  </a:lnTo>
                  <a:lnTo>
                    <a:pt x="670" y="320"/>
                  </a:lnTo>
                  <a:lnTo>
                    <a:pt x="677" y="344"/>
                  </a:lnTo>
                  <a:lnTo>
                    <a:pt x="682" y="368"/>
                  </a:lnTo>
                  <a:lnTo>
                    <a:pt x="688" y="393"/>
                  </a:lnTo>
                  <a:lnTo>
                    <a:pt x="691" y="418"/>
                  </a:lnTo>
                  <a:lnTo>
                    <a:pt x="694" y="444"/>
                  </a:lnTo>
                  <a:lnTo>
                    <a:pt x="696" y="470"/>
                  </a:lnTo>
                  <a:lnTo>
                    <a:pt x="697" y="497"/>
                  </a:lnTo>
                  <a:lnTo>
                    <a:pt x="698" y="52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45"/>
            <p:cNvSpPr>
              <a:spLocks/>
            </p:cNvSpPr>
            <p:nvPr userDrawn="1"/>
          </p:nvSpPr>
          <p:spPr bwMode="auto">
            <a:xfrm>
              <a:off x="8284624" y="-3472428"/>
              <a:ext cx="112713" cy="169863"/>
            </a:xfrm>
            <a:custGeom>
              <a:avLst/>
              <a:gdLst>
                <a:gd name="T0" fmla="*/ 286 w 286"/>
                <a:gd name="T1" fmla="*/ 236 h 430"/>
                <a:gd name="T2" fmla="*/ 279 w 286"/>
                <a:gd name="T3" fmla="*/ 278 h 430"/>
                <a:gd name="T4" fmla="*/ 269 w 286"/>
                <a:gd name="T5" fmla="*/ 317 h 430"/>
                <a:gd name="T6" fmla="*/ 253 w 286"/>
                <a:gd name="T7" fmla="*/ 352 h 430"/>
                <a:gd name="T8" fmla="*/ 234 w 286"/>
                <a:gd name="T9" fmla="*/ 381 h 430"/>
                <a:gd name="T10" fmla="*/ 211 w 286"/>
                <a:gd name="T11" fmla="*/ 404 h 430"/>
                <a:gd name="T12" fmla="*/ 185 w 286"/>
                <a:gd name="T13" fmla="*/ 420 h 430"/>
                <a:gd name="T14" fmla="*/ 165 w 286"/>
                <a:gd name="T15" fmla="*/ 427 h 430"/>
                <a:gd name="T16" fmla="*/ 151 w 286"/>
                <a:gd name="T17" fmla="*/ 430 h 430"/>
                <a:gd name="T18" fmla="*/ 136 w 286"/>
                <a:gd name="T19" fmla="*/ 430 h 430"/>
                <a:gd name="T20" fmla="*/ 122 w 286"/>
                <a:gd name="T21" fmla="*/ 427 h 430"/>
                <a:gd name="T22" fmla="*/ 100 w 286"/>
                <a:gd name="T23" fmla="*/ 420 h 430"/>
                <a:gd name="T24" fmla="*/ 75 w 286"/>
                <a:gd name="T25" fmla="*/ 404 h 430"/>
                <a:gd name="T26" fmla="*/ 51 w 286"/>
                <a:gd name="T27" fmla="*/ 381 h 430"/>
                <a:gd name="T28" fmla="*/ 32 w 286"/>
                <a:gd name="T29" fmla="*/ 352 h 430"/>
                <a:gd name="T30" fmla="*/ 17 w 286"/>
                <a:gd name="T31" fmla="*/ 317 h 430"/>
                <a:gd name="T32" fmla="*/ 6 w 286"/>
                <a:gd name="T33" fmla="*/ 278 h 430"/>
                <a:gd name="T34" fmla="*/ 1 w 286"/>
                <a:gd name="T35" fmla="*/ 236 h 430"/>
                <a:gd name="T36" fmla="*/ 1 w 286"/>
                <a:gd name="T37" fmla="*/ 193 h 430"/>
                <a:gd name="T38" fmla="*/ 6 w 286"/>
                <a:gd name="T39" fmla="*/ 151 h 430"/>
                <a:gd name="T40" fmla="*/ 17 w 286"/>
                <a:gd name="T41" fmla="*/ 112 h 430"/>
                <a:gd name="T42" fmla="*/ 32 w 286"/>
                <a:gd name="T43" fmla="*/ 79 h 430"/>
                <a:gd name="T44" fmla="*/ 51 w 286"/>
                <a:gd name="T45" fmla="*/ 49 h 430"/>
                <a:gd name="T46" fmla="*/ 75 w 286"/>
                <a:gd name="T47" fmla="*/ 26 h 430"/>
                <a:gd name="T48" fmla="*/ 100 w 286"/>
                <a:gd name="T49" fmla="*/ 9 h 430"/>
                <a:gd name="T50" fmla="*/ 122 w 286"/>
                <a:gd name="T51" fmla="*/ 2 h 430"/>
                <a:gd name="T52" fmla="*/ 136 w 286"/>
                <a:gd name="T53" fmla="*/ 0 h 430"/>
                <a:gd name="T54" fmla="*/ 151 w 286"/>
                <a:gd name="T55" fmla="*/ 0 h 430"/>
                <a:gd name="T56" fmla="*/ 165 w 286"/>
                <a:gd name="T57" fmla="*/ 2 h 430"/>
                <a:gd name="T58" fmla="*/ 185 w 286"/>
                <a:gd name="T59" fmla="*/ 9 h 430"/>
                <a:gd name="T60" fmla="*/ 211 w 286"/>
                <a:gd name="T61" fmla="*/ 26 h 430"/>
                <a:gd name="T62" fmla="*/ 234 w 286"/>
                <a:gd name="T63" fmla="*/ 49 h 430"/>
                <a:gd name="T64" fmla="*/ 253 w 286"/>
                <a:gd name="T65" fmla="*/ 79 h 430"/>
                <a:gd name="T66" fmla="*/ 269 w 286"/>
                <a:gd name="T67" fmla="*/ 112 h 430"/>
                <a:gd name="T68" fmla="*/ 279 w 286"/>
                <a:gd name="T69" fmla="*/ 151 h 430"/>
                <a:gd name="T70" fmla="*/ 286 w 286"/>
                <a:gd name="T71" fmla="*/ 193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6" h="430">
                  <a:moveTo>
                    <a:pt x="286" y="215"/>
                  </a:moveTo>
                  <a:lnTo>
                    <a:pt x="286" y="236"/>
                  </a:lnTo>
                  <a:lnTo>
                    <a:pt x="284" y="258"/>
                  </a:lnTo>
                  <a:lnTo>
                    <a:pt x="279" y="278"/>
                  </a:lnTo>
                  <a:lnTo>
                    <a:pt x="275" y="299"/>
                  </a:lnTo>
                  <a:lnTo>
                    <a:pt x="269" y="317"/>
                  </a:lnTo>
                  <a:lnTo>
                    <a:pt x="262" y="335"/>
                  </a:lnTo>
                  <a:lnTo>
                    <a:pt x="253" y="352"/>
                  </a:lnTo>
                  <a:lnTo>
                    <a:pt x="245" y="367"/>
                  </a:lnTo>
                  <a:lnTo>
                    <a:pt x="234" y="381"/>
                  </a:lnTo>
                  <a:lnTo>
                    <a:pt x="223" y="393"/>
                  </a:lnTo>
                  <a:lnTo>
                    <a:pt x="211" y="404"/>
                  </a:lnTo>
                  <a:lnTo>
                    <a:pt x="198" y="412"/>
                  </a:lnTo>
                  <a:lnTo>
                    <a:pt x="185" y="420"/>
                  </a:lnTo>
                  <a:lnTo>
                    <a:pt x="172" y="425"/>
                  </a:lnTo>
                  <a:lnTo>
                    <a:pt x="165" y="427"/>
                  </a:lnTo>
                  <a:lnTo>
                    <a:pt x="157" y="429"/>
                  </a:lnTo>
                  <a:lnTo>
                    <a:pt x="151" y="430"/>
                  </a:lnTo>
                  <a:lnTo>
                    <a:pt x="143" y="430"/>
                  </a:lnTo>
                  <a:lnTo>
                    <a:pt x="136" y="430"/>
                  </a:lnTo>
                  <a:lnTo>
                    <a:pt x="128" y="429"/>
                  </a:lnTo>
                  <a:lnTo>
                    <a:pt x="122" y="427"/>
                  </a:lnTo>
                  <a:lnTo>
                    <a:pt x="114" y="425"/>
                  </a:lnTo>
                  <a:lnTo>
                    <a:pt x="100" y="420"/>
                  </a:lnTo>
                  <a:lnTo>
                    <a:pt x="87" y="412"/>
                  </a:lnTo>
                  <a:lnTo>
                    <a:pt x="75" y="404"/>
                  </a:lnTo>
                  <a:lnTo>
                    <a:pt x="63" y="393"/>
                  </a:lnTo>
                  <a:lnTo>
                    <a:pt x="51" y="381"/>
                  </a:lnTo>
                  <a:lnTo>
                    <a:pt x="42" y="367"/>
                  </a:lnTo>
                  <a:lnTo>
                    <a:pt x="32" y="352"/>
                  </a:lnTo>
                  <a:lnTo>
                    <a:pt x="24" y="335"/>
                  </a:lnTo>
                  <a:lnTo>
                    <a:pt x="17" y="317"/>
                  </a:lnTo>
                  <a:lnTo>
                    <a:pt x="12" y="299"/>
                  </a:lnTo>
                  <a:lnTo>
                    <a:pt x="6" y="278"/>
                  </a:lnTo>
                  <a:lnTo>
                    <a:pt x="3" y="258"/>
                  </a:lnTo>
                  <a:lnTo>
                    <a:pt x="1" y="236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3" y="171"/>
                  </a:lnTo>
                  <a:lnTo>
                    <a:pt x="6" y="151"/>
                  </a:lnTo>
                  <a:lnTo>
                    <a:pt x="12" y="132"/>
                  </a:lnTo>
                  <a:lnTo>
                    <a:pt x="17" y="112"/>
                  </a:lnTo>
                  <a:lnTo>
                    <a:pt x="24" y="95"/>
                  </a:lnTo>
                  <a:lnTo>
                    <a:pt x="32" y="79"/>
                  </a:lnTo>
                  <a:lnTo>
                    <a:pt x="42" y="62"/>
                  </a:lnTo>
                  <a:lnTo>
                    <a:pt x="51" y="49"/>
                  </a:lnTo>
                  <a:lnTo>
                    <a:pt x="63" y="36"/>
                  </a:lnTo>
                  <a:lnTo>
                    <a:pt x="75" y="26"/>
                  </a:lnTo>
                  <a:lnTo>
                    <a:pt x="87" y="17"/>
                  </a:lnTo>
                  <a:lnTo>
                    <a:pt x="100" y="9"/>
                  </a:lnTo>
                  <a:lnTo>
                    <a:pt x="114" y="4"/>
                  </a:lnTo>
                  <a:lnTo>
                    <a:pt x="122" y="2"/>
                  </a:lnTo>
                  <a:lnTo>
                    <a:pt x="128" y="1"/>
                  </a:lnTo>
                  <a:lnTo>
                    <a:pt x="136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7" y="1"/>
                  </a:lnTo>
                  <a:lnTo>
                    <a:pt x="165" y="2"/>
                  </a:lnTo>
                  <a:lnTo>
                    <a:pt x="172" y="4"/>
                  </a:lnTo>
                  <a:lnTo>
                    <a:pt x="185" y="9"/>
                  </a:lnTo>
                  <a:lnTo>
                    <a:pt x="198" y="17"/>
                  </a:lnTo>
                  <a:lnTo>
                    <a:pt x="211" y="26"/>
                  </a:lnTo>
                  <a:lnTo>
                    <a:pt x="223" y="36"/>
                  </a:lnTo>
                  <a:lnTo>
                    <a:pt x="234" y="49"/>
                  </a:lnTo>
                  <a:lnTo>
                    <a:pt x="245" y="62"/>
                  </a:lnTo>
                  <a:lnTo>
                    <a:pt x="253" y="79"/>
                  </a:lnTo>
                  <a:lnTo>
                    <a:pt x="262" y="95"/>
                  </a:lnTo>
                  <a:lnTo>
                    <a:pt x="269" y="112"/>
                  </a:lnTo>
                  <a:lnTo>
                    <a:pt x="275" y="132"/>
                  </a:lnTo>
                  <a:lnTo>
                    <a:pt x="279" y="151"/>
                  </a:lnTo>
                  <a:lnTo>
                    <a:pt x="284" y="171"/>
                  </a:lnTo>
                  <a:lnTo>
                    <a:pt x="286" y="193"/>
                  </a:lnTo>
                  <a:lnTo>
                    <a:pt x="286" y="215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46"/>
            <p:cNvSpPr>
              <a:spLocks/>
            </p:cNvSpPr>
            <p:nvPr userDrawn="1"/>
          </p:nvSpPr>
          <p:spPr bwMode="auto">
            <a:xfrm>
              <a:off x="7576599" y="-4151878"/>
              <a:ext cx="684213" cy="193675"/>
            </a:xfrm>
            <a:custGeom>
              <a:avLst/>
              <a:gdLst>
                <a:gd name="T0" fmla="*/ 1725 w 1725"/>
                <a:gd name="T1" fmla="*/ 104 h 489"/>
                <a:gd name="T2" fmla="*/ 1717 w 1725"/>
                <a:gd name="T3" fmla="*/ 99 h 489"/>
                <a:gd name="T4" fmla="*/ 1691 w 1725"/>
                <a:gd name="T5" fmla="*/ 90 h 489"/>
                <a:gd name="T6" fmla="*/ 1649 w 1725"/>
                <a:gd name="T7" fmla="*/ 76 h 489"/>
                <a:gd name="T8" fmla="*/ 1590 w 1725"/>
                <a:gd name="T9" fmla="*/ 58 h 489"/>
                <a:gd name="T10" fmla="*/ 1556 w 1725"/>
                <a:gd name="T11" fmla="*/ 50 h 489"/>
                <a:gd name="T12" fmla="*/ 1518 w 1725"/>
                <a:gd name="T13" fmla="*/ 41 h 489"/>
                <a:gd name="T14" fmla="*/ 1477 w 1725"/>
                <a:gd name="T15" fmla="*/ 32 h 489"/>
                <a:gd name="T16" fmla="*/ 1432 w 1725"/>
                <a:gd name="T17" fmla="*/ 25 h 489"/>
                <a:gd name="T18" fmla="*/ 1384 w 1725"/>
                <a:gd name="T19" fmla="*/ 17 h 489"/>
                <a:gd name="T20" fmla="*/ 1332 w 1725"/>
                <a:gd name="T21" fmla="*/ 11 h 489"/>
                <a:gd name="T22" fmla="*/ 1278 w 1725"/>
                <a:gd name="T23" fmla="*/ 5 h 489"/>
                <a:gd name="T24" fmla="*/ 1221 w 1725"/>
                <a:gd name="T25" fmla="*/ 2 h 489"/>
                <a:gd name="T26" fmla="*/ 1162 w 1725"/>
                <a:gd name="T27" fmla="*/ 0 h 489"/>
                <a:gd name="T28" fmla="*/ 1099 w 1725"/>
                <a:gd name="T29" fmla="*/ 0 h 489"/>
                <a:gd name="T30" fmla="*/ 1033 w 1725"/>
                <a:gd name="T31" fmla="*/ 1 h 489"/>
                <a:gd name="T32" fmla="*/ 966 w 1725"/>
                <a:gd name="T33" fmla="*/ 5 h 489"/>
                <a:gd name="T34" fmla="*/ 896 w 1725"/>
                <a:gd name="T35" fmla="*/ 13 h 489"/>
                <a:gd name="T36" fmla="*/ 824 w 1725"/>
                <a:gd name="T37" fmla="*/ 22 h 489"/>
                <a:gd name="T38" fmla="*/ 749 w 1725"/>
                <a:gd name="T39" fmla="*/ 35 h 489"/>
                <a:gd name="T40" fmla="*/ 672 w 1725"/>
                <a:gd name="T41" fmla="*/ 51 h 489"/>
                <a:gd name="T42" fmla="*/ 595 w 1725"/>
                <a:gd name="T43" fmla="*/ 70 h 489"/>
                <a:gd name="T44" fmla="*/ 514 w 1725"/>
                <a:gd name="T45" fmla="*/ 93 h 489"/>
                <a:gd name="T46" fmla="*/ 432 w 1725"/>
                <a:gd name="T47" fmla="*/ 120 h 489"/>
                <a:gd name="T48" fmla="*/ 348 w 1725"/>
                <a:gd name="T49" fmla="*/ 151 h 489"/>
                <a:gd name="T50" fmla="*/ 263 w 1725"/>
                <a:gd name="T51" fmla="*/ 187 h 489"/>
                <a:gd name="T52" fmla="*/ 177 w 1725"/>
                <a:gd name="T53" fmla="*/ 227 h 489"/>
                <a:gd name="T54" fmla="*/ 88 w 1725"/>
                <a:gd name="T55" fmla="*/ 271 h 489"/>
                <a:gd name="T56" fmla="*/ 0 w 1725"/>
                <a:gd name="T57" fmla="*/ 322 h 489"/>
                <a:gd name="T58" fmla="*/ 7 w 1725"/>
                <a:gd name="T59" fmla="*/ 327 h 489"/>
                <a:gd name="T60" fmla="*/ 30 w 1725"/>
                <a:gd name="T61" fmla="*/ 341 h 489"/>
                <a:gd name="T62" fmla="*/ 47 w 1725"/>
                <a:gd name="T63" fmla="*/ 351 h 489"/>
                <a:gd name="T64" fmla="*/ 68 w 1725"/>
                <a:gd name="T65" fmla="*/ 363 h 489"/>
                <a:gd name="T66" fmla="*/ 91 w 1725"/>
                <a:gd name="T67" fmla="*/ 375 h 489"/>
                <a:gd name="T68" fmla="*/ 119 w 1725"/>
                <a:gd name="T69" fmla="*/ 388 h 489"/>
                <a:gd name="T70" fmla="*/ 150 w 1725"/>
                <a:gd name="T71" fmla="*/ 401 h 489"/>
                <a:gd name="T72" fmla="*/ 184 w 1725"/>
                <a:gd name="T73" fmla="*/ 415 h 489"/>
                <a:gd name="T74" fmla="*/ 223 w 1725"/>
                <a:gd name="T75" fmla="*/ 428 h 489"/>
                <a:gd name="T76" fmla="*/ 264 w 1725"/>
                <a:gd name="T77" fmla="*/ 441 h 489"/>
                <a:gd name="T78" fmla="*/ 308 w 1725"/>
                <a:gd name="T79" fmla="*/ 452 h 489"/>
                <a:gd name="T80" fmla="*/ 357 w 1725"/>
                <a:gd name="T81" fmla="*/ 463 h 489"/>
                <a:gd name="T82" fmla="*/ 408 w 1725"/>
                <a:gd name="T83" fmla="*/ 473 h 489"/>
                <a:gd name="T84" fmla="*/ 463 w 1725"/>
                <a:gd name="T85" fmla="*/ 481 h 489"/>
                <a:gd name="T86" fmla="*/ 520 w 1725"/>
                <a:gd name="T87" fmla="*/ 486 h 489"/>
                <a:gd name="T88" fmla="*/ 581 w 1725"/>
                <a:gd name="T89" fmla="*/ 488 h 489"/>
                <a:gd name="T90" fmla="*/ 644 w 1725"/>
                <a:gd name="T91" fmla="*/ 489 h 489"/>
                <a:gd name="T92" fmla="*/ 710 w 1725"/>
                <a:gd name="T93" fmla="*/ 486 h 489"/>
                <a:gd name="T94" fmla="*/ 780 w 1725"/>
                <a:gd name="T95" fmla="*/ 481 h 489"/>
                <a:gd name="T96" fmla="*/ 853 w 1725"/>
                <a:gd name="T97" fmla="*/ 471 h 489"/>
                <a:gd name="T98" fmla="*/ 928 w 1725"/>
                <a:gd name="T99" fmla="*/ 457 h 489"/>
                <a:gd name="T100" fmla="*/ 1006 w 1725"/>
                <a:gd name="T101" fmla="*/ 438 h 489"/>
                <a:gd name="T102" fmla="*/ 1087 w 1725"/>
                <a:gd name="T103" fmla="*/ 416 h 489"/>
                <a:gd name="T104" fmla="*/ 1170 w 1725"/>
                <a:gd name="T105" fmla="*/ 389 h 489"/>
                <a:gd name="T106" fmla="*/ 1257 w 1725"/>
                <a:gd name="T107" fmla="*/ 356 h 489"/>
                <a:gd name="T108" fmla="*/ 1345 w 1725"/>
                <a:gd name="T109" fmla="*/ 317 h 489"/>
                <a:gd name="T110" fmla="*/ 1437 w 1725"/>
                <a:gd name="T111" fmla="*/ 273 h 489"/>
                <a:gd name="T112" fmla="*/ 1531 w 1725"/>
                <a:gd name="T113" fmla="*/ 224 h 489"/>
                <a:gd name="T114" fmla="*/ 1627 w 1725"/>
                <a:gd name="T115" fmla="*/ 166 h 489"/>
                <a:gd name="T116" fmla="*/ 1725 w 1725"/>
                <a:gd name="T117" fmla="*/ 10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25" h="489">
                  <a:moveTo>
                    <a:pt x="1725" y="104"/>
                  </a:moveTo>
                  <a:lnTo>
                    <a:pt x="1717" y="99"/>
                  </a:lnTo>
                  <a:lnTo>
                    <a:pt x="1691" y="90"/>
                  </a:lnTo>
                  <a:lnTo>
                    <a:pt x="1649" y="76"/>
                  </a:lnTo>
                  <a:lnTo>
                    <a:pt x="1590" y="58"/>
                  </a:lnTo>
                  <a:lnTo>
                    <a:pt x="1556" y="50"/>
                  </a:lnTo>
                  <a:lnTo>
                    <a:pt x="1518" y="41"/>
                  </a:lnTo>
                  <a:lnTo>
                    <a:pt x="1477" y="32"/>
                  </a:lnTo>
                  <a:lnTo>
                    <a:pt x="1432" y="25"/>
                  </a:lnTo>
                  <a:lnTo>
                    <a:pt x="1384" y="17"/>
                  </a:lnTo>
                  <a:lnTo>
                    <a:pt x="1332" y="11"/>
                  </a:lnTo>
                  <a:lnTo>
                    <a:pt x="1278" y="5"/>
                  </a:lnTo>
                  <a:lnTo>
                    <a:pt x="1221" y="2"/>
                  </a:lnTo>
                  <a:lnTo>
                    <a:pt x="1162" y="0"/>
                  </a:lnTo>
                  <a:lnTo>
                    <a:pt x="1099" y="0"/>
                  </a:lnTo>
                  <a:lnTo>
                    <a:pt x="1033" y="1"/>
                  </a:lnTo>
                  <a:lnTo>
                    <a:pt x="966" y="5"/>
                  </a:lnTo>
                  <a:lnTo>
                    <a:pt x="896" y="13"/>
                  </a:lnTo>
                  <a:lnTo>
                    <a:pt x="824" y="22"/>
                  </a:lnTo>
                  <a:lnTo>
                    <a:pt x="749" y="35"/>
                  </a:lnTo>
                  <a:lnTo>
                    <a:pt x="672" y="51"/>
                  </a:lnTo>
                  <a:lnTo>
                    <a:pt x="595" y="70"/>
                  </a:lnTo>
                  <a:lnTo>
                    <a:pt x="514" y="93"/>
                  </a:lnTo>
                  <a:lnTo>
                    <a:pt x="432" y="120"/>
                  </a:lnTo>
                  <a:lnTo>
                    <a:pt x="348" y="151"/>
                  </a:lnTo>
                  <a:lnTo>
                    <a:pt x="263" y="187"/>
                  </a:lnTo>
                  <a:lnTo>
                    <a:pt x="177" y="227"/>
                  </a:lnTo>
                  <a:lnTo>
                    <a:pt x="88" y="271"/>
                  </a:lnTo>
                  <a:lnTo>
                    <a:pt x="0" y="322"/>
                  </a:lnTo>
                  <a:lnTo>
                    <a:pt x="7" y="327"/>
                  </a:lnTo>
                  <a:lnTo>
                    <a:pt x="30" y="341"/>
                  </a:lnTo>
                  <a:lnTo>
                    <a:pt x="47" y="351"/>
                  </a:lnTo>
                  <a:lnTo>
                    <a:pt x="68" y="363"/>
                  </a:lnTo>
                  <a:lnTo>
                    <a:pt x="91" y="375"/>
                  </a:lnTo>
                  <a:lnTo>
                    <a:pt x="119" y="388"/>
                  </a:lnTo>
                  <a:lnTo>
                    <a:pt x="150" y="401"/>
                  </a:lnTo>
                  <a:lnTo>
                    <a:pt x="184" y="415"/>
                  </a:lnTo>
                  <a:lnTo>
                    <a:pt x="223" y="428"/>
                  </a:lnTo>
                  <a:lnTo>
                    <a:pt x="264" y="441"/>
                  </a:lnTo>
                  <a:lnTo>
                    <a:pt x="308" y="452"/>
                  </a:lnTo>
                  <a:lnTo>
                    <a:pt x="357" y="463"/>
                  </a:lnTo>
                  <a:lnTo>
                    <a:pt x="408" y="473"/>
                  </a:lnTo>
                  <a:lnTo>
                    <a:pt x="463" y="481"/>
                  </a:lnTo>
                  <a:lnTo>
                    <a:pt x="520" y="486"/>
                  </a:lnTo>
                  <a:lnTo>
                    <a:pt x="581" y="488"/>
                  </a:lnTo>
                  <a:lnTo>
                    <a:pt x="644" y="489"/>
                  </a:lnTo>
                  <a:lnTo>
                    <a:pt x="710" y="486"/>
                  </a:lnTo>
                  <a:lnTo>
                    <a:pt x="780" y="481"/>
                  </a:lnTo>
                  <a:lnTo>
                    <a:pt x="853" y="471"/>
                  </a:lnTo>
                  <a:lnTo>
                    <a:pt x="928" y="457"/>
                  </a:lnTo>
                  <a:lnTo>
                    <a:pt x="1006" y="438"/>
                  </a:lnTo>
                  <a:lnTo>
                    <a:pt x="1087" y="416"/>
                  </a:lnTo>
                  <a:lnTo>
                    <a:pt x="1170" y="389"/>
                  </a:lnTo>
                  <a:lnTo>
                    <a:pt x="1257" y="356"/>
                  </a:lnTo>
                  <a:lnTo>
                    <a:pt x="1345" y="317"/>
                  </a:lnTo>
                  <a:lnTo>
                    <a:pt x="1437" y="273"/>
                  </a:lnTo>
                  <a:lnTo>
                    <a:pt x="1531" y="224"/>
                  </a:lnTo>
                  <a:lnTo>
                    <a:pt x="1627" y="166"/>
                  </a:lnTo>
                  <a:lnTo>
                    <a:pt x="1725" y="104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47"/>
            <p:cNvSpPr>
              <a:spLocks/>
            </p:cNvSpPr>
            <p:nvPr userDrawn="1"/>
          </p:nvSpPr>
          <p:spPr bwMode="auto">
            <a:xfrm>
              <a:off x="8240174" y="-4058216"/>
              <a:ext cx="201613" cy="460375"/>
            </a:xfrm>
            <a:custGeom>
              <a:avLst/>
              <a:gdLst>
                <a:gd name="T0" fmla="*/ 59 w 509"/>
                <a:gd name="T1" fmla="*/ 0 h 1158"/>
                <a:gd name="T2" fmla="*/ 55 w 509"/>
                <a:gd name="T3" fmla="*/ 6 h 1158"/>
                <a:gd name="T4" fmla="*/ 48 w 509"/>
                <a:gd name="T5" fmla="*/ 28 h 1158"/>
                <a:gd name="T6" fmla="*/ 38 w 509"/>
                <a:gd name="T7" fmla="*/ 62 h 1158"/>
                <a:gd name="T8" fmla="*/ 26 w 509"/>
                <a:gd name="T9" fmla="*/ 108 h 1158"/>
                <a:gd name="T10" fmla="*/ 21 w 509"/>
                <a:gd name="T11" fmla="*/ 135 h 1158"/>
                <a:gd name="T12" fmla="*/ 16 w 509"/>
                <a:gd name="T13" fmla="*/ 164 h 1158"/>
                <a:gd name="T14" fmla="*/ 10 w 509"/>
                <a:gd name="T15" fmla="*/ 196 h 1158"/>
                <a:gd name="T16" fmla="*/ 7 w 509"/>
                <a:gd name="T17" fmla="*/ 230 h 1158"/>
                <a:gd name="T18" fmla="*/ 4 w 509"/>
                <a:gd name="T19" fmla="*/ 265 h 1158"/>
                <a:gd name="T20" fmla="*/ 1 w 509"/>
                <a:gd name="T21" fmla="*/ 304 h 1158"/>
                <a:gd name="T22" fmla="*/ 0 w 509"/>
                <a:gd name="T23" fmla="*/ 343 h 1158"/>
                <a:gd name="T24" fmla="*/ 1 w 509"/>
                <a:gd name="T25" fmla="*/ 385 h 1158"/>
                <a:gd name="T26" fmla="*/ 4 w 509"/>
                <a:gd name="T27" fmla="*/ 428 h 1158"/>
                <a:gd name="T28" fmla="*/ 9 w 509"/>
                <a:gd name="T29" fmla="*/ 473 h 1158"/>
                <a:gd name="T30" fmla="*/ 16 w 509"/>
                <a:gd name="T31" fmla="*/ 518 h 1158"/>
                <a:gd name="T32" fmla="*/ 24 w 509"/>
                <a:gd name="T33" fmla="*/ 564 h 1158"/>
                <a:gd name="T34" fmla="*/ 36 w 509"/>
                <a:gd name="T35" fmla="*/ 612 h 1158"/>
                <a:gd name="T36" fmla="*/ 50 w 509"/>
                <a:gd name="T37" fmla="*/ 661 h 1158"/>
                <a:gd name="T38" fmla="*/ 68 w 509"/>
                <a:gd name="T39" fmla="*/ 709 h 1158"/>
                <a:gd name="T40" fmla="*/ 89 w 509"/>
                <a:gd name="T41" fmla="*/ 759 h 1158"/>
                <a:gd name="T42" fmla="*/ 113 w 509"/>
                <a:gd name="T43" fmla="*/ 810 h 1158"/>
                <a:gd name="T44" fmla="*/ 141 w 509"/>
                <a:gd name="T45" fmla="*/ 859 h 1158"/>
                <a:gd name="T46" fmla="*/ 172 w 509"/>
                <a:gd name="T47" fmla="*/ 910 h 1158"/>
                <a:gd name="T48" fmla="*/ 208 w 509"/>
                <a:gd name="T49" fmla="*/ 960 h 1158"/>
                <a:gd name="T50" fmla="*/ 248 w 509"/>
                <a:gd name="T51" fmla="*/ 1011 h 1158"/>
                <a:gd name="T52" fmla="*/ 292 w 509"/>
                <a:gd name="T53" fmla="*/ 1060 h 1158"/>
                <a:gd name="T54" fmla="*/ 341 w 509"/>
                <a:gd name="T55" fmla="*/ 1109 h 1158"/>
                <a:gd name="T56" fmla="*/ 395 w 509"/>
                <a:gd name="T57" fmla="*/ 1158 h 1158"/>
                <a:gd name="T58" fmla="*/ 399 w 509"/>
                <a:gd name="T59" fmla="*/ 1151 h 1158"/>
                <a:gd name="T60" fmla="*/ 411 w 509"/>
                <a:gd name="T61" fmla="*/ 1130 h 1158"/>
                <a:gd name="T62" fmla="*/ 419 w 509"/>
                <a:gd name="T63" fmla="*/ 1116 h 1158"/>
                <a:gd name="T64" fmla="*/ 428 w 509"/>
                <a:gd name="T65" fmla="*/ 1098 h 1158"/>
                <a:gd name="T66" fmla="*/ 438 w 509"/>
                <a:gd name="T67" fmla="*/ 1077 h 1158"/>
                <a:gd name="T68" fmla="*/ 448 w 509"/>
                <a:gd name="T69" fmla="*/ 1055 h 1158"/>
                <a:gd name="T70" fmla="*/ 458 w 509"/>
                <a:gd name="T71" fmla="*/ 1029 h 1158"/>
                <a:gd name="T72" fmla="*/ 468 w 509"/>
                <a:gd name="T73" fmla="*/ 1000 h 1158"/>
                <a:gd name="T74" fmla="*/ 478 w 509"/>
                <a:gd name="T75" fmla="*/ 969 h 1158"/>
                <a:gd name="T76" fmla="*/ 486 w 509"/>
                <a:gd name="T77" fmla="*/ 936 h 1158"/>
                <a:gd name="T78" fmla="*/ 494 w 509"/>
                <a:gd name="T79" fmla="*/ 901 h 1158"/>
                <a:gd name="T80" fmla="*/ 500 w 509"/>
                <a:gd name="T81" fmla="*/ 865 h 1158"/>
                <a:gd name="T82" fmla="*/ 506 w 509"/>
                <a:gd name="T83" fmla="*/ 826 h 1158"/>
                <a:gd name="T84" fmla="*/ 509 w 509"/>
                <a:gd name="T85" fmla="*/ 785 h 1158"/>
                <a:gd name="T86" fmla="*/ 509 w 509"/>
                <a:gd name="T87" fmla="*/ 743 h 1158"/>
                <a:gd name="T88" fmla="*/ 508 w 509"/>
                <a:gd name="T89" fmla="*/ 699 h 1158"/>
                <a:gd name="T90" fmla="*/ 503 w 509"/>
                <a:gd name="T91" fmla="*/ 654 h 1158"/>
                <a:gd name="T92" fmla="*/ 495 w 509"/>
                <a:gd name="T93" fmla="*/ 608 h 1158"/>
                <a:gd name="T94" fmla="*/ 484 w 509"/>
                <a:gd name="T95" fmla="*/ 560 h 1158"/>
                <a:gd name="T96" fmla="*/ 470 w 509"/>
                <a:gd name="T97" fmla="*/ 512 h 1158"/>
                <a:gd name="T98" fmla="*/ 451 w 509"/>
                <a:gd name="T99" fmla="*/ 463 h 1158"/>
                <a:gd name="T100" fmla="*/ 428 w 509"/>
                <a:gd name="T101" fmla="*/ 412 h 1158"/>
                <a:gd name="T102" fmla="*/ 401 w 509"/>
                <a:gd name="T103" fmla="*/ 361 h 1158"/>
                <a:gd name="T104" fmla="*/ 369 w 509"/>
                <a:gd name="T105" fmla="*/ 311 h 1158"/>
                <a:gd name="T106" fmla="*/ 332 w 509"/>
                <a:gd name="T107" fmla="*/ 259 h 1158"/>
                <a:gd name="T108" fmla="*/ 289 w 509"/>
                <a:gd name="T109" fmla="*/ 207 h 1158"/>
                <a:gd name="T110" fmla="*/ 240 w 509"/>
                <a:gd name="T111" fmla="*/ 155 h 1158"/>
                <a:gd name="T112" fmla="*/ 186 w 509"/>
                <a:gd name="T113" fmla="*/ 103 h 1158"/>
                <a:gd name="T114" fmla="*/ 126 w 509"/>
                <a:gd name="T115" fmla="*/ 51 h 1158"/>
                <a:gd name="T116" fmla="*/ 59 w 509"/>
                <a:gd name="T117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9" h="1158">
                  <a:moveTo>
                    <a:pt x="59" y="0"/>
                  </a:moveTo>
                  <a:lnTo>
                    <a:pt x="55" y="6"/>
                  </a:lnTo>
                  <a:lnTo>
                    <a:pt x="48" y="28"/>
                  </a:lnTo>
                  <a:lnTo>
                    <a:pt x="38" y="62"/>
                  </a:lnTo>
                  <a:lnTo>
                    <a:pt x="26" y="108"/>
                  </a:lnTo>
                  <a:lnTo>
                    <a:pt x="21" y="135"/>
                  </a:lnTo>
                  <a:lnTo>
                    <a:pt x="16" y="164"/>
                  </a:lnTo>
                  <a:lnTo>
                    <a:pt x="10" y="196"/>
                  </a:lnTo>
                  <a:lnTo>
                    <a:pt x="7" y="230"/>
                  </a:lnTo>
                  <a:lnTo>
                    <a:pt x="4" y="265"/>
                  </a:lnTo>
                  <a:lnTo>
                    <a:pt x="1" y="304"/>
                  </a:lnTo>
                  <a:lnTo>
                    <a:pt x="0" y="343"/>
                  </a:lnTo>
                  <a:lnTo>
                    <a:pt x="1" y="385"/>
                  </a:lnTo>
                  <a:lnTo>
                    <a:pt x="4" y="428"/>
                  </a:lnTo>
                  <a:lnTo>
                    <a:pt x="9" y="473"/>
                  </a:lnTo>
                  <a:lnTo>
                    <a:pt x="16" y="518"/>
                  </a:lnTo>
                  <a:lnTo>
                    <a:pt x="24" y="564"/>
                  </a:lnTo>
                  <a:lnTo>
                    <a:pt x="36" y="612"/>
                  </a:lnTo>
                  <a:lnTo>
                    <a:pt x="50" y="661"/>
                  </a:lnTo>
                  <a:lnTo>
                    <a:pt x="68" y="709"/>
                  </a:lnTo>
                  <a:lnTo>
                    <a:pt x="89" y="759"/>
                  </a:lnTo>
                  <a:lnTo>
                    <a:pt x="113" y="810"/>
                  </a:lnTo>
                  <a:lnTo>
                    <a:pt x="141" y="859"/>
                  </a:lnTo>
                  <a:lnTo>
                    <a:pt x="172" y="910"/>
                  </a:lnTo>
                  <a:lnTo>
                    <a:pt x="208" y="960"/>
                  </a:lnTo>
                  <a:lnTo>
                    <a:pt x="248" y="1011"/>
                  </a:lnTo>
                  <a:lnTo>
                    <a:pt x="292" y="1060"/>
                  </a:lnTo>
                  <a:lnTo>
                    <a:pt x="341" y="1109"/>
                  </a:lnTo>
                  <a:lnTo>
                    <a:pt x="395" y="1158"/>
                  </a:lnTo>
                  <a:lnTo>
                    <a:pt x="399" y="1151"/>
                  </a:lnTo>
                  <a:lnTo>
                    <a:pt x="411" y="1130"/>
                  </a:lnTo>
                  <a:lnTo>
                    <a:pt x="419" y="1116"/>
                  </a:lnTo>
                  <a:lnTo>
                    <a:pt x="428" y="1098"/>
                  </a:lnTo>
                  <a:lnTo>
                    <a:pt x="438" y="1077"/>
                  </a:lnTo>
                  <a:lnTo>
                    <a:pt x="448" y="1055"/>
                  </a:lnTo>
                  <a:lnTo>
                    <a:pt x="458" y="1029"/>
                  </a:lnTo>
                  <a:lnTo>
                    <a:pt x="468" y="1000"/>
                  </a:lnTo>
                  <a:lnTo>
                    <a:pt x="478" y="969"/>
                  </a:lnTo>
                  <a:lnTo>
                    <a:pt x="486" y="936"/>
                  </a:lnTo>
                  <a:lnTo>
                    <a:pt x="494" y="901"/>
                  </a:lnTo>
                  <a:lnTo>
                    <a:pt x="500" y="865"/>
                  </a:lnTo>
                  <a:lnTo>
                    <a:pt x="506" y="826"/>
                  </a:lnTo>
                  <a:lnTo>
                    <a:pt x="509" y="785"/>
                  </a:lnTo>
                  <a:lnTo>
                    <a:pt x="509" y="743"/>
                  </a:lnTo>
                  <a:lnTo>
                    <a:pt x="508" y="699"/>
                  </a:lnTo>
                  <a:lnTo>
                    <a:pt x="503" y="654"/>
                  </a:lnTo>
                  <a:lnTo>
                    <a:pt x="495" y="608"/>
                  </a:lnTo>
                  <a:lnTo>
                    <a:pt x="484" y="560"/>
                  </a:lnTo>
                  <a:lnTo>
                    <a:pt x="470" y="512"/>
                  </a:lnTo>
                  <a:lnTo>
                    <a:pt x="451" y="463"/>
                  </a:lnTo>
                  <a:lnTo>
                    <a:pt x="428" y="412"/>
                  </a:lnTo>
                  <a:lnTo>
                    <a:pt x="401" y="361"/>
                  </a:lnTo>
                  <a:lnTo>
                    <a:pt x="369" y="311"/>
                  </a:lnTo>
                  <a:lnTo>
                    <a:pt x="332" y="259"/>
                  </a:lnTo>
                  <a:lnTo>
                    <a:pt x="289" y="207"/>
                  </a:lnTo>
                  <a:lnTo>
                    <a:pt x="240" y="155"/>
                  </a:lnTo>
                  <a:lnTo>
                    <a:pt x="186" y="103"/>
                  </a:lnTo>
                  <a:lnTo>
                    <a:pt x="126" y="5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48"/>
            <p:cNvSpPr>
              <a:spLocks noEditPoints="1"/>
            </p:cNvSpPr>
            <p:nvPr userDrawn="1"/>
          </p:nvSpPr>
          <p:spPr bwMode="auto">
            <a:xfrm>
              <a:off x="8470361" y="-3218428"/>
              <a:ext cx="354013" cy="354013"/>
            </a:xfrm>
            <a:custGeom>
              <a:avLst/>
              <a:gdLst>
                <a:gd name="T0" fmla="*/ 357 w 893"/>
                <a:gd name="T1" fmla="*/ 9 h 892"/>
                <a:gd name="T2" fmla="*/ 253 w 893"/>
                <a:gd name="T3" fmla="*/ 43 h 892"/>
                <a:gd name="T4" fmla="*/ 162 w 893"/>
                <a:gd name="T5" fmla="*/ 102 h 892"/>
                <a:gd name="T6" fmla="*/ 89 w 893"/>
                <a:gd name="T7" fmla="*/ 180 h 892"/>
                <a:gd name="T8" fmla="*/ 35 w 893"/>
                <a:gd name="T9" fmla="*/ 272 h 892"/>
                <a:gd name="T10" fmla="*/ 5 w 893"/>
                <a:gd name="T11" fmla="*/ 378 h 892"/>
                <a:gd name="T12" fmla="*/ 3 w 893"/>
                <a:gd name="T13" fmla="*/ 492 h 892"/>
                <a:gd name="T14" fmla="*/ 27 w 893"/>
                <a:gd name="T15" fmla="*/ 600 h 892"/>
                <a:gd name="T16" fmla="*/ 76 w 893"/>
                <a:gd name="T17" fmla="*/ 696 h 892"/>
                <a:gd name="T18" fmla="*/ 146 w 893"/>
                <a:gd name="T19" fmla="*/ 777 h 892"/>
                <a:gd name="T20" fmla="*/ 234 w 893"/>
                <a:gd name="T21" fmla="*/ 839 h 892"/>
                <a:gd name="T22" fmla="*/ 335 w 893"/>
                <a:gd name="T23" fmla="*/ 878 h 892"/>
                <a:gd name="T24" fmla="*/ 446 w 893"/>
                <a:gd name="T25" fmla="*/ 892 h 892"/>
                <a:gd name="T26" fmla="*/ 558 w 893"/>
                <a:gd name="T27" fmla="*/ 878 h 892"/>
                <a:gd name="T28" fmla="*/ 659 w 893"/>
                <a:gd name="T29" fmla="*/ 839 h 892"/>
                <a:gd name="T30" fmla="*/ 747 w 893"/>
                <a:gd name="T31" fmla="*/ 777 h 892"/>
                <a:gd name="T32" fmla="*/ 817 w 893"/>
                <a:gd name="T33" fmla="*/ 696 h 892"/>
                <a:gd name="T34" fmla="*/ 866 w 893"/>
                <a:gd name="T35" fmla="*/ 600 h 892"/>
                <a:gd name="T36" fmla="*/ 890 w 893"/>
                <a:gd name="T37" fmla="*/ 492 h 892"/>
                <a:gd name="T38" fmla="*/ 888 w 893"/>
                <a:gd name="T39" fmla="*/ 378 h 892"/>
                <a:gd name="T40" fmla="*/ 858 w 893"/>
                <a:gd name="T41" fmla="*/ 272 h 892"/>
                <a:gd name="T42" fmla="*/ 804 w 893"/>
                <a:gd name="T43" fmla="*/ 180 h 892"/>
                <a:gd name="T44" fmla="*/ 731 w 893"/>
                <a:gd name="T45" fmla="*/ 102 h 892"/>
                <a:gd name="T46" fmla="*/ 640 w 893"/>
                <a:gd name="T47" fmla="*/ 43 h 892"/>
                <a:gd name="T48" fmla="*/ 536 w 893"/>
                <a:gd name="T49" fmla="*/ 9 h 892"/>
                <a:gd name="T50" fmla="*/ 446 w 893"/>
                <a:gd name="T51" fmla="*/ 701 h 892"/>
                <a:gd name="T52" fmla="*/ 395 w 893"/>
                <a:gd name="T53" fmla="*/ 696 h 892"/>
                <a:gd name="T54" fmla="*/ 336 w 893"/>
                <a:gd name="T55" fmla="*/ 676 h 892"/>
                <a:gd name="T56" fmla="*/ 284 w 893"/>
                <a:gd name="T57" fmla="*/ 643 h 892"/>
                <a:gd name="T58" fmla="*/ 242 w 893"/>
                <a:gd name="T59" fmla="*/ 599 h 892"/>
                <a:gd name="T60" fmla="*/ 212 w 893"/>
                <a:gd name="T61" fmla="*/ 546 h 892"/>
                <a:gd name="T62" fmla="*/ 195 w 893"/>
                <a:gd name="T63" fmla="*/ 485 h 892"/>
                <a:gd name="T64" fmla="*/ 193 w 893"/>
                <a:gd name="T65" fmla="*/ 420 h 892"/>
                <a:gd name="T66" fmla="*/ 207 w 893"/>
                <a:gd name="T67" fmla="*/ 359 h 892"/>
                <a:gd name="T68" fmla="*/ 235 w 893"/>
                <a:gd name="T69" fmla="*/ 304 h 892"/>
                <a:gd name="T70" fmla="*/ 275 w 893"/>
                <a:gd name="T71" fmla="*/ 258 h 892"/>
                <a:gd name="T72" fmla="*/ 326 w 893"/>
                <a:gd name="T73" fmla="*/ 223 h 892"/>
                <a:gd name="T74" fmla="*/ 383 w 893"/>
                <a:gd name="T75" fmla="*/ 200 h 892"/>
                <a:gd name="T76" fmla="*/ 446 w 893"/>
                <a:gd name="T77" fmla="*/ 191 h 892"/>
                <a:gd name="T78" fmla="*/ 510 w 893"/>
                <a:gd name="T79" fmla="*/ 200 h 892"/>
                <a:gd name="T80" fmla="*/ 567 w 893"/>
                <a:gd name="T81" fmla="*/ 223 h 892"/>
                <a:gd name="T82" fmla="*/ 618 w 893"/>
                <a:gd name="T83" fmla="*/ 258 h 892"/>
                <a:gd name="T84" fmla="*/ 658 w 893"/>
                <a:gd name="T85" fmla="*/ 304 h 892"/>
                <a:gd name="T86" fmla="*/ 685 w 893"/>
                <a:gd name="T87" fmla="*/ 359 h 892"/>
                <a:gd name="T88" fmla="*/ 700 w 893"/>
                <a:gd name="T89" fmla="*/ 420 h 892"/>
                <a:gd name="T90" fmla="*/ 698 w 893"/>
                <a:gd name="T91" fmla="*/ 485 h 892"/>
                <a:gd name="T92" fmla="*/ 681 w 893"/>
                <a:gd name="T93" fmla="*/ 546 h 892"/>
                <a:gd name="T94" fmla="*/ 651 w 893"/>
                <a:gd name="T95" fmla="*/ 599 h 892"/>
                <a:gd name="T96" fmla="*/ 608 w 893"/>
                <a:gd name="T97" fmla="*/ 643 h 892"/>
                <a:gd name="T98" fmla="*/ 557 w 893"/>
                <a:gd name="T99" fmla="*/ 676 h 892"/>
                <a:gd name="T100" fmla="*/ 497 w 893"/>
                <a:gd name="T101" fmla="*/ 696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3" h="892">
                  <a:moveTo>
                    <a:pt x="446" y="0"/>
                  </a:moveTo>
                  <a:lnTo>
                    <a:pt x="424" y="0"/>
                  </a:lnTo>
                  <a:lnTo>
                    <a:pt x="401" y="2"/>
                  </a:lnTo>
                  <a:lnTo>
                    <a:pt x="378" y="5"/>
                  </a:lnTo>
                  <a:lnTo>
                    <a:pt x="357" y="9"/>
                  </a:lnTo>
                  <a:lnTo>
                    <a:pt x="335" y="14"/>
                  </a:lnTo>
                  <a:lnTo>
                    <a:pt x="314" y="20"/>
                  </a:lnTo>
                  <a:lnTo>
                    <a:pt x="293" y="27"/>
                  </a:lnTo>
                  <a:lnTo>
                    <a:pt x="273" y="35"/>
                  </a:lnTo>
                  <a:lnTo>
                    <a:pt x="253" y="43"/>
                  </a:lnTo>
                  <a:lnTo>
                    <a:pt x="234" y="54"/>
                  </a:lnTo>
                  <a:lnTo>
                    <a:pt x="215" y="65"/>
                  </a:lnTo>
                  <a:lnTo>
                    <a:pt x="197" y="76"/>
                  </a:lnTo>
                  <a:lnTo>
                    <a:pt x="180" y="89"/>
                  </a:lnTo>
                  <a:lnTo>
                    <a:pt x="162" y="102"/>
                  </a:lnTo>
                  <a:lnTo>
                    <a:pt x="146" y="116"/>
                  </a:lnTo>
                  <a:lnTo>
                    <a:pt x="131" y="131"/>
                  </a:lnTo>
                  <a:lnTo>
                    <a:pt x="116" y="146"/>
                  </a:lnTo>
                  <a:lnTo>
                    <a:pt x="102" y="162"/>
                  </a:lnTo>
                  <a:lnTo>
                    <a:pt x="89" y="180"/>
                  </a:lnTo>
                  <a:lnTo>
                    <a:pt x="76" y="197"/>
                  </a:lnTo>
                  <a:lnTo>
                    <a:pt x="64" y="215"/>
                  </a:lnTo>
                  <a:lnTo>
                    <a:pt x="53" y="234"/>
                  </a:lnTo>
                  <a:lnTo>
                    <a:pt x="44" y="253"/>
                  </a:lnTo>
                  <a:lnTo>
                    <a:pt x="35" y="272"/>
                  </a:lnTo>
                  <a:lnTo>
                    <a:pt x="27" y="293"/>
                  </a:lnTo>
                  <a:lnTo>
                    <a:pt x="20" y="313"/>
                  </a:lnTo>
                  <a:lnTo>
                    <a:pt x="14" y="335"/>
                  </a:lnTo>
                  <a:lnTo>
                    <a:pt x="9" y="357"/>
                  </a:lnTo>
                  <a:lnTo>
                    <a:pt x="5" y="378"/>
                  </a:lnTo>
                  <a:lnTo>
                    <a:pt x="3" y="401"/>
                  </a:lnTo>
                  <a:lnTo>
                    <a:pt x="0" y="424"/>
                  </a:lnTo>
                  <a:lnTo>
                    <a:pt x="0" y="446"/>
                  </a:lnTo>
                  <a:lnTo>
                    <a:pt x="0" y="469"/>
                  </a:lnTo>
                  <a:lnTo>
                    <a:pt x="3" y="492"/>
                  </a:lnTo>
                  <a:lnTo>
                    <a:pt x="5" y="514"/>
                  </a:lnTo>
                  <a:lnTo>
                    <a:pt x="9" y="536"/>
                  </a:lnTo>
                  <a:lnTo>
                    <a:pt x="14" y="558"/>
                  </a:lnTo>
                  <a:lnTo>
                    <a:pt x="20" y="579"/>
                  </a:lnTo>
                  <a:lnTo>
                    <a:pt x="27" y="600"/>
                  </a:lnTo>
                  <a:lnTo>
                    <a:pt x="35" y="620"/>
                  </a:lnTo>
                  <a:lnTo>
                    <a:pt x="44" y="640"/>
                  </a:lnTo>
                  <a:lnTo>
                    <a:pt x="53" y="659"/>
                  </a:lnTo>
                  <a:lnTo>
                    <a:pt x="64" y="677"/>
                  </a:lnTo>
                  <a:lnTo>
                    <a:pt x="76" y="696"/>
                  </a:lnTo>
                  <a:lnTo>
                    <a:pt x="89" y="713"/>
                  </a:lnTo>
                  <a:lnTo>
                    <a:pt x="102" y="730"/>
                  </a:lnTo>
                  <a:lnTo>
                    <a:pt x="116" y="747"/>
                  </a:lnTo>
                  <a:lnTo>
                    <a:pt x="131" y="762"/>
                  </a:lnTo>
                  <a:lnTo>
                    <a:pt x="146" y="777"/>
                  </a:lnTo>
                  <a:lnTo>
                    <a:pt x="162" y="791"/>
                  </a:lnTo>
                  <a:lnTo>
                    <a:pt x="180" y="804"/>
                  </a:lnTo>
                  <a:lnTo>
                    <a:pt x="197" y="817"/>
                  </a:lnTo>
                  <a:lnTo>
                    <a:pt x="215" y="829"/>
                  </a:lnTo>
                  <a:lnTo>
                    <a:pt x="234" y="839"/>
                  </a:lnTo>
                  <a:lnTo>
                    <a:pt x="253" y="849"/>
                  </a:lnTo>
                  <a:lnTo>
                    <a:pt x="273" y="858"/>
                  </a:lnTo>
                  <a:lnTo>
                    <a:pt x="293" y="865"/>
                  </a:lnTo>
                  <a:lnTo>
                    <a:pt x="314" y="873"/>
                  </a:lnTo>
                  <a:lnTo>
                    <a:pt x="335" y="878"/>
                  </a:lnTo>
                  <a:lnTo>
                    <a:pt x="357" y="884"/>
                  </a:lnTo>
                  <a:lnTo>
                    <a:pt x="378" y="888"/>
                  </a:lnTo>
                  <a:lnTo>
                    <a:pt x="401" y="890"/>
                  </a:lnTo>
                  <a:lnTo>
                    <a:pt x="424" y="892"/>
                  </a:lnTo>
                  <a:lnTo>
                    <a:pt x="446" y="892"/>
                  </a:lnTo>
                  <a:lnTo>
                    <a:pt x="469" y="892"/>
                  </a:lnTo>
                  <a:lnTo>
                    <a:pt x="492" y="890"/>
                  </a:lnTo>
                  <a:lnTo>
                    <a:pt x="515" y="888"/>
                  </a:lnTo>
                  <a:lnTo>
                    <a:pt x="536" y="884"/>
                  </a:lnTo>
                  <a:lnTo>
                    <a:pt x="558" y="878"/>
                  </a:lnTo>
                  <a:lnTo>
                    <a:pt x="579" y="873"/>
                  </a:lnTo>
                  <a:lnTo>
                    <a:pt x="600" y="865"/>
                  </a:lnTo>
                  <a:lnTo>
                    <a:pt x="620" y="858"/>
                  </a:lnTo>
                  <a:lnTo>
                    <a:pt x="640" y="849"/>
                  </a:lnTo>
                  <a:lnTo>
                    <a:pt x="659" y="839"/>
                  </a:lnTo>
                  <a:lnTo>
                    <a:pt x="678" y="829"/>
                  </a:lnTo>
                  <a:lnTo>
                    <a:pt x="696" y="817"/>
                  </a:lnTo>
                  <a:lnTo>
                    <a:pt x="713" y="804"/>
                  </a:lnTo>
                  <a:lnTo>
                    <a:pt x="731" y="791"/>
                  </a:lnTo>
                  <a:lnTo>
                    <a:pt x="747" y="777"/>
                  </a:lnTo>
                  <a:lnTo>
                    <a:pt x="762" y="762"/>
                  </a:lnTo>
                  <a:lnTo>
                    <a:pt x="777" y="747"/>
                  </a:lnTo>
                  <a:lnTo>
                    <a:pt x="791" y="730"/>
                  </a:lnTo>
                  <a:lnTo>
                    <a:pt x="804" y="713"/>
                  </a:lnTo>
                  <a:lnTo>
                    <a:pt x="817" y="696"/>
                  </a:lnTo>
                  <a:lnTo>
                    <a:pt x="828" y="677"/>
                  </a:lnTo>
                  <a:lnTo>
                    <a:pt x="839" y="659"/>
                  </a:lnTo>
                  <a:lnTo>
                    <a:pt x="849" y="640"/>
                  </a:lnTo>
                  <a:lnTo>
                    <a:pt x="858" y="620"/>
                  </a:lnTo>
                  <a:lnTo>
                    <a:pt x="866" y="600"/>
                  </a:lnTo>
                  <a:lnTo>
                    <a:pt x="873" y="579"/>
                  </a:lnTo>
                  <a:lnTo>
                    <a:pt x="878" y="558"/>
                  </a:lnTo>
                  <a:lnTo>
                    <a:pt x="884" y="536"/>
                  </a:lnTo>
                  <a:lnTo>
                    <a:pt x="888" y="514"/>
                  </a:lnTo>
                  <a:lnTo>
                    <a:pt x="890" y="492"/>
                  </a:lnTo>
                  <a:lnTo>
                    <a:pt x="893" y="469"/>
                  </a:lnTo>
                  <a:lnTo>
                    <a:pt x="893" y="446"/>
                  </a:lnTo>
                  <a:lnTo>
                    <a:pt x="893" y="424"/>
                  </a:lnTo>
                  <a:lnTo>
                    <a:pt x="890" y="401"/>
                  </a:lnTo>
                  <a:lnTo>
                    <a:pt x="888" y="378"/>
                  </a:lnTo>
                  <a:lnTo>
                    <a:pt x="884" y="357"/>
                  </a:lnTo>
                  <a:lnTo>
                    <a:pt x="878" y="335"/>
                  </a:lnTo>
                  <a:lnTo>
                    <a:pt x="873" y="313"/>
                  </a:lnTo>
                  <a:lnTo>
                    <a:pt x="866" y="293"/>
                  </a:lnTo>
                  <a:lnTo>
                    <a:pt x="858" y="272"/>
                  </a:lnTo>
                  <a:lnTo>
                    <a:pt x="849" y="253"/>
                  </a:lnTo>
                  <a:lnTo>
                    <a:pt x="839" y="234"/>
                  </a:lnTo>
                  <a:lnTo>
                    <a:pt x="828" y="215"/>
                  </a:lnTo>
                  <a:lnTo>
                    <a:pt x="817" y="197"/>
                  </a:lnTo>
                  <a:lnTo>
                    <a:pt x="804" y="180"/>
                  </a:lnTo>
                  <a:lnTo>
                    <a:pt x="791" y="162"/>
                  </a:lnTo>
                  <a:lnTo>
                    <a:pt x="777" y="146"/>
                  </a:lnTo>
                  <a:lnTo>
                    <a:pt x="762" y="131"/>
                  </a:lnTo>
                  <a:lnTo>
                    <a:pt x="747" y="116"/>
                  </a:lnTo>
                  <a:lnTo>
                    <a:pt x="731" y="102"/>
                  </a:lnTo>
                  <a:lnTo>
                    <a:pt x="713" y="89"/>
                  </a:lnTo>
                  <a:lnTo>
                    <a:pt x="696" y="76"/>
                  </a:lnTo>
                  <a:lnTo>
                    <a:pt x="678" y="65"/>
                  </a:lnTo>
                  <a:lnTo>
                    <a:pt x="659" y="54"/>
                  </a:lnTo>
                  <a:lnTo>
                    <a:pt x="640" y="43"/>
                  </a:lnTo>
                  <a:lnTo>
                    <a:pt x="620" y="35"/>
                  </a:lnTo>
                  <a:lnTo>
                    <a:pt x="600" y="27"/>
                  </a:lnTo>
                  <a:lnTo>
                    <a:pt x="579" y="20"/>
                  </a:lnTo>
                  <a:lnTo>
                    <a:pt x="558" y="14"/>
                  </a:lnTo>
                  <a:lnTo>
                    <a:pt x="536" y="9"/>
                  </a:lnTo>
                  <a:lnTo>
                    <a:pt x="515" y="5"/>
                  </a:lnTo>
                  <a:lnTo>
                    <a:pt x="492" y="2"/>
                  </a:lnTo>
                  <a:lnTo>
                    <a:pt x="469" y="0"/>
                  </a:lnTo>
                  <a:lnTo>
                    <a:pt x="446" y="0"/>
                  </a:lnTo>
                  <a:close/>
                  <a:moveTo>
                    <a:pt x="446" y="701"/>
                  </a:moveTo>
                  <a:lnTo>
                    <a:pt x="446" y="701"/>
                  </a:lnTo>
                  <a:lnTo>
                    <a:pt x="434" y="701"/>
                  </a:lnTo>
                  <a:lnTo>
                    <a:pt x="421" y="700"/>
                  </a:lnTo>
                  <a:lnTo>
                    <a:pt x="408" y="698"/>
                  </a:lnTo>
                  <a:lnTo>
                    <a:pt x="395" y="696"/>
                  </a:lnTo>
                  <a:lnTo>
                    <a:pt x="383" y="694"/>
                  </a:lnTo>
                  <a:lnTo>
                    <a:pt x="371" y="689"/>
                  </a:lnTo>
                  <a:lnTo>
                    <a:pt x="359" y="686"/>
                  </a:lnTo>
                  <a:lnTo>
                    <a:pt x="347" y="681"/>
                  </a:lnTo>
                  <a:lnTo>
                    <a:pt x="336" y="676"/>
                  </a:lnTo>
                  <a:lnTo>
                    <a:pt x="326" y="670"/>
                  </a:lnTo>
                  <a:lnTo>
                    <a:pt x="315" y="664"/>
                  </a:lnTo>
                  <a:lnTo>
                    <a:pt x="304" y="658"/>
                  </a:lnTo>
                  <a:lnTo>
                    <a:pt x="294" y="650"/>
                  </a:lnTo>
                  <a:lnTo>
                    <a:pt x="284" y="643"/>
                  </a:lnTo>
                  <a:lnTo>
                    <a:pt x="275" y="635"/>
                  </a:lnTo>
                  <a:lnTo>
                    <a:pt x="266" y="627"/>
                  </a:lnTo>
                  <a:lnTo>
                    <a:pt x="257" y="618"/>
                  </a:lnTo>
                  <a:lnTo>
                    <a:pt x="250" y="608"/>
                  </a:lnTo>
                  <a:lnTo>
                    <a:pt x="242" y="599"/>
                  </a:lnTo>
                  <a:lnTo>
                    <a:pt x="235" y="589"/>
                  </a:lnTo>
                  <a:lnTo>
                    <a:pt x="228" y="578"/>
                  </a:lnTo>
                  <a:lnTo>
                    <a:pt x="223" y="568"/>
                  </a:lnTo>
                  <a:lnTo>
                    <a:pt x="216" y="556"/>
                  </a:lnTo>
                  <a:lnTo>
                    <a:pt x="212" y="546"/>
                  </a:lnTo>
                  <a:lnTo>
                    <a:pt x="207" y="534"/>
                  </a:lnTo>
                  <a:lnTo>
                    <a:pt x="203" y="522"/>
                  </a:lnTo>
                  <a:lnTo>
                    <a:pt x="200" y="510"/>
                  </a:lnTo>
                  <a:lnTo>
                    <a:pt x="197" y="498"/>
                  </a:lnTo>
                  <a:lnTo>
                    <a:pt x="195" y="485"/>
                  </a:lnTo>
                  <a:lnTo>
                    <a:pt x="193" y="472"/>
                  </a:lnTo>
                  <a:lnTo>
                    <a:pt x="192" y="459"/>
                  </a:lnTo>
                  <a:lnTo>
                    <a:pt x="192" y="446"/>
                  </a:lnTo>
                  <a:lnTo>
                    <a:pt x="192" y="433"/>
                  </a:lnTo>
                  <a:lnTo>
                    <a:pt x="193" y="420"/>
                  </a:lnTo>
                  <a:lnTo>
                    <a:pt x="195" y="407"/>
                  </a:lnTo>
                  <a:lnTo>
                    <a:pt x="197" y="396"/>
                  </a:lnTo>
                  <a:lnTo>
                    <a:pt x="200" y="383"/>
                  </a:lnTo>
                  <a:lnTo>
                    <a:pt x="203" y="371"/>
                  </a:lnTo>
                  <a:lnTo>
                    <a:pt x="207" y="359"/>
                  </a:lnTo>
                  <a:lnTo>
                    <a:pt x="212" y="347"/>
                  </a:lnTo>
                  <a:lnTo>
                    <a:pt x="216" y="336"/>
                  </a:lnTo>
                  <a:lnTo>
                    <a:pt x="223" y="325"/>
                  </a:lnTo>
                  <a:lnTo>
                    <a:pt x="228" y="315"/>
                  </a:lnTo>
                  <a:lnTo>
                    <a:pt x="235" y="304"/>
                  </a:lnTo>
                  <a:lnTo>
                    <a:pt x="242" y="294"/>
                  </a:lnTo>
                  <a:lnTo>
                    <a:pt x="250" y="284"/>
                  </a:lnTo>
                  <a:lnTo>
                    <a:pt x="257" y="276"/>
                  </a:lnTo>
                  <a:lnTo>
                    <a:pt x="266" y="266"/>
                  </a:lnTo>
                  <a:lnTo>
                    <a:pt x="275" y="258"/>
                  </a:lnTo>
                  <a:lnTo>
                    <a:pt x="284" y="250"/>
                  </a:lnTo>
                  <a:lnTo>
                    <a:pt x="294" y="242"/>
                  </a:lnTo>
                  <a:lnTo>
                    <a:pt x="304" y="236"/>
                  </a:lnTo>
                  <a:lnTo>
                    <a:pt x="315" y="228"/>
                  </a:lnTo>
                  <a:lnTo>
                    <a:pt x="326" y="223"/>
                  </a:lnTo>
                  <a:lnTo>
                    <a:pt x="336" y="217"/>
                  </a:lnTo>
                  <a:lnTo>
                    <a:pt x="347" y="212"/>
                  </a:lnTo>
                  <a:lnTo>
                    <a:pt x="359" y="208"/>
                  </a:lnTo>
                  <a:lnTo>
                    <a:pt x="371" y="203"/>
                  </a:lnTo>
                  <a:lnTo>
                    <a:pt x="383" y="200"/>
                  </a:lnTo>
                  <a:lnTo>
                    <a:pt x="395" y="197"/>
                  </a:lnTo>
                  <a:lnTo>
                    <a:pt x="408" y="195"/>
                  </a:lnTo>
                  <a:lnTo>
                    <a:pt x="421" y="193"/>
                  </a:lnTo>
                  <a:lnTo>
                    <a:pt x="434" y="193"/>
                  </a:lnTo>
                  <a:lnTo>
                    <a:pt x="446" y="191"/>
                  </a:lnTo>
                  <a:lnTo>
                    <a:pt x="459" y="193"/>
                  </a:lnTo>
                  <a:lnTo>
                    <a:pt x="472" y="193"/>
                  </a:lnTo>
                  <a:lnTo>
                    <a:pt x="485" y="195"/>
                  </a:lnTo>
                  <a:lnTo>
                    <a:pt x="497" y="197"/>
                  </a:lnTo>
                  <a:lnTo>
                    <a:pt x="510" y="200"/>
                  </a:lnTo>
                  <a:lnTo>
                    <a:pt x="522" y="203"/>
                  </a:lnTo>
                  <a:lnTo>
                    <a:pt x="534" y="208"/>
                  </a:lnTo>
                  <a:lnTo>
                    <a:pt x="546" y="212"/>
                  </a:lnTo>
                  <a:lnTo>
                    <a:pt x="557" y="217"/>
                  </a:lnTo>
                  <a:lnTo>
                    <a:pt x="567" y="223"/>
                  </a:lnTo>
                  <a:lnTo>
                    <a:pt x="578" y="228"/>
                  </a:lnTo>
                  <a:lnTo>
                    <a:pt x="589" y="236"/>
                  </a:lnTo>
                  <a:lnTo>
                    <a:pt x="599" y="242"/>
                  </a:lnTo>
                  <a:lnTo>
                    <a:pt x="608" y="250"/>
                  </a:lnTo>
                  <a:lnTo>
                    <a:pt x="618" y="258"/>
                  </a:lnTo>
                  <a:lnTo>
                    <a:pt x="627" y="266"/>
                  </a:lnTo>
                  <a:lnTo>
                    <a:pt x="635" y="276"/>
                  </a:lnTo>
                  <a:lnTo>
                    <a:pt x="643" y="284"/>
                  </a:lnTo>
                  <a:lnTo>
                    <a:pt x="651" y="294"/>
                  </a:lnTo>
                  <a:lnTo>
                    <a:pt x="658" y="304"/>
                  </a:lnTo>
                  <a:lnTo>
                    <a:pt x="665" y="315"/>
                  </a:lnTo>
                  <a:lnTo>
                    <a:pt x="670" y="325"/>
                  </a:lnTo>
                  <a:lnTo>
                    <a:pt x="677" y="336"/>
                  </a:lnTo>
                  <a:lnTo>
                    <a:pt x="681" y="347"/>
                  </a:lnTo>
                  <a:lnTo>
                    <a:pt x="685" y="359"/>
                  </a:lnTo>
                  <a:lnTo>
                    <a:pt x="689" y="371"/>
                  </a:lnTo>
                  <a:lnTo>
                    <a:pt x="693" y="383"/>
                  </a:lnTo>
                  <a:lnTo>
                    <a:pt x="696" y="396"/>
                  </a:lnTo>
                  <a:lnTo>
                    <a:pt x="698" y="407"/>
                  </a:lnTo>
                  <a:lnTo>
                    <a:pt x="700" y="420"/>
                  </a:lnTo>
                  <a:lnTo>
                    <a:pt x="700" y="433"/>
                  </a:lnTo>
                  <a:lnTo>
                    <a:pt x="701" y="446"/>
                  </a:lnTo>
                  <a:lnTo>
                    <a:pt x="700" y="459"/>
                  </a:lnTo>
                  <a:lnTo>
                    <a:pt x="700" y="472"/>
                  </a:lnTo>
                  <a:lnTo>
                    <a:pt x="698" y="485"/>
                  </a:lnTo>
                  <a:lnTo>
                    <a:pt x="696" y="498"/>
                  </a:lnTo>
                  <a:lnTo>
                    <a:pt x="693" y="510"/>
                  </a:lnTo>
                  <a:lnTo>
                    <a:pt x="689" y="522"/>
                  </a:lnTo>
                  <a:lnTo>
                    <a:pt x="685" y="534"/>
                  </a:lnTo>
                  <a:lnTo>
                    <a:pt x="681" y="546"/>
                  </a:lnTo>
                  <a:lnTo>
                    <a:pt x="677" y="556"/>
                  </a:lnTo>
                  <a:lnTo>
                    <a:pt x="670" y="568"/>
                  </a:lnTo>
                  <a:lnTo>
                    <a:pt x="665" y="578"/>
                  </a:lnTo>
                  <a:lnTo>
                    <a:pt x="658" y="589"/>
                  </a:lnTo>
                  <a:lnTo>
                    <a:pt x="651" y="599"/>
                  </a:lnTo>
                  <a:lnTo>
                    <a:pt x="643" y="608"/>
                  </a:lnTo>
                  <a:lnTo>
                    <a:pt x="635" y="618"/>
                  </a:lnTo>
                  <a:lnTo>
                    <a:pt x="627" y="627"/>
                  </a:lnTo>
                  <a:lnTo>
                    <a:pt x="618" y="635"/>
                  </a:lnTo>
                  <a:lnTo>
                    <a:pt x="608" y="643"/>
                  </a:lnTo>
                  <a:lnTo>
                    <a:pt x="599" y="650"/>
                  </a:lnTo>
                  <a:lnTo>
                    <a:pt x="589" y="658"/>
                  </a:lnTo>
                  <a:lnTo>
                    <a:pt x="578" y="664"/>
                  </a:lnTo>
                  <a:lnTo>
                    <a:pt x="567" y="670"/>
                  </a:lnTo>
                  <a:lnTo>
                    <a:pt x="557" y="676"/>
                  </a:lnTo>
                  <a:lnTo>
                    <a:pt x="546" y="681"/>
                  </a:lnTo>
                  <a:lnTo>
                    <a:pt x="534" y="686"/>
                  </a:lnTo>
                  <a:lnTo>
                    <a:pt x="522" y="689"/>
                  </a:lnTo>
                  <a:lnTo>
                    <a:pt x="510" y="694"/>
                  </a:lnTo>
                  <a:lnTo>
                    <a:pt x="497" y="696"/>
                  </a:lnTo>
                  <a:lnTo>
                    <a:pt x="485" y="698"/>
                  </a:lnTo>
                  <a:lnTo>
                    <a:pt x="472" y="700"/>
                  </a:lnTo>
                  <a:lnTo>
                    <a:pt x="459" y="701"/>
                  </a:lnTo>
                  <a:lnTo>
                    <a:pt x="446" y="70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49"/>
            <p:cNvSpPr>
              <a:spLocks noEditPoints="1"/>
            </p:cNvSpPr>
            <p:nvPr userDrawn="1"/>
          </p:nvSpPr>
          <p:spPr bwMode="auto">
            <a:xfrm>
              <a:off x="8129049" y="-2985066"/>
              <a:ext cx="265113" cy="265113"/>
            </a:xfrm>
            <a:custGeom>
              <a:avLst/>
              <a:gdLst>
                <a:gd name="T0" fmla="*/ 282 w 666"/>
                <a:gd name="T1" fmla="*/ 3 h 666"/>
                <a:gd name="T2" fmla="*/ 218 w 666"/>
                <a:gd name="T3" fmla="*/ 20 h 666"/>
                <a:gd name="T4" fmla="*/ 160 w 666"/>
                <a:gd name="T5" fmla="*/ 48 h 666"/>
                <a:gd name="T6" fmla="*/ 109 w 666"/>
                <a:gd name="T7" fmla="*/ 86 h 666"/>
                <a:gd name="T8" fmla="*/ 66 w 666"/>
                <a:gd name="T9" fmla="*/ 134 h 666"/>
                <a:gd name="T10" fmla="*/ 32 w 666"/>
                <a:gd name="T11" fmla="*/ 189 h 666"/>
                <a:gd name="T12" fmla="*/ 9 w 666"/>
                <a:gd name="T13" fmla="*/ 249 h 666"/>
                <a:gd name="T14" fmla="*/ 0 w 666"/>
                <a:gd name="T15" fmla="*/ 316 h 666"/>
                <a:gd name="T16" fmla="*/ 3 w 666"/>
                <a:gd name="T17" fmla="*/ 384 h 666"/>
                <a:gd name="T18" fmla="*/ 19 w 666"/>
                <a:gd name="T19" fmla="*/ 448 h 666"/>
                <a:gd name="T20" fmla="*/ 47 w 666"/>
                <a:gd name="T21" fmla="*/ 506 h 666"/>
                <a:gd name="T22" fmla="*/ 86 w 666"/>
                <a:gd name="T23" fmla="*/ 557 h 666"/>
                <a:gd name="T24" fmla="*/ 134 w 666"/>
                <a:gd name="T25" fmla="*/ 600 h 666"/>
                <a:gd name="T26" fmla="*/ 189 w 666"/>
                <a:gd name="T27" fmla="*/ 634 h 666"/>
                <a:gd name="T28" fmla="*/ 249 w 666"/>
                <a:gd name="T29" fmla="*/ 655 h 666"/>
                <a:gd name="T30" fmla="*/ 315 w 666"/>
                <a:gd name="T31" fmla="*/ 666 h 666"/>
                <a:gd name="T32" fmla="*/ 383 w 666"/>
                <a:gd name="T33" fmla="*/ 663 h 666"/>
                <a:gd name="T34" fmla="*/ 447 w 666"/>
                <a:gd name="T35" fmla="*/ 646 h 666"/>
                <a:gd name="T36" fmla="*/ 505 w 666"/>
                <a:gd name="T37" fmla="*/ 619 h 666"/>
                <a:gd name="T38" fmla="*/ 557 w 666"/>
                <a:gd name="T39" fmla="*/ 580 h 666"/>
                <a:gd name="T40" fmla="*/ 600 w 666"/>
                <a:gd name="T41" fmla="*/ 532 h 666"/>
                <a:gd name="T42" fmla="*/ 634 w 666"/>
                <a:gd name="T43" fmla="*/ 477 h 666"/>
                <a:gd name="T44" fmla="*/ 655 w 666"/>
                <a:gd name="T45" fmla="*/ 417 h 666"/>
                <a:gd name="T46" fmla="*/ 666 w 666"/>
                <a:gd name="T47" fmla="*/ 350 h 666"/>
                <a:gd name="T48" fmla="*/ 662 w 666"/>
                <a:gd name="T49" fmla="*/ 283 h 666"/>
                <a:gd name="T50" fmla="*/ 646 w 666"/>
                <a:gd name="T51" fmla="*/ 218 h 666"/>
                <a:gd name="T52" fmla="*/ 618 w 666"/>
                <a:gd name="T53" fmla="*/ 160 h 666"/>
                <a:gd name="T54" fmla="*/ 580 w 666"/>
                <a:gd name="T55" fmla="*/ 109 h 666"/>
                <a:gd name="T56" fmla="*/ 532 w 666"/>
                <a:gd name="T57" fmla="*/ 66 h 666"/>
                <a:gd name="T58" fmla="*/ 477 w 666"/>
                <a:gd name="T59" fmla="*/ 32 h 666"/>
                <a:gd name="T60" fmla="*/ 416 w 666"/>
                <a:gd name="T61" fmla="*/ 11 h 666"/>
                <a:gd name="T62" fmla="*/ 350 w 666"/>
                <a:gd name="T63" fmla="*/ 0 h 666"/>
                <a:gd name="T64" fmla="*/ 313 w 666"/>
                <a:gd name="T65" fmla="*/ 523 h 666"/>
                <a:gd name="T66" fmla="*/ 242 w 666"/>
                <a:gd name="T67" fmla="*/ 500 h 666"/>
                <a:gd name="T68" fmla="*/ 186 w 666"/>
                <a:gd name="T69" fmla="*/ 454 h 666"/>
                <a:gd name="T70" fmla="*/ 151 w 666"/>
                <a:gd name="T71" fmla="*/ 390 h 666"/>
                <a:gd name="T72" fmla="*/ 143 w 666"/>
                <a:gd name="T73" fmla="*/ 314 h 666"/>
                <a:gd name="T74" fmla="*/ 165 w 666"/>
                <a:gd name="T75" fmla="*/ 243 h 666"/>
                <a:gd name="T76" fmla="*/ 211 w 666"/>
                <a:gd name="T77" fmla="*/ 187 h 666"/>
                <a:gd name="T78" fmla="*/ 276 w 666"/>
                <a:gd name="T79" fmla="*/ 151 h 666"/>
                <a:gd name="T80" fmla="*/ 352 w 666"/>
                <a:gd name="T81" fmla="*/ 143 h 666"/>
                <a:gd name="T82" fmla="*/ 423 w 666"/>
                <a:gd name="T83" fmla="*/ 166 h 666"/>
                <a:gd name="T84" fmla="*/ 479 w 666"/>
                <a:gd name="T85" fmla="*/ 213 h 666"/>
                <a:gd name="T86" fmla="*/ 515 w 666"/>
                <a:gd name="T87" fmla="*/ 276 h 666"/>
                <a:gd name="T88" fmla="*/ 522 w 666"/>
                <a:gd name="T89" fmla="*/ 353 h 666"/>
                <a:gd name="T90" fmla="*/ 500 w 666"/>
                <a:gd name="T91" fmla="*/ 423 h 666"/>
                <a:gd name="T92" fmla="*/ 453 w 666"/>
                <a:gd name="T93" fmla="*/ 479 h 666"/>
                <a:gd name="T94" fmla="*/ 390 w 666"/>
                <a:gd name="T95" fmla="*/ 515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6" h="666">
                  <a:moveTo>
                    <a:pt x="332" y="0"/>
                  </a:moveTo>
                  <a:lnTo>
                    <a:pt x="315" y="0"/>
                  </a:lnTo>
                  <a:lnTo>
                    <a:pt x="299" y="1"/>
                  </a:lnTo>
                  <a:lnTo>
                    <a:pt x="282" y="3"/>
                  </a:lnTo>
                  <a:lnTo>
                    <a:pt x="265" y="6"/>
                  </a:lnTo>
                  <a:lnTo>
                    <a:pt x="249" y="11"/>
                  </a:lnTo>
                  <a:lnTo>
                    <a:pt x="234" y="15"/>
                  </a:lnTo>
                  <a:lnTo>
                    <a:pt x="218" y="20"/>
                  </a:lnTo>
                  <a:lnTo>
                    <a:pt x="203" y="26"/>
                  </a:lnTo>
                  <a:lnTo>
                    <a:pt x="189" y="32"/>
                  </a:lnTo>
                  <a:lnTo>
                    <a:pt x="174" y="40"/>
                  </a:lnTo>
                  <a:lnTo>
                    <a:pt x="160" y="48"/>
                  </a:lnTo>
                  <a:lnTo>
                    <a:pt x="147" y="57"/>
                  </a:lnTo>
                  <a:lnTo>
                    <a:pt x="134" y="66"/>
                  </a:lnTo>
                  <a:lnTo>
                    <a:pt x="121" y="75"/>
                  </a:lnTo>
                  <a:lnTo>
                    <a:pt x="109" y="86"/>
                  </a:lnTo>
                  <a:lnTo>
                    <a:pt x="97" y="97"/>
                  </a:lnTo>
                  <a:lnTo>
                    <a:pt x="86" y="109"/>
                  </a:lnTo>
                  <a:lnTo>
                    <a:pt x="75" y="121"/>
                  </a:lnTo>
                  <a:lnTo>
                    <a:pt x="66" y="134"/>
                  </a:lnTo>
                  <a:lnTo>
                    <a:pt x="56" y="147"/>
                  </a:lnTo>
                  <a:lnTo>
                    <a:pt x="47" y="160"/>
                  </a:lnTo>
                  <a:lnTo>
                    <a:pt x="40" y="174"/>
                  </a:lnTo>
                  <a:lnTo>
                    <a:pt x="32" y="189"/>
                  </a:lnTo>
                  <a:lnTo>
                    <a:pt x="26" y="203"/>
                  </a:lnTo>
                  <a:lnTo>
                    <a:pt x="19" y="218"/>
                  </a:lnTo>
                  <a:lnTo>
                    <a:pt x="15" y="234"/>
                  </a:lnTo>
                  <a:lnTo>
                    <a:pt x="9" y="249"/>
                  </a:lnTo>
                  <a:lnTo>
                    <a:pt x="6" y="265"/>
                  </a:lnTo>
                  <a:lnTo>
                    <a:pt x="3" y="283"/>
                  </a:lnTo>
                  <a:lnTo>
                    <a:pt x="1" y="299"/>
                  </a:lnTo>
                  <a:lnTo>
                    <a:pt x="0" y="316"/>
                  </a:lnTo>
                  <a:lnTo>
                    <a:pt x="0" y="334"/>
                  </a:lnTo>
                  <a:lnTo>
                    <a:pt x="0" y="350"/>
                  </a:lnTo>
                  <a:lnTo>
                    <a:pt x="1" y="367"/>
                  </a:lnTo>
                  <a:lnTo>
                    <a:pt x="3" y="384"/>
                  </a:lnTo>
                  <a:lnTo>
                    <a:pt x="6" y="400"/>
                  </a:lnTo>
                  <a:lnTo>
                    <a:pt x="9" y="417"/>
                  </a:lnTo>
                  <a:lnTo>
                    <a:pt x="15" y="432"/>
                  </a:lnTo>
                  <a:lnTo>
                    <a:pt x="19" y="448"/>
                  </a:lnTo>
                  <a:lnTo>
                    <a:pt x="26" y="463"/>
                  </a:lnTo>
                  <a:lnTo>
                    <a:pt x="32" y="477"/>
                  </a:lnTo>
                  <a:lnTo>
                    <a:pt x="40" y="492"/>
                  </a:lnTo>
                  <a:lnTo>
                    <a:pt x="47" y="506"/>
                  </a:lnTo>
                  <a:lnTo>
                    <a:pt x="56" y="519"/>
                  </a:lnTo>
                  <a:lnTo>
                    <a:pt x="66" y="532"/>
                  </a:lnTo>
                  <a:lnTo>
                    <a:pt x="75" y="545"/>
                  </a:lnTo>
                  <a:lnTo>
                    <a:pt x="86" y="557"/>
                  </a:lnTo>
                  <a:lnTo>
                    <a:pt x="97" y="569"/>
                  </a:lnTo>
                  <a:lnTo>
                    <a:pt x="109" y="580"/>
                  </a:lnTo>
                  <a:lnTo>
                    <a:pt x="121" y="591"/>
                  </a:lnTo>
                  <a:lnTo>
                    <a:pt x="134" y="600"/>
                  </a:lnTo>
                  <a:lnTo>
                    <a:pt x="147" y="609"/>
                  </a:lnTo>
                  <a:lnTo>
                    <a:pt x="160" y="619"/>
                  </a:lnTo>
                  <a:lnTo>
                    <a:pt x="174" y="626"/>
                  </a:lnTo>
                  <a:lnTo>
                    <a:pt x="189" y="634"/>
                  </a:lnTo>
                  <a:lnTo>
                    <a:pt x="203" y="640"/>
                  </a:lnTo>
                  <a:lnTo>
                    <a:pt x="218" y="646"/>
                  </a:lnTo>
                  <a:lnTo>
                    <a:pt x="234" y="651"/>
                  </a:lnTo>
                  <a:lnTo>
                    <a:pt x="249" y="655"/>
                  </a:lnTo>
                  <a:lnTo>
                    <a:pt x="265" y="660"/>
                  </a:lnTo>
                  <a:lnTo>
                    <a:pt x="282" y="663"/>
                  </a:lnTo>
                  <a:lnTo>
                    <a:pt x="299" y="665"/>
                  </a:lnTo>
                  <a:lnTo>
                    <a:pt x="315" y="666"/>
                  </a:lnTo>
                  <a:lnTo>
                    <a:pt x="332" y="666"/>
                  </a:lnTo>
                  <a:lnTo>
                    <a:pt x="350" y="666"/>
                  </a:lnTo>
                  <a:lnTo>
                    <a:pt x="367" y="665"/>
                  </a:lnTo>
                  <a:lnTo>
                    <a:pt x="383" y="663"/>
                  </a:lnTo>
                  <a:lnTo>
                    <a:pt x="400" y="660"/>
                  </a:lnTo>
                  <a:lnTo>
                    <a:pt x="416" y="655"/>
                  </a:lnTo>
                  <a:lnTo>
                    <a:pt x="432" y="651"/>
                  </a:lnTo>
                  <a:lnTo>
                    <a:pt x="447" y="646"/>
                  </a:lnTo>
                  <a:lnTo>
                    <a:pt x="462" y="640"/>
                  </a:lnTo>
                  <a:lnTo>
                    <a:pt x="477" y="634"/>
                  </a:lnTo>
                  <a:lnTo>
                    <a:pt x="491" y="626"/>
                  </a:lnTo>
                  <a:lnTo>
                    <a:pt x="505" y="619"/>
                  </a:lnTo>
                  <a:lnTo>
                    <a:pt x="519" y="609"/>
                  </a:lnTo>
                  <a:lnTo>
                    <a:pt x="532" y="600"/>
                  </a:lnTo>
                  <a:lnTo>
                    <a:pt x="545" y="591"/>
                  </a:lnTo>
                  <a:lnTo>
                    <a:pt x="557" y="580"/>
                  </a:lnTo>
                  <a:lnTo>
                    <a:pt x="569" y="569"/>
                  </a:lnTo>
                  <a:lnTo>
                    <a:pt x="580" y="557"/>
                  </a:lnTo>
                  <a:lnTo>
                    <a:pt x="591" y="545"/>
                  </a:lnTo>
                  <a:lnTo>
                    <a:pt x="600" y="532"/>
                  </a:lnTo>
                  <a:lnTo>
                    <a:pt x="609" y="519"/>
                  </a:lnTo>
                  <a:lnTo>
                    <a:pt x="618" y="506"/>
                  </a:lnTo>
                  <a:lnTo>
                    <a:pt x="626" y="492"/>
                  </a:lnTo>
                  <a:lnTo>
                    <a:pt x="634" y="477"/>
                  </a:lnTo>
                  <a:lnTo>
                    <a:pt x="640" y="463"/>
                  </a:lnTo>
                  <a:lnTo>
                    <a:pt x="646" y="448"/>
                  </a:lnTo>
                  <a:lnTo>
                    <a:pt x="651" y="432"/>
                  </a:lnTo>
                  <a:lnTo>
                    <a:pt x="655" y="417"/>
                  </a:lnTo>
                  <a:lnTo>
                    <a:pt x="660" y="400"/>
                  </a:lnTo>
                  <a:lnTo>
                    <a:pt x="662" y="384"/>
                  </a:lnTo>
                  <a:lnTo>
                    <a:pt x="664" y="367"/>
                  </a:lnTo>
                  <a:lnTo>
                    <a:pt x="666" y="350"/>
                  </a:lnTo>
                  <a:lnTo>
                    <a:pt x="666" y="334"/>
                  </a:lnTo>
                  <a:lnTo>
                    <a:pt x="666" y="316"/>
                  </a:lnTo>
                  <a:lnTo>
                    <a:pt x="664" y="299"/>
                  </a:lnTo>
                  <a:lnTo>
                    <a:pt x="662" y="283"/>
                  </a:lnTo>
                  <a:lnTo>
                    <a:pt x="660" y="265"/>
                  </a:lnTo>
                  <a:lnTo>
                    <a:pt x="655" y="249"/>
                  </a:lnTo>
                  <a:lnTo>
                    <a:pt x="651" y="234"/>
                  </a:lnTo>
                  <a:lnTo>
                    <a:pt x="646" y="218"/>
                  </a:lnTo>
                  <a:lnTo>
                    <a:pt x="640" y="203"/>
                  </a:lnTo>
                  <a:lnTo>
                    <a:pt x="634" y="189"/>
                  </a:lnTo>
                  <a:lnTo>
                    <a:pt x="626" y="174"/>
                  </a:lnTo>
                  <a:lnTo>
                    <a:pt x="618" y="160"/>
                  </a:lnTo>
                  <a:lnTo>
                    <a:pt x="609" y="147"/>
                  </a:lnTo>
                  <a:lnTo>
                    <a:pt x="600" y="134"/>
                  </a:lnTo>
                  <a:lnTo>
                    <a:pt x="591" y="121"/>
                  </a:lnTo>
                  <a:lnTo>
                    <a:pt x="580" y="109"/>
                  </a:lnTo>
                  <a:lnTo>
                    <a:pt x="569" y="97"/>
                  </a:lnTo>
                  <a:lnTo>
                    <a:pt x="557" y="86"/>
                  </a:lnTo>
                  <a:lnTo>
                    <a:pt x="545" y="75"/>
                  </a:lnTo>
                  <a:lnTo>
                    <a:pt x="532" y="66"/>
                  </a:lnTo>
                  <a:lnTo>
                    <a:pt x="519" y="57"/>
                  </a:lnTo>
                  <a:lnTo>
                    <a:pt x="505" y="48"/>
                  </a:lnTo>
                  <a:lnTo>
                    <a:pt x="491" y="40"/>
                  </a:lnTo>
                  <a:lnTo>
                    <a:pt x="477" y="32"/>
                  </a:lnTo>
                  <a:lnTo>
                    <a:pt x="462" y="26"/>
                  </a:lnTo>
                  <a:lnTo>
                    <a:pt x="447" y="20"/>
                  </a:lnTo>
                  <a:lnTo>
                    <a:pt x="432" y="15"/>
                  </a:lnTo>
                  <a:lnTo>
                    <a:pt x="416" y="11"/>
                  </a:lnTo>
                  <a:lnTo>
                    <a:pt x="400" y="6"/>
                  </a:lnTo>
                  <a:lnTo>
                    <a:pt x="383" y="3"/>
                  </a:lnTo>
                  <a:lnTo>
                    <a:pt x="367" y="1"/>
                  </a:lnTo>
                  <a:lnTo>
                    <a:pt x="350" y="0"/>
                  </a:lnTo>
                  <a:lnTo>
                    <a:pt x="332" y="0"/>
                  </a:lnTo>
                  <a:close/>
                  <a:moveTo>
                    <a:pt x="332" y="524"/>
                  </a:moveTo>
                  <a:lnTo>
                    <a:pt x="332" y="524"/>
                  </a:lnTo>
                  <a:lnTo>
                    <a:pt x="313" y="523"/>
                  </a:lnTo>
                  <a:lnTo>
                    <a:pt x="295" y="519"/>
                  </a:lnTo>
                  <a:lnTo>
                    <a:pt x="276" y="515"/>
                  </a:lnTo>
                  <a:lnTo>
                    <a:pt x="259" y="508"/>
                  </a:lnTo>
                  <a:lnTo>
                    <a:pt x="242" y="500"/>
                  </a:lnTo>
                  <a:lnTo>
                    <a:pt x="227" y="491"/>
                  </a:lnTo>
                  <a:lnTo>
                    <a:pt x="211" y="479"/>
                  </a:lnTo>
                  <a:lnTo>
                    <a:pt x="198" y="467"/>
                  </a:lnTo>
                  <a:lnTo>
                    <a:pt x="186" y="454"/>
                  </a:lnTo>
                  <a:lnTo>
                    <a:pt x="175" y="439"/>
                  </a:lnTo>
                  <a:lnTo>
                    <a:pt x="165" y="423"/>
                  </a:lnTo>
                  <a:lnTo>
                    <a:pt x="157" y="407"/>
                  </a:lnTo>
                  <a:lnTo>
                    <a:pt x="151" y="390"/>
                  </a:lnTo>
                  <a:lnTo>
                    <a:pt x="147" y="371"/>
                  </a:lnTo>
                  <a:lnTo>
                    <a:pt x="143" y="353"/>
                  </a:lnTo>
                  <a:lnTo>
                    <a:pt x="142" y="334"/>
                  </a:lnTo>
                  <a:lnTo>
                    <a:pt x="143" y="314"/>
                  </a:lnTo>
                  <a:lnTo>
                    <a:pt x="147" y="295"/>
                  </a:lnTo>
                  <a:lnTo>
                    <a:pt x="151" y="276"/>
                  </a:lnTo>
                  <a:lnTo>
                    <a:pt x="157" y="259"/>
                  </a:lnTo>
                  <a:lnTo>
                    <a:pt x="165" y="243"/>
                  </a:lnTo>
                  <a:lnTo>
                    <a:pt x="175" y="227"/>
                  </a:lnTo>
                  <a:lnTo>
                    <a:pt x="186" y="213"/>
                  </a:lnTo>
                  <a:lnTo>
                    <a:pt x="198" y="199"/>
                  </a:lnTo>
                  <a:lnTo>
                    <a:pt x="211" y="187"/>
                  </a:lnTo>
                  <a:lnTo>
                    <a:pt x="227" y="176"/>
                  </a:lnTo>
                  <a:lnTo>
                    <a:pt x="242" y="166"/>
                  </a:lnTo>
                  <a:lnTo>
                    <a:pt x="259" y="157"/>
                  </a:lnTo>
                  <a:lnTo>
                    <a:pt x="276" y="151"/>
                  </a:lnTo>
                  <a:lnTo>
                    <a:pt x="295" y="147"/>
                  </a:lnTo>
                  <a:lnTo>
                    <a:pt x="313" y="143"/>
                  </a:lnTo>
                  <a:lnTo>
                    <a:pt x="332" y="142"/>
                  </a:lnTo>
                  <a:lnTo>
                    <a:pt x="352" y="143"/>
                  </a:lnTo>
                  <a:lnTo>
                    <a:pt x="371" y="147"/>
                  </a:lnTo>
                  <a:lnTo>
                    <a:pt x="390" y="151"/>
                  </a:lnTo>
                  <a:lnTo>
                    <a:pt x="407" y="157"/>
                  </a:lnTo>
                  <a:lnTo>
                    <a:pt x="423" y="166"/>
                  </a:lnTo>
                  <a:lnTo>
                    <a:pt x="439" y="176"/>
                  </a:lnTo>
                  <a:lnTo>
                    <a:pt x="453" y="187"/>
                  </a:lnTo>
                  <a:lnTo>
                    <a:pt x="467" y="199"/>
                  </a:lnTo>
                  <a:lnTo>
                    <a:pt x="479" y="213"/>
                  </a:lnTo>
                  <a:lnTo>
                    <a:pt x="490" y="227"/>
                  </a:lnTo>
                  <a:lnTo>
                    <a:pt x="500" y="243"/>
                  </a:lnTo>
                  <a:lnTo>
                    <a:pt x="508" y="259"/>
                  </a:lnTo>
                  <a:lnTo>
                    <a:pt x="515" y="276"/>
                  </a:lnTo>
                  <a:lnTo>
                    <a:pt x="519" y="295"/>
                  </a:lnTo>
                  <a:lnTo>
                    <a:pt x="522" y="314"/>
                  </a:lnTo>
                  <a:lnTo>
                    <a:pt x="522" y="334"/>
                  </a:lnTo>
                  <a:lnTo>
                    <a:pt x="522" y="353"/>
                  </a:lnTo>
                  <a:lnTo>
                    <a:pt x="519" y="371"/>
                  </a:lnTo>
                  <a:lnTo>
                    <a:pt x="515" y="390"/>
                  </a:lnTo>
                  <a:lnTo>
                    <a:pt x="508" y="407"/>
                  </a:lnTo>
                  <a:lnTo>
                    <a:pt x="500" y="423"/>
                  </a:lnTo>
                  <a:lnTo>
                    <a:pt x="490" y="439"/>
                  </a:lnTo>
                  <a:lnTo>
                    <a:pt x="479" y="454"/>
                  </a:lnTo>
                  <a:lnTo>
                    <a:pt x="467" y="467"/>
                  </a:lnTo>
                  <a:lnTo>
                    <a:pt x="453" y="479"/>
                  </a:lnTo>
                  <a:lnTo>
                    <a:pt x="439" y="491"/>
                  </a:lnTo>
                  <a:lnTo>
                    <a:pt x="423" y="500"/>
                  </a:lnTo>
                  <a:lnTo>
                    <a:pt x="407" y="508"/>
                  </a:lnTo>
                  <a:lnTo>
                    <a:pt x="390" y="515"/>
                  </a:lnTo>
                  <a:lnTo>
                    <a:pt x="371" y="519"/>
                  </a:lnTo>
                  <a:lnTo>
                    <a:pt x="352" y="523"/>
                  </a:lnTo>
                  <a:lnTo>
                    <a:pt x="332" y="52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2189" y="-110730"/>
            <a:ext cx="885825" cy="885825"/>
            <a:chOff x="4212150" y="-5985440"/>
            <a:chExt cx="885825" cy="885825"/>
          </a:xfrm>
        </p:grpSpPr>
        <p:sp>
          <p:nvSpPr>
            <p:cNvPr id="56" name="Freeform 184"/>
            <p:cNvSpPr>
              <a:spLocks/>
            </p:cNvSpPr>
            <p:nvPr userDrawn="1"/>
          </p:nvSpPr>
          <p:spPr bwMode="auto">
            <a:xfrm>
              <a:off x="4212150" y="-5985440"/>
              <a:ext cx="885825" cy="885825"/>
            </a:xfrm>
            <a:custGeom>
              <a:avLst/>
              <a:gdLst>
                <a:gd name="T0" fmla="*/ 1895 w 2232"/>
                <a:gd name="T1" fmla="*/ 49 h 2232"/>
                <a:gd name="T2" fmla="*/ 1980 w 2232"/>
                <a:gd name="T3" fmla="*/ 152 h 2232"/>
                <a:gd name="T4" fmla="*/ 2051 w 2232"/>
                <a:gd name="T5" fmla="*/ 260 h 2232"/>
                <a:gd name="T6" fmla="*/ 2111 w 2232"/>
                <a:gd name="T7" fmla="*/ 375 h 2232"/>
                <a:gd name="T8" fmla="*/ 2159 w 2232"/>
                <a:gd name="T9" fmla="*/ 492 h 2232"/>
                <a:gd name="T10" fmla="*/ 2195 w 2232"/>
                <a:gd name="T11" fmla="*/ 613 h 2232"/>
                <a:gd name="T12" fmla="*/ 2218 w 2232"/>
                <a:gd name="T13" fmla="*/ 737 h 2232"/>
                <a:gd name="T14" fmla="*/ 2231 w 2232"/>
                <a:gd name="T15" fmla="*/ 862 h 2232"/>
                <a:gd name="T16" fmla="*/ 2231 w 2232"/>
                <a:gd name="T17" fmla="*/ 987 h 2232"/>
                <a:gd name="T18" fmla="*/ 2218 w 2232"/>
                <a:gd name="T19" fmla="*/ 1112 h 2232"/>
                <a:gd name="T20" fmla="*/ 2195 w 2232"/>
                <a:gd name="T21" fmla="*/ 1236 h 2232"/>
                <a:gd name="T22" fmla="*/ 2159 w 2232"/>
                <a:gd name="T23" fmla="*/ 1357 h 2232"/>
                <a:gd name="T24" fmla="*/ 2111 w 2232"/>
                <a:gd name="T25" fmla="*/ 1475 h 2232"/>
                <a:gd name="T26" fmla="*/ 2051 w 2232"/>
                <a:gd name="T27" fmla="*/ 1588 h 2232"/>
                <a:gd name="T28" fmla="*/ 1980 w 2232"/>
                <a:gd name="T29" fmla="*/ 1698 h 2232"/>
                <a:gd name="T30" fmla="*/ 1895 w 2232"/>
                <a:gd name="T31" fmla="*/ 1800 h 2232"/>
                <a:gd name="T32" fmla="*/ 1800 w 2232"/>
                <a:gd name="T33" fmla="*/ 1895 h 2232"/>
                <a:gd name="T34" fmla="*/ 1698 w 2232"/>
                <a:gd name="T35" fmla="*/ 1979 h 2232"/>
                <a:gd name="T36" fmla="*/ 1590 w 2232"/>
                <a:gd name="T37" fmla="*/ 2051 h 2232"/>
                <a:gd name="T38" fmla="*/ 1475 w 2232"/>
                <a:gd name="T39" fmla="*/ 2111 h 2232"/>
                <a:gd name="T40" fmla="*/ 1358 w 2232"/>
                <a:gd name="T41" fmla="*/ 2159 h 2232"/>
                <a:gd name="T42" fmla="*/ 1237 w 2232"/>
                <a:gd name="T43" fmla="*/ 2194 h 2232"/>
                <a:gd name="T44" fmla="*/ 1112 w 2232"/>
                <a:gd name="T45" fmla="*/ 2218 h 2232"/>
                <a:gd name="T46" fmla="*/ 988 w 2232"/>
                <a:gd name="T47" fmla="*/ 2230 h 2232"/>
                <a:gd name="T48" fmla="*/ 862 w 2232"/>
                <a:gd name="T49" fmla="*/ 2230 h 2232"/>
                <a:gd name="T50" fmla="*/ 738 w 2232"/>
                <a:gd name="T51" fmla="*/ 2218 h 2232"/>
                <a:gd name="T52" fmla="*/ 614 w 2232"/>
                <a:gd name="T53" fmla="*/ 2194 h 2232"/>
                <a:gd name="T54" fmla="*/ 493 w 2232"/>
                <a:gd name="T55" fmla="*/ 2159 h 2232"/>
                <a:gd name="T56" fmla="*/ 375 w 2232"/>
                <a:gd name="T57" fmla="*/ 2111 h 2232"/>
                <a:gd name="T58" fmla="*/ 260 w 2232"/>
                <a:gd name="T59" fmla="*/ 2051 h 2232"/>
                <a:gd name="T60" fmla="*/ 152 w 2232"/>
                <a:gd name="T61" fmla="*/ 1979 h 2232"/>
                <a:gd name="T62" fmla="*/ 50 w 2232"/>
                <a:gd name="T63" fmla="*/ 1895 h 2232"/>
                <a:gd name="T64" fmla="*/ 1849 w 2232"/>
                <a:gd name="T65" fmla="*/ 0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2" h="2232">
                  <a:moveTo>
                    <a:pt x="1849" y="0"/>
                  </a:moveTo>
                  <a:lnTo>
                    <a:pt x="1895" y="49"/>
                  </a:lnTo>
                  <a:lnTo>
                    <a:pt x="1940" y="99"/>
                  </a:lnTo>
                  <a:lnTo>
                    <a:pt x="1980" y="152"/>
                  </a:lnTo>
                  <a:lnTo>
                    <a:pt x="2018" y="205"/>
                  </a:lnTo>
                  <a:lnTo>
                    <a:pt x="2051" y="260"/>
                  </a:lnTo>
                  <a:lnTo>
                    <a:pt x="2082" y="316"/>
                  </a:lnTo>
                  <a:lnTo>
                    <a:pt x="2111" y="375"/>
                  </a:lnTo>
                  <a:lnTo>
                    <a:pt x="2136" y="433"/>
                  </a:lnTo>
                  <a:lnTo>
                    <a:pt x="2159" y="492"/>
                  </a:lnTo>
                  <a:lnTo>
                    <a:pt x="2178" y="553"/>
                  </a:lnTo>
                  <a:lnTo>
                    <a:pt x="2195" y="613"/>
                  </a:lnTo>
                  <a:lnTo>
                    <a:pt x="2209" y="675"/>
                  </a:lnTo>
                  <a:lnTo>
                    <a:pt x="2218" y="737"/>
                  </a:lnTo>
                  <a:lnTo>
                    <a:pt x="2226" y="799"/>
                  </a:lnTo>
                  <a:lnTo>
                    <a:pt x="2231" y="862"/>
                  </a:lnTo>
                  <a:lnTo>
                    <a:pt x="2232" y="924"/>
                  </a:lnTo>
                  <a:lnTo>
                    <a:pt x="2231" y="987"/>
                  </a:lnTo>
                  <a:lnTo>
                    <a:pt x="2226" y="1050"/>
                  </a:lnTo>
                  <a:lnTo>
                    <a:pt x="2218" y="1112"/>
                  </a:lnTo>
                  <a:lnTo>
                    <a:pt x="2209" y="1175"/>
                  </a:lnTo>
                  <a:lnTo>
                    <a:pt x="2195" y="1236"/>
                  </a:lnTo>
                  <a:lnTo>
                    <a:pt x="2178" y="1297"/>
                  </a:lnTo>
                  <a:lnTo>
                    <a:pt x="2159" y="1357"/>
                  </a:lnTo>
                  <a:lnTo>
                    <a:pt x="2136" y="1417"/>
                  </a:lnTo>
                  <a:lnTo>
                    <a:pt x="2111" y="1475"/>
                  </a:lnTo>
                  <a:lnTo>
                    <a:pt x="2082" y="1532"/>
                  </a:lnTo>
                  <a:lnTo>
                    <a:pt x="2051" y="1588"/>
                  </a:lnTo>
                  <a:lnTo>
                    <a:pt x="2018" y="1644"/>
                  </a:lnTo>
                  <a:lnTo>
                    <a:pt x="1980" y="1698"/>
                  </a:lnTo>
                  <a:lnTo>
                    <a:pt x="1940" y="1749"/>
                  </a:lnTo>
                  <a:lnTo>
                    <a:pt x="1895" y="1800"/>
                  </a:lnTo>
                  <a:lnTo>
                    <a:pt x="1849" y="1849"/>
                  </a:lnTo>
                  <a:lnTo>
                    <a:pt x="1800" y="1895"/>
                  </a:lnTo>
                  <a:lnTo>
                    <a:pt x="1750" y="1938"/>
                  </a:lnTo>
                  <a:lnTo>
                    <a:pt x="1698" y="1979"/>
                  </a:lnTo>
                  <a:lnTo>
                    <a:pt x="1645" y="2016"/>
                  </a:lnTo>
                  <a:lnTo>
                    <a:pt x="1590" y="2051"/>
                  </a:lnTo>
                  <a:lnTo>
                    <a:pt x="1533" y="2082"/>
                  </a:lnTo>
                  <a:lnTo>
                    <a:pt x="1475" y="2111"/>
                  </a:lnTo>
                  <a:lnTo>
                    <a:pt x="1417" y="2136"/>
                  </a:lnTo>
                  <a:lnTo>
                    <a:pt x="1358" y="2159"/>
                  </a:lnTo>
                  <a:lnTo>
                    <a:pt x="1297" y="2178"/>
                  </a:lnTo>
                  <a:lnTo>
                    <a:pt x="1237" y="2194"/>
                  </a:lnTo>
                  <a:lnTo>
                    <a:pt x="1175" y="2208"/>
                  </a:lnTo>
                  <a:lnTo>
                    <a:pt x="1112" y="2218"/>
                  </a:lnTo>
                  <a:lnTo>
                    <a:pt x="1050" y="2226"/>
                  </a:lnTo>
                  <a:lnTo>
                    <a:pt x="988" y="2230"/>
                  </a:lnTo>
                  <a:lnTo>
                    <a:pt x="925" y="2232"/>
                  </a:lnTo>
                  <a:lnTo>
                    <a:pt x="862" y="2230"/>
                  </a:lnTo>
                  <a:lnTo>
                    <a:pt x="799" y="2226"/>
                  </a:lnTo>
                  <a:lnTo>
                    <a:pt x="738" y="2218"/>
                  </a:lnTo>
                  <a:lnTo>
                    <a:pt x="675" y="2208"/>
                  </a:lnTo>
                  <a:lnTo>
                    <a:pt x="614" y="2194"/>
                  </a:lnTo>
                  <a:lnTo>
                    <a:pt x="553" y="2178"/>
                  </a:lnTo>
                  <a:lnTo>
                    <a:pt x="493" y="2159"/>
                  </a:lnTo>
                  <a:lnTo>
                    <a:pt x="433" y="2136"/>
                  </a:lnTo>
                  <a:lnTo>
                    <a:pt x="375" y="2111"/>
                  </a:lnTo>
                  <a:lnTo>
                    <a:pt x="317" y="2082"/>
                  </a:lnTo>
                  <a:lnTo>
                    <a:pt x="260" y="2051"/>
                  </a:lnTo>
                  <a:lnTo>
                    <a:pt x="205" y="2016"/>
                  </a:lnTo>
                  <a:lnTo>
                    <a:pt x="152" y="1979"/>
                  </a:lnTo>
                  <a:lnTo>
                    <a:pt x="99" y="1938"/>
                  </a:lnTo>
                  <a:lnTo>
                    <a:pt x="50" y="1895"/>
                  </a:lnTo>
                  <a:lnTo>
                    <a:pt x="0" y="1849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85"/>
            <p:cNvSpPr>
              <a:spLocks/>
            </p:cNvSpPr>
            <p:nvPr userDrawn="1"/>
          </p:nvSpPr>
          <p:spPr bwMode="auto">
            <a:xfrm>
              <a:off x="4232787" y="-5964803"/>
              <a:ext cx="836613" cy="836613"/>
            </a:xfrm>
            <a:custGeom>
              <a:avLst/>
              <a:gdLst>
                <a:gd name="T0" fmla="*/ 1791 w 2108"/>
                <a:gd name="T1" fmla="*/ 45 h 2108"/>
                <a:gd name="T2" fmla="*/ 1869 w 2108"/>
                <a:gd name="T3" fmla="*/ 142 h 2108"/>
                <a:gd name="T4" fmla="*/ 1937 w 2108"/>
                <a:gd name="T5" fmla="*/ 245 h 2108"/>
                <a:gd name="T6" fmla="*/ 1994 w 2108"/>
                <a:gd name="T7" fmla="*/ 353 h 2108"/>
                <a:gd name="T8" fmla="*/ 2039 w 2108"/>
                <a:gd name="T9" fmla="*/ 464 h 2108"/>
                <a:gd name="T10" fmla="*/ 2074 w 2108"/>
                <a:gd name="T11" fmla="*/ 579 h 2108"/>
                <a:gd name="T12" fmla="*/ 2096 w 2108"/>
                <a:gd name="T13" fmla="*/ 695 h 2108"/>
                <a:gd name="T14" fmla="*/ 2107 w 2108"/>
                <a:gd name="T15" fmla="*/ 813 h 2108"/>
                <a:gd name="T16" fmla="*/ 2107 w 2108"/>
                <a:gd name="T17" fmla="*/ 932 h 2108"/>
                <a:gd name="T18" fmla="*/ 2096 w 2108"/>
                <a:gd name="T19" fmla="*/ 1050 h 2108"/>
                <a:gd name="T20" fmla="*/ 2074 w 2108"/>
                <a:gd name="T21" fmla="*/ 1167 h 2108"/>
                <a:gd name="T22" fmla="*/ 2039 w 2108"/>
                <a:gd name="T23" fmla="*/ 1282 h 2108"/>
                <a:gd name="T24" fmla="*/ 1994 w 2108"/>
                <a:gd name="T25" fmla="*/ 1393 h 2108"/>
                <a:gd name="T26" fmla="*/ 1937 w 2108"/>
                <a:gd name="T27" fmla="*/ 1501 h 2108"/>
                <a:gd name="T28" fmla="*/ 1869 w 2108"/>
                <a:gd name="T29" fmla="*/ 1603 h 2108"/>
                <a:gd name="T30" fmla="*/ 1791 w 2108"/>
                <a:gd name="T31" fmla="*/ 1701 h 2108"/>
                <a:gd name="T32" fmla="*/ 1701 w 2108"/>
                <a:gd name="T33" fmla="*/ 1790 h 2108"/>
                <a:gd name="T34" fmla="*/ 1604 w 2108"/>
                <a:gd name="T35" fmla="*/ 1869 h 2108"/>
                <a:gd name="T36" fmla="*/ 1501 w 2108"/>
                <a:gd name="T37" fmla="*/ 1937 h 2108"/>
                <a:gd name="T38" fmla="*/ 1393 w 2108"/>
                <a:gd name="T39" fmla="*/ 1993 h 2108"/>
                <a:gd name="T40" fmla="*/ 1282 w 2108"/>
                <a:gd name="T41" fmla="*/ 2039 h 2108"/>
                <a:gd name="T42" fmla="*/ 1167 w 2108"/>
                <a:gd name="T43" fmla="*/ 2073 h 2108"/>
                <a:gd name="T44" fmla="*/ 1051 w 2108"/>
                <a:gd name="T45" fmla="*/ 2095 h 2108"/>
                <a:gd name="T46" fmla="*/ 932 w 2108"/>
                <a:gd name="T47" fmla="*/ 2107 h 2108"/>
                <a:gd name="T48" fmla="*/ 814 w 2108"/>
                <a:gd name="T49" fmla="*/ 2107 h 2108"/>
                <a:gd name="T50" fmla="*/ 695 w 2108"/>
                <a:gd name="T51" fmla="*/ 2095 h 2108"/>
                <a:gd name="T52" fmla="*/ 579 w 2108"/>
                <a:gd name="T53" fmla="*/ 2073 h 2108"/>
                <a:gd name="T54" fmla="*/ 464 w 2108"/>
                <a:gd name="T55" fmla="*/ 2039 h 2108"/>
                <a:gd name="T56" fmla="*/ 353 w 2108"/>
                <a:gd name="T57" fmla="*/ 1993 h 2108"/>
                <a:gd name="T58" fmla="*/ 245 w 2108"/>
                <a:gd name="T59" fmla="*/ 1937 h 2108"/>
                <a:gd name="T60" fmla="*/ 142 w 2108"/>
                <a:gd name="T61" fmla="*/ 1869 h 2108"/>
                <a:gd name="T62" fmla="*/ 45 w 2108"/>
                <a:gd name="T63" fmla="*/ 1790 h 2108"/>
                <a:gd name="T64" fmla="*/ 1746 w 2108"/>
                <a:gd name="T65" fmla="*/ 0 h 2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8" h="2108">
                  <a:moveTo>
                    <a:pt x="1746" y="0"/>
                  </a:moveTo>
                  <a:lnTo>
                    <a:pt x="1791" y="45"/>
                  </a:lnTo>
                  <a:lnTo>
                    <a:pt x="1832" y="93"/>
                  </a:lnTo>
                  <a:lnTo>
                    <a:pt x="1869" y="142"/>
                  </a:lnTo>
                  <a:lnTo>
                    <a:pt x="1905" y="193"/>
                  </a:lnTo>
                  <a:lnTo>
                    <a:pt x="1937" y="245"/>
                  </a:lnTo>
                  <a:lnTo>
                    <a:pt x="1967" y="298"/>
                  </a:lnTo>
                  <a:lnTo>
                    <a:pt x="1994" y="353"/>
                  </a:lnTo>
                  <a:lnTo>
                    <a:pt x="2018" y="408"/>
                  </a:lnTo>
                  <a:lnTo>
                    <a:pt x="2039" y="464"/>
                  </a:lnTo>
                  <a:lnTo>
                    <a:pt x="2057" y="521"/>
                  </a:lnTo>
                  <a:lnTo>
                    <a:pt x="2074" y="579"/>
                  </a:lnTo>
                  <a:lnTo>
                    <a:pt x="2085" y="637"/>
                  </a:lnTo>
                  <a:lnTo>
                    <a:pt x="2096" y="695"/>
                  </a:lnTo>
                  <a:lnTo>
                    <a:pt x="2103" y="755"/>
                  </a:lnTo>
                  <a:lnTo>
                    <a:pt x="2107" y="813"/>
                  </a:lnTo>
                  <a:lnTo>
                    <a:pt x="2108" y="872"/>
                  </a:lnTo>
                  <a:lnTo>
                    <a:pt x="2107" y="932"/>
                  </a:lnTo>
                  <a:lnTo>
                    <a:pt x="2103" y="991"/>
                  </a:lnTo>
                  <a:lnTo>
                    <a:pt x="2096" y="1050"/>
                  </a:lnTo>
                  <a:lnTo>
                    <a:pt x="2085" y="1109"/>
                  </a:lnTo>
                  <a:lnTo>
                    <a:pt x="2074" y="1167"/>
                  </a:lnTo>
                  <a:lnTo>
                    <a:pt x="2057" y="1224"/>
                  </a:lnTo>
                  <a:lnTo>
                    <a:pt x="2039" y="1282"/>
                  </a:lnTo>
                  <a:lnTo>
                    <a:pt x="2018" y="1338"/>
                  </a:lnTo>
                  <a:lnTo>
                    <a:pt x="1994" y="1393"/>
                  </a:lnTo>
                  <a:lnTo>
                    <a:pt x="1967" y="1447"/>
                  </a:lnTo>
                  <a:lnTo>
                    <a:pt x="1937" y="1501"/>
                  </a:lnTo>
                  <a:lnTo>
                    <a:pt x="1905" y="1553"/>
                  </a:lnTo>
                  <a:lnTo>
                    <a:pt x="1869" y="1603"/>
                  </a:lnTo>
                  <a:lnTo>
                    <a:pt x="1832" y="1652"/>
                  </a:lnTo>
                  <a:lnTo>
                    <a:pt x="1791" y="1701"/>
                  </a:lnTo>
                  <a:lnTo>
                    <a:pt x="1746" y="1746"/>
                  </a:lnTo>
                  <a:lnTo>
                    <a:pt x="1701" y="1790"/>
                  </a:lnTo>
                  <a:lnTo>
                    <a:pt x="1652" y="1831"/>
                  </a:lnTo>
                  <a:lnTo>
                    <a:pt x="1604" y="1869"/>
                  </a:lnTo>
                  <a:lnTo>
                    <a:pt x="1553" y="1905"/>
                  </a:lnTo>
                  <a:lnTo>
                    <a:pt x="1501" y="1937"/>
                  </a:lnTo>
                  <a:lnTo>
                    <a:pt x="1447" y="1966"/>
                  </a:lnTo>
                  <a:lnTo>
                    <a:pt x="1393" y="1993"/>
                  </a:lnTo>
                  <a:lnTo>
                    <a:pt x="1338" y="2017"/>
                  </a:lnTo>
                  <a:lnTo>
                    <a:pt x="1282" y="2039"/>
                  </a:lnTo>
                  <a:lnTo>
                    <a:pt x="1225" y="2057"/>
                  </a:lnTo>
                  <a:lnTo>
                    <a:pt x="1167" y="2073"/>
                  </a:lnTo>
                  <a:lnTo>
                    <a:pt x="1109" y="2085"/>
                  </a:lnTo>
                  <a:lnTo>
                    <a:pt x="1051" y="2095"/>
                  </a:lnTo>
                  <a:lnTo>
                    <a:pt x="991" y="2102"/>
                  </a:lnTo>
                  <a:lnTo>
                    <a:pt x="932" y="2107"/>
                  </a:lnTo>
                  <a:lnTo>
                    <a:pt x="873" y="2108"/>
                  </a:lnTo>
                  <a:lnTo>
                    <a:pt x="814" y="2107"/>
                  </a:lnTo>
                  <a:lnTo>
                    <a:pt x="755" y="2102"/>
                  </a:lnTo>
                  <a:lnTo>
                    <a:pt x="695" y="2095"/>
                  </a:lnTo>
                  <a:lnTo>
                    <a:pt x="637" y="2085"/>
                  </a:lnTo>
                  <a:lnTo>
                    <a:pt x="579" y="2073"/>
                  </a:lnTo>
                  <a:lnTo>
                    <a:pt x="522" y="2057"/>
                  </a:lnTo>
                  <a:lnTo>
                    <a:pt x="464" y="2039"/>
                  </a:lnTo>
                  <a:lnTo>
                    <a:pt x="408" y="2017"/>
                  </a:lnTo>
                  <a:lnTo>
                    <a:pt x="353" y="1993"/>
                  </a:lnTo>
                  <a:lnTo>
                    <a:pt x="298" y="1966"/>
                  </a:lnTo>
                  <a:lnTo>
                    <a:pt x="245" y="1937"/>
                  </a:lnTo>
                  <a:lnTo>
                    <a:pt x="193" y="1905"/>
                  </a:lnTo>
                  <a:lnTo>
                    <a:pt x="142" y="1869"/>
                  </a:lnTo>
                  <a:lnTo>
                    <a:pt x="93" y="1831"/>
                  </a:lnTo>
                  <a:lnTo>
                    <a:pt x="45" y="1790"/>
                  </a:lnTo>
                  <a:lnTo>
                    <a:pt x="0" y="174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86"/>
            <p:cNvSpPr>
              <a:spLocks/>
            </p:cNvSpPr>
            <p:nvPr userDrawn="1"/>
          </p:nvSpPr>
          <p:spPr bwMode="auto">
            <a:xfrm>
              <a:off x="4256600" y="-5940990"/>
              <a:ext cx="779463" cy="779463"/>
            </a:xfrm>
            <a:custGeom>
              <a:avLst/>
              <a:gdLst>
                <a:gd name="T0" fmla="*/ 1669 w 1966"/>
                <a:gd name="T1" fmla="*/ 43 h 1967"/>
                <a:gd name="T2" fmla="*/ 1742 w 1966"/>
                <a:gd name="T3" fmla="*/ 134 h 1967"/>
                <a:gd name="T4" fmla="*/ 1806 w 1966"/>
                <a:gd name="T5" fmla="*/ 230 h 1967"/>
                <a:gd name="T6" fmla="*/ 1859 w 1966"/>
                <a:gd name="T7" fmla="*/ 329 h 1967"/>
                <a:gd name="T8" fmla="*/ 1901 w 1966"/>
                <a:gd name="T9" fmla="*/ 434 h 1967"/>
                <a:gd name="T10" fmla="*/ 1932 w 1966"/>
                <a:gd name="T11" fmla="*/ 541 h 1967"/>
                <a:gd name="T12" fmla="*/ 1954 w 1966"/>
                <a:gd name="T13" fmla="*/ 649 h 1967"/>
                <a:gd name="T14" fmla="*/ 1964 w 1966"/>
                <a:gd name="T15" fmla="*/ 759 h 1967"/>
                <a:gd name="T16" fmla="*/ 1964 w 1966"/>
                <a:gd name="T17" fmla="*/ 870 h 1967"/>
                <a:gd name="T18" fmla="*/ 1954 w 1966"/>
                <a:gd name="T19" fmla="*/ 980 h 1967"/>
                <a:gd name="T20" fmla="*/ 1932 w 1966"/>
                <a:gd name="T21" fmla="*/ 1089 h 1967"/>
                <a:gd name="T22" fmla="*/ 1901 w 1966"/>
                <a:gd name="T23" fmla="*/ 1196 h 1967"/>
                <a:gd name="T24" fmla="*/ 1859 w 1966"/>
                <a:gd name="T25" fmla="*/ 1299 h 1967"/>
                <a:gd name="T26" fmla="*/ 1806 w 1966"/>
                <a:gd name="T27" fmla="*/ 1400 h 1967"/>
                <a:gd name="T28" fmla="*/ 1742 w 1966"/>
                <a:gd name="T29" fmla="*/ 1496 h 1967"/>
                <a:gd name="T30" fmla="*/ 1669 w 1966"/>
                <a:gd name="T31" fmla="*/ 1585 h 1967"/>
                <a:gd name="T32" fmla="*/ 1586 w 1966"/>
                <a:gd name="T33" fmla="*/ 1670 h 1967"/>
                <a:gd name="T34" fmla="*/ 1495 w 1966"/>
                <a:gd name="T35" fmla="*/ 1743 h 1967"/>
                <a:gd name="T36" fmla="*/ 1399 w 1966"/>
                <a:gd name="T37" fmla="*/ 1807 h 1967"/>
                <a:gd name="T38" fmla="*/ 1298 w 1966"/>
                <a:gd name="T39" fmla="*/ 1860 h 1967"/>
                <a:gd name="T40" fmla="*/ 1195 w 1966"/>
                <a:gd name="T41" fmla="*/ 1902 h 1967"/>
                <a:gd name="T42" fmla="*/ 1088 w 1966"/>
                <a:gd name="T43" fmla="*/ 1933 h 1967"/>
                <a:gd name="T44" fmla="*/ 979 w 1966"/>
                <a:gd name="T45" fmla="*/ 1955 h 1967"/>
                <a:gd name="T46" fmla="*/ 870 w 1966"/>
                <a:gd name="T47" fmla="*/ 1964 h 1967"/>
                <a:gd name="T48" fmla="*/ 758 w 1966"/>
                <a:gd name="T49" fmla="*/ 1964 h 1967"/>
                <a:gd name="T50" fmla="*/ 648 w 1966"/>
                <a:gd name="T51" fmla="*/ 1955 h 1967"/>
                <a:gd name="T52" fmla="*/ 540 w 1966"/>
                <a:gd name="T53" fmla="*/ 1933 h 1967"/>
                <a:gd name="T54" fmla="*/ 433 w 1966"/>
                <a:gd name="T55" fmla="*/ 1902 h 1967"/>
                <a:gd name="T56" fmla="*/ 330 w 1966"/>
                <a:gd name="T57" fmla="*/ 1860 h 1967"/>
                <a:gd name="T58" fmla="*/ 229 w 1966"/>
                <a:gd name="T59" fmla="*/ 1807 h 1967"/>
                <a:gd name="T60" fmla="*/ 133 w 1966"/>
                <a:gd name="T61" fmla="*/ 1743 h 1967"/>
                <a:gd name="T62" fmla="*/ 42 w 1966"/>
                <a:gd name="T63" fmla="*/ 1670 h 1967"/>
                <a:gd name="T64" fmla="*/ 1628 w 1966"/>
                <a:gd name="T6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6" h="1967">
                  <a:moveTo>
                    <a:pt x="1628" y="0"/>
                  </a:moveTo>
                  <a:lnTo>
                    <a:pt x="1669" y="43"/>
                  </a:lnTo>
                  <a:lnTo>
                    <a:pt x="1708" y="87"/>
                  </a:lnTo>
                  <a:lnTo>
                    <a:pt x="1742" y="134"/>
                  </a:lnTo>
                  <a:lnTo>
                    <a:pt x="1776" y="181"/>
                  </a:lnTo>
                  <a:lnTo>
                    <a:pt x="1806" y="230"/>
                  </a:lnTo>
                  <a:lnTo>
                    <a:pt x="1834" y="280"/>
                  </a:lnTo>
                  <a:lnTo>
                    <a:pt x="1859" y="329"/>
                  </a:lnTo>
                  <a:lnTo>
                    <a:pt x="1882" y="381"/>
                  </a:lnTo>
                  <a:lnTo>
                    <a:pt x="1901" y="434"/>
                  </a:lnTo>
                  <a:lnTo>
                    <a:pt x="1918" y="487"/>
                  </a:lnTo>
                  <a:lnTo>
                    <a:pt x="1932" y="541"/>
                  </a:lnTo>
                  <a:lnTo>
                    <a:pt x="1944" y="595"/>
                  </a:lnTo>
                  <a:lnTo>
                    <a:pt x="1954" y="649"/>
                  </a:lnTo>
                  <a:lnTo>
                    <a:pt x="1961" y="704"/>
                  </a:lnTo>
                  <a:lnTo>
                    <a:pt x="1964" y="759"/>
                  </a:lnTo>
                  <a:lnTo>
                    <a:pt x="1966" y="814"/>
                  </a:lnTo>
                  <a:lnTo>
                    <a:pt x="1964" y="870"/>
                  </a:lnTo>
                  <a:lnTo>
                    <a:pt x="1961" y="926"/>
                  </a:lnTo>
                  <a:lnTo>
                    <a:pt x="1954" y="980"/>
                  </a:lnTo>
                  <a:lnTo>
                    <a:pt x="1944" y="1035"/>
                  </a:lnTo>
                  <a:lnTo>
                    <a:pt x="1932" y="1089"/>
                  </a:lnTo>
                  <a:lnTo>
                    <a:pt x="1918" y="1143"/>
                  </a:lnTo>
                  <a:lnTo>
                    <a:pt x="1901" y="1196"/>
                  </a:lnTo>
                  <a:lnTo>
                    <a:pt x="1882" y="1248"/>
                  </a:lnTo>
                  <a:lnTo>
                    <a:pt x="1859" y="1299"/>
                  </a:lnTo>
                  <a:lnTo>
                    <a:pt x="1834" y="1350"/>
                  </a:lnTo>
                  <a:lnTo>
                    <a:pt x="1806" y="1400"/>
                  </a:lnTo>
                  <a:lnTo>
                    <a:pt x="1776" y="1448"/>
                  </a:lnTo>
                  <a:lnTo>
                    <a:pt x="1742" y="1496"/>
                  </a:lnTo>
                  <a:lnTo>
                    <a:pt x="1708" y="1541"/>
                  </a:lnTo>
                  <a:lnTo>
                    <a:pt x="1669" y="1585"/>
                  </a:lnTo>
                  <a:lnTo>
                    <a:pt x="1628" y="1629"/>
                  </a:lnTo>
                  <a:lnTo>
                    <a:pt x="1586" y="1670"/>
                  </a:lnTo>
                  <a:lnTo>
                    <a:pt x="1540" y="1707"/>
                  </a:lnTo>
                  <a:lnTo>
                    <a:pt x="1495" y="1743"/>
                  </a:lnTo>
                  <a:lnTo>
                    <a:pt x="1448" y="1777"/>
                  </a:lnTo>
                  <a:lnTo>
                    <a:pt x="1399" y="1807"/>
                  </a:lnTo>
                  <a:lnTo>
                    <a:pt x="1349" y="1835"/>
                  </a:lnTo>
                  <a:lnTo>
                    <a:pt x="1298" y="1860"/>
                  </a:lnTo>
                  <a:lnTo>
                    <a:pt x="1248" y="1881"/>
                  </a:lnTo>
                  <a:lnTo>
                    <a:pt x="1195" y="1902"/>
                  </a:lnTo>
                  <a:lnTo>
                    <a:pt x="1142" y="1919"/>
                  </a:lnTo>
                  <a:lnTo>
                    <a:pt x="1088" y="1933"/>
                  </a:lnTo>
                  <a:lnTo>
                    <a:pt x="1034" y="1945"/>
                  </a:lnTo>
                  <a:lnTo>
                    <a:pt x="979" y="1955"/>
                  </a:lnTo>
                  <a:lnTo>
                    <a:pt x="925" y="1961"/>
                  </a:lnTo>
                  <a:lnTo>
                    <a:pt x="870" y="1964"/>
                  </a:lnTo>
                  <a:lnTo>
                    <a:pt x="814" y="1967"/>
                  </a:lnTo>
                  <a:lnTo>
                    <a:pt x="758" y="1964"/>
                  </a:lnTo>
                  <a:lnTo>
                    <a:pt x="703" y="1961"/>
                  </a:lnTo>
                  <a:lnTo>
                    <a:pt x="648" y="1955"/>
                  </a:lnTo>
                  <a:lnTo>
                    <a:pt x="594" y="1945"/>
                  </a:lnTo>
                  <a:lnTo>
                    <a:pt x="540" y="1933"/>
                  </a:lnTo>
                  <a:lnTo>
                    <a:pt x="486" y="1919"/>
                  </a:lnTo>
                  <a:lnTo>
                    <a:pt x="433" y="1902"/>
                  </a:lnTo>
                  <a:lnTo>
                    <a:pt x="380" y="1881"/>
                  </a:lnTo>
                  <a:lnTo>
                    <a:pt x="330" y="1860"/>
                  </a:lnTo>
                  <a:lnTo>
                    <a:pt x="279" y="1835"/>
                  </a:lnTo>
                  <a:lnTo>
                    <a:pt x="229" y="1807"/>
                  </a:lnTo>
                  <a:lnTo>
                    <a:pt x="181" y="1777"/>
                  </a:lnTo>
                  <a:lnTo>
                    <a:pt x="133" y="1743"/>
                  </a:lnTo>
                  <a:lnTo>
                    <a:pt x="88" y="1707"/>
                  </a:lnTo>
                  <a:lnTo>
                    <a:pt x="42" y="1670"/>
                  </a:lnTo>
                  <a:lnTo>
                    <a:pt x="0" y="1629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87"/>
            <p:cNvSpPr>
              <a:spLocks/>
            </p:cNvSpPr>
            <p:nvPr userDrawn="1"/>
          </p:nvSpPr>
          <p:spPr bwMode="auto">
            <a:xfrm>
              <a:off x="4432812" y="-5764778"/>
              <a:ext cx="354013" cy="354013"/>
            </a:xfrm>
            <a:custGeom>
              <a:avLst/>
              <a:gdLst>
                <a:gd name="T0" fmla="*/ 756 w 891"/>
                <a:gd name="T1" fmla="*/ 19 h 891"/>
                <a:gd name="T2" fmla="*/ 790 w 891"/>
                <a:gd name="T3" fmla="*/ 60 h 891"/>
                <a:gd name="T4" fmla="*/ 819 w 891"/>
                <a:gd name="T5" fmla="*/ 104 h 891"/>
                <a:gd name="T6" fmla="*/ 843 w 891"/>
                <a:gd name="T7" fmla="*/ 149 h 891"/>
                <a:gd name="T8" fmla="*/ 862 w 891"/>
                <a:gd name="T9" fmla="*/ 195 h 891"/>
                <a:gd name="T10" fmla="*/ 876 w 891"/>
                <a:gd name="T11" fmla="*/ 244 h 891"/>
                <a:gd name="T12" fmla="*/ 886 w 891"/>
                <a:gd name="T13" fmla="*/ 294 h 891"/>
                <a:gd name="T14" fmla="*/ 890 w 891"/>
                <a:gd name="T15" fmla="*/ 343 h 891"/>
                <a:gd name="T16" fmla="*/ 890 w 891"/>
                <a:gd name="T17" fmla="*/ 394 h 891"/>
                <a:gd name="T18" fmla="*/ 886 w 891"/>
                <a:gd name="T19" fmla="*/ 444 h 891"/>
                <a:gd name="T20" fmla="*/ 876 w 891"/>
                <a:gd name="T21" fmla="*/ 492 h 891"/>
                <a:gd name="T22" fmla="*/ 862 w 891"/>
                <a:gd name="T23" fmla="*/ 541 h 891"/>
                <a:gd name="T24" fmla="*/ 843 w 891"/>
                <a:gd name="T25" fmla="*/ 589 h 891"/>
                <a:gd name="T26" fmla="*/ 819 w 891"/>
                <a:gd name="T27" fmla="*/ 634 h 891"/>
                <a:gd name="T28" fmla="*/ 790 w 891"/>
                <a:gd name="T29" fmla="*/ 677 h 891"/>
                <a:gd name="T30" fmla="*/ 756 w 891"/>
                <a:gd name="T31" fmla="*/ 718 h 891"/>
                <a:gd name="T32" fmla="*/ 718 w 891"/>
                <a:gd name="T33" fmla="*/ 756 h 891"/>
                <a:gd name="T34" fmla="*/ 677 w 891"/>
                <a:gd name="T35" fmla="*/ 789 h 891"/>
                <a:gd name="T36" fmla="*/ 634 w 891"/>
                <a:gd name="T37" fmla="*/ 819 h 891"/>
                <a:gd name="T38" fmla="*/ 589 w 891"/>
                <a:gd name="T39" fmla="*/ 842 h 891"/>
                <a:gd name="T40" fmla="*/ 541 w 891"/>
                <a:gd name="T41" fmla="*/ 862 h 891"/>
                <a:gd name="T42" fmla="*/ 494 w 891"/>
                <a:gd name="T43" fmla="*/ 876 h 891"/>
                <a:gd name="T44" fmla="*/ 444 w 891"/>
                <a:gd name="T45" fmla="*/ 886 h 891"/>
                <a:gd name="T46" fmla="*/ 394 w 891"/>
                <a:gd name="T47" fmla="*/ 890 h 891"/>
                <a:gd name="T48" fmla="*/ 344 w 891"/>
                <a:gd name="T49" fmla="*/ 890 h 891"/>
                <a:gd name="T50" fmla="*/ 294 w 891"/>
                <a:gd name="T51" fmla="*/ 886 h 891"/>
                <a:gd name="T52" fmla="*/ 244 w 891"/>
                <a:gd name="T53" fmla="*/ 876 h 891"/>
                <a:gd name="T54" fmla="*/ 197 w 891"/>
                <a:gd name="T55" fmla="*/ 862 h 891"/>
                <a:gd name="T56" fmla="*/ 149 w 891"/>
                <a:gd name="T57" fmla="*/ 842 h 891"/>
                <a:gd name="T58" fmla="*/ 104 w 891"/>
                <a:gd name="T59" fmla="*/ 819 h 891"/>
                <a:gd name="T60" fmla="*/ 61 w 891"/>
                <a:gd name="T61" fmla="*/ 789 h 891"/>
                <a:gd name="T62" fmla="*/ 20 w 891"/>
                <a:gd name="T63" fmla="*/ 756 h 891"/>
                <a:gd name="T64" fmla="*/ 738 w 891"/>
                <a:gd name="T6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1" h="891">
                  <a:moveTo>
                    <a:pt x="738" y="0"/>
                  </a:moveTo>
                  <a:lnTo>
                    <a:pt x="756" y="19"/>
                  </a:lnTo>
                  <a:lnTo>
                    <a:pt x="774" y="39"/>
                  </a:lnTo>
                  <a:lnTo>
                    <a:pt x="790" y="60"/>
                  </a:lnTo>
                  <a:lnTo>
                    <a:pt x="805" y="81"/>
                  </a:lnTo>
                  <a:lnTo>
                    <a:pt x="819" y="104"/>
                  </a:lnTo>
                  <a:lnTo>
                    <a:pt x="832" y="126"/>
                  </a:lnTo>
                  <a:lnTo>
                    <a:pt x="843" y="149"/>
                  </a:lnTo>
                  <a:lnTo>
                    <a:pt x="852" y="172"/>
                  </a:lnTo>
                  <a:lnTo>
                    <a:pt x="862" y="195"/>
                  </a:lnTo>
                  <a:lnTo>
                    <a:pt x="870" y="220"/>
                  </a:lnTo>
                  <a:lnTo>
                    <a:pt x="876" y="244"/>
                  </a:lnTo>
                  <a:lnTo>
                    <a:pt x="882" y="269"/>
                  </a:lnTo>
                  <a:lnTo>
                    <a:pt x="886" y="294"/>
                  </a:lnTo>
                  <a:lnTo>
                    <a:pt x="889" y="319"/>
                  </a:lnTo>
                  <a:lnTo>
                    <a:pt x="890" y="343"/>
                  </a:lnTo>
                  <a:lnTo>
                    <a:pt x="891" y="368"/>
                  </a:lnTo>
                  <a:lnTo>
                    <a:pt x="890" y="394"/>
                  </a:lnTo>
                  <a:lnTo>
                    <a:pt x="889" y="419"/>
                  </a:lnTo>
                  <a:lnTo>
                    <a:pt x="886" y="444"/>
                  </a:lnTo>
                  <a:lnTo>
                    <a:pt x="882" y="469"/>
                  </a:lnTo>
                  <a:lnTo>
                    <a:pt x="876" y="492"/>
                  </a:lnTo>
                  <a:lnTo>
                    <a:pt x="870" y="517"/>
                  </a:lnTo>
                  <a:lnTo>
                    <a:pt x="862" y="541"/>
                  </a:lnTo>
                  <a:lnTo>
                    <a:pt x="852" y="565"/>
                  </a:lnTo>
                  <a:lnTo>
                    <a:pt x="843" y="589"/>
                  </a:lnTo>
                  <a:lnTo>
                    <a:pt x="832" y="611"/>
                  </a:lnTo>
                  <a:lnTo>
                    <a:pt x="819" y="634"/>
                  </a:lnTo>
                  <a:lnTo>
                    <a:pt x="805" y="656"/>
                  </a:lnTo>
                  <a:lnTo>
                    <a:pt x="790" y="677"/>
                  </a:lnTo>
                  <a:lnTo>
                    <a:pt x="774" y="698"/>
                  </a:lnTo>
                  <a:lnTo>
                    <a:pt x="756" y="718"/>
                  </a:lnTo>
                  <a:lnTo>
                    <a:pt x="738" y="738"/>
                  </a:lnTo>
                  <a:lnTo>
                    <a:pt x="718" y="756"/>
                  </a:lnTo>
                  <a:lnTo>
                    <a:pt x="699" y="773"/>
                  </a:lnTo>
                  <a:lnTo>
                    <a:pt x="677" y="789"/>
                  </a:lnTo>
                  <a:lnTo>
                    <a:pt x="656" y="805"/>
                  </a:lnTo>
                  <a:lnTo>
                    <a:pt x="634" y="819"/>
                  </a:lnTo>
                  <a:lnTo>
                    <a:pt x="612" y="831"/>
                  </a:lnTo>
                  <a:lnTo>
                    <a:pt x="589" y="842"/>
                  </a:lnTo>
                  <a:lnTo>
                    <a:pt x="565" y="852"/>
                  </a:lnTo>
                  <a:lnTo>
                    <a:pt x="541" y="862"/>
                  </a:lnTo>
                  <a:lnTo>
                    <a:pt x="518" y="869"/>
                  </a:lnTo>
                  <a:lnTo>
                    <a:pt x="494" y="876"/>
                  </a:lnTo>
                  <a:lnTo>
                    <a:pt x="469" y="881"/>
                  </a:lnTo>
                  <a:lnTo>
                    <a:pt x="444" y="886"/>
                  </a:lnTo>
                  <a:lnTo>
                    <a:pt x="419" y="889"/>
                  </a:lnTo>
                  <a:lnTo>
                    <a:pt x="394" y="890"/>
                  </a:lnTo>
                  <a:lnTo>
                    <a:pt x="369" y="891"/>
                  </a:lnTo>
                  <a:lnTo>
                    <a:pt x="344" y="890"/>
                  </a:lnTo>
                  <a:lnTo>
                    <a:pt x="319" y="889"/>
                  </a:lnTo>
                  <a:lnTo>
                    <a:pt x="294" y="886"/>
                  </a:lnTo>
                  <a:lnTo>
                    <a:pt x="269" y="881"/>
                  </a:lnTo>
                  <a:lnTo>
                    <a:pt x="244" y="876"/>
                  </a:lnTo>
                  <a:lnTo>
                    <a:pt x="221" y="869"/>
                  </a:lnTo>
                  <a:lnTo>
                    <a:pt x="197" y="862"/>
                  </a:lnTo>
                  <a:lnTo>
                    <a:pt x="173" y="852"/>
                  </a:lnTo>
                  <a:lnTo>
                    <a:pt x="149" y="842"/>
                  </a:lnTo>
                  <a:lnTo>
                    <a:pt x="127" y="831"/>
                  </a:lnTo>
                  <a:lnTo>
                    <a:pt x="104" y="819"/>
                  </a:lnTo>
                  <a:lnTo>
                    <a:pt x="81" y="805"/>
                  </a:lnTo>
                  <a:lnTo>
                    <a:pt x="61" y="789"/>
                  </a:lnTo>
                  <a:lnTo>
                    <a:pt x="39" y="773"/>
                  </a:lnTo>
                  <a:lnTo>
                    <a:pt x="20" y="756"/>
                  </a:lnTo>
                  <a:lnTo>
                    <a:pt x="0" y="738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88"/>
            <p:cNvSpPr>
              <a:spLocks/>
            </p:cNvSpPr>
            <p:nvPr userDrawn="1"/>
          </p:nvSpPr>
          <p:spPr bwMode="auto">
            <a:xfrm>
              <a:off x="4794762" y="-5402828"/>
              <a:ext cx="77788" cy="79375"/>
            </a:xfrm>
            <a:custGeom>
              <a:avLst/>
              <a:gdLst>
                <a:gd name="T0" fmla="*/ 81 w 198"/>
                <a:gd name="T1" fmla="*/ 170 h 199"/>
                <a:gd name="T2" fmla="*/ 71 w 198"/>
                <a:gd name="T3" fmla="*/ 161 h 199"/>
                <a:gd name="T4" fmla="*/ 62 w 198"/>
                <a:gd name="T5" fmla="*/ 152 h 199"/>
                <a:gd name="T6" fmla="*/ 54 w 198"/>
                <a:gd name="T7" fmla="*/ 140 h 199"/>
                <a:gd name="T8" fmla="*/ 46 w 198"/>
                <a:gd name="T9" fmla="*/ 129 h 199"/>
                <a:gd name="T10" fmla="*/ 38 w 198"/>
                <a:gd name="T11" fmla="*/ 117 h 199"/>
                <a:gd name="T12" fmla="*/ 30 w 198"/>
                <a:gd name="T13" fmla="*/ 105 h 199"/>
                <a:gd name="T14" fmla="*/ 22 w 198"/>
                <a:gd name="T15" fmla="*/ 92 h 199"/>
                <a:gd name="T16" fmla="*/ 17 w 198"/>
                <a:gd name="T17" fmla="*/ 80 h 199"/>
                <a:gd name="T18" fmla="*/ 12 w 198"/>
                <a:gd name="T19" fmla="*/ 68 h 199"/>
                <a:gd name="T20" fmla="*/ 6 w 198"/>
                <a:gd name="T21" fmla="*/ 58 h 199"/>
                <a:gd name="T22" fmla="*/ 3 w 198"/>
                <a:gd name="T23" fmla="*/ 47 h 199"/>
                <a:gd name="T24" fmla="*/ 1 w 198"/>
                <a:gd name="T25" fmla="*/ 36 h 199"/>
                <a:gd name="T26" fmla="*/ 0 w 198"/>
                <a:gd name="T27" fmla="*/ 27 h 199"/>
                <a:gd name="T28" fmla="*/ 1 w 198"/>
                <a:gd name="T29" fmla="*/ 19 h 199"/>
                <a:gd name="T30" fmla="*/ 3 w 198"/>
                <a:gd name="T31" fmla="*/ 12 h 199"/>
                <a:gd name="T32" fmla="*/ 6 w 198"/>
                <a:gd name="T33" fmla="*/ 7 h 199"/>
                <a:gd name="T34" fmla="*/ 12 w 198"/>
                <a:gd name="T35" fmla="*/ 3 h 199"/>
                <a:gd name="T36" fmla="*/ 18 w 198"/>
                <a:gd name="T37" fmla="*/ 2 h 199"/>
                <a:gd name="T38" fmla="*/ 27 w 198"/>
                <a:gd name="T39" fmla="*/ 0 h 199"/>
                <a:gd name="T40" fmla="*/ 35 w 198"/>
                <a:gd name="T41" fmla="*/ 2 h 199"/>
                <a:gd name="T42" fmla="*/ 46 w 198"/>
                <a:gd name="T43" fmla="*/ 4 h 199"/>
                <a:gd name="T44" fmla="*/ 57 w 198"/>
                <a:gd name="T45" fmla="*/ 7 h 199"/>
                <a:gd name="T46" fmla="*/ 68 w 198"/>
                <a:gd name="T47" fmla="*/ 11 h 199"/>
                <a:gd name="T48" fmla="*/ 80 w 198"/>
                <a:gd name="T49" fmla="*/ 18 h 199"/>
                <a:gd name="T50" fmla="*/ 92 w 198"/>
                <a:gd name="T51" fmla="*/ 23 h 199"/>
                <a:gd name="T52" fmla="*/ 104 w 198"/>
                <a:gd name="T53" fmla="*/ 31 h 199"/>
                <a:gd name="T54" fmla="*/ 116 w 198"/>
                <a:gd name="T55" fmla="*/ 38 h 199"/>
                <a:gd name="T56" fmla="*/ 128 w 198"/>
                <a:gd name="T57" fmla="*/ 46 h 199"/>
                <a:gd name="T58" fmla="*/ 140 w 198"/>
                <a:gd name="T59" fmla="*/ 54 h 199"/>
                <a:gd name="T60" fmla="*/ 151 w 198"/>
                <a:gd name="T61" fmla="*/ 63 h 199"/>
                <a:gd name="T62" fmla="*/ 161 w 198"/>
                <a:gd name="T63" fmla="*/ 72 h 199"/>
                <a:gd name="T64" fmla="*/ 170 w 198"/>
                <a:gd name="T65" fmla="*/ 81 h 199"/>
                <a:gd name="T66" fmla="*/ 178 w 198"/>
                <a:gd name="T67" fmla="*/ 89 h 199"/>
                <a:gd name="T68" fmla="*/ 184 w 198"/>
                <a:gd name="T69" fmla="*/ 98 h 199"/>
                <a:gd name="T70" fmla="*/ 190 w 198"/>
                <a:gd name="T71" fmla="*/ 105 h 199"/>
                <a:gd name="T72" fmla="*/ 194 w 198"/>
                <a:gd name="T73" fmla="*/ 112 h 199"/>
                <a:gd name="T74" fmla="*/ 196 w 198"/>
                <a:gd name="T75" fmla="*/ 118 h 199"/>
                <a:gd name="T76" fmla="*/ 198 w 198"/>
                <a:gd name="T77" fmla="*/ 125 h 199"/>
                <a:gd name="T78" fmla="*/ 198 w 198"/>
                <a:gd name="T79" fmla="*/ 130 h 199"/>
                <a:gd name="T80" fmla="*/ 198 w 198"/>
                <a:gd name="T81" fmla="*/ 137 h 199"/>
                <a:gd name="T82" fmla="*/ 197 w 198"/>
                <a:gd name="T83" fmla="*/ 142 h 199"/>
                <a:gd name="T84" fmla="*/ 196 w 198"/>
                <a:gd name="T85" fmla="*/ 146 h 199"/>
                <a:gd name="T86" fmla="*/ 194 w 198"/>
                <a:gd name="T87" fmla="*/ 152 h 199"/>
                <a:gd name="T88" fmla="*/ 191 w 198"/>
                <a:gd name="T89" fmla="*/ 156 h 199"/>
                <a:gd name="T90" fmla="*/ 183 w 198"/>
                <a:gd name="T91" fmla="*/ 166 h 199"/>
                <a:gd name="T92" fmla="*/ 175 w 198"/>
                <a:gd name="T93" fmla="*/ 175 h 199"/>
                <a:gd name="T94" fmla="*/ 165 w 198"/>
                <a:gd name="T95" fmla="*/ 184 h 199"/>
                <a:gd name="T96" fmla="*/ 155 w 198"/>
                <a:gd name="T97" fmla="*/ 192 h 199"/>
                <a:gd name="T98" fmla="*/ 151 w 198"/>
                <a:gd name="T99" fmla="*/ 194 h 199"/>
                <a:gd name="T100" fmla="*/ 146 w 198"/>
                <a:gd name="T101" fmla="*/ 197 h 199"/>
                <a:gd name="T102" fmla="*/ 141 w 198"/>
                <a:gd name="T103" fmla="*/ 198 h 199"/>
                <a:gd name="T104" fmla="*/ 136 w 198"/>
                <a:gd name="T105" fmla="*/ 199 h 199"/>
                <a:gd name="T106" fmla="*/ 129 w 198"/>
                <a:gd name="T107" fmla="*/ 199 h 199"/>
                <a:gd name="T108" fmla="*/ 124 w 198"/>
                <a:gd name="T109" fmla="*/ 199 h 199"/>
                <a:gd name="T110" fmla="*/ 117 w 198"/>
                <a:gd name="T111" fmla="*/ 197 h 199"/>
                <a:gd name="T112" fmla="*/ 111 w 198"/>
                <a:gd name="T113" fmla="*/ 194 h 199"/>
                <a:gd name="T114" fmla="*/ 104 w 198"/>
                <a:gd name="T115" fmla="*/ 191 h 199"/>
                <a:gd name="T116" fmla="*/ 97 w 198"/>
                <a:gd name="T117" fmla="*/ 185 h 199"/>
                <a:gd name="T118" fmla="*/ 88 w 198"/>
                <a:gd name="T119" fmla="*/ 179 h 199"/>
                <a:gd name="T120" fmla="*/ 81 w 198"/>
                <a:gd name="T121" fmla="*/ 17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" h="199">
                  <a:moveTo>
                    <a:pt x="81" y="170"/>
                  </a:moveTo>
                  <a:lnTo>
                    <a:pt x="71" y="161"/>
                  </a:lnTo>
                  <a:lnTo>
                    <a:pt x="62" y="152"/>
                  </a:lnTo>
                  <a:lnTo>
                    <a:pt x="54" y="140"/>
                  </a:lnTo>
                  <a:lnTo>
                    <a:pt x="46" y="129"/>
                  </a:lnTo>
                  <a:lnTo>
                    <a:pt x="38" y="117"/>
                  </a:lnTo>
                  <a:lnTo>
                    <a:pt x="30" y="105"/>
                  </a:lnTo>
                  <a:lnTo>
                    <a:pt x="22" y="92"/>
                  </a:lnTo>
                  <a:lnTo>
                    <a:pt x="17" y="80"/>
                  </a:lnTo>
                  <a:lnTo>
                    <a:pt x="12" y="68"/>
                  </a:lnTo>
                  <a:lnTo>
                    <a:pt x="6" y="58"/>
                  </a:lnTo>
                  <a:lnTo>
                    <a:pt x="3" y="47"/>
                  </a:lnTo>
                  <a:lnTo>
                    <a:pt x="1" y="36"/>
                  </a:lnTo>
                  <a:lnTo>
                    <a:pt x="0" y="27"/>
                  </a:lnTo>
                  <a:lnTo>
                    <a:pt x="1" y="19"/>
                  </a:lnTo>
                  <a:lnTo>
                    <a:pt x="3" y="12"/>
                  </a:lnTo>
                  <a:lnTo>
                    <a:pt x="6" y="7"/>
                  </a:lnTo>
                  <a:lnTo>
                    <a:pt x="12" y="3"/>
                  </a:lnTo>
                  <a:lnTo>
                    <a:pt x="18" y="2"/>
                  </a:lnTo>
                  <a:lnTo>
                    <a:pt x="27" y="0"/>
                  </a:lnTo>
                  <a:lnTo>
                    <a:pt x="35" y="2"/>
                  </a:lnTo>
                  <a:lnTo>
                    <a:pt x="46" y="4"/>
                  </a:lnTo>
                  <a:lnTo>
                    <a:pt x="57" y="7"/>
                  </a:lnTo>
                  <a:lnTo>
                    <a:pt x="68" y="11"/>
                  </a:lnTo>
                  <a:lnTo>
                    <a:pt x="80" y="18"/>
                  </a:lnTo>
                  <a:lnTo>
                    <a:pt x="92" y="23"/>
                  </a:lnTo>
                  <a:lnTo>
                    <a:pt x="104" y="31"/>
                  </a:lnTo>
                  <a:lnTo>
                    <a:pt x="116" y="38"/>
                  </a:lnTo>
                  <a:lnTo>
                    <a:pt x="128" y="46"/>
                  </a:lnTo>
                  <a:lnTo>
                    <a:pt x="140" y="54"/>
                  </a:lnTo>
                  <a:lnTo>
                    <a:pt x="151" y="63"/>
                  </a:lnTo>
                  <a:lnTo>
                    <a:pt x="161" y="72"/>
                  </a:lnTo>
                  <a:lnTo>
                    <a:pt x="170" y="81"/>
                  </a:lnTo>
                  <a:lnTo>
                    <a:pt x="178" y="89"/>
                  </a:lnTo>
                  <a:lnTo>
                    <a:pt x="184" y="98"/>
                  </a:lnTo>
                  <a:lnTo>
                    <a:pt x="190" y="105"/>
                  </a:lnTo>
                  <a:lnTo>
                    <a:pt x="194" y="112"/>
                  </a:lnTo>
                  <a:lnTo>
                    <a:pt x="196" y="118"/>
                  </a:lnTo>
                  <a:lnTo>
                    <a:pt x="198" y="125"/>
                  </a:lnTo>
                  <a:lnTo>
                    <a:pt x="198" y="130"/>
                  </a:lnTo>
                  <a:lnTo>
                    <a:pt x="198" y="137"/>
                  </a:lnTo>
                  <a:lnTo>
                    <a:pt x="197" y="142"/>
                  </a:lnTo>
                  <a:lnTo>
                    <a:pt x="196" y="146"/>
                  </a:lnTo>
                  <a:lnTo>
                    <a:pt x="194" y="152"/>
                  </a:lnTo>
                  <a:lnTo>
                    <a:pt x="191" y="156"/>
                  </a:lnTo>
                  <a:lnTo>
                    <a:pt x="183" y="166"/>
                  </a:lnTo>
                  <a:lnTo>
                    <a:pt x="175" y="175"/>
                  </a:lnTo>
                  <a:lnTo>
                    <a:pt x="165" y="184"/>
                  </a:lnTo>
                  <a:lnTo>
                    <a:pt x="155" y="192"/>
                  </a:lnTo>
                  <a:lnTo>
                    <a:pt x="151" y="194"/>
                  </a:lnTo>
                  <a:lnTo>
                    <a:pt x="146" y="197"/>
                  </a:lnTo>
                  <a:lnTo>
                    <a:pt x="141" y="198"/>
                  </a:lnTo>
                  <a:lnTo>
                    <a:pt x="136" y="199"/>
                  </a:lnTo>
                  <a:lnTo>
                    <a:pt x="129" y="199"/>
                  </a:lnTo>
                  <a:lnTo>
                    <a:pt x="124" y="199"/>
                  </a:lnTo>
                  <a:lnTo>
                    <a:pt x="117" y="197"/>
                  </a:lnTo>
                  <a:lnTo>
                    <a:pt x="111" y="194"/>
                  </a:lnTo>
                  <a:lnTo>
                    <a:pt x="104" y="191"/>
                  </a:lnTo>
                  <a:lnTo>
                    <a:pt x="97" y="185"/>
                  </a:lnTo>
                  <a:lnTo>
                    <a:pt x="88" y="179"/>
                  </a:lnTo>
                  <a:lnTo>
                    <a:pt x="81" y="17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89"/>
            <p:cNvSpPr>
              <a:spLocks/>
            </p:cNvSpPr>
            <p:nvPr userDrawn="1"/>
          </p:nvSpPr>
          <p:spPr bwMode="auto">
            <a:xfrm>
              <a:off x="4858262" y="-5494903"/>
              <a:ext cx="90488" cy="61913"/>
            </a:xfrm>
            <a:custGeom>
              <a:avLst/>
              <a:gdLst>
                <a:gd name="T0" fmla="*/ 127 w 228"/>
                <a:gd name="T1" fmla="*/ 146 h 158"/>
                <a:gd name="T2" fmla="*/ 115 w 228"/>
                <a:gd name="T3" fmla="*/ 140 h 158"/>
                <a:gd name="T4" fmla="*/ 103 w 228"/>
                <a:gd name="T5" fmla="*/ 133 h 158"/>
                <a:gd name="T6" fmla="*/ 91 w 228"/>
                <a:gd name="T7" fmla="*/ 127 h 158"/>
                <a:gd name="T8" fmla="*/ 80 w 228"/>
                <a:gd name="T9" fmla="*/ 118 h 158"/>
                <a:gd name="T10" fmla="*/ 68 w 228"/>
                <a:gd name="T11" fmla="*/ 110 h 158"/>
                <a:gd name="T12" fmla="*/ 57 w 228"/>
                <a:gd name="T13" fmla="*/ 101 h 158"/>
                <a:gd name="T14" fmla="*/ 46 w 228"/>
                <a:gd name="T15" fmla="*/ 92 h 158"/>
                <a:gd name="T16" fmla="*/ 36 w 228"/>
                <a:gd name="T17" fmla="*/ 83 h 158"/>
                <a:gd name="T18" fmla="*/ 27 w 228"/>
                <a:gd name="T19" fmla="*/ 74 h 158"/>
                <a:gd name="T20" fmla="*/ 19 w 228"/>
                <a:gd name="T21" fmla="*/ 64 h 158"/>
                <a:gd name="T22" fmla="*/ 12 w 228"/>
                <a:gd name="T23" fmla="*/ 55 h 158"/>
                <a:gd name="T24" fmla="*/ 6 w 228"/>
                <a:gd name="T25" fmla="*/ 47 h 158"/>
                <a:gd name="T26" fmla="*/ 2 w 228"/>
                <a:gd name="T27" fmla="*/ 38 h 158"/>
                <a:gd name="T28" fmla="*/ 0 w 228"/>
                <a:gd name="T29" fmla="*/ 30 h 158"/>
                <a:gd name="T30" fmla="*/ 0 w 228"/>
                <a:gd name="T31" fmla="*/ 24 h 158"/>
                <a:gd name="T32" fmla="*/ 1 w 228"/>
                <a:gd name="T33" fmla="*/ 18 h 158"/>
                <a:gd name="T34" fmla="*/ 5 w 228"/>
                <a:gd name="T35" fmla="*/ 12 h 158"/>
                <a:gd name="T36" fmla="*/ 10 w 228"/>
                <a:gd name="T37" fmla="*/ 8 h 158"/>
                <a:gd name="T38" fmla="*/ 18 w 228"/>
                <a:gd name="T39" fmla="*/ 5 h 158"/>
                <a:gd name="T40" fmla="*/ 27 w 228"/>
                <a:gd name="T41" fmla="*/ 2 h 158"/>
                <a:gd name="T42" fmla="*/ 37 w 228"/>
                <a:gd name="T43" fmla="*/ 0 h 158"/>
                <a:gd name="T44" fmla="*/ 48 w 228"/>
                <a:gd name="T45" fmla="*/ 0 h 158"/>
                <a:gd name="T46" fmla="*/ 61 w 228"/>
                <a:gd name="T47" fmla="*/ 0 h 158"/>
                <a:gd name="T48" fmla="*/ 74 w 228"/>
                <a:gd name="T49" fmla="*/ 1 h 158"/>
                <a:gd name="T50" fmla="*/ 87 w 228"/>
                <a:gd name="T51" fmla="*/ 3 h 158"/>
                <a:gd name="T52" fmla="*/ 101 w 228"/>
                <a:gd name="T53" fmla="*/ 6 h 158"/>
                <a:gd name="T54" fmla="*/ 115 w 228"/>
                <a:gd name="T55" fmla="*/ 9 h 158"/>
                <a:gd name="T56" fmla="*/ 129 w 228"/>
                <a:gd name="T57" fmla="*/ 12 h 158"/>
                <a:gd name="T58" fmla="*/ 143 w 228"/>
                <a:gd name="T59" fmla="*/ 16 h 158"/>
                <a:gd name="T60" fmla="*/ 156 w 228"/>
                <a:gd name="T61" fmla="*/ 21 h 158"/>
                <a:gd name="T62" fmla="*/ 168 w 228"/>
                <a:gd name="T63" fmla="*/ 26 h 158"/>
                <a:gd name="T64" fmla="*/ 180 w 228"/>
                <a:gd name="T65" fmla="*/ 30 h 158"/>
                <a:gd name="T66" fmla="*/ 191 w 228"/>
                <a:gd name="T67" fmla="*/ 36 h 158"/>
                <a:gd name="T68" fmla="*/ 199 w 228"/>
                <a:gd name="T69" fmla="*/ 41 h 158"/>
                <a:gd name="T70" fmla="*/ 207 w 228"/>
                <a:gd name="T71" fmla="*/ 47 h 158"/>
                <a:gd name="T72" fmla="*/ 213 w 228"/>
                <a:gd name="T73" fmla="*/ 52 h 158"/>
                <a:gd name="T74" fmla="*/ 218 w 228"/>
                <a:gd name="T75" fmla="*/ 56 h 158"/>
                <a:gd name="T76" fmla="*/ 222 w 228"/>
                <a:gd name="T77" fmla="*/ 62 h 158"/>
                <a:gd name="T78" fmla="*/ 224 w 228"/>
                <a:gd name="T79" fmla="*/ 67 h 158"/>
                <a:gd name="T80" fmla="*/ 226 w 228"/>
                <a:gd name="T81" fmla="*/ 73 h 158"/>
                <a:gd name="T82" fmla="*/ 228 w 228"/>
                <a:gd name="T83" fmla="*/ 78 h 158"/>
                <a:gd name="T84" fmla="*/ 228 w 228"/>
                <a:gd name="T85" fmla="*/ 83 h 158"/>
                <a:gd name="T86" fmla="*/ 226 w 228"/>
                <a:gd name="T87" fmla="*/ 89 h 158"/>
                <a:gd name="T88" fmla="*/ 225 w 228"/>
                <a:gd name="T89" fmla="*/ 94 h 158"/>
                <a:gd name="T90" fmla="*/ 222 w 228"/>
                <a:gd name="T91" fmla="*/ 106 h 158"/>
                <a:gd name="T92" fmla="*/ 217 w 228"/>
                <a:gd name="T93" fmla="*/ 118 h 158"/>
                <a:gd name="T94" fmla="*/ 211 w 228"/>
                <a:gd name="T95" fmla="*/ 129 h 158"/>
                <a:gd name="T96" fmla="*/ 205 w 228"/>
                <a:gd name="T97" fmla="*/ 140 h 158"/>
                <a:gd name="T98" fmla="*/ 202 w 228"/>
                <a:gd name="T99" fmla="*/ 144 h 158"/>
                <a:gd name="T100" fmla="*/ 197 w 228"/>
                <a:gd name="T101" fmla="*/ 148 h 158"/>
                <a:gd name="T102" fmla="*/ 193 w 228"/>
                <a:gd name="T103" fmla="*/ 151 h 158"/>
                <a:gd name="T104" fmla="*/ 189 w 228"/>
                <a:gd name="T105" fmla="*/ 154 h 158"/>
                <a:gd name="T106" fmla="*/ 183 w 228"/>
                <a:gd name="T107" fmla="*/ 156 h 158"/>
                <a:gd name="T108" fmla="*/ 178 w 228"/>
                <a:gd name="T109" fmla="*/ 157 h 158"/>
                <a:gd name="T110" fmla="*/ 171 w 228"/>
                <a:gd name="T111" fmla="*/ 158 h 158"/>
                <a:gd name="T112" fmla="*/ 164 w 228"/>
                <a:gd name="T113" fmla="*/ 158 h 158"/>
                <a:gd name="T114" fmla="*/ 156 w 228"/>
                <a:gd name="T115" fmla="*/ 156 h 158"/>
                <a:gd name="T116" fmla="*/ 147 w 228"/>
                <a:gd name="T117" fmla="*/ 154 h 158"/>
                <a:gd name="T118" fmla="*/ 137 w 228"/>
                <a:gd name="T119" fmla="*/ 150 h 158"/>
                <a:gd name="T120" fmla="*/ 127 w 228"/>
                <a:gd name="T121" fmla="*/ 14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8" h="158">
                  <a:moveTo>
                    <a:pt x="127" y="146"/>
                  </a:moveTo>
                  <a:lnTo>
                    <a:pt x="115" y="140"/>
                  </a:lnTo>
                  <a:lnTo>
                    <a:pt x="103" y="133"/>
                  </a:lnTo>
                  <a:lnTo>
                    <a:pt x="91" y="127"/>
                  </a:lnTo>
                  <a:lnTo>
                    <a:pt x="80" y="118"/>
                  </a:lnTo>
                  <a:lnTo>
                    <a:pt x="68" y="110"/>
                  </a:lnTo>
                  <a:lnTo>
                    <a:pt x="57" y="101"/>
                  </a:lnTo>
                  <a:lnTo>
                    <a:pt x="46" y="92"/>
                  </a:lnTo>
                  <a:lnTo>
                    <a:pt x="36" y="83"/>
                  </a:lnTo>
                  <a:lnTo>
                    <a:pt x="27" y="74"/>
                  </a:lnTo>
                  <a:lnTo>
                    <a:pt x="19" y="64"/>
                  </a:lnTo>
                  <a:lnTo>
                    <a:pt x="12" y="55"/>
                  </a:lnTo>
                  <a:lnTo>
                    <a:pt x="6" y="47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10" y="8"/>
                  </a:lnTo>
                  <a:lnTo>
                    <a:pt x="18" y="5"/>
                  </a:lnTo>
                  <a:lnTo>
                    <a:pt x="27" y="2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4" y="1"/>
                  </a:lnTo>
                  <a:lnTo>
                    <a:pt x="87" y="3"/>
                  </a:lnTo>
                  <a:lnTo>
                    <a:pt x="101" y="6"/>
                  </a:lnTo>
                  <a:lnTo>
                    <a:pt x="115" y="9"/>
                  </a:lnTo>
                  <a:lnTo>
                    <a:pt x="129" y="12"/>
                  </a:lnTo>
                  <a:lnTo>
                    <a:pt x="143" y="16"/>
                  </a:lnTo>
                  <a:lnTo>
                    <a:pt x="156" y="21"/>
                  </a:lnTo>
                  <a:lnTo>
                    <a:pt x="168" y="26"/>
                  </a:lnTo>
                  <a:lnTo>
                    <a:pt x="180" y="30"/>
                  </a:lnTo>
                  <a:lnTo>
                    <a:pt x="191" y="36"/>
                  </a:lnTo>
                  <a:lnTo>
                    <a:pt x="199" y="41"/>
                  </a:lnTo>
                  <a:lnTo>
                    <a:pt x="207" y="47"/>
                  </a:lnTo>
                  <a:lnTo>
                    <a:pt x="213" y="52"/>
                  </a:lnTo>
                  <a:lnTo>
                    <a:pt x="218" y="56"/>
                  </a:lnTo>
                  <a:lnTo>
                    <a:pt x="222" y="62"/>
                  </a:lnTo>
                  <a:lnTo>
                    <a:pt x="224" y="67"/>
                  </a:lnTo>
                  <a:lnTo>
                    <a:pt x="226" y="73"/>
                  </a:lnTo>
                  <a:lnTo>
                    <a:pt x="228" y="78"/>
                  </a:lnTo>
                  <a:lnTo>
                    <a:pt x="228" y="83"/>
                  </a:lnTo>
                  <a:lnTo>
                    <a:pt x="226" y="89"/>
                  </a:lnTo>
                  <a:lnTo>
                    <a:pt x="225" y="94"/>
                  </a:lnTo>
                  <a:lnTo>
                    <a:pt x="222" y="106"/>
                  </a:lnTo>
                  <a:lnTo>
                    <a:pt x="217" y="118"/>
                  </a:lnTo>
                  <a:lnTo>
                    <a:pt x="211" y="129"/>
                  </a:lnTo>
                  <a:lnTo>
                    <a:pt x="205" y="140"/>
                  </a:lnTo>
                  <a:lnTo>
                    <a:pt x="202" y="144"/>
                  </a:lnTo>
                  <a:lnTo>
                    <a:pt x="197" y="148"/>
                  </a:lnTo>
                  <a:lnTo>
                    <a:pt x="193" y="151"/>
                  </a:lnTo>
                  <a:lnTo>
                    <a:pt x="189" y="154"/>
                  </a:lnTo>
                  <a:lnTo>
                    <a:pt x="183" y="156"/>
                  </a:lnTo>
                  <a:lnTo>
                    <a:pt x="178" y="157"/>
                  </a:lnTo>
                  <a:lnTo>
                    <a:pt x="171" y="158"/>
                  </a:lnTo>
                  <a:lnTo>
                    <a:pt x="164" y="158"/>
                  </a:lnTo>
                  <a:lnTo>
                    <a:pt x="156" y="156"/>
                  </a:lnTo>
                  <a:lnTo>
                    <a:pt x="147" y="154"/>
                  </a:lnTo>
                  <a:lnTo>
                    <a:pt x="137" y="150"/>
                  </a:lnTo>
                  <a:lnTo>
                    <a:pt x="127" y="14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90"/>
            <p:cNvSpPr>
              <a:spLocks/>
            </p:cNvSpPr>
            <p:nvPr userDrawn="1"/>
          </p:nvSpPr>
          <p:spPr bwMode="auto">
            <a:xfrm>
              <a:off x="4886837" y="-5610790"/>
              <a:ext cx="93663" cy="50800"/>
            </a:xfrm>
            <a:custGeom>
              <a:avLst/>
              <a:gdLst>
                <a:gd name="T0" fmla="*/ 161 w 238"/>
                <a:gd name="T1" fmla="*/ 126 h 127"/>
                <a:gd name="T2" fmla="*/ 149 w 238"/>
                <a:gd name="T3" fmla="*/ 125 h 127"/>
                <a:gd name="T4" fmla="*/ 135 w 238"/>
                <a:gd name="T5" fmla="*/ 123 h 127"/>
                <a:gd name="T6" fmla="*/ 122 w 238"/>
                <a:gd name="T7" fmla="*/ 121 h 127"/>
                <a:gd name="T8" fmla="*/ 108 w 238"/>
                <a:gd name="T9" fmla="*/ 116 h 127"/>
                <a:gd name="T10" fmla="*/ 94 w 238"/>
                <a:gd name="T11" fmla="*/ 113 h 127"/>
                <a:gd name="T12" fmla="*/ 81 w 238"/>
                <a:gd name="T13" fmla="*/ 109 h 127"/>
                <a:gd name="T14" fmla="*/ 67 w 238"/>
                <a:gd name="T15" fmla="*/ 103 h 127"/>
                <a:gd name="T16" fmla="*/ 55 w 238"/>
                <a:gd name="T17" fmla="*/ 99 h 127"/>
                <a:gd name="T18" fmla="*/ 43 w 238"/>
                <a:gd name="T19" fmla="*/ 93 h 127"/>
                <a:gd name="T20" fmla="*/ 32 w 238"/>
                <a:gd name="T21" fmla="*/ 87 h 127"/>
                <a:gd name="T22" fmla="*/ 23 w 238"/>
                <a:gd name="T23" fmla="*/ 81 h 127"/>
                <a:gd name="T24" fmla="*/ 14 w 238"/>
                <a:gd name="T25" fmla="*/ 75 h 127"/>
                <a:gd name="T26" fmla="*/ 7 w 238"/>
                <a:gd name="T27" fmla="*/ 69 h 127"/>
                <a:gd name="T28" fmla="*/ 3 w 238"/>
                <a:gd name="T29" fmla="*/ 62 h 127"/>
                <a:gd name="T30" fmla="*/ 0 w 238"/>
                <a:gd name="T31" fmla="*/ 55 h 127"/>
                <a:gd name="T32" fmla="*/ 0 w 238"/>
                <a:gd name="T33" fmla="*/ 48 h 127"/>
                <a:gd name="T34" fmla="*/ 1 w 238"/>
                <a:gd name="T35" fmla="*/ 43 h 127"/>
                <a:gd name="T36" fmla="*/ 5 w 238"/>
                <a:gd name="T37" fmla="*/ 36 h 127"/>
                <a:gd name="T38" fmla="*/ 11 w 238"/>
                <a:gd name="T39" fmla="*/ 31 h 127"/>
                <a:gd name="T40" fmla="*/ 18 w 238"/>
                <a:gd name="T41" fmla="*/ 26 h 127"/>
                <a:gd name="T42" fmla="*/ 28 w 238"/>
                <a:gd name="T43" fmla="*/ 21 h 127"/>
                <a:gd name="T44" fmla="*/ 38 w 238"/>
                <a:gd name="T45" fmla="*/ 17 h 127"/>
                <a:gd name="T46" fmla="*/ 50 w 238"/>
                <a:gd name="T47" fmla="*/ 13 h 127"/>
                <a:gd name="T48" fmla="*/ 63 w 238"/>
                <a:gd name="T49" fmla="*/ 9 h 127"/>
                <a:gd name="T50" fmla="*/ 76 w 238"/>
                <a:gd name="T51" fmla="*/ 6 h 127"/>
                <a:gd name="T52" fmla="*/ 90 w 238"/>
                <a:gd name="T53" fmla="*/ 4 h 127"/>
                <a:gd name="T54" fmla="*/ 104 w 238"/>
                <a:gd name="T55" fmla="*/ 2 h 127"/>
                <a:gd name="T56" fmla="*/ 118 w 238"/>
                <a:gd name="T57" fmla="*/ 1 h 127"/>
                <a:gd name="T58" fmla="*/ 133 w 238"/>
                <a:gd name="T59" fmla="*/ 0 h 127"/>
                <a:gd name="T60" fmla="*/ 147 w 238"/>
                <a:gd name="T61" fmla="*/ 0 h 127"/>
                <a:gd name="T62" fmla="*/ 160 w 238"/>
                <a:gd name="T63" fmla="*/ 0 h 127"/>
                <a:gd name="T64" fmla="*/ 173 w 238"/>
                <a:gd name="T65" fmla="*/ 1 h 127"/>
                <a:gd name="T66" fmla="*/ 184 w 238"/>
                <a:gd name="T67" fmla="*/ 2 h 127"/>
                <a:gd name="T68" fmla="*/ 194 w 238"/>
                <a:gd name="T69" fmla="*/ 3 h 127"/>
                <a:gd name="T70" fmla="*/ 203 w 238"/>
                <a:gd name="T71" fmla="*/ 6 h 127"/>
                <a:gd name="T72" fmla="*/ 211 w 238"/>
                <a:gd name="T73" fmla="*/ 8 h 127"/>
                <a:gd name="T74" fmla="*/ 217 w 238"/>
                <a:gd name="T75" fmla="*/ 12 h 127"/>
                <a:gd name="T76" fmla="*/ 222 w 238"/>
                <a:gd name="T77" fmla="*/ 16 h 127"/>
                <a:gd name="T78" fmla="*/ 227 w 238"/>
                <a:gd name="T79" fmla="*/ 19 h 127"/>
                <a:gd name="T80" fmla="*/ 230 w 238"/>
                <a:gd name="T81" fmla="*/ 23 h 127"/>
                <a:gd name="T82" fmla="*/ 232 w 238"/>
                <a:gd name="T83" fmla="*/ 29 h 127"/>
                <a:gd name="T84" fmla="*/ 234 w 238"/>
                <a:gd name="T85" fmla="*/ 34 h 127"/>
                <a:gd name="T86" fmla="*/ 236 w 238"/>
                <a:gd name="T87" fmla="*/ 40 h 127"/>
                <a:gd name="T88" fmla="*/ 236 w 238"/>
                <a:gd name="T89" fmla="*/ 45 h 127"/>
                <a:gd name="T90" fmla="*/ 238 w 238"/>
                <a:gd name="T91" fmla="*/ 57 h 127"/>
                <a:gd name="T92" fmla="*/ 236 w 238"/>
                <a:gd name="T93" fmla="*/ 70 h 127"/>
                <a:gd name="T94" fmla="*/ 235 w 238"/>
                <a:gd name="T95" fmla="*/ 82 h 127"/>
                <a:gd name="T96" fmla="*/ 232 w 238"/>
                <a:gd name="T97" fmla="*/ 94 h 127"/>
                <a:gd name="T98" fmla="*/ 231 w 238"/>
                <a:gd name="T99" fmla="*/ 99 h 127"/>
                <a:gd name="T100" fmla="*/ 229 w 238"/>
                <a:gd name="T101" fmla="*/ 104 h 127"/>
                <a:gd name="T102" fmla="*/ 226 w 238"/>
                <a:gd name="T103" fmla="*/ 109 h 127"/>
                <a:gd name="T104" fmla="*/ 222 w 238"/>
                <a:gd name="T105" fmla="*/ 113 h 127"/>
                <a:gd name="T106" fmla="*/ 218 w 238"/>
                <a:gd name="T107" fmla="*/ 117 h 127"/>
                <a:gd name="T108" fmla="*/ 213 w 238"/>
                <a:gd name="T109" fmla="*/ 121 h 127"/>
                <a:gd name="T110" fmla="*/ 207 w 238"/>
                <a:gd name="T111" fmla="*/ 123 h 127"/>
                <a:gd name="T112" fmla="*/ 200 w 238"/>
                <a:gd name="T113" fmla="*/ 125 h 127"/>
                <a:gd name="T114" fmla="*/ 192 w 238"/>
                <a:gd name="T115" fmla="*/ 126 h 127"/>
                <a:gd name="T116" fmla="*/ 184 w 238"/>
                <a:gd name="T117" fmla="*/ 127 h 127"/>
                <a:gd name="T118" fmla="*/ 173 w 238"/>
                <a:gd name="T119" fmla="*/ 127 h 127"/>
                <a:gd name="T120" fmla="*/ 161 w 238"/>
                <a:gd name="T121" fmla="*/ 12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8" h="127">
                  <a:moveTo>
                    <a:pt x="161" y="126"/>
                  </a:moveTo>
                  <a:lnTo>
                    <a:pt x="149" y="125"/>
                  </a:lnTo>
                  <a:lnTo>
                    <a:pt x="135" y="123"/>
                  </a:lnTo>
                  <a:lnTo>
                    <a:pt x="122" y="121"/>
                  </a:lnTo>
                  <a:lnTo>
                    <a:pt x="108" y="116"/>
                  </a:lnTo>
                  <a:lnTo>
                    <a:pt x="94" y="113"/>
                  </a:lnTo>
                  <a:lnTo>
                    <a:pt x="81" y="109"/>
                  </a:lnTo>
                  <a:lnTo>
                    <a:pt x="67" y="103"/>
                  </a:lnTo>
                  <a:lnTo>
                    <a:pt x="55" y="99"/>
                  </a:lnTo>
                  <a:lnTo>
                    <a:pt x="43" y="93"/>
                  </a:lnTo>
                  <a:lnTo>
                    <a:pt x="32" y="87"/>
                  </a:lnTo>
                  <a:lnTo>
                    <a:pt x="23" y="81"/>
                  </a:lnTo>
                  <a:lnTo>
                    <a:pt x="14" y="75"/>
                  </a:lnTo>
                  <a:lnTo>
                    <a:pt x="7" y="69"/>
                  </a:lnTo>
                  <a:lnTo>
                    <a:pt x="3" y="62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1" y="43"/>
                  </a:lnTo>
                  <a:lnTo>
                    <a:pt x="5" y="36"/>
                  </a:lnTo>
                  <a:lnTo>
                    <a:pt x="11" y="31"/>
                  </a:lnTo>
                  <a:lnTo>
                    <a:pt x="18" y="26"/>
                  </a:lnTo>
                  <a:lnTo>
                    <a:pt x="28" y="21"/>
                  </a:lnTo>
                  <a:lnTo>
                    <a:pt x="38" y="17"/>
                  </a:lnTo>
                  <a:lnTo>
                    <a:pt x="50" y="13"/>
                  </a:lnTo>
                  <a:lnTo>
                    <a:pt x="63" y="9"/>
                  </a:lnTo>
                  <a:lnTo>
                    <a:pt x="76" y="6"/>
                  </a:lnTo>
                  <a:lnTo>
                    <a:pt x="90" y="4"/>
                  </a:lnTo>
                  <a:lnTo>
                    <a:pt x="104" y="2"/>
                  </a:lnTo>
                  <a:lnTo>
                    <a:pt x="118" y="1"/>
                  </a:lnTo>
                  <a:lnTo>
                    <a:pt x="133" y="0"/>
                  </a:lnTo>
                  <a:lnTo>
                    <a:pt x="147" y="0"/>
                  </a:lnTo>
                  <a:lnTo>
                    <a:pt x="160" y="0"/>
                  </a:lnTo>
                  <a:lnTo>
                    <a:pt x="173" y="1"/>
                  </a:lnTo>
                  <a:lnTo>
                    <a:pt x="184" y="2"/>
                  </a:lnTo>
                  <a:lnTo>
                    <a:pt x="194" y="3"/>
                  </a:lnTo>
                  <a:lnTo>
                    <a:pt x="203" y="6"/>
                  </a:lnTo>
                  <a:lnTo>
                    <a:pt x="211" y="8"/>
                  </a:lnTo>
                  <a:lnTo>
                    <a:pt x="217" y="12"/>
                  </a:lnTo>
                  <a:lnTo>
                    <a:pt x="222" y="16"/>
                  </a:lnTo>
                  <a:lnTo>
                    <a:pt x="227" y="19"/>
                  </a:lnTo>
                  <a:lnTo>
                    <a:pt x="230" y="23"/>
                  </a:lnTo>
                  <a:lnTo>
                    <a:pt x="232" y="29"/>
                  </a:lnTo>
                  <a:lnTo>
                    <a:pt x="234" y="34"/>
                  </a:lnTo>
                  <a:lnTo>
                    <a:pt x="236" y="40"/>
                  </a:lnTo>
                  <a:lnTo>
                    <a:pt x="236" y="45"/>
                  </a:lnTo>
                  <a:lnTo>
                    <a:pt x="238" y="57"/>
                  </a:lnTo>
                  <a:lnTo>
                    <a:pt x="236" y="70"/>
                  </a:lnTo>
                  <a:lnTo>
                    <a:pt x="235" y="82"/>
                  </a:lnTo>
                  <a:lnTo>
                    <a:pt x="232" y="94"/>
                  </a:lnTo>
                  <a:lnTo>
                    <a:pt x="231" y="99"/>
                  </a:lnTo>
                  <a:lnTo>
                    <a:pt x="229" y="104"/>
                  </a:lnTo>
                  <a:lnTo>
                    <a:pt x="226" y="109"/>
                  </a:lnTo>
                  <a:lnTo>
                    <a:pt x="222" y="113"/>
                  </a:lnTo>
                  <a:lnTo>
                    <a:pt x="218" y="117"/>
                  </a:lnTo>
                  <a:lnTo>
                    <a:pt x="213" y="121"/>
                  </a:lnTo>
                  <a:lnTo>
                    <a:pt x="207" y="123"/>
                  </a:lnTo>
                  <a:lnTo>
                    <a:pt x="200" y="125"/>
                  </a:lnTo>
                  <a:lnTo>
                    <a:pt x="192" y="126"/>
                  </a:lnTo>
                  <a:lnTo>
                    <a:pt x="184" y="127"/>
                  </a:lnTo>
                  <a:lnTo>
                    <a:pt x="173" y="127"/>
                  </a:lnTo>
                  <a:lnTo>
                    <a:pt x="161" y="12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1"/>
            <p:cNvSpPr>
              <a:spLocks/>
            </p:cNvSpPr>
            <p:nvPr userDrawn="1"/>
          </p:nvSpPr>
          <p:spPr bwMode="auto">
            <a:xfrm>
              <a:off x="4875725" y="-5740965"/>
              <a:ext cx="93663" cy="55563"/>
            </a:xfrm>
            <a:custGeom>
              <a:avLst/>
              <a:gdLst>
                <a:gd name="T0" fmla="*/ 179 w 235"/>
                <a:gd name="T1" fmla="*/ 129 h 140"/>
                <a:gd name="T2" fmla="*/ 167 w 235"/>
                <a:gd name="T3" fmla="*/ 131 h 140"/>
                <a:gd name="T4" fmla="*/ 154 w 235"/>
                <a:gd name="T5" fmla="*/ 134 h 140"/>
                <a:gd name="T6" fmla="*/ 140 w 235"/>
                <a:gd name="T7" fmla="*/ 137 h 140"/>
                <a:gd name="T8" fmla="*/ 126 w 235"/>
                <a:gd name="T9" fmla="*/ 138 h 140"/>
                <a:gd name="T10" fmla="*/ 112 w 235"/>
                <a:gd name="T11" fmla="*/ 139 h 140"/>
                <a:gd name="T12" fmla="*/ 97 w 235"/>
                <a:gd name="T13" fmla="*/ 140 h 140"/>
                <a:gd name="T14" fmla="*/ 83 w 235"/>
                <a:gd name="T15" fmla="*/ 140 h 140"/>
                <a:gd name="T16" fmla="*/ 70 w 235"/>
                <a:gd name="T17" fmla="*/ 139 h 140"/>
                <a:gd name="T18" fmla="*/ 57 w 235"/>
                <a:gd name="T19" fmla="*/ 138 h 140"/>
                <a:gd name="T20" fmla="*/ 45 w 235"/>
                <a:gd name="T21" fmla="*/ 135 h 140"/>
                <a:gd name="T22" fmla="*/ 33 w 235"/>
                <a:gd name="T23" fmla="*/ 133 h 140"/>
                <a:gd name="T24" fmla="*/ 24 w 235"/>
                <a:gd name="T25" fmla="*/ 130 h 140"/>
                <a:gd name="T26" fmla="*/ 15 w 235"/>
                <a:gd name="T27" fmla="*/ 127 h 140"/>
                <a:gd name="T28" fmla="*/ 9 w 235"/>
                <a:gd name="T29" fmla="*/ 123 h 140"/>
                <a:gd name="T30" fmla="*/ 4 w 235"/>
                <a:gd name="T31" fmla="*/ 117 h 140"/>
                <a:gd name="T32" fmla="*/ 1 w 235"/>
                <a:gd name="T33" fmla="*/ 111 h 140"/>
                <a:gd name="T34" fmla="*/ 0 w 235"/>
                <a:gd name="T35" fmla="*/ 104 h 140"/>
                <a:gd name="T36" fmla="*/ 2 w 235"/>
                <a:gd name="T37" fmla="*/ 98 h 140"/>
                <a:gd name="T38" fmla="*/ 5 w 235"/>
                <a:gd name="T39" fmla="*/ 90 h 140"/>
                <a:gd name="T40" fmla="*/ 11 w 235"/>
                <a:gd name="T41" fmla="*/ 83 h 140"/>
                <a:gd name="T42" fmla="*/ 18 w 235"/>
                <a:gd name="T43" fmla="*/ 75 h 140"/>
                <a:gd name="T44" fmla="*/ 27 w 235"/>
                <a:gd name="T45" fmla="*/ 67 h 140"/>
                <a:gd name="T46" fmla="*/ 36 w 235"/>
                <a:gd name="T47" fmla="*/ 60 h 140"/>
                <a:gd name="T48" fmla="*/ 46 w 235"/>
                <a:gd name="T49" fmla="*/ 52 h 140"/>
                <a:gd name="T50" fmla="*/ 58 w 235"/>
                <a:gd name="T51" fmla="*/ 45 h 140"/>
                <a:gd name="T52" fmla="*/ 70 w 235"/>
                <a:gd name="T53" fmla="*/ 38 h 140"/>
                <a:gd name="T54" fmla="*/ 83 w 235"/>
                <a:gd name="T55" fmla="*/ 31 h 140"/>
                <a:gd name="T56" fmla="*/ 96 w 235"/>
                <a:gd name="T57" fmla="*/ 25 h 140"/>
                <a:gd name="T58" fmla="*/ 109 w 235"/>
                <a:gd name="T59" fmla="*/ 19 h 140"/>
                <a:gd name="T60" fmla="*/ 122 w 235"/>
                <a:gd name="T61" fmla="*/ 15 h 140"/>
                <a:gd name="T62" fmla="*/ 135 w 235"/>
                <a:gd name="T63" fmla="*/ 10 h 140"/>
                <a:gd name="T64" fmla="*/ 147 w 235"/>
                <a:gd name="T65" fmla="*/ 6 h 140"/>
                <a:gd name="T66" fmla="*/ 159 w 235"/>
                <a:gd name="T67" fmla="*/ 4 h 140"/>
                <a:gd name="T68" fmla="*/ 168 w 235"/>
                <a:gd name="T69" fmla="*/ 2 h 140"/>
                <a:gd name="T70" fmla="*/ 177 w 235"/>
                <a:gd name="T71" fmla="*/ 0 h 140"/>
                <a:gd name="T72" fmla="*/ 186 w 235"/>
                <a:gd name="T73" fmla="*/ 0 h 140"/>
                <a:gd name="T74" fmla="*/ 192 w 235"/>
                <a:gd name="T75" fmla="*/ 2 h 140"/>
                <a:gd name="T76" fmla="*/ 199 w 235"/>
                <a:gd name="T77" fmla="*/ 4 h 140"/>
                <a:gd name="T78" fmla="*/ 204 w 235"/>
                <a:gd name="T79" fmla="*/ 6 h 140"/>
                <a:gd name="T80" fmla="*/ 210 w 235"/>
                <a:gd name="T81" fmla="*/ 9 h 140"/>
                <a:gd name="T82" fmla="*/ 214 w 235"/>
                <a:gd name="T83" fmla="*/ 12 h 140"/>
                <a:gd name="T84" fmla="*/ 217 w 235"/>
                <a:gd name="T85" fmla="*/ 17 h 140"/>
                <a:gd name="T86" fmla="*/ 220 w 235"/>
                <a:gd name="T87" fmla="*/ 21 h 140"/>
                <a:gd name="T88" fmla="*/ 222 w 235"/>
                <a:gd name="T89" fmla="*/ 26 h 140"/>
                <a:gd name="T90" fmla="*/ 227 w 235"/>
                <a:gd name="T91" fmla="*/ 37 h 140"/>
                <a:gd name="T92" fmla="*/ 231 w 235"/>
                <a:gd name="T93" fmla="*/ 49 h 140"/>
                <a:gd name="T94" fmla="*/ 233 w 235"/>
                <a:gd name="T95" fmla="*/ 62 h 140"/>
                <a:gd name="T96" fmla="*/ 235 w 235"/>
                <a:gd name="T97" fmla="*/ 74 h 140"/>
                <a:gd name="T98" fmla="*/ 235 w 235"/>
                <a:gd name="T99" fmla="*/ 79 h 140"/>
                <a:gd name="T100" fmla="*/ 235 w 235"/>
                <a:gd name="T101" fmla="*/ 85 h 140"/>
                <a:gd name="T102" fmla="*/ 234 w 235"/>
                <a:gd name="T103" fmla="*/ 90 h 140"/>
                <a:gd name="T104" fmla="*/ 232 w 235"/>
                <a:gd name="T105" fmla="*/ 96 h 140"/>
                <a:gd name="T106" fmla="*/ 230 w 235"/>
                <a:gd name="T107" fmla="*/ 100 h 140"/>
                <a:gd name="T108" fmla="*/ 226 w 235"/>
                <a:gd name="T109" fmla="*/ 105 h 140"/>
                <a:gd name="T110" fmla="*/ 221 w 235"/>
                <a:gd name="T111" fmla="*/ 110 h 140"/>
                <a:gd name="T112" fmla="*/ 216 w 235"/>
                <a:gd name="T113" fmla="*/ 114 h 140"/>
                <a:gd name="T114" fmla="*/ 208 w 235"/>
                <a:gd name="T115" fmla="*/ 118 h 140"/>
                <a:gd name="T116" fmla="*/ 201 w 235"/>
                <a:gd name="T117" fmla="*/ 121 h 140"/>
                <a:gd name="T118" fmla="*/ 191 w 235"/>
                <a:gd name="T119" fmla="*/ 126 h 140"/>
                <a:gd name="T120" fmla="*/ 179 w 235"/>
                <a:gd name="T121" fmla="*/ 1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5" h="140">
                  <a:moveTo>
                    <a:pt x="179" y="129"/>
                  </a:moveTo>
                  <a:lnTo>
                    <a:pt x="167" y="131"/>
                  </a:lnTo>
                  <a:lnTo>
                    <a:pt x="154" y="134"/>
                  </a:lnTo>
                  <a:lnTo>
                    <a:pt x="140" y="137"/>
                  </a:lnTo>
                  <a:lnTo>
                    <a:pt x="126" y="138"/>
                  </a:lnTo>
                  <a:lnTo>
                    <a:pt x="112" y="139"/>
                  </a:lnTo>
                  <a:lnTo>
                    <a:pt x="97" y="140"/>
                  </a:lnTo>
                  <a:lnTo>
                    <a:pt x="83" y="140"/>
                  </a:lnTo>
                  <a:lnTo>
                    <a:pt x="70" y="139"/>
                  </a:lnTo>
                  <a:lnTo>
                    <a:pt x="57" y="138"/>
                  </a:lnTo>
                  <a:lnTo>
                    <a:pt x="45" y="135"/>
                  </a:lnTo>
                  <a:lnTo>
                    <a:pt x="33" y="133"/>
                  </a:lnTo>
                  <a:lnTo>
                    <a:pt x="24" y="130"/>
                  </a:lnTo>
                  <a:lnTo>
                    <a:pt x="15" y="127"/>
                  </a:lnTo>
                  <a:lnTo>
                    <a:pt x="9" y="123"/>
                  </a:lnTo>
                  <a:lnTo>
                    <a:pt x="4" y="117"/>
                  </a:lnTo>
                  <a:lnTo>
                    <a:pt x="1" y="111"/>
                  </a:lnTo>
                  <a:lnTo>
                    <a:pt x="0" y="104"/>
                  </a:lnTo>
                  <a:lnTo>
                    <a:pt x="2" y="98"/>
                  </a:lnTo>
                  <a:lnTo>
                    <a:pt x="5" y="90"/>
                  </a:lnTo>
                  <a:lnTo>
                    <a:pt x="11" y="83"/>
                  </a:lnTo>
                  <a:lnTo>
                    <a:pt x="18" y="75"/>
                  </a:lnTo>
                  <a:lnTo>
                    <a:pt x="27" y="67"/>
                  </a:lnTo>
                  <a:lnTo>
                    <a:pt x="36" y="60"/>
                  </a:lnTo>
                  <a:lnTo>
                    <a:pt x="46" y="52"/>
                  </a:lnTo>
                  <a:lnTo>
                    <a:pt x="58" y="45"/>
                  </a:lnTo>
                  <a:lnTo>
                    <a:pt x="70" y="38"/>
                  </a:lnTo>
                  <a:lnTo>
                    <a:pt x="83" y="31"/>
                  </a:lnTo>
                  <a:lnTo>
                    <a:pt x="96" y="25"/>
                  </a:lnTo>
                  <a:lnTo>
                    <a:pt x="109" y="19"/>
                  </a:lnTo>
                  <a:lnTo>
                    <a:pt x="122" y="15"/>
                  </a:lnTo>
                  <a:lnTo>
                    <a:pt x="135" y="10"/>
                  </a:lnTo>
                  <a:lnTo>
                    <a:pt x="147" y="6"/>
                  </a:lnTo>
                  <a:lnTo>
                    <a:pt x="159" y="4"/>
                  </a:lnTo>
                  <a:lnTo>
                    <a:pt x="168" y="2"/>
                  </a:lnTo>
                  <a:lnTo>
                    <a:pt x="177" y="0"/>
                  </a:lnTo>
                  <a:lnTo>
                    <a:pt x="186" y="0"/>
                  </a:lnTo>
                  <a:lnTo>
                    <a:pt x="192" y="2"/>
                  </a:lnTo>
                  <a:lnTo>
                    <a:pt x="199" y="4"/>
                  </a:lnTo>
                  <a:lnTo>
                    <a:pt x="204" y="6"/>
                  </a:lnTo>
                  <a:lnTo>
                    <a:pt x="210" y="9"/>
                  </a:lnTo>
                  <a:lnTo>
                    <a:pt x="214" y="12"/>
                  </a:lnTo>
                  <a:lnTo>
                    <a:pt x="217" y="17"/>
                  </a:lnTo>
                  <a:lnTo>
                    <a:pt x="220" y="21"/>
                  </a:lnTo>
                  <a:lnTo>
                    <a:pt x="222" y="26"/>
                  </a:lnTo>
                  <a:lnTo>
                    <a:pt x="227" y="37"/>
                  </a:lnTo>
                  <a:lnTo>
                    <a:pt x="231" y="49"/>
                  </a:lnTo>
                  <a:lnTo>
                    <a:pt x="233" y="62"/>
                  </a:lnTo>
                  <a:lnTo>
                    <a:pt x="235" y="74"/>
                  </a:lnTo>
                  <a:lnTo>
                    <a:pt x="235" y="79"/>
                  </a:lnTo>
                  <a:lnTo>
                    <a:pt x="235" y="85"/>
                  </a:lnTo>
                  <a:lnTo>
                    <a:pt x="234" y="90"/>
                  </a:lnTo>
                  <a:lnTo>
                    <a:pt x="232" y="96"/>
                  </a:lnTo>
                  <a:lnTo>
                    <a:pt x="230" y="100"/>
                  </a:lnTo>
                  <a:lnTo>
                    <a:pt x="226" y="105"/>
                  </a:lnTo>
                  <a:lnTo>
                    <a:pt x="221" y="110"/>
                  </a:lnTo>
                  <a:lnTo>
                    <a:pt x="216" y="114"/>
                  </a:lnTo>
                  <a:lnTo>
                    <a:pt x="208" y="118"/>
                  </a:lnTo>
                  <a:lnTo>
                    <a:pt x="201" y="121"/>
                  </a:lnTo>
                  <a:lnTo>
                    <a:pt x="191" y="126"/>
                  </a:lnTo>
                  <a:lnTo>
                    <a:pt x="179" y="129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92"/>
            <p:cNvSpPr>
              <a:spLocks/>
            </p:cNvSpPr>
            <p:nvPr userDrawn="1"/>
          </p:nvSpPr>
          <p:spPr bwMode="auto">
            <a:xfrm>
              <a:off x="4829687" y="-5860028"/>
              <a:ext cx="85725" cy="71438"/>
            </a:xfrm>
            <a:custGeom>
              <a:avLst/>
              <a:gdLst>
                <a:gd name="T0" fmla="*/ 177 w 215"/>
                <a:gd name="T1" fmla="*/ 124 h 179"/>
                <a:gd name="T2" fmla="*/ 167 w 215"/>
                <a:gd name="T3" fmla="*/ 132 h 179"/>
                <a:gd name="T4" fmla="*/ 156 w 215"/>
                <a:gd name="T5" fmla="*/ 138 h 179"/>
                <a:gd name="T6" fmla="*/ 143 w 215"/>
                <a:gd name="T7" fmla="*/ 145 h 179"/>
                <a:gd name="T8" fmla="*/ 130 w 215"/>
                <a:gd name="T9" fmla="*/ 151 h 179"/>
                <a:gd name="T10" fmla="*/ 117 w 215"/>
                <a:gd name="T11" fmla="*/ 158 h 179"/>
                <a:gd name="T12" fmla="*/ 104 w 215"/>
                <a:gd name="T13" fmla="*/ 163 h 179"/>
                <a:gd name="T14" fmla="*/ 91 w 215"/>
                <a:gd name="T15" fmla="*/ 168 h 179"/>
                <a:gd name="T16" fmla="*/ 78 w 215"/>
                <a:gd name="T17" fmla="*/ 172 h 179"/>
                <a:gd name="T18" fmla="*/ 65 w 215"/>
                <a:gd name="T19" fmla="*/ 175 h 179"/>
                <a:gd name="T20" fmla="*/ 53 w 215"/>
                <a:gd name="T21" fmla="*/ 177 h 179"/>
                <a:gd name="T22" fmla="*/ 41 w 215"/>
                <a:gd name="T23" fmla="*/ 179 h 179"/>
                <a:gd name="T24" fmla="*/ 32 w 215"/>
                <a:gd name="T25" fmla="*/ 179 h 179"/>
                <a:gd name="T26" fmla="*/ 22 w 215"/>
                <a:gd name="T27" fmla="*/ 178 h 179"/>
                <a:gd name="T28" fmla="*/ 14 w 215"/>
                <a:gd name="T29" fmla="*/ 177 h 179"/>
                <a:gd name="T30" fmla="*/ 8 w 215"/>
                <a:gd name="T31" fmla="*/ 174 h 179"/>
                <a:gd name="T32" fmla="*/ 4 w 215"/>
                <a:gd name="T33" fmla="*/ 169 h 179"/>
                <a:gd name="T34" fmla="*/ 0 w 215"/>
                <a:gd name="T35" fmla="*/ 163 h 179"/>
                <a:gd name="T36" fmla="*/ 0 w 215"/>
                <a:gd name="T37" fmla="*/ 156 h 179"/>
                <a:gd name="T38" fmla="*/ 0 w 215"/>
                <a:gd name="T39" fmla="*/ 148 h 179"/>
                <a:gd name="T40" fmla="*/ 4 w 215"/>
                <a:gd name="T41" fmla="*/ 139 h 179"/>
                <a:gd name="T42" fmla="*/ 7 w 215"/>
                <a:gd name="T43" fmla="*/ 130 h 179"/>
                <a:gd name="T44" fmla="*/ 12 w 215"/>
                <a:gd name="T45" fmla="*/ 120 h 179"/>
                <a:gd name="T46" fmla="*/ 19 w 215"/>
                <a:gd name="T47" fmla="*/ 109 h 179"/>
                <a:gd name="T48" fmla="*/ 26 w 215"/>
                <a:gd name="T49" fmla="*/ 98 h 179"/>
                <a:gd name="T50" fmla="*/ 35 w 215"/>
                <a:gd name="T51" fmla="*/ 88 h 179"/>
                <a:gd name="T52" fmla="*/ 43 w 215"/>
                <a:gd name="T53" fmla="*/ 77 h 179"/>
                <a:gd name="T54" fmla="*/ 53 w 215"/>
                <a:gd name="T55" fmla="*/ 66 h 179"/>
                <a:gd name="T56" fmla="*/ 63 w 215"/>
                <a:gd name="T57" fmla="*/ 56 h 179"/>
                <a:gd name="T58" fmla="*/ 74 w 215"/>
                <a:gd name="T59" fmla="*/ 46 h 179"/>
                <a:gd name="T60" fmla="*/ 85 w 215"/>
                <a:gd name="T61" fmla="*/ 37 h 179"/>
                <a:gd name="T62" fmla="*/ 94 w 215"/>
                <a:gd name="T63" fmla="*/ 28 h 179"/>
                <a:gd name="T64" fmla="*/ 105 w 215"/>
                <a:gd name="T65" fmla="*/ 21 h 179"/>
                <a:gd name="T66" fmla="*/ 115 w 215"/>
                <a:gd name="T67" fmla="*/ 14 h 179"/>
                <a:gd name="T68" fmla="*/ 123 w 215"/>
                <a:gd name="T69" fmla="*/ 9 h 179"/>
                <a:gd name="T70" fmla="*/ 132 w 215"/>
                <a:gd name="T71" fmla="*/ 6 h 179"/>
                <a:gd name="T72" fmla="*/ 140 w 215"/>
                <a:gd name="T73" fmla="*/ 2 h 179"/>
                <a:gd name="T74" fmla="*/ 146 w 215"/>
                <a:gd name="T75" fmla="*/ 1 h 179"/>
                <a:gd name="T76" fmla="*/ 153 w 215"/>
                <a:gd name="T77" fmla="*/ 0 h 179"/>
                <a:gd name="T78" fmla="*/ 159 w 215"/>
                <a:gd name="T79" fmla="*/ 1 h 179"/>
                <a:gd name="T80" fmla="*/ 164 w 215"/>
                <a:gd name="T81" fmla="*/ 2 h 179"/>
                <a:gd name="T82" fmla="*/ 169 w 215"/>
                <a:gd name="T83" fmla="*/ 3 h 179"/>
                <a:gd name="T84" fmla="*/ 174 w 215"/>
                <a:gd name="T85" fmla="*/ 7 h 179"/>
                <a:gd name="T86" fmla="*/ 178 w 215"/>
                <a:gd name="T87" fmla="*/ 10 h 179"/>
                <a:gd name="T88" fmla="*/ 183 w 215"/>
                <a:gd name="T89" fmla="*/ 13 h 179"/>
                <a:gd name="T90" fmla="*/ 190 w 215"/>
                <a:gd name="T91" fmla="*/ 23 h 179"/>
                <a:gd name="T92" fmla="*/ 198 w 215"/>
                <a:gd name="T93" fmla="*/ 33 h 179"/>
                <a:gd name="T94" fmla="*/ 205 w 215"/>
                <a:gd name="T95" fmla="*/ 43 h 179"/>
                <a:gd name="T96" fmla="*/ 211 w 215"/>
                <a:gd name="T97" fmla="*/ 54 h 179"/>
                <a:gd name="T98" fmla="*/ 213 w 215"/>
                <a:gd name="T99" fmla="*/ 60 h 179"/>
                <a:gd name="T100" fmla="*/ 214 w 215"/>
                <a:gd name="T101" fmla="*/ 65 h 179"/>
                <a:gd name="T102" fmla="*/ 215 w 215"/>
                <a:gd name="T103" fmla="*/ 70 h 179"/>
                <a:gd name="T104" fmla="*/ 215 w 215"/>
                <a:gd name="T105" fmla="*/ 76 h 179"/>
                <a:gd name="T106" fmla="*/ 215 w 215"/>
                <a:gd name="T107" fmla="*/ 81 h 179"/>
                <a:gd name="T108" fmla="*/ 213 w 215"/>
                <a:gd name="T109" fmla="*/ 87 h 179"/>
                <a:gd name="T110" fmla="*/ 210 w 215"/>
                <a:gd name="T111" fmla="*/ 92 h 179"/>
                <a:gd name="T112" fmla="*/ 207 w 215"/>
                <a:gd name="T113" fmla="*/ 98 h 179"/>
                <a:gd name="T114" fmla="*/ 201 w 215"/>
                <a:gd name="T115" fmla="*/ 105 h 179"/>
                <a:gd name="T116" fmla="*/ 195 w 215"/>
                <a:gd name="T117" fmla="*/ 111 h 179"/>
                <a:gd name="T118" fmla="*/ 187 w 215"/>
                <a:gd name="T119" fmla="*/ 118 h 179"/>
                <a:gd name="T120" fmla="*/ 177 w 215"/>
                <a:gd name="T121" fmla="*/ 1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5" h="179">
                  <a:moveTo>
                    <a:pt x="177" y="124"/>
                  </a:moveTo>
                  <a:lnTo>
                    <a:pt x="167" y="132"/>
                  </a:lnTo>
                  <a:lnTo>
                    <a:pt x="156" y="138"/>
                  </a:lnTo>
                  <a:lnTo>
                    <a:pt x="143" y="145"/>
                  </a:lnTo>
                  <a:lnTo>
                    <a:pt x="130" y="151"/>
                  </a:lnTo>
                  <a:lnTo>
                    <a:pt x="117" y="158"/>
                  </a:lnTo>
                  <a:lnTo>
                    <a:pt x="104" y="163"/>
                  </a:lnTo>
                  <a:lnTo>
                    <a:pt x="91" y="168"/>
                  </a:lnTo>
                  <a:lnTo>
                    <a:pt x="78" y="172"/>
                  </a:lnTo>
                  <a:lnTo>
                    <a:pt x="65" y="175"/>
                  </a:lnTo>
                  <a:lnTo>
                    <a:pt x="53" y="177"/>
                  </a:lnTo>
                  <a:lnTo>
                    <a:pt x="41" y="179"/>
                  </a:lnTo>
                  <a:lnTo>
                    <a:pt x="32" y="179"/>
                  </a:lnTo>
                  <a:lnTo>
                    <a:pt x="22" y="178"/>
                  </a:lnTo>
                  <a:lnTo>
                    <a:pt x="14" y="177"/>
                  </a:lnTo>
                  <a:lnTo>
                    <a:pt x="8" y="174"/>
                  </a:lnTo>
                  <a:lnTo>
                    <a:pt x="4" y="169"/>
                  </a:lnTo>
                  <a:lnTo>
                    <a:pt x="0" y="163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4" y="139"/>
                  </a:lnTo>
                  <a:lnTo>
                    <a:pt x="7" y="130"/>
                  </a:lnTo>
                  <a:lnTo>
                    <a:pt x="12" y="120"/>
                  </a:lnTo>
                  <a:lnTo>
                    <a:pt x="19" y="109"/>
                  </a:lnTo>
                  <a:lnTo>
                    <a:pt x="26" y="98"/>
                  </a:lnTo>
                  <a:lnTo>
                    <a:pt x="35" y="88"/>
                  </a:lnTo>
                  <a:lnTo>
                    <a:pt x="43" y="77"/>
                  </a:lnTo>
                  <a:lnTo>
                    <a:pt x="53" y="66"/>
                  </a:lnTo>
                  <a:lnTo>
                    <a:pt x="63" y="56"/>
                  </a:lnTo>
                  <a:lnTo>
                    <a:pt x="74" y="46"/>
                  </a:lnTo>
                  <a:lnTo>
                    <a:pt x="85" y="37"/>
                  </a:lnTo>
                  <a:lnTo>
                    <a:pt x="94" y="28"/>
                  </a:lnTo>
                  <a:lnTo>
                    <a:pt x="105" y="21"/>
                  </a:lnTo>
                  <a:lnTo>
                    <a:pt x="115" y="14"/>
                  </a:lnTo>
                  <a:lnTo>
                    <a:pt x="123" y="9"/>
                  </a:lnTo>
                  <a:lnTo>
                    <a:pt x="132" y="6"/>
                  </a:lnTo>
                  <a:lnTo>
                    <a:pt x="140" y="2"/>
                  </a:lnTo>
                  <a:lnTo>
                    <a:pt x="146" y="1"/>
                  </a:lnTo>
                  <a:lnTo>
                    <a:pt x="153" y="0"/>
                  </a:lnTo>
                  <a:lnTo>
                    <a:pt x="159" y="1"/>
                  </a:lnTo>
                  <a:lnTo>
                    <a:pt x="164" y="2"/>
                  </a:lnTo>
                  <a:lnTo>
                    <a:pt x="169" y="3"/>
                  </a:lnTo>
                  <a:lnTo>
                    <a:pt x="174" y="7"/>
                  </a:lnTo>
                  <a:lnTo>
                    <a:pt x="178" y="10"/>
                  </a:lnTo>
                  <a:lnTo>
                    <a:pt x="183" y="13"/>
                  </a:lnTo>
                  <a:lnTo>
                    <a:pt x="190" y="23"/>
                  </a:lnTo>
                  <a:lnTo>
                    <a:pt x="198" y="33"/>
                  </a:lnTo>
                  <a:lnTo>
                    <a:pt x="205" y="43"/>
                  </a:lnTo>
                  <a:lnTo>
                    <a:pt x="211" y="54"/>
                  </a:lnTo>
                  <a:lnTo>
                    <a:pt x="213" y="60"/>
                  </a:lnTo>
                  <a:lnTo>
                    <a:pt x="214" y="65"/>
                  </a:lnTo>
                  <a:lnTo>
                    <a:pt x="215" y="70"/>
                  </a:lnTo>
                  <a:lnTo>
                    <a:pt x="215" y="76"/>
                  </a:lnTo>
                  <a:lnTo>
                    <a:pt x="215" y="81"/>
                  </a:lnTo>
                  <a:lnTo>
                    <a:pt x="213" y="87"/>
                  </a:lnTo>
                  <a:lnTo>
                    <a:pt x="210" y="92"/>
                  </a:lnTo>
                  <a:lnTo>
                    <a:pt x="207" y="98"/>
                  </a:lnTo>
                  <a:lnTo>
                    <a:pt x="201" y="105"/>
                  </a:lnTo>
                  <a:lnTo>
                    <a:pt x="195" y="111"/>
                  </a:lnTo>
                  <a:lnTo>
                    <a:pt x="187" y="118"/>
                  </a:lnTo>
                  <a:lnTo>
                    <a:pt x="177" y="12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93"/>
            <p:cNvSpPr>
              <a:spLocks/>
            </p:cNvSpPr>
            <p:nvPr userDrawn="1"/>
          </p:nvSpPr>
          <p:spPr bwMode="auto">
            <a:xfrm>
              <a:off x="4337562" y="-5366315"/>
              <a:ext cx="71438" cy="85725"/>
            </a:xfrm>
            <a:custGeom>
              <a:avLst/>
              <a:gdLst>
                <a:gd name="T0" fmla="*/ 20 w 179"/>
                <a:gd name="T1" fmla="*/ 105 h 216"/>
                <a:gd name="T2" fmla="*/ 28 w 179"/>
                <a:gd name="T3" fmla="*/ 95 h 216"/>
                <a:gd name="T4" fmla="*/ 36 w 179"/>
                <a:gd name="T5" fmla="*/ 85 h 216"/>
                <a:gd name="T6" fmla="*/ 45 w 179"/>
                <a:gd name="T7" fmla="*/ 74 h 216"/>
                <a:gd name="T8" fmla="*/ 55 w 179"/>
                <a:gd name="T9" fmla="*/ 64 h 216"/>
                <a:gd name="T10" fmla="*/ 65 w 179"/>
                <a:gd name="T11" fmla="*/ 54 h 216"/>
                <a:gd name="T12" fmla="*/ 75 w 179"/>
                <a:gd name="T13" fmla="*/ 45 h 216"/>
                <a:gd name="T14" fmla="*/ 86 w 179"/>
                <a:gd name="T15" fmla="*/ 35 h 216"/>
                <a:gd name="T16" fmla="*/ 97 w 179"/>
                <a:gd name="T17" fmla="*/ 27 h 216"/>
                <a:gd name="T18" fmla="*/ 108 w 179"/>
                <a:gd name="T19" fmla="*/ 20 h 216"/>
                <a:gd name="T20" fmla="*/ 118 w 179"/>
                <a:gd name="T21" fmla="*/ 13 h 216"/>
                <a:gd name="T22" fmla="*/ 128 w 179"/>
                <a:gd name="T23" fmla="*/ 8 h 216"/>
                <a:gd name="T24" fmla="*/ 138 w 179"/>
                <a:gd name="T25" fmla="*/ 4 h 216"/>
                <a:gd name="T26" fmla="*/ 146 w 179"/>
                <a:gd name="T27" fmla="*/ 1 h 216"/>
                <a:gd name="T28" fmla="*/ 155 w 179"/>
                <a:gd name="T29" fmla="*/ 0 h 216"/>
                <a:gd name="T30" fmla="*/ 162 w 179"/>
                <a:gd name="T31" fmla="*/ 1 h 216"/>
                <a:gd name="T32" fmla="*/ 168 w 179"/>
                <a:gd name="T33" fmla="*/ 4 h 216"/>
                <a:gd name="T34" fmla="*/ 172 w 179"/>
                <a:gd name="T35" fmla="*/ 9 h 216"/>
                <a:gd name="T36" fmla="*/ 176 w 179"/>
                <a:gd name="T37" fmla="*/ 16 h 216"/>
                <a:gd name="T38" fmla="*/ 178 w 179"/>
                <a:gd name="T39" fmla="*/ 23 h 216"/>
                <a:gd name="T40" fmla="*/ 179 w 179"/>
                <a:gd name="T41" fmla="*/ 32 h 216"/>
                <a:gd name="T42" fmla="*/ 178 w 179"/>
                <a:gd name="T43" fmla="*/ 43 h 216"/>
                <a:gd name="T44" fmla="*/ 177 w 179"/>
                <a:gd name="T45" fmla="*/ 53 h 216"/>
                <a:gd name="T46" fmla="*/ 174 w 179"/>
                <a:gd name="T47" fmla="*/ 65 h 216"/>
                <a:gd name="T48" fmla="*/ 170 w 179"/>
                <a:gd name="T49" fmla="*/ 78 h 216"/>
                <a:gd name="T50" fmla="*/ 167 w 179"/>
                <a:gd name="T51" fmla="*/ 91 h 216"/>
                <a:gd name="T52" fmla="*/ 162 w 179"/>
                <a:gd name="T53" fmla="*/ 104 h 216"/>
                <a:gd name="T54" fmla="*/ 156 w 179"/>
                <a:gd name="T55" fmla="*/ 118 h 216"/>
                <a:gd name="T56" fmla="*/ 151 w 179"/>
                <a:gd name="T57" fmla="*/ 131 h 216"/>
                <a:gd name="T58" fmla="*/ 144 w 179"/>
                <a:gd name="T59" fmla="*/ 144 h 216"/>
                <a:gd name="T60" fmla="*/ 138 w 179"/>
                <a:gd name="T61" fmla="*/ 156 h 216"/>
                <a:gd name="T62" fmla="*/ 130 w 179"/>
                <a:gd name="T63" fmla="*/ 168 h 216"/>
                <a:gd name="T64" fmla="*/ 124 w 179"/>
                <a:gd name="T65" fmla="*/ 178 h 216"/>
                <a:gd name="T66" fmla="*/ 116 w 179"/>
                <a:gd name="T67" fmla="*/ 187 h 216"/>
                <a:gd name="T68" fmla="*/ 110 w 179"/>
                <a:gd name="T69" fmla="*/ 195 h 216"/>
                <a:gd name="T70" fmla="*/ 103 w 179"/>
                <a:gd name="T71" fmla="*/ 201 h 216"/>
                <a:gd name="T72" fmla="*/ 98 w 179"/>
                <a:gd name="T73" fmla="*/ 207 h 216"/>
                <a:gd name="T74" fmla="*/ 91 w 179"/>
                <a:gd name="T75" fmla="*/ 211 h 216"/>
                <a:gd name="T76" fmla="*/ 86 w 179"/>
                <a:gd name="T77" fmla="*/ 213 h 216"/>
                <a:gd name="T78" fmla="*/ 79 w 179"/>
                <a:gd name="T79" fmla="*/ 215 h 216"/>
                <a:gd name="T80" fmla="*/ 74 w 179"/>
                <a:gd name="T81" fmla="*/ 216 h 216"/>
                <a:gd name="T82" fmla="*/ 69 w 179"/>
                <a:gd name="T83" fmla="*/ 216 h 216"/>
                <a:gd name="T84" fmla="*/ 63 w 179"/>
                <a:gd name="T85" fmla="*/ 215 h 216"/>
                <a:gd name="T86" fmla="*/ 58 w 179"/>
                <a:gd name="T87" fmla="*/ 213 h 216"/>
                <a:gd name="T88" fmla="*/ 52 w 179"/>
                <a:gd name="T89" fmla="*/ 211 h 216"/>
                <a:gd name="T90" fmla="*/ 43 w 179"/>
                <a:gd name="T91" fmla="*/ 206 h 216"/>
                <a:gd name="T92" fmla="*/ 32 w 179"/>
                <a:gd name="T93" fmla="*/ 199 h 216"/>
                <a:gd name="T94" fmla="*/ 21 w 179"/>
                <a:gd name="T95" fmla="*/ 192 h 216"/>
                <a:gd name="T96" fmla="*/ 12 w 179"/>
                <a:gd name="T97" fmla="*/ 183 h 216"/>
                <a:gd name="T98" fmla="*/ 8 w 179"/>
                <a:gd name="T99" fmla="*/ 179 h 216"/>
                <a:gd name="T100" fmla="*/ 5 w 179"/>
                <a:gd name="T101" fmla="*/ 174 h 216"/>
                <a:gd name="T102" fmla="*/ 3 w 179"/>
                <a:gd name="T103" fmla="*/ 170 h 216"/>
                <a:gd name="T104" fmla="*/ 1 w 179"/>
                <a:gd name="T105" fmla="*/ 165 h 216"/>
                <a:gd name="T106" fmla="*/ 0 w 179"/>
                <a:gd name="T107" fmla="*/ 159 h 216"/>
                <a:gd name="T108" fmla="*/ 0 w 179"/>
                <a:gd name="T109" fmla="*/ 153 h 216"/>
                <a:gd name="T110" fmla="*/ 0 w 179"/>
                <a:gd name="T111" fmla="*/ 147 h 216"/>
                <a:gd name="T112" fmla="*/ 2 w 179"/>
                <a:gd name="T113" fmla="*/ 140 h 216"/>
                <a:gd name="T114" fmla="*/ 4 w 179"/>
                <a:gd name="T115" fmla="*/ 132 h 216"/>
                <a:gd name="T116" fmla="*/ 8 w 179"/>
                <a:gd name="T117" fmla="*/ 124 h 216"/>
                <a:gd name="T118" fmla="*/ 14 w 179"/>
                <a:gd name="T119" fmla="*/ 115 h 216"/>
                <a:gd name="T120" fmla="*/ 20 w 179"/>
                <a:gd name="T121" fmla="*/ 10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9" h="216">
                  <a:moveTo>
                    <a:pt x="20" y="105"/>
                  </a:moveTo>
                  <a:lnTo>
                    <a:pt x="28" y="95"/>
                  </a:lnTo>
                  <a:lnTo>
                    <a:pt x="36" y="85"/>
                  </a:lnTo>
                  <a:lnTo>
                    <a:pt x="45" y="74"/>
                  </a:lnTo>
                  <a:lnTo>
                    <a:pt x="55" y="64"/>
                  </a:lnTo>
                  <a:lnTo>
                    <a:pt x="65" y="54"/>
                  </a:lnTo>
                  <a:lnTo>
                    <a:pt x="75" y="45"/>
                  </a:lnTo>
                  <a:lnTo>
                    <a:pt x="86" y="35"/>
                  </a:lnTo>
                  <a:lnTo>
                    <a:pt x="97" y="27"/>
                  </a:lnTo>
                  <a:lnTo>
                    <a:pt x="108" y="20"/>
                  </a:lnTo>
                  <a:lnTo>
                    <a:pt x="118" y="13"/>
                  </a:lnTo>
                  <a:lnTo>
                    <a:pt x="128" y="8"/>
                  </a:lnTo>
                  <a:lnTo>
                    <a:pt x="138" y="4"/>
                  </a:lnTo>
                  <a:lnTo>
                    <a:pt x="146" y="1"/>
                  </a:lnTo>
                  <a:lnTo>
                    <a:pt x="155" y="0"/>
                  </a:lnTo>
                  <a:lnTo>
                    <a:pt x="162" y="1"/>
                  </a:lnTo>
                  <a:lnTo>
                    <a:pt x="168" y="4"/>
                  </a:lnTo>
                  <a:lnTo>
                    <a:pt x="172" y="9"/>
                  </a:lnTo>
                  <a:lnTo>
                    <a:pt x="176" y="16"/>
                  </a:lnTo>
                  <a:lnTo>
                    <a:pt x="178" y="23"/>
                  </a:lnTo>
                  <a:lnTo>
                    <a:pt x="179" y="32"/>
                  </a:lnTo>
                  <a:lnTo>
                    <a:pt x="178" y="43"/>
                  </a:lnTo>
                  <a:lnTo>
                    <a:pt x="177" y="53"/>
                  </a:lnTo>
                  <a:lnTo>
                    <a:pt x="174" y="65"/>
                  </a:lnTo>
                  <a:lnTo>
                    <a:pt x="170" y="78"/>
                  </a:lnTo>
                  <a:lnTo>
                    <a:pt x="167" y="91"/>
                  </a:lnTo>
                  <a:lnTo>
                    <a:pt x="162" y="104"/>
                  </a:lnTo>
                  <a:lnTo>
                    <a:pt x="156" y="118"/>
                  </a:lnTo>
                  <a:lnTo>
                    <a:pt x="151" y="131"/>
                  </a:lnTo>
                  <a:lnTo>
                    <a:pt x="144" y="144"/>
                  </a:lnTo>
                  <a:lnTo>
                    <a:pt x="138" y="156"/>
                  </a:lnTo>
                  <a:lnTo>
                    <a:pt x="130" y="168"/>
                  </a:lnTo>
                  <a:lnTo>
                    <a:pt x="124" y="178"/>
                  </a:lnTo>
                  <a:lnTo>
                    <a:pt x="116" y="187"/>
                  </a:lnTo>
                  <a:lnTo>
                    <a:pt x="110" y="195"/>
                  </a:lnTo>
                  <a:lnTo>
                    <a:pt x="103" y="201"/>
                  </a:lnTo>
                  <a:lnTo>
                    <a:pt x="98" y="207"/>
                  </a:lnTo>
                  <a:lnTo>
                    <a:pt x="91" y="211"/>
                  </a:lnTo>
                  <a:lnTo>
                    <a:pt x="86" y="213"/>
                  </a:lnTo>
                  <a:lnTo>
                    <a:pt x="79" y="215"/>
                  </a:lnTo>
                  <a:lnTo>
                    <a:pt x="74" y="216"/>
                  </a:lnTo>
                  <a:lnTo>
                    <a:pt x="69" y="216"/>
                  </a:lnTo>
                  <a:lnTo>
                    <a:pt x="63" y="215"/>
                  </a:lnTo>
                  <a:lnTo>
                    <a:pt x="58" y="213"/>
                  </a:lnTo>
                  <a:lnTo>
                    <a:pt x="52" y="211"/>
                  </a:lnTo>
                  <a:lnTo>
                    <a:pt x="43" y="206"/>
                  </a:lnTo>
                  <a:lnTo>
                    <a:pt x="32" y="199"/>
                  </a:lnTo>
                  <a:lnTo>
                    <a:pt x="21" y="192"/>
                  </a:lnTo>
                  <a:lnTo>
                    <a:pt x="12" y="183"/>
                  </a:lnTo>
                  <a:lnTo>
                    <a:pt x="8" y="179"/>
                  </a:lnTo>
                  <a:lnTo>
                    <a:pt x="5" y="174"/>
                  </a:lnTo>
                  <a:lnTo>
                    <a:pt x="3" y="170"/>
                  </a:lnTo>
                  <a:lnTo>
                    <a:pt x="1" y="165"/>
                  </a:lnTo>
                  <a:lnTo>
                    <a:pt x="0" y="159"/>
                  </a:lnTo>
                  <a:lnTo>
                    <a:pt x="0" y="153"/>
                  </a:lnTo>
                  <a:lnTo>
                    <a:pt x="0" y="147"/>
                  </a:lnTo>
                  <a:lnTo>
                    <a:pt x="2" y="140"/>
                  </a:lnTo>
                  <a:lnTo>
                    <a:pt x="4" y="132"/>
                  </a:lnTo>
                  <a:lnTo>
                    <a:pt x="8" y="124"/>
                  </a:lnTo>
                  <a:lnTo>
                    <a:pt x="14" y="115"/>
                  </a:lnTo>
                  <a:lnTo>
                    <a:pt x="20" y="10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94"/>
            <p:cNvSpPr>
              <a:spLocks/>
            </p:cNvSpPr>
            <p:nvPr userDrawn="1"/>
          </p:nvSpPr>
          <p:spPr bwMode="auto">
            <a:xfrm>
              <a:off x="4458212" y="-5318690"/>
              <a:ext cx="53975" cy="92075"/>
            </a:xfrm>
            <a:custGeom>
              <a:avLst/>
              <a:gdLst>
                <a:gd name="T0" fmla="*/ 4 w 138"/>
                <a:gd name="T1" fmla="*/ 147 h 235"/>
                <a:gd name="T2" fmla="*/ 9 w 138"/>
                <a:gd name="T3" fmla="*/ 135 h 235"/>
                <a:gd name="T4" fmla="*/ 13 w 138"/>
                <a:gd name="T5" fmla="*/ 122 h 235"/>
                <a:gd name="T6" fmla="*/ 18 w 138"/>
                <a:gd name="T7" fmla="*/ 109 h 235"/>
                <a:gd name="T8" fmla="*/ 24 w 138"/>
                <a:gd name="T9" fmla="*/ 96 h 235"/>
                <a:gd name="T10" fmla="*/ 30 w 138"/>
                <a:gd name="T11" fmla="*/ 83 h 235"/>
                <a:gd name="T12" fmla="*/ 37 w 138"/>
                <a:gd name="T13" fmla="*/ 70 h 235"/>
                <a:gd name="T14" fmla="*/ 43 w 138"/>
                <a:gd name="T15" fmla="*/ 58 h 235"/>
                <a:gd name="T16" fmla="*/ 51 w 138"/>
                <a:gd name="T17" fmla="*/ 46 h 235"/>
                <a:gd name="T18" fmla="*/ 58 w 138"/>
                <a:gd name="T19" fmla="*/ 37 h 235"/>
                <a:gd name="T20" fmla="*/ 66 w 138"/>
                <a:gd name="T21" fmla="*/ 27 h 235"/>
                <a:gd name="T22" fmla="*/ 73 w 138"/>
                <a:gd name="T23" fmla="*/ 18 h 235"/>
                <a:gd name="T24" fmla="*/ 81 w 138"/>
                <a:gd name="T25" fmla="*/ 11 h 235"/>
                <a:gd name="T26" fmla="*/ 88 w 138"/>
                <a:gd name="T27" fmla="*/ 5 h 235"/>
                <a:gd name="T28" fmla="*/ 96 w 138"/>
                <a:gd name="T29" fmla="*/ 2 h 235"/>
                <a:gd name="T30" fmla="*/ 103 w 138"/>
                <a:gd name="T31" fmla="*/ 0 h 235"/>
                <a:gd name="T32" fmla="*/ 109 w 138"/>
                <a:gd name="T33" fmla="*/ 1 h 235"/>
                <a:gd name="T34" fmla="*/ 115 w 138"/>
                <a:gd name="T35" fmla="*/ 4 h 235"/>
                <a:gd name="T36" fmla="*/ 121 w 138"/>
                <a:gd name="T37" fmla="*/ 9 h 235"/>
                <a:gd name="T38" fmla="*/ 125 w 138"/>
                <a:gd name="T39" fmla="*/ 15 h 235"/>
                <a:gd name="T40" fmla="*/ 128 w 138"/>
                <a:gd name="T41" fmla="*/ 24 h 235"/>
                <a:gd name="T42" fmla="*/ 132 w 138"/>
                <a:gd name="T43" fmla="*/ 34 h 235"/>
                <a:gd name="T44" fmla="*/ 134 w 138"/>
                <a:gd name="T45" fmla="*/ 45 h 235"/>
                <a:gd name="T46" fmla="*/ 136 w 138"/>
                <a:gd name="T47" fmla="*/ 57 h 235"/>
                <a:gd name="T48" fmla="*/ 137 w 138"/>
                <a:gd name="T49" fmla="*/ 70 h 235"/>
                <a:gd name="T50" fmla="*/ 138 w 138"/>
                <a:gd name="T51" fmla="*/ 84 h 235"/>
                <a:gd name="T52" fmla="*/ 138 w 138"/>
                <a:gd name="T53" fmla="*/ 98 h 235"/>
                <a:gd name="T54" fmla="*/ 137 w 138"/>
                <a:gd name="T55" fmla="*/ 112 h 235"/>
                <a:gd name="T56" fmla="*/ 136 w 138"/>
                <a:gd name="T57" fmla="*/ 126 h 235"/>
                <a:gd name="T58" fmla="*/ 135 w 138"/>
                <a:gd name="T59" fmla="*/ 140 h 235"/>
                <a:gd name="T60" fmla="*/ 133 w 138"/>
                <a:gd name="T61" fmla="*/ 154 h 235"/>
                <a:gd name="T62" fmla="*/ 131 w 138"/>
                <a:gd name="T63" fmla="*/ 167 h 235"/>
                <a:gd name="T64" fmla="*/ 127 w 138"/>
                <a:gd name="T65" fmla="*/ 180 h 235"/>
                <a:gd name="T66" fmla="*/ 124 w 138"/>
                <a:gd name="T67" fmla="*/ 191 h 235"/>
                <a:gd name="T68" fmla="*/ 120 w 138"/>
                <a:gd name="T69" fmla="*/ 201 h 235"/>
                <a:gd name="T70" fmla="*/ 117 w 138"/>
                <a:gd name="T71" fmla="*/ 208 h 235"/>
                <a:gd name="T72" fmla="*/ 112 w 138"/>
                <a:gd name="T73" fmla="*/ 216 h 235"/>
                <a:gd name="T74" fmla="*/ 108 w 138"/>
                <a:gd name="T75" fmla="*/ 221 h 235"/>
                <a:gd name="T76" fmla="*/ 104 w 138"/>
                <a:gd name="T77" fmla="*/ 226 h 235"/>
                <a:gd name="T78" fmla="*/ 99 w 138"/>
                <a:gd name="T79" fmla="*/ 230 h 235"/>
                <a:gd name="T80" fmla="*/ 94 w 138"/>
                <a:gd name="T81" fmla="*/ 232 h 235"/>
                <a:gd name="T82" fmla="*/ 88 w 138"/>
                <a:gd name="T83" fmla="*/ 234 h 235"/>
                <a:gd name="T84" fmla="*/ 83 w 138"/>
                <a:gd name="T85" fmla="*/ 235 h 235"/>
                <a:gd name="T86" fmla="*/ 78 w 138"/>
                <a:gd name="T87" fmla="*/ 235 h 235"/>
                <a:gd name="T88" fmla="*/ 72 w 138"/>
                <a:gd name="T89" fmla="*/ 235 h 235"/>
                <a:gd name="T90" fmla="*/ 60 w 138"/>
                <a:gd name="T91" fmla="*/ 233 h 235"/>
                <a:gd name="T92" fmla="*/ 47 w 138"/>
                <a:gd name="T93" fmla="*/ 231 h 235"/>
                <a:gd name="T94" fmla="*/ 36 w 138"/>
                <a:gd name="T95" fmla="*/ 227 h 235"/>
                <a:gd name="T96" fmla="*/ 25 w 138"/>
                <a:gd name="T97" fmla="*/ 223 h 235"/>
                <a:gd name="T98" fmla="*/ 19 w 138"/>
                <a:gd name="T99" fmla="*/ 220 h 235"/>
                <a:gd name="T100" fmla="*/ 15 w 138"/>
                <a:gd name="T101" fmla="*/ 217 h 235"/>
                <a:gd name="T102" fmla="*/ 11 w 138"/>
                <a:gd name="T103" fmla="*/ 214 h 235"/>
                <a:gd name="T104" fmla="*/ 7 w 138"/>
                <a:gd name="T105" fmla="*/ 210 h 235"/>
                <a:gd name="T106" fmla="*/ 4 w 138"/>
                <a:gd name="T107" fmla="*/ 204 h 235"/>
                <a:gd name="T108" fmla="*/ 2 w 138"/>
                <a:gd name="T109" fmla="*/ 199 h 235"/>
                <a:gd name="T110" fmla="*/ 0 w 138"/>
                <a:gd name="T111" fmla="*/ 192 h 235"/>
                <a:gd name="T112" fmla="*/ 0 w 138"/>
                <a:gd name="T113" fmla="*/ 186 h 235"/>
                <a:gd name="T114" fmla="*/ 0 w 138"/>
                <a:gd name="T115" fmla="*/ 177 h 235"/>
                <a:gd name="T116" fmla="*/ 0 w 138"/>
                <a:gd name="T117" fmla="*/ 169 h 235"/>
                <a:gd name="T118" fmla="*/ 2 w 138"/>
                <a:gd name="T119" fmla="*/ 159 h 235"/>
                <a:gd name="T120" fmla="*/ 4 w 138"/>
                <a:gd name="T121" fmla="*/ 14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" h="235">
                  <a:moveTo>
                    <a:pt x="4" y="147"/>
                  </a:moveTo>
                  <a:lnTo>
                    <a:pt x="9" y="135"/>
                  </a:lnTo>
                  <a:lnTo>
                    <a:pt x="13" y="122"/>
                  </a:lnTo>
                  <a:lnTo>
                    <a:pt x="18" y="109"/>
                  </a:lnTo>
                  <a:lnTo>
                    <a:pt x="24" y="96"/>
                  </a:lnTo>
                  <a:lnTo>
                    <a:pt x="30" y="83"/>
                  </a:lnTo>
                  <a:lnTo>
                    <a:pt x="37" y="70"/>
                  </a:lnTo>
                  <a:lnTo>
                    <a:pt x="43" y="58"/>
                  </a:lnTo>
                  <a:lnTo>
                    <a:pt x="51" y="46"/>
                  </a:lnTo>
                  <a:lnTo>
                    <a:pt x="58" y="37"/>
                  </a:lnTo>
                  <a:lnTo>
                    <a:pt x="66" y="27"/>
                  </a:lnTo>
                  <a:lnTo>
                    <a:pt x="73" y="18"/>
                  </a:lnTo>
                  <a:lnTo>
                    <a:pt x="81" y="11"/>
                  </a:lnTo>
                  <a:lnTo>
                    <a:pt x="88" y="5"/>
                  </a:lnTo>
                  <a:lnTo>
                    <a:pt x="96" y="2"/>
                  </a:lnTo>
                  <a:lnTo>
                    <a:pt x="103" y="0"/>
                  </a:lnTo>
                  <a:lnTo>
                    <a:pt x="109" y="1"/>
                  </a:lnTo>
                  <a:lnTo>
                    <a:pt x="115" y="4"/>
                  </a:lnTo>
                  <a:lnTo>
                    <a:pt x="121" y="9"/>
                  </a:lnTo>
                  <a:lnTo>
                    <a:pt x="125" y="15"/>
                  </a:lnTo>
                  <a:lnTo>
                    <a:pt x="128" y="24"/>
                  </a:lnTo>
                  <a:lnTo>
                    <a:pt x="132" y="34"/>
                  </a:lnTo>
                  <a:lnTo>
                    <a:pt x="134" y="45"/>
                  </a:lnTo>
                  <a:lnTo>
                    <a:pt x="136" y="57"/>
                  </a:lnTo>
                  <a:lnTo>
                    <a:pt x="137" y="70"/>
                  </a:lnTo>
                  <a:lnTo>
                    <a:pt x="138" y="84"/>
                  </a:lnTo>
                  <a:lnTo>
                    <a:pt x="138" y="98"/>
                  </a:lnTo>
                  <a:lnTo>
                    <a:pt x="137" y="112"/>
                  </a:lnTo>
                  <a:lnTo>
                    <a:pt x="136" y="126"/>
                  </a:lnTo>
                  <a:lnTo>
                    <a:pt x="135" y="140"/>
                  </a:lnTo>
                  <a:lnTo>
                    <a:pt x="133" y="154"/>
                  </a:lnTo>
                  <a:lnTo>
                    <a:pt x="131" y="167"/>
                  </a:lnTo>
                  <a:lnTo>
                    <a:pt x="127" y="180"/>
                  </a:lnTo>
                  <a:lnTo>
                    <a:pt x="124" y="191"/>
                  </a:lnTo>
                  <a:lnTo>
                    <a:pt x="120" y="201"/>
                  </a:lnTo>
                  <a:lnTo>
                    <a:pt x="117" y="208"/>
                  </a:lnTo>
                  <a:lnTo>
                    <a:pt x="112" y="216"/>
                  </a:lnTo>
                  <a:lnTo>
                    <a:pt x="108" y="221"/>
                  </a:lnTo>
                  <a:lnTo>
                    <a:pt x="104" y="226"/>
                  </a:lnTo>
                  <a:lnTo>
                    <a:pt x="99" y="230"/>
                  </a:lnTo>
                  <a:lnTo>
                    <a:pt x="94" y="232"/>
                  </a:lnTo>
                  <a:lnTo>
                    <a:pt x="88" y="234"/>
                  </a:lnTo>
                  <a:lnTo>
                    <a:pt x="83" y="235"/>
                  </a:lnTo>
                  <a:lnTo>
                    <a:pt x="78" y="235"/>
                  </a:lnTo>
                  <a:lnTo>
                    <a:pt x="72" y="235"/>
                  </a:lnTo>
                  <a:lnTo>
                    <a:pt x="60" y="233"/>
                  </a:lnTo>
                  <a:lnTo>
                    <a:pt x="47" y="231"/>
                  </a:lnTo>
                  <a:lnTo>
                    <a:pt x="36" y="227"/>
                  </a:lnTo>
                  <a:lnTo>
                    <a:pt x="25" y="223"/>
                  </a:lnTo>
                  <a:lnTo>
                    <a:pt x="19" y="220"/>
                  </a:lnTo>
                  <a:lnTo>
                    <a:pt x="15" y="217"/>
                  </a:lnTo>
                  <a:lnTo>
                    <a:pt x="11" y="214"/>
                  </a:lnTo>
                  <a:lnTo>
                    <a:pt x="7" y="210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0" y="192"/>
                  </a:lnTo>
                  <a:lnTo>
                    <a:pt x="0" y="186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2" y="159"/>
                  </a:lnTo>
                  <a:lnTo>
                    <a:pt x="4" y="14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95"/>
            <p:cNvSpPr>
              <a:spLocks/>
            </p:cNvSpPr>
            <p:nvPr userDrawn="1"/>
          </p:nvSpPr>
          <p:spPr bwMode="auto">
            <a:xfrm>
              <a:off x="4586800" y="-5310753"/>
              <a:ext cx="50800" cy="95250"/>
            </a:xfrm>
            <a:custGeom>
              <a:avLst/>
              <a:gdLst>
                <a:gd name="T0" fmla="*/ 1 w 128"/>
                <a:gd name="T1" fmla="*/ 173 h 237"/>
                <a:gd name="T2" fmla="*/ 0 w 128"/>
                <a:gd name="T3" fmla="*/ 160 h 237"/>
                <a:gd name="T4" fmla="*/ 0 w 128"/>
                <a:gd name="T5" fmla="*/ 147 h 237"/>
                <a:gd name="T6" fmla="*/ 0 w 128"/>
                <a:gd name="T7" fmla="*/ 133 h 237"/>
                <a:gd name="T8" fmla="*/ 1 w 128"/>
                <a:gd name="T9" fmla="*/ 119 h 237"/>
                <a:gd name="T10" fmla="*/ 2 w 128"/>
                <a:gd name="T11" fmla="*/ 105 h 237"/>
                <a:gd name="T12" fmla="*/ 4 w 128"/>
                <a:gd name="T13" fmla="*/ 91 h 237"/>
                <a:gd name="T14" fmla="*/ 7 w 128"/>
                <a:gd name="T15" fmla="*/ 76 h 237"/>
                <a:gd name="T16" fmla="*/ 10 w 128"/>
                <a:gd name="T17" fmla="*/ 64 h 237"/>
                <a:gd name="T18" fmla="*/ 13 w 128"/>
                <a:gd name="T19" fmla="*/ 51 h 237"/>
                <a:gd name="T20" fmla="*/ 17 w 128"/>
                <a:gd name="T21" fmla="*/ 39 h 237"/>
                <a:gd name="T22" fmla="*/ 22 w 128"/>
                <a:gd name="T23" fmla="*/ 28 h 237"/>
                <a:gd name="T24" fmla="*/ 26 w 128"/>
                <a:gd name="T25" fmla="*/ 19 h 237"/>
                <a:gd name="T26" fmla="*/ 31 w 128"/>
                <a:gd name="T27" fmla="*/ 12 h 237"/>
                <a:gd name="T28" fmla="*/ 37 w 128"/>
                <a:gd name="T29" fmla="*/ 5 h 237"/>
                <a:gd name="T30" fmla="*/ 43 w 128"/>
                <a:gd name="T31" fmla="*/ 2 h 237"/>
                <a:gd name="T32" fmla="*/ 50 w 128"/>
                <a:gd name="T33" fmla="*/ 0 h 237"/>
                <a:gd name="T34" fmla="*/ 56 w 128"/>
                <a:gd name="T35" fmla="*/ 1 h 237"/>
                <a:gd name="T36" fmla="*/ 63 w 128"/>
                <a:gd name="T37" fmla="*/ 3 h 237"/>
                <a:gd name="T38" fmla="*/ 69 w 128"/>
                <a:gd name="T39" fmla="*/ 8 h 237"/>
                <a:gd name="T40" fmla="*/ 76 w 128"/>
                <a:gd name="T41" fmla="*/ 15 h 237"/>
                <a:gd name="T42" fmla="*/ 82 w 128"/>
                <a:gd name="T43" fmla="*/ 22 h 237"/>
                <a:gd name="T44" fmla="*/ 88 w 128"/>
                <a:gd name="T45" fmla="*/ 32 h 237"/>
                <a:gd name="T46" fmla="*/ 94 w 128"/>
                <a:gd name="T47" fmla="*/ 43 h 237"/>
                <a:gd name="T48" fmla="*/ 99 w 128"/>
                <a:gd name="T49" fmla="*/ 55 h 237"/>
                <a:gd name="T50" fmla="*/ 105 w 128"/>
                <a:gd name="T51" fmla="*/ 68 h 237"/>
                <a:gd name="T52" fmla="*/ 109 w 128"/>
                <a:gd name="T53" fmla="*/ 81 h 237"/>
                <a:gd name="T54" fmla="*/ 113 w 128"/>
                <a:gd name="T55" fmla="*/ 95 h 237"/>
                <a:gd name="T56" fmla="*/ 118 w 128"/>
                <a:gd name="T57" fmla="*/ 109 h 237"/>
                <a:gd name="T58" fmla="*/ 121 w 128"/>
                <a:gd name="T59" fmla="*/ 122 h 237"/>
                <a:gd name="T60" fmla="*/ 123 w 128"/>
                <a:gd name="T61" fmla="*/ 136 h 237"/>
                <a:gd name="T62" fmla="*/ 125 w 128"/>
                <a:gd name="T63" fmla="*/ 149 h 237"/>
                <a:gd name="T64" fmla="*/ 128 w 128"/>
                <a:gd name="T65" fmla="*/ 162 h 237"/>
                <a:gd name="T66" fmla="*/ 128 w 128"/>
                <a:gd name="T67" fmla="*/ 174 h 237"/>
                <a:gd name="T68" fmla="*/ 128 w 128"/>
                <a:gd name="T69" fmla="*/ 183 h 237"/>
                <a:gd name="T70" fmla="*/ 128 w 128"/>
                <a:gd name="T71" fmla="*/ 193 h 237"/>
                <a:gd name="T72" fmla="*/ 125 w 128"/>
                <a:gd name="T73" fmla="*/ 201 h 237"/>
                <a:gd name="T74" fmla="*/ 123 w 128"/>
                <a:gd name="T75" fmla="*/ 207 h 237"/>
                <a:gd name="T76" fmla="*/ 121 w 128"/>
                <a:gd name="T77" fmla="*/ 214 h 237"/>
                <a:gd name="T78" fmla="*/ 118 w 128"/>
                <a:gd name="T79" fmla="*/ 218 h 237"/>
                <a:gd name="T80" fmla="*/ 113 w 128"/>
                <a:gd name="T81" fmla="*/ 222 h 237"/>
                <a:gd name="T82" fmla="*/ 110 w 128"/>
                <a:gd name="T83" fmla="*/ 227 h 237"/>
                <a:gd name="T84" fmla="*/ 105 w 128"/>
                <a:gd name="T85" fmla="*/ 229 h 237"/>
                <a:gd name="T86" fmla="*/ 101 w 128"/>
                <a:gd name="T87" fmla="*/ 231 h 237"/>
                <a:gd name="T88" fmla="*/ 95 w 128"/>
                <a:gd name="T89" fmla="*/ 233 h 237"/>
                <a:gd name="T90" fmla="*/ 83 w 128"/>
                <a:gd name="T91" fmla="*/ 235 h 237"/>
                <a:gd name="T92" fmla="*/ 70 w 128"/>
                <a:gd name="T93" fmla="*/ 236 h 237"/>
                <a:gd name="T94" fmla="*/ 57 w 128"/>
                <a:gd name="T95" fmla="*/ 237 h 237"/>
                <a:gd name="T96" fmla="*/ 45 w 128"/>
                <a:gd name="T97" fmla="*/ 237 h 237"/>
                <a:gd name="T98" fmla="*/ 40 w 128"/>
                <a:gd name="T99" fmla="*/ 236 h 237"/>
                <a:gd name="T100" fmla="*/ 35 w 128"/>
                <a:gd name="T101" fmla="*/ 235 h 237"/>
                <a:gd name="T102" fmla="*/ 29 w 128"/>
                <a:gd name="T103" fmla="*/ 233 h 237"/>
                <a:gd name="T104" fmla="*/ 25 w 128"/>
                <a:gd name="T105" fmla="*/ 231 h 237"/>
                <a:gd name="T106" fmla="*/ 21 w 128"/>
                <a:gd name="T107" fmla="*/ 227 h 237"/>
                <a:gd name="T108" fmla="*/ 16 w 128"/>
                <a:gd name="T109" fmla="*/ 222 h 237"/>
                <a:gd name="T110" fmla="*/ 13 w 128"/>
                <a:gd name="T111" fmla="*/ 217 h 237"/>
                <a:gd name="T112" fmla="*/ 10 w 128"/>
                <a:gd name="T113" fmla="*/ 210 h 237"/>
                <a:gd name="T114" fmla="*/ 7 w 128"/>
                <a:gd name="T115" fmla="*/ 203 h 237"/>
                <a:gd name="T116" fmla="*/ 4 w 128"/>
                <a:gd name="T117" fmla="*/ 194 h 237"/>
                <a:gd name="T118" fmla="*/ 2 w 128"/>
                <a:gd name="T119" fmla="*/ 184 h 237"/>
                <a:gd name="T120" fmla="*/ 1 w 128"/>
                <a:gd name="T121" fmla="*/ 17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237">
                  <a:moveTo>
                    <a:pt x="1" y="173"/>
                  </a:moveTo>
                  <a:lnTo>
                    <a:pt x="0" y="160"/>
                  </a:lnTo>
                  <a:lnTo>
                    <a:pt x="0" y="147"/>
                  </a:lnTo>
                  <a:lnTo>
                    <a:pt x="0" y="133"/>
                  </a:lnTo>
                  <a:lnTo>
                    <a:pt x="1" y="119"/>
                  </a:lnTo>
                  <a:lnTo>
                    <a:pt x="2" y="105"/>
                  </a:lnTo>
                  <a:lnTo>
                    <a:pt x="4" y="91"/>
                  </a:lnTo>
                  <a:lnTo>
                    <a:pt x="7" y="76"/>
                  </a:lnTo>
                  <a:lnTo>
                    <a:pt x="10" y="64"/>
                  </a:lnTo>
                  <a:lnTo>
                    <a:pt x="13" y="51"/>
                  </a:lnTo>
                  <a:lnTo>
                    <a:pt x="17" y="39"/>
                  </a:lnTo>
                  <a:lnTo>
                    <a:pt x="22" y="28"/>
                  </a:lnTo>
                  <a:lnTo>
                    <a:pt x="26" y="19"/>
                  </a:lnTo>
                  <a:lnTo>
                    <a:pt x="31" y="12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50" y="0"/>
                  </a:lnTo>
                  <a:lnTo>
                    <a:pt x="56" y="1"/>
                  </a:lnTo>
                  <a:lnTo>
                    <a:pt x="63" y="3"/>
                  </a:lnTo>
                  <a:lnTo>
                    <a:pt x="69" y="8"/>
                  </a:lnTo>
                  <a:lnTo>
                    <a:pt x="76" y="15"/>
                  </a:lnTo>
                  <a:lnTo>
                    <a:pt x="82" y="22"/>
                  </a:lnTo>
                  <a:lnTo>
                    <a:pt x="88" y="32"/>
                  </a:lnTo>
                  <a:lnTo>
                    <a:pt x="94" y="43"/>
                  </a:lnTo>
                  <a:lnTo>
                    <a:pt x="99" y="55"/>
                  </a:lnTo>
                  <a:lnTo>
                    <a:pt x="105" y="68"/>
                  </a:lnTo>
                  <a:lnTo>
                    <a:pt x="109" y="81"/>
                  </a:lnTo>
                  <a:lnTo>
                    <a:pt x="113" y="95"/>
                  </a:lnTo>
                  <a:lnTo>
                    <a:pt x="118" y="109"/>
                  </a:lnTo>
                  <a:lnTo>
                    <a:pt x="121" y="122"/>
                  </a:lnTo>
                  <a:lnTo>
                    <a:pt x="123" y="136"/>
                  </a:lnTo>
                  <a:lnTo>
                    <a:pt x="125" y="149"/>
                  </a:lnTo>
                  <a:lnTo>
                    <a:pt x="128" y="162"/>
                  </a:lnTo>
                  <a:lnTo>
                    <a:pt x="128" y="174"/>
                  </a:lnTo>
                  <a:lnTo>
                    <a:pt x="128" y="183"/>
                  </a:lnTo>
                  <a:lnTo>
                    <a:pt x="128" y="193"/>
                  </a:lnTo>
                  <a:lnTo>
                    <a:pt x="125" y="201"/>
                  </a:lnTo>
                  <a:lnTo>
                    <a:pt x="123" y="207"/>
                  </a:lnTo>
                  <a:lnTo>
                    <a:pt x="121" y="214"/>
                  </a:lnTo>
                  <a:lnTo>
                    <a:pt x="118" y="218"/>
                  </a:lnTo>
                  <a:lnTo>
                    <a:pt x="113" y="222"/>
                  </a:lnTo>
                  <a:lnTo>
                    <a:pt x="110" y="227"/>
                  </a:lnTo>
                  <a:lnTo>
                    <a:pt x="105" y="229"/>
                  </a:lnTo>
                  <a:lnTo>
                    <a:pt x="101" y="231"/>
                  </a:lnTo>
                  <a:lnTo>
                    <a:pt x="95" y="233"/>
                  </a:lnTo>
                  <a:lnTo>
                    <a:pt x="83" y="235"/>
                  </a:lnTo>
                  <a:lnTo>
                    <a:pt x="70" y="236"/>
                  </a:lnTo>
                  <a:lnTo>
                    <a:pt x="57" y="237"/>
                  </a:lnTo>
                  <a:lnTo>
                    <a:pt x="45" y="237"/>
                  </a:lnTo>
                  <a:lnTo>
                    <a:pt x="40" y="236"/>
                  </a:lnTo>
                  <a:lnTo>
                    <a:pt x="35" y="235"/>
                  </a:lnTo>
                  <a:lnTo>
                    <a:pt x="29" y="233"/>
                  </a:lnTo>
                  <a:lnTo>
                    <a:pt x="25" y="231"/>
                  </a:lnTo>
                  <a:lnTo>
                    <a:pt x="21" y="227"/>
                  </a:lnTo>
                  <a:lnTo>
                    <a:pt x="16" y="222"/>
                  </a:lnTo>
                  <a:lnTo>
                    <a:pt x="13" y="217"/>
                  </a:lnTo>
                  <a:lnTo>
                    <a:pt x="10" y="210"/>
                  </a:lnTo>
                  <a:lnTo>
                    <a:pt x="7" y="203"/>
                  </a:lnTo>
                  <a:lnTo>
                    <a:pt x="4" y="194"/>
                  </a:lnTo>
                  <a:lnTo>
                    <a:pt x="2" y="184"/>
                  </a:lnTo>
                  <a:lnTo>
                    <a:pt x="1" y="173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196"/>
            <p:cNvSpPr>
              <a:spLocks/>
            </p:cNvSpPr>
            <p:nvPr userDrawn="1"/>
          </p:nvSpPr>
          <p:spPr bwMode="auto">
            <a:xfrm>
              <a:off x="4702687" y="-5339328"/>
              <a:ext cx="61913" cy="90488"/>
            </a:xfrm>
            <a:custGeom>
              <a:avLst/>
              <a:gdLst>
                <a:gd name="T0" fmla="*/ 30 w 157"/>
                <a:gd name="T1" fmla="*/ 181 h 228"/>
                <a:gd name="T2" fmla="*/ 26 w 157"/>
                <a:gd name="T3" fmla="*/ 169 h 228"/>
                <a:gd name="T4" fmla="*/ 20 w 157"/>
                <a:gd name="T5" fmla="*/ 157 h 228"/>
                <a:gd name="T6" fmla="*/ 16 w 157"/>
                <a:gd name="T7" fmla="*/ 144 h 228"/>
                <a:gd name="T8" fmla="*/ 11 w 157"/>
                <a:gd name="T9" fmla="*/ 130 h 228"/>
                <a:gd name="T10" fmla="*/ 8 w 157"/>
                <a:gd name="T11" fmla="*/ 116 h 228"/>
                <a:gd name="T12" fmla="*/ 5 w 157"/>
                <a:gd name="T13" fmla="*/ 102 h 228"/>
                <a:gd name="T14" fmla="*/ 3 w 157"/>
                <a:gd name="T15" fmla="*/ 88 h 228"/>
                <a:gd name="T16" fmla="*/ 1 w 157"/>
                <a:gd name="T17" fmla="*/ 75 h 228"/>
                <a:gd name="T18" fmla="*/ 0 w 157"/>
                <a:gd name="T19" fmla="*/ 62 h 228"/>
                <a:gd name="T20" fmla="*/ 0 w 157"/>
                <a:gd name="T21" fmla="*/ 49 h 228"/>
                <a:gd name="T22" fmla="*/ 0 w 157"/>
                <a:gd name="T23" fmla="*/ 38 h 228"/>
                <a:gd name="T24" fmla="*/ 2 w 157"/>
                <a:gd name="T25" fmla="*/ 27 h 228"/>
                <a:gd name="T26" fmla="*/ 4 w 157"/>
                <a:gd name="T27" fmla="*/ 19 h 228"/>
                <a:gd name="T28" fmla="*/ 7 w 157"/>
                <a:gd name="T29" fmla="*/ 11 h 228"/>
                <a:gd name="T30" fmla="*/ 11 w 157"/>
                <a:gd name="T31" fmla="*/ 6 h 228"/>
                <a:gd name="T32" fmla="*/ 17 w 157"/>
                <a:gd name="T33" fmla="*/ 2 h 228"/>
                <a:gd name="T34" fmla="*/ 22 w 157"/>
                <a:gd name="T35" fmla="*/ 0 h 228"/>
                <a:gd name="T36" fmla="*/ 30 w 157"/>
                <a:gd name="T37" fmla="*/ 0 h 228"/>
                <a:gd name="T38" fmla="*/ 37 w 157"/>
                <a:gd name="T39" fmla="*/ 3 h 228"/>
                <a:gd name="T40" fmla="*/ 46 w 157"/>
                <a:gd name="T41" fmla="*/ 7 h 228"/>
                <a:gd name="T42" fmla="*/ 55 w 157"/>
                <a:gd name="T43" fmla="*/ 12 h 228"/>
                <a:gd name="T44" fmla="*/ 63 w 157"/>
                <a:gd name="T45" fmla="*/ 20 h 228"/>
                <a:gd name="T46" fmla="*/ 73 w 157"/>
                <a:gd name="T47" fmla="*/ 27 h 228"/>
                <a:gd name="T48" fmla="*/ 82 w 157"/>
                <a:gd name="T49" fmla="*/ 37 h 228"/>
                <a:gd name="T50" fmla="*/ 91 w 157"/>
                <a:gd name="T51" fmla="*/ 47 h 228"/>
                <a:gd name="T52" fmla="*/ 100 w 157"/>
                <a:gd name="T53" fmla="*/ 58 h 228"/>
                <a:gd name="T54" fmla="*/ 109 w 157"/>
                <a:gd name="T55" fmla="*/ 70 h 228"/>
                <a:gd name="T56" fmla="*/ 117 w 157"/>
                <a:gd name="T57" fmla="*/ 80 h 228"/>
                <a:gd name="T58" fmla="*/ 126 w 157"/>
                <a:gd name="T59" fmla="*/ 92 h 228"/>
                <a:gd name="T60" fmla="*/ 132 w 157"/>
                <a:gd name="T61" fmla="*/ 104 h 228"/>
                <a:gd name="T62" fmla="*/ 139 w 157"/>
                <a:gd name="T63" fmla="*/ 116 h 228"/>
                <a:gd name="T64" fmla="*/ 145 w 157"/>
                <a:gd name="T65" fmla="*/ 128 h 228"/>
                <a:gd name="T66" fmla="*/ 150 w 157"/>
                <a:gd name="T67" fmla="*/ 139 h 228"/>
                <a:gd name="T68" fmla="*/ 153 w 157"/>
                <a:gd name="T69" fmla="*/ 148 h 228"/>
                <a:gd name="T70" fmla="*/ 155 w 157"/>
                <a:gd name="T71" fmla="*/ 157 h 228"/>
                <a:gd name="T72" fmla="*/ 156 w 157"/>
                <a:gd name="T73" fmla="*/ 165 h 228"/>
                <a:gd name="T74" fmla="*/ 157 w 157"/>
                <a:gd name="T75" fmla="*/ 172 h 228"/>
                <a:gd name="T76" fmla="*/ 156 w 157"/>
                <a:gd name="T77" fmla="*/ 179 h 228"/>
                <a:gd name="T78" fmla="*/ 155 w 157"/>
                <a:gd name="T79" fmla="*/ 184 h 228"/>
                <a:gd name="T80" fmla="*/ 153 w 157"/>
                <a:gd name="T81" fmla="*/ 189 h 228"/>
                <a:gd name="T82" fmla="*/ 151 w 157"/>
                <a:gd name="T83" fmla="*/ 194 h 228"/>
                <a:gd name="T84" fmla="*/ 148 w 157"/>
                <a:gd name="T85" fmla="*/ 198 h 228"/>
                <a:gd name="T86" fmla="*/ 143 w 157"/>
                <a:gd name="T87" fmla="*/ 202 h 228"/>
                <a:gd name="T88" fmla="*/ 139 w 157"/>
                <a:gd name="T89" fmla="*/ 206 h 228"/>
                <a:gd name="T90" fmla="*/ 128 w 157"/>
                <a:gd name="T91" fmla="*/ 212 h 228"/>
                <a:gd name="T92" fmla="*/ 117 w 157"/>
                <a:gd name="T93" fmla="*/ 218 h 228"/>
                <a:gd name="T94" fmla="*/ 105 w 157"/>
                <a:gd name="T95" fmla="*/ 223 h 228"/>
                <a:gd name="T96" fmla="*/ 94 w 157"/>
                <a:gd name="T97" fmla="*/ 226 h 228"/>
                <a:gd name="T98" fmla="*/ 88 w 157"/>
                <a:gd name="T99" fmla="*/ 227 h 228"/>
                <a:gd name="T100" fmla="*/ 83 w 157"/>
                <a:gd name="T101" fmla="*/ 228 h 228"/>
                <a:gd name="T102" fmla="*/ 77 w 157"/>
                <a:gd name="T103" fmla="*/ 228 h 228"/>
                <a:gd name="T104" fmla="*/ 72 w 157"/>
                <a:gd name="T105" fmla="*/ 227 h 228"/>
                <a:gd name="T106" fmla="*/ 67 w 157"/>
                <a:gd name="T107" fmla="*/ 225 h 228"/>
                <a:gd name="T108" fmla="*/ 61 w 157"/>
                <a:gd name="T109" fmla="*/ 223 h 228"/>
                <a:gd name="T110" fmla="*/ 56 w 157"/>
                <a:gd name="T111" fmla="*/ 219 h 228"/>
                <a:gd name="T112" fmla="*/ 50 w 157"/>
                <a:gd name="T113" fmla="*/ 214 h 228"/>
                <a:gd name="T114" fmla="*/ 46 w 157"/>
                <a:gd name="T115" fmla="*/ 208 h 228"/>
                <a:gd name="T116" fmla="*/ 41 w 157"/>
                <a:gd name="T117" fmla="*/ 200 h 228"/>
                <a:gd name="T118" fmla="*/ 35 w 157"/>
                <a:gd name="T119" fmla="*/ 192 h 228"/>
                <a:gd name="T120" fmla="*/ 30 w 157"/>
                <a:gd name="T121" fmla="*/ 18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" h="228">
                  <a:moveTo>
                    <a:pt x="30" y="181"/>
                  </a:moveTo>
                  <a:lnTo>
                    <a:pt x="26" y="169"/>
                  </a:lnTo>
                  <a:lnTo>
                    <a:pt x="20" y="157"/>
                  </a:lnTo>
                  <a:lnTo>
                    <a:pt x="16" y="144"/>
                  </a:lnTo>
                  <a:lnTo>
                    <a:pt x="11" y="130"/>
                  </a:lnTo>
                  <a:lnTo>
                    <a:pt x="8" y="116"/>
                  </a:lnTo>
                  <a:lnTo>
                    <a:pt x="5" y="102"/>
                  </a:lnTo>
                  <a:lnTo>
                    <a:pt x="3" y="88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0" y="38"/>
                  </a:lnTo>
                  <a:lnTo>
                    <a:pt x="2" y="27"/>
                  </a:lnTo>
                  <a:lnTo>
                    <a:pt x="4" y="19"/>
                  </a:lnTo>
                  <a:lnTo>
                    <a:pt x="7" y="11"/>
                  </a:lnTo>
                  <a:lnTo>
                    <a:pt x="11" y="6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7" y="3"/>
                  </a:lnTo>
                  <a:lnTo>
                    <a:pt x="46" y="7"/>
                  </a:lnTo>
                  <a:lnTo>
                    <a:pt x="55" y="12"/>
                  </a:lnTo>
                  <a:lnTo>
                    <a:pt x="63" y="20"/>
                  </a:lnTo>
                  <a:lnTo>
                    <a:pt x="73" y="27"/>
                  </a:lnTo>
                  <a:lnTo>
                    <a:pt x="82" y="37"/>
                  </a:lnTo>
                  <a:lnTo>
                    <a:pt x="91" y="47"/>
                  </a:lnTo>
                  <a:lnTo>
                    <a:pt x="100" y="58"/>
                  </a:lnTo>
                  <a:lnTo>
                    <a:pt x="109" y="70"/>
                  </a:lnTo>
                  <a:lnTo>
                    <a:pt x="117" y="80"/>
                  </a:lnTo>
                  <a:lnTo>
                    <a:pt x="126" y="92"/>
                  </a:lnTo>
                  <a:lnTo>
                    <a:pt x="132" y="104"/>
                  </a:lnTo>
                  <a:lnTo>
                    <a:pt x="139" y="116"/>
                  </a:lnTo>
                  <a:lnTo>
                    <a:pt x="145" y="128"/>
                  </a:lnTo>
                  <a:lnTo>
                    <a:pt x="150" y="139"/>
                  </a:lnTo>
                  <a:lnTo>
                    <a:pt x="153" y="148"/>
                  </a:lnTo>
                  <a:lnTo>
                    <a:pt x="155" y="157"/>
                  </a:lnTo>
                  <a:lnTo>
                    <a:pt x="156" y="165"/>
                  </a:lnTo>
                  <a:lnTo>
                    <a:pt x="157" y="172"/>
                  </a:lnTo>
                  <a:lnTo>
                    <a:pt x="156" y="179"/>
                  </a:lnTo>
                  <a:lnTo>
                    <a:pt x="155" y="184"/>
                  </a:lnTo>
                  <a:lnTo>
                    <a:pt x="153" y="189"/>
                  </a:lnTo>
                  <a:lnTo>
                    <a:pt x="151" y="194"/>
                  </a:lnTo>
                  <a:lnTo>
                    <a:pt x="148" y="198"/>
                  </a:lnTo>
                  <a:lnTo>
                    <a:pt x="143" y="202"/>
                  </a:lnTo>
                  <a:lnTo>
                    <a:pt x="139" y="206"/>
                  </a:lnTo>
                  <a:lnTo>
                    <a:pt x="128" y="212"/>
                  </a:lnTo>
                  <a:lnTo>
                    <a:pt x="117" y="218"/>
                  </a:lnTo>
                  <a:lnTo>
                    <a:pt x="105" y="223"/>
                  </a:lnTo>
                  <a:lnTo>
                    <a:pt x="94" y="226"/>
                  </a:lnTo>
                  <a:lnTo>
                    <a:pt x="88" y="227"/>
                  </a:lnTo>
                  <a:lnTo>
                    <a:pt x="83" y="228"/>
                  </a:lnTo>
                  <a:lnTo>
                    <a:pt x="77" y="228"/>
                  </a:lnTo>
                  <a:lnTo>
                    <a:pt x="72" y="227"/>
                  </a:lnTo>
                  <a:lnTo>
                    <a:pt x="67" y="225"/>
                  </a:lnTo>
                  <a:lnTo>
                    <a:pt x="61" y="223"/>
                  </a:lnTo>
                  <a:lnTo>
                    <a:pt x="56" y="219"/>
                  </a:lnTo>
                  <a:lnTo>
                    <a:pt x="50" y="214"/>
                  </a:lnTo>
                  <a:lnTo>
                    <a:pt x="46" y="208"/>
                  </a:lnTo>
                  <a:lnTo>
                    <a:pt x="41" y="200"/>
                  </a:lnTo>
                  <a:lnTo>
                    <a:pt x="35" y="192"/>
                  </a:lnTo>
                  <a:lnTo>
                    <a:pt x="30" y="181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0" name="Group 89"/>
          <p:cNvGrpSpPr/>
          <p:nvPr userDrawn="1"/>
        </p:nvGrpSpPr>
        <p:grpSpPr>
          <a:xfrm rot="2614751">
            <a:off x="11076781" y="-338435"/>
            <a:ext cx="1330325" cy="1685925"/>
            <a:chOff x="7988812" y="-6258490"/>
            <a:chExt cx="1330325" cy="1685925"/>
          </a:xfrm>
        </p:grpSpPr>
        <p:sp>
          <p:nvSpPr>
            <p:cNvPr id="83" name="Freeform 232"/>
            <p:cNvSpPr>
              <a:spLocks/>
            </p:cNvSpPr>
            <p:nvPr userDrawn="1"/>
          </p:nvSpPr>
          <p:spPr bwMode="auto">
            <a:xfrm>
              <a:off x="8646037" y="-5885428"/>
              <a:ext cx="385763" cy="719138"/>
            </a:xfrm>
            <a:custGeom>
              <a:avLst/>
              <a:gdLst>
                <a:gd name="T0" fmla="*/ 706 w 972"/>
                <a:gd name="T1" fmla="*/ 1814 h 1814"/>
                <a:gd name="T2" fmla="*/ 264 w 972"/>
                <a:gd name="T3" fmla="*/ 1814 h 1814"/>
                <a:gd name="T4" fmla="*/ 0 w 972"/>
                <a:gd name="T5" fmla="*/ 0 h 1814"/>
                <a:gd name="T6" fmla="*/ 972 w 972"/>
                <a:gd name="T7" fmla="*/ 0 h 1814"/>
                <a:gd name="T8" fmla="*/ 706 w 972"/>
                <a:gd name="T9" fmla="*/ 1814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2" h="1814">
                  <a:moveTo>
                    <a:pt x="706" y="1814"/>
                  </a:moveTo>
                  <a:lnTo>
                    <a:pt x="264" y="1814"/>
                  </a:lnTo>
                  <a:lnTo>
                    <a:pt x="0" y="0"/>
                  </a:lnTo>
                  <a:lnTo>
                    <a:pt x="972" y="0"/>
                  </a:lnTo>
                  <a:lnTo>
                    <a:pt x="706" y="1814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233"/>
            <p:cNvSpPr>
              <a:spLocks/>
            </p:cNvSpPr>
            <p:nvPr userDrawn="1"/>
          </p:nvSpPr>
          <p:spPr bwMode="auto">
            <a:xfrm>
              <a:off x="8758750" y="-6148953"/>
              <a:ext cx="555625" cy="436563"/>
            </a:xfrm>
            <a:custGeom>
              <a:avLst/>
              <a:gdLst>
                <a:gd name="T0" fmla="*/ 1397 w 1397"/>
                <a:gd name="T1" fmla="*/ 587 h 1102"/>
                <a:gd name="T2" fmla="*/ 1390 w 1397"/>
                <a:gd name="T3" fmla="*/ 522 h 1102"/>
                <a:gd name="T4" fmla="*/ 1370 w 1397"/>
                <a:gd name="T5" fmla="*/ 460 h 1102"/>
                <a:gd name="T6" fmla="*/ 1340 w 1397"/>
                <a:gd name="T7" fmla="*/ 405 h 1102"/>
                <a:gd name="T8" fmla="*/ 1300 w 1397"/>
                <a:gd name="T9" fmla="*/ 357 h 1102"/>
                <a:gd name="T10" fmla="*/ 1250 w 1397"/>
                <a:gd name="T11" fmla="*/ 316 h 1102"/>
                <a:gd name="T12" fmla="*/ 1193 w 1397"/>
                <a:gd name="T13" fmla="*/ 285 h 1102"/>
                <a:gd name="T14" fmla="*/ 1129 w 1397"/>
                <a:gd name="T15" fmla="*/ 266 h 1102"/>
                <a:gd name="T16" fmla="*/ 1072 w 1397"/>
                <a:gd name="T17" fmla="*/ 261 h 1102"/>
                <a:gd name="T18" fmla="*/ 1034 w 1397"/>
                <a:gd name="T19" fmla="*/ 190 h 1102"/>
                <a:gd name="T20" fmla="*/ 979 w 1397"/>
                <a:gd name="T21" fmla="*/ 108 h 1102"/>
                <a:gd name="T22" fmla="*/ 903 w 1397"/>
                <a:gd name="T23" fmla="*/ 46 h 1102"/>
                <a:gd name="T24" fmla="*/ 808 w 1397"/>
                <a:gd name="T25" fmla="*/ 8 h 1102"/>
                <a:gd name="T26" fmla="*/ 732 w 1397"/>
                <a:gd name="T27" fmla="*/ 0 h 1102"/>
                <a:gd name="T28" fmla="*/ 669 w 1397"/>
                <a:gd name="T29" fmla="*/ 7 h 1102"/>
                <a:gd name="T30" fmla="*/ 609 w 1397"/>
                <a:gd name="T31" fmla="*/ 25 h 1102"/>
                <a:gd name="T32" fmla="*/ 555 w 1397"/>
                <a:gd name="T33" fmla="*/ 54 h 1102"/>
                <a:gd name="T34" fmla="*/ 506 w 1397"/>
                <a:gd name="T35" fmla="*/ 93 h 1102"/>
                <a:gd name="T36" fmla="*/ 466 w 1397"/>
                <a:gd name="T37" fmla="*/ 140 h 1102"/>
                <a:gd name="T38" fmla="*/ 435 w 1397"/>
                <a:gd name="T39" fmla="*/ 195 h 1102"/>
                <a:gd name="T40" fmla="*/ 414 w 1397"/>
                <a:gd name="T41" fmla="*/ 255 h 1102"/>
                <a:gd name="T42" fmla="*/ 384 w 1397"/>
                <a:gd name="T43" fmla="*/ 266 h 1102"/>
                <a:gd name="T44" fmla="*/ 325 w 1397"/>
                <a:gd name="T45" fmla="*/ 262 h 1102"/>
                <a:gd name="T46" fmla="*/ 260 w 1397"/>
                <a:gd name="T47" fmla="*/ 268 h 1102"/>
                <a:gd name="T48" fmla="*/ 200 w 1397"/>
                <a:gd name="T49" fmla="*/ 289 h 1102"/>
                <a:gd name="T50" fmla="*/ 143 w 1397"/>
                <a:gd name="T51" fmla="*/ 319 h 1102"/>
                <a:gd name="T52" fmla="*/ 95 w 1397"/>
                <a:gd name="T53" fmla="*/ 359 h 1102"/>
                <a:gd name="T54" fmla="*/ 55 w 1397"/>
                <a:gd name="T55" fmla="*/ 408 h 1102"/>
                <a:gd name="T56" fmla="*/ 25 w 1397"/>
                <a:gd name="T57" fmla="*/ 466 h 1102"/>
                <a:gd name="T58" fmla="*/ 5 w 1397"/>
                <a:gd name="T59" fmla="*/ 529 h 1102"/>
                <a:gd name="T60" fmla="*/ 0 w 1397"/>
                <a:gd name="T61" fmla="*/ 596 h 1102"/>
                <a:gd name="T62" fmla="*/ 6 w 1397"/>
                <a:gd name="T63" fmla="*/ 661 h 1102"/>
                <a:gd name="T64" fmla="*/ 26 w 1397"/>
                <a:gd name="T65" fmla="*/ 722 h 1102"/>
                <a:gd name="T66" fmla="*/ 57 w 1397"/>
                <a:gd name="T67" fmla="*/ 778 h 1102"/>
                <a:gd name="T68" fmla="*/ 97 w 1397"/>
                <a:gd name="T69" fmla="*/ 826 h 1102"/>
                <a:gd name="T70" fmla="*/ 147 w 1397"/>
                <a:gd name="T71" fmla="*/ 866 h 1102"/>
                <a:gd name="T72" fmla="*/ 204 w 1397"/>
                <a:gd name="T73" fmla="*/ 897 h 1102"/>
                <a:gd name="T74" fmla="*/ 266 w 1397"/>
                <a:gd name="T75" fmla="*/ 916 h 1102"/>
                <a:gd name="T76" fmla="*/ 339 w 1397"/>
                <a:gd name="T77" fmla="*/ 921 h 1102"/>
                <a:gd name="T78" fmla="*/ 409 w 1397"/>
                <a:gd name="T79" fmla="*/ 913 h 1102"/>
                <a:gd name="T80" fmla="*/ 455 w 1397"/>
                <a:gd name="T81" fmla="*/ 961 h 1102"/>
                <a:gd name="T82" fmla="*/ 511 w 1397"/>
                <a:gd name="T83" fmla="*/ 1022 h 1102"/>
                <a:gd name="T84" fmla="*/ 579 w 1397"/>
                <a:gd name="T85" fmla="*/ 1067 h 1102"/>
                <a:gd name="T86" fmla="*/ 659 w 1397"/>
                <a:gd name="T87" fmla="*/ 1095 h 1102"/>
                <a:gd name="T88" fmla="*/ 721 w 1397"/>
                <a:gd name="T89" fmla="*/ 1102 h 1102"/>
                <a:gd name="T90" fmla="*/ 812 w 1397"/>
                <a:gd name="T91" fmla="*/ 1091 h 1102"/>
                <a:gd name="T92" fmla="*/ 905 w 1397"/>
                <a:gd name="T93" fmla="*/ 1050 h 1102"/>
                <a:gd name="T94" fmla="*/ 980 w 1397"/>
                <a:gd name="T95" fmla="*/ 983 h 1102"/>
                <a:gd name="T96" fmla="*/ 1040 w 1397"/>
                <a:gd name="T97" fmla="*/ 920 h 1102"/>
                <a:gd name="T98" fmla="*/ 1106 w 1397"/>
                <a:gd name="T99" fmla="*/ 919 h 1102"/>
                <a:gd name="T100" fmla="*/ 1168 w 1397"/>
                <a:gd name="T101" fmla="*/ 905 h 1102"/>
                <a:gd name="T102" fmla="*/ 1227 w 1397"/>
                <a:gd name="T103" fmla="*/ 880 h 1102"/>
                <a:gd name="T104" fmla="*/ 1278 w 1397"/>
                <a:gd name="T105" fmla="*/ 845 h 1102"/>
                <a:gd name="T106" fmla="*/ 1324 w 1397"/>
                <a:gd name="T107" fmla="*/ 799 h 1102"/>
                <a:gd name="T108" fmla="*/ 1358 w 1397"/>
                <a:gd name="T109" fmla="*/ 747 h 1102"/>
                <a:gd name="T110" fmla="*/ 1383 w 1397"/>
                <a:gd name="T111" fmla="*/ 68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97" h="1102">
                  <a:moveTo>
                    <a:pt x="1394" y="636"/>
                  </a:moveTo>
                  <a:lnTo>
                    <a:pt x="1396" y="620"/>
                  </a:lnTo>
                  <a:lnTo>
                    <a:pt x="1397" y="603"/>
                  </a:lnTo>
                  <a:lnTo>
                    <a:pt x="1397" y="587"/>
                  </a:lnTo>
                  <a:lnTo>
                    <a:pt x="1397" y="569"/>
                  </a:lnTo>
                  <a:lnTo>
                    <a:pt x="1395" y="553"/>
                  </a:lnTo>
                  <a:lnTo>
                    <a:pt x="1393" y="537"/>
                  </a:lnTo>
                  <a:lnTo>
                    <a:pt x="1390" y="522"/>
                  </a:lnTo>
                  <a:lnTo>
                    <a:pt x="1386" y="506"/>
                  </a:lnTo>
                  <a:lnTo>
                    <a:pt x="1382" y="491"/>
                  </a:lnTo>
                  <a:lnTo>
                    <a:pt x="1377" y="475"/>
                  </a:lnTo>
                  <a:lnTo>
                    <a:pt x="1370" y="460"/>
                  </a:lnTo>
                  <a:lnTo>
                    <a:pt x="1364" y="446"/>
                  </a:lnTo>
                  <a:lnTo>
                    <a:pt x="1356" y="432"/>
                  </a:lnTo>
                  <a:lnTo>
                    <a:pt x="1349" y="418"/>
                  </a:lnTo>
                  <a:lnTo>
                    <a:pt x="1340" y="405"/>
                  </a:lnTo>
                  <a:lnTo>
                    <a:pt x="1331" y="392"/>
                  </a:lnTo>
                  <a:lnTo>
                    <a:pt x="1321" y="379"/>
                  </a:lnTo>
                  <a:lnTo>
                    <a:pt x="1311" y="367"/>
                  </a:lnTo>
                  <a:lnTo>
                    <a:pt x="1300" y="357"/>
                  </a:lnTo>
                  <a:lnTo>
                    <a:pt x="1288" y="345"/>
                  </a:lnTo>
                  <a:lnTo>
                    <a:pt x="1276" y="335"/>
                  </a:lnTo>
                  <a:lnTo>
                    <a:pt x="1263" y="325"/>
                  </a:lnTo>
                  <a:lnTo>
                    <a:pt x="1250" y="316"/>
                  </a:lnTo>
                  <a:lnTo>
                    <a:pt x="1236" y="307"/>
                  </a:lnTo>
                  <a:lnTo>
                    <a:pt x="1222" y="299"/>
                  </a:lnTo>
                  <a:lnTo>
                    <a:pt x="1208" y="292"/>
                  </a:lnTo>
                  <a:lnTo>
                    <a:pt x="1193" y="285"/>
                  </a:lnTo>
                  <a:lnTo>
                    <a:pt x="1178" y="280"/>
                  </a:lnTo>
                  <a:lnTo>
                    <a:pt x="1162" y="275"/>
                  </a:lnTo>
                  <a:lnTo>
                    <a:pt x="1146" y="270"/>
                  </a:lnTo>
                  <a:lnTo>
                    <a:pt x="1129" y="266"/>
                  </a:lnTo>
                  <a:lnTo>
                    <a:pt x="1113" y="264"/>
                  </a:lnTo>
                  <a:lnTo>
                    <a:pt x="1099" y="262"/>
                  </a:lnTo>
                  <a:lnTo>
                    <a:pt x="1085" y="262"/>
                  </a:lnTo>
                  <a:lnTo>
                    <a:pt x="1072" y="261"/>
                  </a:lnTo>
                  <a:lnTo>
                    <a:pt x="1058" y="261"/>
                  </a:lnTo>
                  <a:lnTo>
                    <a:pt x="1052" y="237"/>
                  </a:lnTo>
                  <a:lnTo>
                    <a:pt x="1044" y="213"/>
                  </a:lnTo>
                  <a:lnTo>
                    <a:pt x="1034" y="190"/>
                  </a:lnTo>
                  <a:lnTo>
                    <a:pt x="1022" y="168"/>
                  </a:lnTo>
                  <a:lnTo>
                    <a:pt x="1010" y="147"/>
                  </a:lnTo>
                  <a:lnTo>
                    <a:pt x="995" y="127"/>
                  </a:lnTo>
                  <a:lnTo>
                    <a:pt x="979" y="108"/>
                  </a:lnTo>
                  <a:lnTo>
                    <a:pt x="962" y="90"/>
                  </a:lnTo>
                  <a:lnTo>
                    <a:pt x="944" y="74"/>
                  </a:lnTo>
                  <a:lnTo>
                    <a:pt x="923" y="59"/>
                  </a:lnTo>
                  <a:lnTo>
                    <a:pt x="903" y="46"/>
                  </a:lnTo>
                  <a:lnTo>
                    <a:pt x="880" y="34"/>
                  </a:lnTo>
                  <a:lnTo>
                    <a:pt x="857" y="23"/>
                  </a:lnTo>
                  <a:lnTo>
                    <a:pt x="832" y="15"/>
                  </a:lnTo>
                  <a:lnTo>
                    <a:pt x="808" y="8"/>
                  </a:lnTo>
                  <a:lnTo>
                    <a:pt x="782" y="3"/>
                  </a:lnTo>
                  <a:lnTo>
                    <a:pt x="764" y="1"/>
                  </a:lnTo>
                  <a:lnTo>
                    <a:pt x="748" y="0"/>
                  </a:lnTo>
                  <a:lnTo>
                    <a:pt x="732" y="0"/>
                  </a:lnTo>
                  <a:lnTo>
                    <a:pt x="716" y="0"/>
                  </a:lnTo>
                  <a:lnTo>
                    <a:pt x="701" y="2"/>
                  </a:lnTo>
                  <a:lnTo>
                    <a:pt x="684" y="5"/>
                  </a:lnTo>
                  <a:lnTo>
                    <a:pt x="669" y="7"/>
                  </a:lnTo>
                  <a:lnTo>
                    <a:pt x="653" y="11"/>
                  </a:lnTo>
                  <a:lnTo>
                    <a:pt x="638" y="14"/>
                  </a:lnTo>
                  <a:lnTo>
                    <a:pt x="624" y="20"/>
                  </a:lnTo>
                  <a:lnTo>
                    <a:pt x="609" y="25"/>
                  </a:lnTo>
                  <a:lnTo>
                    <a:pt x="595" y="32"/>
                  </a:lnTo>
                  <a:lnTo>
                    <a:pt x="581" y="39"/>
                  </a:lnTo>
                  <a:lnTo>
                    <a:pt x="568" y="47"/>
                  </a:lnTo>
                  <a:lnTo>
                    <a:pt x="555" y="54"/>
                  </a:lnTo>
                  <a:lnTo>
                    <a:pt x="542" y="63"/>
                  </a:lnTo>
                  <a:lnTo>
                    <a:pt x="530" y="73"/>
                  </a:lnTo>
                  <a:lnTo>
                    <a:pt x="518" y="82"/>
                  </a:lnTo>
                  <a:lnTo>
                    <a:pt x="506" y="93"/>
                  </a:lnTo>
                  <a:lnTo>
                    <a:pt x="495" y="104"/>
                  </a:lnTo>
                  <a:lnTo>
                    <a:pt x="485" y="116"/>
                  </a:lnTo>
                  <a:lnTo>
                    <a:pt x="475" y="128"/>
                  </a:lnTo>
                  <a:lnTo>
                    <a:pt x="466" y="140"/>
                  </a:lnTo>
                  <a:lnTo>
                    <a:pt x="458" y="153"/>
                  </a:lnTo>
                  <a:lnTo>
                    <a:pt x="449" y="167"/>
                  </a:lnTo>
                  <a:lnTo>
                    <a:pt x="441" y="181"/>
                  </a:lnTo>
                  <a:lnTo>
                    <a:pt x="435" y="195"/>
                  </a:lnTo>
                  <a:lnTo>
                    <a:pt x="428" y="209"/>
                  </a:lnTo>
                  <a:lnTo>
                    <a:pt x="423" y="224"/>
                  </a:lnTo>
                  <a:lnTo>
                    <a:pt x="418" y="240"/>
                  </a:lnTo>
                  <a:lnTo>
                    <a:pt x="414" y="255"/>
                  </a:lnTo>
                  <a:lnTo>
                    <a:pt x="411" y="271"/>
                  </a:lnTo>
                  <a:lnTo>
                    <a:pt x="403" y="269"/>
                  </a:lnTo>
                  <a:lnTo>
                    <a:pt x="394" y="268"/>
                  </a:lnTo>
                  <a:lnTo>
                    <a:pt x="384" y="266"/>
                  </a:lnTo>
                  <a:lnTo>
                    <a:pt x="376" y="265"/>
                  </a:lnTo>
                  <a:lnTo>
                    <a:pt x="358" y="263"/>
                  </a:lnTo>
                  <a:lnTo>
                    <a:pt x="342" y="262"/>
                  </a:lnTo>
                  <a:lnTo>
                    <a:pt x="325" y="262"/>
                  </a:lnTo>
                  <a:lnTo>
                    <a:pt x="309" y="262"/>
                  </a:lnTo>
                  <a:lnTo>
                    <a:pt x="292" y="264"/>
                  </a:lnTo>
                  <a:lnTo>
                    <a:pt x="276" y="266"/>
                  </a:lnTo>
                  <a:lnTo>
                    <a:pt x="260" y="268"/>
                  </a:lnTo>
                  <a:lnTo>
                    <a:pt x="245" y="272"/>
                  </a:lnTo>
                  <a:lnTo>
                    <a:pt x="230" y="277"/>
                  </a:lnTo>
                  <a:lnTo>
                    <a:pt x="215" y="282"/>
                  </a:lnTo>
                  <a:lnTo>
                    <a:pt x="200" y="289"/>
                  </a:lnTo>
                  <a:lnTo>
                    <a:pt x="184" y="295"/>
                  </a:lnTo>
                  <a:lnTo>
                    <a:pt x="170" y="302"/>
                  </a:lnTo>
                  <a:lnTo>
                    <a:pt x="157" y="310"/>
                  </a:lnTo>
                  <a:lnTo>
                    <a:pt x="143" y="319"/>
                  </a:lnTo>
                  <a:lnTo>
                    <a:pt x="130" y="327"/>
                  </a:lnTo>
                  <a:lnTo>
                    <a:pt x="119" y="337"/>
                  </a:lnTo>
                  <a:lnTo>
                    <a:pt x="107" y="348"/>
                  </a:lnTo>
                  <a:lnTo>
                    <a:pt x="95" y="359"/>
                  </a:lnTo>
                  <a:lnTo>
                    <a:pt x="84" y="371"/>
                  </a:lnTo>
                  <a:lnTo>
                    <a:pt x="74" y="383"/>
                  </a:lnTo>
                  <a:lnTo>
                    <a:pt x="63" y="396"/>
                  </a:lnTo>
                  <a:lnTo>
                    <a:pt x="55" y="408"/>
                  </a:lnTo>
                  <a:lnTo>
                    <a:pt x="46" y="423"/>
                  </a:lnTo>
                  <a:lnTo>
                    <a:pt x="39" y="437"/>
                  </a:lnTo>
                  <a:lnTo>
                    <a:pt x="31" y="451"/>
                  </a:lnTo>
                  <a:lnTo>
                    <a:pt x="25" y="466"/>
                  </a:lnTo>
                  <a:lnTo>
                    <a:pt x="18" y="481"/>
                  </a:lnTo>
                  <a:lnTo>
                    <a:pt x="14" y="496"/>
                  </a:lnTo>
                  <a:lnTo>
                    <a:pt x="9" y="512"/>
                  </a:lnTo>
                  <a:lnTo>
                    <a:pt x="5" y="529"/>
                  </a:lnTo>
                  <a:lnTo>
                    <a:pt x="3" y="546"/>
                  </a:lnTo>
                  <a:lnTo>
                    <a:pt x="1" y="563"/>
                  </a:lnTo>
                  <a:lnTo>
                    <a:pt x="0" y="579"/>
                  </a:lnTo>
                  <a:lnTo>
                    <a:pt x="0" y="596"/>
                  </a:lnTo>
                  <a:lnTo>
                    <a:pt x="0" y="613"/>
                  </a:lnTo>
                  <a:lnTo>
                    <a:pt x="1" y="629"/>
                  </a:lnTo>
                  <a:lnTo>
                    <a:pt x="4" y="645"/>
                  </a:lnTo>
                  <a:lnTo>
                    <a:pt x="6" y="661"/>
                  </a:lnTo>
                  <a:lnTo>
                    <a:pt x="11" y="676"/>
                  </a:lnTo>
                  <a:lnTo>
                    <a:pt x="15" y="693"/>
                  </a:lnTo>
                  <a:lnTo>
                    <a:pt x="20" y="708"/>
                  </a:lnTo>
                  <a:lnTo>
                    <a:pt x="26" y="722"/>
                  </a:lnTo>
                  <a:lnTo>
                    <a:pt x="33" y="737"/>
                  </a:lnTo>
                  <a:lnTo>
                    <a:pt x="40" y="751"/>
                  </a:lnTo>
                  <a:lnTo>
                    <a:pt x="48" y="765"/>
                  </a:lnTo>
                  <a:lnTo>
                    <a:pt x="57" y="778"/>
                  </a:lnTo>
                  <a:lnTo>
                    <a:pt x="66" y="791"/>
                  </a:lnTo>
                  <a:lnTo>
                    <a:pt x="75" y="803"/>
                  </a:lnTo>
                  <a:lnTo>
                    <a:pt x="86" y="815"/>
                  </a:lnTo>
                  <a:lnTo>
                    <a:pt x="97" y="826"/>
                  </a:lnTo>
                  <a:lnTo>
                    <a:pt x="109" y="837"/>
                  </a:lnTo>
                  <a:lnTo>
                    <a:pt x="121" y="848"/>
                  </a:lnTo>
                  <a:lnTo>
                    <a:pt x="134" y="858"/>
                  </a:lnTo>
                  <a:lnTo>
                    <a:pt x="147" y="866"/>
                  </a:lnTo>
                  <a:lnTo>
                    <a:pt x="160" y="875"/>
                  </a:lnTo>
                  <a:lnTo>
                    <a:pt x="174" y="884"/>
                  </a:lnTo>
                  <a:lnTo>
                    <a:pt x="189" y="890"/>
                  </a:lnTo>
                  <a:lnTo>
                    <a:pt x="204" y="897"/>
                  </a:lnTo>
                  <a:lnTo>
                    <a:pt x="219" y="903"/>
                  </a:lnTo>
                  <a:lnTo>
                    <a:pt x="234" y="909"/>
                  </a:lnTo>
                  <a:lnTo>
                    <a:pt x="250" y="913"/>
                  </a:lnTo>
                  <a:lnTo>
                    <a:pt x="266" y="916"/>
                  </a:lnTo>
                  <a:lnTo>
                    <a:pt x="284" y="919"/>
                  </a:lnTo>
                  <a:lnTo>
                    <a:pt x="302" y="921"/>
                  </a:lnTo>
                  <a:lnTo>
                    <a:pt x="320" y="921"/>
                  </a:lnTo>
                  <a:lnTo>
                    <a:pt x="339" y="921"/>
                  </a:lnTo>
                  <a:lnTo>
                    <a:pt x="356" y="921"/>
                  </a:lnTo>
                  <a:lnTo>
                    <a:pt x="374" y="919"/>
                  </a:lnTo>
                  <a:lnTo>
                    <a:pt x="392" y="916"/>
                  </a:lnTo>
                  <a:lnTo>
                    <a:pt x="409" y="913"/>
                  </a:lnTo>
                  <a:lnTo>
                    <a:pt x="425" y="907"/>
                  </a:lnTo>
                  <a:lnTo>
                    <a:pt x="435" y="926"/>
                  </a:lnTo>
                  <a:lnTo>
                    <a:pt x="445" y="944"/>
                  </a:lnTo>
                  <a:lnTo>
                    <a:pt x="455" y="961"/>
                  </a:lnTo>
                  <a:lnTo>
                    <a:pt x="468" y="978"/>
                  </a:lnTo>
                  <a:lnTo>
                    <a:pt x="481" y="993"/>
                  </a:lnTo>
                  <a:lnTo>
                    <a:pt x="495" y="1008"/>
                  </a:lnTo>
                  <a:lnTo>
                    <a:pt x="511" y="1022"/>
                  </a:lnTo>
                  <a:lnTo>
                    <a:pt x="526" y="1035"/>
                  </a:lnTo>
                  <a:lnTo>
                    <a:pt x="543" y="1047"/>
                  </a:lnTo>
                  <a:lnTo>
                    <a:pt x="560" y="1058"/>
                  </a:lnTo>
                  <a:lnTo>
                    <a:pt x="579" y="1067"/>
                  </a:lnTo>
                  <a:lnTo>
                    <a:pt x="598" y="1076"/>
                  </a:lnTo>
                  <a:lnTo>
                    <a:pt x="617" y="1083"/>
                  </a:lnTo>
                  <a:lnTo>
                    <a:pt x="638" y="1090"/>
                  </a:lnTo>
                  <a:lnTo>
                    <a:pt x="659" y="1095"/>
                  </a:lnTo>
                  <a:lnTo>
                    <a:pt x="680" y="1099"/>
                  </a:lnTo>
                  <a:lnTo>
                    <a:pt x="694" y="1101"/>
                  </a:lnTo>
                  <a:lnTo>
                    <a:pt x="707" y="1102"/>
                  </a:lnTo>
                  <a:lnTo>
                    <a:pt x="721" y="1102"/>
                  </a:lnTo>
                  <a:lnTo>
                    <a:pt x="734" y="1102"/>
                  </a:lnTo>
                  <a:lnTo>
                    <a:pt x="760" y="1101"/>
                  </a:lnTo>
                  <a:lnTo>
                    <a:pt x="786" y="1096"/>
                  </a:lnTo>
                  <a:lnTo>
                    <a:pt x="812" y="1091"/>
                  </a:lnTo>
                  <a:lnTo>
                    <a:pt x="836" y="1083"/>
                  </a:lnTo>
                  <a:lnTo>
                    <a:pt x="859" y="1074"/>
                  </a:lnTo>
                  <a:lnTo>
                    <a:pt x="883" y="1063"/>
                  </a:lnTo>
                  <a:lnTo>
                    <a:pt x="905" y="1050"/>
                  </a:lnTo>
                  <a:lnTo>
                    <a:pt x="925" y="1035"/>
                  </a:lnTo>
                  <a:lnTo>
                    <a:pt x="945" y="1020"/>
                  </a:lnTo>
                  <a:lnTo>
                    <a:pt x="963" y="1001"/>
                  </a:lnTo>
                  <a:lnTo>
                    <a:pt x="980" y="983"/>
                  </a:lnTo>
                  <a:lnTo>
                    <a:pt x="997" y="963"/>
                  </a:lnTo>
                  <a:lnTo>
                    <a:pt x="1011" y="941"/>
                  </a:lnTo>
                  <a:lnTo>
                    <a:pt x="1022" y="918"/>
                  </a:lnTo>
                  <a:lnTo>
                    <a:pt x="1040" y="920"/>
                  </a:lnTo>
                  <a:lnTo>
                    <a:pt x="1056" y="921"/>
                  </a:lnTo>
                  <a:lnTo>
                    <a:pt x="1072" y="921"/>
                  </a:lnTo>
                  <a:lnTo>
                    <a:pt x="1089" y="920"/>
                  </a:lnTo>
                  <a:lnTo>
                    <a:pt x="1106" y="919"/>
                  </a:lnTo>
                  <a:lnTo>
                    <a:pt x="1122" y="917"/>
                  </a:lnTo>
                  <a:lnTo>
                    <a:pt x="1137" y="914"/>
                  </a:lnTo>
                  <a:lnTo>
                    <a:pt x="1153" y="910"/>
                  </a:lnTo>
                  <a:lnTo>
                    <a:pt x="1168" y="905"/>
                  </a:lnTo>
                  <a:lnTo>
                    <a:pt x="1183" y="900"/>
                  </a:lnTo>
                  <a:lnTo>
                    <a:pt x="1199" y="894"/>
                  </a:lnTo>
                  <a:lnTo>
                    <a:pt x="1213" y="887"/>
                  </a:lnTo>
                  <a:lnTo>
                    <a:pt x="1227" y="880"/>
                  </a:lnTo>
                  <a:lnTo>
                    <a:pt x="1241" y="872"/>
                  </a:lnTo>
                  <a:lnTo>
                    <a:pt x="1254" y="863"/>
                  </a:lnTo>
                  <a:lnTo>
                    <a:pt x="1267" y="855"/>
                  </a:lnTo>
                  <a:lnTo>
                    <a:pt x="1278" y="845"/>
                  </a:lnTo>
                  <a:lnTo>
                    <a:pt x="1290" y="834"/>
                  </a:lnTo>
                  <a:lnTo>
                    <a:pt x="1302" y="823"/>
                  </a:lnTo>
                  <a:lnTo>
                    <a:pt x="1313" y="811"/>
                  </a:lnTo>
                  <a:lnTo>
                    <a:pt x="1324" y="799"/>
                  </a:lnTo>
                  <a:lnTo>
                    <a:pt x="1334" y="786"/>
                  </a:lnTo>
                  <a:lnTo>
                    <a:pt x="1342" y="774"/>
                  </a:lnTo>
                  <a:lnTo>
                    <a:pt x="1351" y="761"/>
                  </a:lnTo>
                  <a:lnTo>
                    <a:pt x="1358" y="747"/>
                  </a:lnTo>
                  <a:lnTo>
                    <a:pt x="1366" y="731"/>
                  </a:lnTo>
                  <a:lnTo>
                    <a:pt x="1372" y="717"/>
                  </a:lnTo>
                  <a:lnTo>
                    <a:pt x="1378" y="701"/>
                  </a:lnTo>
                  <a:lnTo>
                    <a:pt x="1383" y="686"/>
                  </a:lnTo>
                  <a:lnTo>
                    <a:pt x="1388" y="670"/>
                  </a:lnTo>
                  <a:lnTo>
                    <a:pt x="1392" y="654"/>
                  </a:lnTo>
                  <a:lnTo>
                    <a:pt x="1394" y="636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234"/>
            <p:cNvSpPr>
              <a:spLocks/>
            </p:cNvSpPr>
            <p:nvPr userDrawn="1"/>
          </p:nvSpPr>
          <p:spPr bwMode="auto">
            <a:xfrm>
              <a:off x="8358700" y="-6148953"/>
              <a:ext cx="554038" cy="436563"/>
            </a:xfrm>
            <a:custGeom>
              <a:avLst/>
              <a:gdLst>
                <a:gd name="T0" fmla="*/ 1398 w 1398"/>
                <a:gd name="T1" fmla="*/ 587 h 1102"/>
                <a:gd name="T2" fmla="*/ 1391 w 1398"/>
                <a:gd name="T3" fmla="*/ 522 h 1102"/>
                <a:gd name="T4" fmla="*/ 1372 w 1398"/>
                <a:gd name="T5" fmla="*/ 460 h 1102"/>
                <a:gd name="T6" fmla="*/ 1340 w 1398"/>
                <a:gd name="T7" fmla="*/ 405 h 1102"/>
                <a:gd name="T8" fmla="*/ 1300 w 1398"/>
                <a:gd name="T9" fmla="*/ 357 h 1102"/>
                <a:gd name="T10" fmla="*/ 1251 w 1398"/>
                <a:gd name="T11" fmla="*/ 316 h 1102"/>
                <a:gd name="T12" fmla="*/ 1193 w 1398"/>
                <a:gd name="T13" fmla="*/ 285 h 1102"/>
                <a:gd name="T14" fmla="*/ 1131 w 1398"/>
                <a:gd name="T15" fmla="*/ 266 h 1102"/>
                <a:gd name="T16" fmla="*/ 1072 w 1398"/>
                <a:gd name="T17" fmla="*/ 261 h 1102"/>
                <a:gd name="T18" fmla="*/ 1035 w 1398"/>
                <a:gd name="T19" fmla="*/ 190 h 1102"/>
                <a:gd name="T20" fmla="*/ 980 w 1398"/>
                <a:gd name="T21" fmla="*/ 108 h 1102"/>
                <a:gd name="T22" fmla="*/ 903 w 1398"/>
                <a:gd name="T23" fmla="*/ 46 h 1102"/>
                <a:gd name="T24" fmla="*/ 808 w 1398"/>
                <a:gd name="T25" fmla="*/ 8 h 1102"/>
                <a:gd name="T26" fmla="*/ 733 w 1398"/>
                <a:gd name="T27" fmla="*/ 0 h 1102"/>
                <a:gd name="T28" fmla="*/ 670 w 1398"/>
                <a:gd name="T29" fmla="*/ 7 h 1102"/>
                <a:gd name="T30" fmla="*/ 610 w 1398"/>
                <a:gd name="T31" fmla="*/ 25 h 1102"/>
                <a:gd name="T32" fmla="*/ 555 w 1398"/>
                <a:gd name="T33" fmla="*/ 54 h 1102"/>
                <a:gd name="T34" fmla="*/ 507 w 1398"/>
                <a:gd name="T35" fmla="*/ 93 h 1102"/>
                <a:gd name="T36" fmla="*/ 467 w 1398"/>
                <a:gd name="T37" fmla="*/ 140 h 1102"/>
                <a:gd name="T38" fmla="*/ 435 w 1398"/>
                <a:gd name="T39" fmla="*/ 195 h 1102"/>
                <a:gd name="T40" fmla="*/ 415 w 1398"/>
                <a:gd name="T41" fmla="*/ 255 h 1102"/>
                <a:gd name="T42" fmla="*/ 386 w 1398"/>
                <a:gd name="T43" fmla="*/ 266 h 1102"/>
                <a:gd name="T44" fmla="*/ 326 w 1398"/>
                <a:gd name="T45" fmla="*/ 262 h 1102"/>
                <a:gd name="T46" fmla="*/ 261 w 1398"/>
                <a:gd name="T47" fmla="*/ 268 h 1102"/>
                <a:gd name="T48" fmla="*/ 200 w 1398"/>
                <a:gd name="T49" fmla="*/ 289 h 1102"/>
                <a:gd name="T50" fmla="*/ 145 w 1398"/>
                <a:gd name="T51" fmla="*/ 319 h 1102"/>
                <a:gd name="T52" fmla="*/ 95 w 1398"/>
                <a:gd name="T53" fmla="*/ 359 h 1102"/>
                <a:gd name="T54" fmla="*/ 55 w 1398"/>
                <a:gd name="T55" fmla="*/ 408 h 1102"/>
                <a:gd name="T56" fmla="*/ 25 w 1398"/>
                <a:gd name="T57" fmla="*/ 466 h 1102"/>
                <a:gd name="T58" fmla="*/ 5 w 1398"/>
                <a:gd name="T59" fmla="*/ 529 h 1102"/>
                <a:gd name="T60" fmla="*/ 0 w 1398"/>
                <a:gd name="T61" fmla="*/ 596 h 1102"/>
                <a:gd name="T62" fmla="*/ 8 w 1398"/>
                <a:gd name="T63" fmla="*/ 661 h 1102"/>
                <a:gd name="T64" fmla="*/ 27 w 1398"/>
                <a:gd name="T65" fmla="*/ 722 h 1102"/>
                <a:gd name="T66" fmla="*/ 57 w 1398"/>
                <a:gd name="T67" fmla="*/ 778 h 1102"/>
                <a:gd name="T68" fmla="*/ 97 w 1398"/>
                <a:gd name="T69" fmla="*/ 826 h 1102"/>
                <a:gd name="T70" fmla="*/ 147 w 1398"/>
                <a:gd name="T71" fmla="*/ 866 h 1102"/>
                <a:gd name="T72" fmla="*/ 204 w 1398"/>
                <a:gd name="T73" fmla="*/ 897 h 1102"/>
                <a:gd name="T74" fmla="*/ 268 w 1398"/>
                <a:gd name="T75" fmla="*/ 916 h 1102"/>
                <a:gd name="T76" fmla="*/ 339 w 1398"/>
                <a:gd name="T77" fmla="*/ 921 h 1102"/>
                <a:gd name="T78" fmla="*/ 409 w 1398"/>
                <a:gd name="T79" fmla="*/ 913 h 1102"/>
                <a:gd name="T80" fmla="*/ 457 w 1398"/>
                <a:gd name="T81" fmla="*/ 961 h 1102"/>
                <a:gd name="T82" fmla="*/ 511 w 1398"/>
                <a:gd name="T83" fmla="*/ 1022 h 1102"/>
                <a:gd name="T84" fmla="*/ 579 w 1398"/>
                <a:gd name="T85" fmla="*/ 1067 h 1102"/>
                <a:gd name="T86" fmla="*/ 660 w 1398"/>
                <a:gd name="T87" fmla="*/ 1095 h 1102"/>
                <a:gd name="T88" fmla="*/ 721 w 1398"/>
                <a:gd name="T89" fmla="*/ 1102 h 1102"/>
                <a:gd name="T90" fmla="*/ 812 w 1398"/>
                <a:gd name="T91" fmla="*/ 1091 h 1102"/>
                <a:gd name="T92" fmla="*/ 905 w 1398"/>
                <a:gd name="T93" fmla="*/ 1050 h 1102"/>
                <a:gd name="T94" fmla="*/ 981 w 1398"/>
                <a:gd name="T95" fmla="*/ 983 h 1102"/>
                <a:gd name="T96" fmla="*/ 1040 w 1398"/>
                <a:gd name="T97" fmla="*/ 920 h 1102"/>
                <a:gd name="T98" fmla="*/ 1106 w 1398"/>
                <a:gd name="T99" fmla="*/ 919 h 1102"/>
                <a:gd name="T100" fmla="*/ 1169 w 1398"/>
                <a:gd name="T101" fmla="*/ 905 h 1102"/>
                <a:gd name="T102" fmla="*/ 1227 w 1398"/>
                <a:gd name="T103" fmla="*/ 880 h 1102"/>
                <a:gd name="T104" fmla="*/ 1280 w 1398"/>
                <a:gd name="T105" fmla="*/ 845 h 1102"/>
                <a:gd name="T106" fmla="*/ 1324 w 1398"/>
                <a:gd name="T107" fmla="*/ 799 h 1102"/>
                <a:gd name="T108" fmla="*/ 1360 w 1398"/>
                <a:gd name="T109" fmla="*/ 747 h 1102"/>
                <a:gd name="T110" fmla="*/ 1383 w 1398"/>
                <a:gd name="T111" fmla="*/ 68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98" h="1102">
                  <a:moveTo>
                    <a:pt x="1394" y="636"/>
                  </a:moveTo>
                  <a:lnTo>
                    <a:pt x="1396" y="620"/>
                  </a:lnTo>
                  <a:lnTo>
                    <a:pt x="1398" y="603"/>
                  </a:lnTo>
                  <a:lnTo>
                    <a:pt x="1398" y="587"/>
                  </a:lnTo>
                  <a:lnTo>
                    <a:pt x="1398" y="569"/>
                  </a:lnTo>
                  <a:lnTo>
                    <a:pt x="1396" y="553"/>
                  </a:lnTo>
                  <a:lnTo>
                    <a:pt x="1393" y="537"/>
                  </a:lnTo>
                  <a:lnTo>
                    <a:pt x="1391" y="522"/>
                  </a:lnTo>
                  <a:lnTo>
                    <a:pt x="1387" y="506"/>
                  </a:lnTo>
                  <a:lnTo>
                    <a:pt x="1382" y="491"/>
                  </a:lnTo>
                  <a:lnTo>
                    <a:pt x="1377" y="475"/>
                  </a:lnTo>
                  <a:lnTo>
                    <a:pt x="1372" y="460"/>
                  </a:lnTo>
                  <a:lnTo>
                    <a:pt x="1364" y="446"/>
                  </a:lnTo>
                  <a:lnTo>
                    <a:pt x="1358" y="432"/>
                  </a:lnTo>
                  <a:lnTo>
                    <a:pt x="1349" y="418"/>
                  </a:lnTo>
                  <a:lnTo>
                    <a:pt x="1340" y="405"/>
                  </a:lnTo>
                  <a:lnTo>
                    <a:pt x="1332" y="392"/>
                  </a:lnTo>
                  <a:lnTo>
                    <a:pt x="1322" y="379"/>
                  </a:lnTo>
                  <a:lnTo>
                    <a:pt x="1311" y="367"/>
                  </a:lnTo>
                  <a:lnTo>
                    <a:pt x="1300" y="357"/>
                  </a:lnTo>
                  <a:lnTo>
                    <a:pt x="1288" y="345"/>
                  </a:lnTo>
                  <a:lnTo>
                    <a:pt x="1277" y="335"/>
                  </a:lnTo>
                  <a:lnTo>
                    <a:pt x="1264" y="325"/>
                  </a:lnTo>
                  <a:lnTo>
                    <a:pt x="1251" y="316"/>
                  </a:lnTo>
                  <a:lnTo>
                    <a:pt x="1238" y="307"/>
                  </a:lnTo>
                  <a:lnTo>
                    <a:pt x="1224" y="299"/>
                  </a:lnTo>
                  <a:lnTo>
                    <a:pt x="1209" y="292"/>
                  </a:lnTo>
                  <a:lnTo>
                    <a:pt x="1193" y="285"/>
                  </a:lnTo>
                  <a:lnTo>
                    <a:pt x="1178" y="280"/>
                  </a:lnTo>
                  <a:lnTo>
                    <a:pt x="1163" y="275"/>
                  </a:lnTo>
                  <a:lnTo>
                    <a:pt x="1147" y="270"/>
                  </a:lnTo>
                  <a:lnTo>
                    <a:pt x="1131" y="266"/>
                  </a:lnTo>
                  <a:lnTo>
                    <a:pt x="1113" y="264"/>
                  </a:lnTo>
                  <a:lnTo>
                    <a:pt x="1099" y="262"/>
                  </a:lnTo>
                  <a:lnTo>
                    <a:pt x="1085" y="262"/>
                  </a:lnTo>
                  <a:lnTo>
                    <a:pt x="1072" y="261"/>
                  </a:lnTo>
                  <a:lnTo>
                    <a:pt x="1058" y="261"/>
                  </a:lnTo>
                  <a:lnTo>
                    <a:pt x="1052" y="237"/>
                  </a:lnTo>
                  <a:lnTo>
                    <a:pt x="1044" y="213"/>
                  </a:lnTo>
                  <a:lnTo>
                    <a:pt x="1035" y="190"/>
                  </a:lnTo>
                  <a:lnTo>
                    <a:pt x="1023" y="168"/>
                  </a:lnTo>
                  <a:lnTo>
                    <a:pt x="1010" y="147"/>
                  </a:lnTo>
                  <a:lnTo>
                    <a:pt x="996" y="127"/>
                  </a:lnTo>
                  <a:lnTo>
                    <a:pt x="980" y="108"/>
                  </a:lnTo>
                  <a:lnTo>
                    <a:pt x="962" y="90"/>
                  </a:lnTo>
                  <a:lnTo>
                    <a:pt x="944" y="74"/>
                  </a:lnTo>
                  <a:lnTo>
                    <a:pt x="923" y="59"/>
                  </a:lnTo>
                  <a:lnTo>
                    <a:pt x="903" y="46"/>
                  </a:lnTo>
                  <a:lnTo>
                    <a:pt x="880" y="34"/>
                  </a:lnTo>
                  <a:lnTo>
                    <a:pt x="858" y="23"/>
                  </a:lnTo>
                  <a:lnTo>
                    <a:pt x="833" y="15"/>
                  </a:lnTo>
                  <a:lnTo>
                    <a:pt x="808" y="8"/>
                  </a:lnTo>
                  <a:lnTo>
                    <a:pt x="782" y="3"/>
                  </a:lnTo>
                  <a:lnTo>
                    <a:pt x="766" y="1"/>
                  </a:lnTo>
                  <a:lnTo>
                    <a:pt x="750" y="0"/>
                  </a:lnTo>
                  <a:lnTo>
                    <a:pt x="733" y="0"/>
                  </a:lnTo>
                  <a:lnTo>
                    <a:pt x="717" y="0"/>
                  </a:lnTo>
                  <a:lnTo>
                    <a:pt x="701" y="2"/>
                  </a:lnTo>
                  <a:lnTo>
                    <a:pt x="685" y="5"/>
                  </a:lnTo>
                  <a:lnTo>
                    <a:pt x="670" y="7"/>
                  </a:lnTo>
                  <a:lnTo>
                    <a:pt x="654" y="11"/>
                  </a:lnTo>
                  <a:lnTo>
                    <a:pt x="639" y="14"/>
                  </a:lnTo>
                  <a:lnTo>
                    <a:pt x="624" y="20"/>
                  </a:lnTo>
                  <a:lnTo>
                    <a:pt x="610" y="25"/>
                  </a:lnTo>
                  <a:lnTo>
                    <a:pt x="595" y="32"/>
                  </a:lnTo>
                  <a:lnTo>
                    <a:pt x="582" y="39"/>
                  </a:lnTo>
                  <a:lnTo>
                    <a:pt x="568" y="47"/>
                  </a:lnTo>
                  <a:lnTo>
                    <a:pt x="555" y="54"/>
                  </a:lnTo>
                  <a:lnTo>
                    <a:pt x="542" y="63"/>
                  </a:lnTo>
                  <a:lnTo>
                    <a:pt x="530" y="73"/>
                  </a:lnTo>
                  <a:lnTo>
                    <a:pt x="518" y="82"/>
                  </a:lnTo>
                  <a:lnTo>
                    <a:pt x="507" y="93"/>
                  </a:lnTo>
                  <a:lnTo>
                    <a:pt x="496" y="104"/>
                  </a:lnTo>
                  <a:lnTo>
                    <a:pt x="486" y="116"/>
                  </a:lnTo>
                  <a:lnTo>
                    <a:pt x="476" y="128"/>
                  </a:lnTo>
                  <a:lnTo>
                    <a:pt x="467" y="140"/>
                  </a:lnTo>
                  <a:lnTo>
                    <a:pt x="458" y="153"/>
                  </a:lnTo>
                  <a:lnTo>
                    <a:pt x="449" y="167"/>
                  </a:lnTo>
                  <a:lnTo>
                    <a:pt x="442" y="181"/>
                  </a:lnTo>
                  <a:lnTo>
                    <a:pt x="435" y="195"/>
                  </a:lnTo>
                  <a:lnTo>
                    <a:pt x="429" y="209"/>
                  </a:lnTo>
                  <a:lnTo>
                    <a:pt x="423" y="224"/>
                  </a:lnTo>
                  <a:lnTo>
                    <a:pt x="419" y="240"/>
                  </a:lnTo>
                  <a:lnTo>
                    <a:pt x="415" y="255"/>
                  </a:lnTo>
                  <a:lnTo>
                    <a:pt x="411" y="271"/>
                  </a:lnTo>
                  <a:lnTo>
                    <a:pt x="403" y="269"/>
                  </a:lnTo>
                  <a:lnTo>
                    <a:pt x="394" y="268"/>
                  </a:lnTo>
                  <a:lnTo>
                    <a:pt x="386" y="266"/>
                  </a:lnTo>
                  <a:lnTo>
                    <a:pt x="376" y="265"/>
                  </a:lnTo>
                  <a:lnTo>
                    <a:pt x="360" y="263"/>
                  </a:lnTo>
                  <a:lnTo>
                    <a:pt x="342" y="262"/>
                  </a:lnTo>
                  <a:lnTo>
                    <a:pt x="326" y="262"/>
                  </a:lnTo>
                  <a:lnTo>
                    <a:pt x="309" y="262"/>
                  </a:lnTo>
                  <a:lnTo>
                    <a:pt x="293" y="264"/>
                  </a:lnTo>
                  <a:lnTo>
                    <a:pt x="276" y="266"/>
                  </a:lnTo>
                  <a:lnTo>
                    <a:pt x="261" y="268"/>
                  </a:lnTo>
                  <a:lnTo>
                    <a:pt x="245" y="272"/>
                  </a:lnTo>
                  <a:lnTo>
                    <a:pt x="230" y="277"/>
                  </a:lnTo>
                  <a:lnTo>
                    <a:pt x="215" y="282"/>
                  </a:lnTo>
                  <a:lnTo>
                    <a:pt x="200" y="289"/>
                  </a:lnTo>
                  <a:lnTo>
                    <a:pt x="186" y="295"/>
                  </a:lnTo>
                  <a:lnTo>
                    <a:pt x="172" y="302"/>
                  </a:lnTo>
                  <a:lnTo>
                    <a:pt x="158" y="310"/>
                  </a:lnTo>
                  <a:lnTo>
                    <a:pt x="145" y="319"/>
                  </a:lnTo>
                  <a:lnTo>
                    <a:pt x="132" y="327"/>
                  </a:lnTo>
                  <a:lnTo>
                    <a:pt x="119" y="337"/>
                  </a:lnTo>
                  <a:lnTo>
                    <a:pt x="107" y="348"/>
                  </a:lnTo>
                  <a:lnTo>
                    <a:pt x="95" y="359"/>
                  </a:lnTo>
                  <a:lnTo>
                    <a:pt x="84" y="371"/>
                  </a:lnTo>
                  <a:lnTo>
                    <a:pt x="75" y="383"/>
                  </a:lnTo>
                  <a:lnTo>
                    <a:pt x="65" y="396"/>
                  </a:lnTo>
                  <a:lnTo>
                    <a:pt x="55" y="408"/>
                  </a:lnTo>
                  <a:lnTo>
                    <a:pt x="46" y="423"/>
                  </a:lnTo>
                  <a:lnTo>
                    <a:pt x="39" y="437"/>
                  </a:lnTo>
                  <a:lnTo>
                    <a:pt x="31" y="451"/>
                  </a:lnTo>
                  <a:lnTo>
                    <a:pt x="25" y="466"/>
                  </a:lnTo>
                  <a:lnTo>
                    <a:pt x="19" y="481"/>
                  </a:lnTo>
                  <a:lnTo>
                    <a:pt x="14" y="496"/>
                  </a:lnTo>
                  <a:lnTo>
                    <a:pt x="10" y="512"/>
                  </a:lnTo>
                  <a:lnTo>
                    <a:pt x="5" y="529"/>
                  </a:lnTo>
                  <a:lnTo>
                    <a:pt x="3" y="546"/>
                  </a:lnTo>
                  <a:lnTo>
                    <a:pt x="1" y="563"/>
                  </a:lnTo>
                  <a:lnTo>
                    <a:pt x="0" y="579"/>
                  </a:lnTo>
                  <a:lnTo>
                    <a:pt x="0" y="596"/>
                  </a:lnTo>
                  <a:lnTo>
                    <a:pt x="0" y="613"/>
                  </a:lnTo>
                  <a:lnTo>
                    <a:pt x="2" y="629"/>
                  </a:lnTo>
                  <a:lnTo>
                    <a:pt x="4" y="645"/>
                  </a:lnTo>
                  <a:lnTo>
                    <a:pt x="8" y="661"/>
                  </a:lnTo>
                  <a:lnTo>
                    <a:pt x="11" y="676"/>
                  </a:lnTo>
                  <a:lnTo>
                    <a:pt x="15" y="693"/>
                  </a:lnTo>
                  <a:lnTo>
                    <a:pt x="21" y="708"/>
                  </a:lnTo>
                  <a:lnTo>
                    <a:pt x="27" y="722"/>
                  </a:lnTo>
                  <a:lnTo>
                    <a:pt x="33" y="737"/>
                  </a:lnTo>
                  <a:lnTo>
                    <a:pt x="41" y="751"/>
                  </a:lnTo>
                  <a:lnTo>
                    <a:pt x="49" y="765"/>
                  </a:lnTo>
                  <a:lnTo>
                    <a:pt x="57" y="778"/>
                  </a:lnTo>
                  <a:lnTo>
                    <a:pt x="66" y="791"/>
                  </a:lnTo>
                  <a:lnTo>
                    <a:pt x="77" y="803"/>
                  </a:lnTo>
                  <a:lnTo>
                    <a:pt x="86" y="815"/>
                  </a:lnTo>
                  <a:lnTo>
                    <a:pt x="97" y="826"/>
                  </a:lnTo>
                  <a:lnTo>
                    <a:pt x="109" y="837"/>
                  </a:lnTo>
                  <a:lnTo>
                    <a:pt x="121" y="848"/>
                  </a:lnTo>
                  <a:lnTo>
                    <a:pt x="134" y="858"/>
                  </a:lnTo>
                  <a:lnTo>
                    <a:pt x="147" y="866"/>
                  </a:lnTo>
                  <a:lnTo>
                    <a:pt x="161" y="875"/>
                  </a:lnTo>
                  <a:lnTo>
                    <a:pt x="175" y="884"/>
                  </a:lnTo>
                  <a:lnTo>
                    <a:pt x="189" y="890"/>
                  </a:lnTo>
                  <a:lnTo>
                    <a:pt x="204" y="897"/>
                  </a:lnTo>
                  <a:lnTo>
                    <a:pt x="219" y="903"/>
                  </a:lnTo>
                  <a:lnTo>
                    <a:pt x="235" y="909"/>
                  </a:lnTo>
                  <a:lnTo>
                    <a:pt x="252" y="913"/>
                  </a:lnTo>
                  <a:lnTo>
                    <a:pt x="268" y="916"/>
                  </a:lnTo>
                  <a:lnTo>
                    <a:pt x="284" y="919"/>
                  </a:lnTo>
                  <a:lnTo>
                    <a:pt x="302" y="921"/>
                  </a:lnTo>
                  <a:lnTo>
                    <a:pt x="321" y="921"/>
                  </a:lnTo>
                  <a:lnTo>
                    <a:pt x="339" y="921"/>
                  </a:lnTo>
                  <a:lnTo>
                    <a:pt x="356" y="921"/>
                  </a:lnTo>
                  <a:lnTo>
                    <a:pt x="375" y="919"/>
                  </a:lnTo>
                  <a:lnTo>
                    <a:pt x="392" y="916"/>
                  </a:lnTo>
                  <a:lnTo>
                    <a:pt x="409" y="913"/>
                  </a:lnTo>
                  <a:lnTo>
                    <a:pt x="426" y="907"/>
                  </a:lnTo>
                  <a:lnTo>
                    <a:pt x="435" y="926"/>
                  </a:lnTo>
                  <a:lnTo>
                    <a:pt x="445" y="944"/>
                  </a:lnTo>
                  <a:lnTo>
                    <a:pt x="457" y="961"/>
                  </a:lnTo>
                  <a:lnTo>
                    <a:pt x="469" y="978"/>
                  </a:lnTo>
                  <a:lnTo>
                    <a:pt x="482" y="993"/>
                  </a:lnTo>
                  <a:lnTo>
                    <a:pt x="496" y="1008"/>
                  </a:lnTo>
                  <a:lnTo>
                    <a:pt x="511" y="1022"/>
                  </a:lnTo>
                  <a:lnTo>
                    <a:pt x="527" y="1035"/>
                  </a:lnTo>
                  <a:lnTo>
                    <a:pt x="543" y="1047"/>
                  </a:lnTo>
                  <a:lnTo>
                    <a:pt x="561" y="1058"/>
                  </a:lnTo>
                  <a:lnTo>
                    <a:pt x="579" y="1067"/>
                  </a:lnTo>
                  <a:lnTo>
                    <a:pt x="598" y="1076"/>
                  </a:lnTo>
                  <a:lnTo>
                    <a:pt x="618" y="1083"/>
                  </a:lnTo>
                  <a:lnTo>
                    <a:pt x="638" y="1090"/>
                  </a:lnTo>
                  <a:lnTo>
                    <a:pt x="660" y="1095"/>
                  </a:lnTo>
                  <a:lnTo>
                    <a:pt x="680" y="1099"/>
                  </a:lnTo>
                  <a:lnTo>
                    <a:pt x="694" y="1101"/>
                  </a:lnTo>
                  <a:lnTo>
                    <a:pt x="708" y="1102"/>
                  </a:lnTo>
                  <a:lnTo>
                    <a:pt x="721" y="1102"/>
                  </a:lnTo>
                  <a:lnTo>
                    <a:pt x="734" y="1102"/>
                  </a:lnTo>
                  <a:lnTo>
                    <a:pt x="761" y="1101"/>
                  </a:lnTo>
                  <a:lnTo>
                    <a:pt x="787" y="1096"/>
                  </a:lnTo>
                  <a:lnTo>
                    <a:pt x="812" y="1091"/>
                  </a:lnTo>
                  <a:lnTo>
                    <a:pt x="837" y="1083"/>
                  </a:lnTo>
                  <a:lnTo>
                    <a:pt x="861" y="1074"/>
                  </a:lnTo>
                  <a:lnTo>
                    <a:pt x="883" y="1063"/>
                  </a:lnTo>
                  <a:lnTo>
                    <a:pt x="905" y="1050"/>
                  </a:lnTo>
                  <a:lnTo>
                    <a:pt x="926" y="1035"/>
                  </a:lnTo>
                  <a:lnTo>
                    <a:pt x="946" y="1020"/>
                  </a:lnTo>
                  <a:lnTo>
                    <a:pt x="964" y="1001"/>
                  </a:lnTo>
                  <a:lnTo>
                    <a:pt x="981" y="983"/>
                  </a:lnTo>
                  <a:lnTo>
                    <a:pt x="997" y="963"/>
                  </a:lnTo>
                  <a:lnTo>
                    <a:pt x="1011" y="941"/>
                  </a:lnTo>
                  <a:lnTo>
                    <a:pt x="1023" y="918"/>
                  </a:lnTo>
                  <a:lnTo>
                    <a:pt x="1040" y="920"/>
                  </a:lnTo>
                  <a:lnTo>
                    <a:pt x="1056" y="921"/>
                  </a:lnTo>
                  <a:lnTo>
                    <a:pt x="1074" y="921"/>
                  </a:lnTo>
                  <a:lnTo>
                    <a:pt x="1090" y="920"/>
                  </a:lnTo>
                  <a:lnTo>
                    <a:pt x="1106" y="919"/>
                  </a:lnTo>
                  <a:lnTo>
                    <a:pt x="1122" y="917"/>
                  </a:lnTo>
                  <a:lnTo>
                    <a:pt x="1138" y="914"/>
                  </a:lnTo>
                  <a:lnTo>
                    <a:pt x="1153" y="910"/>
                  </a:lnTo>
                  <a:lnTo>
                    <a:pt x="1169" y="905"/>
                  </a:lnTo>
                  <a:lnTo>
                    <a:pt x="1184" y="900"/>
                  </a:lnTo>
                  <a:lnTo>
                    <a:pt x="1199" y="894"/>
                  </a:lnTo>
                  <a:lnTo>
                    <a:pt x="1213" y="887"/>
                  </a:lnTo>
                  <a:lnTo>
                    <a:pt x="1227" y="880"/>
                  </a:lnTo>
                  <a:lnTo>
                    <a:pt x="1241" y="872"/>
                  </a:lnTo>
                  <a:lnTo>
                    <a:pt x="1254" y="863"/>
                  </a:lnTo>
                  <a:lnTo>
                    <a:pt x="1267" y="855"/>
                  </a:lnTo>
                  <a:lnTo>
                    <a:pt x="1280" y="845"/>
                  </a:lnTo>
                  <a:lnTo>
                    <a:pt x="1292" y="834"/>
                  </a:lnTo>
                  <a:lnTo>
                    <a:pt x="1302" y="823"/>
                  </a:lnTo>
                  <a:lnTo>
                    <a:pt x="1313" y="811"/>
                  </a:lnTo>
                  <a:lnTo>
                    <a:pt x="1324" y="799"/>
                  </a:lnTo>
                  <a:lnTo>
                    <a:pt x="1334" y="786"/>
                  </a:lnTo>
                  <a:lnTo>
                    <a:pt x="1342" y="774"/>
                  </a:lnTo>
                  <a:lnTo>
                    <a:pt x="1351" y="761"/>
                  </a:lnTo>
                  <a:lnTo>
                    <a:pt x="1360" y="747"/>
                  </a:lnTo>
                  <a:lnTo>
                    <a:pt x="1366" y="731"/>
                  </a:lnTo>
                  <a:lnTo>
                    <a:pt x="1373" y="717"/>
                  </a:lnTo>
                  <a:lnTo>
                    <a:pt x="1379" y="701"/>
                  </a:lnTo>
                  <a:lnTo>
                    <a:pt x="1383" y="686"/>
                  </a:lnTo>
                  <a:lnTo>
                    <a:pt x="1389" y="670"/>
                  </a:lnTo>
                  <a:lnTo>
                    <a:pt x="1392" y="654"/>
                  </a:lnTo>
                  <a:lnTo>
                    <a:pt x="1394" y="636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235"/>
            <p:cNvSpPr>
              <a:spLocks/>
            </p:cNvSpPr>
            <p:nvPr userDrawn="1"/>
          </p:nvSpPr>
          <p:spPr bwMode="auto">
            <a:xfrm>
              <a:off x="8358700" y="-5983853"/>
              <a:ext cx="550863" cy="436563"/>
            </a:xfrm>
            <a:custGeom>
              <a:avLst/>
              <a:gdLst>
                <a:gd name="T0" fmla="*/ 1387 w 1390"/>
                <a:gd name="T1" fmla="*/ 491 h 1099"/>
                <a:gd name="T2" fmla="*/ 1370 w 1390"/>
                <a:gd name="T3" fmla="*/ 429 h 1099"/>
                <a:gd name="T4" fmla="*/ 1342 w 1390"/>
                <a:gd name="T5" fmla="*/ 370 h 1099"/>
                <a:gd name="T6" fmla="*/ 1305 w 1390"/>
                <a:gd name="T7" fmla="*/ 320 h 1099"/>
                <a:gd name="T8" fmla="*/ 1258 w 1390"/>
                <a:gd name="T9" fmla="*/ 278 h 1099"/>
                <a:gd name="T10" fmla="*/ 1203 w 1390"/>
                <a:gd name="T11" fmla="*/ 244 h 1099"/>
                <a:gd name="T12" fmla="*/ 1143 w 1390"/>
                <a:gd name="T13" fmla="*/ 223 h 1099"/>
                <a:gd name="T14" fmla="*/ 1077 w 1390"/>
                <a:gd name="T15" fmla="*/ 212 h 1099"/>
                <a:gd name="T16" fmla="*/ 1018 w 1390"/>
                <a:gd name="T17" fmla="*/ 215 h 1099"/>
                <a:gd name="T18" fmla="*/ 972 w 1390"/>
                <a:gd name="T19" fmla="*/ 150 h 1099"/>
                <a:gd name="T20" fmla="*/ 906 w 1390"/>
                <a:gd name="T21" fmla="*/ 76 h 1099"/>
                <a:gd name="T22" fmla="*/ 821 w 1390"/>
                <a:gd name="T23" fmla="*/ 25 h 1099"/>
                <a:gd name="T24" fmla="*/ 721 w 1390"/>
                <a:gd name="T25" fmla="*/ 1 h 1099"/>
                <a:gd name="T26" fmla="*/ 647 w 1390"/>
                <a:gd name="T27" fmla="*/ 3 h 1099"/>
                <a:gd name="T28" fmla="*/ 584 w 1390"/>
                <a:gd name="T29" fmla="*/ 19 h 1099"/>
                <a:gd name="T30" fmla="*/ 528 w 1390"/>
                <a:gd name="T31" fmla="*/ 45 h 1099"/>
                <a:gd name="T32" fmla="*/ 478 w 1390"/>
                <a:gd name="T33" fmla="*/ 82 h 1099"/>
                <a:gd name="T34" fmla="*/ 435 w 1390"/>
                <a:gd name="T35" fmla="*/ 127 h 1099"/>
                <a:gd name="T36" fmla="*/ 402 w 1390"/>
                <a:gd name="T37" fmla="*/ 179 h 1099"/>
                <a:gd name="T38" fmla="*/ 379 w 1390"/>
                <a:gd name="T39" fmla="*/ 238 h 1099"/>
                <a:gd name="T40" fmla="*/ 367 w 1390"/>
                <a:gd name="T41" fmla="*/ 300 h 1099"/>
                <a:gd name="T42" fmla="*/ 339 w 1390"/>
                <a:gd name="T43" fmla="*/ 315 h 1099"/>
                <a:gd name="T44" fmla="*/ 280 w 1390"/>
                <a:gd name="T45" fmla="*/ 319 h 1099"/>
                <a:gd name="T46" fmla="*/ 216 w 1390"/>
                <a:gd name="T47" fmla="*/ 335 h 1099"/>
                <a:gd name="T48" fmla="*/ 159 w 1390"/>
                <a:gd name="T49" fmla="*/ 363 h 1099"/>
                <a:gd name="T50" fmla="*/ 108 w 1390"/>
                <a:gd name="T51" fmla="*/ 401 h 1099"/>
                <a:gd name="T52" fmla="*/ 65 w 1390"/>
                <a:gd name="T53" fmla="*/ 448 h 1099"/>
                <a:gd name="T54" fmla="*/ 32 w 1390"/>
                <a:gd name="T55" fmla="*/ 502 h 1099"/>
                <a:gd name="T56" fmla="*/ 10 w 1390"/>
                <a:gd name="T57" fmla="*/ 563 h 1099"/>
                <a:gd name="T58" fmla="*/ 0 w 1390"/>
                <a:gd name="T59" fmla="*/ 629 h 1099"/>
                <a:gd name="T60" fmla="*/ 3 w 1390"/>
                <a:gd name="T61" fmla="*/ 696 h 1099"/>
                <a:gd name="T62" fmla="*/ 19 w 1390"/>
                <a:gd name="T63" fmla="*/ 759 h 1099"/>
                <a:gd name="T64" fmla="*/ 47 w 1390"/>
                <a:gd name="T65" fmla="*/ 817 h 1099"/>
                <a:gd name="T66" fmla="*/ 85 w 1390"/>
                <a:gd name="T67" fmla="*/ 867 h 1099"/>
                <a:gd name="T68" fmla="*/ 133 w 1390"/>
                <a:gd name="T69" fmla="*/ 910 h 1099"/>
                <a:gd name="T70" fmla="*/ 187 w 1390"/>
                <a:gd name="T71" fmla="*/ 943 h 1099"/>
                <a:gd name="T72" fmla="*/ 247 w 1390"/>
                <a:gd name="T73" fmla="*/ 966 h 1099"/>
                <a:gd name="T74" fmla="*/ 313 w 1390"/>
                <a:gd name="T75" fmla="*/ 975 h 1099"/>
                <a:gd name="T76" fmla="*/ 384 w 1390"/>
                <a:gd name="T77" fmla="*/ 971 h 1099"/>
                <a:gd name="T78" fmla="*/ 452 w 1390"/>
                <a:gd name="T79" fmla="*/ 953 h 1099"/>
                <a:gd name="T80" fmla="*/ 506 w 1390"/>
                <a:gd name="T81" fmla="*/ 994 h 1099"/>
                <a:gd name="T82" fmla="*/ 569 w 1390"/>
                <a:gd name="T83" fmla="*/ 1047 h 1099"/>
                <a:gd name="T84" fmla="*/ 643 w 1390"/>
                <a:gd name="T85" fmla="*/ 1082 h 1099"/>
                <a:gd name="T86" fmla="*/ 726 w 1390"/>
                <a:gd name="T87" fmla="*/ 1098 h 1099"/>
                <a:gd name="T88" fmla="*/ 788 w 1390"/>
                <a:gd name="T89" fmla="*/ 1096 h 1099"/>
                <a:gd name="T90" fmla="*/ 877 w 1390"/>
                <a:gd name="T91" fmla="*/ 1074 h 1099"/>
                <a:gd name="T92" fmla="*/ 963 w 1390"/>
                <a:gd name="T93" fmla="*/ 1020 h 1099"/>
                <a:gd name="T94" fmla="*/ 1029 w 1390"/>
                <a:gd name="T95" fmla="*/ 942 h 1099"/>
                <a:gd name="T96" fmla="*/ 1079 w 1390"/>
                <a:gd name="T97" fmla="*/ 872 h 1099"/>
                <a:gd name="T98" fmla="*/ 1144 w 1390"/>
                <a:gd name="T99" fmla="*/ 862 h 1099"/>
                <a:gd name="T100" fmla="*/ 1204 w 1390"/>
                <a:gd name="T101" fmla="*/ 839 h 1099"/>
                <a:gd name="T102" fmla="*/ 1258 w 1390"/>
                <a:gd name="T103" fmla="*/ 807 h 1099"/>
                <a:gd name="T104" fmla="*/ 1305 w 1390"/>
                <a:gd name="T105" fmla="*/ 764 h 1099"/>
                <a:gd name="T106" fmla="*/ 1342 w 1390"/>
                <a:gd name="T107" fmla="*/ 713 h 1099"/>
                <a:gd name="T108" fmla="*/ 1370 w 1390"/>
                <a:gd name="T109" fmla="*/ 656 h 1099"/>
                <a:gd name="T110" fmla="*/ 1387 w 1390"/>
                <a:gd name="T111" fmla="*/ 592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90" h="1099">
                  <a:moveTo>
                    <a:pt x="1390" y="542"/>
                  </a:moveTo>
                  <a:lnTo>
                    <a:pt x="1390" y="525"/>
                  </a:lnTo>
                  <a:lnTo>
                    <a:pt x="1389" y="509"/>
                  </a:lnTo>
                  <a:lnTo>
                    <a:pt x="1387" y="491"/>
                  </a:lnTo>
                  <a:lnTo>
                    <a:pt x="1383" y="475"/>
                  </a:lnTo>
                  <a:lnTo>
                    <a:pt x="1380" y="459"/>
                  </a:lnTo>
                  <a:lnTo>
                    <a:pt x="1376" y="444"/>
                  </a:lnTo>
                  <a:lnTo>
                    <a:pt x="1370" y="429"/>
                  </a:lnTo>
                  <a:lnTo>
                    <a:pt x="1364" y="414"/>
                  </a:lnTo>
                  <a:lnTo>
                    <a:pt x="1357" y="399"/>
                  </a:lnTo>
                  <a:lnTo>
                    <a:pt x="1351" y="385"/>
                  </a:lnTo>
                  <a:lnTo>
                    <a:pt x="1342" y="370"/>
                  </a:lnTo>
                  <a:lnTo>
                    <a:pt x="1334" y="358"/>
                  </a:lnTo>
                  <a:lnTo>
                    <a:pt x="1325" y="345"/>
                  </a:lnTo>
                  <a:lnTo>
                    <a:pt x="1315" y="332"/>
                  </a:lnTo>
                  <a:lnTo>
                    <a:pt x="1305" y="320"/>
                  </a:lnTo>
                  <a:lnTo>
                    <a:pt x="1294" y="309"/>
                  </a:lnTo>
                  <a:lnTo>
                    <a:pt x="1282" y="297"/>
                  </a:lnTo>
                  <a:lnTo>
                    <a:pt x="1270" y="287"/>
                  </a:lnTo>
                  <a:lnTo>
                    <a:pt x="1258" y="278"/>
                  </a:lnTo>
                  <a:lnTo>
                    <a:pt x="1245" y="268"/>
                  </a:lnTo>
                  <a:lnTo>
                    <a:pt x="1231" y="259"/>
                  </a:lnTo>
                  <a:lnTo>
                    <a:pt x="1217" y="252"/>
                  </a:lnTo>
                  <a:lnTo>
                    <a:pt x="1203" y="244"/>
                  </a:lnTo>
                  <a:lnTo>
                    <a:pt x="1189" y="238"/>
                  </a:lnTo>
                  <a:lnTo>
                    <a:pt x="1174" y="232"/>
                  </a:lnTo>
                  <a:lnTo>
                    <a:pt x="1158" y="227"/>
                  </a:lnTo>
                  <a:lnTo>
                    <a:pt x="1143" y="223"/>
                  </a:lnTo>
                  <a:lnTo>
                    <a:pt x="1126" y="218"/>
                  </a:lnTo>
                  <a:lnTo>
                    <a:pt x="1110" y="216"/>
                  </a:lnTo>
                  <a:lnTo>
                    <a:pt x="1094" y="214"/>
                  </a:lnTo>
                  <a:lnTo>
                    <a:pt x="1077" y="212"/>
                  </a:lnTo>
                  <a:lnTo>
                    <a:pt x="1060" y="212"/>
                  </a:lnTo>
                  <a:lnTo>
                    <a:pt x="1046" y="212"/>
                  </a:lnTo>
                  <a:lnTo>
                    <a:pt x="1032" y="213"/>
                  </a:lnTo>
                  <a:lnTo>
                    <a:pt x="1018" y="215"/>
                  </a:lnTo>
                  <a:lnTo>
                    <a:pt x="1005" y="217"/>
                  </a:lnTo>
                  <a:lnTo>
                    <a:pt x="996" y="193"/>
                  </a:lnTo>
                  <a:lnTo>
                    <a:pt x="985" y="171"/>
                  </a:lnTo>
                  <a:lnTo>
                    <a:pt x="972" y="150"/>
                  </a:lnTo>
                  <a:lnTo>
                    <a:pt x="957" y="130"/>
                  </a:lnTo>
                  <a:lnTo>
                    <a:pt x="942" y="110"/>
                  </a:lnTo>
                  <a:lnTo>
                    <a:pt x="924" y="93"/>
                  </a:lnTo>
                  <a:lnTo>
                    <a:pt x="906" y="76"/>
                  </a:lnTo>
                  <a:lnTo>
                    <a:pt x="887" y="62"/>
                  </a:lnTo>
                  <a:lnTo>
                    <a:pt x="866" y="48"/>
                  </a:lnTo>
                  <a:lnTo>
                    <a:pt x="843" y="36"/>
                  </a:lnTo>
                  <a:lnTo>
                    <a:pt x="821" y="25"/>
                  </a:lnTo>
                  <a:lnTo>
                    <a:pt x="797" y="16"/>
                  </a:lnTo>
                  <a:lnTo>
                    <a:pt x="773" y="10"/>
                  </a:lnTo>
                  <a:lnTo>
                    <a:pt x="747" y="4"/>
                  </a:lnTo>
                  <a:lnTo>
                    <a:pt x="721" y="1"/>
                  </a:lnTo>
                  <a:lnTo>
                    <a:pt x="695" y="0"/>
                  </a:lnTo>
                  <a:lnTo>
                    <a:pt x="679" y="1"/>
                  </a:lnTo>
                  <a:lnTo>
                    <a:pt x="663" y="2"/>
                  </a:lnTo>
                  <a:lnTo>
                    <a:pt x="647" y="3"/>
                  </a:lnTo>
                  <a:lnTo>
                    <a:pt x="631" y="7"/>
                  </a:lnTo>
                  <a:lnTo>
                    <a:pt x="614" y="10"/>
                  </a:lnTo>
                  <a:lnTo>
                    <a:pt x="599" y="14"/>
                  </a:lnTo>
                  <a:lnTo>
                    <a:pt x="584" y="19"/>
                  </a:lnTo>
                  <a:lnTo>
                    <a:pt x="570" y="25"/>
                  </a:lnTo>
                  <a:lnTo>
                    <a:pt x="555" y="31"/>
                  </a:lnTo>
                  <a:lnTo>
                    <a:pt x="542" y="38"/>
                  </a:lnTo>
                  <a:lnTo>
                    <a:pt x="528" y="45"/>
                  </a:lnTo>
                  <a:lnTo>
                    <a:pt x="515" y="54"/>
                  </a:lnTo>
                  <a:lnTo>
                    <a:pt x="502" y="63"/>
                  </a:lnTo>
                  <a:lnTo>
                    <a:pt x="490" y="72"/>
                  </a:lnTo>
                  <a:lnTo>
                    <a:pt x="478" y="82"/>
                  </a:lnTo>
                  <a:lnTo>
                    <a:pt x="466" y="93"/>
                  </a:lnTo>
                  <a:lnTo>
                    <a:pt x="456" y="104"/>
                  </a:lnTo>
                  <a:lnTo>
                    <a:pt x="445" y="115"/>
                  </a:lnTo>
                  <a:lnTo>
                    <a:pt x="435" y="127"/>
                  </a:lnTo>
                  <a:lnTo>
                    <a:pt x="427" y="139"/>
                  </a:lnTo>
                  <a:lnTo>
                    <a:pt x="418" y="152"/>
                  </a:lnTo>
                  <a:lnTo>
                    <a:pt x="409" y="165"/>
                  </a:lnTo>
                  <a:lnTo>
                    <a:pt x="402" y="179"/>
                  </a:lnTo>
                  <a:lnTo>
                    <a:pt x="395" y="193"/>
                  </a:lnTo>
                  <a:lnTo>
                    <a:pt x="389" y="207"/>
                  </a:lnTo>
                  <a:lnTo>
                    <a:pt x="383" y="223"/>
                  </a:lnTo>
                  <a:lnTo>
                    <a:pt x="379" y="238"/>
                  </a:lnTo>
                  <a:lnTo>
                    <a:pt x="375" y="253"/>
                  </a:lnTo>
                  <a:lnTo>
                    <a:pt x="371" y="269"/>
                  </a:lnTo>
                  <a:lnTo>
                    <a:pt x="368" y="284"/>
                  </a:lnTo>
                  <a:lnTo>
                    <a:pt x="367" y="300"/>
                  </a:lnTo>
                  <a:lnTo>
                    <a:pt x="366" y="318"/>
                  </a:lnTo>
                  <a:lnTo>
                    <a:pt x="357" y="316"/>
                  </a:lnTo>
                  <a:lnTo>
                    <a:pt x="348" y="315"/>
                  </a:lnTo>
                  <a:lnTo>
                    <a:pt x="339" y="315"/>
                  </a:lnTo>
                  <a:lnTo>
                    <a:pt x="330" y="315"/>
                  </a:lnTo>
                  <a:lnTo>
                    <a:pt x="313" y="315"/>
                  </a:lnTo>
                  <a:lnTo>
                    <a:pt x="296" y="316"/>
                  </a:lnTo>
                  <a:lnTo>
                    <a:pt x="280" y="319"/>
                  </a:lnTo>
                  <a:lnTo>
                    <a:pt x="263" y="322"/>
                  </a:lnTo>
                  <a:lnTo>
                    <a:pt x="247" y="325"/>
                  </a:lnTo>
                  <a:lnTo>
                    <a:pt x="232" y="331"/>
                  </a:lnTo>
                  <a:lnTo>
                    <a:pt x="216" y="335"/>
                  </a:lnTo>
                  <a:lnTo>
                    <a:pt x="202" y="341"/>
                  </a:lnTo>
                  <a:lnTo>
                    <a:pt x="187" y="348"/>
                  </a:lnTo>
                  <a:lnTo>
                    <a:pt x="173" y="355"/>
                  </a:lnTo>
                  <a:lnTo>
                    <a:pt x="159" y="363"/>
                  </a:lnTo>
                  <a:lnTo>
                    <a:pt x="146" y="372"/>
                  </a:lnTo>
                  <a:lnTo>
                    <a:pt x="133" y="381"/>
                  </a:lnTo>
                  <a:lnTo>
                    <a:pt x="120" y="391"/>
                  </a:lnTo>
                  <a:lnTo>
                    <a:pt x="108" y="401"/>
                  </a:lnTo>
                  <a:lnTo>
                    <a:pt x="96" y="412"/>
                  </a:lnTo>
                  <a:lnTo>
                    <a:pt x="85" y="423"/>
                  </a:lnTo>
                  <a:lnTo>
                    <a:pt x="76" y="435"/>
                  </a:lnTo>
                  <a:lnTo>
                    <a:pt x="65" y="448"/>
                  </a:lnTo>
                  <a:lnTo>
                    <a:pt x="56" y="461"/>
                  </a:lnTo>
                  <a:lnTo>
                    <a:pt x="47" y="474"/>
                  </a:lnTo>
                  <a:lnTo>
                    <a:pt x="40" y="488"/>
                  </a:lnTo>
                  <a:lnTo>
                    <a:pt x="32" y="502"/>
                  </a:lnTo>
                  <a:lnTo>
                    <a:pt x="26" y="517"/>
                  </a:lnTo>
                  <a:lnTo>
                    <a:pt x="19" y="531"/>
                  </a:lnTo>
                  <a:lnTo>
                    <a:pt x="14" y="548"/>
                  </a:lnTo>
                  <a:lnTo>
                    <a:pt x="10" y="563"/>
                  </a:lnTo>
                  <a:lnTo>
                    <a:pt x="6" y="579"/>
                  </a:lnTo>
                  <a:lnTo>
                    <a:pt x="3" y="595"/>
                  </a:lnTo>
                  <a:lnTo>
                    <a:pt x="1" y="611"/>
                  </a:lnTo>
                  <a:lnTo>
                    <a:pt x="0" y="629"/>
                  </a:lnTo>
                  <a:lnTo>
                    <a:pt x="0" y="646"/>
                  </a:lnTo>
                  <a:lnTo>
                    <a:pt x="0" y="662"/>
                  </a:lnTo>
                  <a:lnTo>
                    <a:pt x="1" y="679"/>
                  </a:lnTo>
                  <a:lnTo>
                    <a:pt x="3" y="696"/>
                  </a:lnTo>
                  <a:lnTo>
                    <a:pt x="6" y="712"/>
                  </a:lnTo>
                  <a:lnTo>
                    <a:pt x="10" y="728"/>
                  </a:lnTo>
                  <a:lnTo>
                    <a:pt x="14" y="744"/>
                  </a:lnTo>
                  <a:lnTo>
                    <a:pt x="19" y="759"/>
                  </a:lnTo>
                  <a:lnTo>
                    <a:pt x="26" y="774"/>
                  </a:lnTo>
                  <a:lnTo>
                    <a:pt x="32" y="788"/>
                  </a:lnTo>
                  <a:lnTo>
                    <a:pt x="40" y="804"/>
                  </a:lnTo>
                  <a:lnTo>
                    <a:pt x="47" y="817"/>
                  </a:lnTo>
                  <a:lnTo>
                    <a:pt x="56" y="831"/>
                  </a:lnTo>
                  <a:lnTo>
                    <a:pt x="65" y="844"/>
                  </a:lnTo>
                  <a:lnTo>
                    <a:pt x="76" y="855"/>
                  </a:lnTo>
                  <a:lnTo>
                    <a:pt x="85" y="867"/>
                  </a:lnTo>
                  <a:lnTo>
                    <a:pt x="96" y="879"/>
                  </a:lnTo>
                  <a:lnTo>
                    <a:pt x="108" y="890"/>
                  </a:lnTo>
                  <a:lnTo>
                    <a:pt x="120" y="901"/>
                  </a:lnTo>
                  <a:lnTo>
                    <a:pt x="133" y="910"/>
                  </a:lnTo>
                  <a:lnTo>
                    <a:pt x="146" y="919"/>
                  </a:lnTo>
                  <a:lnTo>
                    <a:pt x="159" y="928"/>
                  </a:lnTo>
                  <a:lnTo>
                    <a:pt x="173" y="936"/>
                  </a:lnTo>
                  <a:lnTo>
                    <a:pt x="187" y="943"/>
                  </a:lnTo>
                  <a:lnTo>
                    <a:pt x="202" y="950"/>
                  </a:lnTo>
                  <a:lnTo>
                    <a:pt x="216" y="956"/>
                  </a:lnTo>
                  <a:lnTo>
                    <a:pt x="232" y="961"/>
                  </a:lnTo>
                  <a:lnTo>
                    <a:pt x="247" y="966"/>
                  </a:lnTo>
                  <a:lnTo>
                    <a:pt x="263" y="969"/>
                  </a:lnTo>
                  <a:lnTo>
                    <a:pt x="280" y="972"/>
                  </a:lnTo>
                  <a:lnTo>
                    <a:pt x="296" y="974"/>
                  </a:lnTo>
                  <a:lnTo>
                    <a:pt x="313" y="975"/>
                  </a:lnTo>
                  <a:lnTo>
                    <a:pt x="330" y="976"/>
                  </a:lnTo>
                  <a:lnTo>
                    <a:pt x="349" y="975"/>
                  </a:lnTo>
                  <a:lnTo>
                    <a:pt x="367" y="974"/>
                  </a:lnTo>
                  <a:lnTo>
                    <a:pt x="384" y="971"/>
                  </a:lnTo>
                  <a:lnTo>
                    <a:pt x="402" y="968"/>
                  </a:lnTo>
                  <a:lnTo>
                    <a:pt x="419" y="963"/>
                  </a:lnTo>
                  <a:lnTo>
                    <a:pt x="436" y="958"/>
                  </a:lnTo>
                  <a:lnTo>
                    <a:pt x="452" y="953"/>
                  </a:lnTo>
                  <a:lnTo>
                    <a:pt x="469" y="945"/>
                  </a:lnTo>
                  <a:lnTo>
                    <a:pt x="481" y="962"/>
                  </a:lnTo>
                  <a:lnTo>
                    <a:pt x="492" y="979"/>
                  </a:lnTo>
                  <a:lnTo>
                    <a:pt x="506" y="994"/>
                  </a:lnTo>
                  <a:lnTo>
                    <a:pt x="520" y="1009"/>
                  </a:lnTo>
                  <a:lnTo>
                    <a:pt x="536" y="1022"/>
                  </a:lnTo>
                  <a:lnTo>
                    <a:pt x="552" y="1035"/>
                  </a:lnTo>
                  <a:lnTo>
                    <a:pt x="569" y="1047"/>
                  </a:lnTo>
                  <a:lnTo>
                    <a:pt x="586" y="1057"/>
                  </a:lnTo>
                  <a:lnTo>
                    <a:pt x="605" y="1066"/>
                  </a:lnTo>
                  <a:lnTo>
                    <a:pt x="623" y="1075"/>
                  </a:lnTo>
                  <a:lnTo>
                    <a:pt x="643" y="1082"/>
                  </a:lnTo>
                  <a:lnTo>
                    <a:pt x="663" y="1088"/>
                  </a:lnTo>
                  <a:lnTo>
                    <a:pt x="684" y="1093"/>
                  </a:lnTo>
                  <a:lnTo>
                    <a:pt x="704" y="1096"/>
                  </a:lnTo>
                  <a:lnTo>
                    <a:pt x="726" y="1098"/>
                  </a:lnTo>
                  <a:lnTo>
                    <a:pt x="747" y="1099"/>
                  </a:lnTo>
                  <a:lnTo>
                    <a:pt x="761" y="1098"/>
                  </a:lnTo>
                  <a:lnTo>
                    <a:pt x="775" y="1098"/>
                  </a:lnTo>
                  <a:lnTo>
                    <a:pt x="788" y="1096"/>
                  </a:lnTo>
                  <a:lnTo>
                    <a:pt x="801" y="1095"/>
                  </a:lnTo>
                  <a:lnTo>
                    <a:pt x="827" y="1090"/>
                  </a:lnTo>
                  <a:lnTo>
                    <a:pt x="852" y="1082"/>
                  </a:lnTo>
                  <a:lnTo>
                    <a:pt x="877" y="1074"/>
                  </a:lnTo>
                  <a:lnTo>
                    <a:pt x="900" y="1062"/>
                  </a:lnTo>
                  <a:lnTo>
                    <a:pt x="922" y="1050"/>
                  </a:lnTo>
                  <a:lnTo>
                    <a:pt x="943" y="1035"/>
                  </a:lnTo>
                  <a:lnTo>
                    <a:pt x="963" y="1020"/>
                  </a:lnTo>
                  <a:lnTo>
                    <a:pt x="982" y="1002"/>
                  </a:lnTo>
                  <a:lnTo>
                    <a:pt x="999" y="984"/>
                  </a:lnTo>
                  <a:lnTo>
                    <a:pt x="1015" y="963"/>
                  </a:lnTo>
                  <a:lnTo>
                    <a:pt x="1029" y="942"/>
                  </a:lnTo>
                  <a:lnTo>
                    <a:pt x="1041" y="920"/>
                  </a:lnTo>
                  <a:lnTo>
                    <a:pt x="1052" y="896"/>
                  </a:lnTo>
                  <a:lnTo>
                    <a:pt x="1062" y="873"/>
                  </a:lnTo>
                  <a:lnTo>
                    <a:pt x="1079" y="872"/>
                  </a:lnTo>
                  <a:lnTo>
                    <a:pt x="1095" y="871"/>
                  </a:lnTo>
                  <a:lnTo>
                    <a:pt x="1111" y="868"/>
                  </a:lnTo>
                  <a:lnTo>
                    <a:pt x="1127" y="865"/>
                  </a:lnTo>
                  <a:lnTo>
                    <a:pt x="1144" y="862"/>
                  </a:lnTo>
                  <a:lnTo>
                    <a:pt x="1159" y="858"/>
                  </a:lnTo>
                  <a:lnTo>
                    <a:pt x="1175" y="852"/>
                  </a:lnTo>
                  <a:lnTo>
                    <a:pt x="1189" y="846"/>
                  </a:lnTo>
                  <a:lnTo>
                    <a:pt x="1204" y="839"/>
                  </a:lnTo>
                  <a:lnTo>
                    <a:pt x="1218" y="832"/>
                  </a:lnTo>
                  <a:lnTo>
                    <a:pt x="1232" y="824"/>
                  </a:lnTo>
                  <a:lnTo>
                    <a:pt x="1245" y="815"/>
                  </a:lnTo>
                  <a:lnTo>
                    <a:pt x="1258" y="807"/>
                  </a:lnTo>
                  <a:lnTo>
                    <a:pt x="1271" y="797"/>
                  </a:lnTo>
                  <a:lnTo>
                    <a:pt x="1283" y="786"/>
                  </a:lnTo>
                  <a:lnTo>
                    <a:pt x="1294" y="775"/>
                  </a:lnTo>
                  <a:lnTo>
                    <a:pt x="1305" y="764"/>
                  </a:lnTo>
                  <a:lnTo>
                    <a:pt x="1315" y="752"/>
                  </a:lnTo>
                  <a:lnTo>
                    <a:pt x="1325" y="740"/>
                  </a:lnTo>
                  <a:lnTo>
                    <a:pt x="1334" y="727"/>
                  </a:lnTo>
                  <a:lnTo>
                    <a:pt x="1342" y="713"/>
                  </a:lnTo>
                  <a:lnTo>
                    <a:pt x="1351" y="699"/>
                  </a:lnTo>
                  <a:lnTo>
                    <a:pt x="1357" y="685"/>
                  </a:lnTo>
                  <a:lnTo>
                    <a:pt x="1365" y="671"/>
                  </a:lnTo>
                  <a:lnTo>
                    <a:pt x="1370" y="656"/>
                  </a:lnTo>
                  <a:lnTo>
                    <a:pt x="1376" y="640"/>
                  </a:lnTo>
                  <a:lnTo>
                    <a:pt x="1380" y="624"/>
                  </a:lnTo>
                  <a:lnTo>
                    <a:pt x="1383" y="608"/>
                  </a:lnTo>
                  <a:lnTo>
                    <a:pt x="1387" y="592"/>
                  </a:lnTo>
                  <a:lnTo>
                    <a:pt x="1389" y="576"/>
                  </a:lnTo>
                  <a:lnTo>
                    <a:pt x="1390" y="559"/>
                  </a:lnTo>
                  <a:lnTo>
                    <a:pt x="1390" y="542"/>
                  </a:lnTo>
                  <a:close/>
                </a:path>
              </a:pathLst>
            </a:custGeom>
            <a:solidFill>
              <a:srgbClr val="9CC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236"/>
            <p:cNvSpPr>
              <a:spLocks/>
            </p:cNvSpPr>
            <p:nvPr userDrawn="1"/>
          </p:nvSpPr>
          <p:spPr bwMode="auto">
            <a:xfrm>
              <a:off x="8585712" y="-6258490"/>
              <a:ext cx="555625" cy="436563"/>
            </a:xfrm>
            <a:custGeom>
              <a:avLst/>
              <a:gdLst>
                <a:gd name="T0" fmla="*/ 1398 w 1398"/>
                <a:gd name="T1" fmla="*/ 604 h 1101"/>
                <a:gd name="T2" fmla="*/ 1393 w 1398"/>
                <a:gd name="T3" fmla="*/ 539 h 1101"/>
                <a:gd name="T4" fmla="*/ 1375 w 1398"/>
                <a:gd name="T5" fmla="*/ 477 h 1101"/>
                <a:gd name="T6" fmla="*/ 1346 w 1398"/>
                <a:gd name="T7" fmla="*/ 421 h 1101"/>
                <a:gd name="T8" fmla="*/ 1306 w 1398"/>
                <a:gd name="T9" fmla="*/ 371 h 1101"/>
                <a:gd name="T10" fmla="*/ 1259 w 1398"/>
                <a:gd name="T11" fmla="*/ 329 h 1101"/>
                <a:gd name="T12" fmla="*/ 1203 w 1398"/>
                <a:gd name="T13" fmla="*/ 298 h 1101"/>
                <a:gd name="T14" fmla="*/ 1140 w 1398"/>
                <a:gd name="T15" fmla="*/ 276 h 1101"/>
                <a:gd name="T16" fmla="*/ 1082 w 1398"/>
                <a:gd name="T17" fmla="*/ 270 h 1101"/>
                <a:gd name="T18" fmla="*/ 1046 w 1398"/>
                <a:gd name="T19" fmla="*/ 197 h 1101"/>
                <a:gd name="T20" fmla="*/ 993 w 1398"/>
                <a:gd name="T21" fmla="*/ 114 h 1101"/>
                <a:gd name="T22" fmla="*/ 918 w 1398"/>
                <a:gd name="T23" fmla="*/ 49 h 1101"/>
                <a:gd name="T24" fmla="*/ 825 w 1398"/>
                <a:gd name="T25" fmla="*/ 9 h 1101"/>
                <a:gd name="T26" fmla="*/ 750 w 1398"/>
                <a:gd name="T27" fmla="*/ 0 h 1101"/>
                <a:gd name="T28" fmla="*/ 686 w 1398"/>
                <a:gd name="T29" fmla="*/ 4 h 1101"/>
                <a:gd name="T30" fmla="*/ 626 w 1398"/>
                <a:gd name="T31" fmla="*/ 21 h 1101"/>
                <a:gd name="T32" fmla="*/ 571 w 1398"/>
                <a:gd name="T33" fmla="*/ 48 h 1101"/>
                <a:gd name="T34" fmla="*/ 521 w 1398"/>
                <a:gd name="T35" fmla="*/ 86 h 1101"/>
                <a:gd name="T36" fmla="*/ 479 w 1398"/>
                <a:gd name="T37" fmla="*/ 131 h 1101"/>
                <a:gd name="T38" fmla="*/ 447 w 1398"/>
                <a:gd name="T39" fmla="*/ 185 h 1101"/>
                <a:gd name="T40" fmla="*/ 425 w 1398"/>
                <a:gd name="T41" fmla="*/ 246 h 1101"/>
                <a:gd name="T42" fmla="*/ 395 w 1398"/>
                <a:gd name="T43" fmla="*/ 256 h 1101"/>
                <a:gd name="T44" fmla="*/ 335 w 1398"/>
                <a:gd name="T45" fmla="*/ 249 h 1101"/>
                <a:gd name="T46" fmla="*/ 270 w 1398"/>
                <a:gd name="T47" fmla="*/ 255 h 1101"/>
                <a:gd name="T48" fmla="*/ 209 w 1398"/>
                <a:gd name="T49" fmla="*/ 272 h 1101"/>
                <a:gd name="T50" fmla="*/ 153 w 1398"/>
                <a:gd name="T51" fmla="*/ 301 h 1101"/>
                <a:gd name="T52" fmla="*/ 103 w 1398"/>
                <a:gd name="T53" fmla="*/ 340 h 1101"/>
                <a:gd name="T54" fmla="*/ 61 w 1398"/>
                <a:gd name="T55" fmla="*/ 388 h 1101"/>
                <a:gd name="T56" fmla="*/ 29 w 1398"/>
                <a:gd name="T57" fmla="*/ 445 h 1101"/>
                <a:gd name="T58" fmla="*/ 8 w 1398"/>
                <a:gd name="T59" fmla="*/ 507 h 1101"/>
                <a:gd name="T60" fmla="*/ 0 w 1398"/>
                <a:gd name="T61" fmla="*/ 574 h 1101"/>
                <a:gd name="T62" fmla="*/ 6 w 1398"/>
                <a:gd name="T63" fmla="*/ 640 h 1101"/>
                <a:gd name="T64" fmla="*/ 23 w 1398"/>
                <a:gd name="T65" fmla="*/ 702 h 1101"/>
                <a:gd name="T66" fmla="*/ 52 w 1398"/>
                <a:gd name="T67" fmla="*/ 758 h 1101"/>
                <a:gd name="T68" fmla="*/ 91 w 1398"/>
                <a:gd name="T69" fmla="*/ 808 h 1101"/>
                <a:gd name="T70" fmla="*/ 140 w 1398"/>
                <a:gd name="T71" fmla="*/ 850 h 1101"/>
                <a:gd name="T72" fmla="*/ 196 w 1398"/>
                <a:gd name="T73" fmla="*/ 881 h 1101"/>
                <a:gd name="T74" fmla="*/ 259 w 1398"/>
                <a:gd name="T75" fmla="*/ 901 h 1101"/>
                <a:gd name="T76" fmla="*/ 330 w 1398"/>
                <a:gd name="T77" fmla="*/ 910 h 1101"/>
                <a:gd name="T78" fmla="*/ 400 w 1398"/>
                <a:gd name="T79" fmla="*/ 903 h 1101"/>
                <a:gd name="T80" fmla="*/ 447 w 1398"/>
                <a:gd name="T81" fmla="*/ 952 h 1101"/>
                <a:gd name="T82" fmla="*/ 499 w 1398"/>
                <a:gd name="T83" fmla="*/ 1014 h 1101"/>
                <a:gd name="T84" fmla="*/ 566 w 1398"/>
                <a:gd name="T85" fmla="*/ 1062 h 1101"/>
                <a:gd name="T86" fmla="*/ 645 w 1398"/>
                <a:gd name="T87" fmla="*/ 1092 h 1101"/>
                <a:gd name="T88" fmla="*/ 707 w 1398"/>
                <a:gd name="T89" fmla="*/ 1100 h 1101"/>
                <a:gd name="T90" fmla="*/ 799 w 1398"/>
                <a:gd name="T91" fmla="*/ 1093 h 1101"/>
                <a:gd name="T92" fmla="*/ 893 w 1398"/>
                <a:gd name="T93" fmla="*/ 1054 h 1101"/>
                <a:gd name="T94" fmla="*/ 970 w 1398"/>
                <a:gd name="T95" fmla="*/ 989 h 1101"/>
                <a:gd name="T96" fmla="*/ 1031 w 1398"/>
                <a:gd name="T97" fmla="*/ 927 h 1101"/>
                <a:gd name="T98" fmla="*/ 1097 w 1398"/>
                <a:gd name="T99" fmla="*/ 928 h 1101"/>
                <a:gd name="T100" fmla="*/ 1160 w 1398"/>
                <a:gd name="T101" fmla="*/ 917 h 1101"/>
                <a:gd name="T102" fmla="*/ 1219 w 1398"/>
                <a:gd name="T103" fmla="*/ 893 h 1101"/>
                <a:gd name="T104" fmla="*/ 1273 w 1398"/>
                <a:gd name="T105" fmla="*/ 858 h 1101"/>
                <a:gd name="T106" fmla="*/ 1318 w 1398"/>
                <a:gd name="T107" fmla="*/ 815 h 1101"/>
                <a:gd name="T108" fmla="*/ 1355 w 1398"/>
                <a:gd name="T109" fmla="*/ 763 h 1101"/>
                <a:gd name="T110" fmla="*/ 1382 w 1398"/>
                <a:gd name="T111" fmla="*/ 703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98" h="1101">
                  <a:moveTo>
                    <a:pt x="1394" y="654"/>
                  </a:moveTo>
                  <a:lnTo>
                    <a:pt x="1396" y="638"/>
                  </a:lnTo>
                  <a:lnTo>
                    <a:pt x="1397" y="621"/>
                  </a:lnTo>
                  <a:lnTo>
                    <a:pt x="1398" y="604"/>
                  </a:lnTo>
                  <a:lnTo>
                    <a:pt x="1398" y="587"/>
                  </a:lnTo>
                  <a:lnTo>
                    <a:pt x="1397" y="571"/>
                  </a:lnTo>
                  <a:lnTo>
                    <a:pt x="1395" y="555"/>
                  </a:lnTo>
                  <a:lnTo>
                    <a:pt x="1393" y="539"/>
                  </a:lnTo>
                  <a:lnTo>
                    <a:pt x="1389" y="523"/>
                  </a:lnTo>
                  <a:lnTo>
                    <a:pt x="1385" y="507"/>
                  </a:lnTo>
                  <a:lnTo>
                    <a:pt x="1381" y="492"/>
                  </a:lnTo>
                  <a:lnTo>
                    <a:pt x="1375" y="477"/>
                  </a:lnTo>
                  <a:lnTo>
                    <a:pt x="1369" y="463"/>
                  </a:lnTo>
                  <a:lnTo>
                    <a:pt x="1361" y="448"/>
                  </a:lnTo>
                  <a:lnTo>
                    <a:pt x="1354" y="435"/>
                  </a:lnTo>
                  <a:lnTo>
                    <a:pt x="1346" y="421"/>
                  </a:lnTo>
                  <a:lnTo>
                    <a:pt x="1336" y="408"/>
                  </a:lnTo>
                  <a:lnTo>
                    <a:pt x="1328" y="395"/>
                  </a:lnTo>
                  <a:lnTo>
                    <a:pt x="1317" y="383"/>
                  </a:lnTo>
                  <a:lnTo>
                    <a:pt x="1306" y="371"/>
                  </a:lnTo>
                  <a:lnTo>
                    <a:pt x="1295" y="359"/>
                  </a:lnTo>
                  <a:lnTo>
                    <a:pt x="1284" y="350"/>
                  </a:lnTo>
                  <a:lnTo>
                    <a:pt x="1272" y="339"/>
                  </a:lnTo>
                  <a:lnTo>
                    <a:pt x="1259" y="329"/>
                  </a:lnTo>
                  <a:lnTo>
                    <a:pt x="1246" y="320"/>
                  </a:lnTo>
                  <a:lnTo>
                    <a:pt x="1232" y="312"/>
                  </a:lnTo>
                  <a:lnTo>
                    <a:pt x="1218" y="304"/>
                  </a:lnTo>
                  <a:lnTo>
                    <a:pt x="1203" y="298"/>
                  </a:lnTo>
                  <a:lnTo>
                    <a:pt x="1187" y="291"/>
                  </a:lnTo>
                  <a:lnTo>
                    <a:pt x="1171" y="286"/>
                  </a:lnTo>
                  <a:lnTo>
                    <a:pt x="1156" y="280"/>
                  </a:lnTo>
                  <a:lnTo>
                    <a:pt x="1140" y="276"/>
                  </a:lnTo>
                  <a:lnTo>
                    <a:pt x="1123" y="273"/>
                  </a:lnTo>
                  <a:lnTo>
                    <a:pt x="1109" y="272"/>
                  </a:lnTo>
                  <a:lnTo>
                    <a:pt x="1096" y="270"/>
                  </a:lnTo>
                  <a:lnTo>
                    <a:pt x="1082" y="270"/>
                  </a:lnTo>
                  <a:lnTo>
                    <a:pt x="1068" y="269"/>
                  </a:lnTo>
                  <a:lnTo>
                    <a:pt x="1062" y="245"/>
                  </a:lnTo>
                  <a:lnTo>
                    <a:pt x="1055" y="221"/>
                  </a:lnTo>
                  <a:lnTo>
                    <a:pt x="1046" y="197"/>
                  </a:lnTo>
                  <a:lnTo>
                    <a:pt x="1035" y="176"/>
                  </a:lnTo>
                  <a:lnTo>
                    <a:pt x="1023" y="154"/>
                  </a:lnTo>
                  <a:lnTo>
                    <a:pt x="1009" y="134"/>
                  </a:lnTo>
                  <a:lnTo>
                    <a:pt x="993" y="114"/>
                  </a:lnTo>
                  <a:lnTo>
                    <a:pt x="977" y="96"/>
                  </a:lnTo>
                  <a:lnTo>
                    <a:pt x="958" y="79"/>
                  </a:lnTo>
                  <a:lnTo>
                    <a:pt x="939" y="63"/>
                  </a:lnTo>
                  <a:lnTo>
                    <a:pt x="918" y="49"/>
                  </a:lnTo>
                  <a:lnTo>
                    <a:pt x="897" y="36"/>
                  </a:lnTo>
                  <a:lnTo>
                    <a:pt x="873" y="26"/>
                  </a:lnTo>
                  <a:lnTo>
                    <a:pt x="849" y="17"/>
                  </a:lnTo>
                  <a:lnTo>
                    <a:pt x="825" y="9"/>
                  </a:lnTo>
                  <a:lnTo>
                    <a:pt x="799" y="4"/>
                  </a:lnTo>
                  <a:lnTo>
                    <a:pt x="782" y="2"/>
                  </a:lnTo>
                  <a:lnTo>
                    <a:pt x="766" y="0"/>
                  </a:lnTo>
                  <a:lnTo>
                    <a:pt x="750" y="0"/>
                  </a:lnTo>
                  <a:lnTo>
                    <a:pt x="734" y="0"/>
                  </a:lnTo>
                  <a:lnTo>
                    <a:pt x="718" y="1"/>
                  </a:lnTo>
                  <a:lnTo>
                    <a:pt x="701" y="2"/>
                  </a:lnTo>
                  <a:lnTo>
                    <a:pt x="686" y="4"/>
                  </a:lnTo>
                  <a:lnTo>
                    <a:pt x="671" y="7"/>
                  </a:lnTo>
                  <a:lnTo>
                    <a:pt x="655" y="12"/>
                  </a:lnTo>
                  <a:lnTo>
                    <a:pt x="641" y="16"/>
                  </a:lnTo>
                  <a:lnTo>
                    <a:pt x="626" y="21"/>
                  </a:lnTo>
                  <a:lnTo>
                    <a:pt x="612" y="27"/>
                  </a:lnTo>
                  <a:lnTo>
                    <a:pt x="598" y="33"/>
                  </a:lnTo>
                  <a:lnTo>
                    <a:pt x="584" y="41"/>
                  </a:lnTo>
                  <a:lnTo>
                    <a:pt x="571" y="48"/>
                  </a:lnTo>
                  <a:lnTo>
                    <a:pt x="558" y="57"/>
                  </a:lnTo>
                  <a:lnTo>
                    <a:pt x="545" y="66"/>
                  </a:lnTo>
                  <a:lnTo>
                    <a:pt x="533" y="75"/>
                  </a:lnTo>
                  <a:lnTo>
                    <a:pt x="521" y="86"/>
                  </a:lnTo>
                  <a:lnTo>
                    <a:pt x="510" y="97"/>
                  </a:lnTo>
                  <a:lnTo>
                    <a:pt x="499" y="108"/>
                  </a:lnTo>
                  <a:lnTo>
                    <a:pt x="489" y="120"/>
                  </a:lnTo>
                  <a:lnTo>
                    <a:pt x="479" y="131"/>
                  </a:lnTo>
                  <a:lnTo>
                    <a:pt x="470" y="144"/>
                  </a:lnTo>
                  <a:lnTo>
                    <a:pt x="462" y="157"/>
                  </a:lnTo>
                  <a:lnTo>
                    <a:pt x="454" y="171"/>
                  </a:lnTo>
                  <a:lnTo>
                    <a:pt x="447" y="185"/>
                  </a:lnTo>
                  <a:lnTo>
                    <a:pt x="440" y="199"/>
                  </a:lnTo>
                  <a:lnTo>
                    <a:pt x="435" y="215"/>
                  </a:lnTo>
                  <a:lnTo>
                    <a:pt x="429" y="230"/>
                  </a:lnTo>
                  <a:lnTo>
                    <a:pt x="425" y="246"/>
                  </a:lnTo>
                  <a:lnTo>
                    <a:pt x="421" y="261"/>
                  </a:lnTo>
                  <a:lnTo>
                    <a:pt x="412" y="259"/>
                  </a:lnTo>
                  <a:lnTo>
                    <a:pt x="403" y="257"/>
                  </a:lnTo>
                  <a:lnTo>
                    <a:pt x="395" y="256"/>
                  </a:lnTo>
                  <a:lnTo>
                    <a:pt x="386" y="253"/>
                  </a:lnTo>
                  <a:lnTo>
                    <a:pt x="369" y="251"/>
                  </a:lnTo>
                  <a:lnTo>
                    <a:pt x="353" y="249"/>
                  </a:lnTo>
                  <a:lnTo>
                    <a:pt x="335" y="249"/>
                  </a:lnTo>
                  <a:lnTo>
                    <a:pt x="319" y="249"/>
                  </a:lnTo>
                  <a:lnTo>
                    <a:pt x="303" y="250"/>
                  </a:lnTo>
                  <a:lnTo>
                    <a:pt x="287" y="251"/>
                  </a:lnTo>
                  <a:lnTo>
                    <a:pt x="270" y="255"/>
                  </a:lnTo>
                  <a:lnTo>
                    <a:pt x="254" y="258"/>
                  </a:lnTo>
                  <a:lnTo>
                    <a:pt x="239" y="262"/>
                  </a:lnTo>
                  <a:lnTo>
                    <a:pt x="224" y="266"/>
                  </a:lnTo>
                  <a:lnTo>
                    <a:pt x="209" y="272"/>
                  </a:lnTo>
                  <a:lnTo>
                    <a:pt x="194" y="278"/>
                  </a:lnTo>
                  <a:lnTo>
                    <a:pt x="180" y="285"/>
                  </a:lnTo>
                  <a:lnTo>
                    <a:pt x="166" y="293"/>
                  </a:lnTo>
                  <a:lnTo>
                    <a:pt x="153" y="301"/>
                  </a:lnTo>
                  <a:lnTo>
                    <a:pt x="139" y="310"/>
                  </a:lnTo>
                  <a:lnTo>
                    <a:pt x="127" y="319"/>
                  </a:lnTo>
                  <a:lnTo>
                    <a:pt x="114" y="329"/>
                  </a:lnTo>
                  <a:lnTo>
                    <a:pt x="103" y="340"/>
                  </a:lnTo>
                  <a:lnTo>
                    <a:pt x="91" y="352"/>
                  </a:lnTo>
                  <a:lnTo>
                    <a:pt x="80" y="364"/>
                  </a:lnTo>
                  <a:lnTo>
                    <a:pt x="71" y="376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44" y="415"/>
                  </a:lnTo>
                  <a:lnTo>
                    <a:pt x="36" y="430"/>
                  </a:lnTo>
                  <a:lnTo>
                    <a:pt x="29" y="445"/>
                  </a:lnTo>
                  <a:lnTo>
                    <a:pt x="22" y="460"/>
                  </a:lnTo>
                  <a:lnTo>
                    <a:pt x="17" y="475"/>
                  </a:lnTo>
                  <a:lnTo>
                    <a:pt x="12" y="491"/>
                  </a:lnTo>
                  <a:lnTo>
                    <a:pt x="8" y="507"/>
                  </a:lnTo>
                  <a:lnTo>
                    <a:pt x="5" y="525"/>
                  </a:lnTo>
                  <a:lnTo>
                    <a:pt x="3" y="541"/>
                  </a:lnTo>
                  <a:lnTo>
                    <a:pt x="0" y="558"/>
                  </a:lnTo>
                  <a:lnTo>
                    <a:pt x="0" y="574"/>
                  </a:lnTo>
                  <a:lnTo>
                    <a:pt x="0" y="592"/>
                  </a:lnTo>
                  <a:lnTo>
                    <a:pt x="2" y="608"/>
                  </a:lnTo>
                  <a:lnTo>
                    <a:pt x="3" y="624"/>
                  </a:lnTo>
                  <a:lnTo>
                    <a:pt x="6" y="640"/>
                  </a:lnTo>
                  <a:lnTo>
                    <a:pt x="9" y="655"/>
                  </a:lnTo>
                  <a:lnTo>
                    <a:pt x="13" y="671"/>
                  </a:lnTo>
                  <a:lnTo>
                    <a:pt x="18" y="687"/>
                  </a:lnTo>
                  <a:lnTo>
                    <a:pt x="23" y="702"/>
                  </a:lnTo>
                  <a:lnTo>
                    <a:pt x="30" y="716"/>
                  </a:lnTo>
                  <a:lnTo>
                    <a:pt x="36" y="730"/>
                  </a:lnTo>
                  <a:lnTo>
                    <a:pt x="44" y="744"/>
                  </a:lnTo>
                  <a:lnTo>
                    <a:pt x="52" y="758"/>
                  </a:lnTo>
                  <a:lnTo>
                    <a:pt x="61" y="771"/>
                  </a:lnTo>
                  <a:lnTo>
                    <a:pt x="71" y="784"/>
                  </a:lnTo>
                  <a:lnTo>
                    <a:pt x="80" y="796"/>
                  </a:lnTo>
                  <a:lnTo>
                    <a:pt x="91" y="808"/>
                  </a:lnTo>
                  <a:lnTo>
                    <a:pt x="103" y="818"/>
                  </a:lnTo>
                  <a:lnTo>
                    <a:pt x="115" y="829"/>
                  </a:lnTo>
                  <a:lnTo>
                    <a:pt x="127" y="840"/>
                  </a:lnTo>
                  <a:lnTo>
                    <a:pt x="140" y="850"/>
                  </a:lnTo>
                  <a:lnTo>
                    <a:pt x="153" y="858"/>
                  </a:lnTo>
                  <a:lnTo>
                    <a:pt x="167" y="867"/>
                  </a:lnTo>
                  <a:lnTo>
                    <a:pt x="181" y="874"/>
                  </a:lnTo>
                  <a:lnTo>
                    <a:pt x="196" y="881"/>
                  </a:lnTo>
                  <a:lnTo>
                    <a:pt x="211" y="887"/>
                  </a:lnTo>
                  <a:lnTo>
                    <a:pt x="226" y="893"/>
                  </a:lnTo>
                  <a:lnTo>
                    <a:pt x="242" y="898"/>
                  </a:lnTo>
                  <a:lnTo>
                    <a:pt x="259" y="901"/>
                  </a:lnTo>
                  <a:lnTo>
                    <a:pt x="276" y="905"/>
                  </a:lnTo>
                  <a:lnTo>
                    <a:pt x="294" y="908"/>
                  </a:lnTo>
                  <a:lnTo>
                    <a:pt x="312" y="909"/>
                  </a:lnTo>
                  <a:lnTo>
                    <a:pt x="330" y="910"/>
                  </a:lnTo>
                  <a:lnTo>
                    <a:pt x="348" y="909"/>
                  </a:lnTo>
                  <a:lnTo>
                    <a:pt x="366" y="908"/>
                  </a:lnTo>
                  <a:lnTo>
                    <a:pt x="383" y="906"/>
                  </a:lnTo>
                  <a:lnTo>
                    <a:pt x="400" y="903"/>
                  </a:lnTo>
                  <a:lnTo>
                    <a:pt x="417" y="898"/>
                  </a:lnTo>
                  <a:lnTo>
                    <a:pt x="426" y="917"/>
                  </a:lnTo>
                  <a:lnTo>
                    <a:pt x="436" y="935"/>
                  </a:lnTo>
                  <a:lnTo>
                    <a:pt x="447" y="952"/>
                  </a:lnTo>
                  <a:lnTo>
                    <a:pt x="458" y="968"/>
                  </a:lnTo>
                  <a:lnTo>
                    <a:pt x="470" y="985"/>
                  </a:lnTo>
                  <a:lnTo>
                    <a:pt x="484" y="1000"/>
                  </a:lnTo>
                  <a:lnTo>
                    <a:pt x="499" y="1014"/>
                  </a:lnTo>
                  <a:lnTo>
                    <a:pt x="515" y="1028"/>
                  </a:lnTo>
                  <a:lnTo>
                    <a:pt x="531" y="1040"/>
                  </a:lnTo>
                  <a:lnTo>
                    <a:pt x="548" y="1052"/>
                  </a:lnTo>
                  <a:lnTo>
                    <a:pt x="566" y="1062"/>
                  </a:lnTo>
                  <a:lnTo>
                    <a:pt x="585" y="1071"/>
                  </a:lnTo>
                  <a:lnTo>
                    <a:pt x="604" y="1080"/>
                  </a:lnTo>
                  <a:lnTo>
                    <a:pt x="625" y="1086"/>
                  </a:lnTo>
                  <a:lnTo>
                    <a:pt x="645" y="1092"/>
                  </a:lnTo>
                  <a:lnTo>
                    <a:pt x="667" y="1096"/>
                  </a:lnTo>
                  <a:lnTo>
                    <a:pt x="681" y="1098"/>
                  </a:lnTo>
                  <a:lnTo>
                    <a:pt x="694" y="1100"/>
                  </a:lnTo>
                  <a:lnTo>
                    <a:pt x="707" y="1100"/>
                  </a:lnTo>
                  <a:lnTo>
                    <a:pt x="721" y="1101"/>
                  </a:lnTo>
                  <a:lnTo>
                    <a:pt x="747" y="1100"/>
                  </a:lnTo>
                  <a:lnTo>
                    <a:pt x="773" y="1097"/>
                  </a:lnTo>
                  <a:lnTo>
                    <a:pt x="799" y="1093"/>
                  </a:lnTo>
                  <a:lnTo>
                    <a:pt x="823" y="1085"/>
                  </a:lnTo>
                  <a:lnTo>
                    <a:pt x="847" y="1076"/>
                  </a:lnTo>
                  <a:lnTo>
                    <a:pt x="870" y="1066"/>
                  </a:lnTo>
                  <a:lnTo>
                    <a:pt x="893" y="1054"/>
                  </a:lnTo>
                  <a:lnTo>
                    <a:pt x="913" y="1040"/>
                  </a:lnTo>
                  <a:lnTo>
                    <a:pt x="934" y="1025"/>
                  </a:lnTo>
                  <a:lnTo>
                    <a:pt x="953" y="1007"/>
                  </a:lnTo>
                  <a:lnTo>
                    <a:pt x="970" y="989"/>
                  </a:lnTo>
                  <a:lnTo>
                    <a:pt x="987" y="968"/>
                  </a:lnTo>
                  <a:lnTo>
                    <a:pt x="1001" y="948"/>
                  </a:lnTo>
                  <a:lnTo>
                    <a:pt x="1014" y="925"/>
                  </a:lnTo>
                  <a:lnTo>
                    <a:pt x="1031" y="927"/>
                  </a:lnTo>
                  <a:lnTo>
                    <a:pt x="1047" y="928"/>
                  </a:lnTo>
                  <a:lnTo>
                    <a:pt x="1064" y="930"/>
                  </a:lnTo>
                  <a:lnTo>
                    <a:pt x="1080" y="930"/>
                  </a:lnTo>
                  <a:lnTo>
                    <a:pt x="1097" y="928"/>
                  </a:lnTo>
                  <a:lnTo>
                    <a:pt x="1113" y="926"/>
                  </a:lnTo>
                  <a:lnTo>
                    <a:pt x="1129" y="924"/>
                  </a:lnTo>
                  <a:lnTo>
                    <a:pt x="1144" y="921"/>
                  </a:lnTo>
                  <a:lnTo>
                    <a:pt x="1160" y="917"/>
                  </a:lnTo>
                  <a:lnTo>
                    <a:pt x="1176" y="911"/>
                  </a:lnTo>
                  <a:lnTo>
                    <a:pt x="1191" y="906"/>
                  </a:lnTo>
                  <a:lnTo>
                    <a:pt x="1205" y="899"/>
                  </a:lnTo>
                  <a:lnTo>
                    <a:pt x="1219" y="893"/>
                  </a:lnTo>
                  <a:lnTo>
                    <a:pt x="1233" y="885"/>
                  </a:lnTo>
                  <a:lnTo>
                    <a:pt x="1247" y="877"/>
                  </a:lnTo>
                  <a:lnTo>
                    <a:pt x="1260" y="868"/>
                  </a:lnTo>
                  <a:lnTo>
                    <a:pt x="1273" y="858"/>
                  </a:lnTo>
                  <a:lnTo>
                    <a:pt x="1285" y="849"/>
                  </a:lnTo>
                  <a:lnTo>
                    <a:pt x="1296" y="838"/>
                  </a:lnTo>
                  <a:lnTo>
                    <a:pt x="1307" y="827"/>
                  </a:lnTo>
                  <a:lnTo>
                    <a:pt x="1318" y="815"/>
                  </a:lnTo>
                  <a:lnTo>
                    <a:pt x="1328" y="802"/>
                  </a:lnTo>
                  <a:lnTo>
                    <a:pt x="1338" y="790"/>
                  </a:lnTo>
                  <a:lnTo>
                    <a:pt x="1346" y="776"/>
                  </a:lnTo>
                  <a:lnTo>
                    <a:pt x="1355" y="763"/>
                  </a:lnTo>
                  <a:lnTo>
                    <a:pt x="1362" y="748"/>
                  </a:lnTo>
                  <a:lnTo>
                    <a:pt x="1370" y="734"/>
                  </a:lnTo>
                  <a:lnTo>
                    <a:pt x="1375" y="719"/>
                  </a:lnTo>
                  <a:lnTo>
                    <a:pt x="1382" y="703"/>
                  </a:lnTo>
                  <a:lnTo>
                    <a:pt x="1386" y="688"/>
                  </a:lnTo>
                  <a:lnTo>
                    <a:pt x="1390" y="671"/>
                  </a:lnTo>
                  <a:lnTo>
                    <a:pt x="1394" y="654"/>
                  </a:lnTo>
                  <a:close/>
                </a:path>
              </a:pathLst>
            </a:custGeom>
            <a:solidFill>
              <a:srgbClr val="7CB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237"/>
            <p:cNvSpPr>
              <a:spLocks/>
            </p:cNvSpPr>
            <p:nvPr userDrawn="1"/>
          </p:nvSpPr>
          <p:spPr bwMode="auto">
            <a:xfrm>
              <a:off x="8763512" y="-5952103"/>
              <a:ext cx="555625" cy="436563"/>
            </a:xfrm>
            <a:custGeom>
              <a:avLst/>
              <a:gdLst>
                <a:gd name="T0" fmla="*/ 1398 w 1398"/>
                <a:gd name="T1" fmla="*/ 585 h 1101"/>
                <a:gd name="T2" fmla="*/ 1391 w 1398"/>
                <a:gd name="T3" fmla="*/ 520 h 1101"/>
                <a:gd name="T4" fmla="*/ 1371 w 1398"/>
                <a:gd name="T5" fmla="*/ 460 h 1101"/>
                <a:gd name="T6" fmla="*/ 1341 w 1398"/>
                <a:gd name="T7" fmla="*/ 404 h 1101"/>
                <a:gd name="T8" fmla="*/ 1300 w 1398"/>
                <a:gd name="T9" fmla="*/ 355 h 1101"/>
                <a:gd name="T10" fmla="*/ 1251 w 1398"/>
                <a:gd name="T11" fmla="*/ 315 h 1101"/>
                <a:gd name="T12" fmla="*/ 1194 w 1398"/>
                <a:gd name="T13" fmla="*/ 285 h 1101"/>
                <a:gd name="T14" fmla="*/ 1130 w 1398"/>
                <a:gd name="T15" fmla="*/ 266 h 1101"/>
                <a:gd name="T16" fmla="*/ 1072 w 1398"/>
                <a:gd name="T17" fmla="*/ 260 h 1101"/>
                <a:gd name="T18" fmla="*/ 1034 w 1398"/>
                <a:gd name="T19" fmla="*/ 189 h 1101"/>
                <a:gd name="T20" fmla="*/ 980 w 1398"/>
                <a:gd name="T21" fmla="*/ 107 h 1101"/>
                <a:gd name="T22" fmla="*/ 902 w 1398"/>
                <a:gd name="T23" fmla="*/ 45 h 1101"/>
                <a:gd name="T24" fmla="*/ 807 w 1398"/>
                <a:gd name="T25" fmla="*/ 7 h 1101"/>
                <a:gd name="T26" fmla="*/ 733 w 1398"/>
                <a:gd name="T27" fmla="*/ 0 h 1101"/>
                <a:gd name="T28" fmla="*/ 669 w 1398"/>
                <a:gd name="T29" fmla="*/ 6 h 1101"/>
                <a:gd name="T30" fmla="*/ 610 w 1398"/>
                <a:gd name="T31" fmla="*/ 25 h 1101"/>
                <a:gd name="T32" fmla="*/ 555 w 1398"/>
                <a:gd name="T33" fmla="*/ 54 h 1101"/>
                <a:gd name="T34" fmla="*/ 507 w 1398"/>
                <a:gd name="T35" fmla="*/ 92 h 1101"/>
                <a:gd name="T36" fmla="*/ 466 w 1398"/>
                <a:gd name="T37" fmla="*/ 139 h 1101"/>
                <a:gd name="T38" fmla="*/ 435 w 1398"/>
                <a:gd name="T39" fmla="*/ 193 h 1101"/>
                <a:gd name="T40" fmla="*/ 414 w 1398"/>
                <a:gd name="T41" fmla="*/ 255 h 1101"/>
                <a:gd name="T42" fmla="*/ 385 w 1398"/>
                <a:gd name="T43" fmla="*/ 266 h 1101"/>
                <a:gd name="T44" fmla="*/ 326 w 1398"/>
                <a:gd name="T45" fmla="*/ 260 h 1101"/>
                <a:gd name="T46" fmla="*/ 261 w 1398"/>
                <a:gd name="T47" fmla="*/ 268 h 1101"/>
                <a:gd name="T48" fmla="*/ 199 w 1398"/>
                <a:gd name="T49" fmla="*/ 287 h 1101"/>
                <a:gd name="T50" fmla="*/ 144 w 1398"/>
                <a:gd name="T51" fmla="*/ 317 h 1101"/>
                <a:gd name="T52" fmla="*/ 96 w 1398"/>
                <a:gd name="T53" fmla="*/ 358 h 1101"/>
                <a:gd name="T54" fmla="*/ 56 w 1398"/>
                <a:gd name="T55" fmla="*/ 408 h 1101"/>
                <a:gd name="T56" fmla="*/ 24 w 1398"/>
                <a:gd name="T57" fmla="*/ 464 h 1101"/>
                <a:gd name="T58" fmla="*/ 6 w 1398"/>
                <a:gd name="T59" fmla="*/ 528 h 1101"/>
                <a:gd name="T60" fmla="*/ 0 w 1398"/>
                <a:gd name="T61" fmla="*/ 595 h 1101"/>
                <a:gd name="T62" fmla="*/ 7 w 1398"/>
                <a:gd name="T63" fmla="*/ 661 h 1101"/>
                <a:gd name="T64" fmla="*/ 27 w 1398"/>
                <a:gd name="T65" fmla="*/ 721 h 1101"/>
                <a:gd name="T66" fmla="*/ 57 w 1398"/>
                <a:gd name="T67" fmla="*/ 777 h 1101"/>
                <a:gd name="T68" fmla="*/ 98 w 1398"/>
                <a:gd name="T69" fmla="*/ 826 h 1101"/>
                <a:gd name="T70" fmla="*/ 146 w 1398"/>
                <a:gd name="T71" fmla="*/ 866 h 1101"/>
                <a:gd name="T72" fmla="*/ 204 w 1398"/>
                <a:gd name="T73" fmla="*/ 896 h 1101"/>
                <a:gd name="T74" fmla="*/ 267 w 1398"/>
                <a:gd name="T75" fmla="*/ 916 h 1101"/>
                <a:gd name="T76" fmla="*/ 339 w 1398"/>
                <a:gd name="T77" fmla="*/ 921 h 1101"/>
                <a:gd name="T78" fmla="*/ 409 w 1398"/>
                <a:gd name="T79" fmla="*/ 911 h 1101"/>
                <a:gd name="T80" fmla="*/ 456 w 1398"/>
                <a:gd name="T81" fmla="*/ 960 h 1101"/>
                <a:gd name="T82" fmla="*/ 510 w 1398"/>
                <a:gd name="T83" fmla="*/ 1020 h 1101"/>
                <a:gd name="T84" fmla="*/ 579 w 1398"/>
                <a:gd name="T85" fmla="*/ 1067 h 1101"/>
                <a:gd name="T86" fmla="*/ 659 w 1398"/>
                <a:gd name="T87" fmla="*/ 1095 h 1101"/>
                <a:gd name="T88" fmla="*/ 721 w 1398"/>
                <a:gd name="T89" fmla="*/ 1101 h 1101"/>
                <a:gd name="T90" fmla="*/ 812 w 1398"/>
                <a:gd name="T91" fmla="*/ 1091 h 1101"/>
                <a:gd name="T92" fmla="*/ 905 w 1398"/>
                <a:gd name="T93" fmla="*/ 1050 h 1101"/>
                <a:gd name="T94" fmla="*/ 981 w 1398"/>
                <a:gd name="T95" fmla="*/ 982 h 1101"/>
                <a:gd name="T96" fmla="*/ 1040 w 1398"/>
                <a:gd name="T97" fmla="*/ 919 h 1101"/>
                <a:gd name="T98" fmla="*/ 1105 w 1398"/>
                <a:gd name="T99" fmla="*/ 918 h 1101"/>
                <a:gd name="T100" fmla="*/ 1169 w 1398"/>
                <a:gd name="T101" fmla="*/ 905 h 1101"/>
                <a:gd name="T102" fmla="*/ 1227 w 1398"/>
                <a:gd name="T103" fmla="*/ 879 h 1101"/>
                <a:gd name="T104" fmla="*/ 1279 w 1398"/>
                <a:gd name="T105" fmla="*/ 843 h 1101"/>
                <a:gd name="T106" fmla="*/ 1324 w 1398"/>
                <a:gd name="T107" fmla="*/ 799 h 1101"/>
                <a:gd name="T108" fmla="*/ 1359 w 1398"/>
                <a:gd name="T109" fmla="*/ 745 h 1101"/>
                <a:gd name="T110" fmla="*/ 1384 w 1398"/>
                <a:gd name="T111" fmla="*/ 68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98" h="1101">
                  <a:moveTo>
                    <a:pt x="1395" y="636"/>
                  </a:moveTo>
                  <a:lnTo>
                    <a:pt x="1397" y="619"/>
                  </a:lnTo>
                  <a:lnTo>
                    <a:pt x="1398" y="603"/>
                  </a:lnTo>
                  <a:lnTo>
                    <a:pt x="1398" y="585"/>
                  </a:lnTo>
                  <a:lnTo>
                    <a:pt x="1397" y="569"/>
                  </a:lnTo>
                  <a:lnTo>
                    <a:pt x="1396" y="553"/>
                  </a:lnTo>
                  <a:lnTo>
                    <a:pt x="1394" y="537"/>
                  </a:lnTo>
                  <a:lnTo>
                    <a:pt x="1391" y="520"/>
                  </a:lnTo>
                  <a:lnTo>
                    <a:pt x="1387" y="505"/>
                  </a:lnTo>
                  <a:lnTo>
                    <a:pt x="1382" y="489"/>
                  </a:lnTo>
                  <a:lnTo>
                    <a:pt x="1378" y="474"/>
                  </a:lnTo>
                  <a:lnTo>
                    <a:pt x="1371" y="460"/>
                  </a:lnTo>
                  <a:lnTo>
                    <a:pt x="1365" y="445"/>
                  </a:lnTo>
                  <a:lnTo>
                    <a:pt x="1357" y="431"/>
                  </a:lnTo>
                  <a:lnTo>
                    <a:pt x="1350" y="418"/>
                  </a:lnTo>
                  <a:lnTo>
                    <a:pt x="1341" y="404"/>
                  </a:lnTo>
                  <a:lnTo>
                    <a:pt x="1331" y="391"/>
                  </a:lnTo>
                  <a:lnTo>
                    <a:pt x="1321" y="379"/>
                  </a:lnTo>
                  <a:lnTo>
                    <a:pt x="1311" y="367"/>
                  </a:lnTo>
                  <a:lnTo>
                    <a:pt x="1300" y="355"/>
                  </a:lnTo>
                  <a:lnTo>
                    <a:pt x="1288" y="344"/>
                  </a:lnTo>
                  <a:lnTo>
                    <a:pt x="1276" y="334"/>
                  </a:lnTo>
                  <a:lnTo>
                    <a:pt x="1264" y="324"/>
                  </a:lnTo>
                  <a:lnTo>
                    <a:pt x="1251" y="315"/>
                  </a:lnTo>
                  <a:lnTo>
                    <a:pt x="1237" y="307"/>
                  </a:lnTo>
                  <a:lnTo>
                    <a:pt x="1223" y="299"/>
                  </a:lnTo>
                  <a:lnTo>
                    <a:pt x="1209" y="291"/>
                  </a:lnTo>
                  <a:lnTo>
                    <a:pt x="1194" y="285"/>
                  </a:lnTo>
                  <a:lnTo>
                    <a:pt x="1179" y="279"/>
                  </a:lnTo>
                  <a:lnTo>
                    <a:pt x="1163" y="273"/>
                  </a:lnTo>
                  <a:lnTo>
                    <a:pt x="1146" y="269"/>
                  </a:lnTo>
                  <a:lnTo>
                    <a:pt x="1130" y="266"/>
                  </a:lnTo>
                  <a:lnTo>
                    <a:pt x="1113" y="263"/>
                  </a:lnTo>
                  <a:lnTo>
                    <a:pt x="1100" y="261"/>
                  </a:lnTo>
                  <a:lnTo>
                    <a:pt x="1086" y="260"/>
                  </a:lnTo>
                  <a:lnTo>
                    <a:pt x="1072" y="260"/>
                  </a:lnTo>
                  <a:lnTo>
                    <a:pt x="1059" y="260"/>
                  </a:lnTo>
                  <a:lnTo>
                    <a:pt x="1053" y="235"/>
                  </a:lnTo>
                  <a:lnTo>
                    <a:pt x="1044" y="213"/>
                  </a:lnTo>
                  <a:lnTo>
                    <a:pt x="1034" y="189"/>
                  </a:lnTo>
                  <a:lnTo>
                    <a:pt x="1023" y="167"/>
                  </a:lnTo>
                  <a:lnTo>
                    <a:pt x="1010" y="146"/>
                  </a:lnTo>
                  <a:lnTo>
                    <a:pt x="995" y="126"/>
                  </a:lnTo>
                  <a:lnTo>
                    <a:pt x="980" y="107"/>
                  </a:lnTo>
                  <a:lnTo>
                    <a:pt x="963" y="90"/>
                  </a:lnTo>
                  <a:lnTo>
                    <a:pt x="943" y="73"/>
                  </a:lnTo>
                  <a:lnTo>
                    <a:pt x="924" y="58"/>
                  </a:lnTo>
                  <a:lnTo>
                    <a:pt x="902" y="45"/>
                  </a:lnTo>
                  <a:lnTo>
                    <a:pt x="881" y="32"/>
                  </a:lnTo>
                  <a:lnTo>
                    <a:pt x="857" y="23"/>
                  </a:lnTo>
                  <a:lnTo>
                    <a:pt x="833" y="14"/>
                  </a:lnTo>
                  <a:lnTo>
                    <a:pt x="807" y="7"/>
                  </a:lnTo>
                  <a:lnTo>
                    <a:pt x="781" y="3"/>
                  </a:lnTo>
                  <a:lnTo>
                    <a:pt x="765" y="1"/>
                  </a:lnTo>
                  <a:lnTo>
                    <a:pt x="749" y="0"/>
                  </a:lnTo>
                  <a:lnTo>
                    <a:pt x="733" y="0"/>
                  </a:lnTo>
                  <a:lnTo>
                    <a:pt x="717" y="0"/>
                  </a:lnTo>
                  <a:lnTo>
                    <a:pt x="700" y="1"/>
                  </a:lnTo>
                  <a:lnTo>
                    <a:pt x="685" y="3"/>
                  </a:lnTo>
                  <a:lnTo>
                    <a:pt x="669" y="6"/>
                  </a:lnTo>
                  <a:lnTo>
                    <a:pt x="654" y="10"/>
                  </a:lnTo>
                  <a:lnTo>
                    <a:pt x="639" y="14"/>
                  </a:lnTo>
                  <a:lnTo>
                    <a:pt x="624" y="19"/>
                  </a:lnTo>
                  <a:lnTo>
                    <a:pt x="610" y="25"/>
                  </a:lnTo>
                  <a:lnTo>
                    <a:pt x="596" y="31"/>
                  </a:lnTo>
                  <a:lnTo>
                    <a:pt x="582" y="38"/>
                  </a:lnTo>
                  <a:lnTo>
                    <a:pt x="568" y="45"/>
                  </a:lnTo>
                  <a:lnTo>
                    <a:pt x="555" y="54"/>
                  </a:lnTo>
                  <a:lnTo>
                    <a:pt x="543" y="63"/>
                  </a:lnTo>
                  <a:lnTo>
                    <a:pt x="530" y="72"/>
                  </a:lnTo>
                  <a:lnTo>
                    <a:pt x="518" y="82"/>
                  </a:lnTo>
                  <a:lnTo>
                    <a:pt x="507" y="92"/>
                  </a:lnTo>
                  <a:lnTo>
                    <a:pt x="496" y="104"/>
                  </a:lnTo>
                  <a:lnTo>
                    <a:pt x="486" y="114"/>
                  </a:lnTo>
                  <a:lnTo>
                    <a:pt x="476" y="126"/>
                  </a:lnTo>
                  <a:lnTo>
                    <a:pt x="466" y="139"/>
                  </a:lnTo>
                  <a:lnTo>
                    <a:pt x="457" y="152"/>
                  </a:lnTo>
                  <a:lnTo>
                    <a:pt x="450" y="165"/>
                  </a:lnTo>
                  <a:lnTo>
                    <a:pt x="442" y="179"/>
                  </a:lnTo>
                  <a:lnTo>
                    <a:pt x="435" y="193"/>
                  </a:lnTo>
                  <a:lnTo>
                    <a:pt x="429" y="208"/>
                  </a:lnTo>
                  <a:lnTo>
                    <a:pt x="424" y="223"/>
                  </a:lnTo>
                  <a:lnTo>
                    <a:pt x="419" y="239"/>
                  </a:lnTo>
                  <a:lnTo>
                    <a:pt x="414" y="255"/>
                  </a:lnTo>
                  <a:lnTo>
                    <a:pt x="411" y="271"/>
                  </a:lnTo>
                  <a:lnTo>
                    <a:pt x="402" y="269"/>
                  </a:lnTo>
                  <a:lnTo>
                    <a:pt x="394" y="267"/>
                  </a:lnTo>
                  <a:lnTo>
                    <a:pt x="385" y="266"/>
                  </a:lnTo>
                  <a:lnTo>
                    <a:pt x="376" y="263"/>
                  </a:lnTo>
                  <a:lnTo>
                    <a:pt x="359" y="262"/>
                  </a:lnTo>
                  <a:lnTo>
                    <a:pt x="343" y="261"/>
                  </a:lnTo>
                  <a:lnTo>
                    <a:pt x="326" y="260"/>
                  </a:lnTo>
                  <a:lnTo>
                    <a:pt x="309" y="261"/>
                  </a:lnTo>
                  <a:lnTo>
                    <a:pt x="293" y="262"/>
                  </a:lnTo>
                  <a:lnTo>
                    <a:pt x="277" y="264"/>
                  </a:lnTo>
                  <a:lnTo>
                    <a:pt x="261" y="268"/>
                  </a:lnTo>
                  <a:lnTo>
                    <a:pt x="245" y="272"/>
                  </a:lnTo>
                  <a:lnTo>
                    <a:pt x="230" y="276"/>
                  </a:lnTo>
                  <a:lnTo>
                    <a:pt x="214" y="282"/>
                  </a:lnTo>
                  <a:lnTo>
                    <a:pt x="199" y="287"/>
                  </a:lnTo>
                  <a:lnTo>
                    <a:pt x="185" y="294"/>
                  </a:lnTo>
                  <a:lnTo>
                    <a:pt x="171" y="301"/>
                  </a:lnTo>
                  <a:lnTo>
                    <a:pt x="157" y="309"/>
                  </a:lnTo>
                  <a:lnTo>
                    <a:pt x="144" y="317"/>
                  </a:lnTo>
                  <a:lnTo>
                    <a:pt x="131" y="327"/>
                  </a:lnTo>
                  <a:lnTo>
                    <a:pt x="119" y="337"/>
                  </a:lnTo>
                  <a:lnTo>
                    <a:pt x="106" y="348"/>
                  </a:lnTo>
                  <a:lnTo>
                    <a:pt x="96" y="358"/>
                  </a:lnTo>
                  <a:lnTo>
                    <a:pt x="85" y="370"/>
                  </a:lnTo>
                  <a:lnTo>
                    <a:pt x="74" y="382"/>
                  </a:lnTo>
                  <a:lnTo>
                    <a:pt x="64" y="395"/>
                  </a:lnTo>
                  <a:lnTo>
                    <a:pt x="56" y="408"/>
                  </a:lnTo>
                  <a:lnTo>
                    <a:pt x="47" y="421"/>
                  </a:lnTo>
                  <a:lnTo>
                    <a:pt x="38" y="435"/>
                  </a:lnTo>
                  <a:lnTo>
                    <a:pt x="31" y="450"/>
                  </a:lnTo>
                  <a:lnTo>
                    <a:pt x="24" y="464"/>
                  </a:lnTo>
                  <a:lnTo>
                    <a:pt x="19" y="480"/>
                  </a:lnTo>
                  <a:lnTo>
                    <a:pt x="14" y="496"/>
                  </a:lnTo>
                  <a:lnTo>
                    <a:pt x="9" y="512"/>
                  </a:lnTo>
                  <a:lnTo>
                    <a:pt x="6" y="528"/>
                  </a:lnTo>
                  <a:lnTo>
                    <a:pt x="3" y="545"/>
                  </a:lnTo>
                  <a:lnTo>
                    <a:pt x="1" y="561"/>
                  </a:lnTo>
                  <a:lnTo>
                    <a:pt x="0" y="579"/>
                  </a:lnTo>
                  <a:lnTo>
                    <a:pt x="0" y="595"/>
                  </a:lnTo>
                  <a:lnTo>
                    <a:pt x="1" y="612"/>
                  </a:lnTo>
                  <a:lnTo>
                    <a:pt x="2" y="628"/>
                  </a:lnTo>
                  <a:lnTo>
                    <a:pt x="4" y="645"/>
                  </a:lnTo>
                  <a:lnTo>
                    <a:pt x="7" y="661"/>
                  </a:lnTo>
                  <a:lnTo>
                    <a:pt x="10" y="676"/>
                  </a:lnTo>
                  <a:lnTo>
                    <a:pt x="16" y="691"/>
                  </a:lnTo>
                  <a:lnTo>
                    <a:pt x="20" y="706"/>
                  </a:lnTo>
                  <a:lnTo>
                    <a:pt x="27" y="721"/>
                  </a:lnTo>
                  <a:lnTo>
                    <a:pt x="33" y="735"/>
                  </a:lnTo>
                  <a:lnTo>
                    <a:pt x="41" y="750"/>
                  </a:lnTo>
                  <a:lnTo>
                    <a:pt x="48" y="763"/>
                  </a:lnTo>
                  <a:lnTo>
                    <a:pt x="57" y="777"/>
                  </a:lnTo>
                  <a:lnTo>
                    <a:pt x="66" y="789"/>
                  </a:lnTo>
                  <a:lnTo>
                    <a:pt x="76" y="802"/>
                  </a:lnTo>
                  <a:lnTo>
                    <a:pt x="87" y="814"/>
                  </a:lnTo>
                  <a:lnTo>
                    <a:pt x="98" y="826"/>
                  </a:lnTo>
                  <a:lnTo>
                    <a:pt x="110" y="837"/>
                  </a:lnTo>
                  <a:lnTo>
                    <a:pt x="122" y="847"/>
                  </a:lnTo>
                  <a:lnTo>
                    <a:pt x="133" y="856"/>
                  </a:lnTo>
                  <a:lnTo>
                    <a:pt x="146" y="866"/>
                  </a:lnTo>
                  <a:lnTo>
                    <a:pt x="160" y="875"/>
                  </a:lnTo>
                  <a:lnTo>
                    <a:pt x="174" y="882"/>
                  </a:lnTo>
                  <a:lnTo>
                    <a:pt x="189" y="890"/>
                  </a:lnTo>
                  <a:lnTo>
                    <a:pt x="204" y="896"/>
                  </a:lnTo>
                  <a:lnTo>
                    <a:pt x="219" y="903"/>
                  </a:lnTo>
                  <a:lnTo>
                    <a:pt x="235" y="907"/>
                  </a:lnTo>
                  <a:lnTo>
                    <a:pt x="251" y="911"/>
                  </a:lnTo>
                  <a:lnTo>
                    <a:pt x="267" y="916"/>
                  </a:lnTo>
                  <a:lnTo>
                    <a:pt x="285" y="918"/>
                  </a:lnTo>
                  <a:lnTo>
                    <a:pt x="303" y="920"/>
                  </a:lnTo>
                  <a:lnTo>
                    <a:pt x="321" y="921"/>
                  </a:lnTo>
                  <a:lnTo>
                    <a:pt x="339" y="921"/>
                  </a:lnTo>
                  <a:lnTo>
                    <a:pt x="357" y="920"/>
                  </a:lnTo>
                  <a:lnTo>
                    <a:pt x="374" y="918"/>
                  </a:lnTo>
                  <a:lnTo>
                    <a:pt x="392" y="916"/>
                  </a:lnTo>
                  <a:lnTo>
                    <a:pt x="409" y="911"/>
                  </a:lnTo>
                  <a:lnTo>
                    <a:pt x="426" y="907"/>
                  </a:lnTo>
                  <a:lnTo>
                    <a:pt x="435" y="925"/>
                  </a:lnTo>
                  <a:lnTo>
                    <a:pt x="446" y="943"/>
                  </a:lnTo>
                  <a:lnTo>
                    <a:pt x="456" y="960"/>
                  </a:lnTo>
                  <a:lnTo>
                    <a:pt x="468" y="976"/>
                  </a:lnTo>
                  <a:lnTo>
                    <a:pt x="481" y="992"/>
                  </a:lnTo>
                  <a:lnTo>
                    <a:pt x="495" y="1008"/>
                  </a:lnTo>
                  <a:lnTo>
                    <a:pt x="510" y="1020"/>
                  </a:lnTo>
                  <a:lnTo>
                    <a:pt x="527" y="1033"/>
                  </a:lnTo>
                  <a:lnTo>
                    <a:pt x="544" y="1046"/>
                  </a:lnTo>
                  <a:lnTo>
                    <a:pt x="561" y="1057"/>
                  </a:lnTo>
                  <a:lnTo>
                    <a:pt x="579" y="1067"/>
                  </a:lnTo>
                  <a:lnTo>
                    <a:pt x="598" y="1076"/>
                  </a:lnTo>
                  <a:lnTo>
                    <a:pt x="618" y="1083"/>
                  </a:lnTo>
                  <a:lnTo>
                    <a:pt x="638" y="1090"/>
                  </a:lnTo>
                  <a:lnTo>
                    <a:pt x="659" y="1095"/>
                  </a:lnTo>
                  <a:lnTo>
                    <a:pt x="681" y="1098"/>
                  </a:lnTo>
                  <a:lnTo>
                    <a:pt x="694" y="1100"/>
                  </a:lnTo>
                  <a:lnTo>
                    <a:pt x="708" y="1101"/>
                  </a:lnTo>
                  <a:lnTo>
                    <a:pt x="721" y="1101"/>
                  </a:lnTo>
                  <a:lnTo>
                    <a:pt x="735" y="1101"/>
                  </a:lnTo>
                  <a:lnTo>
                    <a:pt x="761" y="1099"/>
                  </a:lnTo>
                  <a:lnTo>
                    <a:pt x="787" y="1096"/>
                  </a:lnTo>
                  <a:lnTo>
                    <a:pt x="812" y="1091"/>
                  </a:lnTo>
                  <a:lnTo>
                    <a:pt x="837" y="1083"/>
                  </a:lnTo>
                  <a:lnTo>
                    <a:pt x="860" y="1073"/>
                  </a:lnTo>
                  <a:lnTo>
                    <a:pt x="883" y="1063"/>
                  </a:lnTo>
                  <a:lnTo>
                    <a:pt x="905" y="1050"/>
                  </a:lnTo>
                  <a:lnTo>
                    <a:pt x="926" y="1035"/>
                  </a:lnTo>
                  <a:lnTo>
                    <a:pt x="946" y="1018"/>
                  </a:lnTo>
                  <a:lnTo>
                    <a:pt x="964" y="1001"/>
                  </a:lnTo>
                  <a:lnTo>
                    <a:pt x="981" y="982"/>
                  </a:lnTo>
                  <a:lnTo>
                    <a:pt x="996" y="962"/>
                  </a:lnTo>
                  <a:lnTo>
                    <a:pt x="1010" y="941"/>
                  </a:lnTo>
                  <a:lnTo>
                    <a:pt x="1023" y="918"/>
                  </a:lnTo>
                  <a:lnTo>
                    <a:pt x="1040" y="919"/>
                  </a:lnTo>
                  <a:lnTo>
                    <a:pt x="1057" y="920"/>
                  </a:lnTo>
                  <a:lnTo>
                    <a:pt x="1073" y="920"/>
                  </a:lnTo>
                  <a:lnTo>
                    <a:pt x="1089" y="920"/>
                  </a:lnTo>
                  <a:lnTo>
                    <a:pt x="1105" y="918"/>
                  </a:lnTo>
                  <a:lnTo>
                    <a:pt x="1122" y="916"/>
                  </a:lnTo>
                  <a:lnTo>
                    <a:pt x="1138" y="912"/>
                  </a:lnTo>
                  <a:lnTo>
                    <a:pt x="1153" y="909"/>
                  </a:lnTo>
                  <a:lnTo>
                    <a:pt x="1169" y="905"/>
                  </a:lnTo>
                  <a:lnTo>
                    <a:pt x="1184" y="900"/>
                  </a:lnTo>
                  <a:lnTo>
                    <a:pt x="1198" y="893"/>
                  </a:lnTo>
                  <a:lnTo>
                    <a:pt x="1213" y="887"/>
                  </a:lnTo>
                  <a:lnTo>
                    <a:pt x="1227" y="879"/>
                  </a:lnTo>
                  <a:lnTo>
                    <a:pt x="1240" y="871"/>
                  </a:lnTo>
                  <a:lnTo>
                    <a:pt x="1254" y="863"/>
                  </a:lnTo>
                  <a:lnTo>
                    <a:pt x="1266" y="853"/>
                  </a:lnTo>
                  <a:lnTo>
                    <a:pt x="1279" y="843"/>
                  </a:lnTo>
                  <a:lnTo>
                    <a:pt x="1291" y="834"/>
                  </a:lnTo>
                  <a:lnTo>
                    <a:pt x="1302" y="822"/>
                  </a:lnTo>
                  <a:lnTo>
                    <a:pt x="1314" y="811"/>
                  </a:lnTo>
                  <a:lnTo>
                    <a:pt x="1324" y="799"/>
                  </a:lnTo>
                  <a:lnTo>
                    <a:pt x="1333" y="786"/>
                  </a:lnTo>
                  <a:lnTo>
                    <a:pt x="1343" y="773"/>
                  </a:lnTo>
                  <a:lnTo>
                    <a:pt x="1352" y="759"/>
                  </a:lnTo>
                  <a:lnTo>
                    <a:pt x="1359" y="745"/>
                  </a:lnTo>
                  <a:lnTo>
                    <a:pt x="1367" y="731"/>
                  </a:lnTo>
                  <a:lnTo>
                    <a:pt x="1373" y="716"/>
                  </a:lnTo>
                  <a:lnTo>
                    <a:pt x="1379" y="701"/>
                  </a:lnTo>
                  <a:lnTo>
                    <a:pt x="1384" y="686"/>
                  </a:lnTo>
                  <a:lnTo>
                    <a:pt x="1388" y="669"/>
                  </a:lnTo>
                  <a:lnTo>
                    <a:pt x="1392" y="653"/>
                  </a:lnTo>
                  <a:lnTo>
                    <a:pt x="1395" y="636"/>
                  </a:lnTo>
                  <a:close/>
                </a:path>
              </a:pathLst>
            </a:custGeom>
            <a:solidFill>
              <a:srgbClr val="7CB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238"/>
            <p:cNvSpPr>
              <a:spLocks/>
            </p:cNvSpPr>
            <p:nvPr userDrawn="1"/>
          </p:nvSpPr>
          <p:spPr bwMode="auto">
            <a:xfrm>
              <a:off x="7988812" y="-5263128"/>
              <a:ext cx="652463" cy="690563"/>
            </a:xfrm>
            <a:custGeom>
              <a:avLst/>
              <a:gdLst>
                <a:gd name="T0" fmla="*/ 1425 w 1642"/>
                <a:gd name="T1" fmla="*/ 197 h 1738"/>
                <a:gd name="T2" fmla="*/ 1392 w 1642"/>
                <a:gd name="T3" fmla="*/ 112 h 1738"/>
                <a:gd name="T4" fmla="*/ 1355 w 1642"/>
                <a:gd name="T5" fmla="*/ 68 h 1738"/>
                <a:gd name="T6" fmla="*/ 1310 w 1642"/>
                <a:gd name="T7" fmla="*/ 34 h 1738"/>
                <a:gd name="T8" fmla="*/ 1216 w 1642"/>
                <a:gd name="T9" fmla="*/ 5 h 1738"/>
                <a:gd name="T10" fmla="*/ 1161 w 1642"/>
                <a:gd name="T11" fmla="*/ 7 h 1738"/>
                <a:gd name="T12" fmla="*/ 1106 w 1642"/>
                <a:gd name="T13" fmla="*/ 23 h 1738"/>
                <a:gd name="T14" fmla="*/ 1039 w 1642"/>
                <a:gd name="T15" fmla="*/ 44 h 1738"/>
                <a:gd name="T16" fmla="*/ 962 w 1642"/>
                <a:gd name="T17" fmla="*/ 7 h 1738"/>
                <a:gd name="T18" fmla="*/ 876 w 1642"/>
                <a:gd name="T19" fmla="*/ 2 h 1738"/>
                <a:gd name="T20" fmla="*/ 792 w 1642"/>
                <a:gd name="T21" fmla="*/ 29 h 1738"/>
                <a:gd name="T22" fmla="*/ 743 w 1642"/>
                <a:gd name="T23" fmla="*/ 61 h 1738"/>
                <a:gd name="T24" fmla="*/ 676 w 1642"/>
                <a:gd name="T25" fmla="*/ 64 h 1738"/>
                <a:gd name="T26" fmla="*/ 597 w 1642"/>
                <a:gd name="T27" fmla="*/ 31 h 1738"/>
                <a:gd name="T28" fmla="*/ 511 w 1642"/>
                <a:gd name="T29" fmla="*/ 29 h 1738"/>
                <a:gd name="T30" fmla="*/ 432 w 1642"/>
                <a:gd name="T31" fmla="*/ 58 h 1738"/>
                <a:gd name="T32" fmla="*/ 373 w 1642"/>
                <a:gd name="T33" fmla="*/ 108 h 1738"/>
                <a:gd name="T34" fmla="*/ 325 w 1642"/>
                <a:gd name="T35" fmla="*/ 204 h 1738"/>
                <a:gd name="T36" fmla="*/ 326 w 1642"/>
                <a:gd name="T37" fmla="*/ 312 h 1738"/>
                <a:gd name="T38" fmla="*/ 331 w 1642"/>
                <a:gd name="T39" fmla="*/ 359 h 1738"/>
                <a:gd name="T40" fmla="*/ 262 w 1642"/>
                <a:gd name="T41" fmla="*/ 406 h 1738"/>
                <a:gd name="T42" fmla="*/ 204 w 1642"/>
                <a:gd name="T43" fmla="*/ 473 h 1738"/>
                <a:gd name="T44" fmla="*/ 138 w 1642"/>
                <a:gd name="T45" fmla="*/ 555 h 1738"/>
                <a:gd name="T46" fmla="*/ 115 w 1642"/>
                <a:gd name="T47" fmla="*/ 655 h 1738"/>
                <a:gd name="T48" fmla="*/ 139 w 1642"/>
                <a:gd name="T49" fmla="*/ 759 h 1738"/>
                <a:gd name="T50" fmla="*/ 89 w 1642"/>
                <a:gd name="T51" fmla="*/ 789 h 1738"/>
                <a:gd name="T52" fmla="*/ 48 w 1642"/>
                <a:gd name="T53" fmla="*/ 829 h 1738"/>
                <a:gd name="T54" fmla="*/ 15 w 1642"/>
                <a:gd name="T55" fmla="*/ 887 h 1738"/>
                <a:gd name="T56" fmla="*/ 0 w 1642"/>
                <a:gd name="T57" fmla="*/ 974 h 1738"/>
                <a:gd name="T58" fmla="*/ 8 w 1642"/>
                <a:gd name="T59" fmla="*/ 1029 h 1738"/>
                <a:gd name="T60" fmla="*/ 29 w 1642"/>
                <a:gd name="T61" fmla="*/ 1083 h 1738"/>
                <a:gd name="T62" fmla="*/ 71 w 1642"/>
                <a:gd name="T63" fmla="*/ 1137 h 1738"/>
                <a:gd name="T64" fmla="*/ 124 w 1642"/>
                <a:gd name="T65" fmla="*/ 1175 h 1738"/>
                <a:gd name="T66" fmla="*/ 187 w 1642"/>
                <a:gd name="T67" fmla="*/ 1196 h 1738"/>
                <a:gd name="T68" fmla="*/ 198 w 1642"/>
                <a:gd name="T69" fmla="*/ 1243 h 1738"/>
                <a:gd name="T70" fmla="*/ 207 w 1642"/>
                <a:gd name="T71" fmla="*/ 1299 h 1738"/>
                <a:gd name="T72" fmla="*/ 230 w 1642"/>
                <a:gd name="T73" fmla="*/ 1351 h 1738"/>
                <a:gd name="T74" fmla="*/ 267 w 1642"/>
                <a:gd name="T75" fmla="*/ 1397 h 1738"/>
                <a:gd name="T76" fmla="*/ 312 w 1642"/>
                <a:gd name="T77" fmla="*/ 1431 h 1738"/>
                <a:gd name="T78" fmla="*/ 375 w 1642"/>
                <a:gd name="T79" fmla="*/ 1455 h 1738"/>
                <a:gd name="T80" fmla="*/ 462 w 1642"/>
                <a:gd name="T81" fmla="*/ 1459 h 1738"/>
                <a:gd name="T82" fmla="*/ 516 w 1642"/>
                <a:gd name="T83" fmla="*/ 1444 h 1738"/>
                <a:gd name="T84" fmla="*/ 566 w 1642"/>
                <a:gd name="T85" fmla="*/ 1414 h 1738"/>
                <a:gd name="T86" fmla="*/ 610 w 1642"/>
                <a:gd name="T87" fmla="*/ 1370 h 1738"/>
                <a:gd name="T88" fmla="*/ 658 w 1642"/>
                <a:gd name="T89" fmla="*/ 1347 h 1738"/>
                <a:gd name="T90" fmla="*/ 728 w 1642"/>
                <a:gd name="T91" fmla="*/ 1353 h 1738"/>
                <a:gd name="T92" fmla="*/ 798 w 1642"/>
                <a:gd name="T93" fmla="*/ 1337 h 1738"/>
                <a:gd name="T94" fmla="*/ 864 w 1642"/>
                <a:gd name="T95" fmla="*/ 1296 h 1738"/>
                <a:gd name="T96" fmla="*/ 1633 w 1642"/>
                <a:gd name="T97" fmla="*/ 1553 h 1738"/>
                <a:gd name="T98" fmla="*/ 1364 w 1642"/>
                <a:gd name="T99" fmla="*/ 968 h 1738"/>
                <a:gd name="T100" fmla="*/ 1428 w 1642"/>
                <a:gd name="T101" fmla="*/ 938 h 1738"/>
                <a:gd name="T102" fmla="*/ 1492 w 1642"/>
                <a:gd name="T103" fmla="*/ 874 h 1738"/>
                <a:gd name="T104" fmla="*/ 1525 w 1642"/>
                <a:gd name="T105" fmla="*/ 792 h 1738"/>
                <a:gd name="T106" fmla="*/ 1525 w 1642"/>
                <a:gd name="T107" fmla="*/ 704 h 1738"/>
                <a:gd name="T108" fmla="*/ 1571 w 1642"/>
                <a:gd name="T109" fmla="*/ 669 h 1738"/>
                <a:gd name="T110" fmla="*/ 1618 w 1642"/>
                <a:gd name="T111" fmla="*/ 607 h 1738"/>
                <a:gd name="T112" fmla="*/ 1642 w 1642"/>
                <a:gd name="T113" fmla="*/ 500 h 1738"/>
                <a:gd name="T114" fmla="*/ 1631 w 1642"/>
                <a:gd name="T115" fmla="*/ 434 h 1738"/>
                <a:gd name="T116" fmla="*/ 1605 w 1642"/>
                <a:gd name="T117" fmla="*/ 378 h 1738"/>
                <a:gd name="T118" fmla="*/ 1555 w 1642"/>
                <a:gd name="T119" fmla="*/ 324 h 1738"/>
                <a:gd name="T120" fmla="*/ 1494 w 1642"/>
                <a:gd name="T121" fmla="*/ 288 h 1738"/>
                <a:gd name="T122" fmla="*/ 1423 w 1642"/>
                <a:gd name="T123" fmla="*/ 274 h 1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2" h="1738">
                  <a:moveTo>
                    <a:pt x="1423" y="274"/>
                  </a:moveTo>
                  <a:lnTo>
                    <a:pt x="1427" y="254"/>
                  </a:lnTo>
                  <a:lnTo>
                    <a:pt x="1428" y="236"/>
                  </a:lnTo>
                  <a:lnTo>
                    <a:pt x="1427" y="217"/>
                  </a:lnTo>
                  <a:lnTo>
                    <a:pt x="1425" y="197"/>
                  </a:lnTo>
                  <a:lnTo>
                    <a:pt x="1420" y="178"/>
                  </a:lnTo>
                  <a:lnTo>
                    <a:pt x="1415" y="158"/>
                  </a:lnTo>
                  <a:lnTo>
                    <a:pt x="1407" y="140"/>
                  </a:lnTo>
                  <a:lnTo>
                    <a:pt x="1398" y="122"/>
                  </a:lnTo>
                  <a:lnTo>
                    <a:pt x="1392" y="112"/>
                  </a:lnTo>
                  <a:lnTo>
                    <a:pt x="1386" y="102"/>
                  </a:lnTo>
                  <a:lnTo>
                    <a:pt x="1378" y="92"/>
                  </a:lnTo>
                  <a:lnTo>
                    <a:pt x="1372" y="84"/>
                  </a:lnTo>
                  <a:lnTo>
                    <a:pt x="1364" y="75"/>
                  </a:lnTo>
                  <a:lnTo>
                    <a:pt x="1355" y="68"/>
                  </a:lnTo>
                  <a:lnTo>
                    <a:pt x="1347" y="60"/>
                  </a:lnTo>
                  <a:lnTo>
                    <a:pt x="1338" y="53"/>
                  </a:lnTo>
                  <a:lnTo>
                    <a:pt x="1330" y="46"/>
                  </a:lnTo>
                  <a:lnTo>
                    <a:pt x="1320" y="40"/>
                  </a:lnTo>
                  <a:lnTo>
                    <a:pt x="1310" y="34"/>
                  </a:lnTo>
                  <a:lnTo>
                    <a:pt x="1300" y="29"/>
                  </a:lnTo>
                  <a:lnTo>
                    <a:pt x="1281" y="20"/>
                  </a:lnTo>
                  <a:lnTo>
                    <a:pt x="1259" y="13"/>
                  </a:lnTo>
                  <a:lnTo>
                    <a:pt x="1238" y="8"/>
                  </a:lnTo>
                  <a:lnTo>
                    <a:pt x="1216" y="5"/>
                  </a:lnTo>
                  <a:lnTo>
                    <a:pt x="1205" y="4"/>
                  </a:lnTo>
                  <a:lnTo>
                    <a:pt x="1195" y="4"/>
                  </a:lnTo>
                  <a:lnTo>
                    <a:pt x="1183" y="5"/>
                  </a:lnTo>
                  <a:lnTo>
                    <a:pt x="1172" y="5"/>
                  </a:lnTo>
                  <a:lnTo>
                    <a:pt x="1161" y="7"/>
                  </a:lnTo>
                  <a:lnTo>
                    <a:pt x="1149" y="9"/>
                  </a:lnTo>
                  <a:lnTo>
                    <a:pt x="1138" y="11"/>
                  </a:lnTo>
                  <a:lnTo>
                    <a:pt x="1128" y="15"/>
                  </a:lnTo>
                  <a:lnTo>
                    <a:pt x="1117" y="19"/>
                  </a:lnTo>
                  <a:lnTo>
                    <a:pt x="1106" y="23"/>
                  </a:lnTo>
                  <a:lnTo>
                    <a:pt x="1095" y="28"/>
                  </a:lnTo>
                  <a:lnTo>
                    <a:pt x="1084" y="33"/>
                  </a:lnTo>
                  <a:lnTo>
                    <a:pt x="1068" y="44"/>
                  </a:lnTo>
                  <a:lnTo>
                    <a:pt x="1053" y="55"/>
                  </a:lnTo>
                  <a:lnTo>
                    <a:pt x="1039" y="44"/>
                  </a:lnTo>
                  <a:lnTo>
                    <a:pt x="1025" y="34"/>
                  </a:lnTo>
                  <a:lnTo>
                    <a:pt x="1010" y="26"/>
                  </a:lnTo>
                  <a:lnTo>
                    <a:pt x="995" y="19"/>
                  </a:lnTo>
                  <a:lnTo>
                    <a:pt x="979" y="13"/>
                  </a:lnTo>
                  <a:lnTo>
                    <a:pt x="962" y="7"/>
                  </a:lnTo>
                  <a:lnTo>
                    <a:pt x="945" y="4"/>
                  </a:lnTo>
                  <a:lnTo>
                    <a:pt x="928" y="1"/>
                  </a:lnTo>
                  <a:lnTo>
                    <a:pt x="910" y="0"/>
                  </a:lnTo>
                  <a:lnTo>
                    <a:pt x="893" y="0"/>
                  </a:lnTo>
                  <a:lnTo>
                    <a:pt x="876" y="2"/>
                  </a:lnTo>
                  <a:lnTo>
                    <a:pt x="859" y="4"/>
                  </a:lnTo>
                  <a:lnTo>
                    <a:pt x="841" y="8"/>
                  </a:lnTo>
                  <a:lnTo>
                    <a:pt x="824" y="14"/>
                  </a:lnTo>
                  <a:lnTo>
                    <a:pt x="808" y="21"/>
                  </a:lnTo>
                  <a:lnTo>
                    <a:pt x="792" y="29"/>
                  </a:lnTo>
                  <a:lnTo>
                    <a:pt x="781" y="35"/>
                  </a:lnTo>
                  <a:lnTo>
                    <a:pt x="770" y="43"/>
                  </a:lnTo>
                  <a:lnTo>
                    <a:pt x="760" y="50"/>
                  </a:lnTo>
                  <a:lnTo>
                    <a:pt x="751" y="58"/>
                  </a:lnTo>
                  <a:lnTo>
                    <a:pt x="743" y="61"/>
                  </a:lnTo>
                  <a:lnTo>
                    <a:pt x="736" y="65"/>
                  </a:lnTo>
                  <a:lnTo>
                    <a:pt x="719" y="75"/>
                  </a:lnTo>
                  <a:lnTo>
                    <a:pt x="704" y="86"/>
                  </a:lnTo>
                  <a:lnTo>
                    <a:pt x="690" y="74"/>
                  </a:lnTo>
                  <a:lnTo>
                    <a:pt x="676" y="64"/>
                  </a:lnTo>
                  <a:lnTo>
                    <a:pt x="661" y="56"/>
                  </a:lnTo>
                  <a:lnTo>
                    <a:pt x="646" y="47"/>
                  </a:lnTo>
                  <a:lnTo>
                    <a:pt x="630" y="41"/>
                  </a:lnTo>
                  <a:lnTo>
                    <a:pt x="613" y="35"/>
                  </a:lnTo>
                  <a:lnTo>
                    <a:pt x="597" y="31"/>
                  </a:lnTo>
                  <a:lnTo>
                    <a:pt x="580" y="28"/>
                  </a:lnTo>
                  <a:lnTo>
                    <a:pt x="563" y="27"/>
                  </a:lnTo>
                  <a:lnTo>
                    <a:pt x="545" y="26"/>
                  </a:lnTo>
                  <a:lnTo>
                    <a:pt x="528" y="27"/>
                  </a:lnTo>
                  <a:lnTo>
                    <a:pt x="511" y="29"/>
                  </a:lnTo>
                  <a:lnTo>
                    <a:pt x="494" y="33"/>
                  </a:lnTo>
                  <a:lnTo>
                    <a:pt x="476" y="37"/>
                  </a:lnTo>
                  <a:lnTo>
                    <a:pt x="459" y="44"/>
                  </a:lnTo>
                  <a:lnTo>
                    <a:pt x="443" y="53"/>
                  </a:lnTo>
                  <a:lnTo>
                    <a:pt x="432" y="58"/>
                  </a:lnTo>
                  <a:lnTo>
                    <a:pt x="422" y="64"/>
                  </a:lnTo>
                  <a:lnTo>
                    <a:pt x="414" y="70"/>
                  </a:lnTo>
                  <a:lnTo>
                    <a:pt x="405" y="77"/>
                  </a:lnTo>
                  <a:lnTo>
                    <a:pt x="388" y="91"/>
                  </a:lnTo>
                  <a:lnTo>
                    <a:pt x="373" y="108"/>
                  </a:lnTo>
                  <a:lnTo>
                    <a:pt x="360" y="125"/>
                  </a:lnTo>
                  <a:lnTo>
                    <a:pt x="349" y="144"/>
                  </a:lnTo>
                  <a:lnTo>
                    <a:pt x="339" y="163"/>
                  </a:lnTo>
                  <a:lnTo>
                    <a:pt x="332" y="183"/>
                  </a:lnTo>
                  <a:lnTo>
                    <a:pt x="325" y="204"/>
                  </a:lnTo>
                  <a:lnTo>
                    <a:pt x="322" y="225"/>
                  </a:lnTo>
                  <a:lnTo>
                    <a:pt x="320" y="247"/>
                  </a:lnTo>
                  <a:lnTo>
                    <a:pt x="320" y="269"/>
                  </a:lnTo>
                  <a:lnTo>
                    <a:pt x="322" y="290"/>
                  </a:lnTo>
                  <a:lnTo>
                    <a:pt x="326" y="312"/>
                  </a:lnTo>
                  <a:lnTo>
                    <a:pt x="329" y="323"/>
                  </a:lnTo>
                  <a:lnTo>
                    <a:pt x="333" y="333"/>
                  </a:lnTo>
                  <a:lnTo>
                    <a:pt x="337" y="344"/>
                  </a:lnTo>
                  <a:lnTo>
                    <a:pt x="341" y="354"/>
                  </a:lnTo>
                  <a:lnTo>
                    <a:pt x="331" y="359"/>
                  </a:lnTo>
                  <a:lnTo>
                    <a:pt x="319" y="365"/>
                  </a:lnTo>
                  <a:lnTo>
                    <a:pt x="304" y="373"/>
                  </a:lnTo>
                  <a:lnTo>
                    <a:pt x="288" y="383"/>
                  </a:lnTo>
                  <a:lnTo>
                    <a:pt x="275" y="394"/>
                  </a:lnTo>
                  <a:lnTo>
                    <a:pt x="262" y="406"/>
                  </a:lnTo>
                  <a:lnTo>
                    <a:pt x="252" y="419"/>
                  </a:lnTo>
                  <a:lnTo>
                    <a:pt x="241" y="432"/>
                  </a:lnTo>
                  <a:lnTo>
                    <a:pt x="231" y="446"/>
                  </a:lnTo>
                  <a:lnTo>
                    <a:pt x="223" y="460"/>
                  </a:lnTo>
                  <a:lnTo>
                    <a:pt x="204" y="473"/>
                  </a:lnTo>
                  <a:lnTo>
                    <a:pt x="188" y="487"/>
                  </a:lnTo>
                  <a:lnTo>
                    <a:pt x="173" y="502"/>
                  </a:lnTo>
                  <a:lnTo>
                    <a:pt x="160" y="518"/>
                  </a:lnTo>
                  <a:lnTo>
                    <a:pt x="148" y="535"/>
                  </a:lnTo>
                  <a:lnTo>
                    <a:pt x="138" y="555"/>
                  </a:lnTo>
                  <a:lnTo>
                    <a:pt x="130" y="573"/>
                  </a:lnTo>
                  <a:lnTo>
                    <a:pt x="123" y="594"/>
                  </a:lnTo>
                  <a:lnTo>
                    <a:pt x="119" y="613"/>
                  </a:lnTo>
                  <a:lnTo>
                    <a:pt x="116" y="635"/>
                  </a:lnTo>
                  <a:lnTo>
                    <a:pt x="115" y="655"/>
                  </a:lnTo>
                  <a:lnTo>
                    <a:pt x="116" y="676"/>
                  </a:lnTo>
                  <a:lnTo>
                    <a:pt x="119" y="697"/>
                  </a:lnTo>
                  <a:lnTo>
                    <a:pt x="123" y="718"/>
                  </a:lnTo>
                  <a:lnTo>
                    <a:pt x="131" y="738"/>
                  </a:lnTo>
                  <a:lnTo>
                    <a:pt x="139" y="759"/>
                  </a:lnTo>
                  <a:lnTo>
                    <a:pt x="129" y="764"/>
                  </a:lnTo>
                  <a:lnTo>
                    <a:pt x="118" y="770"/>
                  </a:lnTo>
                  <a:lnTo>
                    <a:pt x="107" y="776"/>
                  </a:lnTo>
                  <a:lnTo>
                    <a:pt x="97" y="783"/>
                  </a:lnTo>
                  <a:lnTo>
                    <a:pt x="89" y="789"/>
                  </a:lnTo>
                  <a:lnTo>
                    <a:pt x="79" y="797"/>
                  </a:lnTo>
                  <a:lnTo>
                    <a:pt x="70" y="804"/>
                  </a:lnTo>
                  <a:lnTo>
                    <a:pt x="63" y="812"/>
                  </a:lnTo>
                  <a:lnTo>
                    <a:pt x="55" y="820"/>
                  </a:lnTo>
                  <a:lnTo>
                    <a:pt x="48" y="829"/>
                  </a:lnTo>
                  <a:lnTo>
                    <a:pt x="41" y="839"/>
                  </a:lnTo>
                  <a:lnTo>
                    <a:pt x="36" y="847"/>
                  </a:lnTo>
                  <a:lnTo>
                    <a:pt x="29" y="857"/>
                  </a:lnTo>
                  <a:lnTo>
                    <a:pt x="24" y="867"/>
                  </a:lnTo>
                  <a:lnTo>
                    <a:pt x="15" y="887"/>
                  </a:lnTo>
                  <a:lnTo>
                    <a:pt x="9" y="908"/>
                  </a:lnTo>
                  <a:lnTo>
                    <a:pt x="3" y="929"/>
                  </a:lnTo>
                  <a:lnTo>
                    <a:pt x="0" y="951"/>
                  </a:lnTo>
                  <a:lnTo>
                    <a:pt x="0" y="963"/>
                  </a:lnTo>
                  <a:lnTo>
                    <a:pt x="0" y="974"/>
                  </a:lnTo>
                  <a:lnTo>
                    <a:pt x="0" y="985"/>
                  </a:lnTo>
                  <a:lnTo>
                    <a:pt x="1" y="996"/>
                  </a:lnTo>
                  <a:lnTo>
                    <a:pt x="2" y="1007"/>
                  </a:lnTo>
                  <a:lnTo>
                    <a:pt x="4" y="1018"/>
                  </a:lnTo>
                  <a:lnTo>
                    <a:pt x="8" y="1029"/>
                  </a:lnTo>
                  <a:lnTo>
                    <a:pt x="11" y="1040"/>
                  </a:lnTo>
                  <a:lnTo>
                    <a:pt x="14" y="1052"/>
                  </a:lnTo>
                  <a:lnTo>
                    <a:pt x="18" y="1062"/>
                  </a:lnTo>
                  <a:lnTo>
                    <a:pt x="24" y="1072"/>
                  </a:lnTo>
                  <a:lnTo>
                    <a:pt x="29" y="1083"/>
                  </a:lnTo>
                  <a:lnTo>
                    <a:pt x="36" y="1095"/>
                  </a:lnTo>
                  <a:lnTo>
                    <a:pt x="44" y="1107"/>
                  </a:lnTo>
                  <a:lnTo>
                    <a:pt x="53" y="1117"/>
                  </a:lnTo>
                  <a:lnTo>
                    <a:pt x="62" y="1127"/>
                  </a:lnTo>
                  <a:lnTo>
                    <a:pt x="71" y="1137"/>
                  </a:lnTo>
                  <a:lnTo>
                    <a:pt x="81" y="1145"/>
                  </a:lnTo>
                  <a:lnTo>
                    <a:pt x="91" y="1154"/>
                  </a:lnTo>
                  <a:lnTo>
                    <a:pt x="102" y="1162"/>
                  </a:lnTo>
                  <a:lnTo>
                    <a:pt x="113" y="1169"/>
                  </a:lnTo>
                  <a:lnTo>
                    <a:pt x="124" y="1175"/>
                  </a:lnTo>
                  <a:lnTo>
                    <a:pt x="136" y="1181"/>
                  </a:lnTo>
                  <a:lnTo>
                    <a:pt x="149" y="1185"/>
                  </a:lnTo>
                  <a:lnTo>
                    <a:pt x="161" y="1190"/>
                  </a:lnTo>
                  <a:lnTo>
                    <a:pt x="174" y="1193"/>
                  </a:lnTo>
                  <a:lnTo>
                    <a:pt x="187" y="1196"/>
                  </a:lnTo>
                  <a:lnTo>
                    <a:pt x="200" y="1198"/>
                  </a:lnTo>
                  <a:lnTo>
                    <a:pt x="198" y="1209"/>
                  </a:lnTo>
                  <a:lnTo>
                    <a:pt x="198" y="1221"/>
                  </a:lnTo>
                  <a:lnTo>
                    <a:pt x="197" y="1232"/>
                  </a:lnTo>
                  <a:lnTo>
                    <a:pt x="198" y="1243"/>
                  </a:lnTo>
                  <a:lnTo>
                    <a:pt x="198" y="1255"/>
                  </a:lnTo>
                  <a:lnTo>
                    <a:pt x="200" y="1265"/>
                  </a:lnTo>
                  <a:lnTo>
                    <a:pt x="201" y="1276"/>
                  </a:lnTo>
                  <a:lnTo>
                    <a:pt x="204" y="1287"/>
                  </a:lnTo>
                  <a:lnTo>
                    <a:pt x="207" y="1299"/>
                  </a:lnTo>
                  <a:lnTo>
                    <a:pt x="211" y="1310"/>
                  </a:lnTo>
                  <a:lnTo>
                    <a:pt x="215" y="1320"/>
                  </a:lnTo>
                  <a:lnTo>
                    <a:pt x="219" y="1330"/>
                  </a:lnTo>
                  <a:lnTo>
                    <a:pt x="225" y="1341"/>
                  </a:lnTo>
                  <a:lnTo>
                    <a:pt x="230" y="1351"/>
                  </a:lnTo>
                  <a:lnTo>
                    <a:pt x="237" y="1361"/>
                  </a:lnTo>
                  <a:lnTo>
                    <a:pt x="244" y="1371"/>
                  </a:lnTo>
                  <a:lnTo>
                    <a:pt x="252" y="1380"/>
                  </a:lnTo>
                  <a:lnTo>
                    <a:pt x="259" y="1388"/>
                  </a:lnTo>
                  <a:lnTo>
                    <a:pt x="267" y="1397"/>
                  </a:lnTo>
                  <a:lnTo>
                    <a:pt x="275" y="1405"/>
                  </a:lnTo>
                  <a:lnTo>
                    <a:pt x="284" y="1412"/>
                  </a:lnTo>
                  <a:lnTo>
                    <a:pt x="294" y="1419"/>
                  </a:lnTo>
                  <a:lnTo>
                    <a:pt x="302" y="1425"/>
                  </a:lnTo>
                  <a:lnTo>
                    <a:pt x="312" y="1431"/>
                  </a:lnTo>
                  <a:lnTo>
                    <a:pt x="322" y="1436"/>
                  </a:lnTo>
                  <a:lnTo>
                    <a:pt x="333" y="1441"/>
                  </a:lnTo>
                  <a:lnTo>
                    <a:pt x="342" y="1446"/>
                  </a:lnTo>
                  <a:lnTo>
                    <a:pt x="353" y="1449"/>
                  </a:lnTo>
                  <a:lnTo>
                    <a:pt x="375" y="1455"/>
                  </a:lnTo>
                  <a:lnTo>
                    <a:pt x="396" y="1460"/>
                  </a:lnTo>
                  <a:lnTo>
                    <a:pt x="418" y="1462"/>
                  </a:lnTo>
                  <a:lnTo>
                    <a:pt x="440" y="1461"/>
                  </a:lnTo>
                  <a:lnTo>
                    <a:pt x="451" y="1461"/>
                  </a:lnTo>
                  <a:lnTo>
                    <a:pt x="462" y="1459"/>
                  </a:lnTo>
                  <a:lnTo>
                    <a:pt x="473" y="1457"/>
                  </a:lnTo>
                  <a:lnTo>
                    <a:pt x="484" y="1454"/>
                  </a:lnTo>
                  <a:lnTo>
                    <a:pt x="495" y="1451"/>
                  </a:lnTo>
                  <a:lnTo>
                    <a:pt x="505" y="1448"/>
                  </a:lnTo>
                  <a:lnTo>
                    <a:pt x="516" y="1444"/>
                  </a:lnTo>
                  <a:lnTo>
                    <a:pt x="527" y="1439"/>
                  </a:lnTo>
                  <a:lnTo>
                    <a:pt x="537" y="1434"/>
                  </a:lnTo>
                  <a:lnTo>
                    <a:pt x="547" y="1428"/>
                  </a:lnTo>
                  <a:lnTo>
                    <a:pt x="556" y="1422"/>
                  </a:lnTo>
                  <a:lnTo>
                    <a:pt x="566" y="1414"/>
                  </a:lnTo>
                  <a:lnTo>
                    <a:pt x="577" y="1407"/>
                  </a:lnTo>
                  <a:lnTo>
                    <a:pt x="585" y="1398"/>
                  </a:lnTo>
                  <a:lnTo>
                    <a:pt x="595" y="1390"/>
                  </a:lnTo>
                  <a:lnTo>
                    <a:pt x="603" y="1380"/>
                  </a:lnTo>
                  <a:lnTo>
                    <a:pt x="610" y="1370"/>
                  </a:lnTo>
                  <a:lnTo>
                    <a:pt x="618" y="1360"/>
                  </a:lnTo>
                  <a:lnTo>
                    <a:pt x="624" y="1350"/>
                  </a:lnTo>
                  <a:lnTo>
                    <a:pt x="630" y="1339"/>
                  </a:lnTo>
                  <a:lnTo>
                    <a:pt x="644" y="1344"/>
                  </a:lnTo>
                  <a:lnTo>
                    <a:pt x="658" y="1347"/>
                  </a:lnTo>
                  <a:lnTo>
                    <a:pt x="672" y="1351"/>
                  </a:lnTo>
                  <a:lnTo>
                    <a:pt x="686" y="1352"/>
                  </a:lnTo>
                  <a:lnTo>
                    <a:pt x="700" y="1354"/>
                  </a:lnTo>
                  <a:lnTo>
                    <a:pt x="714" y="1354"/>
                  </a:lnTo>
                  <a:lnTo>
                    <a:pt x="728" y="1353"/>
                  </a:lnTo>
                  <a:lnTo>
                    <a:pt x="742" y="1352"/>
                  </a:lnTo>
                  <a:lnTo>
                    <a:pt x="756" y="1350"/>
                  </a:lnTo>
                  <a:lnTo>
                    <a:pt x="770" y="1346"/>
                  </a:lnTo>
                  <a:lnTo>
                    <a:pt x="784" y="1342"/>
                  </a:lnTo>
                  <a:lnTo>
                    <a:pt x="798" y="1337"/>
                  </a:lnTo>
                  <a:lnTo>
                    <a:pt x="811" y="1330"/>
                  </a:lnTo>
                  <a:lnTo>
                    <a:pt x="825" y="1324"/>
                  </a:lnTo>
                  <a:lnTo>
                    <a:pt x="837" y="1316"/>
                  </a:lnTo>
                  <a:lnTo>
                    <a:pt x="850" y="1306"/>
                  </a:lnTo>
                  <a:lnTo>
                    <a:pt x="864" y="1296"/>
                  </a:lnTo>
                  <a:lnTo>
                    <a:pt x="876" y="1284"/>
                  </a:lnTo>
                  <a:lnTo>
                    <a:pt x="888" y="1271"/>
                  </a:lnTo>
                  <a:lnTo>
                    <a:pt x="898" y="1257"/>
                  </a:lnTo>
                  <a:lnTo>
                    <a:pt x="1388" y="1738"/>
                  </a:lnTo>
                  <a:lnTo>
                    <a:pt x="1633" y="1553"/>
                  </a:lnTo>
                  <a:lnTo>
                    <a:pt x="1314" y="977"/>
                  </a:lnTo>
                  <a:lnTo>
                    <a:pt x="1327" y="975"/>
                  </a:lnTo>
                  <a:lnTo>
                    <a:pt x="1339" y="974"/>
                  </a:lnTo>
                  <a:lnTo>
                    <a:pt x="1352" y="972"/>
                  </a:lnTo>
                  <a:lnTo>
                    <a:pt x="1364" y="968"/>
                  </a:lnTo>
                  <a:lnTo>
                    <a:pt x="1376" y="964"/>
                  </a:lnTo>
                  <a:lnTo>
                    <a:pt x="1388" y="960"/>
                  </a:lnTo>
                  <a:lnTo>
                    <a:pt x="1400" y="954"/>
                  </a:lnTo>
                  <a:lnTo>
                    <a:pt x="1412" y="948"/>
                  </a:lnTo>
                  <a:lnTo>
                    <a:pt x="1428" y="938"/>
                  </a:lnTo>
                  <a:lnTo>
                    <a:pt x="1443" y="927"/>
                  </a:lnTo>
                  <a:lnTo>
                    <a:pt x="1457" y="915"/>
                  </a:lnTo>
                  <a:lnTo>
                    <a:pt x="1470" y="902"/>
                  </a:lnTo>
                  <a:lnTo>
                    <a:pt x="1481" y="888"/>
                  </a:lnTo>
                  <a:lnTo>
                    <a:pt x="1492" y="874"/>
                  </a:lnTo>
                  <a:lnTo>
                    <a:pt x="1500" y="858"/>
                  </a:lnTo>
                  <a:lnTo>
                    <a:pt x="1509" y="843"/>
                  </a:lnTo>
                  <a:lnTo>
                    <a:pt x="1515" y="827"/>
                  </a:lnTo>
                  <a:lnTo>
                    <a:pt x="1521" y="810"/>
                  </a:lnTo>
                  <a:lnTo>
                    <a:pt x="1525" y="792"/>
                  </a:lnTo>
                  <a:lnTo>
                    <a:pt x="1527" y="775"/>
                  </a:lnTo>
                  <a:lnTo>
                    <a:pt x="1529" y="757"/>
                  </a:lnTo>
                  <a:lnTo>
                    <a:pt x="1529" y="739"/>
                  </a:lnTo>
                  <a:lnTo>
                    <a:pt x="1528" y="721"/>
                  </a:lnTo>
                  <a:lnTo>
                    <a:pt x="1525" y="704"/>
                  </a:lnTo>
                  <a:lnTo>
                    <a:pt x="1535" y="697"/>
                  </a:lnTo>
                  <a:lnTo>
                    <a:pt x="1544" y="691"/>
                  </a:lnTo>
                  <a:lnTo>
                    <a:pt x="1554" y="684"/>
                  </a:lnTo>
                  <a:lnTo>
                    <a:pt x="1563" y="677"/>
                  </a:lnTo>
                  <a:lnTo>
                    <a:pt x="1571" y="669"/>
                  </a:lnTo>
                  <a:lnTo>
                    <a:pt x="1579" y="662"/>
                  </a:lnTo>
                  <a:lnTo>
                    <a:pt x="1587" y="653"/>
                  </a:lnTo>
                  <a:lnTo>
                    <a:pt x="1594" y="644"/>
                  </a:lnTo>
                  <a:lnTo>
                    <a:pt x="1607" y="626"/>
                  </a:lnTo>
                  <a:lnTo>
                    <a:pt x="1618" y="607"/>
                  </a:lnTo>
                  <a:lnTo>
                    <a:pt x="1627" y="586"/>
                  </a:lnTo>
                  <a:lnTo>
                    <a:pt x="1633" y="566"/>
                  </a:lnTo>
                  <a:lnTo>
                    <a:pt x="1638" y="544"/>
                  </a:lnTo>
                  <a:lnTo>
                    <a:pt x="1642" y="522"/>
                  </a:lnTo>
                  <a:lnTo>
                    <a:pt x="1642" y="500"/>
                  </a:lnTo>
                  <a:lnTo>
                    <a:pt x="1641" y="478"/>
                  </a:lnTo>
                  <a:lnTo>
                    <a:pt x="1639" y="466"/>
                  </a:lnTo>
                  <a:lnTo>
                    <a:pt x="1637" y="455"/>
                  </a:lnTo>
                  <a:lnTo>
                    <a:pt x="1634" y="445"/>
                  </a:lnTo>
                  <a:lnTo>
                    <a:pt x="1631" y="434"/>
                  </a:lnTo>
                  <a:lnTo>
                    <a:pt x="1628" y="423"/>
                  </a:lnTo>
                  <a:lnTo>
                    <a:pt x="1623" y="412"/>
                  </a:lnTo>
                  <a:lnTo>
                    <a:pt x="1618" y="401"/>
                  </a:lnTo>
                  <a:lnTo>
                    <a:pt x="1612" y="391"/>
                  </a:lnTo>
                  <a:lnTo>
                    <a:pt x="1605" y="378"/>
                  </a:lnTo>
                  <a:lnTo>
                    <a:pt x="1596" y="366"/>
                  </a:lnTo>
                  <a:lnTo>
                    <a:pt x="1587" y="354"/>
                  </a:lnTo>
                  <a:lnTo>
                    <a:pt x="1577" y="343"/>
                  </a:lnTo>
                  <a:lnTo>
                    <a:pt x="1566" y="333"/>
                  </a:lnTo>
                  <a:lnTo>
                    <a:pt x="1555" y="324"/>
                  </a:lnTo>
                  <a:lnTo>
                    <a:pt x="1543" y="315"/>
                  </a:lnTo>
                  <a:lnTo>
                    <a:pt x="1531" y="307"/>
                  </a:lnTo>
                  <a:lnTo>
                    <a:pt x="1520" y="300"/>
                  </a:lnTo>
                  <a:lnTo>
                    <a:pt x="1507" y="293"/>
                  </a:lnTo>
                  <a:lnTo>
                    <a:pt x="1494" y="288"/>
                  </a:lnTo>
                  <a:lnTo>
                    <a:pt x="1480" y="284"/>
                  </a:lnTo>
                  <a:lnTo>
                    <a:pt x="1466" y="280"/>
                  </a:lnTo>
                  <a:lnTo>
                    <a:pt x="1453" y="277"/>
                  </a:lnTo>
                  <a:lnTo>
                    <a:pt x="1439" y="275"/>
                  </a:lnTo>
                  <a:lnTo>
                    <a:pt x="1423" y="274"/>
                  </a:lnTo>
                  <a:close/>
                </a:path>
              </a:pathLst>
            </a:custGeom>
            <a:solidFill>
              <a:srgbClr val="7CB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4" name="Group 93"/>
          <p:cNvGrpSpPr/>
          <p:nvPr userDrawn="1"/>
        </p:nvGrpSpPr>
        <p:grpSpPr>
          <a:xfrm>
            <a:off x="10998281" y="4392191"/>
            <a:ext cx="1729406" cy="1729406"/>
            <a:chOff x="-6489700" y="-1972649"/>
            <a:chExt cx="3073400" cy="3073400"/>
          </a:xfrm>
        </p:grpSpPr>
        <p:sp>
          <p:nvSpPr>
            <p:cNvPr id="95" name="Freeform 6"/>
            <p:cNvSpPr>
              <a:spLocks/>
            </p:cNvSpPr>
            <p:nvPr userDrawn="1"/>
          </p:nvSpPr>
          <p:spPr bwMode="auto">
            <a:xfrm>
              <a:off x="-6489700" y="-1972649"/>
              <a:ext cx="3073400" cy="3073400"/>
            </a:xfrm>
            <a:custGeom>
              <a:avLst/>
              <a:gdLst>
                <a:gd name="T0" fmla="*/ 7722 w 7742"/>
                <a:gd name="T1" fmla="*/ 4266 h 7742"/>
                <a:gd name="T2" fmla="*/ 7620 w 7742"/>
                <a:gd name="T3" fmla="*/ 4839 h 7742"/>
                <a:gd name="T4" fmla="*/ 7438 w 7742"/>
                <a:gd name="T5" fmla="*/ 5378 h 7742"/>
                <a:gd name="T6" fmla="*/ 7181 w 7742"/>
                <a:gd name="T7" fmla="*/ 5879 h 7742"/>
                <a:gd name="T8" fmla="*/ 6858 w 7742"/>
                <a:gd name="T9" fmla="*/ 6333 h 7742"/>
                <a:gd name="T10" fmla="*/ 6474 w 7742"/>
                <a:gd name="T11" fmla="*/ 6736 h 7742"/>
                <a:gd name="T12" fmla="*/ 6035 w 7742"/>
                <a:gd name="T13" fmla="*/ 7081 h 7742"/>
                <a:gd name="T14" fmla="*/ 5549 w 7742"/>
                <a:gd name="T15" fmla="*/ 7360 h 7742"/>
                <a:gd name="T16" fmla="*/ 5022 w 7742"/>
                <a:gd name="T17" fmla="*/ 7568 h 7742"/>
                <a:gd name="T18" fmla="*/ 4461 w 7742"/>
                <a:gd name="T19" fmla="*/ 7697 h 7742"/>
                <a:gd name="T20" fmla="*/ 3871 w 7742"/>
                <a:gd name="T21" fmla="*/ 7742 h 7742"/>
                <a:gd name="T22" fmla="*/ 3281 w 7742"/>
                <a:gd name="T23" fmla="*/ 7697 h 7742"/>
                <a:gd name="T24" fmla="*/ 2720 w 7742"/>
                <a:gd name="T25" fmla="*/ 7568 h 7742"/>
                <a:gd name="T26" fmla="*/ 2193 w 7742"/>
                <a:gd name="T27" fmla="*/ 7360 h 7742"/>
                <a:gd name="T28" fmla="*/ 1707 w 7742"/>
                <a:gd name="T29" fmla="*/ 7081 h 7742"/>
                <a:gd name="T30" fmla="*/ 1268 w 7742"/>
                <a:gd name="T31" fmla="*/ 6736 h 7742"/>
                <a:gd name="T32" fmla="*/ 884 w 7742"/>
                <a:gd name="T33" fmla="*/ 6333 h 7742"/>
                <a:gd name="T34" fmla="*/ 561 w 7742"/>
                <a:gd name="T35" fmla="*/ 5879 h 7742"/>
                <a:gd name="T36" fmla="*/ 304 w 7742"/>
                <a:gd name="T37" fmla="*/ 5378 h 7742"/>
                <a:gd name="T38" fmla="*/ 122 w 7742"/>
                <a:gd name="T39" fmla="*/ 4839 h 7742"/>
                <a:gd name="T40" fmla="*/ 20 w 7742"/>
                <a:gd name="T41" fmla="*/ 4266 h 7742"/>
                <a:gd name="T42" fmla="*/ 5 w 7742"/>
                <a:gd name="T43" fmla="*/ 3672 h 7742"/>
                <a:gd name="T44" fmla="*/ 78 w 7742"/>
                <a:gd name="T45" fmla="*/ 3091 h 7742"/>
                <a:gd name="T46" fmla="*/ 235 w 7742"/>
                <a:gd name="T47" fmla="*/ 2540 h 7742"/>
                <a:gd name="T48" fmla="*/ 467 w 7742"/>
                <a:gd name="T49" fmla="*/ 2025 h 7742"/>
                <a:gd name="T50" fmla="*/ 769 w 7742"/>
                <a:gd name="T51" fmla="*/ 1554 h 7742"/>
                <a:gd name="T52" fmla="*/ 1133 w 7742"/>
                <a:gd name="T53" fmla="*/ 1133 h 7742"/>
                <a:gd name="T54" fmla="*/ 1554 w 7742"/>
                <a:gd name="T55" fmla="*/ 769 h 7742"/>
                <a:gd name="T56" fmla="*/ 2025 w 7742"/>
                <a:gd name="T57" fmla="*/ 467 h 7742"/>
                <a:gd name="T58" fmla="*/ 2540 w 7742"/>
                <a:gd name="T59" fmla="*/ 235 h 7742"/>
                <a:gd name="T60" fmla="*/ 3091 w 7742"/>
                <a:gd name="T61" fmla="*/ 78 h 7742"/>
                <a:gd name="T62" fmla="*/ 3672 w 7742"/>
                <a:gd name="T63" fmla="*/ 5 h 7742"/>
                <a:gd name="T64" fmla="*/ 4266 w 7742"/>
                <a:gd name="T65" fmla="*/ 20 h 7742"/>
                <a:gd name="T66" fmla="*/ 4839 w 7742"/>
                <a:gd name="T67" fmla="*/ 122 h 7742"/>
                <a:gd name="T68" fmla="*/ 5378 w 7742"/>
                <a:gd name="T69" fmla="*/ 304 h 7742"/>
                <a:gd name="T70" fmla="*/ 5879 w 7742"/>
                <a:gd name="T71" fmla="*/ 561 h 7742"/>
                <a:gd name="T72" fmla="*/ 6333 w 7742"/>
                <a:gd name="T73" fmla="*/ 884 h 7742"/>
                <a:gd name="T74" fmla="*/ 6736 w 7742"/>
                <a:gd name="T75" fmla="*/ 1268 h 7742"/>
                <a:gd name="T76" fmla="*/ 7081 w 7742"/>
                <a:gd name="T77" fmla="*/ 1707 h 7742"/>
                <a:gd name="T78" fmla="*/ 7360 w 7742"/>
                <a:gd name="T79" fmla="*/ 2193 h 7742"/>
                <a:gd name="T80" fmla="*/ 7568 w 7742"/>
                <a:gd name="T81" fmla="*/ 2720 h 7742"/>
                <a:gd name="T82" fmla="*/ 7697 w 7742"/>
                <a:gd name="T83" fmla="*/ 3281 h 7742"/>
                <a:gd name="T84" fmla="*/ 7742 w 7742"/>
                <a:gd name="T85" fmla="*/ 3871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742" h="7742">
                  <a:moveTo>
                    <a:pt x="7742" y="3871"/>
                  </a:moveTo>
                  <a:lnTo>
                    <a:pt x="7737" y="4070"/>
                  </a:lnTo>
                  <a:lnTo>
                    <a:pt x="7722" y="4266"/>
                  </a:lnTo>
                  <a:lnTo>
                    <a:pt x="7697" y="4461"/>
                  </a:lnTo>
                  <a:lnTo>
                    <a:pt x="7664" y="4651"/>
                  </a:lnTo>
                  <a:lnTo>
                    <a:pt x="7620" y="4839"/>
                  </a:lnTo>
                  <a:lnTo>
                    <a:pt x="7568" y="5022"/>
                  </a:lnTo>
                  <a:lnTo>
                    <a:pt x="7507" y="5202"/>
                  </a:lnTo>
                  <a:lnTo>
                    <a:pt x="7438" y="5378"/>
                  </a:lnTo>
                  <a:lnTo>
                    <a:pt x="7360" y="5549"/>
                  </a:lnTo>
                  <a:lnTo>
                    <a:pt x="7275" y="5717"/>
                  </a:lnTo>
                  <a:lnTo>
                    <a:pt x="7181" y="5879"/>
                  </a:lnTo>
                  <a:lnTo>
                    <a:pt x="7081" y="6035"/>
                  </a:lnTo>
                  <a:lnTo>
                    <a:pt x="6973" y="6188"/>
                  </a:lnTo>
                  <a:lnTo>
                    <a:pt x="6858" y="6333"/>
                  </a:lnTo>
                  <a:lnTo>
                    <a:pt x="6736" y="6474"/>
                  </a:lnTo>
                  <a:lnTo>
                    <a:pt x="6609" y="6609"/>
                  </a:lnTo>
                  <a:lnTo>
                    <a:pt x="6474" y="6736"/>
                  </a:lnTo>
                  <a:lnTo>
                    <a:pt x="6333" y="6858"/>
                  </a:lnTo>
                  <a:lnTo>
                    <a:pt x="6188" y="6973"/>
                  </a:lnTo>
                  <a:lnTo>
                    <a:pt x="6035" y="7081"/>
                  </a:lnTo>
                  <a:lnTo>
                    <a:pt x="5879" y="7181"/>
                  </a:lnTo>
                  <a:lnTo>
                    <a:pt x="5717" y="7275"/>
                  </a:lnTo>
                  <a:lnTo>
                    <a:pt x="5549" y="7360"/>
                  </a:lnTo>
                  <a:lnTo>
                    <a:pt x="5378" y="7438"/>
                  </a:lnTo>
                  <a:lnTo>
                    <a:pt x="5202" y="7507"/>
                  </a:lnTo>
                  <a:lnTo>
                    <a:pt x="5022" y="7568"/>
                  </a:lnTo>
                  <a:lnTo>
                    <a:pt x="4839" y="7620"/>
                  </a:lnTo>
                  <a:lnTo>
                    <a:pt x="4651" y="7664"/>
                  </a:lnTo>
                  <a:lnTo>
                    <a:pt x="4461" y="7697"/>
                  </a:lnTo>
                  <a:lnTo>
                    <a:pt x="4266" y="7722"/>
                  </a:lnTo>
                  <a:lnTo>
                    <a:pt x="4070" y="7737"/>
                  </a:lnTo>
                  <a:lnTo>
                    <a:pt x="3871" y="7742"/>
                  </a:lnTo>
                  <a:lnTo>
                    <a:pt x="3672" y="7737"/>
                  </a:lnTo>
                  <a:lnTo>
                    <a:pt x="3476" y="7722"/>
                  </a:lnTo>
                  <a:lnTo>
                    <a:pt x="3281" y="7697"/>
                  </a:lnTo>
                  <a:lnTo>
                    <a:pt x="3091" y="7664"/>
                  </a:lnTo>
                  <a:lnTo>
                    <a:pt x="2903" y="7620"/>
                  </a:lnTo>
                  <a:lnTo>
                    <a:pt x="2720" y="7568"/>
                  </a:lnTo>
                  <a:lnTo>
                    <a:pt x="2540" y="7507"/>
                  </a:lnTo>
                  <a:lnTo>
                    <a:pt x="2364" y="7438"/>
                  </a:lnTo>
                  <a:lnTo>
                    <a:pt x="2193" y="7360"/>
                  </a:lnTo>
                  <a:lnTo>
                    <a:pt x="2025" y="7275"/>
                  </a:lnTo>
                  <a:lnTo>
                    <a:pt x="1863" y="7181"/>
                  </a:lnTo>
                  <a:lnTo>
                    <a:pt x="1707" y="7081"/>
                  </a:lnTo>
                  <a:lnTo>
                    <a:pt x="1554" y="6973"/>
                  </a:lnTo>
                  <a:lnTo>
                    <a:pt x="1409" y="6858"/>
                  </a:lnTo>
                  <a:lnTo>
                    <a:pt x="1268" y="6736"/>
                  </a:lnTo>
                  <a:lnTo>
                    <a:pt x="1133" y="6609"/>
                  </a:lnTo>
                  <a:lnTo>
                    <a:pt x="1006" y="6474"/>
                  </a:lnTo>
                  <a:lnTo>
                    <a:pt x="884" y="6333"/>
                  </a:lnTo>
                  <a:lnTo>
                    <a:pt x="769" y="6188"/>
                  </a:lnTo>
                  <a:lnTo>
                    <a:pt x="661" y="6035"/>
                  </a:lnTo>
                  <a:lnTo>
                    <a:pt x="561" y="5879"/>
                  </a:lnTo>
                  <a:lnTo>
                    <a:pt x="467" y="5717"/>
                  </a:lnTo>
                  <a:lnTo>
                    <a:pt x="382" y="5549"/>
                  </a:lnTo>
                  <a:lnTo>
                    <a:pt x="304" y="5378"/>
                  </a:lnTo>
                  <a:lnTo>
                    <a:pt x="235" y="5202"/>
                  </a:lnTo>
                  <a:lnTo>
                    <a:pt x="174" y="5022"/>
                  </a:lnTo>
                  <a:lnTo>
                    <a:pt x="122" y="4839"/>
                  </a:lnTo>
                  <a:lnTo>
                    <a:pt x="78" y="4651"/>
                  </a:lnTo>
                  <a:lnTo>
                    <a:pt x="45" y="4461"/>
                  </a:lnTo>
                  <a:lnTo>
                    <a:pt x="20" y="4266"/>
                  </a:lnTo>
                  <a:lnTo>
                    <a:pt x="5" y="4070"/>
                  </a:lnTo>
                  <a:lnTo>
                    <a:pt x="0" y="3871"/>
                  </a:lnTo>
                  <a:lnTo>
                    <a:pt x="5" y="3672"/>
                  </a:lnTo>
                  <a:lnTo>
                    <a:pt x="20" y="3476"/>
                  </a:lnTo>
                  <a:lnTo>
                    <a:pt x="45" y="3281"/>
                  </a:lnTo>
                  <a:lnTo>
                    <a:pt x="78" y="3091"/>
                  </a:lnTo>
                  <a:lnTo>
                    <a:pt x="122" y="2903"/>
                  </a:lnTo>
                  <a:lnTo>
                    <a:pt x="174" y="2720"/>
                  </a:lnTo>
                  <a:lnTo>
                    <a:pt x="235" y="2540"/>
                  </a:lnTo>
                  <a:lnTo>
                    <a:pt x="304" y="2364"/>
                  </a:lnTo>
                  <a:lnTo>
                    <a:pt x="382" y="2193"/>
                  </a:lnTo>
                  <a:lnTo>
                    <a:pt x="467" y="2025"/>
                  </a:lnTo>
                  <a:lnTo>
                    <a:pt x="561" y="1863"/>
                  </a:lnTo>
                  <a:lnTo>
                    <a:pt x="661" y="1707"/>
                  </a:lnTo>
                  <a:lnTo>
                    <a:pt x="769" y="1554"/>
                  </a:lnTo>
                  <a:lnTo>
                    <a:pt x="884" y="1409"/>
                  </a:lnTo>
                  <a:lnTo>
                    <a:pt x="1006" y="1268"/>
                  </a:lnTo>
                  <a:lnTo>
                    <a:pt x="1133" y="1133"/>
                  </a:lnTo>
                  <a:lnTo>
                    <a:pt x="1268" y="1006"/>
                  </a:lnTo>
                  <a:lnTo>
                    <a:pt x="1409" y="884"/>
                  </a:lnTo>
                  <a:lnTo>
                    <a:pt x="1554" y="769"/>
                  </a:lnTo>
                  <a:lnTo>
                    <a:pt x="1707" y="661"/>
                  </a:lnTo>
                  <a:lnTo>
                    <a:pt x="1863" y="561"/>
                  </a:lnTo>
                  <a:lnTo>
                    <a:pt x="2025" y="467"/>
                  </a:lnTo>
                  <a:lnTo>
                    <a:pt x="2193" y="382"/>
                  </a:lnTo>
                  <a:lnTo>
                    <a:pt x="2364" y="304"/>
                  </a:lnTo>
                  <a:lnTo>
                    <a:pt x="2540" y="235"/>
                  </a:lnTo>
                  <a:lnTo>
                    <a:pt x="2720" y="174"/>
                  </a:lnTo>
                  <a:lnTo>
                    <a:pt x="2903" y="122"/>
                  </a:lnTo>
                  <a:lnTo>
                    <a:pt x="3091" y="78"/>
                  </a:lnTo>
                  <a:lnTo>
                    <a:pt x="3281" y="45"/>
                  </a:lnTo>
                  <a:lnTo>
                    <a:pt x="3476" y="20"/>
                  </a:lnTo>
                  <a:lnTo>
                    <a:pt x="3672" y="5"/>
                  </a:lnTo>
                  <a:lnTo>
                    <a:pt x="3871" y="0"/>
                  </a:lnTo>
                  <a:lnTo>
                    <a:pt x="4070" y="5"/>
                  </a:lnTo>
                  <a:lnTo>
                    <a:pt x="4266" y="20"/>
                  </a:lnTo>
                  <a:lnTo>
                    <a:pt x="4461" y="45"/>
                  </a:lnTo>
                  <a:lnTo>
                    <a:pt x="4651" y="78"/>
                  </a:lnTo>
                  <a:lnTo>
                    <a:pt x="4839" y="122"/>
                  </a:lnTo>
                  <a:lnTo>
                    <a:pt x="5022" y="174"/>
                  </a:lnTo>
                  <a:lnTo>
                    <a:pt x="5202" y="235"/>
                  </a:lnTo>
                  <a:lnTo>
                    <a:pt x="5378" y="304"/>
                  </a:lnTo>
                  <a:lnTo>
                    <a:pt x="5549" y="382"/>
                  </a:lnTo>
                  <a:lnTo>
                    <a:pt x="5717" y="467"/>
                  </a:lnTo>
                  <a:lnTo>
                    <a:pt x="5879" y="561"/>
                  </a:lnTo>
                  <a:lnTo>
                    <a:pt x="6035" y="661"/>
                  </a:lnTo>
                  <a:lnTo>
                    <a:pt x="6188" y="769"/>
                  </a:lnTo>
                  <a:lnTo>
                    <a:pt x="6333" y="884"/>
                  </a:lnTo>
                  <a:lnTo>
                    <a:pt x="6474" y="1006"/>
                  </a:lnTo>
                  <a:lnTo>
                    <a:pt x="6609" y="1133"/>
                  </a:lnTo>
                  <a:lnTo>
                    <a:pt x="6736" y="1268"/>
                  </a:lnTo>
                  <a:lnTo>
                    <a:pt x="6858" y="1409"/>
                  </a:lnTo>
                  <a:lnTo>
                    <a:pt x="6973" y="1554"/>
                  </a:lnTo>
                  <a:lnTo>
                    <a:pt x="7081" y="1707"/>
                  </a:lnTo>
                  <a:lnTo>
                    <a:pt x="7181" y="1863"/>
                  </a:lnTo>
                  <a:lnTo>
                    <a:pt x="7275" y="2025"/>
                  </a:lnTo>
                  <a:lnTo>
                    <a:pt x="7360" y="2193"/>
                  </a:lnTo>
                  <a:lnTo>
                    <a:pt x="7438" y="2364"/>
                  </a:lnTo>
                  <a:lnTo>
                    <a:pt x="7507" y="2540"/>
                  </a:lnTo>
                  <a:lnTo>
                    <a:pt x="7568" y="2720"/>
                  </a:lnTo>
                  <a:lnTo>
                    <a:pt x="7620" y="2903"/>
                  </a:lnTo>
                  <a:lnTo>
                    <a:pt x="7664" y="3091"/>
                  </a:lnTo>
                  <a:lnTo>
                    <a:pt x="7697" y="3281"/>
                  </a:lnTo>
                  <a:lnTo>
                    <a:pt x="7722" y="3476"/>
                  </a:lnTo>
                  <a:lnTo>
                    <a:pt x="7737" y="3672"/>
                  </a:lnTo>
                  <a:lnTo>
                    <a:pt x="7742" y="3871"/>
                  </a:lnTo>
                  <a:close/>
                </a:path>
              </a:pathLst>
            </a:custGeom>
            <a:solidFill>
              <a:srgbClr val="FFA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7"/>
            <p:cNvSpPr>
              <a:spLocks/>
            </p:cNvSpPr>
            <p:nvPr userDrawn="1"/>
          </p:nvSpPr>
          <p:spPr bwMode="auto">
            <a:xfrm>
              <a:off x="-6443663" y="-1926612"/>
              <a:ext cx="2981325" cy="2981325"/>
            </a:xfrm>
            <a:custGeom>
              <a:avLst/>
              <a:gdLst>
                <a:gd name="T0" fmla="*/ 7490 w 7508"/>
                <a:gd name="T1" fmla="*/ 4137 h 7508"/>
                <a:gd name="T2" fmla="*/ 7390 w 7508"/>
                <a:gd name="T3" fmla="*/ 4693 h 7508"/>
                <a:gd name="T4" fmla="*/ 7213 w 7508"/>
                <a:gd name="T5" fmla="*/ 5215 h 7508"/>
                <a:gd name="T6" fmla="*/ 6965 w 7508"/>
                <a:gd name="T7" fmla="*/ 5701 h 7508"/>
                <a:gd name="T8" fmla="*/ 6652 w 7508"/>
                <a:gd name="T9" fmla="*/ 6142 h 7508"/>
                <a:gd name="T10" fmla="*/ 6279 w 7508"/>
                <a:gd name="T11" fmla="*/ 6533 h 7508"/>
                <a:gd name="T12" fmla="*/ 5854 w 7508"/>
                <a:gd name="T13" fmla="*/ 6868 h 7508"/>
                <a:gd name="T14" fmla="*/ 5382 w 7508"/>
                <a:gd name="T15" fmla="*/ 7139 h 7508"/>
                <a:gd name="T16" fmla="*/ 4871 w 7508"/>
                <a:gd name="T17" fmla="*/ 7340 h 7508"/>
                <a:gd name="T18" fmla="*/ 4325 w 7508"/>
                <a:gd name="T19" fmla="*/ 7465 h 7508"/>
                <a:gd name="T20" fmla="*/ 3754 w 7508"/>
                <a:gd name="T21" fmla="*/ 7508 h 7508"/>
                <a:gd name="T22" fmla="*/ 3183 w 7508"/>
                <a:gd name="T23" fmla="*/ 7465 h 7508"/>
                <a:gd name="T24" fmla="*/ 2637 w 7508"/>
                <a:gd name="T25" fmla="*/ 7340 h 7508"/>
                <a:gd name="T26" fmla="*/ 2126 w 7508"/>
                <a:gd name="T27" fmla="*/ 7139 h 7508"/>
                <a:gd name="T28" fmla="*/ 1654 w 7508"/>
                <a:gd name="T29" fmla="*/ 6868 h 7508"/>
                <a:gd name="T30" fmla="*/ 1229 w 7508"/>
                <a:gd name="T31" fmla="*/ 6533 h 7508"/>
                <a:gd name="T32" fmla="*/ 856 w 7508"/>
                <a:gd name="T33" fmla="*/ 6142 h 7508"/>
                <a:gd name="T34" fmla="*/ 543 w 7508"/>
                <a:gd name="T35" fmla="*/ 5701 h 7508"/>
                <a:gd name="T36" fmla="*/ 295 w 7508"/>
                <a:gd name="T37" fmla="*/ 5215 h 7508"/>
                <a:gd name="T38" fmla="*/ 118 w 7508"/>
                <a:gd name="T39" fmla="*/ 4693 h 7508"/>
                <a:gd name="T40" fmla="*/ 18 w 7508"/>
                <a:gd name="T41" fmla="*/ 4137 h 7508"/>
                <a:gd name="T42" fmla="*/ 4 w 7508"/>
                <a:gd name="T43" fmla="*/ 3561 h 7508"/>
                <a:gd name="T44" fmla="*/ 76 w 7508"/>
                <a:gd name="T45" fmla="*/ 2997 h 7508"/>
                <a:gd name="T46" fmla="*/ 227 w 7508"/>
                <a:gd name="T47" fmla="*/ 2463 h 7508"/>
                <a:gd name="T48" fmla="*/ 452 w 7508"/>
                <a:gd name="T49" fmla="*/ 1964 h 7508"/>
                <a:gd name="T50" fmla="*/ 745 w 7508"/>
                <a:gd name="T51" fmla="*/ 1508 h 7508"/>
                <a:gd name="T52" fmla="*/ 1099 w 7508"/>
                <a:gd name="T53" fmla="*/ 1099 h 7508"/>
                <a:gd name="T54" fmla="*/ 1508 w 7508"/>
                <a:gd name="T55" fmla="*/ 745 h 7508"/>
                <a:gd name="T56" fmla="*/ 1964 w 7508"/>
                <a:gd name="T57" fmla="*/ 452 h 7508"/>
                <a:gd name="T58" fmla="*/ 2463 w 7508"/>
                <a:gd name="T59" fmla="*/ 227 h 7508"/>
                <a:gd name="T60" fmla="*/ 2997 w 7508"/>
                <a:gd name="T61" fmla="*/ 76 h 7508"/>
                <a:gd name="T62" fmla="*/ 3561 w 7508"/>
                <a:gd name="T63" fmla="*/ 4 h 7508"/>
                <a:gd name="T64" fmla="*/ 4137 w 7508"/>
                <a:gd name="T65" fmla="*/ 18 h 7508"/>
                <a:gd name="T66" fmla="*/ 4693 w 7508"/>
                <a:gd name="T67" fmla="*/ 118 h 7508"/>
                <a:gd name="T68" fmla="*/ 5215 w 7508"/>
                <a:gd name="T69" fmla="*/ 295 h 7508"/>
                <a:gd name="T70" fmla="*/ 5701 w 7508"/>
                <a:gd name="T71" fmla="*/ 543 h 7508"/>
                <a:gd name="T72" fmla="*/ 6142 w 7508"/>
                <a:gd name="T73" fmla="*/ 856 h 7508"/>
                <a:gd name="T74" fmla="*/ 6533 w 7508"/>
                <a:gd name="T75" fmla="*/ 1229 h 7508"/>
                <a:gd name="T76" fmla="*/ 6868 w 7508"/>
                <a:gd name="T77" fmla="*/ 1654 h 7508"/>
                <a:gd name="T78" fmla="*/ 7139 w 7508"/>
                <a:gd name="T79" fmla="*/ 2126 h 7508"/>
                <a:gd name="T80" fmla="*/ 7340 w 7508"/>
                <a:gd name="T81" fmla="*/ 2637 h 7508"/>
                <a:gd name="T82" fmla="*/ 7465 w 7508"/>
                <a:gd name="T83" fmla="*/ 3183 h 7508"/>
                <a:gd name="T84" fmla="*/ 7508 w 7508"/>
                <a:gd name="T85" fmla="*/ 3754 h 7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08" h="7508">
                  <a:moveTo>
                    <a:pt x="7508" y="3754"/>
                  </a:moveTo>
                  <a:lnTo>
                    <a:pt x="7504" y="3947"/>
                  </a:lnTo>
                  <a:lnTo>
                    <a:pt x="7490" y="4137"/>
                  </a:lnTo>
                  <a:lnTo>
                    <a:pt x="7465" y="4325"/>
                  </a:lnTo>
                  <a:lnTo>
                    <a:pt x="7432" y="4511"/>
                  </a:lnTo>
                  <a:lnTo>
                    <a:pt x="7390" y="4693"/>
                  </a:lnTo>
                  <a:lnTo>
                    <a:pt x="7340" y="4871"/>
                  </a:lnTo>
                  <a:lnTo>
                    <a:pt x="7281" y="5045"/>
                  </a:lnTo>
                  <a:lnTo>
                    <a:pt x="7213" y="5215"/>
                  </a:lnTo>
                  <a:lnTo>
                    <a:pt x="7139" y="5382"/>
                  </a:lnTo>
                  <a:lnTo>
                    <a:pt x="7056" y="5544"/>
                  </a:lnTo>
                  <a:lnTo>
                    <a:pt x="6965" y="5701"/>
                  </a:lnTo>
                  <a:lnTo>
                    <a:pt x="6868" y="5854"/>
                  </a:lnTo>
                  <a:lnTo>
                    <a:pt x="6763" y="6000"/>
                  </a:lnTo>
                  <a:lnTo>
                    <a:pt x="6652" y="6142"/>
                  </a:lnTo>
                  <a:lnTo>
                    <a:pt x="6533" y="6279"/>
                  </a:lnTo>
                  <a:lnTo>
                    <a:pt x="6409" y="6409"/>
                  </a:lnTo>
                  <a:lnTo>
                    <a:pt x="6279" y="6533"/>
                  </a:lnTo>
                  <a:lnTo>
                    <a:pt x="6142" y="6652"/>
                  </a:lnTo>
                  <a:lnTo>
                    <a:pt x="6000" y="6763"/>
                  </a:lnTo>
                  <a:lnTo>
                    <a:pt x="5854" y="6868"/>
                  </a:lnTo>
                  <a:lnTo>
                    <a:pt x="5701" y="6965"/>
                  </a:lnTo>
                  <a:lnTo>
                    <a:pt x="5544" y="7056"/>
                  </a:lnTo>
                  <a:lnTo>
                    <a:pt x="5382" y="7139"/>
                  </a:lnTo>
                  <a:lnTo>
                    <a:pt x="5215" y="7213"/>
                  </a:lnTo>
                  <a:lnTo>
                    <a:pt x="5045" y="7281"/>
                  </a:lnTo>
                  <a:lnTo>
                    <a:pt x="4871" y="7340"/>
                  </a:lnTo>
                  <a:lnTo>
                    <a:pt x="4693" y="7390"/>
                  </a:lnTo>
                  <a:lnTo>
                    <a:pt x="4511" y="7432"/>
                  </a:lnTo>
                  <a:lnTo>
                    <a:pt x="4325" y="7465"/>
                  </a:lnTo>
                  <a:lnTo>
                    <a:pt x="4137" y="7490"/>
                  </a:lnTo>
                  <a:lnTo>
                    <a:pt x="3947" y="7504"/>
                  </a:lnTo>
                  <a:lnTo>
                    <a:pt x="3754" y="7508"/>
                  </a:lnTo>
                  <a:lnTo>
                    <a:pt x="3561" y="7504"/>
                  </a:lnTo>
                  <a:lnTo>
                    <a:pt x="3371" y="7490"/>
                  </a:lnTo>
                  <a:lnTo>
                    <a:pt x="3183" y="7465"/>
                  </a:lnTo>
                  <a:lnTo>
                    <a:pt x="2997" y="7432"/>
                  </a:lnTo>
                  <a:lnTo>
                    <a:pt x="2815" y="7390"/>
                  </a:lnTo>
                  <a:lnTo>
                    <a:pt x="2637" y="7340"/>
                  </a:lnTo>
                  <a:lnTo>
                    <a:pt x="2463" y="7281"/>
                  </a:lnTo>
                  <a:lnTo>
                    <a:pt x="2293" y="7213"/>
                  </a:lnTo>
                  <a:lnTo>
                    <a:pt x="2126" y="7139"/>
                  </a:lnTo>
                  <a:lnTo>
                    <a:pt x="1964" y="7056"/>
                  </a:lnTo>
                  <a:lnTo>
                    <a:pt x="1807" y="6965"/>
                  </a:lnTo>
                  <a:lnTo>
                    <a:pt x="1654" y="6868"/>
                  </a:lnTo>
                  <a:lnTo>
                    <a:pt x="1508" y="6763"/>
                  </a:lnTo>
                  <a:lnTo>
                    <a:pt x="1366" y="6652"/>
                  </a:lnTo>
                  <a:lnTo>
                    <a:pt x="1229" y="6533"/>
                  </a:lnTo>
                  <a:lnTo>
                    <a:pt x="1099" y="6409"/>
                  </a:lnTo>
                  <a:lnTo>
                    <a:pt x="975" y="6279"/>
                  </a:lnTo>
                  <a:lnTo>
                    <a:pt x="856" y="6142"/>
                  </a:lnTo>
                  <a:lnTo>
                    <a:pt x="745" y="6000"/>
                  </a:lnTo>
                  <a:lnTo>
                    <a:pt x="640" y="5854"/>
                  </a:lnTo>
                  <a:lnTo>
                    <a:pt x="543" y="5701"/>
                  </a:lnTo>
                  <a:lnTo>
                    <a:pt x="452" y="5544"/>
                  </a:lnTo>
                  <a:lnTo>
                    <a:pt x="369" y="5382"/>
                  </a:lnTo>
                  <a:lnTo>
                    <a:pt x="295" y="5215"/>
                  </a:lnTo>
                  <a:lnTo>
                    <a:pt x="227" y="5045"/>
                  </a:lnTo>
                  <a:lnTo>
                    <a:pt x="168" y="4871"/>
                  </a:lnTo>
                  <a:lnTo>
                    <a:pt x="118" y="4693"/>
                  </a:lnTo>
                  <a:lnTo>
                    <a:pt x="76" y="4511"/>
                  </a:lnTo>
                  <a:lnTo>
                    <a:pt x="43" y="4325"/>
                  </a:lnTo>
                  <a:lnTo>
                    <a:pt x="18" y="4137"/>
                  </a:lnTo>
                  <a:lnTo>
                    <a:pt x="4" y="3947"/>
                  </a:lnTo>
                  <a:lnTo>
                    <a:pt x="0" y="3754"/>
                  </a:lnTo>
                  <a:lnTo>
                    <a:pt x="4" y="3561"/>
                  </a:lnTo>
                  <a:lnTo>
                    <a:pt x="18" y="3371"/>
                  </a:lnTo>
                  <a:lnTo>
                    <a:pt x="43" y="3183"/>
                  </a:lnTo>
                  <a:lnTo>
                    <a:pt x="76" y="2997"/>
                  </a:lnTo>
                  <a:lnTo>
                    <a:pt x="118" y="2815"/>
                  </a:lnTo>
                  <a:lnTo>
                    <a:pt x="168" y="2637"/>
                  </a:lnTo>
                  <a:lnTo>
                    <a:pt x="227" y="2463"/>
                  </a:lnTo>
                  <a:lnTo>
                    <a:pt x="295" y="2293"/>
                  </a:lnTo>
                  <a:lnTo>
                    <a:pt x="369" y="2126"/>
                  </a:lnTo>
                  <a:lnTo>
                    <a:pt x="452" y="1964"/>
                  </a:lnTo>
                  <a:lnTo>
                    <a:pt x="543" y="1807"/>
                  </a:lnTo>
                  <a:lnTo>
                    <a:pt x="640" y="1654"/>
                  </a:lnTo>
                  <a:lnTo>
                    <a:pt x="745" y="1508"/>
                  </a:lnTo>
                  <a:lnTo>
                    <a:pt x="856" y="1366"/>
                  </a:lnTo>
                  <a:lnTo>
                    <a:pt x="975" y="1229"/>
                  </a:lnTo>
                  <a:lnTo>
                    <a:pt x="1099" y="1099"/>
                  </a:lnTo>
                  <a:lnTo>
                    <a:pt x="1229" y="975"/>
                  </a:lnTo>
                  <a:lnTo>
                    <a:pt x="1366" y="856"/>
                  </a:lnTo>
                  <a:lnTo>
                    <a:pt x="1508" y="745"/>
                  </a:lnTo>
                  <a:lnTo>
                    <a:pt x="1654" y="640"/>
                  </a:lnTo>
                  <a:lnTo>
                    <a:pt x="1807" y="543"/>
                  </a:lnTo>
                  <a:lnTo>
                    <a:pt x="1964" y="452"/>
                  </a:lnTo>
                  <a:lnTo>
                    <a:pt x="2126" y="369"/>
                  </a:lnTo>
                  <a:lnTo>
                    <a:pt x="2293" y="295"/>
                  </a:lnTo>
                  <a:lnTo>
                    <a:pt x="2463" y="227"/>
                  </a:lnTo>
                  <a:lnTo>
                    <a:pt x="2637" y="168"/>
                  </a:lnTo>
                  <a:lnTo>
                    <a:pt x="2815" y="118"/>
                  </a:lnTo>
                  <a:lnTo>
                    <a:pt x="2997" y="76"/>
                  </a:lnTo>
                  <a:lnTo>
                    <a:pt x="3183" y="43"/>
                  </a:lnTo>
                  <a:lnTo>
                    <a:pt x="3371" y="18"/>
                  </a:lnTo>
                  <a:lnTo>
                    <a:pt x="3561" y="4"/>
                  </a:lnTo>
                  <a:lnTo>
                    <a:pt x="3754" y="0"/>
                  </a:lnTo>
                  <a:lnTo>
                    <a:pt x="3947" y="4"/>
                  </a:lnTo>
                  <a:lnTo>
                    <a:pt x="4137" y="18"/>
                  </a:lnTo>
                  <a:lnTo>
                    <a:pt x="4325" y="43"/>
                  </a:lnTo>
                  <a:lnTo>
                    <a:pt x="4511" y="76"/>
                  </a:lnTo>
                  <a:lnTo>
                    <a:pt x="4693" y="118"/>
                  </a:lnTo>
                  <a:lnTo>
                    <a:pt x="4871" y="168"/>
                  </a:lnTo>
                  <a:lnTo>
                    <a:pt x="5045" y="227"/>
                  </a:lnTo>
                  <a:lnTo>
                    <a:pt x="5215" y="295"/>
                  </a:lnTo>
                  <a:lnTo>
                    <a:pt x="5382" y="369"/>
                  </a:lnTo>
                  <a:lnTo>
                    <a:pt x="5544" y="452"/>
                  </a:lnTo>
                  <a:lnTo>
                    <a:pt x="5701" y="543"/>
                  </a:lnTo>
                  <a:lnTo>
                    <a:pt x="5854" y="640"/>
                  </a:lnTo>
                  <a:lnTo>
                    <a:pt x="6000" y="745"/>
                  </a:lnTo>
                  <a:lnTo>
                    <a:pt x="6142" y="856"/>
                  </a:lnTo>
                  <a:lnTo>
                    <a:pt x="6279" y="975"/>
                  </a:lnTo>
                  <a:lnTo>
                    <a:pt x="6409" y="1099"/>
                  </a:lnTo>
                  <a:lnTo>
                    <a:pt x="6533" y="1229"/>
                  </a:lnTo>
                  <a:lnTo>
                    <a:pt x="6652" y="1366"/>
                  </a:lnTo>
                  <a:lnTo>
                    <a:pt x="6763" y="1508"/>
                  </a:lnTo>
                  <a:lnTo>
                    <a:pt x="6868" y="1654"/>
                  </a:lnTo>
                  <a:lnTo>
                    <a:pt x="6965" y="1807"/>
                  </a:lnTo>
                  <a:lnTo>
                    <a:pt x="7056" y="1964"/>
                  </a:lnTo>
                  <a:lnTo>
                    <a:pt x="7139" y="2126"/>
                  </a:lnTo>
                  <a:lnTo>
                    <a:pt x="7213" y="2293"/>
                  </a:lnTo>
                  <a:lnTo>
                    <a:pt x="7281" y="2463"/>
                  </a:lnTo>
                  <a:lnTo>
                    <a:pt x="7340" y="2637"/>
                  </a:lnTo>
                  <a:lnTo>
                    <a:pt x="7390" y="2815"/>
                  </a:lnTo>
                  <a:lnTo>
                    <a:pt x="7432" y="2997"/>
                  </a:lnTo>
                  <a:lnTo>
                    <a:pt x="7465" y="3183"/>
                  </a:lnTo>
                  <a:lnTo>
                    <a:pt x="7490" y="3371"/>
                  </a:lnTo>
                  <a:lnTo>
                    <a:pt x="7504" y="3561"/>
                  </a:lnTo>
                  <a:lnTo>
                    <a:pt x="7508" y="375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"/>
            <p:cNvSpPr>
              <a:spLocks/>
            </p:cNvSpPr>
            <p:nvPr userDrawn="1"/>
          </p:nvSpPr>
          <p:spPr bwMode="auto">
            <a:xfrm>
              <a:off x="-6350000" y="-1832949"/>
              <a:ext cx="2794000" cy="2794000"/>
            </a:xfrm>
            <a:custGeom>
              <a:avLst/>
              <a:gdLst>
                <a:gd name="T0" fmla="*/ 7023 w 7042"/>
                <a:gd name="T1" fmla="*/ 3881 h 7042"/>
                <a:gd name="T2" fmla="*/ 6931 w 7042"/>
                <a:gd name="T3" fmla="*/ 4401 h 7042"/>
                <a:gd name="T4" fmla="*/ 6765 w 7042"/>
                <a:gd name="T5" fmla="*/ 4892 h 7042"/>
                <a:gd name="T6" fmla="*/ 6532 w 7042"/>
                <a:gd name="T7" fmla="*/ 5346 h 7042"/>
                <a:gd name="T8" fmla="*/ 6237 w 7042"/>
                <a:gd name="T9" fmla="*/ 5760 h 7042"/>
                <a:gd name="T10" fmla="*/ 5888 w 7042"/>
                <a:gd name="T11" fmla="*/ 6127 h 7042"/>
                <a:gd name="T12" fmla="*/ 5490 w 7042"/>
                <a:gd name="T13" fmla="*/ 6440 h 7042"/>
                <a:gd name="T14" fmla="*/ 5047 w 7042"/>
                <a:gd name="T15" fmla="*/ 6694 h 7042"/>
                <a:gd name="T16" fmla="*/ 4568 w 7042"/>
                <a:gd name="T17" fmla="*/ 6883 h 7042"/>
                <a:gd name="T18" fmla="*/ 4057 w 7042"/>
                <a:gd name="T19" fmla="*/ 7001 h 7042"/>
                <a:gd name="T20" fmla="*/ 3521 w 7042"/>
                <a:gd name="T21" fmla="*/ 7042 h 7042"/>
                <a:gd name="T22" fmla="*/ 2985 w 7042"/>
                <a:gd name="T23" fmla="*/ 7001 h 7042"/>
                <a:gd name="T24" fmla="*/ 2474 w 7042"/>
                <a:gd name="T25" fmla="*/ 6883 h 7042"/>
                <a:gd name="T26" fmla="*/ 1995 w 7042"/>
                <a:gd name="T27" fmla="*/ 6694 h 7042"/>
                <a:gd name="T28" fmla="*/ 1552 w 7042"/>
                <a:gd name="T29" fmla="*/ 6440 h 7042"/>
                <a:gd name="T30" fmla="*/ 1154 w 7042"/>
                <a:gd name="T31" fmla="*/ 6127 h 7042"/>
                <a:gd name="T32" fmla="*/ 805 w 7042"/>
                <a:gd name="T33" fmla="*/ 5760 h 7042"/>
                <a:gd name="T34" fmla="*/ 510 w 7042"/>
                <a:gd name="T35" fmla="*/ 5346 h 7042"/>
                <a:gd name="T36" fmla="*/ 277 w 7042"/>
                <a:gd name="T37" fmla="*/ 4892 h 7042"/>
                <a:gd name="T38" fmla="*/ 111 w 7042"/>
                <a:gd name="T39" fmla="*/ 4401 h 7042"/>
                <a:gd name="T40" fmla="*/ 19 w 7042"/>
                <a:gd name="T41" fmla="*/ 3881 h 7042"/>
                <a:gd name="T42" fmla="*/ 6 w 7042"/>
                <a:gd name="T43" fmla="*/ 3340 h 7042"/>
                <a:gd name="T44" fmla="*/ 73 w 7042"/>
                <a:gd name="T45" fmla="*/ 2811 h 7042"/>
                <a:gd name="T46" fmla="*/ 214 w 7042"/>
                <a:gd name="T47" fmla="*/ 2310 h 7042"/>
                <a:gd name="T48" fmla="*/ 426 w 7042"/>
                <a:gd name="T49" fmla="*/ 1843 h 7042"/>
                <a:gd name="T50" fmla="*/ 700 w 7042"/>
                <a:gd name="T51" fmla="*/ 1415 h 7042"/>
                <a:gd name="T52" fmla="*/ 1032 w 7042"/>
                <a:gd name="T53" fmla="*/ 1032 h 7042"/>
                <a:gd name="T54" fmla="*/ 1415 w 7042"/>
                <a:gd name="T55" fmla="*/ 700 h 7042"/>
                <a:gd name="T56" fmla="*/ 1843 w 7042"/>
                <a:gd name="T57" fmla="*/ 426 h 7042"/>
                <a:gd name="T58" fmla="*/ 2310 w 7042"/>
                <a:gd name="T59" fmla="*/ 214 h 7042"/>
                <a:gd name="T60" fmla="*/ 2811 w 7042"/>
                <a:gd name="T61" fmla="*/ 73 h 7042"/>
                <a:gd name="T62" fmla="*/ 3340 w 7042"/>
                <a:gd name="T63" fmla="*/ 6 h 7042"/>
                <a:gd name="T64" fmla="*/ 3881 w 7042"/>
                <a:gd name="T65" fmla="*/ 19 h 7042"/>
                <a:gd name="T66" fmla="*/ 4401 w 7042"/>
                <a:gd name="T67" fmla="*/ 111 h 7042"/>
                <a:gd name="T68" fmla="*/ 4892 w 7042"/>
                <a:gd name="T69" fmla="*/ 277 h 7042"/>
                <a:gd name="T70" fmla="*/ 5346 w 7042"/>
                <a:gd name="T71" fmla="*/ 510 h 7042"/>
                <a:gd name="T72" fmla="*/ 5760 w 7042"/>
                <a:gd name="T73" fmla="*/ 805 h 7042"/>
                <a:gd name="T74" fmla="*/ 6127 w 7042"/>
                <a:gd name="T75" fmla="*/ 1154 h 7042"/>
                <a:gd name="T76" fmla="*/ 6440 w 7042"/>
                <a:gd name="T77" fmla="*/ 1552 h 7042"/>
                <a:gd name="T78" fmla="*/ 6694 w 7042"/>
                <a:gd name="T79" fmla="*/ 1995 h 7042"/>
                <a:gd name="T80" fmla="*/ 6883 w 7042"/>
                <a:gd name="T81" fmla="*/ 2474 h 7042"/>
                <a:gd name="T82" fmla="*/ 7001 w 7042"/>
                <a:gd name="T83" fmla="*/ 2985 h 7042"/>
                <a:gd name="T84" fmla="*/ 7042 w 7042"/>
                <a:gd name="T85" fmla="*/ 3521 h 7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42" h="7042">
                  <a:moveTo>
                    <a:pt x="7042" y="3521"/>
                  </a:moveTo>
                  <a:lnTo>
                    <a:pt x="7036" y="3702"/>
                  </a:lnTo>
                  <a:lnTo>
                    <a:pt x="7023" y="3881"/>
                  </a:lnTo>
                  <a:lnTo>
                    <a:pt x="7001" y="4057"/>
                  </a:lnTo>
                  <a:lnTo>
                    <a:pt x="6969" y="4231"/>
                  </a:lnTo>
                  <a:lnTo>
                    <a:pt x="6931" y="4401"/>
                  </a:lnTo>
                  <a:lnTo>
                    <a:pt x="6883" y="4568"/>
                  </a:lnTo>
                  <a:lnTo>
                    <a:pt x="6828" y="4732"/>
                  </a:lnTo>
                  <a:lnTo>
                    <a:pt x="6765" y="4892"/>
                  </a:lnTo>
                  <a:lnTo>
                    <a:pt x="6694" y="5047"/>
                  </a:lnTo>
                  <a:lnTo>
                    <a:pt x="6616" y="5199"/>
                  </a:lnTo>
                  <a:lnTo>
                    <a:pt x="6532" y="5346"/>
                  </a:lnTo>
                  <a:lnTo>
                    <a:pt x="6440" y="5490"/>
                  </a:lnTo>
                  <a:lnTo>
                    <a:pt x="6342" y="5627"/>
                  </a:lnTo>
                  <a:lnTo>
                    <a:pt x="6237" y="5760"/>
                  </a:lnTo>
                  <a:lnTo>
                    <a:pt x="6127" y="5888"/>
                  </a:lnTo>
                  <a:lnTo>
                    <a:pt x="6010" y="6010"/>
                  </a:lnTo>
                  <a:lnTo>
                    <a:pt x="5888" y="6127"/>
                  </a:lnTo>
                  <a:lnTo>
                    <a:pt x="5760" y="6237"/>
                  </a:lnTo>
                  <a:lnTo>
                    <a:pt x="5627" y="6342"/>
                  </a:lnTo>
                  <a:lnTo>
                    <a:pt x="5490" y="6440"/>
                  </a:lnTo>
                  <a:lnTo>
                    <a:pt x="5346" y="6532"/>
                  </a:lnTo>
                  <a:lnTo>
                    <a:pt x="5199" y="6616"/>
                  </a:lnTo>
                  <a:lnTo>
                    <a:pt x="5047" y="6694"/>
                  </a:lnTo>
                  <a:lnTo>
                    <a:pt x="4892" y="6765"/>
                  </a:lnTo>
                  <a:lnTo>
                    <a:pt x="4732" y="6828"/>
                  </a:lnTo>
                  <a:lnTo>
                    <a:pt x="4568" y="6883"/>
                  </a:lnTo>
                  <a:lnTo>
                    <a:pt x="4401" y="6931"/>
                  </a:lnTo>
                  <a:lnTo>
                    <a:pt x="4231" y="6969"/>
                  </a:lnTo>
                  <a:lnTo>
                    <a:pt x="4057" y="7001"/>
                  </a:lnTo>
                  <a:lnTo>
                    <a:pt x="3881" y="7023"/>
                  </a:lnTo>
                  <a:lnTo>
                    <a:pt x="3702" y="7036"/>
                  </a:lnTo>
                  <a:lnTo>
                    <a:pt x="3521" y="7042"/>
                  </a:lnTo>
                  <a:lnTo>
                    <a:pt x="3340" y="7036"/>
                  </a:lnTo>
                  <a:lnTo>
                    <a:pt x="3161" y="7023"/>
                  </a:lnTo>
                  <a:lnTo>
                    <a:pt x="2985" y="7001"/>
                  </a:lnTo>
                  <a:lnTo>
                    <a:pt x="2811" y="6969"/>
                  </a:lnTo>
                  <a:lnTo>
                    <a:pt x="2641" y="6931"/>
                  </a:lnTo>
                  <a:lnTo>
                    <a:pt x="2474" y="6883"/>
                  </a:lnTo>
                  <a:lnTo>
                    <a:pt x="2310" y="6828"/>
                  </a:lnTo>
                  <a:lnTo>
                    <a:pt x="2150" y="6765"/>
                  </a:lnTo>
                  <a:lnTo>
                    <a:pt x="1995" y="6694"/>
                  </a:lnTo>
                  <a:lnTo>
                    <a:pt x="1843" y="6616"/>
                  </a:lnTo>
                  <a:lnTo>
                    <a:pt x="1696" y="6532"/>
                  </a:lnTo>
                  <a:lnTo>
                    <a:pt x="1552" y="6440"/>
                  </a:lnTo>
                  <a:lnTo>
                    <a:pt x="1415" y="6342"/>
                  </a:lnTo>
                  <a:lnTo>
                    <a:pt x="1282" y="6237"/>
                  </a:lnTo>
                  <a:lnTo>
                    <a:pt x="1154" y="6127"/>
                  </a:lnTo>
                  <a:lnTo>
                    <a:pt x="1032" y="6010"/>
                  </a:lnTo>
                  <a:lnTo>
                    <a:pt x="915" y="5888"/>
                  </a:lnTo>
                  <a:lnTo>
                    <a:pt x="805" y="5760"/>
                  </a:lnTo>
                  <a:lnTo>
                    <a:pt x="700" y="5627"/>
                  </a:lnTo>
                  <a:lnTo>
                    <a:pt x="602" y="5490"/>
                  </a:lnTo>
                  <a:lnTo>
                    <a:pt x="510" y="5346"/>
                  </a:lnTo>
                  <a:lnTo>
                    <a:pt x="426" y="5199"/>
                  </a:lnTo>
                  <a:lnTo>
                    <a:pt x="348" y="5047"/>
                  </a:lnTo>
                  <a:lnTo>
                    <a:pt x="277" y="4892"/>
                  </a:lnTo>
                  <a:lnTo>
                    <a:pt x="214" y="4732"/>
                  </a:lnTo>
                  <a:lnTo>
                    <a:pt x="159" y="4568"/>
                  </a:lnTo>
                  <a:lnTo>
                    <a:pt x="111" y="4401"/>
                  </a:lnTo>
                  <a:lnTo>
                    <a:pt x="73" y="4231"/>
                  </a:lnTo>
                  <a:lnTo>
                    <a:pt x="41" y="4057"/>
                  </a:lnTo>
                  <a:lnTo>
                    <a:pt x="19" y="3881"/>
                  </a:lnTo>
                  <a:lnTo>
                    <a:pt x="6" y="3702"/>
                  </a:lnTo>
                  <a:lnTo>
                    <a:pt x="0" y="3521"/>
                  </a:lnTo>
                  <a:lnTo>
                    <a:pt x="6" y="3340"/>
                  </a:lnTo>
                  <a:lnTo>
                    <a:pt x="19" y="3161"/>
                  </a:lnTo>
                  <a:lnTo>
                    <a:pt x="41" y="2985"/>
                  </a:lnTo>
                  <a:lnTo>
                    <a:pt x="73" y="2811"/>
                  </a:lnTo>
                  <a:lnTo>
                    <a:pt x="111" y="2641"/>
                  </a:lnTo>
                  <a:lnTo>
                    <a:pt x="159" y="2474"/>
                  </a:lnTo>
                  <a:lnTo>
                    <a:pt x="214" y="2310"/>
                  </a:lnTo>
                  <a:lnTo>
                    <a:pt x="277" y="2150"/>
                  </a:lnTo>
                  <a:lnTo>
                    <a:pt x="348" y="1995"/>
                  </a:lnTo>
                  <a:lnTo>
                    <a:pt x="426" y="1843"/>
                  </a:lnTo>
                  <a:lnTo>
                    <a:pt x="510" y="1696"/>
                  </a:lnTo>
                  <a:lnTo>
                    <a:pt x="602" y="1552"/>
                  </a:lnTo>
                  <a:lnTo>
                    <a:pt x="700" y="1415"/>
                  </a:lnTo>
                  <a:lnTo>
                    <a:pt x="805" y="1282"/>
                  </a:lnTo>
                  <a:lnTo>
                    <a:pt x="915" y="1154"/>
                  </a:lnTo>
                  <a:lnTo>
                    <a:pt x="1032" y="1032"/>
                  </a:lnTo>
                  <a:lnTo>
                    <a:pt x="1154" y="915"/>
                  </a:lnTo>
                  <a:lnTo>
                    <a:pt x="1282" y="805"/>
                  </a:lnTo>
                  <a:lnTo>
                    <a:pt x="1415" y="700"/>
                  </a:lnTo>
                  <a:lnTo>
                    <a:pt x="1552" y="602"/>
                  </a:lnTo>
                  <a:lnTo>
                    <a:pt x="1696" y="510"/>
                  </a:lnTo>
                  <a:lnTo>
                    <a:pt x="1843" y="426"/>
                  </a:lnTo>
                  <a:lnTo>
                    <a:pt x="1995" y="348"/>
                  </a:lnTo>
                  <a:lnTo>
                    <a:pt x="2150" y="277"/>
                  </a:lnTo>
                  <a:lnTo>
                    <a:pt x="2310" y="214"/>
                  </a:lnTo>
                  <a:lnTo>
                    <a:pt x="2474" y="159"/>
                  </a:lnTo>
                  <a:lnTo>
                    <a:pt x="2641" y="111"/>
                  </a:lnTo>
                  <a:lnTo>
                    <a:pt x="2811" y="73"/>
                  </a:lnTo>
                  <a:lnTo>
                    <a:pt x="2985" y="41"/>
                  </a:lnTo>
                  <a:lnTo>
                    <a:pt x="3161" y="19"/>
                  </a:lnTo>
                  <a:lnTo>
                    <a:pt x="3340" y="6"/>
                  </a:lnTo>
                  <a:lnTo>
                    <a:pt x="3521" y="0"/>
                  </a:lnTo>
                  <a:lnTo>
                    <a:pt x="3702" y="6"/>
                  </a:lnTo>
                  <a:lnTo>
                    <a:pt x="3881" y="19"/>
                  </a:lnTo>
                  <a:lnTo>
                    <a:pt x="4057" y="41"/>
                  </a:lnTo>
                  <a:lnTo>
                    <a:pt x="4231" y="73"/>
                  </a:lnTo>
                  <a:lnTo>
                    <a:pt x="4401" y="111"/>
                  </a:lnTo>
                  <a:lnTo>
                    <a:pt x="4568" y="159"/>
                  </a:lnTo>
                  <a:lnTo>
                    <a:pt x="4732" y="214"/>
                  </a:lnTo>
                  <a:lnTo>
                    <a:pt x="4892" y="277"/>
                  </a:lnTo>
                  <a:lnTo>
                    <a:pt x="5047" y="348"/>
                  </a:lnTo>
                  <a:lnTo>
                    <a:pt x="5199" y="426"/>
                  </a:lnTo>
                  <a:lnTo>
                    <a:pt x="5346" y="510"/>
                  </a:lnTo>
                  <a:lnTo>
                    <a:pt x="5490" y="602"/>
                  </a:lnTo>
                  <a:lnTo>
                    <a:pt x="5627" y="700"/>
                  </a:lnTo>
                  <a:lnTo>
                    <a:pt x="5760" y="805"/>
                  </a:lnTo>
                  <a:lnTo>
                    <a:pt x="5888" y="915"/>
                  </a:lnTo>
                  <a:lnTo>
                    <a:pt x="6010" y="1032"/>
                  </a:lnTo>
                  <a:lnTo>
                    <a:pt x="6127" y="1154"/>
                  </a:lnTo>
                  <a:lnTo>
                    <a:pt x="6237" y="1282"/>
                  </a:lnTo>
                  <a:lnTo>
                    <a:pt x="6342" y="1415"/>
                  </a:lnTo>
                  <a:lnTo>
                    <a:pt x="6440" y="1552"/>
                  </a:lnTo>
                  <a:lnTo>
                    <a:pt x="6532" y="1696"/>
                  </a:lnTo>
                  <a:lnTo>
                    <a:pt x="6616" y="1843"/>
                  </a:lnTo>
                  <a:lnTo>
                    <a:pt x="6694" y="1995"/>
                  </a:lnTo>
                  <a:lnTo>
                    <a:pt x="6765" y="2150"/>
                  </a:lnTo>
                  <a:lnTo>
                    <a:pt x="6828" y="2310"/>
                  </a:lnTo>
                  <a:lnTo>
                    <a:pt x="6883" y="2474"/>
                  </a:lnTo>
                  <a:lnTo>
                    <a:pt x="6931" y="2641"/>
                  </a:lnTo>
                  <a:lnTo>
                    <a:pt x="6969" y="2811"/>
                  </a:lnTo>
                  <a:lnTo>
                    <a:pt x="7001" y="2985"/>
                  </a:lnTo>
                  <a:lnTo>
                    <a:pt x="7023" y="3161"/>
                  </a:lnTo>
                  <a:lnTo>
                    <a:pt x="7036" y="3340"/>
                  </a:lnTo>
                  <a:lnTo>
                    <a:pt x="7042" y="3521"/>
                  </a:lnTo>
                  <a:close/>
                </a:path>
              </a:pathLst>
            </a:custGeom>
            <a:solidFill>
              <a:srgbClr val="FFA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"/>
            <p:cNvSpPr>
              <a:spLocks/>
            </p:cNvSpPr>
            <p:nvPr userDrawn="1"/>
          </p:nvSpPr>
          <p:spPr bwMode="auto">
            <a:xfrm>
              <a:off x="-6303963" y="-1794849"/>
              <a:ext cx="2692400" cy="2720975"/>
            </a:xfrm>
            <a:custGeom>
              <a:avLst/>
              <a:gdLst>
                <a:gd name="T0" fmla="*/ 6778 w 6783"/>
                <a:gd name="T1" fmla="*/ 3714 h 6855"/>
                <a:gd name="T2" fmla="*/ 6748 w 6783"/>
                <a:gd name="T3" fmla="*/ 4045 h 6855"/>
                <a:gd name="T4" fmla="*/ 6663 w 6783"/>
                <a:gd name="T5" fmla="*/ 4364 h 6855"/>
                <a:gd name="T6" fmla="*/ 6452 w 6783"/>
                <a:gd name="T7" fmla="*/ 4788 h 6855"/>
                <a:gd name="T8" fmla="*/ 6271 w 6783"/>
                <a:gd name="T9" fmla="*/ 5116 h 6855"/>
                <a:gd name="T10" fmla="*/ 5934 w 6783"/>
                <a:gd name="T11" fmla="*/ 5562 h 6855"/>
                <a:gd name="T12" fmla="*/ 5685 w 6783"/>
                <a:gd name="T13" fmla="*/ 5836 h 6855"/>
                <a:gd name="T14" fmla="*/ 5403 w 6783"/>
                <a:gd name="T15" fmla="*/ 6081 h 6855"/>
                <a:gd name="T16" fmla="*/ 5034 w 6783"/>
                <a:gd name="T17" fmla="*/ 6373 h 6855"/>
                <a:gd name="T18" fmla="*/ 4741 w 6783"/>
                <a:gd name="T19" fmla="*/ 6520 h 6855"/>
                <a:gd name="T20" fmla="*/ 4329 w 6783"/>
                <a:gd name="T21" fmla="*/ 6617 h 6855"/>
                <a:gd name="T22" fmla="*/ 3870 w 6783"/>
                <a:gd name="T23" fmla="*/ 6743 h 6855"/>
                <a:gd name="T24" fmla="*/ 3549 w 6783"/>
                <a:gd name="T25" fmla="*/ 6841 h 6855"/>
                <a:gd name="T26" fmla="*/ 3381 w 6783"/>
                <a:gd name="T27" fmla="*/ 6855 h 6855"/>
                <a:gd name="T28" fmla="*/ 3215 w 6783"/>
                <a:gd name="T29" fmla="*/ 6831 h 6855"/>
                <a:gd name="T30" fmla="*/ 2805 w 6783"/>
                <a:gd name="T31" fmla="*/ 6689 h 6855"/>
                <a:gd name="T32" fmla="*/ 2395 w 6783"/>
                <a:gd name="T33" fmla="*/ 6581 h 6855"/>
                <a:gd name="T34" fmla="*/ 2091 w 6783"/>
                <a:gd name="T35" fmla="*/ 6476 h 6855"/>
                <a:gd name="T36" fmla="*/ 1623 w 6783"/>
                <a:gd name="T37" fmla="*/ 6255 h 6855"/>
                <a:gd name="T38" fmla="*/ 1345 w 6783"/>
                <a:gd name="T39" fmla="*/ 6083 h 6855"/>
                <a:gd name="T40" fmla="*/ 1024 w 6783"/>
                <a:gd name="T41" fmla="*/ 5805 h 6855"/>
                <a:gd name="T42" fmla="*/ 799 w 6783"/>
                <a:gd name="T43" fmla="*/ 5563 h 6855"/>
                <a:gd name="T44" fmla="*/ 613 w 6783"/>
                <a:gd name="T45" fmla="*/ 5293 h 6855"/>
                <a:gd name="T46" fmla="*/ 362 w 6783"/>
                <a:gd name="T47" fmla="*/ 4786 h 6855"/>
                <a:gd name="T48" fmla="*/ 155 w 6783"/>
                <a:gd name="T49" fmla="*/ 4361 h 6855"/>
                <a:gd name="T50" fmla="*/ 70 w 6783"/>
                <a:gd name="T51" fmla="*/ 4043 h 6855"/>
                <a:gd name="T52" fmla="*/ 17 w 6783"/>
                <a:gd name="T53" fmla="*/ 3713 h 6855"/>
                <a:gd name="T54" fmla="*/ 1 w 6783"/>
                <a:gd name="T55" fmla="*/ 3376 h 6855"/>
                <a:gd name="T56" fmla="*/ 45 w 6783"/>
                <a:gd name="T57" fmla="*/ 3045 h 6855"/>
                <a:gd name="T58" fmla="*/ 166 w 6783"/>
                <a:gd name="T59" fmla="*/ 2539 h 6855"/>
                <a:gd name="T60" fmla="*/ 274 w 6783"/>
                <a:gd name="T61" fmla="*/ 2228 h 6855"/>
                <a:gd name="T62" fmla="*/ 506 w 6783"/>
                <a:gd name="T63" fmla="*/ 1711 h 6855"/>
                <a:gd name="T64" fmla="*/ 684 w 6783"/>
                <a:gd name="T65" fmla="*/ 1375 h 6855"/>
                <a:gd name="T66" fmla="*/ 896 w 6783"/>
                <a:gd name="T67" fmla="*/ 1119 h 6855"/>
                <a:gd name="T68" fmla="*/ 1137 w 6783"/>
                <a:gd name="T69" fmla="*/ 886 h 6855"/>
                <a:gd name="T70" fmla="*/ 1472 w 6783"/>
                <a:gd name="T71" fmla="*/ 620 h 6855"/>
                <a:gd name="T72" fmla="*/ 1755 w 6783"/>
                <a:gd name="T73" fmla="*/ 438 h 6855"/>
                <a:gd name="T74" fmla="*/ 2053 w 6783"/>
                <a:gd name="T75" fmla="*/ 291 h 6855"/>
                <a:gd name="T76" fmla="*/ 2368 w 6783"/>
                <a:gd name="T77" fmla="*/ 180 h 6855"/>
                <a:gd name="T78" fmla="*/ 2785 w 6783"/>
                <a:gd name="T79" fmla="*/ 77 h 6855"/>
                <a:gd name="T80" fmla="*/ 3116 w 6783"/>
                <a:gd name="T81" fmla="*/ 20 h 6855"/>
                <a:gd name="T82" fmla="*/ 3429 w 6783"/>
                <a:gd name="T83" fmla="*/ 0 h 6855"/>
                <a:gd name="T84" fmla="*/ 3595 w 6783"/>
                <a:gd name="T85" fmla="*/ 21 h 6855"/>
                <a:gd name="T86" fmla="*/ 4009 w 6783"/>
                <a:gd name="T87" fmla="*/ 147 h 6855"/>
                <a:gd name="T88" fmla="*/ 4511 w 6783"/>
                <a:gd name="T89" fmla="*/ 277 h 6855"/>
                <a:gd name="T90" fmla="*/ 4815 w 6783"/>
                <a:gd name="T91" fmla="*/ 388 h 6855"/>
                <a:gd name="T92" fmla="*/ 5104 w 6783"/>
                <a:gd name="T93" fmla="*/ 546 h 6855"/>
                <a:gd name="T94" fmla="*/ 5407 w 6783"/>
                <a:gd name="T95" fmla="*/ 763 h 6855"/>
                <a:gd name="T96" fmla="*/ 5690 w 6783"/>
                <a:gd name="T97" fmla="*/ 1008 h 6855"/>
                <a:gd name="T98" fmla="*/ 5940 w 6783"/>
                <a:gd name="T99" fmla="*/ 1283 h 6855"/>
                <a:gd name="T100" fmla="*/ 6265 w 6783"/>
                <a:gd name="T101" fmla="*/ 1634 h 6855"/>
                <a:gd name="T102" fmla="*/ 6437 w 6783"/>
                <a:gd name="T103" fmla="*/ 1834 h 6855"/>
                <a:gd name="T104" fmla="*/ 6515 w 6783"/>
                <a:gd name="T105" fmla="*/ 1979 h 6855"/>
                <a:gd name="T106" fmla="*/ 6595 w 6783"/>
                <a:gd name="T107" fmla="*/ 2251 h 6855"/>
                <a:gd name="T108" fmla="*/ 6674 w 6783"/>
                <a:gd name="T109" fmla="*/ 2679 h 6855"/>
                <a:gd name="T110" fmla="*/ 6769 w 6783"/>
                <a:gd name="T111" fmla="*/ 3186 h 6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83" h="6855">
                  <a:moveTo>
                    <a:pt x="6783" y="3425"/>
                  </a:moveTo>
                  <a:lnTo>
                    <a:pt x="6783" y="3474"/>
                  </a:lnTo>
                  <a:lnTo>
                    <a:pt x="6782" y="3522"/>
                  </a:lnTo>
                  <a:lnTo>
                    <a:pt x="6782" y="3570"/>
                  </a:lnTo>
                  <a:lnTo>
                    <a:pt x="6781" y="3618"/>
                  </a:lnTo>
                  <a:lnTo>
                    <a:pt x="6780" y="3666"/>
                  </a:lnTo>
                  <a:lnTo>
                    <a:pt x="6778" y="3714"/>
                  </a:lnTo>
                  <a:lnTo>
                    <a:pt x="6776" y="3762"/>
                  </a:lnTo>
                  <a:lnTo>
                    <a:pt x="6772" y="3809"/>
                  </a:lnTo>
                  <a:lnTo>
                    <a:pt x="6769" y="3857"/>
                  </a:lnTo>
                  <a:lnTo>
                    <a:pt x="6765" y="3905"/>
                  </a:lnTo>
                  <a:lnTo>
                    <a:pt x="6759" y="3951"/>
                  </a:lnTo>
                  <a:lnTo>
                    <a:pt x="6754" y="3998"/>
                  </a:lnTo>
                  <a:lnTo>
                    <a:pt x="6748" y="4045"/>
                  </a:lnTo>
                  <a:lnTo>
                    <a:pt x="6740" y="4090"/>
                  </a:lnTo>
                  <a:lnTo>
                    <a:pt x="6731" y="4137"/>
                  </a:lnTo>
                  <a:lnTo>
                    <a:pt x="6721" y="4182"/>
                  </a:lnTo>
                  <a:lnTo>
                    <a:pt x="6710" y="4229"/>
                  </a:lnTo>
                  <a:lnTo>
                    <a:pt x="6696" y="4274"/>
                  </a:lnTo>
                  <a:lnTo>
                    <a:pt x="6681" y="4319"/>
                  </a:lnTo>
                  <a:lnTo>
                    <a:pt x="6663" y="4364"/>
                  </a:lnTo>
                  <a:lnTo>
                    <a:pt x="6646" y="4407"/>
                  </a:lnTo>
                  <a:lnTo>
                    <a:pt x="6627" y="4451"/>
                  </a:lnTo>
                  <a:lnTo>
                    <a:pt x="6606" y="4493"/>
                  </a:lnTo>
                  <a:lnTo>
                    <a:pt x="6585" y="4536"/>
                  </a:lnTo>
                  <a:lnTo>
                    <a:pt x="6541" y="4621"/>
                  </a:lnTo>
                  <a:lnTo>
                    <a:pt x="6496" y="4705"/>
                  </a:lnTo>
                  <a:lnTo>
                    <a:pt x="6452" y="4788"/>
                  </a:lnTo>
                  <a:lnTo>
                    <a:pt x="6410" y="4872"/>
                  </a:lnTo>
                  <a:lnTo>
                    <a:pt x="6389" y="4914"/>
                  </a:lnTo>
                  <a:lnTo>
                    <a:pt x="6366" y="4956"/>
                  </a:lnTo>
                  <a:lnTo>
                    <a:pt x="6344" y="4997"/>
                  </a:lnTo>
                  <a:lnTo>
                    <a:pt x="6321" y="5037"/>
                  </a:lnTo>
                  <a:lnTo>
                    <a:pt x="6296" y="5077"/>
                  </a:lnTo>
                  <a:lnTo>
                    <a:pt x="6271" y="5116"/>
                  </a:lnTo>
                  <a:lnTo>
                    <a:pt x="6245" y="5155"/>
                  </a:lnTo>
                  <a:lnTo>
                    <a:pt x="6219" y="5193"/>
                  </a:lnTo>
                  <a:lnTo>
                    <a:pt x="6165" y="5269"/>
                  </a:lnTo>
                  <a:lnTo>
                    <a:pt x="6109" y="5342"/>
                  </a:lnTo>
                  <a:lnTo>
                    <a:pt x="6052" y="5417"/>
                  </a:lnTo>
                  <a:lnTo>
                    <a:pt x="5994" y="5490"/>
                  </a:lnTo>
                  <a:lnTo>
                    <a:pt x="5934" y="5562"/>
                  </a:lnTo>
                  <a:lnTo>
                    <a:pt x="5874" y="5634"/>
                  </a:lnTo>
                  <a:lnTo>
                    <a:pt x="5844" y="5668"/>
                  </a:lnTo>
                  <a:lnTo>
                    <a:pt x="5812" y="5703"/>
                  </a:lnTo>
                  <a:lnTo>
                    <a:pt x="5781" y="5737"/>
                  </a:lnTo>
                  <a:lnTo>
                    <a:pt x="5750" y="5771"/>
                  </a:lnTo>
                  <a:lnTo>
                    <a:pt x="5717" y="5803"/>
                  </a:lnTo>
                  <a:lnTo>
                    <a:pt x="5685" y="5836"/>
                  </a:lnTo>
                  <a:lnTo>
                    <a:pt x="5651" y="5868"/>
                  </a:lnTo>
                  <a:lnTo>
                    <a:pt x="5618" y="5899"/>
                  </a:lnTo>
                  <a:lnTo>
                    <a:pt x="5583" y="5931"/>
                  </a:lnTo>
                  <a:lnTo>
                    <a:pt x="5548" y="5962"/>
                  </a:lnTo>
                  <a:lnTo>
                    <a:pt x="5512" y="5992"/>
                  </a:lnTo>
                  <a:lnTo>
                    <a:pt x="5475" y="6021"/>
                  </a:lnTo>
                  <a:lnTo>
                    <a:pt x="5403" y="6081"/>
                  </a:lnTo>
                  <a:lnTo>
                    <a:pt x="5331" y="6142"/>
                  </a:lnTo>
                  <a:lnTo>
                    <a:pt x="5258" y="6203"/>
                  </a:lnTo>
                  <a:lnTo>
                    <a:pt x="5185" y="6262"/>
                  </a:lnTo>
                  <a:lnTo>
                    <a:pt x="5148" y="6290"/>
                  </a:lnTo>
                  <a:lnTo>
                    <a:pt x="5110" y="6319"/>
                  </a:lnTo>
                  <a:lnTo>
                    <a:pt x="5073" y="6346"/>
                  </a:lnTo>
                  <a:lnTo>
                    <a:pt x="5034" y="6373"/>
                  </a:lnTo>
                  <a:lnTo>
                    <a:pt x="4994" y="6398"/>
                  </a:lnTo>
                  <a:lnTo>
                    <a:pt x="4954" y="6423"/>
                  </a:lnTo>
                  <a:lnTo>
                    <a:pt x="4913" y="6446"/>
                  </a:lnTo>
                  <a:lnTo>
                    <a:pt x="4869" y="6467"/>
                  </a:lnTo>
                  <a:lnTo>
                    <a:pt x="4827" y="6487"/>
                  </a:lnTo>
                  <a:lnTo>
                    <a:pt x="4784" y="6504"/>
                  </a:lnTo>
                  <a:lnTo>
                    <a:pt x="4741" y="6520"/>
                  </a:lnTo>
                  <a:lnTo>
                    <a:pt x="4697" y="6534"/>
                  </a:lnTo>
                  <a:lnTo>
                    <a:pt x="4651" y="6547"/>
                  </a:lnTo>
                  <a:lnTo>
                    <a:pt x="4607" y="6559"/>
                  </a:lnTo>
                  <a:lnTo>
                    <a:pt x="4561" y="6570"/>
                  </a:lnTo>
                  <a:lnTo>
                    <a:pt x="4515" y="6581"/>
                  </a:lnTo>
                  <a:lnTo>
                    <a:pt x="4422" y="6599"/>
                  </a:lnTo>
                  <a:lnTo>
                    <a:pt x="4329" y="6617"/>
                  </a:lnTo>
                  <a:lnTo>
                    <a:pt x="4236" y="6635"/>
                  </a:lnTo>
                  <a:lnTo>
                    <a:pt x="4143" y="6655"/>
                  </a:lnTo>
                  <a:lnTo>
                    <a:pt x="4097" y="6666"/>
                  </a:lnTo>
                  <a:lnTo>
                    <a:pt x="4052" y="6679"/>
                  </a:lnTo>
                  <a:lnTo>
                    <a:pt x="4007" y="6694"/>
                  </a:lnTo>
                  <a:lnTo>
                    <a:pt x="3961" y="6709"/>
                  </a:lnTo>
                  <a:lnTo>
                    <a:pt x="3870" y="6743"/>
                  </a:lnTo>
                  <a:lnTo>
                    <a:pt x="3780" y="6776"/>
                  </a:lnTo>
                  <a:lnTo>
                    <a:pt x="3734" y="6791"/>
                  </a:lnTo>
                  <a:lnTo>
                    <a:pt x="3688" y="6806"/>
                  </a:lnTo>
                  <a:lnTo>
                    <a:pt x="3642" y="6819"/>
                  </a:lnTo>
                  <a:lnTo>
                    <a:pt x="3595" y="6831"/>
                  </a:lnTo>
                  <a:lnTo>
                    <a:pt x="3571" y="6837"/>
                  </a:lnTo>
                  <a:lnTo>
                    <a:pt x="3549" y="6841"/>
                  </a:lnTo>
                  <a:lnTo>
                    <a:pt x="3525" y="6845"/>
                  </a:lnTo>
                  <a:lnTo>
                    <a:pt x="3501" y="6849"/>
                  </a:lnTo>
                  <a:lnTo>
                    <a:pt x="3477" y="6852"/>
                  </a:lnTo>
                  <a:lnTo>
                    <a:pt x="3454" y="6854"/>
                  </a:lnTo>
                  <a:lnTo>
                    <a:pt x="3429" y="6855"/>
                  </a:lnTo>
                  <a:lnTo>
                    <a:pt x="3405" y="6855"/>
                  </a:lnTo>
                  <a:lnTo>
                    <a:pt x="3381" y="6855"/>
                  </a:lnTo>
                  <a:lnTo>
                    <a:pt x="3356" y="6854"/>
                  </a:lnTo>
                  <a:lnTo>
                    <a:pt x="3333" y="6852"/>
                  </a:lnTo>
                  <a:lnTo>
                    <a:pt x="3309" y="6849"/>
                  </a:lnTo>
                  <a:lnTo>
                    <a:pt x="3285" y="6845"/>
                  </a:lnTo>
                  <a:lnTo>
                    <a:pt x="3262" y="6841"/>
                  </a:lnTo>
                  <a:lnTo>
                    <a:pt x="3239" y="6836"/>
                  </a:lnTo>
                  <a:lnTo>
                    <a:pt x="3215" y="6831"/>
                  </a:lnTo>
                  <a:lnTo>
                    <a:pt x="3168" y="6818"/>
                  </a:lnTo>
                  <a:lnTo>
                    <a:pt x="3122" y="6804"/>
                  </a:lnTo>
                  <a:lnTo>
                    <a:pt x="3077" y="6789"/>
                  </a:lnTo>
                  <a:lnTo>
                    <a:pt x="3030" y="6773"/>
                  </a:lnTo>
                  <a:lnTo>
                    <a:pt x="2940" y="6740"/>
                  </a:lnTo>
                  <a:lnTo>
                    <a:pt x="2850" y="6705"/>
                  </a:lnTo>
                  <a:lnTo>
                    <a:pt x="2805" y="6689"/>
                  </a:lnTo>
                  <a:lnTo>
                    <a:pt x="2759" y="6675"/>
                  </a:lnTo>
                  <a:lnTo>
                    <a:pt x="2714" y="6662"/>
                  </a:lnTo>
                  <a:lnTo>
                    <a:pt x="2668" y="6650"/>
                  </a:lnTo>
                  <a:lnTo>
                    <a:pt x="2577" y="6628"/>
                  </a:lnTo>
                  <a:lnTo>
                    <a:pt x="2485" y="6606"/>
                  </a:lnTo>
                  <a:lnTo>
                    <a:pt x="2439" y="6594"/>
                  </a:lnTo>
                  <a:lnTo>
                    <a:pt x="2395" y="6581"/>
                  </a:lnTo>
                  <a:lnTo>
                    <a:pt x="2351" y="6568"/>
                  </a:lnTo>
                  <a:lnTo>
                    <a:pt x="2307" y="6554"/>
                  </a:lnTo>
                  <a:lnTo>
                    <a:pt x="2263" y="6540"/>
                  </a:lnTo>
                  <a:lnTo>
                    <a:pt x="2219" y="6526"/>
                  </a:lnTo>
                  <a:lnTo>
                    <a:pt x="2176" y="6509"/>
                  </a:lnTo>
                  <a:lnTo>
                    <a:pt x="2133" y="6493"/>
                  </a:lnTo>
                  <a:lnTo>
                    <a:pt x="2091" y="6476"/>
                  </a:lnTo>
                  <a:lnTo>
                    <a:pt x="2047" y="6459"/>
                  </a:lnTo>
                  <a:lnTo>
                    <a:pt x="2005" y="6439"/>
                  </a:lnTo>
                  <a:lnTo>
                    <a:pt x="1963" y="6420"/>
                  </a:lnTo>
                  <a:lnTo>
                    <a:pt x="1877" y="6379"/>
                  </a:lnTo>
                  <a:lnTo>
                    <a:pt x="1791" y="6338"/>
                  </a:lnTo>
                  <a:lnTo>
                    <a:pt x="1707" y="6297"/>
                  </a:lnTo>
                  <a:lnTo>
                    <a:pt x="1623" y="6255"/>
                  </a:lnTo>
                  <a:lnTo>
                    <a:pt x="1582" y="6233"/>
                  </a:lnTo>
                  <a:lnTo>
                    <a:pt x="1541" y="6210"/>
                  </a:lnTo>
                  <a:lnTo>
                    <a:pt x="1501" y="6187"/>
                  </a:lnTo>
                  <a:lnTo>
                    <a:pt x="1461" y="6162"/>
                  </a:lnTo>
                  <a:lnTo>
                    <a:pt x="1422" y="6137"/>
                  </a:lnTo>
                  <a:lnTo>
                    <a:pt x="1383" y="6111"/>
                  </a:lnTo>
                  <a:lnTo>
                    <a:pt x="1345" y="6083"/>
                  </a:lnTo>
                  <a:lnTo>
                    <a:pt x="1308" y="6055"/>
                  </a:lnTo>
                  <a:lnTo>
                    <a:pt x="1234" y="5994"/>
                  </a:lnTo>
                  <a:lnTo>
                    <a:pt x="1163" y="5934"/>
                  </a:lnTo>
                  <a:lnTo>
                    <a:pt x="1127" y="5903"/>
                  </a:lnTo>
                  <a:lnTo>
                    <a:pt x="1093" y="5870"/>
                  </a:lnTo>
                  <a:lnTo>
                    <a:pt x="1058" y="5839"/>
                  </a:lnTo>
                  <a:lnTo>
                    <a:pt x="1024" y="5805"/>
                  </a:lnTo>
                  <a:lnTo>
                    <a:pt x="990" y="5773"/>
                  </a:lnTo>
                  <a:lnTo>
                    <a:pt x="957" y="5739"/>
                  </a:lnTo>
                  <a:lnTo>
                    <a:pt x="924" y="5705"/>
                  </a:lnTo>
                  <a:lnTo>
                    <a:pt x="892" y="5670"/>
                  </a:lnTo>
                  <a:lnTo>
                    <a:pt x="861" y="5636"/>
                  </a:lnTo>
                  <a:lnTo>
                    <a:pt x="829" y="5600"/>
                  </a:lnTo>
                  <a:lnTo>
                    <a:pt x="799" y="5563"/>
                  </a:lnTo>
                  <a:lnTo>
                    <a:pt x="769" y="5527"/>
                  </a:lnTo>
                  <a:lnTo>
                    <a:pt x="741" y="5490"/>
                  </a:lnTo>
                  <a:lnTo>
                    <a:pt x="713" y="5452"/>
                  </a:lnTo>
                  <a:lnTo>
                    <a:pt x="687" y="5413"/>
                  </a:lnTo>
                  <a:lnTo>
                    <a:pt x="661" y="5373"/>
                  </a:lnTo>
                  <a:lnTo>
                    <a:pt x="637" y="5333"/>
                  </a:lnTo>
                  <a:lnTo>
                    <a:pt x="613" y="5293"/>
                  </a:lnTo>
                  <a:lnTo>
                    <a:pt x="591" y="5252"/>
                  </a:lnTo>
                  <a:lnTo>
                    <a:pt x="569" y="5211"/>
                  </a:lnTo>
                  <a:lnTo>
                    <a:pt x="527" y="5127"/>
                  </a:lnTo>
                  <a:lnTo>
                    <a:pt x="485" y="5042"/>
                  </a:lnTo>
                  <a:lnTo>
                    <a:pt x="445" y="4956"/>
                  </a:lnTo>
                  <a:lnTo>
                    <a:pt x="404" y="4870"/>
                  </a:lnTo>
                  <a:lnTo>
                    <a:pt x="362" y="4786"/>
                  </a:lnTo>
                  <a:lnTo>
                    <a:pt x="318" y="4703"/>
                  </a:lnTo>
                  <a:lnTo>
                    <a:pt x="275" y="4618"/>
                  </a:lnTo>
                  <a:lnTo>
                    <a:pt x="232" y="4534"/>
                  </a:lnTo>
                  <a:lnTo>
                    <a:pt x="211" y="4491"/>
                  </a:lnTo>
                  <a:lnTo>
                    <a:pt x="192" y="4449"/>
                  </a:lnTo>
                  <a:lnTo>
                    <a:pt x="174" y="4405"/>
                  </a:lnTo>
                  <a:lnTo>
                    <a:pt x="155" y="4361"/>
                  </a:lnTo>
                  <a:lnTo>
                    <a:pt x="139" y="4316"/>
                  </a:lnTo>
                  <a:lnTo>
                    <a:pt x="124" y="4272"/>
                  </a:lnTo>
                  <a:lnTo>
                    <a:pt x="111" y="4226"/>
                  </a:lnTo>
                  <a:lnTo>
                    <a:pt x="99" y="4180"/>
                  </a:lnTo>
                  <a:lnTo>
                    <a:pt x="89" y="4135"/>
                  </a:lnTo>
                  <a:lnTo>
                    <a:pt x="80" y="4088"/>
                  </a:lnTo>
                  <a:lnTo>
                    <a:pt x="70" y="4043"/>
                  </a:lnTo>
                  <a:lnTo>
                    <a:pt x="61" y="3996"/>
                  </a:lnTo>
                  <a:lnTo>
                    <a:pt x="52" y="3950"/>
                  </a:lnTo>
                  <a:lnTo>
                    <a:pt x="44" y="3902"/>
                  </a:lnTo>
                  <a:lnTo>
                    <a:pt x="36" y="3856"/>
                  </a:lnTo>
                  <a:lnTo>
                    <a:pt x="29" y="3808"/>
                  </a:lnTo>
                  <a:lnTo>
                    <a:pt x="22" y="3761"/>
                  </a:lnTo>
                  <a:lnTo>
                    <a:pt x="17" y="3713"/>
                  </a:lnTo>
                  <a:lnTo>
                    <a:pt x="12" y="3666"/>
                  </a:lnTo>
                  <a:lnTo>
                    <a:pt x="7" y="3618"/>
                  </a:lnTo>
                  <a:lnTo>
                    <a:pt x="4" y="3570"/>
                  </a:lnTo>
                  <a:lnTo>
                    <a:pt x="2" y="3521"/>
                  </a:lnTo>
                  <a:lnTo>
                    <a:pt x="1" y="3474"/>
                  </a:lnTo>
                  <a:lnTo>
                    <a:pt x="0" y="3425"/>
                  </a:lnTo>
                  <a:lnTo>
                    <a:pt x="1" y="3376"/>
                  </a:lnTo>
                  <a:lnTo>
                    <a:pt x="3" y="3329"/>
                  </a:lnTo>
                  <a:lnTo>
                    <a:pt x="7" y="3281"/>
                  </a:lnTo>
                  <a:lnTo>
                    <a:pt x="13" y="3234"/>
                  </a:lnTo>
                  <a:lnTo>
                    <a:pt x="19" y="3186"/>
                  </a:lnTo>
                  <a:lnTo>
                    <a:pt x="27" y="3139"/>
                  </a:lnTo>
                  <a:lnTo>
                    <a:pt x="35" y="3091"/>
                  </a:lnTo>
                  <a:lnTo>
                    <a:pt x="45" y="3045"/>
                  </a:lnTo>
                  <a:lnTo>
                    <a:pt x="66" y="2952"/>
                  </a:lnTo>
                  <a:lnTo>
                    <a:pt x="87" y="2860"/>
                  </a:lnTo>
                  <a:lnTo>
                    <a:pt x="109" y="2768"/>
                  </a:lnTo>
                  <a:lnTo>
                    <a:pt x="130" y="2678"/>
                  </a:lnTo>
                  <a:lnTo>
                    <a:pt x="141" y="2631"/>
                  </a:lnTo>
                  <a:lnTo>
                    <a:pt x="153" y="2585"/>
                  </a:lnTo>
                  <a:lnTo>
                    <a:pt x="166" y="2539"/>
                  </a:lnTo>
                  <a:lnTo>
                    <a:pt x="179" y="2494"/>
                  </a:lnTo>
                  <a:lnTo>
                    <a:pt x="193" y="2449"/>
                  </a:lnTo>
                  <a:lnTo>
                    <a:pt x="208" y="2404"/>
                  </a:lnTo>
                  <a:lnTo>
                    <a:pt x="223" y="2360"/>
                  </a:lnTo>
                  <a:lnTo>
                    <a:pt x="240" y="2316"/>
                  </a:lnTo>
                  <a:lnTo>
                    <a:pt x="257" y="2272"/>
                  </a:lnTo>
                  <a:lnTo>
                    <a:pt x="274" y="2228"/>
                  </a:lnTo>
                  <a:lnTo>
                    <a:pt x="291" y="2185"/>
                  </a:lnTo>
                  <a:lnTo>
                    <a:pt x="310" y="2142"/>
                  </a:lnTo>
                  <a:lnTo>
                    <a:pt x="349" y="2057"/>
                  </a:lnTo>
                  <a:lnTo>
                    <a:pt x="387" y="1972"/>
                  </a:lnTo>
                  <a:lnTo>
                    <a:pt x="429" y="1886"/>
                  </a:lnTo>
                  <a:lnTo>
                    <a:pt x="467" y="1799"/>
                  </a:lnTo>
                  <a:lnTo>
                    <a:pt x="506" y="1711"/>
                  </a:lnTo>
                  <a:lnTo>
                    <a:pt x="546" y="1624"/>
                  </a:lnTo>
                  <a:lnTo>
                    <a:pt x="568" y="1581"/>
                  </a:lnTo>
                  <a:lnTo>
                    <a:pt x="588" y="1538"/>
                  </a:lnTo>
                  <a:lnTo>
                    <a:pt x="611" y="1496"/>
                  </a:lnTo>
                  <a:lnTo>
                    <a:pt x="635" y="1455"/>
                  </a:lnTo>
                  <a:lnTo>
                    <a:pt x="659" y="1415"/>
                  </a:lnTo>
                  <a:lnTo>
                    <a:pt x="684" y="1375"/>
                  </a:lnTo>
                  <a:lnTo>
                    <a:pt x="711" y="1337"/>
                  </a:lnTo>
                  <a:lnTo>
                    <a:pt x="740" y="1300"/>
                  </a:lnTo>
                  <a:lnTo>
                    <a:pt x="770" y="1263"/>
                  </a:lnTo>
                  <a:lnTo>
                    <a:pt x="800" y="1226"/>
                  </a:lnTo>
                  <a:lnTo>
                    <a:pt x="831" y="1190"/>
                  </a:lnTo>
                  <a:lnTo>
                    <a:pt x="864" y="1155"/>
                  </a:lnTo>
                  <a:lnTo>
                    <a:pt x="896" y="1119"/>
                  </a:lnTo>
                  <a:lnTo>
                    <a:pt x="929" y="1085"/>
                  </a:lnTo>
                  <a:lnTo>
                    <a:pt x="962" y="1050"/>
                  </a:lnTo>
                  <a:lnTo>
                    <a:pt x="997" y="1017"/>
                  </a:lnTo>
                  <a:lnTo>
                    <a:pt x="1031" y="983"/>
                  </a:lnTo>
                  <a:lnTo>
                    <a:pt x="1066" y="950"/>
                  </a:lnTo>
                  <a:lnTo>
                    <a:pt x="1101" y="917"/>
                  </a:lnTo>
                  <a:lnTo>
                    <a:pt x="1137" y="886"/>
                  </a:lnTo>
                  <a:lnTo>
                    <a:pt x="1173" y="855"/>
                  </a:lnTo>
                  <a:lnTo>
                    <a:pt x="1209" y="823"/>
                  </a:lnTo>
                  <a:lnTo>
                    <a:pt x="1245" y="793"/>
                  </a:lnTo>
                  <a:lnTo>
                    <a:pt x="1283" y="763"/>
                  </a:lnTo>
                  <a:lnTo>
                    <a:pt x="1357" y="704"/>
                  </a:lnTo>
                  <a:lnTo>
                    <a:pt x="1433" y="647"/>
                  </a:lnTo>
                  <a:lnTo>
                    <a:pt x="1472" y="620"/>
                  </a:lnTo>
                  <a:lnTo>
                    <a:pt x="1511" y="592"/>
                  </a:lnTo>
                  <a:lnTo>
                    <a:pt x="1551" y="565"/>
                  </a:lnTo>
                  <a:lnTo>
                    <a:pt x="1591" y="538"/>
                  </a:lnTo>
                  <a:lnTo>
                    <a:pt x="1632" y="512"/>
                  </a:lnTo>
                  <a:lnTo>
                    <a:pt x="1672" y="487"/>
                  </a:lnTo>
                  <a:lnTo>
                    <a:pt x="1713" y="463"/>
                  </a:lnTo>
                  <a:lnTo>
                    <a:pt x="1755" y="438"/>
                  </a:lnTo>
                  <a:lnTo>
                    <a:pt x="1796" y="414"/>
                  </a:lnTo>
                  <a:lnTo>
                    <a:pt x="1838" y="391"/>
                  </a:lnTo>
                  <a:lnTo>
                    <a:pt x="1881" y="370"/>
                  </a:lnTo>
                  <a:lnTo>
                    <a:pt x="1923" y="348"/>
                  </a:lnTo>
                  <a:lnTo>
                    <a:pt x="1966" y="329"/>
                  </a:lnTo>
                  <a:lnTo>
                    <a:pt x="2009" y="309"/>
                  </a:lnTo>
                  <a:lnTo>
                    <a:pt x="2053" y="291"/>
                  </a:lnTo>
                  <a:lnTo>
                    <a:pt x="2096" y="272"/>
                  </a:lnTo>
                  <a:lnTo>
                    <a:pt x="2141" y="256"/>
                  </a:lnTo>
                  <a:lnTo>
                    <a:pt x="2186" y="239"/>
                  </a:lnTo>
                  <a:lnTo>
                    <a:pt x="2231" y="224"/>
                  </a:lnTo>
                  <a:lnTo>
                    <a:pt x="2276" y="209"/>
                  </a:lnTo>
                  <a:lnTo>
                    <a:pt x="2322" y="194"/>
                  </a:lnTo>
                  <a:lnTo>
                    <a:pt x="2368" y="180"/>
                  </a:lnTo>
                  <a:lnTo>
                    <a:pt x="2415" y="167"/>
                  </a:lnTo>
                  <a:lnTo>
                    <a:pt x="2461" y="154"/>
                  </a:lnTo>
                  <a:lnTo>
                    <a:pt x="2554" y="129"/>
                  </a:lnTo>
                  <a:lnTo>
                    <a:pt x="2648" y="107"/>
                  </a:lnTo>
                  <a:lnTo>
                    <a:pt x="2693" y="96"/>
                  </a:lnTo>
                  <a:lnTo>
                    <a:pt x="2739" y="87"/>
                  </a:lnTo>
                  <a:lnTo>
                    <a:pt x="2785" y="77"/>
                  </a:lnTo>
                  <a:lnTo>
                    <a:pt x="2832" y="67"/>
                  </a:lnTo>
                  <a:lnTo>
                    <a:pt x="2878" y="58"/>
                  </a:lnTo>
                  <a:lnTo>
                    <a:pt x="2925" y="49"/>
                  </a:lnTo>
                  <a:lnTo>
                    <a:pt x="2973" y="40"/>
                  </a:lnTo>
                  <a:lnTo>
                    <a:pt x="3021" y="33"/>
                  </a:lnTo>
                  <a:lnTo>
                    <a:pt x="3068" y="26"/>
                  </a:lnTo>
                  <a:lnTo>
                    <a:pt x="3116" y="20"/>
                  </a:lnTo>
                  <a:lnTo>
                    <a:pt x="3164" y="13"/>
                  </a:lnTo>
                  <a:lnTo>
                    <a:pt x="3212" y="9"/>
                  </a:lnTo>
                  <a:lnTo>
                    <a:pt x="3260" y="5"/>
                  </a:lnTo>
                  <a:lnTo>
                    <a:pt x="3308" y="2"/>
                  </a:lnTo>
                  <a:lnTo>
                    <a:pt x="3356" y="0"/>
                  </a:lnTo>
                  <a:lnTo>
                    <a:pt x="3405" y="0"/>
                  </a:lnTo>
                  <a:lnTo>
                    <a:pt x="3429" y="0"/>
                  </a:lnTo>
                  <a:lnTo>
                    <a:pt x="3454" y="1"/>
                  </a:lnTo>
                  <a:lnTo>
                    <a:pt x="3477" y="4"/>
                  </a:lnTo>
                  <a:lnTo>
                    <a:pt x="3501" y="6"/>
                  </a:lnTo>
                  <a:lnTo>
                    <a:pt x="3525" y="9"/>
                  </a:lnTo>
                  <a:lnTo>
                    <a:pt x="3549" y="12"/>
                  </a:lnTo>
                  <a:lnTo>
                    <a:pt x="3572" y="17"/>
                  </a:lnTo>
                  <a:lnTo>
                    <a:pt x="3595" y="21"/>
                  </a:lnTo>
                  <a:lnTo>
                    <a:pt x="3643" y="32"/>
                  </a:lnTo>
                  <a:lnTo>
                    <a:pt x="3689" y="45"/>
                  </a:lnTo>
                  <a:lnTo>
                    <a:pt x="3735" y="58"/>
                  </a:lnTo>
                  <a:lnTo>
                    <a:pt x="3781" y="72"/>
                  </a:lnTo>
                  <a:lnTo>
                    <a:pt x="3873" y="103"/>
                  </a:lnTo>
                  <a:lnTo>
                    <a:pt x="3963" y="133"/>
                  </a:lnTo>
                  <a:lnTo>
                    <a:pt x="4009" y="147"/>
                  </a:lnTo>
                  <a:lnTo>
                    <a:pt x="4054" y="161"/>
                  </a:lnTo>
                  <a:lnTo>
                    <a:pt x="4099" y="174"/>
                  </a:lnTo>
                  <a:lnTo>
                    <a:pt x="4145" y="185"/>
                  </a:lnTo>
                  <a:lnTo>
                    <a:pt x="4238" y="207"/>
                  </a:lnTo>
                  <a:lnTo>
                    <a:pt x="4329" y="228"/>
                  </a:lnTo>
                  <a:lnTo>
                    <a:pt x="4420" y="252"/>
                  </a:lnTo>
                  <a:lnTo>
                    <a:pt x="4511" y="277"/>
                  </a:lnTo>
                  <a:lnTo>
                    <a:pt x="4555" y="291"/>
                  </a:lnTo>
                  <a:lnTo>
                    <a:pt x="4599" y="305"/>
                  </a:lnTo>
                  <a:lnTo>
                    <a:pt x="4643" y="319"/>
                  </a:lnTo>
                  <a:lnTo>
                    <a:pt x="4687" y="335"/>
                  </a:lnTo>
                  <a:lnTo>
                    <a:pt x="4730" y="351"/>
                  </a:lnTo>
                  <a:lnTo>
                    <a:pt x="4773" y="370"/>
                  </a:lnTo>
                  <a:lnTo>
                    <a:pt x="4815" y="388"/>
                  </a:lnTo>
                  <a:lnTo>
                    <a:pt x="4858" y="407"/>
                  </a:lnTo>
                  <a:lnTo>
                    <a:pt x="4901" y="429"/>
                  </a:lnTo>
                  <a:lnTo>
                    <a:pt x="4943" y="451"/>
                  </a:lnTo>
                  <a:lnTo>
                    <a:pt x="4984" y="473"/>
                  </a:lnTo>
                  <a:lnTo>
                    <a:pt x="5024" y="497"/>
                  </a:lnTo>
                  <a:lnTo>
                    <a:pt x="5064" y="521"/>
                  </a:lnTo>
                  <a:lnTo>
                    <a:pt x="5104" y="546"/>
                  </a:lnTo>
                  <a:lnTo>
                    <a:pt x="5143" y="571"/>
                  </a:lnTo>
                  <a:lnTo>
                    <a:pt x="5182" y="598"/>
                  </a:lnTo>
                  <a:lnTo>
                    <a:pt x="5220" y="623"/>
                  </a:lnTo>
                  <a:lnTo>
                    <a:pt x="5258" y="650"/>
                  </a:lnTo>
                  <a:lnTo>
                    <a:pt x="5296" y="679"/>
                  </a:lnTo>
                  <a:lnTo>
                    <a:pt x="5333" y="706"/>
                  </a:lnTo>
                  <a:lnTo>
                    <a:pt x="5407" y="763"/>
                  </a:lnTo>
                  <a:lnTo>
                    <a:pt x="5481" y="821"/>
                  </a:lnTo>
                  <a:lnTo>
                    <a:pt x="5517" y="851"/>
                  </a:lnTo>
                  <a:lnTo>
                    <a:pt x="5554" y="882"/>
                  </a:lnTo>
                  <a:lnTo>
                    <a:pt x="5589" y="912"/>
                  </a:lnTo>
                  <a:lnTo>
                    <a:pt x="5623" y="943"/>
                  </a:lnTo>
                  <a:lnTo>
                    <a:pt x="5657" y="976"/>
                  </a:lnTo>
                  <a:lnTo>
                    <a:pt x="5690" y="1008"/>
                  </a:lnTo>
                  <a:lnTo>
                    <a:pt x="5723" y="1040"/>
                  </a:lnTo>
                  <a:lnTo>
                    <a:pt x="5755" y="1074"/>
                  </a:lnTo>
                  <a:lnTo>
                    <a:pt x="5787" y="1107"/>
                  </a:lnTo>
                  <a:lnTo>
                    <a:pt x="5819" y="1142"/>
                  </a:lnTo>
                  <a:lnTo>
                    <a:pt x="5849" y="1176"/>
                  </a:lnTo>
                  <a:lnTo>
                    <a:pt x="5879" y="1211"/>
                  </a:lnTo>
                  <a:lnTo>
                    <a:pt x="5940" y="1283"/>
                  </a:lnTo>
                  <a:lnTo>
                    <a:pt x="5999" y="1356"/>
                  </a:lnTo>
                  <a:lnTo>
                    <a:pt x="6029" y="1392"/>
                  </a:lnTo>
                  <a:lnTo>
                    <a:pt x="6062" y="1428"/>
                  </a:lnTo>
                  <a:lnTo>
                    <a:pt x="6094" y="1463"/>
                  </a:lnTo>
                  <a:lnTo>
                    <a:pt x="6128" y="1497"/>
                  </a:lnTo>
                  <a:lnTo>
                    <a:pt x="6197" y="1565"/>
                  </a:lnTo>
                  <a:lnTo>
                    <a:pt x="6265" y="1634"/>
                  </a:lnTo>
                  <a:lnTo>
                    <a:pt x="6298" y="1669"/>
                  </a:lnTo>
                  <a:lnTo>
                    <a:pt x="6332" y="1705"/>
                  </a:lnTo>
                  <a:lnTo>
                    <a:pt x="6363" y="1740"/>
                  </a:lnTo>
                  <a:lnTo>
                    <a:pt x="6393" y="1777"/>
                  </a:lnTo>
                  <a:lnTo>
                    <a:pt x="6408" y="1796"/>
                  </a:lnTo>
                  <a:lnTo>
                    <a:pt x="6423" y="1815"/>
                  </a:lnTo>
                  <a:lnTo>
                    <a:pt x="6437" y="1834"/>
                  </a:lnTo>
                  <a:lnTo>
                    <a:pt x="6450" y="1854"/>
                  </a:lnTo>
                  <a:lnTo>
                    <a:pt x="6461" y="1874"/>
                  </a:lnTo>
                  <a:lnTo>
                    <a:pt x="6473" y="1895"/>
                  </a:lnTo>
                  <a:lnTo>
                    <a:pt x="6485" y="1915"/>
                  </a:lnTo>
                  <a:lnTo>
                    <a:pt x="6496" y="1937"/>
                  </a:lnTo>
                  <a:lnTo>
                    <a:pt x="6506" y="1957"/>
                  </a:lnTo>
                  <a:lnTo>
                    <a:pt x="6515" y="1979"/>
                  </a:lnTo>
                  <a:lnTo>
                    <a:pt x="6524" y="2000"/>
                  </a:lnTo>
                  <a:lnTo>
                    <a:pt x="6533" y="2023"/>
                  </a:lnTo>
                  <a:lnTo>
                    <a:pt x="6548" y="2067"/>
                  </a:lnTo>
                  <a:lnTo>
                    <a:pt x="6562" y="2113"/>
                  </a:lnTo>
                  <a:lnTo>
                    <a:pt x="6574" y="2158"/>
                  </a:lnTo>
                  <a:lnTo>
                    <a:pt x="6585" y="2205"/>
                  </a:lnTo>
                  <a:lnTo>
                    <a:pt x="6595" y="2251"/>
                  </a:lnTo>
                  <a:lnTo>
                    <a:pt x="6604" y="2299"/>
                  </a:lnTo>
                  <a:lnTo>
                    <a:pt x="6621" y="2394"/>
                  </a:lnTo>
                  <a:lnTo>
                    <a:pt x="6637" y="2490"/>
                  </a:lnTo>
                  <a:lnTo>
                    <a:pt x="6646" y="2537"/>
                  </a:lnTo>
                  <a:lnTo>
                    <a:pt x="6655" y="2585"/>
                  </a:lnTo>
                  <a:lnTo>
                    <a:pt x="6664" y="2632"/>
                  </a:lnTo>
                  <a:lnTo>
                    <a:pt x="6674" y="2679"/>
                  </a:lnTo>
                  <a:lnTo>
                    <a:pt x="6695" y="2769"/>
                  </a:lnTo>
                  <a:lnTo>
                    <a:pt x="6714" y="2861"/>
                  </a:lnTo>
                  <a:lnTo>
                    <a:pt x="6732" y="2953"/>
                  </a:lnTo>
                  <a:lnTo>
                    <a:pt x="6749" y="3046"/>
                  </a:lnTo>
                  <a:lnTo>
                    <a:pt x="6756" y="3092"/>
                  </a:lnTo>
                  <a:lnTo>
                    <a:pt x="6763" y="3139"/>
                  </a:lnTo>
                  <a:lnTo>
                    <a:pt x="6769" y="3186"/>
                  </a:lnTo>
                  <a:lnTo>
                    <a:pt x="6774" y="3234"/>
                  </a:lnTo>
                  <a:lnTo>
                    <a:pt x="6778" y="3281"/>
                  </a:lnTo>
                  <a:lnTo>
                    <a:pt x="6781" y="3329"/>
                  </a:lnTo>
                  <a:lnTo>
                    <a:pt x="6782" y="3376"/>
                  </a:lnTo>
                  <a:lnTo>
                    <a:pt x="6783" y="3425"/>
                  </a:lnTo>
                  <a:close/>
                </a:path>
              </a:pathLst>
            </a:custGeom>
            <a:solidFill>
              <a:srgbClr val="FFD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10"/>
            <p:cNvSpPr>
              <a:spLocks/>
            </p:cNvSpPr>
            <p:nvPr userDrawn="1"/>
          </p:nvSpPr>
          <p:spPr bwMode="auto">
            <a:xfrm>
              <a:off x="-4768850" y="-1669437"/>
              <a:ext cx="344488" cy="606425"/>
            </a:xfrm>
            <a:custGeom>
              <a:avLst/>
              <a:gdLst>
                <a:gd name="T0" fmla="*/ 39 w 871"/>
                <a:gd name="T1" fmla="*/ 3 h 1528"/>
                <a:gd name="T2" fmla="*/ 117 w 871"/>
                <a:gd name="T3" fmla="*/ 0 h 1528"/>
                <a:gd name="T4" fmla="*/ 193 w 871"/>
                <a:gd name="T5" fmla="*/ 5 h 1528"/>
                <a:gd name="T6" fmla="*/ 267 w 871"/>
                <a:gd name="T7" fmla="*/ 17 h 1528"/>
                <a:gd name="T8" fmla="*/ 339 w 871"/>
                <a:gd name="T9" fmla="*/ 38 h 1528"/>
                <a:gd name="T10" fmla="*/ 409 w 871"/>
                <a:gd name="T11" fmla="*/ 64 h 1528"/>
                <a:gd name="T12" fmla="*/ 476 w 871"/>
                <a:gd name="T13" fmla="*/ 96 h 1528"/>
                <a:gd name="T14" fmla="*/ 538 w 871"/>
                <a:gd name="T15" fmla="*/ 135 h 1528"/>
                <a:gd name="T16" fmla="*/ 596 w 871"/>
                <a:gd name="T17" fmla="*/ 179 h 1528"/>
                <a:gd name="T18" fmla="*/ 650 w 871"/>
                <a:gd name="T19" fmla="*/ 230 h 1528"/>
                <a:gd name="T20" fmla="*/ 700 w 871"/>
                <a:gd name="T21" fmla="*/ 285 h 1528"/>
                <a:gd name="T22" fmla="*/ 743 w 871"/>
                <a:gd name="T23" fmla="*/ 344 h 1528"/>
                <a:gd name="T24" fmla="*/ 782 w 871"/>
                <a:gd name="T25" fmla="*/ 409 h 1528"/>
                <a:gd name="T26" fmla="*/ 814 w 871"/>
                <a:gd name="T27" fmla="*/ 477 h 1528"/>
                <a:gd name="T28" fmla="*/ 839 w 871"/>
                <a:gd name="T29" fmla="*/ 550 h 1528"/>
                <a:gd name="T30" fmla="*/ 858 w 871"/>
                <a:gd name="T31" fmla="*/ 625 h 1528"/>
                <a:gd name="T32" fmla="*/ 868 w 871"/>
                <a:gd name="T33" fmla="*/ 703 h 1528"/>
                <a:gd name="T34" fmla="*/ 871 w 871"/>
                <a:gd name="T35" fmla="*/ 781 h 1528"/>
                <a:gd name="T36" fmla="*/ 865 w 871"/>
                <a:gd name="T37" fmla="*/ 857 h 1528"/>
                <a:gd name="T38" fmla="*/ 854 w 871"/>
                <a:gd name="T39" fmla="*/ 932 h 1528"/>
                <a:gd name="T40" fmla="*/ 834 w 871"/>
                <a:gd name="T41" fmla="*/ 1004 h 1528"/>
                <a:gd name="T42" fmla="*/ 807 w 871"/>
                <a:gd name="T43" fmla="*/ 1073 h 1528"/>
                <a:gd name="T44" fmla="*/ 775 w 871"/>
                <a:gd name="T45" fmla="*/ 1139 h 1528"/>
                <a:gd name="T46" fmla="*/ 736 w 871"/>
                <a:gd name="T47" fmla="*/ 1202 h 1528"/>
                <a:gd name="T48" fmla="*/ 692 w 871"/>
                <a:gd name="T49" fmla="*/ 1261 h 1528"/>
                <a:gd name="T50" fmla="*/ 641 w 871"/>
                <a:gd name="T51" fmla="*/ 1315 h 1528"/>
                <a:gd name="T52" fmla="*/ 586 w 871"/>
                <a:gd name="T53" fmla="*/ 1364 h 1528"/>
                <a:gd name="T54" fmla="*/ 526 w 871"/>
                <a:gd name="T55" fmla="*/ 1408 h 1528"/>
                <a:gd name="T56" fmla="*/ 461 w 871"/>
                <a:gd name="T57" fmla="*/ 1446 h 1528"/>
                <a:gd name="T58" fmla="*/ 393 w 871"/>
                <a:gd name="T59" fmla="*/ 1478 h 1528"/>
                <a:gd name="T60" fmla="*/ 321 w 871"/>
                <a:gd name="T61" fmla="*/ 1503 h 1528"/>
                <a:gd name="T62" fmla="*/ 245 w 871"/>
                <a:gd name="T63" fmla="*/ 1522 h 1528"/>
                <a:gd name="T64" fmla="*/ 0 w 871"/>
                <a:gd name="T65" fmla="*/ 7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1" h="1528">
                  <a:moveTo>
                    <a:pt x="0" y="7"/>
                  </a:moveTo>
                  <a:lnTo>
                    <a:pt x="39" y="3"/>
                  </a:lnTo>
                  <a:lnTo>
                    <a:pt x="78" y="1"/>
                  </a:lnTo>
                  <a:lnTo>
                    <a:pt x="117" y="0"/>
                  </a:lnTo>
                  <a:lnTo>
                    <a:pt x="155" y="2"/>
                  </a:lnTo>
                  <a:lnTo>
                    <a:pt x="193" y="5"/>
                  </a:lnTo>
                  <a:lnTo>
                    <a:pt x="230" y="11"/>
                  </a:lnTo>
                  <a:lnTo>
                    <a:pt x="267" y="17"/>
                  </a:lnTo>
                  <a:lnTo>
                    <a:pt x="304" y="27"/>
                  </a:lnTo>
                  <a:lnTo>
                    <a:pt x="339" y="38"/>
                  </a:lnTo>
                  <a:lnTo>
                    <a:pt x="375" y="50"/>
                  </a:lnTo>
                  <a:lnTo>
                    <a:pt x="409" y="64"/>
                  </a:lnTo>
                  <a:lnTo>
                    <a:pt x="443" y="79"/>
                  </a:lnTo>
                  <a:lnTo>
                    <a:pt x="476" y="96"/>
                  </a:lnTo>
                  <a:lnTo>
                    <a:pt x="507" y="115"/>
                  </a:lnTo>
                  <a:lnTo>
                    <a:pt x="538" y="135"/>
                  </a:lnTo>
                  <a:lnTo>
                    <a:pt x="567" y="156"/>
                  </a:lnTo>
                  <a:lnTo>
                    <a:pt x="596" y="179"/>
                  </a:lnTo>
                  <a:lnTo>
                    <a:pt x="625" y="204"/>
                  </a:lnTo>
                  <a:lnTo>
                    <a:pt x="650" y="230"/>
                  </a:lnTo>
                  <a:lnTo>
                    <a:pt x="676" y="257"/>
                  </a:lnTo>
                  <a:lnTo>
                    <a:pt x="700" y="285"/>
                  </a:lnTo>
                  <a:lnTo>
                    <a:pt x="723" y="314"/>
                  </a:lnTo>
                  <a:lnTo>
                    <a:pt x="743" y="344"/>
                  </a:lnTo>
                  <a:lnTo>
                    <a:pt x="764" y="376"/>
                  </a:lnTo>
                  <a:lnTo>
                    <a:pt x="782" y="409"/>
                  </a:lnTo>
                  <a:lnTo>
                    <a:pt x="798" y="443"/>
                  </a:lnTo>
                  <a:lnTo>
                    <a:pt x="814" y="477"/>
                  </a:lnTo>
                  <a:lnTo>
                    <a:pt x="828" y="513"/>
                  </a:lnTo>
                  <a:lnTo>
                    <a:pt x="839" y="550"/>
                  </a:lnTo>
                  <a:lnTo>
                    <a:pt x="849" y="586"/>
                  </a:lnTo>
                  <a:lnTo>
                    <a:pt x="858" y="625"/>
                  </a:lnTo>
                  <a:lnTo>
                    <a:pt x="863" y="664"/>
                  </a:lnTo>
                  <a:lnTo>
                    <a:pt x="868" y="703"/>
                  </a:lnTo>
                  <a:lnTo>
                    <a:pt x="871" y="742"/>
                  </a:lnTo>
                  <a:lnTo>
                    <a:pt x="871" y="781"/>
                  </a:lnTo>
                  <a:lnTo>
                    <a:pt x="869" y="820"/>
                  </a:lnTo>
                  <a:lnTo>
                    <a:pt x="865" y="857"/>
                  </a:lnTo>
                  <a:lnTo>
                    <a:pt x="860" y="895"/>
                  </a:lnTo>
                  <a:lnTo>
                    <a:pt x="854" y="932"/>
                  </a:lnTo>
                  <a:lnTo>
                    <a:pt x="844" y="969"/>
                  </a:lnTo>
                  <a:lnTo>
                    <a:pt x="834" y="1004"/>
                  </a:lnTo>
                  <a:lnTo>
                    <a:pt x="821" y="1039"/>
                  </a:lnTo>
                  <a:lnTo>
                    <a:pt x="807" y="1073"/>
                  </a:lnTo>
                  <a:lnTo>
                    <a:pt x="792" y="1107"/>
                  </a:lnTo>
                  <a:lnTo>
                    <a:pt x="775" y="1139"/>
                  </a:lnTo>
                  <a:lnTo>
                    <a:pt x="756" y="1172"/>
                  </a:lnTo>
                  <a:lnTo>
                    <a:pt x="736" y="1202"/>
                  </a:lnTo>
                  <a:lnTo>
                    <a:pt x="714" y="1232"/>
                  </a:lnTo>
                  <a:lnTo>
                    <a:pt x="692" y="1261"/>
                  </a:lnTo>
                  <a:lnTo>
                    <a:pt x="667" y="1288"/>
                  </a:lnTo>
                  <a:lnTo>
                    <a:pt x="641" y="1315"/>
                  </a:lnTo>
                  <a:lnTo>
                    <a:pt x="615" y="1340"/>
                  </a:lnTo>
                  <a:lnTo>
                    <a:pt x="586" y="1364"/>
                  </a:lnTo>
                  <a:lnTo>
                    <a:pt x="557" y="1387"/>
                  </a:lnTo>
                  <a:lnTo>
                    <a:pt x="526" y="1408"/>
                  </a:lnTo>
                  <a:lnTo>
                    <a:pt x="495" y="1428"/>
                  </a:lnTo>
                  <a:lnTo>
                    <a:pt x="461" y="1446"/>
                  </a:lnTo>
                  <a:lnTo>
                    <a:pt x="428" y="1463"/>
                  </a:lnTo>
                  <a:lnTo>
                    <a:pt x="393" y="1478"/>
                  </a:lnTo>
                  <a:lnTo>
                    <a:pt x="358" y="1491"/>
                  </a:lnTo>
                  <a:lnTo>
                    <a:pt x="321" y="1503"/>
                  </a:lnTo>
                  <a:lnTo>
                    <a:pt x="284" y="1513"/>
                  </a:lnTo>
                  <a:lnTo>
                    <a:pt x="245" y="1522"/>
                  </a:lnTo>
                  <a:lnTo>
                    <a:pt x="207" y="152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1"/>
            <p:cNvSpPr>
              <a:spLocks/>
            </p:cNvSpPr>
            <p:nvPr userDrawn="1"/>
          </p:nvSpPr>
          <p:spPr bwMode="auto">
            <a:xfrm>
              <a:off x="-4767263" y="-1651974"/>
              <a:ext cx="327025" cy="573088"/>
            </a:xfrm>
            <a:custGeom>
              <a:avLst/>
              <a:gdLst>
                <a:gd name="T0" fmla="*/ 36 w 823"/>
                <a:gd name="T1" fmla="*/ 3 h 1444"/>
                <a:gd name="T2" fmla="*/ 110 w 823"/>
                <a:gd name="T3" fmla="*/ 0 h 1444"/>
                <a:gd name="T4" fmla="*/ 182 w 823"/>
                <a:gd name="T5" fmla="*/ 5 h 1444"/>
                <a:gd name="T6" fmla="*/ 252 w 823"/>
                <a:gd name="T7" fmla="*/ 17 h 1444"/>
                <a:gd name="T8" fmla="*/ 320 w 823"/>
                <a:gd name="T9" fmla="*/ 36 h 1444"/>
                <a:gd name="T10" fmla="*/ 386 w 823"/>
                <a:gd name="T11" fmla="*/ 60 h 1444"/>
                <a:gd name="T12" fmla="*/ 449 w 823"/>
                <a:gd name="T13" fmla="*/ 91 h 1444"/>
                <a:gd name="T14" fmla="*/ 508 w 823"/>
                <a:gd name="T15" fmla="*/ 127 h 1444"/>
                <a:gd name="T16" fmla="*/ 563 w 823"/>
                <a:gd name="T17" fmla="*/ 170 h 1444"/>
                <a:gd name="T18" fmla="*/ 614 w 823"/>
                <a:gd name="T19" fmla="*/ 217 h 1444"/>
                <a:gd name="T20" fmla="*/ 661 w 823"/>
                <a:gd name="T21" fmla="*/ 269 h 1444"/>
                <a:gd name="T22" fmla="*/ 703 w 823"/>
                <a:gd name="T23" fmla="*/ 326 h 1444"/>
                <a:gd name="T24" fmla="*/ 738 w 823"/>
                <a:gd name="T25" fmla="*/ 387 h 1444"/>
                <a:gd name="T26" fmla="*/ 769 w 823"/>
                <a:gd name="T27" fmla="*/ 451 h 1444"/>
                <a:gd name="T28" fmla="*/ 792 w 823"/>
                <a:gd name="T29" fmla="*/ 519 h 1444"/>
                <a:gd name="T30" fmla="*/ 810 w 823"/>
                <a:gd name="T31" fmla="*/ 591 h 1444"/>
                <a:gd name="T32" fmla="*/ 819 w 823"/>
                <a:gd name="T33" fmla="*/ 665 h 1444"/>
                <a:gd name="T34" fmla="*/ 823 w 823"/>
                <a:gd name="T35" fmla="*/ 739 h 1444"/>
                <a:gd name="T36" fmla="*/ 817 w 823"/>
                <a:gd name="T37" fmla="*/ 810 h 1444"/>
                <a:gd name="T38" fmla="*/ 805 w 823"/>
                <a:gd name="T39" fmla="*/ 880 h 1444"/>
                <a:gd name="T40" fmla="*/ 787 w 823"/>
                <a:gd name="T41" fmla="*/ 949 h 1444"/>
                <a:gd name="T42" fmla="*/ 762 w 823"/>
                <a:gd name="T43" fmla="*/ 1014 h 1444"/>
                <a:gd name="T44" fmla="*/ 732 w 823"/>
                <a:gd name="T45" fmla="*/ 1077 h 1444"/>
                <a:gd name="T46" fmla="*/ 695 w 823"/>
                <a:gd name="T47" fmla="*/ 1136 h 1444"/>
                <a:gd name="T48" fmla="*/ 653 w 823"/>
                <a:gd name="T49" fmla="*/ 1191 h 1444"/>
                <a:gd name="T50" fmla="*/ 606 w 823"/>
                <a:gd name="T51" fmla="*/ 1243 h 1444"/>
                <a:gd name="T52" fmla="*/ 554 w 823"/>
                <a:gd name="T53" fmla="*/ 1289 h 1444"/>
                <a:gd name="T54" fmla="*/ 497 w 823"/>
                <a:gd name="T55" fmla="*/ 1331 h 1444"/>
                <a:gd name="T56" fmla="*/ 436 w 823"/>
                <a:gd name="T57" fmla="*/ 1367 h 1444"/>
                <a:gd name="T58" fmla="*/ 371 w 823"/>
                <a:gd name="T59" fmla="*/ 1397 h 1444"/>
                <a:gd name="T60" fmla="*/ 303 w 823"/>
                <a:gd name="T61" fmla="*/ 1421 h 1444"/>
                <a:gd name="T62" fmla="*/ 232 w 823"/>
                <a:gd name="T63" fmla="*/ 1439 h 1444"/>
                <a:gd name="T64" fmla="*/ 0 w 823"/>
                <a:gd name="T65" fmla="*/ 6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3" h="1444">
                  <a:moveTo>
                    <a:pt x="0" y="6"/>
                  </a:moveTo>
                  <a:lnTo>
                    <a:pt x="36" y="3"/>
                  </a:lnTo>
                  <a:lnTo>
                    <a:pt x="73" y="1"/>
                  </a:lnTo>
                  <a:lnTo>
                    <a:pt x="110" y="0"/>
                  </a:lnTo>
                  <a:lnTo>
                    <a:pt x="147" y="2"/>
                  </a:lnTo>
                  <a:lnTo>
                    <a:pt x="182" y="5"/>
                  </a:lnTo>
                  <a:lnTo>
                    <a:pt x="218" y="10"/>
                  </a:lnTo>
                  <a:lnTo>
                    <a:pt x="252" y="17"/>
                  </a:lnTo>
                  <a:lnTo>
                    <a:pt x="287" y="25"/>
                  </a:lnTo>
                  <a:lnTo>
                    <a:pt x="320" y="36"/>
                  </a:lnTo>
                  <a:lnTo>
                    <a:pt x="354" y="47"/>
                  </a:lnTo>
                  <a:lnTo>
                    <a:pt x="386" y="60"/>
                  </a:lnTo>
                  <a:lnTo>
                    <a:pt x="418" y="74"/>
                  </a:lnTo>
                  <a:lnTo>
                    <a:pt x="449" y="91"/>
                  </a:lnTo>
                  <a:lnTo>
                    <a:pt x="479" y="109"/>
                  </a:lnTo>
                  <a:lnTo>
                    <a:pt x="508" y="127"/>
                  </a:lnTo>
                  <a:lnTo>
                    <a:pt x="536" y="148"/>
                  </a:lnTo>
                  <a:lnTo>
                    <a:pt x="563" y="170"/>
                  </a:lnTo>
                  <a:lnTo>
                    <a:pt x="589" y="193"/>
                  </a:lnTo>
                  <a:lnTo>
                    <a:pt x="614" y="217"/>
                  </a:lnTo>
                  <a:lnTo>
                    <a:pt x="638" y="243"/>
                  </a:lnTo>
                  <a:lnTo>
                    <a:pt x="661" y="269"/>
                  </a:lnTo>
                  <a:lnTo>
                    <a:pt x="682" y="297"/>
                  </a:lnTo>
                  <a:lnTo>
                    <a:pt x="703" y="326"/>
                  </a:lnTo>
                  <a:lnTo>
                    <a:pt x="721" y="355"/>
                  </a:lnTo>
                  <a:lnTo>
                    <a:pt x="738" y="387"/>
                  </a:lnTo>
                  <a:lnTo>
                    <a:pt x="755" y="418"/>
                  </a:lnTo>
                  <a:lnTo>
                    <a:pt x="769" y="451"/>
                  </a:lnTo>
                  <a:lnTo>
                    <a:pt x="782" y="485"/>
                  </a:lnTo>
                  <a:lnTo>
                    <a:pt x="792" y="519"/>
                  </a:lnTo>
                  <a:lnTo>
                    <a:pt x="802" y="555"/>
                  </a:lnTo>
                  <a:lnTo>
                    <a:pt x="810" y="591"/>
                  </a:lnTo>
                  <a:lnTo>
                    <a:pt x="816" y="627"/>
                  </a:lnTo>
                  <a:lnTo>
                    <a:pt x="819" y="665"/>
                  </a:lnTo>
                  <a:lnTo>
                    <a:pt x="823" y="702"/>
                  </a:lnTo>
                  <a:lnTo>
                    <a:pt x="823" y="739"/>
                  </a:lnTo>
                  <a:lnTo>
                    <a:pt x="821" y="774"/>
                  </a:lnTo>
                  <a:lnTo>
                    <a:pt x="817" y="810"/>
                  </a:lnTo>
                  <a:lnTo>
                    <a:pt x="813" y="846"/>
                  </a:lnTo>
                  <a:lnTo>
                    <a:pt x="805" y="880"/>
                  </a:lnTo>
                  <a:lnTo>
                    <a:pt x="798" y="915"/>
                  </a:lnTo>
                  <a:lnTo>
                    <a:pt x="787" y="949"/>
                  </a:lnTo>
                  <a:lnTo>
                    <a:pt x="776" y="982"/>
                  </a:lnTo>
                  <a:lnTo>
                    <a:pt x="762" y="1014"/>
                  </a:lnTo>
                  <a:lnTo>
                    <a:pt x="748" y="1046"/>
                  </a:lnTo>
                  <a:lnTo>
                    <a:pt x="732" y="1077"/>
                  </a:lnTo>
                  <a:lnTo>
                    <a:pt x="714" y="1107"/>
                  </a:lnTo>
                  <a:lnTo>
                    <a:pt x="695" y="1136"/>
                  </a:lnTo>
                  <a:lnTo>
                    <a:pt x="675" y="1164"/>
                  </a:lnTo>
                  <a:lnTo>
                    <a:pt x="653" y="1191"/>
                  </a:lnTo>
                  <a:lnTo>
                    <a:pt x="629" y="1218"/>
                  </a:lnTo>
                  <a:lnTo>
                    <a:pt x="606" y="1243"/>
                  </a:lnTo>
                  <a:lnTo>
                    <a:pt x="580" y="1267"/>
                  </a:lnTo>
                  <a:lnTo>
                    <a:pt x="554" y="1289"/>
                  </a:lnTo>
                  <a:lnTo>
                    <a:pt x="526" y="1311"/>
                  </a:lnTo>
                  <a:lnTo>
                    <a:pt x="497" y="1331"/>
                  </a:lnTo>
                  <a:lnTo>
                    <a:pt x="467" y="1350"/>
                  </a:lnTo>
                  <a:lnTo>
                    <a:pt x="436" y="1367"/>
                  </a:lnTo>
                  <a:lnTo>
                    <a:pt x="405" y="1382"/>
                  </a:lnTo>
                  <a:lnTo>
                    <a:pt x="371" y="1397"/>
                  </a:lnTo>
                  <a:lnTo>
                    <a:pt x="338" y="1409"/>
                  </a:lnTo>
                  <a:lnTo>
                    <a:pt x="303" y="1421"/>
                  </a:lnTo>
                  <a:lnTo>
                    <a:pt x="269" y="1430"/>
                  </a:lnTo>
                  <a:lnTo>
                    <a:pt x="232" y="1439"/>
                  </a:lnTo>
                  <a:lnTo>
                    <a:pt x="195" y="144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2"/>
            <p:cNvSpPr>
              <a:spLocks/>
            </p:cNvSpPr>
            <p:nvPr userDrawn="1"/>
          </p:nvSpPr>
          <p:spPr bwMode="auto">
            <a:xfrm>
              <a:off x="-4764088" y="-1632924"/>
              <a:ext cx="304800" cy="534988"/>
            </a:xfrm>
            <a:custGeom>
              <a:avLst/>
              <a:gdLst>
                <a:gd name="T0" fmla="*/ 35 w 767"/>
                <a:gd name="T1" fmla="*/ 2 h 1345"/>
                <a:gd name="T2" fmla="*/ 103 w 767"/>
                <a:gd name="T3" fmla="*/ 0 h 1345"/>
                <a:gd name="T4" fmla="*/ 171 w 767"/>
                <a:gd name="T5" fmla="*/ 4 h 1345"/>
                <a:gd name="T6" fmla="*/ 236 w 767"/>
                <a:gd name="T7" fmla="*/ 15 h 1345"/>
                <a:gd name="T8" fmla="*/ 299 w 767"/>
                <a:gd name="T9" fmla="*/ 32 h 1345"/>
                <a:gd name="T10" fmla="*/ 361 w 767"/>
                <a:gd name="T11" fmla="*/ 56 h 1345"/>
                <a:gd name="T12" fmla="*/ 419 w 767"/>
                <a:gd name="T13" fmla="*/ 84 h 1345"/>
                <a:gd name="T14" fmla="*/ 474 w 767"/>
                <a:gd name="T15" fmla="*/ 118 h 1345"/>
                <a:gd name="T16" fmla="*/ 526 w 767"/>
                <a:gd name="T17" fmla="*/ 157 h 1345"/>
                <a:gd name="T18" fmla="*/ 574 w 767"/>
                <a:gd name="T19" fmla="*/ 202 h 1345"/>
                <a:gd name="T20" fmla="*/ 617 w 767"/>
                <a:gd name="T21" fmla="*/ 250 h 1345"/>
                <a:gd name="T22" fmla="*/ 656 w 767"/>
                <a:gd name="T23" fmla="*/ 303 h 1345"/>
                <a:gd name="T24" fmla="*/ 689 w 767"/>
                <a:gd name="T25" fmla="*/ 359 h 1345"/>
                <a:gd name="T26" fmla="*/ 717 w 767"/>
                <a:gd name="T27" fmla="*/ 420 h 1345"/>
                <a:gd name="T28" fmla="*/ 739 w 767"/>
                <a:gd name="T29" fmla="*/ 483 h 1345"/>
                <a:gd name="T30" fmla="*/ 755 w 767"/>
                <a:gd name="T31" fmla="*/ 550 h 1345"/>
                <a:gd name="T32" fmla="*/ 765 w 767"/>
                <a:gd name="T33" fmla="*/ 618 h 1345"/>
                <a:gd name="T34" fmla="*/ 767 w 767"/>
                <a:gd name="T35" fmla="*/ 688 h 1345"/>
                <a:gd name="T36" fmla="*/ 763 w 767"/>
                <a:gd name="T37" fmla="*/ 755 h 1345"/>
                <a:gd name="T38" fmla="*/ 752 w 767"/>
                <a:gd name="T39" fmla="*/ 820 h 1345"/>
                <a:gd name="T40" fmla="*/ 735 w 767"/>
                <a:gd name="T41" fmla="*/ 884 h 1345"/>
                <a:gd name="T42" fmla="*/ 711 w 767"/>
                <a:gd name="T43" fmla="*/ 945 h 1345"/>
                <a:gd name="T44" fmla="*/ 683 w 767"/>
                <a:gd name="T45" fmla="*/ 1003 h 1345"/>
                <a:gd name="T46" fmla="*/ 648 w 767"/>
                <a:gd name="T47" fmla="*/ 1058 h 1345"/>
                <a:gd name="T48" fmla="*/ 609 w 767"/>
                <a:gd name="T49" fmla="*/ 1110 h 1345"/>
                <a:gd name="T50" fmla="*/ 565 w 767"/>
                <a:gd name="T51" fmla="*/ 1157 h 1345"/>
                <a:gd name="T52" fmla="*/ 516 w 767"/>
                <a:gd name="T53" fmla="*/ 1201 h 1345"/>
                <a:gd name="T54" fmla="*/ 464 w 767"/>
                <a:gd name="T55" fmla="*/ 1239 h 1345"/>
                <a:gd name="T56" fmla="*/ 407 w 767"/>
                <a:gd name="T57" fmla="*/ 1273 h 1345"/>
                <a:gd name="T58" fmla="*/ 347 w 767"/>
                <a:gd name="T59" fmla="*/ 1301 h 1345"/>
                <a:gd name="T60" fmla="*/ 283 w 767"/>
                <a:gd name="T61" fmla="*/ 1324 h 1345"/>
                <a:gd name="T62" fmla="*/ 217 w 767"/>
                <a:gd name="T63" fmla="*/ 1340 h 1345"/>
                <a:gd name="T64" fmla="*/ 0 w 767"/>
                <a:gd name="T65" fmla="*/ 6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7" h="1345">
                  <a:moveTo>
                    <a:pt x="0" y="6"/>
                  </a:moveTo>
                  <a:lnTo>
                    <a:pt x="35" y="2"/>
                  </a:lnTo>
                  <a:lnTo>
                    <a:pt x="69" y="0"/>
                  </a:lnTo>
                  <a:lnTo>
                    <a:pt x="103" y="0"/>
                  </a:lnTo>
                  <a:lnTo>
                    <a:pt x="137" y="1"/>
                  </a:lnTo>
                  <a:lnTo>
                    <a:pt x="171" y="4"/>
                  </a:lnTo>
                  <a:lnTo>
                    <a:pt x="203" y="8"/>
                  </a:lnTo>
                  <a:lnTo>
                    <a:pt x="236" y="15"/>
                  </a:lnTo>
                  <a:lnTo>
                    <a:pt x="268" y="23"/>
                  </a:lnTo>
                  <a:lnTo>
                    <a:pt x="299" y="32"/>
                  </a:lnTo>
                  <a:lnTo>
                    <a:pt x="331" y="43"/>
                  </a:lnTo>
                  <a:lnTo>
                    <a:pt x="361" y="56"/>
                  </a:lnTo>
                  <a:lnTo>
                    <a:pt x="390" y="69"/>
                  </a:lnTo>
                  <a:lnTo>
                    <a:pt x="419" y="84"/>
                  </a:lnTo>
                  <a:lnTo>
                    <a:pt x="447" y="101"/>
                  </a:lnTo>
                  <a:lnTo>
                    <a:pt x="474" y="118"/>
                  </a:lnTo>
                  <a:lnTo>
                    <a:pt x="500" y="138"/>
                  </a:lnTo>
                  <a:lnTo>
                    <a:pt x="526" y="157"/>
                  </a:lnTo>
                  <a:lnTo>
                    <a:pt x="550" y="179"/>
                  </a:lnTo>
                  <a:lnTo>
                    <a:pt x="574" y="202"/>
                  </a:lnTo>
                  <a:lnTo>
                    <a:pt x="595" y="225"/>
                  </a:lnTo>
                  <a:lnTo>
                    <a:pt x="617" y="250"/>
                  </a:lnTo>
                  <a:lnTo>
                    <a:pt x="636" y="276"/>
                  </a:lnTo>
                  <a:lnTo>
                    <a:pt x="656" y="303"/>
                  </a:lnTo>
                  <a:lnTo>
                    <a:pt x="673" y="331"/>
                  </a:lnTo>
                  <a:lnTo>
                    <a:pt x="689" y="359"/>
                  </a:lnTo>
                  <a:lnTo>
                    <a:pt x="703" y="390"/>
                  </a:lnTo>
                  <a:lnTo>
                    <a:pt x="717" y="420"/>
                  </a:lnTo>
                  <a:lnTo>
                    <a:pt x="729" y="451"/>
                  </a:lnTo>
                  <a:lnTo>
                    <a:pt x="739" y="483"/>
                  </a:lnTo>
                  <a:lnTo>
                    <a:pt x="749" y="516"/>
                  </a:lnTo>
                  <a:lnTo>
                    <a:pt x="755" y="550"/>
                  </a:lnTo>
                  <a:lnTo>
                    <a:pt x="761" y="584"/>
                  </a:lnTo>
                  <a:lnTo>
                    <a:pt x="765" y="618"/>
                  </a:lnTo>
                  <a:lnTo>
                    <a:pt x="767" y="653"/>
                  </a:lnTo>
                  <a:lnTo>
                    <a:pt x="767" y="688"/>
                  </a:lnTo>
                  <a:lnTo>
                    <a:pt x="766" y="721"/>
                  </a:lnTo>
                  <a:lnTo>
                    <a:pt x="763" y="755"/>
                  </a:lnTo>
                  <a:lnTo>
                    <a:pt x="758" y="788"/>
                  </a:lnTo>
                  <a:lnTo>
                    <a:pt x="752" y="820"/>
                  </a:lnTo>
                  <a:lnTo>
                    <a:pt x="744" y="852"/>
                  </a:lnTo>
                  <a:lnTo>
                    <a:pt x="735" y="884"/>
                  </a:lnTo>
                  <a:lnTo>
                    <a:pt x="724" y="914"/>
                  </a:lnTo>
                  <a:lnTo>
                    <a:pt x="711" y="945"/>
                  </a:lnTo>
                  <a:lnTo>
                    <a:pt x="698" y="974"/>
                  </a:lnTo>
                  <a:lnTo>
                    <a:pt x="683" y="1003"/>
                  </a:lnTo>
                  <a:lnTo>
                    <a:pt x="667" y="1031"/>
                  </a:lnTo>
                  <a:lnTo>
                    <a:pt x="648" y="1058"/>
                  </a:lnTo>
                  <a:lnTo>
                    <a:pt x="630" y="1085"/>
                  </a:lnTo>
                  <a:lnTo>
                    <a:pt x="609" y="1110"/>
                  </a:lnTo>
                  <a:lnTo>
                    <a:pt x="588" y="1135"/>
                  </a:lnTo>
                  <a:lnTo>
                    <a:pt x="565" y="1157"/>
                  </a:lnTo>
                  <a:lnTo>
                    <a:pt x="541" y="1180"/>
                  </a:lnTo>
                  <a:lnTo>
                    <a:pt x="516" y="1201"/>
                  </a:lnTo>
                  <a:lnTo>
                    <a:pt x="491" y="1221"/>
                  </a:lnTo>
                  <a:lnTo>
                    <a:pt x="464" y="1239"/>
                  </a:lnTo>
                  <a:lnTo>
                    <a:pt x="437" y="1257"/>
                  </a:lnTo>
                  <a:lnTo>
                    <a:pt x="407" y="1273"/>
                  </a:lnTo>
                  <a:lnTo>
                    <a:pt x="377" y="1288"/>
                  </a:lnTo>
                  <a:lnTo>
                    <a:pt x="347" y="1301"/>
                  </a:lnTo>
                  <a:lnTo>
                    <a:pt x="316" y="1313"/>
                  </a:lnTo>
                  <a:lnTo>
                    <a:pt x="283" y="1324"/>
                  </a:lnTo>
                  <a:lnTo>
                    <a:pt x="251" y="1332"/>
                  </a:lnTo>
                  <a:lnTo>
                    <a:pt x="217" y="1340"/>
                  </a:lnTo>
                  <a:lnTo>
                    <a:pt x="183" y="134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3"/>
            <p:cNvSpPr>
              <a:spLocks/>
            </p:cNvSpPr>
            <p:nvPr userDrawn="1"/>
          </p:nvSpPr>
          <p:spPr bwMode="auto">
            <a:xfrm>
              <a:off x="-4745038" y="-1485287"/>
              <a:ext cx="138113" cy="241300"/>
            </a:xfrm>
            <a:custGeom>
              <a:avLst/>
              <a:gdLst>
                <a:gd name="T0" fmla="*/ 16 w 348"/>
                <a:gd name="T1" fmla="*/ 1 h 610"/>
                <a:gd name="T2" fmla="*/ 46 w 348"/>
                <a:gd name="T3" fmla="*/ 0 h 610"/>
                <a:gd name="T4" fmla="*/ 78 w 348"/>
                <a:gd name="T5" fmla="*/ 2 h 610"/>
                <a:gd name="T6" fmla="*/ 107 w 348"/>
                <a:gd name="T7" fmla="*/ 8 h 610"/>
                <a:gd name="T8" fmla="*/ 136 w 348"/>
                <a:gd name="T9" fmla="*/ 15 h 610"/>
                <a:gd name="T10" fmla="*/ 163 w 348"/>
                <a:gd name="T11" fmla="*/ 25 h 610"/>
                <a:gd name="T12" fmla="*/ 190 w 348"/>
                <a:gd name="T13" fmla="*/ 39 h 610"/>
                <a:gd name="T14" fmla="*/ 215 w 348"/>
                <a:gd name="T15" fmla="*/ 54 h 610"/>
                <a:gd name="T16" fmla="*/ 239 w 348"/>
                <a:gd name="T17" fmla="*/ 71 h 610"/>
                <a:gd name="T18" fmla="*/ 260 w 348"/>
                <a:gd name="T19" fmla="*/ 92 h 610"/>
                <a:gd name="T20" fmla="*/ 280 w 348"/>
                <a:gd name="T21" fmla="*/ 113 h 610"/>
                <a:gd name="T22" fmla="*/ 297 w 348"/>
                <a:gd name="T23" fmla="*/ 137 h 610"/>
                <a:gd name="T24" fmla="*/ 312 w 348"/>
                <a:gd name="T25" fmla="*/ 163 h 610"/>
                <a:gd name="T26" fmla="*/ 325 w 348"/>
                <a:gd name="T27" fmla="*/ 190 h 610"/>
                <a:gd name="T28" fmla="*/ 335 w 348"/>
                <a:gd name="T29" fmla="*/ 219 h 610"/>
                <a:gd name="T30" fmla="*/ 342 w 348"/>
                <a:gd name="T31" fmla="*/ 249 h 610"/>
                <a:gd name="T32" fmla="*/ 347 w 348"/>
                <a:gd name="T33" fmla="*/ 281 h 610"/>
                <a:gd name="T34" fmla="*/ 348 w 348"/>
                <a:gd name="T35" fmla="*/ 312 h 610"/>
                <a:gd name="T36" fmla="*/ 345 w 348"/>
                <a:gd name="T37" fmla="*/ 342 h 610"/>
                <a:gd name="T38" fmla="*/ 341 w 348"/>
                <a:gd name="T39" fmla="*/ 372 h 610"/>
                <a:gd name="T40" fmla="*/ 333 w 348"/>
                <a:gd name="T41" fmla="*/ 401 h 610"/>
                <a:gd name="T42" fmla="*/ 323 w 348"/>
                <a:gd name="T43" fmla="*/ 429 h 610"/>
                <a:gd name="T44" fmla="*/ 310 w 348"/>
                <a:gd name="T45" fmla="*/ 455 h 610"/>
                <a:gd name="T46" fmla="*/ 294 w 348"/>
                <a:gd name="T47" fmla="*/ 480 h 610"/>
                <a:gd name="T48" fmla="*/ 276 w 348"/>
                <a:gd name="T49" fmla="*/ 503 h 610"/>
                <a:gd name="T50" fmla="*/ 256 w 348"/>
                <a:gd name="T51" fmla="*/ 525 h 610"/>
                <a:gd name="T52" fmla="*/ 234 w 348"/>
                <a:gd name="T53" fmla="*/ 544 h 610"/>
                <a:gd name="T54" fmla="*/ 210 w 348"/>
                <a:gd name="T55" fmla="*/ 563 h 610"/>
                <a:gd name="T56" fmla="*/ 185 w 348"/>
                <a:gd name="T57" fmla="*/ 578 h 610"/>
                <a:gd name="T58" fmla="*/ 158 w 348"/>
                <a:gd name="T59" fmla="*/ 591 h 610"/>
                <a:gd name="T60" fmla="*/ 128 w 348"/>
                <a:gd name="T61" fmla="*/ 600 h 610"/>
                <a:gd name="T62" fmla="*/ 98 w 348"/>
                <a:gd name="T63" fmla="*/ 608 h 610"/>
                <a:gd name="T64" fmla="*/ 0 w 348"/>
                <a:gd name="T65" fmla="*/ 3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610">
                  <a:moveTo>
                    <a:pt x="0" y="3"/>
                  </a:moveTo>
                  <a:lnTo>
                    <a:pt x="16" y="1"/>
                  </a:lnTo>
                  <a:lnTo>
                    <a:pt x="31" y="0"/>
                  </a:lnTo>
                  <a:lnTo>
                    <a:pt x="46" y="0"/>
                  </a:lnTo>
                  <a:lnTo>
                    <a:pt x="63" y="1"/>
                  </a:lnTo>
                  <a:lnTo>
                    <a:pt x="78" y="2"/>
                  </a:lnTo>
                  <a:lnTo>
                    <a:pt x="92" y="4"/>
                  </a:lnTo>
                  <a:lnTo>
                    <a:pt x="107" y="8"/>
                  </a:lnTo>
                  <a:lnTo>
                    <a:pt x="122" y="11"/>
                  </a:lnTo>
                  <a:lnTo>
                    <a:pt x="136" y="15"/>
                  </a:lnTo>
                  <a:lnTo>
                    <a:pt x="150" y="19"/>
                  </a:lnTo>
                  <a:lnTo>
                    <a:pt x="163" y="25"/>
                  </a:lnTo>
                  <a:lnTo>
                    <a:pt x="177" y="31"/>
                  </a:lnTo>
                  <a:lnTo>
                    <a:pt x="190" y="39"/>
                  </a:lnTo>
                  <a:lnTo>
                    <a:pt x="203" y="45"/>
                  </a:lnTo>
                  <a:lnTo>
                    <a:pt x="215" y="54"/>
                  </a:lnTo>
                  <a:lnTo>
                    <a:pt x="227" y="63"/>
                  </a:lnTo>
                  <a:lnTo>
                    <a:pt x="239" y="71"/>
                  </a:lnTo>
                  <a:lnTo>
                    <a:pt x="249" y="81"/>
                  </a:lnTo>
                  <a:lnTo>
                    <a:pt x="260" y="92"/>
                  </a:lnTo>
                  <a:lnTo>
                    <a:pt x="270" y="103"/>
                  </a:lnTo>
                  <a:lnTo>
                    <a:pt x="280" y="113"/>
                  </a:lnTo>
                  <a:lnTo>
                    <a:pt x="288" y="125"/>
                  </a:lnTo>
                  <a:lnTo>
                    <a:pt x="297" y="137"/>
                  </a:lnTo>
                  <a:lnTo>
                    <a:pt x="306" y="150"/>
                  </a:lnTo>
                  <a:lnTo>
                    <a:pt x="312" y="163"/>
                  </a:lnTo>
                  <a:lnTo>
                    <a:pt x="318" y="177"/>
                  </a:lnTo>
                  <a:lnTo>
                    <a:pt x="325" y="190"/>
                  </a:lnTo>
                  <a:lnTo>
                    <a:pt x="330" y="205"/>
                  </a:lnTo>
                  <a:lnTo>
                    <a:pt x="335" y="219"/>
                  </a:lnTo>
                  <a:lnTo>
                    <a:pt x="339" y="234"/>
                  </a:lnTo>
                  <a:lnTo>
                    <a:pt x="342" y="249"/>
                  </a:lnTo>
                  <a:lnTo>
                    <a:pt x="345" y="266"/>
                  </a:lnTo>
                  <a:lnTo>
                    <a:pt x="347" y="281"/>
                  </a:lnTo>
                  <a:lnTo>
                    <a:pt x="348" y="296"/>
                  </a:lnTo>
                  <a:lnTo>
                    <a:pt x="348" y="312"/>
                  </a:lnTo>
                  <a:lnTo>
                    <a:pt x="348" y="327"/>
                  </a:lnTo>
                  <a:lnTo>
                    <a:pt x="345" y="342"/>
                  </a:lnTo>
                  <a:lnTo>
                    <a:pt x="343" y="357"/>
                  </a:lnTo>
                  <a:lnTo>
                    <a:pt x="341" y="372"/>
                  </a:lnTo>
                  <a:lnTo>
                    <a:pt x="337" y="387"/>
                  </a:lnTo>
                  <a:lnTo>
                    <a:pt x="333" y="401"/>
                  </a:lnTo>
                  <a:lnTo>
                    <a:pt x="328" y="415"/>
                  </a:lnTo>
                  <a:lnTo>
                    <a:pt x="323" y="429"/>
                  </a:lnTo>
                  <a:lnTo>
                    <a:pt x="316" y="442"/>
                  </a:lnTo>
                  <a:lnTo>
                    <a:pt x="310" y="455"/>
                  </a:lnTo>
                  <a:lnTo>
                    <a:pt x="302" y="468"/>
                  </a:lnTo>
                  <a:lnTo>
                    <a:pt x="294" y="480"/>
                  </a:lnTo>
                  <a:lnTo>
                    <a:pt x="285" y="492"/>
                  </a:lnTo>
                  <a:lnTo>
                    <a:pt x="276" y="503"/>
                  </a:lnTo>
                  <a:lnTo>
                    <a:pt x="267" y="514"/>
                  </a:lnTo>
                  <a:lnTo>
                    <a:pt x="256" y="525"/>
                  </a:lnTo>
                  <a:lnTo>
                    <a:pt x="245" y="536"/>
                  </a:lnTo>
                  <a:lnTo>
                    <a:pt x="234" y="544"/>
                  </a:lnTo>
                  <a:lnTo>
                    <a:pt x="222" y="554"/>
                  </a:lnTo>
                  <a:lnTo>
                    <a:pt x="210" y="563"/>
                  </a:lnTo>
                  <a:lnTo>
                    <a:pt x="198" y="570"/>
                  </a:lnTo>
                  <a:lnTo>
                    <a:pt x="185" y="578"/>
                  </a:lnTo>
                  <a:lnTo>
                    <a:pt x="172" y="584"/>
                  </a:lnTo>
                  <a:lnTo>
                    <a:pt x="158" y="591"/>
                  </a:lnTo>
                  <a:lnTo>
                    <a:pt x="144" y="596"/>
                  </a:lnTo>
                  <a:lnTo>
                    <a:pt x="128" y="600"/>
                  </a:lnTo>
                  <a:lnTo>
                    <a:pt x="113" y="605"/>
                  </a:lnTo>
                  <a:lnTo>
                    <a:pt x="98" y="608"/>
                  </a:lnTo>
                  <a:lnTo>
                    <a:pt x="83" y="61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4"/>
            <p:cNvSpPr>
              <a:spLocks/>
            </p:cNvSpPr>
            <p:nvPr userDrawn="1"/>
          </p:nvSpPr>
          <p:spPr bwMode="auto">
            <a:xfrm>
              <a:off x="-4549775" y="-1409087"/>
              <a:ext cx="55563" cy="30163"/>
            </a:xfrm>
            <a:custGeom>
              <a:avLst/>
              <a:gdLst>
                <a:gd name="T0" fmla="*/ 103 w 140"/>
                <a:gd name="T1" fmla="*/ 75 h 76"/>
                <a:gd name="T2" fmla="*/ 88 w 140"/>
                <a:gd name="T3" fmla="*/ 76 h 76"/>
                <a:gd name="T4" fmla="*/ 72 w 140"/>
                <a:gd name="T5" fmla="*/ 76 h 76"/>
                <a:gd name="T6" fmla="*/ 54 w 140"/>
                <a:gd name="T7" fmla="*/ 75 h 76"/>
                <a:gd name="T8" fmla="*/ 38 w 140"/>
                <a:gd name="T9" fmla="*/ 73 h 76"/>
                <a:gd name="T10" fmla="*/ 24 w 140"/>
                <a:gd name="T11" fmla="*/ 68 h 76"/>
                <a:gd name="T12" fmla="*/ 12 w 140"/>
                <a:gd name="T13" fmla="*/ 64 h 76"/>
                <a:gd name="T14" fmla="*/ 8 w 140"/>
                <a:gd name="T15" fmla="*/ 61 h 76"/>
                <a:gd name="T16" fmla="*/ 4 w 140"/>
                <a:gd name="T17" fmla="*/ 58 h 76"/>
                <a:gd name="T18" fmla="*/ 1 w 140"/>
                <a:gd name="T19" fmla="*/ 54 h 76"/>
                <a:gd name="T20" fmla="*/ 0 w 140"/>
                <a:gd name="T21" fmla="*/ 51 h 76"/>
                <a:gd name="T22" fmla="*/ 0 w 140"/>
                <a:gd name="T23" fmla="*/ 47 h 76"/>
                <a:gd name="T24" fmla="*/ 1 w 140"/>
                <a:gd name="T25" fmla="*/ 44 h 76"/>
                <a:gd name="T26" fmla="*/ 5 w 140"/>
                <a:gd name="T27" fmla="*/ 39 h 76"/>
                <a:gd name="T28" fmla="*/ 8 w 140"/>
                <a:gd name="T29" fmla="*/ 35 h 76"/>
                <a:gd name="T30" fmla="*/ 19 w 140"/>
                <a:gd name="T31" fmla="*/ 27 h 76"/>
                <a:gd name="T32" fmla="*/ 32 w 140"/>
                <a:gd name="T33" fmla="*/ 20 h 76"/>
                <a:gd name="T34" fmla="*/ 46 w 140"/>
                <a:gd name="T35" fmla="*/ 13 h 76"/>
                <a:gd name="T36" fmla="*/ 62 w 140"/>
                <a:gd name="T37" fmla="*/ 8 h 76"/>
                <a:gd name="T38" fmla="*/ 78 w 140"/>
                <a:gd name="T39" fmla="*/ 4 h 76"/>
                <a:gd name="T40" fmla="*/ 93 w 140"/>
                <a:gd name="T41" fmla="*/ 1 h 76"/>
                <a:gd name="T42" fmla="*/ 106 w 140"/>
                <a:gd name="T43" fmla="*/ 0 h 76"/>
                <a:gd name="T44" fmla="*/ 116 w 140"/>
                <a:gd name="T45" fmla="*/ 0 h 76"/>
                <a:gd name="T46" fmla="*/ 123 w 140"/>
                <a:gd name="T47" fmla="*/ 4 h 76"/>
                <a:gd name="T48" fmla="*/ 129 w 140"/>
                <a:gd name="T49" fmla="*/ 7 h 76"/>
                <a:gd name="T50" fmla="*/ 133 w 140"/>
                <a:gd name="T51" fmla="*/ 12 h 76"/>
                <a:gd name="T52" fmla="*/ 135 w 140"/>
                <a:gd name="T53" fmla="*/ 18 h 76"/>
                <a:gd name="T54" fmla="*/ 138 w 140"/>
                <a:gd name="T55" fmla="*/ 25 h 76"/>
                <a:gd name="T56" fmla="*/ 139 w 140"/>
                <a:gd name="T57" fmla="*/ 33 h 76"/>
                <a:gd name="T58" fmla="*/ 140 w 140"/>
                <a:gd name="T59" fmla="*/ 39 h 76"/>
                <a:gd name="T60" fmla="*/ 140 w 140"/>
                <a:gd name="T61" fmla="*/ 47 h 76"/>
                <a:gd name="T62" fmla="*/ 139 w 140"/>
                <a:gd name="T63" fmla="*/ 53 h 76"/>
                <a:gd name="T64" fmla="*/ 136 w 140"/>
                <a:gd name="T65" fmla="*/ 59 h 76"/>
                <a:gd name="T66" fmla="*/ 132 w 140"/>
                <a:gd name="T67" fmla="*/ 64 h 76"/>
                <a:gd name="T68" fmla="*/ 125 w 140"/>
                <a:gd name="T69" fmla="*/ 68 h 76"/>
                <a:gd name="T70" fmla="*/ 116 w 140"/>
                <a:gd name="T71" fmla="*/ 72 h 76"/>
                <a:gd name="T72" fmla="*/ 103 w 140"/>
                <a:gd name="T73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76">
                  <a:moveTo>
                    <a:pt x="103" y="75"/>
                  </a:moveTo>
                  <a:lnTo>
                    <a:pt x="88" y="76"/>
                  </a:lnTo>
                  <a:lnTo>
                    <a:pt x="72" y="76"/>
                  </a:lnTo>
                  <a:lnTo>
                    <a:pt x="54" y="75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64"/>
                  </a:lnTo>
                  <a:lnTo>
                    <a:pt x="8" y="61"/>
                  </a:lnTo>
                  <a:lnTo>
                    <a:pt x="4" y="58"/>
                  </a:lnTo>
                  <a:lnTo>
                    <a:pt x="1" y="54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1" y="44"/>
                  </a:lnTo>
                  <a:lnTo>
                    <a:pt x="5" y="39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32" y="20"/>
                  </a:lnTo>
                  <a:lnTo>
                    <a:pt x="46" y="13"/>
                  </a:lnTo>
                  <a:lnTo>
                    <a:pt x="62" y="8"/>
                  </a:lnTo>
                  <a:lnTo>
                    <a:pt x="78" y="4"/>
                  </a:lnTo>
                  <a:lnTo>
                    <a:pt x="93" y="1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3" y="4"/>
                  </a:lnTo>
                  <a:lnTo>
                    <a:pt x="129" y="7"/>
                  </a:lnTo>
                  <a:lnTo>
                    <a:pt x="133" y="12"/>
                  </a:lnTo>
                  <a:lnTo>
                    <a:pt x="135" y="18"/>
                  </a:lnTo>
                  <a:lnTo>
                    <a:pt x="138" y="25"/>
                  </a:lnTo>
                  <a:lnTo>
                    <a:pt x="139" y="33"/>
                  </a:lnTo>
                  <a:lnTo>
                    <a:pt x="140" y="39"/>
                  </a:lnTo>
                  <a:lnTo>
                    <a:pt x="140" y="47"/>
                  </a:lnTo>
                  <a:lnTo>
                    <a:pt x="139" y="53"/>
                  </a:lnTo>
                  <a:lnTo>
                    <a:pt x="136" y="59"/>
                  </a:lnTo>
                  <a:lnTo>
                    <a:pt x="132" y="64"/>
                  </a:lnTo>
                  <a:lnTo>
                    <a:pt x="125" y="68"/>
                  </a:lnTo>
                  <a:lnTo>
                    <a:pt x="116" y="72"/>
                  </a:lnTo>
                  <a:lnTo>
                    <a:pt x="103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5"/>
            <p:cNvSpPr>
              <a:spLocks/>
            </p:cNvSpPr>
            <p:nvPr userDrawn="1"/>
          </p:nvSpPr>
          <p:spPr bwMode="auto">
            <a:xfrm>
              <a:off x="-4568825" y="-1483699"/>
              <a:ext cx="52388" cy="38100"/>
            </a:xfrm>
            <a:custGeom>
              <a:avLst/>
              <a:gdLst>
                <a:gd name="T0" fmla="*/ 106 w 131"/>
                <a:gd name="T1" fmla="*/ 75 h 97"/>
                <a:gd name="T2" fmla="*/ 91 w 131"/>
                <a:gd name="T3" fmla="*/ 80 h 97"/>
                <a:gd name="T4" fmla="*/ 76 w 131"/>
                <a:gd name="T5" fmla="*/ 87 h 97"/>
                <a:gd name="T6" fmla="*/ 60 w 131"/>
                <a:gd name="T7" fmla="*/ 91 h 97"/>
                <a:gd name="T8" fmla="*/ 44 w 131"/>
                <a:gd name="T9" fmla="*/ 94 h 97"/>
                <a:gd name="T10" fmla="*/ 29 w 131"/>
                <a:gd name="T11" fmla="*/ 97 h 97"/>
                <a:gd name="T12" fmla="*/ 17 w 131"/>
                <a:gd name="T13" fmla="*/ 96 h 97"/>
                <a:gd name="T14" fmla="*/ 12 w 131"/>
                <a:gd name="T15" fmla="*/ 94 h 97"/>
                <a:gd name="T16" fmla="*/ 7 w 131"/>
                <a:gd name="T17" fmla="*/ 93 h 97"/>
                <a:gd name="T18" fmla="*/ 3 w 131"/>
                <a:gd name="T19" fmla="*/ 90 h 97"/>
                <a:gd name="T20" fmla="*/ 1 w 131"/>
                <a:gd name="T21" fmla="*/ 88 h 97"/>
                <a:gd name="T22" fmla="*/ 0 w 131"/>
                <a:gd name="T23" fmla="*/ 84 h 97"/>
                <a:gd name="T24" fmla="*/ 0 w 131"/>
                <a:gd name="T25" fmla="*/ 79 h 97"/>
                <a:gd name="T26" fmla="*/ 1 w 131"/>
                <a:gd name="T27" fmla="*/ 75 h 97"/>
                <a:gd name="T28" fmla="*/ 3 w 131"/>
                <a:gd name="T29" fmla="*/ 70 h 97"/>
                <a:gd name="T30" fmla="*/ 10 w 131"/>
                <a:gd name="T31" fmla="*/ 59 h 97"/>
                <a:gd name="T32" fmla="*/ 19 w 131"/>
                <a:gd name="T33" fmla="*/ 48 h 97"/>
                <a:gd name="T34" fmla="*/ 31 w 131"/>
                <a:gd name="T35" fmla="*/ 37 h 97"/>
                <a:gd name="T36" fmla="*/ 44 w 131"/>
                <a:gd name="T37" fmla="*/ 26 h 97"/>
                <a:gd name="T38" fmla="*/ 58 w 131"/>
                <a:gd name="T39" fmla="*/ 17 h 97"/>
                <a:gd name="T40" fmla="*/ 71 w 131"/>
                <a:gd name="T41" fmla="*/ 9 h 97"/>
                <a:gd name="T42" fmla="*/ 83 w 131"/>
                <a:gd name="T43" fmla="*/ 4 h 97"/>
                <a:gd name="T44" fmla="*/ 93 w 131"/>
                <a:gd name="T45" fmla="*/ 0 h 97"/>
                <a:gd name="T46" fmla="*/ 100 w 131"/>
                <a:gd name="T47" fmla="*/ 0 h 97"/>
                <a:gd name="T48" fmla="*/ 107 w 131"/>
                <a:gd name="T49" fmla="*/ 2 h 97"/>
                <a:gd name="T50" fmla="*/ 112 w 131"/>
                <a:gd name="T51" fmla="*/ 6 h 97"/>
                <a:gd name="T52" fmla="*/ 117 w 131"/>
                <a:gd name="T53" fmla="*/ 10 h 97"/>
                <a:gd name="T54" fmla="*/ 121 w 131"/>
                <a:gd name="T55" fmla="*/ 16 h 97"/>
                <a:gd name="T56" fmla="*/ 125 w 131"/>
                <a:gd name="T57" fmla="*/ 22 h 97"/>
                <a:gd name="T58" fmla="*/ 128 w 131"/>
                <a:gd name="T59" fmla="*/ 30 h 97"/>
                <a:gd name="T60" fmla="*/ 130 w 131"/>
                <a:gd name="T61" fmla="*/ 36 h 97"/>
                <a:gd name="T62" fmla="*/ 131 w 131"/>
                <a:gd name="T63" fmla="*/ 43 h 97"/>
                <a:gd name="T64" fmla="*/ 131 w 131"/>
                <a:gd name="T65" fmla="*/ 49 h 97"/>
                <a:gd name="T66" fmla="*/ 129 w 131"/>
                <a:gd name="T67" fmla="*/ 54 h 97"/>
                <a:gd name="T68" fmla="*/ 124 w 131"/>
                <a:gd name="T69" fmla="*/ 61 h 97"/>
                <a:gd name="T70" fmla="*/ 116 w 131"/>
                <a:gd name="T71" fmla="*/ 67 h 97"/>
                <a:gd name="T72" fmla="*/ 106 w 131"/>
                <a:gd name="T73" fmla="*/ 7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" h="97">
                  <a:moveTo>
                    <a:pt x="106" y="75"/>
                  </a:moveTo>
                  <a:lnTo>
                    <a:pt x="91" y="80"/>
                  </a:lnTo>
                  <a:lnTo>
                    <a:pt x="76" y="87"/>
                  </a:lnTo>
                  <a:lnTo>
                    <a:pt x="60" y="91"/>
                  </a:lnTo>
                  <a:lnTo>
                    <a:pt x="44" y="94"/>
                  </a:lnTo>
                  <a:lnTo>
                    <a:pt x="29" y="97"/>
                  </a:lnTo>
                  <a:lnTo>
                    <a:pt x="17" y="96"/>
                  </a:lnTo>
                  <a:lnTo>
                    <a:pt x="12" y="94"/>
                  </a:lnTo>
                  <a:lnTo>
                    <a:pt x="7" y="93"/>
                  </a:lnTo>
                  <a:lnTo>
                    <a:pt x="3" y="90"/>
                  </a:lnTo>
                  <a:lnTo>
                    <a:pt x="1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1" y="75"/>
                  </a:lnTo>
                  <a:lnTo>
                    <a:pt x="3" y="70"/>
                  </a:lnTo>
                  <a:lnTo>
                    <a:pt x="10" y="59"/>
                  </a:lnTo>
                  <a:lnTo>
                    <a:pt x="19" y="48"/>
                  </a:lnTo>
                  <a:lnTo>
                    <a:pt x="31" y="37"/>
                  </a:lnTo>
                  <a:lnTo>
                    <a:pt x="44" y="26"/>
                  </a:lnTo>
                  <a:lnTo>
                    <a:pt x="58" y="17"/>
                  </a:lnTo>
                  <a:lnTo>
                    <a:pt x="71" y="9"/>
                  </a:lnTo>
                  <a:lnTo>
                    <a:pt x="83" y="4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7" y="2"/>
                  </a:lnTo>
                  <a:lnTo>
                    <a:pt x="112" y="6"/>
                  </a:lnTo>
                  <a:lnTo>
                    <a:pt x="117" y="10"/>
                  </a:lnTo>
                  <a:lnTo>
                    <a:pt x="121" y="16"/>
                  </a:lnTo>
                  <a:lnTo>
                    <a:pt x="125" y="22"/>
                  </a:lnTo>
                  <a:lnTo>
                    <a:pt x="128" y="30"/>
                  </a:lnTo>
                  <a:lnTo>
                    <a:pt x="130" y="36"/>
                  </a:lnTo>
                  <a:lnTo>
                    <a:pt x="131" y="43"/>
                  </a:lnTo>
                  <a:lnTo>
                    <a:pt x="131" y="49"/>
                  </a:lnTo>
                  <a:lnTo>
                    <a:pt x="129" y="54"/>
                  </a:lnTo>
                  <a:lnTo>
                    <a:pt x="124" y="61"/>
                  </a:lnTo>
                  <a:lnTo>
                    <a:pt x="116" y="67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6"/>
            <p:cNvSpPr>
              <a:spLocks/>
            </p:cNvSpPr>
            <p:nvPr userDrawn="1"/>
          </p:nvSpPr>
          <p:spPr bwMode="auto">
            <a:xfrm>
              <a:off x="-4608513" y="-1544024"/>
              <a:ext cx="44450" cy="46038"/>
            </a:xfrm>
            <a:custGeom>
              <a:avLst/>
              <a:gdLst>
                <a:gd name="T0" fmla="*/ 99 w 114"/>
                <a:gd name="T1" fmla="*/ 68 h 119"/>
                <a:gd name="T2" fmla="*/ 88 w 114"/>
                <a:gd name="T3" fmla="*/ 79 h 119"/>
                <a:gd name="T4" fmla="*/ 75 w 114"/>
                <a:gd name="T5" fmla="*/ 90 h 119"/>
                <a:gd name="T6" fmla="*/ 62 w 114"/>
                <a:gd name="T7" fmla="*/ 99 h 119"/>
                <a:gd name="T8" fmla="*/ 48 w 114"/>
                <a:gd name="T9" fmla="*/ 108 h 119"/>
                <a:gd name="T10" fmla="*/ 35 w 114"/>
                <a:gd name="T11" fmla="*/ 115 h 119"/>
                <a:gd name="T12" fmla="*/ 22 w 114"/>
                <a:gd name="T13" fmla="*/ 119 h 119"/>
                <a:gd name="T14" fmla="*/ 17 w 114"/>
                <a:gd name="T15" fmla="*/ 119 h 119"/>
                <a:gd name="T16" fmla="*/ 12 w 114"/>
                <a:gd name="T17" fmla="*/ 119 h 119"/>
                <a:gd name="T18" fmla="*/ 8 w 114"/>
                <a:gd name="T19" fmla="*/ 118 h 119"/>
                <a:gd name="T20" fmla="*/ 5 w 114"/>
                <a:gd name="T21" fmla="*/ 117 h 119"/>
                <a:gd name="T22" fmla="*/ 2 w 114"/>
                <a:gd name="T23" fmla="*/ 114 h 119"/>
                <a:gd name="T24" fmla="*/ 1 w 114"/>
                <a:gd name="T25" fmla="*/ 109 h 119"/>
                <a:gd name="T26" fmla="*/ 0 w 114"/>
                <a:gd name="T27" fmla="*/ 105 h 119"/>
                <a:gd name="T28" fmla="*/ 1 w 114"/>
                <a:gd name="T29" fmla="*/ 99 h 119"/>
                <a:gd name="T30" fmla="*/ 4 w 114"/>
                <a:gd name="T31" fmla="*/ 87 h 119"/>
                <a:gd name="T32" fmla="*/ 9 w 114"/>
                <a:gd name="T33" fmla="*/ 72 h 119"/>
                <a:gd name="T34" fmla="*/ 17 w 114"/>
                <a:gd name="T35" fmla="*/ 58 h 119"/>
                <a:gd name="T36" fmla="*/ 24 w 114"/>
                <a:gd name="T37" fmla="*/ 43 h 119"/>
                <a:gd name="T38" fmla="*/ 34 w 114"/>
                <a:gd name="T39" fmla="*/ 30 h 119"/>
                <a:gd name="T40" fmla="*/ 44 w 114"/>
                <a:gd name="T41" fmla="*/ 18 h 119"/>
                <a:gd name="T42" fmla="*/ 53 w 114"/>
                <a:gd name="T43" fmla="*/ 9 h 119"/>
                <a:gd name="T44" fmla="*/ 61 w 114"/>
                <a:gd name="T45" fmla="*/ 3 h 119"/>
                <a:gd name="T46" fmla="*/ 68 w 114"/>
                <a:gd name="T47" fmla="*/ 0 h 119"/>
                <a:gd name="T48" fmla="*/ 75 w 114"/>
                <a:gd name="T49" fmla="*/ 0 h 119"/>
                <a:gd name="T50" fmla="*/ 81 w 114"/>
                <a:gd name="T51" fmla="*/ 1 h 119"/>
                <a:gd name="T52" fmla="*/ 88 w 114"/>
                <a:gd name="T53" fmla="*/ 4 h 119"/>
                <a:gd name="T54" fmla="*/ 93 w 114"/>
                <a:gd name="T55" fmla="*/ 8 h 119"/>
                <a:gd name="T56" fmla="*/ 99 w 114"/>
                <a:gd name="T57" fmla="*/ 13 h 119"/>
                <a:gd name="T58" fmla="*/ 104 w 114"/>
                <a:gd name="T59" fmla="*/ 18 h 119"/>
                <a:gd name="T60" fmla="*/ 108 w 114"/>
                <a:gd name="T61" fmla="*/ 24 h 119"/>
                <a:gd name="T62" fmla="*/ 113 w 114"/>
                <a:gd name="T63" fmla="*/ 29 h 119"/>
                <a:gd name="T64" fmla="*/ 114 w 114"/>
                <a:gd name="T65" fmla="*/ 35 h 119"/>
                <a:gd name="T66" fmla="*/ 114 w 114"/>
                <a:gd name="T67" fmla="*/ 42 h 119"/>
                <a:gd name="T68" fmla="*/ 112 w 114"/>
                <a:gd name="T69" fmla="*/ 50 h 119"/>
                <a:gd name="T70" fmla="*/ 107 w 114"/>
                <a:gd name="T71" fmla="*/ 58 h 119"/>
                <a:gd name="T72" fmla="*/ 99 w 114"/>
                <a:gd name="T73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119">
                  <a:moveTo>
                    <a:pt x="99" y="68"/>
                  </a:moveTo>
                  <a:lnTo>
                    <a:pt x="88" y="79"/>
                  </a:lnTo>
                  <a:lnTo>
                    <a:pt x="75" y="90"/>
                  </a:lnTo>
                  <a:lnTo>
                    <a:pt x="62" y="99"/>
                  </a:lnTo>
                  <a:lnTo>
                    <a:pt x="48" y="108"/>
                  </a:lnTo>
                  <a:lnTo>
                    <a:pt x="35" y="115"/>
                  </a:lnTo>
                  <a:lnTo>
                    <a:pt x="22" y="119"/>
                  </a:lnTo>
                  <a:lnTo>
                    <a:pt x="17" y="119"/>
                  </a:lnTo>
                  <a:lnTo>
                    <a:pt x="12" y="119"/>
                  </a:lnTo>
                  <a:lnTo>
                    <a:pt x="8" y="118"/>
                  </a:lnTo>
                  <a:lnTo>
                    <a:pt x="5" y="117"/>
                  </a:lnTo>
                  <a:lnTo>
                    <a:pt x="2" y="114"/>
                  </a:lnTo>
                  <a:lnTo>
                    <a:pt x="1" y="109"/>
                  </a:lnTo>
                  <a:lnTo>
                    <a:pt x="0" y="105"/>
                  </a:lnTo>
                  <a:lnTo>
                    <a:pt x="1" y="99"/>
                  </a:lnTo>
                  <a:lnTo>
                    <a:pt x="4" y="87"/>
                  </a:lnTo>
                  <a:lnTo>
                    <a:pt x="9" y="72"/>
                  </a:lnTo>
                  <a:lnTo>
                    <a:pt x="17" y="58"/>
                  </a:lnTo>
                  <a:lnTo>
                    <a:pt x="24" y="43"/>
                  </a:lnTo>
                  <a:lnTo>
                    <a:pt x="34" y="30"/>
                  </a:lnTo>
                  <a:lnTo>
                    <a:pt x="44" y="18"/>
                  </a:lnTo>
                  <a:lnTo>
                    <a:pt x="53" y="9"/>
                  </a:lnTo>
                  <a:lnTo>
                    <a:pt x="61" y="3"/>
                  </a:lnTo>
                  <a:lnTo>
                    <a:pt x="68" y="0"/>
                  </a:lnTo>
                  <a:lnTo>
                    <a:pt x="75" y="0"/>
                  </a:lnTo>
                  <a:lnTo>
                    <a:pt x="81" y="1"/>
                  </a:lnTo>
                  <a:lnTo>
                    <a:pt x="88" y="4"/>
                  </a:lnTo>
                  <a:lnTo>
                    <a:pt x="93" y="8"/>
                  </a:lnTo>
                  <a:lnTo>
                    <a:pt x="99" y="13"/>
                  </a:lnTo>
                  <a:lnTo>
                    <a:pt x="104" y="18"/>
                  </a:lnTo>
                  <a:lnTo>
                    <a:pt x="108" y="24"/>
                  </a:lnTo>
                  <a:lnTo>
                    <a:pt x="113" y="29"/>
                  </a:lnTo>
                  <a:lnTo>
                    <a:pt x="114" y="35"/>
                  </a:lnTo>
                  <a:lnTo>
                    <a:pt x="114" y="42"/>
                  </a:lnTo>
                  <a:lnTo>
                    <a:pt x="112" y="50"/>
                  </a:lnTo>
                  <a:lnTo>
                    <a:pt x="107" y="58"/>
                  </a:lnTo>
                  <a:lnTo>
                    <a:pt x="99" y="68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7"/>
            <p:cNvSpPr>
              <a:spLocks/>
            </p:cNvSpPr>
            <p:nvPr userDrawn="1"/>
          </p:nvSpPr>
          <p:spPr bwMode="auto">
            <a:xfrm>
              <a:off x="-4664075" y="-1585299"/>
              <a:ext cx="34925" cy="53975"/>
            </a:xfrm>
            <a:custGeom>
              <a:avLst/>
              <a:gdLst>
                <a:gd name="T0" fmla="*/ 83 w 89"/>
                <a:gd name="T1" fmla="*/ 57 h 135"/>
                <a:gd name="T2" fmla="*/ 77 w 89"/>
                <a:gd name="T3" fmla="*/ 71 h 135"/>
                <a:gd name="T4" fmla="*/ 68 w 89"/>
                <a:gd name="T5" fmla="*/ 85 h 135"/>
                <a:gd name="T6" fmla="*/ 58 w 89"/>
                <a:gd name="T7" fmla="*/ 99 h 135"/>
                <a:gd name="T8" fmla="*/ 49 w 89"/>
                <a:gd name="T9" fmla="*/ 112 h 135"/>
                <a:gd name="T10" fmla="*/ 38 w 89"/>
                <a:gd name="T11" fmla="*/ 123 h 135"/>
                <a:gd name="T12" fmla="*/ 28 w 89"/>
                <a:gd name="T13" fmla="*/ 130 h 135"/>
                <a:gd name="T14" fmla="*/ 24 w 89"/>
                <a:gd name="T15" fmla="*/ 134 h 135"/>
                <a:gd name="T16" fmla="*/ 19 w 89"/>
                <a:gd name="T17" fmla="*/ 135 h 135"/>
                <a:gd name="T18" fmla="*/ 15 w 89"/>
                <a:gd name="T19" fmla="*/ 135 h 135"/>
                <a:gd name="T20" fmla="*/ 11 w 89"/>
                <a:gd name="T21" fmla="*/ 135 h 135"/>
                <a:gd name="T22" fmla="*/ 8 w 89"/>
                <a:gd name="T23" fmla="*/ 132 h 135"/>
                <a:gd name="T24" fmla="*/ 5 w 89"/>
                <a:gd name="T25" fmla="*/ 129 h 135"/>
                <a:gd name="T26" fmla="*/ 3 w 89"/>
                <a:gd name="T27" fmla="*/ 125 h 135"/>
                <a:gd name="T28" fmla="*/ 1 w 89"/>
                <a:gd name="T29" fmla="*/ 119 h 135"/>
                <a:gd name="T30" fmla="*/ 0 w 89"/>
                <a:gd name="T31" fmla="*/ 107 h 135"/>
                <a:gd name="T32" fmla="*/ 0 w 89"/>
                <a:gd name="T33" fmla="*/ 92 h 135"/>
                <a:gd name="T34" fmla="*/ 1 w 89"/>
                <a:gd name="T35" fmla="*/ 76 h 135"/>
                <a:gd name="T36" fmla="*/ 4 w 89"/>
                <a:gd name="T37" fmla="*/ 59 h 135"/>
                <a:gd name="T38" fmla="*/ 9 w 89"/>
                <a:gd name="T39" fmla="*/ 43 h 135"/>
                <a:gd name="T40" fmla="*/ 14 w 89"/>
                <a:gd name="T41" fmla="*/ 29 h 135"/>
                <a:gd name="T42" fmla="*/ 19 w 89"/>
                <a:gd name="T43" fmla="*/ 17 h 135"/>
                <a:gd name="T44" fmla="*/ 25 w 89"/>
                <a:gd name="T45" fmla="*/ 9 h 135"/>
                <a:gd name="T46" fmla="*/ 31 w 89"/>
                <a:gd name="T47" fmla="*/ 4 h 135"/>
                <a:gd name="T48" fmla="*/ 37 w 89"/>
                <a:gd name="T49" fmla="*/ 1 h 135"/>
                <a:gd name="T50" fmla="*/ 43 w 89"/>
                <a:gd name="T51" fmla="*/ 0 h 135"/>
                <a:gd name="T52" fmla="*/ 50 w 89"/>
                <a:gd name="T53" fmla="*/ 1 h 135"/>
                <a:gd name="T54" fmla="*/ 57 w 89"/>
                <a:gd name="T55" fmla="*/ 3 h 135"/>
                <a:gd name="T56" fmla="*/ 64 w 89"/>
                <a:gd name="T57" fmla="*/ 5 h 135"/>
                <a:gd name="T58" fmla="*/ 70 w 89"/>
                <a:gd name="T59" fmla="*/ 8 h 135"/>
                <a:gd name="T60" fmla="*/ 77 w 89"/>
                <a:gd name="T61" fmla="*/ 11 h 135"/>
                <a:gd name="T62" fmla="*/ 82 w 89"/>
                <a:gd name="T63" fmla="*/ 16 h 135"/>
                <a:gd name="T64" fmla="*/ 86 w 89"/>
                <a:gd name="T65" fmla="*/ 20 h 135"/>
                <a:gd name="T66" fmla="*/ 89 w 89"/>
                <a:gd name="T67" fmla="*/ 27 h 135"/>
                <a:gd name="T68" fmla="*/ 89 w 89"/>
                <a:gd name="T69" fmla="*/ 35 h 135"/>
                <a:gd name="T70" fmla="*/ 86 w 89"/>
                <a:gd name="T71" fmla="*/ 45 h 135"/>
                <a:gd name="T72" fmla="*/ 83 w 89"/>
                <a:gd name="T73" fmla="*/ 5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9" h="135">
                  <a:moveTo>
                    <a:pt x="83" y="57"/>
                  </a:moveTo>
                  <a:lnTo>
                    <a:pt x="77" y="71"/>
                  </a:lnTo>
                  <a:lnTo>
                    <a:pt x="68" y="85"/>
                  </a:lnTo>
                  <a:lnTo>
                    <a:pt x="58" y="99"/>
                  </a:lnTo>
                  <a:lnTo>
                    <a:pt x="49" y="112"/>
                  </a:lnTo>
                  <a:lnTo>
                    <a:pt x="38" y="123"/>
                  </a:lnTo>
                  <a:lnTo>
                    <a:pt x="28" y="130"/>
                  </a:lnTo>
                  <a:lnTo>
                    <a:pt x="24" y="134"/>
                  </a:lnTo>
                  <a:lnTo>
                    <a:pt x="19" y="135"/>
                  </a:lnTo>
                  <a:lnTo>
                    <a:pt x="15" y="135"/>
                  </a:lnTo>
                  <a:lnTo>
                    <a:pt x="11" y="135"/>
                  </a:lnTo>
                  <a:lnTo>
                    <a:pt x="8" y="132"/>
                  </a:lnTo>
                  <a:lnTo>
                    <a:pt x="5" y="129"/>
                  </a:lnTo>
                  <a:lnTo>
                    <a:pt x="3" y="125"/>
                  </a:lnTo>
                  <a:lnTo>
                    <a:pt x="1" y="119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1" y="76"/>
                  </a:lnTo>
                  <a:lnTo>
                    <a:pt x="4" y="59"/>
                  </a:lnTo>
                  <a:lnTo>
                    <a:pt x="9" y="43"/>
                  </a:lnTo>
                  <a:lnTo>
                    <a:pt x="14" y="29"/>
                  </a:lnTo>
                  <a:lnTo>
                    <a:pt x="19" y="17"/>
                  </a:lnTo>
                  <a:lnTo>
                    <a:pt x="25" y="9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50" y="1"/>
                  </a:lnTo>
                  <a:lnTo>
                    <a:pt x="57" y="3"/>
                  </a:lnTo>
                  <a:lnTo>
                    <a:pt x="64" y="5"/>
                  </a:lnTo>
                  <a:lnTo>
                    <a:pt x="70" y="8"/>
                  </a:lnTo>
                  <a:lnTo>
                    <a:pt x="77" y="11"/>
                  </a:lnTo>
                  <a:lnTo>
                    <a:pt x="82" y="16"/>
                  </a:lnTo>
                  <a:lnTo>
                    <a:pt x="86" y="20"/>
                  </a:lnTo>
                  <a:lnTo>
                    <a:pt x="89" y="27"/>
                  </a:lnTo>
                  <a:lnTo>
                    <a:pt x="89" y="35"/>
                  </a:lnTo>
                  <a:lnTo>
                    <a:pt x="86" y="45"/>
                  </a:lnTo>
                  <a:lnTo>
                    <a:pt x="83" y="5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8"/>
            <p:cNvSpPr>
              <a:spLocks/>
            </p:cNvSpPr>
            <p:nvPr userDrawn="1"/>
          </p:nvSpPr>
          <p:spPr bwMode="auto">
            <a:xfrm>
              <a:off x="-4733925" y="-1599587"/>
              <a:ext cx="30163" cy="55563"/>
            </a:xfrm>
            <a:custGeom>
              <a:avLst/>
              <a:gdLst>
                <a:gd name="T0" fmla="*/ 74 w 74"/>
                <a:gd name="T1" fmla="*/ 42 h 139"/>
                <a:gd name="T2" fmla="*/ 73 w 74"/>
                <a:gd name="T3" fmla="*/ 57 h 139"/>
                <a:gd name="T4" fmla="*/ 70 w 74"/>
                <a:gd name="T5" fmla="*/ 73 h 139"/>
                <a:gd name="T6" fmla="*/ 66 w 74"/>
                <a:gd name="T7" fmla="*/ 90 h 139"/>
                <a:gd name="T8" fmla="*/ 61 w 74"/>
                <a:gd name="T9" fmla="*/ 106 h 139"/>
                <a:gd name="T10" fmla="*/ 55 w 74"/>
                <a:gd name="T11" fmla="*/ 119 h 139"/>
                <a:gd name="T12" fmla="*/ 48 w 74"/>
                <a:gd name="T13" fmla="*/ 129 h 139"/>
                <a:gd name="T14" fmla="*/ 45 w 74"/>
                <a:gd name="T15" fmla="*/ 134 h 139"/>
                <a:gd name="T16" fmla="*/ 41 w 74"/>
                <a:gd name="T17" fmla="*/ 137 h 139"/>
                <a:gd name="T18" fmla="*/ 38 w 74"/>
                <a:gd name="T19" fmla="*/ 138 h 139"/>
                <a:gd name="T20" fmla="*/ 33 w 74"/>
                <a:gd name="T21" fmla="*/ 139 h 139"/>
                <a:gd name="T22" fmla="*/ 30 w 74"/>
                <a:gd name="T23" fmla="*/ 138 h 139"/>
                <a:gd name="T24" fmla="*/ 26 w 74"/>
                <a:gd name="T25" fmla="*/ 136 h 139"/>
                <a:gd name="T26" fmla="*/ 23 w 74"/>
                <a:gd name="T27" fmla="*/ 133 h 139"/>
                <a:gd name="T28" fmla="*/ 19 w 74"/>
                <a:gd name="T29" fmla="*/ 128 h 139"/>
                <a:gd name="T30" fmla="*/ 14 w 74"/>
                <a:gd name="T31" fmla="*/ 118 h 139"/>
                <a:gd name="T32" fmla="*/ 9 w 74"/>
                <a:gd name="T33" fmla="*/ 104 h 139"/>
                <a:gd name="T34" fmla="*/ 4 w 74"/>
                <a:gd name="T35" fmla="*/ 87 h 139"/>
                <a:gd name="T36" fmla="*/ 2 w 74"/>
                <a:gd name="T37" fmla="*/ 71 h 139"/>
                <a:gd name="T38" fmla="*/ 0 w 74"/>
                <a:gd name="T39" fmla="*/ 54 h 139"/>
                <a:gd name="T40" fmla="*/ 0 w 74"/>
                <a:gd name="T41" fmla="*/ 39 h 139"/>
                <a:gd name="T42" fmla="*/ 1 w 74"/>
                <a:gd name="T43" fmla="*/ 26 h 139"/>
                <a:gd name="T44" fmla="*/ 4 w 74"/>
                <a:gd name="T45" fmla="*/ 16 h 139"/>
                <a:gd name="T46" fmla="*/ 7 w 74"/>
                <a:gd name="T47" fmla="*/ 10 h 139"/>
                <a:gd name="T48" fmla="*/ 13 w 74"/>
                <a:gd name="T49" fmla="*/ 4 h 139"/>
                <a:gd name="T50" fmla="*/ 18 w 74"/>
                <a:gd name="T51" fmla="*/ 2 h 139"/>
                <a:gd name="T52" fmla="*/ 25 w 74"/>
                <a:gd name="T53" fmla="*/ 0 h 139"/>
                <a:gd name="T54" fmla="*/ 31 w 74"/>
                <a:gd name="T55" fmla="*/ 0 h 139"/>
                <a:gd name="T56" fmla="*/ 39 w 74"/>
                <a:gd name="T57" fmla="*/ 0 h 139"/>
                <a:gd name="T58" fmla="*/ 46 w 74"/>
                <a:gd name="T59" fmla="*/ 0 h 139"/>
                <a:gd name="T60" fmla="*/ 54 w 74"/>
                <a:gd name="T61" fmla="*/ 1 h 139"/>
                <a:gd name="T62" fmla="*/ 59 w 74"/>
                <a:gd name="T63" fmla="*/ 3 h 139"/>
                <a:gd name="T64" fmla="*/ 65 w 74"/>
                <a:gd name="T65" fmla="*/ 6 h 139"/>
                <a:gd name="T66" fmla="*/ 69 w 74"/>
                <a:gd name="T67" fmla="*/ 12 h 139"/>
                <a:gd name="T68" fmla="*/ 72 w 74"/>
                <a:gd name="T69" fmla="*/ 19 h 139"/>
                <a:gd name="T70" fmla="*/ 74 w 74"/>
                <a:gd name="T71" fmla="*/ 29 h 139"/>
                <a:gd name="T72" fmla="*/ 74 w 74"/>
                <a:gd name="T73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" h="139">
                  <a:moveTo>
                    <a:pt x="74" y="42"/>
                  </a:moveTo>
                  <a:lnTo>
                    <a:pt x="73" y="57"/>
                  </a:lnTo>
                  <a:lnTo>
                    <a:pt x="70" y="73"/>
                  </a:lnTo>
                  <a:lnTo>
                    <a:pt x="66" y="90"/>
                  </a:lnTo>
                  <a:lnTo>
                    <a:pt x="61" y="106"/>
                  </a:lnTo>
                  <a:lnTo>
                    <a:pt x="55" y="119"/>
                  </a:lnTo>
                  <a:lnTo>
                    <a:pt x="48" y="129"/>
                  </a:lnTo>
                  <a:lnTo>
                    <a:pt x="45" y="134"/>
                  </a:lnTo>
                  <a:lnTo>
                    <a:pt x="41" y="137"/>
                  </a:lnTo>
                  <a:lnTo>
                    <a:pt x="38" y="138"/>
                  </a:lnTo>
                  <a:lnTo>
                    <a:pt x="33" y="139"/>
                  </a:lnTo>
                  <a:lnTo>
                    <a:pt x="30" y="138"/>
                  </a:lnTo>
                  <a:lnTo>
                    <a:pt x="26" y="136"/>
                  </a:lnTo>
                  <a:lnTo>
                    <a:pt x="23" y="133"/>
                  </a:lnTo>
                  <a:lnTo>
                    <a:pt x="19" y="128"/>
                  </a:lnTo>
                  <a:lnTo>
                    <a:pt x="14" y="118"/>
                  </a:lnTo>
                  <a:lnTo>
                    <a:pt x="9" y="104"/>
                  </a:lnTo>
                  <a:lnTo>
                    <a:pt x="4" y="87"/>
                  </a:lnTo>
                  <a:lnTo>
                    <a:pt x="2" y="71"/>
                  </a:lnTo>
                  <a:lnTo>
                    <a:pt x="0" y="54"/>
                  </a:lnTo>
                  <a:lnTo>
                    <a:pt x="0" y="39"/>
                  </a:lnTo>
                  <a:lnTo>
                    <a:pt x="1" y="26"/>
                  </a:lnTo>
                  <a:lnTo>
                    <a:pt x="4" y="16"/>
                  </a:lnTo>
                  <a:lnTo>
                    <a:pt x="7" y="10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4" y="1"/>
                  </a:lnTo>
                  <a:lnTo>
                    <a:pt x="59" y="3"/>
                  </a:lnTo>
                  <a:lnTo>
                    <a:pt x="65" y="6"/>
                  </a:lnTo>
                  <a:lnTo>
                    <a:pt x="69" y="12"/>
                  </a:lnTo>
                  <a:lnTo>
                    <a:pt x="72" y="19"/>
                  </a:lnTo>
                  <a:lnTo>
                    <a:pt x="74" y="29"/>
                  </a:lnTo>
                  <a:lnTo>
                    <a:pt x="74" y="42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9"/>
            <p:cNvSpPr>
              <a:spLocks/>
            </p:cNvSpPr>
            <p:nvPr userDrawn="1"/>
          </p:nvSpPr>
          <p:spPr bwMode="auto">
            <a:xfrm>
              <a:off x="-4676775" y="-1193187"/>
              <a:ext cx="33338" cy="53975"/>
            </a:xfrm>
            <a:custGeom>
              <a:avLst/>
              <a:gdLst>
                <a:gd name="T0" fmla="*/ 9 w 85"/>
                <a:gd name="T1" fmla="*/ 106 h 137"/>
                <a:gd name="T2" fmla="*/ 6 w 85"/>
                <a:gd name="T3" fmla="*/ 90 h 137"/>
                <a:gd name="T4" fmla="*/ 3 w 85"/>
                <a:gd name="T5" fmla="*/ 74 h 137"/>
                <a:gd name="T6" fmla="*/ 0 w 85"/>
                <a:gd name="T7" fmla="*/ 58 h 137"/>
                <a:gd name="T8" fmla="*/ 0 w 85"/>
                <a:gd name="T9" fmla="*/ 42 h 137"/>
                <a:gd name="T10" fmla="*/ 2 w 85"/>
                <a:gd name="T11" fmla="*/ 27 h 137"/>
                <a:gd name="T12" fmla="*/ 4 w 85"/>
                <a:gd name="T13" fmla="*/ 14 h 137"/>
                <a:gd name="T14" fmla="*/ 6 w 85"/>
                <a:gd name="T15" fmla="*/ 9 h 137"/>
                <a:gd name="T16" fmla="*/ 8 w 85"/>
                <a:gd name="T17" fmla="*/ 5 h 137"/>
                <a:gd name="T18" fmla="*/ 11 w 85"/>
                <a:gd name="T19" fmla="*/ 2 h 137"/>
                <a:gd name="T20" fmla="*/ 14 w 85"/>
                <a:gd name="T21" fmla="*/ 0 h 137"/>
                <a:gd name="T22" fmla="*/ 19 w 85"/>
                <a:gd name="T23" fmla="*/ 0 h 137"/>
                <a:gd name="T24" fmla="*/ 23 w 85"/>
                <a:gd name="T25" fmla="*/ 1 h 137"/>
                <a:gd name="T26" fmla="*/ 27 w 85"/>
                <a:gd name="T27" fmla="*/ 2 h 137"/>
                <a:gd name="T28" fmla="*/ 32 w 85"/>
                <a:gd name="T29" fmla="*/ 5 h 137"/>
                <a:gd name="T30" fmla="*/ 40 w 85"/>
                <a:gd name="T31" fmla="*/ 14 h 137"/>
                <a:gd name="T32" fmla="*/ 50 w 85"/>
                <a:gd name="T33" fmla="*/ 26 h 137"/>
                <a:gd name="T34" fmla="*/ 60 w 85"/>
                <a:gd name="T35" fmla="*/ 39 h 137"/>
                <a:gd name="T36" fmla="*/ 67 w 85"/>
                <a:gd name="T37" fmla="*/ 54 h 137"/>
                <a:gd name="T38" fmla="*/ 75 w 85"/>
                <a:gd name="T39" fmla="*/ 69 h 137"/>
                <a:gd name="T40" fmla="*/ 80 w 85"/>
                <a:gd name="T41" fmla="*/ 83 h 137"/>
                <a:gd name="T42" fmla="*/ 84 w 85"/>
                <a:gd name="T43" fmla="*/ 96 h 137"/>
                <a:gd name="T44" fmla="*/ 85 w 85"/>
                <a:gd name="T45" fmla="*/ 106 h 137"/>
                <a:gd name="T46" fmla="*/ 84 w 85"/>
                <a:gd name="T47" fmla="*/ 113 h 137"/>
                <a:gd name="T48" fmla="*/ 80 w 85"/>
                <a:gd name="T49" fmla="*/ 120 h 137"/>
                <a:gd name="T50" fmla="*/ 76 w 85"/>
                <a:gd name="T51" fmla="*/ 124 h 137"/>
                <a:gd name="T52" fmla="*/ 71 w 85"/>
                <a:gd name="T53" fmla="*/ 128 h 137"/>
                <a:gd name="T54" fmla="*/ 64 w 85"/>
                <a:gd name="T55" fmla="*/ 130 h 137"/>
                <a:gd name="T56" fmla="*/ 58 w 85"/>
                <a:gd name="T57" fmla="*/ 134 h 137"/>
                <a:gd name="T58" fmla="*/ 50 w 85"/>
                <a:gd name="T59" fmla="*/ 136 h 137"/>
                <a:gd name="T60" fmla="*/ 44 w 85"/>
                <a:gd name="T61" fmla="*/ 137 h 137"/>
                <a:gd name="T62" fmla="*/ 36 w 85"/>
                <a:gd name="T63" fmla="*/ 137 h 137"/>
                <a:gd name="T64" fmla="*/ 31 w 85"/>
                <a:gd name="T65" fmla="*/ 136 h 137"/>
                <a:gd name="T66" fmla="*/ 24 w 85"/>
                <a:gd name="T67" fmla="*/ 133 h 137"/>
                <a:gd name="T68" fmla="*/ 19 w 85"/>
                <a:gd name="T69" fmla="*/ 126 h 137"/>
                <a:gd name="T70" fmla="*/ 14 w 85"/>
                <a:gd name="T71" fmla="*/ 117 h 137"/>
                <a:gd name="T72" fmla="*/ 9 w 85"/>
                <a:gd name="T73" fmla="*/ 10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137">
                  <a:moveTo>
                    <a:pt x="9" y="106"/>
                  </a:moveTo>
                  <a:lnTo>
                    <a:pt x="6" y="90"/>
                  </a:lnTo>
                  <a:lnTo>
                    <a:pt x="3" y="74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4" y="14"/>
                  </a:lnTo>
                  <a:lnTo>
                    <a:pt x="6" y="9"/>
                  </a:lnTo>
                  <a:lnTo>
                    <a:pt x="8" y="5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2" y="5"/>
                  </a:lnTo>
                  <a:lnTo>
                    <a:pt x="40" y="14"/>
                  </a:lnTo>
                  <a:lnTo>
                    <a:pt x="50" y="26"/>
                  </a:lnTo>
                  <a:lnTo>
                    <a:pt x="60" y="39"/>
                  </a:lnTo>
                  <a:lnTo>
                    <a:pt x="67" y="54"/>
                  </a:lnTo>
                  <a:lnTo>
                    <a:pt x="75" y="69"/>
                  </a:lnTo>
                  <a:lnTo>
                    <a:pt x="80" y="83"/>
                  </a:lnTo>
                  <a:lnTo>
                    <a:pt x="84" y="96"/>
                  </a:lnTo>
                  <a:lnTo>
                    <a:pt x="85" y="106"/>
                  </a:lnTo>
                  <a:lnTo>
                    <a:pt x="84" y="113"/>
                  </a:lnTo>
                  <a:lnTo>
                    <a:pt x="80" y="120"/>
                  </a:lnTo>
                  <a:lnTo>
                    <a:pt x="76" y="124"/>
                  </a:lnTo>
                  <a:lnTo>
                    <a:pt x="71" y="128"/>
                  </a:lnTo>
                  <a:lnTo>
                    <a:pt x="64" y="130"/>
                  </a:lnTo>
                  <a:lnTo>
                    <a:pt x="58" y="134"/>
                  </a:lnTo>
                  <a:lnTo>
                    <a:pt x="50" y="136"/>
                  </a:lnTo>
                  <a:lnTo>
                    <a:pt x="44" y="137"/>
                  </a:lnTo>
                  <a:lnTo>
                    <a:pt x="36" y="137"/>
                  </a:lnTo>
                  <a:lnTo>
                    <a:pt x="31" y="136"/>
                  </a:lnTo>
                  <a:lnTo>
                    <a:pt x="24" y="133"/>
                  </a:lnTo>
                  <a:lnTo>
                    <a:pt x="19" y="126"/>
                  </a:lnTo>
                  <a:lnTo>
                    <a:pt x="14" y="117"/>
                  </a:lnTo>
                  <a:lnTo>
                    <a:pt x="9" y="10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0"/>
            <p:cNvSpPr>
              <a:spLocks/>
            </p:cNvSpPr>
            <p:nvPr userDrawn="1"/>
          </p:nvSpPr>
          <p:spPr bwMode="auto">
            <a:xfrm>
              <a:off x="-4618038" y="-1223349"/>
              <a:ext cx="42863" cy="49213"/>
            </a:xfrm>
            <a:custGeom>
              <a:avLst/>
              <a:gdLst>
                <a:gd name="T0" fmla="*/ 36 w 108"/>
                <a:gd name="T1" fmla="*/ 104 h 124"/>
                <a:gd name="T2" fmla="*/ 27 w 108"/>
                <a:gd name="T3" fmla="*/ 91 h 124"/>
                <a:gd name="T4" fmla="*/ 20 w 108"/>
                <a:gd name="T5" fmla="*/ 77 h 124"/>
                <a:gd name="T6" fmla="*/ 12 w 108"/>
                <a:gd name="T7" fmla="*/ 62 h 124"/>
                <a:gd name="T8" fmla="*/ 6 w 108"/>
                <a:gd name="T9" fmla="*/ 47 h 124"/>
                <a:gd name="T10" fmla="*/ 2 w 108"/>
                <a:gd name="T11" fmla="*/ 33 h 124"/>
                <a:gd name="T12" fmla="*/ 0 w 108"/>
                <a:gd name="T13" fmla="*/ 20 h 124"/>
                <a:gd name="T14" fmla="*/ 0 w 108"/>
                <a:gd name="T15" fmla="*/ 14 h 124"/>
                <a:gd name="T16" fmla="*/ 2 w 108"/>
                <a:gd name="T17" fmla="*/ 10 h 124"/>
                <a:gd name="T18" fmla="*/ 3 w 108"/>
                <a:gd name="T19" fmla="*/ 6 h 124"/>
                <a:gd name="T20" fmla="*/ 6 w 108"/>
                <a:gd name="T21" fmla="*/ 3 h 124"/>
                <a:gd name="T22" fmla="*/ 9 w 108"/>
                <a:gd name="T23" fmla="*/ 1 h 124"/>
                <a:gd name="T24" fmla="*/ 13 w 108"/>
                <a:gd name="T25" fmla="*/ 0 h 124"/>
                <a:gd name="T26" fmla="*/ 18 w 108"/>
                <a:gd name="T27" fmla="*/ 1 h 124"/>
                <a:gd name="T28" fmla="*/ 23 w 108"/>
                <a:gd name="T29" fmla="*/ 2 h 124"/>
                <a:gd name="T30" fmla="*/ 35 w 108"/>
                <a:gd name="T31" fmla="*/ 7 h 124"/>
                <a:gd name="T32" fmla="*/ 48 w 108"/>
                <a:gd name="T33" fmla="*/ 14 h 124"/>
                <a:gd name="T34" fmla="*/ 61 w 108"/>
                <a:gd name="T35" fmla="*/ 24 h 124"/>
                <a:gd name="T36" fmla="*/ 74 w 108"/>
                <a:gd name="T37" fmla="*/ 35 h 124"/>
                <a:gd name="T38" fmla="*/ 86 w 108"/>
                <a:gd name="T39" fmla="*/ 47 h 124"/>
                <a:gd name="T40" fmla="*/ 96 w 108"/>
                <a:gd name="T41" fmla="*/ 58 h 124"/>
                <a:gd name="T42" fmla="*/ 103 w 108"/>
                <a:gd name="T43" fmla="*/ 69 h 124"/>
                <a:gd name="T44" fmla="*/ 107 w 108"/>
                <a:gd name="T45" fmla="*/ 78 h 124"/>
                <a:gd name="T46" fmla="*/ 108 w 108"/>
                <a:gd name="T47" fmla="*/ 85 h 124"/>
                <a:gd name="T48" fmla="*/ 108 w 108"/>
                <a:gd name="T49" fmla="*/ 93 h 124"/>
                <a:gd name="T50" fmla="*/ 105 w 108"/>
                <a:gd name="T51" fmla="*/ 98 h 124"/>
                <a:gd name="T52" fmla="*/ 102 w 108"/>
                <a:gd name="T53" fmla="*/ 104 h 124"/>
                <a:gd name="T54" fmla="*/ 97 w 108"/>
                <a:gd name="T55" fmla="*/ 109 h 124"/>
                <a:gd name="T56" fmla="*/ 91 w 108"/>
                <a:gd name="T57" fmla="*/ 114 h 124"/>
                <a:gd name="T58" fmla="*/ 85 w 108"/>
                <a:gd name="T59" fmla="*/ 118 h 124"/>
                <a:gd name="T60" fmla="*/ 79 w 108"/>
                <a:gd name="T61" fmla="*/ 121 h 124"/>
                <a:gd name="T62" fmla="*/ 73 w 108"/>
                <a:gd name="T63" fmla="*/ 124 h 124"/>
                <a:gd name="T64" fmla="*/ 66 w 108"/>
                <a:gd name="T65" fmla="*/ 124 h 124"/>
                <a:gd name="T66" fmla="*/ 60 w 108"/>
                <a:gd name="T67" fmla="*/ 123 h 124"/>
                <a:gd name="T68" fmla="*/ 52 w 108"/>
                <a:gd name="T69" fmla="*/ 120 h 124"/>
                <a:gd name="T70" fmla="*/ 45 w 108"/>
                <a:gd name="T71" fmla="*/ 114 h 124"/>
                <a:gd name="T72" fmla="*/ 36 w 108"/>
                <a:gd name="T73" fmla="*/ 10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124">
                  <a:moveTo>
                    <a:pt x="36" y="104"/>
                  </a:moveTo>
                  <a:lnTo>
                    <a:pt x="27" y="91"/>
                  </a:lnTo>
                  <a:lnTo>
                    <a:pt x="20" y="77"/>
                  </a:lnTo>
                  <a:lnTo>
                    <a:pt x="12" y="62"/>
                  </a:lnTo>
                  <a:lnTo>
                    <a:pt x="6" y="47"/>
                  </a:lnTo>
                  <a:lnTo>
                    <a:pt x="2" y="33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3" y="6"/>
                  </a:lnTo>
                  <a:lnTo>
                    <a:pt x="6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23" y="2"/>
                  </a:lnTo>
                  <a:lnTo>
                    <a:pt x="35" y="7"/>
                  </a:lnTo>
                  <a:lnTo>
                    <a:pt x="48" y="14"/>
                  </a:lnTo>
                  <a:lnTo>
                    <a:pt x="61" y="24"/>
                  </a:lnTo>
                  <a:lnTo>
                    <a:pt x="74" y="35"/>
                  </a:lnTo>
                  <a:lnTo>
                    <a:pt x="86" y="47"/>
                  </a:lnTo>
                  <a:lnTo>
                    <a:pt x="96" y="58"/>
                  </a:lnTo>
                  <a:lnTo>
                    <a:pt x="103" y="69"/>
                  </a:lnTo>
                  <a:lnTo>
                    <a:pt x="107" y="78"/>
                  </a:lnTo>
                  <a:lnTo>
                    <a:pt x="108" y="85"/>
                  </a:lnTo>
                  <a:lnTo>
                    <a:pt x="108" y="93"/>
                  </a:lnTo>
                  <a:lnTo>
                    <a:pt x="105" y="98"/>
                  </a:lnTo>
                  <a:lnTo>
                    <a:pt x="102" y="104"/>
                  </a:lnTo>
                  <a:lnTo>
                    <a:pt x="97" y="109"/>
                  </a:lnTo>
                  <a:lnTo>
                    <a:pt x="91" y="114"/>
                  </a:lnTo>
                  <a:lnTo>
                    <a:pt x="85" y="118"/>
                  </a:lnTo>
                  <a:lnTo>
                    <a:pt x="79" y="121"/>
                  </a:lnTo>
                  <a:lnTo>
                    <a:pt x="73" y="124"/>
                  </a:lnTo>
                  <a:lnTo>
                    <a:pt x="66" y="124"/>
                  </a:lnTo>
                  <a:lnTo>
                    <a:pt x="60" y="123"/>
                  </a:lnTo>
                  <a:lnTo>
                    <a:pt x="52" y="120"/>
                  </a:lnTo>
                  <a:lnTo>
                    <a:pt x="45" y="114"/>
                  </a:lnTo>
                  <a:lnTo>
                    <a:pt x="36" y="10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21"/>
            <p:cNvSpPr>
              <a:spLocks/>
            </p:cNvSpPr>
            <p:nvPr userDrawn="1"/>
          </p:nvSpPr>
          <p:spPr bwMode="auto">
            <a:xfrm>
              <a:off x="-4575175" y="-1270974"/>
              <a:ext cx="50800" cy="41275"/>
            </a:xfrm>
            <a:custGeom>
              <a:avLst/>
              <a:gdLst>
                <a:gd name="T0" fmla="*/ 66 w 130"/>
                <a:gd name="T1" fmla="*/ 91 h 102"/>
                <a:gd name="T2" fmla="*/ 53 w 130"/>
                <a:gd name="T3" fmla="*/ 82 h 102"/>
                <a:gd name="T4" fmla="*/ 42 w 130"/>
                <a:gd name="T5" fmla="*/ 72 h 102"/>
                <a:gd name="T6" fmla="*/ 29 w 130"/>
                <a:gd name="T7" fmla="*/ 60 h 102"/>
                <a:gd name="T8" fmla="*/ 18 w 130"/>
                <a:gd name="T9" fmla="*/ 48 h 102"/>
                <a:gd name="T10" fmla="*/ 9 w 130"/>
                <a:gd name="T11" fmla="*/ 36 h 102"/>
                <a:gd name="T12" fmla="*/ 4 w 130"/>
                <a:gd name="T13" fmla="*/ 24 h 102"/>
                <a:gd name="T14" fmla="*/ 2 w 130"/>
                <a:gd name="T15" fmla="*/ 20 h 102"/>
                <a:gd name="T16" fmla="*/ 0 w 130"/>
                <a:gd name="T17" fmla="*/ 14 h 102"/>
                <a:gd name="T18" fmla="*/ 2 w 130"/>
                <a:gd name="T19" fmla="*/ 10 h 102"/>
                <a:gd name="T20" fmla="*/ 3 w 130"/>
                <a:gd name="T21" fmla="*/ 7 h 102"/>
                <a:gd name="T22" fmla="*/ 5 w 130"/>
                <a:gd name="T23" fmla="*/ 3 h 102"/>
                <a:gd name="T24" fmla="*/ 9 w 130"/>
                <a:gd name="T25" fmla="*/ 2 h 102"/>
                <a:gd name="T26" fmla="*/ 13 w 130"/>
                <a:gd name="T27" fmla="*/ 0 h 102"/>
                <a:gd name="T28" fmla="*/ 19 w 130"/>
                <a:gd name="T29" fmla="*/ 0 h 102"/>
                <a:gd name="T30" fmla="*/ 32 w 130"/>
                <a:gd name="T31" fmla="*/ 0 h 102"/>
                <a:gd name="T32" fmla="*/ 46 w 130"/>
                <a:gd name="T33" fmla="*/ 3 h 102"/>
                <a:gd name="T34" fmla="*/ 62 w 130"/>
                <a:gd name="T35" fmla="*/ 8 h 102"/>
                <a:gd name="T36" fmla="*/ 77 w 130"/>
                <a:gd name="T37" fmla="*/ 13 h 102"/>
                <a:gd name="T38" fmla="*/ 92 w 130"/>
                <a:gd name="T39" fmla="*/ 21 h 102"/>
                <a:gd name="T40" fmla="*/ 106 w 130"/>
                <a:gd name="T41" fmla="*/ 28 h 102"/>
                <a:gd name="T42" fmla="*/ 116 w 130"/>
                <a:gd name="T43" fmla="*/ 36 h 102"/>
                <a:gd name="T44" fmla="*/ 124 w 130"/>
                <a:gd name="T45" fmla="*/ 42 h 102"/>
                <a:gd name="T46" fmla="*/ 128 w 130"/>
                <a:gd name="T47" fmla="*/ 49 h 102"/>
                <a:gd name="T48" fmla="*/ 130 w 130"/>
                <a:gd name="T49" fmla="*/ 55 h 102"/>
                <a:gd name="T50" fmla="*/ 129 w 130"/>
                <a:gd name="T51" fmla="*/ 62 h 102"/>
                <a:gd name="T52" fmla="*/ 128 w 130"/>
                <a:gd name="T53" fmla="*/ 68 h 102"/>
                <a:gd name="T54" fmla="*/ 125 w 130"/>
                <a:gd name="T55" fmla="*/ 75 h 102"/>
                <a:gd name="T56" fmla="*/ 120 w 130"/>
                <a:gd name="T57" fmla="*/ 81 h 102"/>
                <a:gd name="T58" fmla="*/ 117 w 130"/>
                <a:gd name="T59" fmla="*/ 88 h 102"/>
                <a:gd name="T60" fmla="*/ 112 w 130"/>
                <a:gd name="T61" fmla="*/ 93 h 102"/>
                <a:gd name="T62" fmla="*/ 107 w 130"/>
                <a:gd name="T63" fmla="*/ 97 h 102"/>
                <a:gd name="T64" fmla="*/ 102 w 130"/>
                <a:gd name="T65" fmla="*/ 101 h 102"/>
                <a:gd name="T66" fmla="*/ 94 w 130"/>
                <a:gd name="T67" fmla="*/ 102 h 102"/>
                <a:gd name="T68" fmla="*/ 87 w 130"/>
                <a:gd name="T69" fmla="*/ 101 h 102"/>
                <a:gd name="T70" fmla="*/ 77 w 130"/>
                <a:gd name="T71" fmla="*/ 97 h 102"/>
                <a:gd name="T72" fmla="*/ 66 w 130"/>
                <a:gd name="T73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02">
                  <a:moveTo>
                    <a:pt x="66" y="91"/>
                  </a:moveTo>
                  <a:lnTo>
                    <a:pt x="53" y="82"/>
                  </a:lnTo>
                  <a:lnTo>
                    <a:pt x="42" y="72"/>
                  </a:lnTo>
                  <a:lnTo>
                    <a:pt x="29" y="60"/>
                  </a:lnTo>
                  <a:lnTo>
                    <a:pt x="18" y="48"/>
                  </a:lnTo>
                  <a:lnTo>
                    <a:pt x="9" y="3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32" y="0"/>
                  </a:lnTo>
                  <a:lnTo>
                    <a:pt x="46" y="3"/>
                  </a:lnTo>
                  <a:lnTo>
                    <a:pt x="62" y="8"/>
                  </a:lnTo>
                  <a:lnTo>
                    <a:pt x="77" y="13"/>
                  </a:lnTo>
                  <a:lnTo>
                    <a:pt x="92" y="21"/>
                  </a:lnTo>
                  <a:lnTo>
                    <a:pt x="106" y="28"/>
                  </a:lnTo>
                  <a:lnTo>
                    <a:pt x="116" y="36"/>
                  </a:lnTo>
                  <a:lnTo>
                    <a:pt x="124" y="42"/>
                  </a:lnTo>
                  <a:lnTo>
                    <a:pt x="128" y="49"/>
                  </a:lnTo>
                  <a:lnTo>
                    <a:pt x="130" y="55"/>
                  </a:lnTo>
                  <a:lnTo>
                    <a:pt x="129" y="62"/>
                  </a:lnTo>
                  <a:lnTo>
                    <a:pt x="128" y="68"/>
                  </a:lnTo>
                  <a:lnTo>
                    <a:pt x="125" y="75"/>
                  </a:lnTo>
                  <a:lnTo>
                    <a:pt x="120" y="81"/>
                  </a:lnTo>
                  <a:lnTo>
                    <a:pt x="117" y="88"/>
                  </a:lnTo>
                  <a:lnTo>
                    <a:pt x="112" y="93"/>
                  </a:lnTo>
                  <a:lnTo>
                    <a:pt x="107" y="97"/>
                  </a:lnTo>
                  <a:lnTo>
                    <a:pt x="102" y="101"/>
                  </a:lnTo>
                  <a:lnTo>
                    <a:pt x="94" y="102"/>
                  </a:lnTo>
                  <a:lnTo>
                    <a:pt x="87" y="101"/>
                  </a:lnTo>
                  <a:lnTo>
                    <a:pt x="77" y="97"/>
                  </a:lnTo>
                  <a:lnTo>
                    <a:pt x="66" y="91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22"/>
            <p:cNvSpPr>
              <a:spLocks/>
            </p:cNvSpPr>
            <p:nvPr userDrawn="1"/>
          </p:nvSpPr>
          <p:spPr bwMode="auto">
            <a:xfrm>
              <a:off x="-4551363" y="-1332887"/>
              <a:ext cx="55563" cy="30163"/>
            </a:xfrm>
            <a:custGeom>
              <a:avLst/>
              <a:gdLst>
                <a:gd name="T0" fmla="*/ 89 w 138"/>
                <a:gd name="T1" fmla="*/ 77 h 79"/>
                <a:gd name="T2" fmla="*/ 74 w 138"/>
                <a:gd name="T3" fmla="*/ 73 h 79"/>
                <a:gd name="T4" fmla="*/ 58 w 138"/>
                <a:gd name="T5" fmla="*/ 67 h 79"/>
                <a:gd name="T6" fmla="*/ 43 w 138"/>
                <a:gd name="T7" fmla="*/ 61 h 79"/>
                <a:gd name="T8" fmla="*/ 29 w 138"/>
                <a:gd name="T9" fmla="*/ 53 h 79"/>
                <a:gd name="T10" fmla="*/ 16 w 138"/>
                <a:gd name="T11" fmla="*/ 45 h 79"/>
                <a:gd name="T12" fmla="*/ 6 w 138"/>
                <a:gd name="T13" fmla="*/ 36 h 79"/>
                <a:gd name="T14" fmla="*/ 3 w 138"/>
                <a:gd name="T15" fmla="*/ 32 h 79"/>
                <a:gd name="T16" fmla="*/ 1 w 138"/>
                <a:gd name="T17" fmla="*/ 27 h 79"/>
                <a:gd name="T18" fmla="*/ 0 w 138"/>
                <a:gd name="T19" fmla="*/ 24 h 79"/>
                <a:gd name="T20" fmla="*/ 0 w 138"/>
                <a:gd name="T21" fmla="*/ 20 h 79"/>
                <a:gd name="T22" fmla="*/ 2 w 138"/>
                <a:gd name="T23" fmla="*/ 17 h 79"/>
                <a:gd name="T24" fmla="*/ 4 w 138"/>
                <a:gd name="T25" fmla="*/ 13 h 79"/>
                <a:gd name="T26" fmla="*/ 9 w 138"/>
                <a:gd name="T27" fmla="*/ 10 h 79"/>
                <a:gd name="T28" fmla="*/ 13 w 138"/>
                <a:gd name="T29" fmla="*/ 8 h 79"/>
                <a:gd name="T30" fmla="*/ 25 w 138"/>
                <a:gd name="T31" fmla="*/ 4 h 79"/>
                <a:gd name="T32" fmla="*/ 40 w 138"/>
                <a:gd name="T33" fmla="*/ 2 h 79"/>
                <a:gd name="T34" fmla="*/ 56 w 138"/>
                <a:gd name="T35" fmla="*/ 0 h 79"/>
                <a:gd name="T36" fmla="*/ 73 w 138"/>
                <a:gd name="T37" fmla="*/ 0 h 79"/>
                <a:gd name="T38" fmla="*/ 90 w 138"/>
                <a:gd name="T39" fmla="*/ 3 h 79"/>
                <a:gd name="T40" fmla="*/ 105 w 138"/>
                <a:gd name="T41" fmla="*/ 5 h 79"/>
                <a:gd name="T42" fmla="*/ 117 w 138"/>
                <a:gd name="T43" fmla="*/ 8 h 79"/>
                <a:gd name="T44" fmla="*/ 126 w 138"/>
                <a:gd name="T45" fmla="*/ 12 h 79"/>
                <a:gd name="T46" fmla="*/ 133 w 138"/>
                <a:gd name="T47" fmla="*/ 18 h 79"/>
                <a:gd name="T48" fmla="*/ 136 w 138"/>
                <a:gd name="T49" fmla="*/ 23 h 79"/>
                <a:gd name="T50" fmla="*/ 138 w 138"/>
                <a:gd name="T51" fmla="*/ 29 h 79"/>
                <a:gd name="T52" fmla="*/ 138 w 138"/>
                <a:gd name="T53" fmla="*/ 35 h 79"/>
                <a:gd name="T54" fmla="*/ 138 w 138"/>
                <a:gd name="T55" fmla="*/ 43 h 79"/>
                <a:gd name="T56" fmla="*/ 137 w 138"/>
                <a:gd name="T57" fmla="*/ 50 h 79"/>
                <a:gd name="T58" fmla="*/ 135 w 138"/>
                <a:gd name="T59" fmla="*/ 57 h 79"/>
                <a:gd name="T60" fmla="*/ 133 w 138"/>
                <a:gd name="T61" fmla="*/ 63 h 79"/>
                <a:gd name="T62" fmla="*/ 130 w 138"/>
                <a:gd name="T63" fmla="*/ 70 h 79"/>
                <a:gd name="T64" fmla="*/ 125 w 138"/>
                <a:gd name="T65" fmla="*/ 74 h 79"/>
                <a:gd name="T66" fmla="*/ 120 w 138"/>
                <a:gd name="T67" fmla="*/ 77 h 79"/>
                <a:gd name="T68" fmla="*/ 111 w 138"/>
                <a:gd name="T69" fmla="*/ 79 h 79"/>
                <a:gd name="T70" fmla="*/ 101 w 138"/>
                <a:gd name="T71" fmla="*/ 79 h 79"/>
                <a:gd name="T72" fmla="*/ 89 w 138"/>
                <a:gd name="T73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79">
                  <a:moveTo>
                    <a:pt x="89" y="77"/>
                  </a:moveTo>
                  <a:lnTo>
                    <a:pt x="74" y="73"/>
                  </a:lnTo>
                  <a:lnTo>
                    <a:pt x="58" y="67"/>
                  </a:lnTo>
                  <a:lnTo>
                    <a:pt x="43" y="61"/>
                  </a:lnTo>
                  <a:lnTo>
                    <a:pt x="29" y="53"/>
                  </a:lnTo>
                  <a:lnTo>
                    <a:pt x="16" y="45"/>
                  </a:lnTo>
                  <a:lnTo>
                    <a:pt x="6" y="36"/>
                  </a:lnTo>
                  <a:lnTo>
                    <a:pt x="3" y="32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9" y="10"/>
                  </a:lnTo>
                  <a:lnTo>
                    <a:pt x="13" y="8"/>
                  </a:lnTo>
                  <a:lnTo>
                    <a:pt x="25" y="4"/>
                  </a:lnTo>
                  <a:lnTo>
                    <a:pt x="40" y="2"/>
                  </a:lnTo>
                  <a:lnTo>
                    <a:pt x="56" y="0"/>
                  </a:lnTo>
                  <a:lnTo>
                    <a:pt x="73" y="0"/>
                  </a:lnTo>
                  <a:lnTo>
                    <a:pt x="90" y="3"/>
                  </a:lnTo>
                  <a:lnTo>
                    <a:pt x="105" y="5"/>
                  </a:lnTo>
                  <a:lnTo>
                    <a:pt x="117" y="8"/>
                  </a:lnTo>
                  <a:lnTo>
                    <a:pt x="126" y="12"/>
                  </a:lnTo>
                  <a:lnTo>
                    <a:pt x="133" y="18"/>
                  </a:lnTo>
                  <a:lnTo>
                    <a:pt x="136" y="23"/>
                  </a:lnTo>
                  <a:lnTo>
                    <a:pt x="138" y="29"/>
                  </a:lnTo>
                  <a:lnTo>
                    <a:pt x="138" y="35"/>
                  </a:lnTo>
                  <a:lnTo>
                    <a:pt x="138" y="43"/>
                  </a:lnTo>
                  <a:lnTo>
                    <a:pt x="137" y="50"/>
                  </a:lnTo>
                  <a:lnTo>
                    <a:pt x="135" y="57"/>
                  </a:lnTo>
                  <a:lnTo>
                    <a:pt x="133" y="63"/>
                  </a:lnTo>
                  <a:lnTo>
                    <a:pt x="130" y="70"/>
                  </a:lnTo>
                  <a:lnTo>
                    <a:pt x="125" y="74"/>
                  </a:lnTo>
                  <a:lnTo>
                    <a:pt x="120" y="77"/>
                  </a:lnTo>
                  <a:lnTo>
                    <a:pt x="111" y="79"/>
                  </a:lnTo>
                  <a:lnTo>
                    <a:pt x="101" y="79"/>
                  </a:lnTo>
                  <a:lnTo>
                    <a:pt x="89" y="7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3"/>
            <p:cNvSpPr>
              <a:spLocks/>
            </p:cNvSpPr>
            <p:nvPr userDrawn="1"/>
          </p:nvSpPr>
          <p:spPr bwMode="auto">
            <a:xfrm>
              <a:off x="-4319588" y="-364512"/>
              <a:ext cx="555625" cy="474663"/>
            </a:xfrm>
            <a:custGeom>
              <a:avLst/>
              <a:gdLst>
                <a:gd name="T0" fmla="*/ 23 w 1403"/>
                <a:gd name="T1" fmla="*/ 305 h 1198"/>
                <a:gd name="T2" fmla="*/ 72 w 1403"/>
                <a:gd name="T3" fmla="*/ 245 h 1198"/>
                <a:gd name="T4" fmla="*/ 128 w 1403"/>
                <a:gd name="T5" fmla="*/ 193 h 1198"/>
                <a:gd name="T6" fmla="*/ 187 w 1403"/>
                <a:gd name="T7" fmla="*/ 145 h 1198"/>
                <a:gd name="T8" fmla="*/ 250 w 1403"/>
                <a:gd name="T9" fmla="*/ 104 h 1198"/>
                <a:gd name="T10" fmla="*/ 315 w 1403"/>
                <a:gd name="T11" fmla="*/ 70 h 1198"/>
                <a:gd name="T12" fmla="*/ 383 w 1403"/>
                <a:gd name="T13" fmla="*/ 42 h 1198"/>
                <a:gd name="T14" fmla="*/ 455 w 1403"/>
                <a:gd name="T15" fmla="*/ 22 h 1198"/>
                <a:gd name="T16" fmla="*/ 527 w 1403"/>
                <a:gd name="T17" fmla="*/ 8 h 1198"/>
                <a:gd name="T18" fmla="*/ 601 w 1403"/>
                <a:gd name="T19" fmla="*/ 1 h 1198"/>
                <a:gd name="T20" fmla="*/ 674 w 1403"/>
                <a:gd name="T21" fmla="*/ 1 h 1198"/>
                <a:gd name="T22" fmla="*/ 747 w 1403"/>
                <a:gd name="T23" fmla="*/ 8 h 1198"/>
                <a:gd name="T24" fmla="*/ 821 w 1403"/>
                <a:gd name="T25" fmla="*/ 23 h 1198"/>
                <a:gd name="T26" fmla="*/ 893 w 1403"/>
                <a:gd name="T27" fmla="*/ 45 h 1198"/>
                <a:gd name="T28" fmla="*/ 965 w 1403"/>
                <a:gd name="T29" fmla="*/ 74 h 1198"/>
                <a:gd name="T30" fmla="*/ 1033 w 1403"/>
                <a:gd name="T31" fmla="*/ 110 h 1198"/>
                <a:gd name="T32" fmla="*/ 1097 w 1403"/>
                <a:gd name="T33" fmla="*/ 155 h 1198"/>
                <a:gd name="T34" fmla="*/ 1158 w 1403"/>
                <a:gd name="T35" fmla="*/ 205 h 1198"/>
                <a:gd name="T36" fmla="*/ 1211 w 1403"/>
                <a:gd name="T37" fmla="*/ 259 h 1198"/>
                <a:gd name="T38" fmla="*/ 1258 w 1403"/>
                <a:gd name="T39" fmla="*/ 319 h 1198"/>
                <a:gd name="T40" fmla="*/ 1299 w 1403"/>
                <a:gd name="T41" fmla="*/ 382 h 1198"/>
                <a:gd name="T42" fmla="*/ 1333 w 1403"/>
                <a:gd name="T43" fmla="*/ 447 h 1198"/>
                <a:gd name="T44" fmla="*/ 1361 w 1403"/>
                <a:gd name="T45" fmla="*/ 515 h 1198"/>
                <a:gd name="T46" fmla="*/ 1381 w 1403"/>
                <a:gd name="T47" fmla="*/ 587 h 1198"/>
                <a:gd name="T48" fmla="*/ 1395 w 1403"/>
                <a:gd name="T49" fmla="*/ 659 h 1198"/>
                <a:gd name="T50" fmla="*/ 1402 w 1403"/>
                <a:gd name="T51" fmla="*/ 733 h 1198"/>
                <a:gd name="T52" fmla="*/ 1402 w 1403"/>
                <a:gd name="T53" fmla="*/ 806 h 1198"/>
                <a:gd name="T54" fmla="*/ 1394 w 1403"/>
                <a:gd name="T55" fmla="*/ 879 h 1198"/>
                <a:gd name="T56" fmla="*/ 1380 w 1403"/>
                <a:gd name="T57" fmla="*/ 953 h 1198"/>
                <a:gd name="T58" fmla="*/ 1359 w 1403"/>
                <a:gd name="T59" fmla="*/ 1025 h 1198"/>
                <a:gd name="T60" fmla="*/ 1330 w 1403"/>
                <a:gd name="T61" fmla="*/ 1096 h 1198"/>
                <a:gd name="T62" fmla="*/ 1293 w 1403"/>
                <a:gd name="T63" fmla="*/ 1165 h 1198"/>
                <a:gd name="T64" fmla="*/ 0 w 1403"/>
                <a:gd name="T65" fmla="*/ 337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03" h="1198">
                  <a:moveTo>
                    <a:pt x="0" y="337"/>
                  </a:moveTo>
                  <a:lnTo>
                    <a:pt x="23" y="305"/>
                  </a:lnTo>
                  <a:lnTo>
                    <a:pt x="48" y="275"/>
                  </a:lnTo>
                  <a:lnTo>
                    <a:pt x="72" y="245"/>
                  </a:lnTo>
                  <a:lnTo>
                    <a:pt x="99" y="218"/>
                  </a:lnTo>
                  <a:lnTo>
                    <a:pt x="128" y="193"/>
                  </a:lnTo>
                  <a:lnTo>
                    <a:pt x="157" y="168"/>
                  </a:lnTo>
                  <a:lnTo>
                    <a:pt x="187" y="145"/>
                  </a:lnTo>
                  <a:lnTo>
                    <a:pt x="217" y="123"/>
                  </a:lnTo>
                  <a:lnTo>
                    <a:pt x="250" y="104"/>
                  </a:lnTo>
                  <a:lnTo>
                    <a:pt x="282" y="87"/>
                  </a:lnTo>
                  <a:lnTo>
                    <a:pt x="315" y="70"/>
                  </a:lnTo>
                  <a:lnTo>
                    <a:pt x="349" y="55"/>
                  </a:lnTo>
                  <a:lnTo>
                    <a:pt x="383" y="42"/>
                  </a:lnTo>
                  <a:lnTo>
                    <a:pt x="419" y="32"/>
                  </a:lnTo>
                  <a:lnTo>
                    <a:pt x="455" y="22"/>
                  </a:lnTo>
                  <a:lnTo>
                    <a:pt x="490" y="14"/>
                  </a:lnTo>
                  <a:lnTo>
                    <a:pt x="527" y="8"/>
                  </a:lnTo>
                  <a:lnTo>
                    <a:pt x="563" y="4"/>
                  </a:lnTo>
                  <a:lnTo>
                    <a:pt x="601" y="1"/>
                  </a:lnTo>
                  <a:lnTo>
                    <a:pt x="637" y="0"/>
                  </a:lnTo>
                  <a:lnTo>
                    <a:pt x="674" y="1"/>
                  </a:lnTo>
                  <a:lnTo>
                    <a:pt x="711" y="4"/>
                  </a:lnTo>
                  <a:lnTo>
                    <a:pt x="747" y="8"/>
                  </a:lnTo>
                  <a:lnTo>
                    <a:pt x="784" y="14"/>
                  </a:lnTo>
                  <a:lnTo>
                    <a:pt x="821" y="23"/>
                  </a:lnTo>
                  <a:lnTo>
                    <a:pt x="858" y="33"/>
                  </a:lnTo>
                  <a:lnTo>
                    <a:pt x="893" y="45"/>
                  </a:lnTo>
                  <a:lnTo>
                    <a:pt x="929" y="59"/>
                  </a:lnTo>
                  <a:lnTo>
                    <a:pt x="965" y="74"/>
                  </a:lnTo>
                  <a:lnTo>
                    <a:pt x="998" y="91"/>
                  </a:lnTo>
                  <a:lnTo>
                    <a:pt x="1033" y="110"/>
                  </a:lnTo>
                  <a:lnTo>
                    <a:pt x="1066" y="132"/>
                  </a:lnTo>
                  <a:lnTo>
                    <a:pt x="1097" y="155"/>
                  </a:lnTo>
                  <a:lnTo>
                    <a:pt x="1129" y="180"/>
                  </a:lnTo>
                  <a:lnTo>
                    <a:pt x="1158" y="205"/>
                  </a:lnTo>
                  <a:lnTo>
                    <a:pt x="1185" y="231"/>
                  </a:lnTo>
                  <a:lnTo>
                    <a:pt x="1211" y="259"/>
                  </a:lnTo>
                  <a:lnTo>
                    <a:pt x="1236" y="289"/>
                  </a:lnTo>
                  <a:lnTo>
                    <a:pt x="1258" y="319"/>
                  </a:lnTo>
                  <a:lnTo>
                    <a:pt x="1279" y="349"/>
                  </a:lnTo>
                  <a:lnTo>
                    <a:pt x="1299" y="382"/>
                  </a:lnTo>
                  <a:lnTo>
                    <a:pt x="1317" y="414"/>
                  </a:lnTo>
                  <a:lnTo>
                    <a:pt x="1333" y="447"/>
                  </a:lnTo>
                  <a:lnTo>
                    <a:pt x="1348" y="481"/>
                  </a:lnTo>
                  <a:lnTo>
                    <a:pt x="1361" y="515"/>
                  </a:lnTo>
                  <a:lnTo>
                    <a:pt x="1372" y="551"/>
                  </a:lnTo>
                  <a:lnTo>
                    <a:pt x="1381" y="587"/>
                  </a:lnTo>
                  <a:lnTo>
                    <a:pt x="1389" y="622"/>
                  </a:lnTo>
                  <a:lnTo>
                    <a:pt x="1395" y="659"/>
                  </a:lnTo>
                  <a:lnTo>
                    <a:pt x="1400" y="696"/>
                  </a:lnTo>
                  <a:lnTo>
                    <a:pt x="1402" y="733"/>
                  </a:lnTo>
                  <a:lnTo>
                    <a:pt x="1403" y="769"/>
                  </a:lnTo>
                  <a:lnTo>
                    <a:pt x="1402" y="806"/>
                  </a:lnTo>
                  <a:lnTo>
                    <a:pt x="1400" y="843"/>
                  </a:lnTo>
                  <a:lnTo>
                    <a:pt x="1394" y="879"/>
                  </a:lnTo>
                  <a:lnTo>
                    <a:pt x="1389" y="916"/>
                  </a:lnTo>
                  <a:lnTo>
                    <a:pt x="1380" y="953"/>
                  </a:lnTo>
                  <a:lnTo>
                    <a:pt x="1371" y="990"/>
                  </a:lnTo>
                  <a:lnTo>
                    <a:pt x="1359" y="1025"/>
                  </a:lnTo>
                  <a:lnTo>
                    <a:pt x="1345" y="1061"/>
                  </a:lnTo>
                  <a:lnTo>
                    <a:pt x="1330" y="1096"/>
                  </a:lnTo>
                  <a:lnTo>
                    <a:pt x="1312" y="1131"/>
                  </a:lnTo>
                  <a:lnTo>
                    <a:pt x="1293" y="1165"/>
                  </a:lnTo>
                  <a:lnTo>
                    <a:pt x="1271" y="1198"/>
                  </a:lnTo>
                  <a:lnTo>
                    <a:pt x="0" y="33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4"/>
            <p:cNvSpPr>
              <a:spLocks/>
            </p:cNvSpPr>
            <p:nvPr userDrawn="1"/>
          </p:nvSpPr>
          <p:spPr bwMode="auto">
            <a:xfrm>
              <a:off x="-4306888" y="-348637"/>
              <a:ext cx="527050" cy="449263"/>
            </a:xfrm>
            <a:custGeom>
              <a:avLst/>
              <a:gdLst>
                <a:gd name="T0" fmla="*/ 21 w 1326"/>
                <a:gd name="T1" fmla="*/ 289 h 1132"/>
                <a:gd name="T2" fmla="*/ 69 w 1326"/>
                <a:gd name="T3" fmla="*/ 233 h 1132"/>
                <a:gd name="T4" fmla="*/ 121 w 1326"/>
                <a:gd name="T5" fmla="*/ 182 h 1132"/>
                <a:gd name="T6" fmla="*/ 177 w 1326"/>
                <a:gd name="T7" fmla="*/ 138 h 1132"/>
                <a:gd name="T8" fmla="*/ 235 w 1326"/>
                <a:gd name="T9" fmla="*/ 99 h 1132"/>
                <a:gd name="T10" fmla="*/ 298 w 1326"/>
                <a:gd name="T11" fmla="*/ 66 h 1132"/>
                <a:gd name="T12" fmla="*/ 363 w 1326"/>
                <a:gd name="T13" fmla="*/ 40 h 1132"/>
                <a:gd name="T14" fmla="*/ 429 w 1326"/>
                <a:gd name="T15" fmla="*/ 21 h 1132"/>
                <a:gd name="T16" fmla="*/ 498 w 1326"/>
                <a:gd name="T17" fmla="*/ 8 h 1132"/>
                <a:gd name="T18" fmla="*/ 567 w 1326"/>
                <a:gd name="T19" fmla="*/ 1 h 1132"/>
                <a:gd name="T20" fmla="*/ 637 w 1326"/>
                <a:gd name="T21" fmla="*/ 1 h 1132"/>
                <a:gd name="T22" fmla="*/ 707 w 1326"/>
                <a:gd name="T23" fmla="*/ 8 h 1132"/>
                <a:gd name="T24" fmla="*/ 776 w 1326"/>
                <a:gd name="T25" fmla="*/ 22 h 1132"/>
                <a:gd name="T26" fmla="*/ 844 w 1326"/>
                <a:gd name="T27" fmla="*/ 43 h 1132"/>
                <a:gd name="T28" fmla="*/ 911 w 1326"/>
                <a:gd name="T29" fmla="*/ 71 h 1132"/>
                <a:gd name="T30" fmla="*/ 976 w 1326"/>
                <a:gd name="T31" fmla="*/ 105 h 1132"/>
                <a:gd name="T32" fmla="*/ 1038 w 1326"/>
                <a:gd name="T33" fmla="*/ 147 h 1132"/>
                <a:gd name="T34" fmla="*/ 1094 w 1326"/>
                <a:gd name="T35" fmla="*/ 194 h 1132"/>
                <a:gd name="T36" fmla="*/ 1144 w 1326"/>
                <a:gd name="T37" fmla="*/ 246 h 1132"/>
                <a:gd name="T38" fmla="*/ 1189 w 1326"/>
                <a:gd name="T39" fmla="*/ 302 h 1132"/>
                <a:gd name="T40" fmla="*/ 1228 w 1326"/>
                <a:gd name="T41" fmla="*/ 360 h 1132"/>
                <a:gd name="T42" fmla="*/ 1260 w 1326"/>
                <a:gd name="T43" fmla="*/ 423 h 1132"/>
                <a:gd name="T44" fmla="*/ 1286 w 1326"/>
                <a:gd name="T45" fmla="*/ 487 h 1132"/>
                <a:gd name="T46" fmla="*/ 1305 w 1326"/>
                <a:gd name="T47" fmla="*/ 554 h 1132"/>
                <a:gd name="T48" fmla="*/ 1318 w 1326"/>
                <a:gd name="T49" fmla="*/ 622 h 1132"/>
                <a:gd name="T50" fmla="*/ 1325 w 1326"/>
                <a:gd name="T51" fmla="*/ 692 h 1132"/>
                <a:gd name="T52" fmla="*/ 1325 w 1326"/>
                <a:gd name="T53" fmla="*/ 762 h 1132"/>
                <a:gd name="T54" fmla="*/ 1318 w 1326"/>
                <a:gd name="T55" fmla="*/ 832 h 1132"/>
                <a:gd name="T56" fmla="*/ 1304 w 1326"/>
                <a:gd name="T57" fmla="*/ 901 h 1132"/>
                <a:gd name="T58" fmla="*/ 1284 w 1326"/>
                <a:gd name="T59" fmla="*/ 969 h 1132"/>
                <a:gd name="T60" fmla="*/ 1256 w 1326"/>
                <a:gd name="T61" fmla="*/ 1036 h 1132"/>
                <a:gd name="T62" fmla="*/ 1221 w 1326"/>
                <a:gd name="T63" fmla="*/ 1101 h 1132"/>
                <a:gd name="T64" fmla="*/ 0 w 1326"/>
                <a:gd name="T65" fmla="*/ 319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6" h="1132">
                  <a:moveTo>
                    <a:pt x="0" y="319"/>
                  </a:moveTo>
                  <a:lnTo>
                    <a:pt x="21" y="289"/>
                  </a:lnTo>
                  <a:lnTo>
                    <a:pt x="45" y="260"/>
                  </a:lnTo>
                  <a:lnTo>
                    <a:pt x="69" y="233"/>
                  </a:lnTo>
                  <a:lnTo>
                    <a:pt x="95" y="207"/>
                  </a:lnTo>
                  <a:lnTo>
                    <a:pt x="121" y="182"/>
                  </a:lnTo>
                  <a:lnTo>
                    <a:pt x="148" y="159"/>
                  </a:lnTo>
                  <a:lnTo>
                    <a:pt x="177" y="138"/>
                  </a:lnTo>
                  <a:lnTo>
                    <a:pt x="206" y="117"/>
                  </a:lnTo>
                  <a:lnTo>
                    <a:pt x="235" y="99"/>
                  </a:lnTo>
                  <a:lnTo>
                    <a:pt x="266" y="81"/>
                  </a:lnTo>
                  <a:lnTo>
                    <a:pt x="298" y="66"/>
                  </a:lnTo>
                  <a:lnTo>
                    <a:pt x="330" y="52"/>
                  </a:lnTo>
                  <a:lnTo>
                    <a:pt x="363" y="40"/>
                  </a:lnTo>
                  <a:lnTo>
                    <a:pt x="396" y="30"/>
                  </a:lnTo>
                  <a:lnTo>
                    <a:pt x="429" y="21"/>
                  </a:lnTo>
                  <a:lnTo>
                    <a:pt x="463" y="13"/>
                  </a:lnTo>
                  <a:lnTo>
                    <a:pt x="498" y="8"/>
                  </a:lnTo>
                  <a:lnTo>
                    <a:pt x="532" y="4"/>
                  </a:lnTo>
                  <a:lnTo>
                    <a:pt x="567" y="1"/>
                  </a:lnTo>
                  <a:lnTo>
                    <a:pt x="602" y="0"/>
                  </a:lnTo>
                  <a:lnTo>
                    <a:pt x="637" y="1"/>
                  </a:lnTo>
                  <a:lnTo>
                    <a:pt x="671" y="4"/>
                  </a:lnTo>
                  <a:lnTo>
                    <a:pt x="707" y="8"/>
                  </a:lnTo>
                  <a:lnTo>
                    <a:pt x="742" y="14"/>
                  </a:lnTo>
                  <a:lnTo>
                    <a:pt x="776" y="22"/>
                  </a:lnTo>
                  <a:lnTo>
                    <a:pt x="811" y="32"/>
                  </a:lnTo>
                  <a:lnTo>
                    <a:pt x="844" y="43"/>
                  </a:lnTo>
                  <a:lnTo>
                    <a:pt x="878" y="55"/>
                  </a:lnTo>
                  <a:lnTo>
                    <a:pt x="911" y="71"/>
                  </a:lnTo>
                  <a:lnTo>
                    <a:pt x="944" y="87"/>
                  </a:lnTo>
                  <a:lnTo>
                    <a:pt x="976" y="105"/>
                  </a:lnTo>
                  <a:lnTo>
                    <a:pt x="1007" y="125"/>
                  </a:lnTo>
                  <a:lnTo>
                    <a:pt x="1038" y="147"/>
                  </a:lnTo>
                  <a:lnTo>
                    <a:pt x="1067" y="170"/>
                  </a:lnTo>
                  <a:lnTo>
                    <a:pt x="1094" y="194"/>
                  </a:lnTo>
                  <a:lnTo>
                    <a:pt x="1120" y="220"/>
                  </a:lnTo>
                  <a:lnTo>
                    <a:pt x="1144" y="246"/>
                  </a:lnTo>
                  <a:lnTo>
                    <a:pt x="1167" y="273"/>
                  </a:lnTo>
                  <a:lnTo>
                    <a:pt x="1189" y="302"/>
                  </a:lnTo>
                  <a:lnTo>
                    <a:pt x="1209" y="331"/>
                  </a:lnTo>
                  <a:lnTo>
                    <a:pt x="1228" y="360"/>
                  </a:lnTo>
                  <a:lnTo>
                    <a:pt x="1244" y="391"/>
                  </a:lnTo>
                  <a:lnTo>
                    <a:pt x="1260" y="423"/>
                  </a:lnTo>
                  <a:lnTo>
                    <a:pt x="1273" y="455"/>
                  </a:lnTo>
                  <a:lnTo>
                    <a:pt x="1286" y="487"/>
                  </a:lnTo>
                  <a:lnTo>
                    <a:pt x="1297" y="521"/>
                  </a:lnTo>
                  <a:lnTo>
                    <a:pt x="1305" y="554"/>
                  </a:lnTo>
                  <a:lnTo>
                    <a:pt x="1313" y="588"/>
                  </a:lnTo>
                  <a:lnTo>
                    <a:pt x="1318" y="622"/>
                  </a:lnTo>
                  <a:lnTo>
                    <a:pt x="1323" y="657"/>
                  </a:lnTo>
                  <a:lnTo>
                    <a:pt x="1325" y="692"/>
                  </a:lnTo>
                  <a:lnTo>
                    <a:pt x="1326" y="727"/>
                  </a:lnTo>
                  <a:lnTo>
                    <a:pt x="1325" y="762"/>
                  </a:lnTo>
                  <a:lnTo>
                    <a:pt x="1323" y="796"/>
                  </a:lnTo>
                  <a:lnTo>
                    <a:pt x="1318" y="832"/>
                  </a:lnTo>
                  <a:lnTo>
                    <a:pt x="1312" y="867"/>
                  </a:lnTo>
                  <a:lnTo>
                    <a:pt x="1304" y="901"/>
                  </a:lnTo>
                  <a:lnTo>
                    <a:pt x="1295" y="936"/>
                  </a:lnTo>
                  <a:lnTo>
                    <a:pt x="1284" y="969"/>
                  </a:lnTo>
                  <a:lnTo>
                    <a:pt x="1271" y="1003"/>
                  </a:lnTo>
                  <a:lnTo>
                    <a:pt x="1256" y="1036"/>
                  </a:lnTo>
                  <a:lnTo>
                    <a:pt x="1239" y="1069"/>
                  </a:lnTo>
                  <a:lnTo>
                    <a:pt x="1221" y="1101"/>
                  </a:lnTo>
                  <a:lnTo>
                    <a:pt x="1201" y="1132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25"/>
            <p:cNvSpPr>
              <a:spLocks/>
            </p:cNvSpPr>
            <p:nvPr userDrawn="1"/>
          </p:nvSpPr>
          <p:spPr bwMode="auto">
            <a:xfrm>
              <a:off x="-4291013" y="-327999"/>
              <a:ext cx="490538" cy="417513"/>
            </a:xfrm>
            <a:custGeom>
              <a:avLst/>
              <a:gdLst>
                <a:gd name="T0" fmla="*/ 20 w 1235"/>
                <a:gd name="T1" fmla="*/ 268 h 1054"/>
                <a:gd name="T2" fmla="*/ 64 w 1235"/>
                <a:gd name="T3" fmla="*/ 216 h 1054"/>
                <a:gd name="T4" fmla="*/ 112 w 1235"/>
                <a:gd name="T5" fmla="*/ 169 h 1054"/>
                <a:gd name="T6" fmla="*/ 164 w 1235"/>
                <a:gd name="T7" fmla="*/ 128 h 1054"/>
                <a:gd name="T8" fmla="*/ 219 w 1235"/>
                <a:gd name="T9" fmla="*/ 92 h 1054"/>
                <a:gd name="T10" fmla="*/ 277 w 1235"/>
                <a:gd name="T11" fmla="*/ 62 h 1054"/>
                <a:gd name="T12" fmla="*/ 338 w 1235"/>
                <a:gd name="T13" fmla="*/ 37 h 1054"/>
                <a:gd name="T14" fmla="*/ 400 w 1235"/>
                <a:gd name="T15" fmla="*/ 18 h 1054"/>
                <a:gd name="T16" fmla="*/ 464 w 1235"/>
                <a:gd name="T17" fmla="*/ 7 h 1054"/>
                <a:gd name="T18" fmla="*/ 528 w 1235"/>
                <a:gd name="T19" fmla="*/ 0 h 1054"/>
                <a:gd name="T20" fmla="*/ 594 w 1235"/>
                <a:gd name="T21" fmla="*/ 0 h 1054"/>
                <a:gd name="T22" fmla="*/ 658 w 1235"/>
                <a:gd name="T23" fmla="*/ 7 h 1054"/>
                <a:gd name="T24" fmla="*/ 723 w 1235"/>
                <a:gd name="T25" fmla="*/ 20 h 1054"/>
                <a:gd name="T26" fmla="*/ 787 w 1235"/>
                <a:gd name="T27" fmla="*/ 39 h 1054"/>
                <a:gd name="T28" fmla="*/ 849 w 1235"/>
                <a:gd name="T29" fmla="*/ 65 h 1054"/>
                <a:gd name="T30" fmla="*/ 909 w 1235"/>
                <a:gd name="T31" fmla="*/ 97 h 1054"/>
                <a:gd name="T32" fmla="*/ 966 w 1235"/>
                <a:gd name="T33" fmla="*/ 136 h 1054"/>
                <a:gd name="T34" fmla="*/ 1019 w 1235"/>
                <a:gd name="T35" fmla="*/ 180 h 1054"/>
                <a:gd name="T36" fmla="*/ 1067 w 1235"/>
                <a:gd name="T37" fmla="*/ 228 h 1054"/>
                <a:gd name="T38" fmla="*/ 1108 w 1235"/>
                <a:gd name="T39" fmla="*/ 280 h 1054"/>
                <a:gd name="T40" fmla="*/ 1143 w 1235"/>
                <a:gd name="T41" fmla="*/ 335 h 1054"/>
                <a:gd name="T42" fmla="*/ 1174 w 1235"/>
                <a:gd name="T43" fmla="*/ 393 h 1054"/>
                <a:gd name="T44" fmla="*/ 1198 w 1235"/>
                <a:gd name="T45" fmla="*/ 454 h 1054"/>
                <a:gd name="T46" fmla="*/ 1217 w 1235"/>
                <a:gd name="T47" fmla="*/ 516 h 1054"/>
                <a:gd name="T48" fmla="*/ 1229 w 1235"/>
                <a:gd name="T49" fmla="*/ 580 h 1054"/>
                <a:gd name="T50" fmla="*/ 1235 w 1235"/>
                <a:gd name="T51" fmla="*/ 645 h 1054"/>
                <a:gd name="T52" fmla="*/ 1235 w 1235"/>
                <a:gd name="T53" fmla="*/ 710 h 1054"/>
                <a:gd name="T54" fmla="*/ 1229 w 1235"/>
                <a:gd name="T55" fmla="*/ 774 h 1054"/>
                <a:gd name="T56" fmla="*/ 1216 w 1235"/>
                <a:gd name="T57" fmla="*/ 839 h 1054"/>
                <a:gd name="T58" fmla="*/ 1196 w 1235"/>
                <a:gd name="T59" fmla="*/ 903 h 1054"/>
                <a:gd name="T60" fmla="*/ 1170 w 1235"/>
                <a:gd name="T61" fmla="*/ 965 h 1054"/>
                <a:gd name="T62" fmla="*/ 1138 w 1235"/>
                <a:gd name="T63" fmla="*/ 1025 h 1054"/>
                <a:gd name="T64" fmla="*/ 0 w 1235"/>
                <a:gd name="T65" fmla="*/ 297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35" h="1054">
                  <a:moveTo>
                    <a:pt x="0" y="297"/>
                  </a:moveTo>
                  <a:lnTo>
                    <a:pt x="20" y="268"/>
                  </a:lnTo>
                  <a:lnTo>
                    <a:pt x="42" y="242"/>
                  </a:lnTo>
                  <a:lnTo>
                    <a:pt x="64" y="216"/>
                  </a:lnTo>
                  <a:lnTo>
                    <a:pt x="87" y="191"/>
                  </a:lnTo>
                  <a:lnTo>
                    <a:pt x="112" y="169"/>
                  </a:lnTo>
                  <a:lnTo>
                    <a:pt x="138" y="147"/>
                  </a:lnTo>
                  <a:lnTo>
                    <a:pt x="164" y="128"/>
                  </a:lnTo>
                  <a:lnTo>
                    <a:pt x="191" y="109"/>
                  </a:lnTo>
                  <a:lnTo>
                    <a:pt x="219" y="92"/>
                  </a:lnTo>
                  <a:lnTo>
                    <a:pt x="248" y="76"/>
                  </a:lnTo>
                  <a:lnTo>
                    <a:pt x="277" y="62"/>
                  </a:lnTo>
                  <a:lnTo>
                    <a:pt x="307" y="49"/>
                  </a:lnTo>
                  <a:lnTo>
                    <a:pt x="338" y="37"/>
                  </a:lnTo>
                  <a:lnTo>
                    <a:pt x="369" y="27"/>
                  </a:lnTo>
                  <a:lnTo>
                    <a:pt x="400" y="18"/>
                  </a:lnTo>
                  <a:lnTo>
                    <a:pt x="432" y="12"/>
                  </a:lnTo>
                  <a:lnTo>
                    <a:pt x="464" y="7"/>
                  </a:lnTo>
                  <a:lnTo>
                    <a:pt x="495" y="2"/>
                  </a:lnTo>
                  <a:lnTo>
                    <a:pt x="528" y="0"/>
                  </a:lnTo>
                  <a:lnTo>
                    <a:pt x="561" y="0"/>
                  </a:lnTo>
                  <a:lnTo>
                    <a:pt x="594" y="0"/>
                  </a:lnTo>
                  <a:lnTo>
                    <a:pt x="626" y="3"/>
                  </a:lnTo>
                  <a:lnTo>
                    <a:pt x="658" y="7"/>
                  </a:lnTo>
                  <a:lnTo>
                    <a:pt x="691" y="12"/>
                  </a:lnTo>
                  <a:lnTo>
                    <a:pt x="723" y="20"/>
                  </a:lnTo>
                  <a:lnTo>
                    <a:pt x="755" y="28"/>
                  </a:lnTo>
                  <a:lnTo>
                    <a:pt x="787" y="39"/>
                  </a:lnTo>
                  <a:lnTo>
                    <a:pt x="818" y="51"/>
                  </a:lnTo>
                  <a:lnTo>
                    <a:pt x="849" y="65"/>
                  </a:lnTo>
                  <a:lnTo>
                    <a:pt x="879" y="80"/>
                  </a:lnTo>
                  <a:lnTo>
                    <a:pt x="909" y="97"/>
                  </a:lnTo>
                  <a:lnTo>
                    <a:pt x="938" y="116"/>
                  </a:lnTo>
                  <a:lnTo>
                    <a:pt x="966" y="136"/>
                  </a:lnTo>
                  <a:lnTo>
                    <a:pt x="993" y="158"/>
                  </a:lnTo>
                  <a:lnTo>
                    <a:pt x="1019" y="180"/>
                  </a:lnTo>
                  <a:lnTo>
                    <a:pt x="1044" y="203"/>
                  </a:lnTo>
                  <a:lnTo>
                    <a:pt x="1067" y="228"/>
                  </a:lnTo>
                  <a:lnTo>
                    <a:pt x="1088" y="254"/>
                  </a:lnTo>
                  <a:lnTo>
                    <a:pt x="1108" y="280"/>
                  </a:lnTo>
                  <a:lnTo>
                    <a:pt x="1126" y="308"/>
                  </a:lnTo>
                  <a:lnTo>
                    <a:pt x="1143" y="335"/>
                  </a:lnTo>
                  <a:lnTo>
                    <a:pt x="1160" y="364"/>
                  </a:lnTo>
                  <a:lnTo>
                    <a:pt x="1174" y="393"/>
                  </a:lnTo>
                  <a:lnTo>
                    <a:pt x="1187" y="423"/>
                  </a:lnTo>
                  <a:lnTo>
                    <a:pt x="1198" y="454"/>
                  </a:lnTo>
                  <a:lnTo>
                    <a:pt x="1208" y="485"/>
                  </a:lnTo>
                  <a:lnTo>
                    <a:pt x="1217" y="516"/>
                  </a:lnTo>
                  <a:lnTo>
                    <a:pt x="1223" y="548"/>
                  </a:lnTo>
                  <a:lnTo>
                    <a:pt x="1229" y="580"/>
                  </a:lnTo>
                  <a:lnTo>
                    <a:pt x="1232" y="612"/>
                  </a:lnTo>
                  <a:lnTo>
                    <a:pt x="1235" y="645"/>
                  </a:lnTo>
                  <a:lnTo>
                    <a:pt x="1235" y="677"/>
                  </a:lnTo>
                  <a:lnTo>
                    <a:pt x="1235" y="710"/>
                  </a:lnTo>
                  <a:lnTo>
                    <a:pt x="1232" y="742"/>
                  </a:lnTo>
                  <a:lnTo>
                    <a:pt x="1229" y="774"/>
                  </a:lnTo>
                  <a:lnTo>
                    <a:pt x="1222" y="807"/>
                  </a:lnTo>
                  <a:lnTo>
                    <a:pt x="1216" y="839"/>
                  </a:lnTo>
                  <a:lnTo>
                    <a:pt x="1207" y="871"/>
                  </a:lnTo>
                  <a:lnTo>
                    <a:pt x="1196" y="903"/>
                  </a:lnTo>
                  <a:lnTo>
                    <a:pt x="1184" y="934"/>
                  </a:lnTo>
                  <a:lnTo>
                    <a:pt x="1170" y="965"/>
                  </a:lnTo>
                  <a:lnTo>
                    <a:pt x="1155" y="996"/>
                  </a:lnTo>
                  <a:lnTo>
                    <a:pt x="1138" y="1025"/>
                  </a:lnTo>
                  <a:lnTo>
                    <a:pt x="1120" y="1054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6"/>
            <p:cNvSpPr>
              <a:spLocks/>
            </p:cNvSpPr>
            <p:nvPr userDrawn="1"/>
          </p:nvSpPr>
          <p:spPr bwMode="auto">
            <a:xfrm>
              <a:off x="-4168775" y="-181949"/>
              <a:ext cx="222250" cy="190500"/>
            </a:xfrm>
            <a:custGeom>
              <a:avLst/>
              <a:gdLst>
                <a:gd name="T0" fmla="*/ 10 w 561"/>
                <a:gd name="T1" fmla="*/ 122 h 479"/>
                <a:gd name="T2" fmla="*/ 29 w 561"/>
                <a:gd name="T3" fmla="*/ 99 h 479"/>
                <a:gd name="T4" fmla="*/ 52 w 561"/>
                <a:gd name="T5" fmla="*/ 77 h 479"/>
                <a:gd name="T6" fmla="*/ 75 w 561"/>
                <a:gd name="T7" fmla="*/ 58 h 479"/>
                <a:gd name="T8" fmla="*/ 101 w 561"/>
                <a:gd name="T9" fmla="*/ 41 h 479"/>
                <a:gd name="T10" fmla="*/ 127 w 561"/>
                <a:gd name="T11" fmla="*/ 29 h 479"/>
                <a:gd name="T12" fmla="*/ 154 w 561"/>
                <a:gd name="T13" fmla="*/ 17 h 479"/>
                <a:gd name="T14" fmla="*/ 182 w 561"/>
                <a:gd name="T15" fmla="*/ 9 h 479"/>
                <a:gd name="T16" fmla="*/ 211 w 561"/>
                <a:gd name="T17" fmla="*/ 4 h 479"/>
                <a:gd name="T18" fmla="*/ 240 w 561"/>
                <a:gd name="T19" fmla="*/ 0 h 479"/>
                <a:gd name="T20" fmla="*/ 270 w 561"/>
                <a:gd name="T21" fmla="*/ 0 h 479"/>
                <a:gd name="T22" fmla="*/ 299 w 561"/>
                <a:gd name="T23" fmla="*/ 4 h 479"/>
                <a:gd name="T24" fmla="*/ 329 w 561"/>
                <a:gd name="T25" fmla="*/ 9 h 479"/>
                <a:gd name="T26" fmla="*/ 358 w 561"/>
                <a:gd name="T27" fmla="*/ 18 h 479"/>
                <a:gd name="T28" fmla="*/ 386 w 561"/>
                <a:gd name="T29" fmla="*/ 30 h 479"/>
                <a:gd name="T30" fmla="*/ 413 w 561"/>
                <a:gd name="T31" fmla="*/ 45 h 479"/>
                <a:gd name="T32" fmla="*/ 439 w 561"/>
                <a:gd name="T33" fmla="*/ 62 h 479"/>
                <a:gd name="T34" fmla="*/ 463 w 561"/>
                <a:gd name="T35" fmla="*/ 81 h 479"/>
                <a:gd name="T36" fmla="*/ 484 w 561"/>
                <a:gd name="T37" fmla="*/ 104 h 479"/>
                <a:gd name="T38" fmla="*/ 504 w 561"/>
                <a:gd name="T39" fmla="*/ 127 h 479"/>
                <a:gd name="T40" fmla="*/ 520 w 561"/>
                <a:gd name="T41" fmla="*/ 153 h 479"/>
                <a:gd name="T42" fmla="*/ 533 w 561"/>
                <a:gd name="T43" fmla="*/ 179 h 479"/>
                <a:gd name="T44" fmla="*/ 544 w 561"/>
                <a:gd name="T45" fmla="*/ 206 h 479"/>
                <a:gd name="T46" fmla="*/ 552 w 561"/>
                <a:gd name="T47" fmla="*/ 235 h 479"/>
                <a:gd name="T48" fmla="*/ 558 w 561"/>
                <a:gd name="T49" fmla="*/ 263 h 479"/>
                <a:gd name="T50" fmla="*/ 561 w 561"/>
                <a:gd name="T51" fmla="*/ 292 h 479"/>
                <a:gd name="T52" fmla="*/ 561 w 561"/>
                <a:gd name="T53" fmla="*/ 322 h 479"/>
                <a:gd name="T54" fmla="*/ 558 w 561"/>
                <a:gd name="T55" fmla="*/ 351 h 479"/>
                <a:gd name="T56" fmla="*/ 552 w 561"/>
                <a:gd name="T57" fmla="*/ 381 h 479"/>
                <a:gd name="T58" fmla="*/ 544 w 561"/>
                <a:gd name="T59" fmla="*/ 410 h 479"/>
                <a:gd name="T60" fmla="*/ 532 w 561"/>
                <a:gd name="T61" fmla="*/ 438 h 479"/>
                <a:gd name="T62" fmla="*/ 517 w 561"/>
                <a:gd name="T63" fmla="*/ 465 h 479"/>
                <a:gd name="T64" fmla="*/ 0 w 561"/>
                <a:gd name="T65" fmla="*/ 1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1" h="479">
                  <a:moveTo>
                    <a:pt x="0" y="134"/>
                  </a:moveTo>
                  <a:lnTo>
                    <a:pt x="10" y="122"/>
                  </a:lnTo>
                  <a:lnTo>
                    <a:pt x="20" y="110"/>
                  </a:lnTo>
                  <a:lnTo>
                    <a:pt x="29" y="99"/>
                  </a:lnTo>
                  <a:lnTo>
                    <a:pt x="40" y="87"/>
                  </a:lnTo>
                  <a:lnTo>
                    <a:pt x="52" y="77"/>
                  </a:lnTo>
                  <a:lnTo>
                    <a:pt x="63" y="67"/>
                  </a:lnTo>
                  <a:lnTo>
                    <a:pt x="75" y="58"/>
                  </a:lnTo>
                  <a:lnTo>
                    <a:pt x="88" y="49"/>
                  </a:lnTo>
                  <a:lnTo>
                    <a:pt x="101" y="41"/>
                  </a:lnTo>
                  <a:lnTo>
                    <a:pt x="114" y="35"/>
                  </a:lnTo>
                  <a:lnTo>
                    <a:pt x="127" y="29"/>
                  </a:lnTo>
                  <a:lnTo>
                    <a:pt x="140" y="22"/>
                  </a:lnTo>
                  <a:lnTo>
                    <a:pt x="154" y="17"/>
                  </a:lnTo>
                  <a:lnTo>
                    <a:pt x="168" y="12"/>
                  </a:lnTo>
                  <a:lnTo>
                    <a:pt x="182" y="9"/>
                  </a:lnTo>
                  <a:lnTo>
                    <a:pt x="197" y="6"/>
                  </a:lnTo>
                  <a:lnTo>
                    <a:pt x="211" y="4"/>
                  </a:lnTo>
                  <a:lnTo>
                    <a:pt x="226" y="2"/>
                  </a:lnTo>
                  <a:lnTo>
                    <a:pt x="240" y="0"/>
                  </a:lnTo>
                  <a:lnTo>
                    <a:pt x="255" y="0"/>
                  </a:lnTo>
                  <a:lnTo>
                    <a:pt x="270" y="0"/>
                  </a:lnTo>
                  <a:lnTo>
                    <a:pt x="284" y="2"/>
                  </a:lnTo>
                  <a:lnTo>
                    <a:pt x="299" y="4"/>
                  </a:lnTo>
                  <a:lnTo>
                    <a:pt x="314" y="6"/>
                  </a:lnTo>
                  <a:lnTo>
                    <a:pt x="329" y="9"/>
                  </a:lnTo>
                  <a:lnTo>
                    <a:pt x="343" y="13"/>
                  </a:lnTo>
                  <a:lnTo>
                    <a:pt x="358" y="18"/>
                  </a:lnTo>
                  <a:lnTo>
                    <a:pt x="372" y="23"/>
                  </a:lnTo>
                  <a:lnTo>
                    <a:pt x="386" y="30"/>
                  </a:lnTo>
                  <a:lnTo>
                    <a:pt x="400" y="36"/>
                  </a:lnTo>
                  <a:lnTo>
                    <a:pt x="413" y="45"/>
                  </a:lnTo>
                  <a:lnTo>
                    <a:pt x="426" y="53"/>
                  </a:lnTo>
                  <a:lnTo>
                    <a:pt x="439" y="62"/>
                  </a:lnTo>
                  <a:lnTo>
                    <a:pt x="452" y="72"/>
                  </a:lnTo>
                  <a:lnTo>
                    <a:pt x="463" y="81"/>
                  </a:lnTo>
                  <a:lnTo>
                    <a:pt x="474" y="92"/>
                  </a:lnTo>
                  <a:lnTo>
                    <a:pt x="484" y="104"/>
                  </a:lnTo>
                  <a:lnTo>
                    <a:pt x="494" y="115"/>
                  </a:lnTo>
                  <a:lnTo>
                    <a:pt x="504" y="127"/>
                  </a:lnTo>
                  <a:lnTo>
                    <a:pt x="511" y="140"/>
                  </a:lnTo>
                  <a:lnTo>
                    <a:pt x="520" y="153"/>
                  </a:lnTo>
                  <a:lnTo>
                    <a:pt x="526" y="166"/>
                  </a:lnTo>
                  <a:lnTo>
                    <a:pt x="533" y="179"/>
                  </a:lnTo>
                  <a:lnTo>
                    <a:pt x="539" y="193"/>
                  </a:lnTo>
                  <a:lnTo>
                    <a:pt x="544" y="206"/>
                  </a:lnTo>
                  <a:lnTo>
                    <a:pt x="549" y="220"/>
                  </a:lnTo>
                  <a:lnTo>
                    <a:pt x="552" y="235"/>
                  </a:lnTo>
                  <a:lnTo>
                    <a:pt x="555" y="249"/>
                  </a:lnTo>
                  <a:lnTo>
                    <a:pt x="558" y="263"/>
                  </a:lnTo>
                  <a:lnTo>
                    <a:pt x="560" y="278"/>
                  </a:lnTo>
                  <a:lnTo>
                    <a:pt x="561" y="292"/>
                  </a:lnTo>
                  <a:lnTo>
                    <a:pt x="561" y="307"/>
                  </a:lnTo>
                  <a:lnTo>
                    <a:pt x="561" y="322"/>
                  </a:lnTo>
                  <a:lnTo>
                    <a:pt x="560" y="336"/>
                  </a:lnTo>
                  <a:lnTo>
                    <a:pt x="558" y="351"/>
                  </a:lnTo>
                  <a:lnTo>
                    <a:pt x="555" y="367"/>
                  </a:lnTo>
                  <a:lnTo>
                    <a:pt x="552" y="381"/>
                  </a:lnTo>
                  <a:lnTo>
                    <a:pt x="548" y="396"/>
                  </a:lnTo>
                  <a:lnTo>
                    <a:pt x="544" y="410"/>
                  </a:lnTo>
                  <a:lnTo>
                    <a:pt x="538" y="424"/>
                  </a:lnTo>
                  <a:lnTo>
                    <a:pt x="532" y="438"/>
                  </a:lnTo>
                  <a:lnTo>
                    <a:pt x="524" y="452"/>
                  </a:lnTo>
                  <a:lnTo>
                    <a:pt x="517" y="465"/>
                  </a:lnTo>
                  <a:lnTo>
                    <a:pt x="508" y="479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27"/>
            <p:cNvSpPr>
              <a:spLocks/>
            </p:cNvSpPr>
            <p:nvPr userDrawn="1"/>
          </p:nvSpPr>
          <p:spPr bwMode="auto">
            <a:xfrm>
              <a:off x="-3968750" y="-259737"/>
              <a:ext cx="41275" cy="50800"/>
            </a:xfrm>
            <a:custGeom>
              <a:avLst/>
              <a:gdLst>
                <a:gd name="T0" fmla="*/ 91 w 103"/>
                <a:gd name="T1" fmla="*/ 64 h 126"/>
                <a:gd name="T2" fmla="*/ 83 w 103"/>
                <a:gd name="T3" fmla="*/ 77 h 126"/>
                <a:gd name="T4" fmla="*/ 72 w 103"/>
                <a:gd name="T5" fmla="*/ 89 h 126"/>
                <a:gd name="T6" fmla="*/ 59 w 103"/>
                <a:gd name="T7" fmla="*/ 100 h 126"/>
                <a:gd name="T8" fmla="*/ 47 w 103"/>
                <a:gd name="T9" fmla="*/ 110 h 126"/>
                <a:gd name="T10" fmla="*/ 34 w 103"/>
                <a:gd name="T11" fmla="*/ 119 h 126"/>
                <a:gd name="T12" fmla="*/ 23 w 103"/>
                <a:gd name="T13" fmla="*/ 124 h 126"/>
                <a:gd name="T14" fmla="*/ 18 w 103"/>
                <a:gd name="T15" fmla="*/ 126 h 126"/>
                <a:gd name="T16" fmla="*/ 14 w 103"/>
                <a:gd name="T17" fmla="*/ 126 h 126"/>
                <a:gd name="T18" fmla="*/ 9 w 103"/>
                <a:gd name="T19" fmla="*/ 126 h 126"/>
                <a:gd name="T20" fmla="*/ 6 w 103"/>
                <a:gd name="T21" fmla="*/ 125 h 126"/>
                <a:gd name="T22" fmla="*/ 3 w 103"/>
                <a:gd name="T23" fmla="*/ 122 h 126"/>
                <a:gd name="T24" fmla="*/ 1 w 103"/>
                <a:gd name="T25" fmla="*/ 119 h 126"/>
                <a:gd name="T26" fmla="*/ 0 w 103"/>
                <a:gd name="T27" fmla="*/ 113 h 126"/>
                <a:gd name="T28" fmla="*/ 0 w 103"/>
                <a:gd name="T29" fmla="*/ 108 h 126"/>
                <a:gd name="T30" fmla="*/ 1 w 103"/>
                <a:gd name="T31" fmla="*/ 96 h 126"/>
                <a:gd name="T32" fmla="*/ 4 w 103"/>
                <a:gd name="T33" fmla="*/ 81 h 126"/>
                <a:gd name="T34" fmla="*/ 8 w 103"/>
                <a:gd name="T35" fmla="*/ 66 h 126"/>
                <a:gd name="T36" fmla="*/ 15 w 103"/>
                <a:gd name="T37" fmla="*/ 50 h 126"/>
                <a:gd name="T38" fmla="*/ 22 w 103"/>
                <a:gd name="T39" fmla="*/ 36 h 126"/>
                <a:gd name="T40" fmla="*/ 30 w 103"/>
                <a:gd name="T41" fmla="*/ 23 h 126"/>
                <a:gd name="T42" fmla="*/ 38 w 103"/>
                <a:gd name="T43" fmla="*/ 12 h 126"/>
                <a:gd name="T44" fmla="*/ 45 w 103"/>
                <a:gd name="T45" fmla="*/ 5 h 126"/>
                <a:gd name="T46" fmla="*/ 53 w 103"/>
                <a:gd name="T47" fmla="*/ 1 h 126"/>
                <a:gd name="T48" fmla="*/ 59 w 103"/>
                <a:gd name="T49" fmla="*/ 0 h 126"/>
                <a:gd name="T50" fmla="*/ 65 w 103"/>
                <a:gd name="T51" fmla="*/ 0 h 126"/>
                <a:gd name="T52" fmla="*/ 71 w 103"/>
                <a:gd name="T53" fmla="*/ 2 h 126"/>
                <a:gd name="T54" fmla="*/ 77 w 103"/>
                <a:gd name="T55" fmla="*/ 5 h 126"/>
                <a:gd name="T56" fmla="*/ 84 w 103"/>
                <a:gd name="T57" fmla="*/ 10 h 126"/>
                <a:gd name="T58" fmla="*/ 90 w 103"/>
                <a:gd name="T59" fmla="*/ 14 h 126"/>
                <a:gd name="T60" fmla="*/ 96 w 103"/>
                <a:gd name="T61" fmla="*/ 18 h 126"/>
                <a:gd name="T62" fmla="*/ 100 w 103"/>
                <a:gd name="T63" fmla="*/ 23 h 126"/>
                <a:gd name="T64" fmla="*/ 102 w 103"/>
                <a:gd name="T65" fmla="*/ 29 h 126"/>
                <a:gd name="T66" fmla="*/ 103 w 103"/>
                <a:gd name="T67" fmla="*/ 36 h 126"/>
                <a:gd name="T68" fmla="*/ 102 w 103"/>
                <a:gd name="T69" fmla="*/ 43 h 126"/>
                <a:gd name="T70" fmla="*/ 98 w 103"/>
                <a:gd name="T71" fmla="*/ 53 h 126"/>
                <a:gd name="T72" fmla="*/ 91 w 103"/>
                <a:gd name="T7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126">
                  <a:moveTo>
                    <a:pt x="91" y="64"/>
                  </a:moveTo>
                  <a:lnTo>
                    <a:pt x="83" y="77"/>
                  </a:lnTo>
                  <a:lnTo>
                    <a:pt x="72" y="89"/>
                  </a:lnTo>
                  <a:lnTo>
                    <a:pt x="59" y="100"/>
                  </a:lnTo>
                  <a:lnTo>
                    <a:pt x="47" y="110"/>
                  </a:lnTo>
                  <a:lnTo>
                    <a:pt x="34" y="119"/>
                  </a:lnTo>
                  <a:lnTo>
                    <a:pt x="23" y="124"/>
                  </a:lnTo>
                  <a:lnTo>
                    <a:pt x="18" y="126"/>
                  </a:lnTo>
                  <a:lnTo>
                    <a:pt x="14" y="126"/>
                  </a:lnTo>
                  <a:lnTo>
                    <a:pt x="9" y="126"/>
                  </a:lnTo>
                  <a:lnTo>
                    <a:pt x="6" y="125"/>
                  </a:lnTo>
                  <a:lnTo>
                    <a:pt x="3" y="122"/>
                  </a:lnTo>
                  <a:lnTo>
                    <a:pt x="1" y="119"/>
                  </a:lnTo>
                  <a:lnTo>
                    <a:pt x="0" y="113"/>
                  </a:lnTo>
                  <a:lnTo>
                    <a:pt x="0" y="108"/>
                  </a:lnTo>
                  <a:lnTo>
                    <a:pt x="1" y="96"/>
                  </a:lnTo>
                  <a:lnTo>
                    <a:pt x="4" y="81"/>
                  </a:lnTo>
                  <a:lnTo>
                    <a:pt x="8" y="66"/>
                  </a:lnTo>
                  <a:lnTo>
                    <a:pt x="15" y="50"/>
                  </a:lnTo>
                  <a:lnTo>
                    <a:pt x="22" y="36"/>
                  </a:lnTo>
                  <a:lnTo>
                    <a:pt x="30" y="23"/>
                  </a:lnTo>
                  <a:lnTo>
                    <a:pt x="38" y="12"/>
                  </a:lnTo>
                  <a:lnTo>
                    <a:pt x="45" y="5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4" y="10"/>
                  </a:lnTo>
                  <a:lnTo>
                    <a:pt x="90" y="14"/>
                  </a:lnTo>
                  <a:lnTo>
                    <a:pt x="96" y="18"/>
                  </a:lnTo>
                  <a:lnTo>
                    <a:pt x="100" y="23"/>
                  </a:lnTo>
                  <a:lnTo>
                    <a:pt x="102" y="29"/>
                  </a:lnTo>
                  <a:lnTo>
                    <a:pt x="103" y="36"/>
                  </a:lnTo>
                  <a:lnTo>
                    <a:pt x="102" y="43"/>
                  </a:lnTo>
                  <a:lnTo>
                    <a:pt x="98" y="53"/>
                  </a:lnTo>
                  <a:lnTo>
                    <a:pt x="91" y="6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28"/>
            <p:cNvSpPr>
              <a:spLocks/>
            </p:cNvSpPr>
            <p:nvPr userDrawn="1"/>
          </p:nvSpPr>
          <p:spPr bwMode="auto">
            <a:xfrm>
              <a:off x="-4030663" y="-289899"/>
              <a:ext cx="30163" cy="53975"/>
            </a:xfrm>
            <a:custGeom>
              <a:avLst/>
              <a:gdLst>
                <a:gd name="T0" fmla="*/ 78 w 80"/>
                <a:gd name="T1" fmla="*/ 52 h 138"/>
                <a:gd name="T2" fmla="*/ 73 w 80"/>
                <a:gd name="T3" fmla="*/ 67 h 138"/>
                <a:gd name="T4" fmla="*/ 67 w 80"/>
                <a:gd name="T5" fmla="*/ 82 h 138"/>
                <a:gd name="T6" fmla="*/ 59 w 80"/>
                <a:gd name="T7" fmla="*/ 97 h 138"/>
                <a:gd name="T8" fmla="*/ 52 w 80"/>
                <a:gd name="T9" fmla="*/ 111 h 138"/>
                <a:gd name="T10" fmla="*/ 43 w 80"/>
                <a:gd name="T11" fmla="*/ 123 h 138"/>
                <a:gd name="T12" fmla="*/ 35 w 80"/>
                <a:gd name="T13" fmla="*/ 132 h 138"/>
                <a:gd name="T14" fmla="*/ 29 w 80"/>
                <a:gd name="T15" fmla="*/ 135 h 138"/>
                <a:gd name="T16" fmla="*/ 26 w 80"/>
                <a:gd name="T17" fmla="*/ 137 h 138"/>
                <a:gd name="T18" fmla="*/ 22 w 80"/>
                <a:gd name="T19" fmla="*/ 138 h 138"/>
                <a:gd name="T20" fmla="*/ 17 w 80"/>
                <a:gd name="T21" fmla="*/ 138 h 138"/>
                <a:gd name="T22" fmla="*/ 14 w 80"/>
                <a:gd name="T23" fmla="*/ 137 h 138"/>
                <a:gd name="T24" fmla="*/ 11 w 80"/>
                <a:gd name="T25" fmla="*/ 134 h 138"/>
                <a:gd name="T26" fmla="*/ 9 w 80"/>
                <a:gd name="T27" fmla="*/ 130 h 138"/>
                <a:gd name="T28" fmla="*/ 6 w 80"/>
                <a:gd name="T29" fmla="*/ 125 h 138"/>
                <a:gd name="T30" fmla="*/ 2 w 80"/>
                <a:gd name="T31" fmla="*/ 114 h 138"/>
                <a:gd name="T32" fmla="*/ 1 w 80"/>
                <a:gd name="T33" fmla="*/ 98 h 138"/>
                <a:gd name="T34" fmla="*/ 0 w 80"/>
                <a:gd name="T35" fmla="*/ 82 h 138"/>
                <a:gd name="T36" fmla="*/ 1 w 80"/>
                <a:gd name="T37" fmla="*/ 65 h 138"/>
                <a:gd name="T38" fmla="*/ 2 w 80"/>
                <a:gd name="T39" fmla="*/ 49 h 138"/>
                <a:gd name="T40" fmla="*/ 5 w 80"/>
                <a:gd name="T41" fmla="*/ 34 h 138"/>
                <a:gd name="T42" fmla="*/ 10 w 80"/>
                <a:gd name="T43" fmla="*/ 22 h 138"/>
                <a:gd name="T44" fmla="*/ 14 w 80"/>
                <a:gd name="T45" fmla="*/ 13 h 138"/>
                <a:gd name="T46" fmla="*/ 19 w 80"/>
                <a:gd name="T47" fmla="*/ 7 h 138"/>
                <a:gd name="T48" fmla="*/ 25 w 80"/>
                <a:gd name="T49" fmla="*/ 2 h 138"/>
                <a:gd name="T50" fmla="*/ 30 w 80"/>
                <a:gd name="T51" fmla="*/ 1 h 138"/>
                <a:gd name="T52" fmla="*/ 38 w 80"/>
                <a:gd name="T53" fmla="*/ 0 h 138"/>
                <a:gd name="T54" fmla="*/ 44 w 80"/>
                <a:gd name="T55" fmla="*/ 1 h 138"/>
                <a:gd name="T56" fmla="*/ 52 w 80"/>
                <a:gd name="T57" fmla="*/ 3 h 138"/>
                <a:gd name="T58" fmla="*/ 58 w 80"/>
                <a:gd name="T59" fmla="*/ 6 h 138"/>
                <a:gd name="T60" fmla="*/ 66 w 80"/>
                <a:gd name="T61" fmla="*/ 8 h 138"/>
                <a:gd name="T62" fmla="*/ 71 w 80"/>
                <a:gd name="T63" fmla="*/ 11 h 138"/>
                <a:gd name="T64" fmla="*/ 76 w 80"/>
                <a:gd name="T65" fmla="*/ 15 h 138"/>
                <a:gd name="T66" fmla="*/ 79 w 80"/>
                <a:gd name="T67" fmla="*/ 22 h 138"/>
                <a:gd name="T68" fmla="*/ 80 w 80"/>
                <a:gd name="T69" fmla="*/ 29 h 138"/>
                <a:gd name="T70" fmla="*/ 80 w 80"/>
                <a:gd name="T71" fmla="*/ 39 h 138"/>
                <a:gd name="T72" fmla="*/ 78 w 80"/>
                <a:gd name="T73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138">
                  <a:moveTo>
                    <a:pt x="78" y="52"/>
                  </a:moveTo>
                  <a:lnTo>
                    <a:pt x="73" y="67"/>
                  </a:lnTo>
                  <a:lnTo>
                    <a:pt x="67" y="82"/>
                  </a:lnTo>
                  <a:lnTo>
                    <a:pt x="59" y="97"/>
                  </a:lnTo>
                  <a:lnTo>
                    <a:pt x="52" y="111"/>
                  </a:lnTo>
                  <a:lnTo>
                    <a:pt x="43" y="123"/>
                  </a:lnTo>
                  <a:lnTo>
                    <a:pt x="35" y="132"/>
                  </a:lnTo>
                  <a:lnTo>
                    <a:pt x="29" y="135"/>
                  </a:lnTo>
                  <a:lnTo>
                    <a:pt x="26" y="137"/>
                  </a:lnTo>
                  <a:lnTo>
                    <a:pt x="22" y="138"/>
                  </a:lnTo>
                  <a:lnTo>
                    <a:pt x="17" y="138"/>
                  </a:lnTo>
                  <a:lnTo>
                    <a:pt x="14" y="137"/>
                  </a:lnTo>
                  <a:lnTo>
                    <a:pt x="11" y="134"/>
                  </a:lnTo>
                  <a:lnTo>
                    <a:pt x="9" y="130"/>
                  </a:lnTo>
                  <a:lnTo>
                    <a:pt x="6" y="125"/>
                  </a:lnTo>
                  <a:lnTo>
                    <a:pt x="2" y="114"/>
                  </a:lnTo>
                  <a:lnTo>
                    <a:pt x="1" y="98"/>
                  </a:lnTo>
                  <a:lnTo>
                    <a:pt x="0" y="82"/>
                  </a:lnTo>
                  <a:lnTo>
                    <a:pt x="1" y="65"/>
                  </a:lnTo>
                  <a:lnTo>
                    <a:pt x="2" y="49"/>
                  </a:lnTo>
                  <a:lnTo>
                    <a:pt x="5" y="34"/>
                  </a:lnTo>
                  <a:lnTo>
                    <a:pt x="10" y="22"/>
                  </a:lnTo>
                  <a:lnTo>
                    <a:pt x="14" y="13"/>
                  </a:lnTo>
                  <a:lnTo>
                    <a:pt x="19" y="7"/>
                  </a:lnTo>
                  <a:lnTo>
                    <a:pt x="25" y="2"/>
                  </a:lnTo>
                  <a:lnTo>
                    <a:pt x="30" y="1"/>
                  </a:lnTo>
                  <a:lnTo>
                    <a:pt x="38" y="0"/>
                  </a:lnTo>
                  <a:lnTo>
                    <a:pt x="44" y="1"/>
                  </a:lnTo>
                  <a:lnTo>
                    <a:pt x="52" y="3"/>
                  </a:lnTo>
                  <a:lnTo>
                    <a:pt x="58" y="6"/>
                  </a:lnTo>
                  <a:lnTo>
                    <a:pt x="66" y="8"/>
                  </a:lnTo>
                  <a:lnTo>
                    <a:pt x="71" y="11"/>
                  </a:lnTo>
                  <a:lnTo>
                    <a:pt x="76" y="15"/>
                  </a:lnTo>
                  <a:lnTo>
                    <a:pt x="79" y="22"/>
                  </a:lnTo>
                  <a:lnTo>
                    <a:pt x="80" y="29"/>
                  </a:lnTo>
                  <a:lnTo>
                    <a:pt x="80" y="39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29"/>
            <p:cNvSpPr>
              <a:spLocks/>
            </p:cNvSpPr>
            <p:nvPr userDrawn="1"/>
          </p:nvSpPr>
          <p:spPr bwMode="auto">
            <a:xfrm>
              <a:off x="-4105275" y="-294662"/>
              <a:ext cx="30163" cy="53975"/>
            </a:xfrm>
            <a:custGeom>
              <a:avLst/>
              <a:gdLst>
                <a:gd name="T0" fmla="*/ 75 w 76"/>
                <a:gd name="T1" fmla="*/ 37 h 140"/>
                <a:gd name="T2" fmla="*/ 76 w 76"/>
                <a:gd name="T3" fmla="*/ 53 h 140"/>
                <a:gd name="T4" fmla="*/ 75 w 76"/>
                <a:gd name="T5" fmla="*/ 69 h 140"/>
                <a:gd name="T6" fmla="*/ 74 w 76"/>
                <a:gd name="T7" fmla="*/ 86 h 140"/>
                <a:gd name="T8" fmla="*/ 70 w 76"/>
                <a:gd name="T9" fmla="*/ 102 h 140"/>
                <a:gd name="T10" fmla="*/ 66 w 76"/>
                <a:gd name="T11" fmla="*/ 116 h 140"/>
                <a:gd name="T12" fmla="*/ 62 w 76"/>
                <a:gd name="T13" fmla="*/ 128 h 140"/>
                <a:gd name="T14" fmla="*/ 58 w 76"/>
                <a:gd name="T15" fmla="*/ 132 h 140"/>
                <a:gd name="T16" fmla="*/ 55 w 76"/>
                <a:gd name="T17" fmla="*/ 136 h 140"/>
                <a:gd name="T18" fmla="*/ 52 w 76"/>
                <a:gd name="T19" fmla="*/ 138 h 140"/>
                <a:gd name="T20" fmla="*/ 48 w 76"/>
                <a:gd name="T21" fmla="*/ 140 h 140"/>
                <a:gd name="T22" fmla="*/ 44 w 76"/>
                <a:gd name="T23" fmla="*/ 138 h 140"/>
                <a:gd name="T24" fmla="*/ 40 w 76"/>
                <a:gd name="T25" fmla="*/ 137 h 140"/>
                <a:gd name="T26" fmla="*/ 36 w 76"/>
                <a:gd name="T27" fmla="*/ 134 h 140"/>
                <a:gd name="T28" fmla="*/ 33 w 76"/>
                <a:gd name="T29" fmla="*/ 131 h 140"/>
                <a:gd name="T30" fmla="*/ 25 w 76"/>
                <a:gd name="T31" fmla="*/ 120 h 140"/>
                <a:gd name="T32" fmla="*/ 19 w 76"/>
                <a:gd name="T33" fmla="*/ 107 h 140"/>
                <a:gd name="T34" fmla="*/ 12 w 76"/>
                <a:gd name="T35" fmla="*/ 92 h 140"/>
                <a:gd name="T36" fmla="*/ 7 w 76"/>
                <a:gd name="T37" fmla="*/ 76 h 140"/>
                <a:gd name="T38" fmla="*/ 3 w 76"/>
                <a:gd name="T39" fmla="*/ 60 h 140"/>
                <a:gd name="T40" fmla="*/ 1 w 76"/>
                <a:gd name="T41" fmla="*/ 45 h 140"/>
                <a:gd name="T42" fmla="*/ 0 w 76"/>
                <a:gd name="T43" fmla="*/ 33 h 140"/>
                <a:gd name="T44" fmla="*/ 1 w 76"/>
                <a:gd name="T45" fmla="*/ 22 h 140"/>
                <a:gd name="T46" fmla="*/ 4 w 76"/>
                <a:gd name="T47" fmla="*/ 14 h 140"/>
                <a:gd name="T48" fmla="*/ 8 w 76"/>
                <a:gd name="T49" fmla="*/ 9 h 140"/>
                <a:gd name="T50" fmla="*/ 13 w 76"/>
                <a:gd name="T51" fmla="*/ 6 h 140"/>
                <a:gd name="T52" fmla="*/ 20 w 76"/>
                <a:gd name="T53" fmla="*/ 2 h 140"/>
                <a:gd name="T54" fmla="*/ 26 w 76"/>
                <a:gd name="T55" fmla="*/ 1 h 140"/>
                <a:gd name="T56" fmla="*/ 34 w 76"/>
                <a:gd name="T57" fmla="*/ 0 h 140"/>
                <a:gd name="T58" fmla="*/ 41 w 76"/>
                <a:gd name="T59" fmla="*/ 0 h 140"/>
                <a:gd name="T60" fmla="*/ 48 w 76"/>
                <a:gd name="T61" fmla="*/ 0 h 140"/>
                <a:gd name="T62" fmla="*/ 54 w 76"/>
                <a:gd name="T63" fmla="*/ 1 h 140"/>
                <a:gd name="T64" fmla="*/ 61 w 76"/>
                <a:gd name="T65" fmla="*/ 3 h 140"/>
                <a:gd name="T66" fmla="*/ 65 w 76"/>
                <a:gd name="T67" fmla="*/ 8 h 140"/>
                <a:gd name="T68" fmla="*/ 69 w 76"/>
                <a:gd name="T69" fmla="*/ 15 h 140"/>
                <a:gd name="T70" fmla="*/ 73 w 76"/>
                <a:gd name="T71" fmla="*/ 25 h 140"/>
                <a:gd name="T72" fmla="*/ 75 w 76"/>
                <a:gd name="T73" fmla="*/ 3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40">
                  <a:moveTo>
                    <a:pt x="75" y="37"/>
                  </a:moveTo>
                  <a:lnTo>
                    <a:pt x="76" y="53"/>
                  </a:lnTo>
                  <a:lnTo>
                    <a:pt x="75" y="69"/>
                  </a:lnTo>
                  <a:lnTo>
                    <a:pt x="74" y="86"/>
                  </a:lnTo>
                  <a:lnTo>
                    <a:pt x="70" y="102"/>
                  </a:lnTo>
                  <a:lnTo>
                    <a:pt x="66" y="116"/>
                  </a:lnTo>
                  <a:lnTo>
                    <a:pt x="62" y="128"/>
                  </a:lnTo>
                  <a:lnTo>
                    <a:pt x="58" y="132"/>
                  </a:lnTo>
                  <a:lnTo>
                    <a:pt x="55" y="136"/>
                  </a:lnTo>
                  <a:lnTo>
                    <a:pt x="52" y="138"/>
                  </a:lnTo>
                  <a:lnTo>
                    <a:pt x="48" y="140"/>
                  </a:lnTo>
                  <a:lnTo>
                    <a:pt x="44" y="138"/>
                  </a:lnTo>
                  <a:lnTo>
                    <a:pt x="40" y="137"/>
                  </a:lnTo>
                  <a:lnTo>
                    <a:pt x="36" y="134"/>
                  </a:lnTo>
                  <a:lnTo>
                    <a:pt x="33" y="131"/>
                  </a:lnTo>
                  <a:lnTo>
                    <a:pt x="25" y="120"/>
                  </a:lnTo>
                  <a:lnTo>
                    <a:pt x="19" y="107"/>
                  </a:lnTo>
                  <a:lnTo>
                    <a:pt x="12" y="92"/>
                  </a:lnTo>
                  <a:lnTo>
                    <a:pt x="7" y="76"/>
                  </a:lnTo>
                  <a:lnTo>
                    <a:pt x="3" y="60"/>
                  </a:lnTo>
                  <a:lnTo>
                    <a:pt x="1" y="45"/>
                  </a:lnTo>
                  <a:lnTo>
                    <a:pt x="0" y="33"/>
                  </a:lnTo>
                  <a:lnTo>
                    <a:pt x="1" y="22"/>
                  </a:lnTo>
                  <a:lnTo>
                    <a:pt x="4" y="14"/>
                  </a:lnTo>
                  <a:lnTo>
                    <a:pt x="8" y="9"/>
                  </a:lnTo>
                  <a:lnTo>
                    <a:pt x="13" y="6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8" y="0"/>
                  </a:lnTo>
                  <a:lnTo>
                    <a:pt x="54" y="1"/>
                  </a:lnTo>
                  <a:lnTo>
                    <a:pt x="61" y="3"/>
                  </a:lnTo>
                  <a:lnTo>
                    <a:pt x="65" y="8"/>
                  </a:lnTo>
                  <a:lnTo>
                    <a:pt x="69" y="15"/>
                  </a:lnTo>
                  <a:lnTo>
                    <a:pt x="73" y="25"/>
                  </a:lnTo>
                  <a:lnTo>
                    <a:pt x="75" y="3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30"/>
            <p:cNvSpPr>
              <a:spLocks/>
            </p:cNvSpPr>
            <p:nvPr userDrawn="1"/>
          </p:nvSpPr>
          <p:spPr bwMode="auto">
            <a:xfrm>
              <a:off x="-4179888" y="-275612"/>
              <a:ext cx="38100" cy="52388"/>
            </a:xfrm>
            <a:custGeom>
              <a:avLst/>
              <a:gdLst>
                <a:gd name="T0" fmla="*/ 75 w 94"/>
                <a:gd name="T1" fmla="*/ 27 h 133"/>
                <a:gd name="T2" fmla="*/ 80 w 94"/>
                <a:gd name="T3" fmla="*/ 41 h 133"/>
                <a:gd name="T4" fmla="*/ 86 w 94"/>
                <a:gd name="T5" fmla="*/ 56 h 133"/>
                <a:gd name="T6" fmla="*/ 90 w 94"/>
                <a:gd name="T7" fmla="*/ 73 h 133"/>
                <a:gd name="T8" fmla="*/ 93 w 94"/>
                <a:gd name="T9" fmla="*/ 89 h 133"/>
                <a:gd name="T10" fmla="*/ 94 w 94"/>
                <a:gd name="T11" fmla="*/ 104 h 133"/>
                <a:gd name="T12" fmla="*/ 93 w 94"/>
                <a:gd name="T13" fmla="*/ 117 h 133"/>
                <a:gd name="T14" fmla="*/ 92 w 94"/>
                <a:gd name="T15" fmla="*/ 122 h 133"/>
                <a:gd name="T16" fmla="*/ 90 w 94"/>
                <a:gd name="T17" fmla="*/ 126 h 133"/>
                <a:gd name="T18" fmla="*/ 88 w 94"/>
                <a:gd name="T19" fmla="*/ 130 h 133"/>
                <a:gd name="T20" fmla="*/ 85 w 94"/>
                <a:gd name="T21" fmla="*/ 132 h 133"/>
                <a:gd name="T22" fmla="*/ 80 w 94"/>
                <a:gd name="T23" fmla="*/ 133 h 133"/>
                <a:gd name="T24" fmla="*/ 76 w 94"/>
                <a:gd name="T25" fmla="*/ 133 h 133"/>
                <a:gd name="T26" fmla="*/ 72 w 94"/>
                <a:gd name="T27" fmla="*/ 132 h 133"/>
                <a:gd name="T28" fmla="*/ 67 w 94"/>
                <a:gd name="T29" fmla="*/ 130 h 133"/>
                <a:gd name="T30" fmla="*/ 56 w 94"/>
                <a:gd name="T31" fmla="*/ 122 h 133"/>
                <a:gd name="T32" fmla="*/ 46 w 94"/>
                <a:gd name="T33" fmla="*/ 112 h 133"/>
                <a:gd name="T34" fmla="*/ 35 w 94"/>
                <a:gd name="T35" fmla="*/ 100 h 133"/>
                <a:gd name="T36" fmla="*/ 24 w 94"/>
                <a:gd name="T37" fmla="*/ 86 h 133"/>
                <a:gd name="T38" fmla="*/ 15 w 94"/>
                <a:gd name="T39" fmla="*/ 72 h 133"/>
                <a:gd name="T40" fmla="*/ 8 w 94"/>
                <a:gd name="T41" fmla="*/ 59 h 133"/>
                <a:gd name="T42" fmla="*/ 2 w 94"/>
                <a:gd name="T43" fmla="*/ 48 h 133"/>
                <a:gd name="T44" fmla="*/ 0 w 94"/>
                <a:gd name="T45" fmla="*/ 38 h 133"/>
                <a:gd name="T46" fmla="*/ 0 w 94"/>
                <a:gd name="T47" fmla="*/ 30 h 133"/>
                <a:gd name="T48" fmla="*/ 2 w 94"/>
                <a:gd name="T49" fmla="*/ 23 h 133"/>
                <a:gd name="T50" fmla="*/ 6 w 94"/>
                <a:gd name="T51" fmla="*/ 18 h 133"/>
                <a:gd name="T52" fmla="*/ 11 w 94"/>
                <a:gd name="T53" fmla="*/ 14 h 133"/>
                <a:gd name="T54" fmla="*/ 17 w 94"/>
                <a:gd name="T55" fmla="*/ 10 h 133"/>
                <a:gd name="T56" fmla="*/ 23 w 94"/>
                <a:gd name="T57" fmla="*/ 6 h 133"/>
                <a:gd name="T58" fmla="*/ 31 w 94"/>
                <a:gd name="T59" fmla="*/ 3 h 133"/>
                <a:gd name="T60" fmla="*/ 37 w 94"/>
                <a:gd name="T61" fmla="*/ 1 h 133"/>
                <a:gd name="T62" fmla="*/ 44 w 94"/>
                <a:gd name="T63" fmla="*/ 0 h 133"/>
                <a:gd name="T64" fmla="*/ 50 w 94"/>
                <a:gd name="T65" fmla="*/ 0 h 133"/>
                <a:gd name="T66" fmla="*/ 55 w 94"/>
                <a:gd name="T67" fmla="*/ 3 h 133"/>
                <a:gd name="T68" fmla="*/ 62 w 94"/>
                <a:gd name="T69" fmla="*/ 8 h 133"/>
                <a:gd name="T70" fmla="*/ 68 w 94"/>
                <a:gd name="T71" fmla="*/ 16 h 133"/>
                <a:gd name="T72" fmla="*/ 75 w 94"/>
                <a:gd name="T73" fmla="*/ 2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133">
                  <a:moveTo>
                    <a:pt x="75" y="27"/>
                  </a:moveTo>
                  <a:lnTo>
                    <a:pt x="80" y="41"/>
                  </a:lnTo>
                  <a:lnTo>
                    <a:pt x="86" y="56"/>
                  </a:lnTo>
                  <a:lnTo>
                    <a:pt x="90" y="73"/>
                  </a:lnTo>
                  <a:lnTo>
                    <a:pt x="93" y="89"/>
                  </a:lnTo>
                  <a:lnTo>
                    <a:pt x="94" y="104"/>
                  </a:lnTo>
                  <a:lnTo>
                    <a:pt x="93" y="117"/>
                  </a:lnTo>
                  <a:lnTo>
                    <a:pt x="92" y="122"/>
                  </a:lnTo>
                  <a:lnTo>
                    <a:pt x="90" y="126"/>
                  </a:lnTo>
                  <a:lnTo>
                    <a:pt x="88" y="130"/>
                  </a:lnTo>
                  <a:lnTo>
                    <a:pt x="85" y="132"/>
                  </a:lnTo>
                  <a:lnTo>
                    <a:pt x="80" y="133"/>
                  </a:lnTo>
                  <a:lnTo>
                    <a:pt x="76" y="133"/>
                  </a:lnTo>
                  <a:lnTo>
                    <a:pt x="72" y="132"/>
                  </a:lnTo>
                  <a:lnTo>
                    <a:pt x="67" y="130"/>
                  </a:lnTo>
                  <a:lnTo>
                    <a:pt x="56" y="122"/>
                  </a:lnTo>
                  <a:lnTo>
                    <a:pt x="46" y="112"/>
                  </a:lnTo>
                  <a:lnTo>
                    <a:pt x="35" y="100"/>
                  </a:lnTo>
                  <a:lnTo>
                    <a:pt x="24" y="86"/>
                  </a:lnTo>
                  <a:lnTo>
                    <a:pt x="15" y="72"/>
                  </a:lnTo>
                  <a:lnTo>
                    <a:pt x="8" y="59"/>
                  </a:lnTo>
                  <a:lnTo>
                    <a:pt x="2" y="48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3"/>
                  </a:lnTo>
                  <a:lnTo>
                    <a:pt x="6" y="18"/>
                  </a:lnTo>
                  <a:lnTo>
                    <a:pt x="11" y="14"/>
                  </a:lnTo>
                  <a:lnTo>
                    <a:pt x="17" y="10"/>
                  </a:lnTo>
                  <a:lnTo>
                    <a:pt x="23" y="6"/>
                  </a:lnTo>
                  <a:lnTo>
                    <a:pt x="31" y="3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62" y="8"/>
                  </a:lnTo>
                  <a:lnTo>
                    <a:pt x="68" y="16"/>
                  </a:lnTo>
                  <a:lnTo>
                    <a:pt x="75" y="2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31"/>
            <p:cNvSpPr>
              <a:spLocks/>
            </p:cNvSpPr>
            <p:nvPr userDrawn="1"/>
          </p:nvSpPr>
          <p:spPr bwMode="auto">
            <a:xfrm>
              <a:off x="-4241800" y="-229574"/>
              <a:ext cx="46038" cy="44450"/>
            </a:xfrm>
            <a:custGeom>
              <a:avLst/>
              <a:gdLst>
                <a:gd name="T0" fmla="*/ 69 w 117"/>
                <a:gd name="T1" fmla="*/ 17 h 116"/>
                <a:gd name="T2" fmla="*/ 80 w 117"/>
                <a:gd name="T3" fmla="*/ 28 h 116"/>
                <a:gd name="T4" fmla="*/ 90 w 117"/>
                <a:gd name="T5" fmla="*/ 41 h 116"/>
                <a:gd name="T6" fmla="*/ 99 w 117"/>
                <a:gd name="T7" fmla="*/ 55 h 116"/>
                <a:gd name="T8" fmla="*/ 108 w 117"/>
                <a:gd name="T9" fmla="*/ 70 h 116"/>
                <a:gd name="T10" fmla="*/ 114 w 117"/>
                <a:gd name="T11" fmla="*/ 82 h 116"/>
                <a:gd name="T12" fmla="*/ 117 w 117"/>
                <a:gd name="T13" fmla="*/ 95 h 116"/>
                <a:gd name="T14" fmla="*/ 117 w 117"/>
                <a:gd name="T15" fmla="*/ 101 h 116"/>
                <a:gd name="T16" fmla="*/ 117 w 117"/>
                <a:gd name="T17" fmla="*/ 105 h 116"/>
                <a:gd name="T18" fmla="*/ 116 w 117"/>
                <a:gd name="T19" fmla="*/ 109 h 116"/>
                <a:gd name="T20" fmla="*/ 114 w 117"/>
                <a:gd name="T21" fmla="*/ 113 h 116"/>
                <a:gd name="T22" fmla="*/ 111 w 117"/>
                <a:gd name="T23" fmla="*/ 115 h 116"/>
                <a:gd name="T24" fmla="*/ 108 w 117"/>
                <a:gd name="T25" fmla="*/ 116 h 116"/>
                <a:gd name="T26" fmla="*/ 102 w 117"/>
                <a:gd name="T27" fmla="*/ 116 h 116"/>
                <a:gd name="T28" fmla="*/ 97 w 117"/>
                <a:gd name="T29" fmla="*/ 116 h 116"/>
                <a:gd name="T30" fmla="*/ 85 w 117"/>
                <a:gd name="T31" fmla="*/ 113 h 116"/>
                <a:gd name="T32" fmla="*/ 71 w 117"/>
                <a:gd name="T33" fmla="*/ 107 h 116"/>
                <a:gd name="T34" fmla="*/ 57 w 117"/>
                <a:gd name="T35" fmla="*/ 100 h 116"/>
                <a:gd name="T36" fmla="*/ 43 w 117"/>
                <a:gd name="T37" fmla="*/ 90 h 116"/>
                <a:gd name="T38" fmla="*/ 29 w 117"/>
                <a:gd name="T39" fmla="*/ 80 h 116"/>
                <a:gd name="T40" fmla="*/ 18 w 117"/>
                <a:gd name="T41" fmla="*/ 71 h 116"/>
                <a:gd name="T42" fmla="*/ 9 w 117"/>
                <a:gd name="T43" fmla="*/ 61 h 116"/>
                <a:gd name="T44" fmla="*/ 3 w 117"/>
                <a:gd name="T45" fmla="*/ 52 h 116"/>
                <a:gd name="T46" fmla="*/ 1 w 117"/>
                <a:gd name="T47" fmla="*/ 45 h 116"/>
                <a:gd name="T48" fmla="*/ 0 w 117"/>
                <a:gd name="T49" fmla="*/ 38 h 116"/>
                <a:gd name="T50" fmla="*/ 2 w 117"/>
                <a:gd name="T51" fmla="*/ 32 h 116"/>
                <a:gd name="T52" fmla="*/ 5 w 117"/>
                <a:gd name="T53" fmla="*/ 26 h 116"/>
                <a:gd name="T54" fmla="*/ 9 w 117"/>
                <a:gd name="T55" fmla="*/ 21 h 116"/>
                <a:gd name="T56" fmla="*/ 14 w 117"/>
                <a:gd name="T57" fmla="*/ 16 h 116"/>
                <a:gd name="T58" fmla="*/ 19 w 117"/>
                <a:gd name="T59" fmla="*/ 10 h 116"/>
                <a:gd name="T60" fmla="*/ 24 w 117"/>
                <a:gd name="T61" fmla="*/ 6 h 116"/>
                <a:gd name="T62" fmla="*/ 31 w 117"/>
                <a:gd name="T63" fmla="*/ 3 h 116"/>
                <a:gd name="T64" fmla="*/ 36 w 117"/>
                <a:gd name="T65" fmla="*/ 0 h 116"/>
                <a:gd name="T66" fmla="*/ 44 w 117"/>
                <a:gd name="T67" fmla="*/ 0 h 116"/>
                <a:gd name="T68" fmla="*/ 51 w 117"/>
                <a:gd name="T69" fmla="*/ 4 h 116"/>
                <a:gd name="T70" fmla="*/ 59 w 117"/>
                <a:gd name="T71" fmla="*/ 9 h 116"/>
                <a:gd name="T72" fmla="*/ 69 w 117"/>
                <a:gd name="T73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" h="116">
                  <a:moveTo>
                    <a:pt x="69" y="17"/>
                  </a:moveTo>
                  <a:lnTo>
                    <a:pt x="80" y="28"/>
                  </a:lnTo>
                  <a:lnTo>
                    <a:pt x="90" y="41"/>
                  </a:lnTo>
                  <a:lnTo>
                    <a:pt x="99" y="55"/>
                  </a:lnTo>
                  <a:lnTo>
                    <a:pt x="108" y="70"/>
                  </a:lnTo>
                  <a:lnTo>
                    <a:pt x="114" y="82"/>
                  </a:lnTo>
                  <a:lnTo>
                    <a:pt x="117" y="95"/>
                  </a:lnTo>
                  <a:lnTo>
                    <a:pt x="117" y="101"/>
                  </a:lnTo>
                  <a:lnTo>
                    <a:pt x="117" y="105"/>
                  </a:lnTo>
                  <a:lnTo>
                    <a:pt x="116" y="109"/>
                  </a:lnTo>
                  <a:lnTo>
                    <a:pt x="114" y="113"/>
                  </a:lnTo>
                  <a:lnTo>
                    <a:pt x="111" y="115"/>
                  </a:lnTo>
                  <a:lnTo>
                    <a:pt x="108" y="116"/>
                  </a:lnTo>
                  <a:lnTo>
                    <a:pt x="102" y="116"/>
                  </a:lnTo>
                  <a:lnTo>
                    <a:pt x="97" y="116"/>
                  </a:lnTo>
                  <a:lnTo>
                    <a:pt x="85" y="113"/>
                  </a:lnTo>
                  <a:lnTo>
                    <a:pt x="71" y="107"/>
                  </a:lnTo>
                  <a:lnTo>
                    <a:pt x="57" y="100"/>
                  </a:lnTo>
                  <a:lnTo>
                    <a:pt x="43" y="90"/>
                  </a:lnTo>
                  <a:lnTo>
                    <a:pt x="29" y="80"/>
                  </a:lnTo>
                  <a:lnTo>
                    <a:pt x="18" y="71"/>
                  </a:lnTo>
                  <a:lnTo>
                    <a:pt x="9" y="61"/>
                  </a:lnTo>
                  <a:lnTo>
                    <a:pt x="3" y="52"/>
                  </a:lnTo>
                  <a:lnTo>
                    <a:pt x="1" y="45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5" y="26"/>
                  </a:lnTo>
                  <a:lnTo>
                    <a:pt x="9" y="21"/>
                  </a:lnTo>
                  <a:lnTo>
                    <a:pt x="14" y="16"/>
                  </a:lnTo>
                  <a:lnTo>
                    <a:pt x="19" y="10"/>
                  </a:lnTo>
                  <a:lnTo>
                    <a:pt x="24" y="6"/>
                  </a:lnTo>
                  <a:lnTo>
                    <a:pt x="31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1" y="4"/>
                  </a:lnTo>
                  <a:lnTo>
                    <a:pt x="59" y="9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32"/>
            <p:cNvSpPr>
              <a:spLocks/>
            </p:cNvSpPr>
            <p:nvPr userDrawn="1"/>
          </p:nvSpPr>
          <p:spPr bwMode="auto">
            <a:xfrm>
              <a:off x="-3902075" y="8551"/>
              <a:ext cx="52388" cy="34925"/>
            </a:xfrm>
            <a:custGeom>
              <a:avLst/>
              <a:gdLst>
                <a:gd name="T0" fmla="*/ 76 w 134"/>
                <a:gd name="T1" fmla="*/ 84 h 91"/>
                <a:gd name="T2" fmla="*/ 63 w 134"/>
                <a:gd name="T3" fmla="*/ 78 h 91"/>
                <a:gd name="T4" fmla="*/ 48 w 134"/>
                <a:gd name="T5" fmla="*/ 69 h 91"/>
                <a:gd name="T6" fmla="*/ 35 w 134"/>
                <a:gd name="T7" fmla="*/ 59 h 91"/>
                <a:gd name="T8" fmla="*/ 22 w 134"/>
                <a:gd name="T9" fmla="*/ 48 h 91"/>
                <a:gd name="T10" fmla="*/ 12 w 134"/>
                <a:gd name="T11" fmla="*/ 38 h 91"/>
                <a:gd name="T12" fmla="*/ 4 w 134"/>
                <a:gd name="T13" fmla="*/ 28 h 91"/>
                <a:gd name="T14" fmla="*/ 2 w 134"/>
                <a:gd name="T15" fmla="*/ 23 h 91"/>
                <a:gd name="T16" fmla="*/ 0 w 134"/>
                <a:gd name="T17" fmla="*/ 18 h 91"/>
                <a:gd name="T18" fmla="*/ 0 w 134"/>
                <a:gd name="T19" fmla="*/ 14 h 91"/>
                <a:gd name="T20" fmla="*/ 1 w 134"/>
                <a:gd name="T21" fmla="*/ 11 h 91"/>
                <a:gd name="T22" fmla="*/ 3 w 134"/>
                <a:gd name="T23" fmla="*/ 7 h 91"/>
                <a:gd name="T24" fmla="*/ 6 w 134"/>
                <a:gd name="T25" fmla="*/ 4 h 91"/>
                <a:gd name="T26" fmla="*/ 11 w 134"/>
                <a:gd name="T27" fmla="*/ 2 h 91"/>
                <a:gd name="T28" fmla="*/ 16 w 134"/>
                <a:gd name="T29" fmla="*/ 1 h 91"/>
                <a:gd name="T30" fmla="*/ 28 w 134"/>
                <a:gd name="T31" fmla="*/ 0 h 91"/>
                <a:gd name="T32" fmla="*/ 43 w 134"/>
                <a:gd name="T33" fmla="*/ 1 h 91"/>
                <a:gd name="T34" fmla="*/ 59 w 134"/>
                <a:gd name="T35" fmla="*/ 3 h 91"/>
                <a:gd name="T36" fmla="*/ 76 w 134"/>
                <a:gd name="T37" fmla="*/ 6 h 91"/>
                <a:gd name="T38" fmla="*/ 92 w 134"/>
                <a:gd name="T39" fmla="*/ 11 h 91"/>
                <a:gd name="T40" fmla="*/ 106 w 134"/>
                <a:gd name="T41" fmla="*/ 16 h 91"/>
                <a:gd name="T42" fmla="*/ 118 w 134"/>
                <a:gd name="T43" fmla="*/ 23 h 91"/>
                <a:gd name="T44" fmla="*/ 125 w 134"/>
                <a:gd name="T45" fmla="*/ 29 h 91"/>
                <a:gd name="T46" fmla="*/ 131 w 134"/>
                <a:gd name="T47" fmla="*/ 34 h 91"/>
                <a:gd name="T48" fmla="*/ 134 w 134"/>
                <a:gd name="T49" fmla="*/ 41 h 91"/>
                <a:gd name="T50" fmla="*/ 134 w 134"/>
                <a:gd name="T51" fmla="*/ 47 h 91"/>
                <a:gd name="T52" fmla="*/ 133 w 134"/>
                <a:gd name="T53" fmla="*/ 54 h 91"/>
                <a:gd name="T54" fmla="*/ 131 w 134"/>
                <a:gd name="T55" fmla="*/ 60 h 91"/>
                <a:gd name="T56" fmla="*/ 129 w 134"/>
                <a:gd name="T57" fmla="*/ 67 h 91"/>
                <a:gd name="T58" fmla="*/ 125 w 134"/>
                <a:gd name="T59" fmla="*/ 74 h 91"/>
                <a:gd name="T60" fmla="*/ 122 w 134"/>
                <a:gd name="T61" fmla="*/ 80 h 91"/>
                <a:gd name="T62" fmla="*/ 118 w 134"/>
                <a:gd name="T63" fmla="*/ 85 h 91"/>
                <a:gd name="T64" fmla="*/ 112 w 134"/>
                <a:gd name="T65" fmla="*/ 88 h 91"/>
                <a:gd name="T66" fmla="*/ 106 w 134"/>
                <a:gd name="T67" fmla="*/ 91 h 91"/>
                <a:gd name="T68" fmla="*/ 97 w 134"/>
                <a:gd name="T69" fmla="*/ 91 h 91"/>
                <a:gd name="T70" fmla="*/ 87 w 134"/>
                <a:gd name="T71" fmla="*/ 90 h 91"/>
                <a:gd name="T72" fmla="*/ 76 w 134"/>
                <a:gd name="T73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91">
                  <a:moveTo>
                    <a:pt x="76" y="84"/>
                  </a:moveTo>
                  <a:lnTo>
                    <a:pt x="63" y="78"/>
                  </a:lnTo>
                  <a:lnTo>
                    <a:pt x="48" y="69"/>
                  </a:lnTo>
                  <a:lnTo>
                    <a:pt x="35" y="59"/>
                  </a:lnTo>
                  <a:lnTo>
                    <a:pt x="22" y="48"/>
                  </a:lnTo>
                  <a:lnTo>
                    <a:pt x="12" y="38"/>
                  </a:lnTo>
                  <a:lnTo>
                    <a:pt x="4" y="28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3" y="7"/>
                  </a:lnTo>
                  <a:lnTo>
                    <a:pt x="6" y="4"/>
                  </a:lnTo>
                  <a:lnTo>
                    <a:pt x="11" y="2"/>
                  </a:lnTo>
                  <a:lnTo>
                    <a:pt x="16" y="1"/>
                  </a:lnTo>
                  <a:lnTo>
                    <a:pt x="28" y="0"/>
                  </a:lnTo>
                  <a:lnTo>
                    <a:pt x="43" y="1"/>
                  </a:lnTo>
                  <a:lnTo>
                    <a:pt x="59" y="3"/>
                  </a:lnTo>
                  <a:lnTo>
                    <a:pt x="76" y="6"/>
                  </a:lnTo>
                  <a:lnTo>
                    <a:pt x="92" y="11"/>
                  </a:lnTo>
                  <a:lnTo>
                    <a:pt x="106" y="16"/>
                  </a:lnTo>
                  <a:lnTo>
                    <a:pt x="118" y="23"/>
                  </a:lnTo>
                  <a:lnTo>
                    <a:pt x="125" y="29"/>
                  </a:lnTo>
                  <a:lnTo>
                    <a:pt x="131" y="34"/>
                  </a:lnTo>
                  <a:lnTo>
                    <a:pt x="134" y="41"/>
                  </a:lnTo>
                  <a:lnTo>
                    <a:pt x="134" y="47"/>
                  </a:lnTo>
                  <a:lnTo>
                    <a:pt x="133" y="54"/>
                  </a:lnTo>
                  <a:lnTo>
                    <a:pt x="131" y="60"/>
                  </a:lnTo>
                  <a:lnTo>
                    <a:pt x="129" y="67"/>
                  </a:lnTo>
                  <a:lnTo>
                    <a:pt x="125" y="74"/>
                  </a:lnTo>
                  <a:lnTo>
                    <a:pt x="122" y="80"/>
                  </a:lnTo>
                  <a:lnTo>
                    <a:pt x="118" y="85"/>
                  </a:lnTo>
                  <a:lnTo>
                    <a:pt x="112" y="88"/>
                  </a:lnTo>
                  <a:lnTo>
                    <a:pt x="106" y="91"/>
                  </a:lnTo>
                  <a:lnTo>
                    <a:pt x="97" y="91"/>
                  </a:lnTo>
                  <a:lnTo>
                    <a:pt x="87" y="90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33"/>
            <p:cNvSpPr>
              <a:spLocks/>
            </p:cNvSpPr>
            <p:nvPr userDrawn="1"/>
          </p:nvSpPr>
          <p:spPr bwMode="auto">
            <a:xfrm>
              <a:off x="-3887788" y="-59712"/>
              <a:ext cx="55563" cy="28575"/>
            </a:xfrm>
            <a:custGeom>
              <a:avLst/>
              <a:gdLst>
                <a:gd name="T0" fmla="*/ 95 w 139"/>
                <a:gd name="T1" fmla="*/ 75 h 75"/>
                <a:gd name="T2" fmla="*/ 80 w 139"/>
                <a:gd name="T3" fmla="*/ 72 h 75"/>
                <a:gd name="T4" fmla="*/ 64 w 139"/>
                <a:gd name="T5" fmla="*/ 69 h 75"/>
                <a:gd name="T6" fmla="*/ 47 w 139"/>
                <a:gd name="T7" fmla="*/ 65 h 75"/>
                <a:gd name="T8" fmla="*/ 32 w 139"/>
                <a:gd name="T9" fmla="*/ 59 h 75"/>
                <a:gd name="T10" fmla="*/ 19 w 139"/>
                <a:gd name="T11" fmla="*/ 53 h 75"/>
                <a:gd name="T12" fmla="*/ 9 w 139"/>
                <a:gd name="T13" fmla="*/ 45 h 75"/>
                <a:gd name="T14" fmla="*/ 4 w 139"/>
                <a:gd name="T15" fmla="*/ 42 h 75"/>
                <a:gd name="T16" fmla="*/ 2 w 139"/>
                <a:gd name="T17" fmla="*/ 38 h 75"/>
                <a:gd name="T18" fmla="*/ 0 w 139"/>
                <a:gd name="T19" fmla="*/ 35 h 75"/>
                <a:gd name="T20" fmla="*/ 0 w 139"/>
                <a:gd name="T21" fmla="*/ 30 h 75"/>
                <a:gd name="T22" fmla="*/ 1 w 139"/>
                <a:gd name="T23" fmla="*/ 26 h 75"/>
                <a:gd name="T24" fmla="*/ 3 w 139"/>
                <a:gd name="T25" fmla="*/ 23 h 75"/>
                <a:gd name="T26" fmla="*/ 6 w 139"/>
                <a:gd name="T27" fmla="*/ 20 h 75"/>
                <a:gd name="T28" fmla="*/ 11 w 139"/>
                <a:gd name="T29" fmla="*/ 16 h 75"/>
                <a:gd name="T30" fmla="*/ 23 w 139"/>
                <a:gd name="T31" fmla="*/ 11 h 75"/>
                <a:gd name="T32" fmla="*/ 37 w 139"/>
                <a:gd name="T33" fmla="*/ 7 h 75"/>
                <a:gd name="T34" fmla="*/ 52 w 139"/>
                <a:gd name="T35" fmla="*/ 3 h 75"/>
                <a:gd name="T36" fmla="*/ 69 w 139"/>
                <a:gd name="T37" fmla="*/ 1 h 75"/>
                <a:gd name="T38" fmla="*/ 85 w 139"/>
                <a:gd name="T39" fmla="*/ 0 h 75"/>
                <a:gd name="T40" fmla="*/ 100 w 139"/>
                <a:gd name="T41" fmla="*/ 0 h 75"/>
                <a:gd name="T42" fmla="*/ 113 w 139"/>
                <a:gd name="T43" fmla="*/ 2 h 75"/>
                <a:gd name="T44" fmla="*/ 123 w 139"/>
                <a:gd name="T45" fmla="*/ 4 h 75"/>
                <a:gd name="T46" fmla="*/ 130 w 139"/>
                <a:gd name="T47" fmla="*/ 9 h 75"/>
                <a:gd name="T48" fmla="*/ 135 w 139"/>
                <a:gd name="T49" fmla="*/ 14 h 75"/>
                <a:gd name="T50" fmla="*/ 137 w 139"/>
                <a:gd name="T51" fmla="*/ 20 h 75"/>
                <a:gd name="T52" fmla="*/ 139 w 139"/>
                <a:gd name="T53" fmla="*/ 26 h 75"/>
                <a:gd name="T54" fmla="*/ 139 w 139"/>
                <a:gd name="T55" fmla="*/ 32 h 75"/>
                <a:gd name="T56" fmla="*/ 139 w 139"/>
                <a:gd name="T57" fmla="*/ 40 h 75"/>
                <a:gd name="T58" fmla="*/ 138 w 139"/>
                <a:gd name="T59" fmla="*/ 48 h 75"/>
                <a:gd name="T60" fmla="*/ 137 w 139"/>
                <a:gd name="T61" fmla="*/ 54 h 75"/>
                <a:gd name="T62" fmla="*/ 135 w 139"/>
                <a:gd name="T63" fmla="*/ 61 h 75"/>
                <a:gd name="T64" fmla="*/ 131 w 139"/>
                <a:gd name="T65" fmla="*/ 66 h 75"/>
                <a:gd name="T66" fmla="*/ 125 w 139"/>
                <a:gd name="T67" fmla="*/ 70 h 75"/>
                <a:gd name="T68" fmla="*/ 118 w 139"/>
                <a:gd name="T69" fmla="*/ 74 h 75"/>
                <a:gd name="T70" fmla="*/ 108 w 139"/>
                <a:gd name="T71" fmla="*/ 75 h 75"/>
                <a:gd name="T72" fmla="*/ 95 w 139"/>
                <a:gd name="T7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75">
                  <a:moveTo>
                    <a:pt x="95" y="75"/>
                  </a:moveTo>
                  <a:lnTo>
                    <a:pt x="80" y="72"/>
                  </a:lnTo>
                  <a:lnTo>
                    <a:pt x="64" y="69"/>
                  </a:lnTo>
                  <a:lnTo>
                    <a:pt x="47" y="65"/>
                  </a:lnTo>
                  <a:lnTo>
                    <a:pt x="32" y="59"/>
                  </a:lnTo>
                  <a:lnTo>
                    <a:pt x="19" y="53"/>
                  </a:lnTo>
                  <a:lnTo>
                    <a:pt x="9" y="45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1" y="26"/>
                  </a:lnTo>
                  <a:lnTo>
                    <a:pt x="3" y="23"/>
                  </a:lnTo>
                  <a:lnTo>
                    <a:pt x="6" y="20"/>
                  </a:lnTo>
                  <a:lnTo>
                    <a:pt x="11" y="16"/>
                  </a:lnTo>
                  <a:lnTo>
                    <a:pt x="23" y="11"/>
                  </a:lnTo>
                  <a:lnTo>
                    <a:pt x="37" y="7"/>
                  </a:lnTo>
                  <a:lnTo>
                    <a:pt x="52" y="3"/>
                  </a:lnTo>
                  <a:lnTo>
                    <a:pt x="69" y="1"/>
                  </a:lnTo>
                  <a:lnTo>
                    <a:pt x="85" y="0"/>
                  </a:lnTo>
                  <a:lnTo>
                    <a:pt x="100" y="0"/>
                  </a:lnTo>
                  <a:lnTo>
                    <a:pt x="113" y="2"/>
                  </a:lnTo>
                  <a:lnTo>
                    <a:pt x="123" y="4"/>
                  </a:lnTo>
                  <a:lnTo>
                    <a:pt x="130" y="9"/>
                  </a:lnTo>
                  <a:lnTo>
                    <a:pt x="135" y="14"/>
                  </a:lnTo>
                  <a:lnTo>
                    <a:pt x="137" y="20"/>
                  </a:lnTo>
                  <a:lnTo>
                    <a:pt x="139" y="26"/>
                  </a:lnTo>
                  <a:lnTo>
                    <a:pt x="139" y="32"/>
                  </a:lnTo>
                  <a:lnTo>
                    <a:pt x="139" y="40"/>
                  </a:lnTo>
                  <a:lnTo>
                    <a:pt x="138" y="48"/>
                  </a:lnTo>
                  <a:lnTo>
                    <a:pt x="137" y="54"/>
                  </a:lnTo>
                  <a:lnTo>
                    <a:pt x="135" y="61"/>
                  </a:lnTo>
                  <a:lnTo>
                    <a:pt x="131" y="66"/>
                  </a:lnTo>
                  <a:lnTo>
                    <a:pt x="125" y="70"/>
                  </a:lnTo>
                  <a:lnTo>
                    <a:pt x="118" y="74"/>
                  </a:lnTo>
                  <a:lnTo>
                    <a:pt x="108" y="75"/>
                  </a:lnTo>
                  <a:lnTo>
                    <a:pt x="95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34"/>
            <p:cNvSpPr>
              <a:spLocks/>
            </p:cNvSpPr>
            <p:nvPr userDrawn="1"/>
          </p:nvSpPr>
          <p:spPr bwMode="auto">
            <a:xfrm>
              <a:off x="-3894138" y="-137499"/>
              <a:ext cx="55563" cy="33338"/>
            </a:xfrm>
            <a:custGeom>
              <a:avLst/>
              <a:gdLst>
                <a:gd name="T0" fmla="*/ 106 w 138"/>
                <a:gd name="T1" fmla="*/ 75 h 82"/>
                <a:gd name="T2" fmla="*/ 90 w 138"/>
                <a:gd name="T3" fmla="*/ 79 h 82"/>
                <a:gd name="T4" fmla="*/ 74 w 138"/>
                <a:gd name="T5" fmla="*/ 81 h 82"/>
                <a:gd name="T6" fmla="*/ 57 w 138"/>
                <a:gd name="T7" fmla="*/ 82 h 82"/>
                <a:gd name="T8" fmla="*/ 41 w 138"/>
                <a:gd name="T9" fmla="*/ 82 h 82"/>
                <a:gd name="T10" fmla="*/ 27 w 138"/>
                <a:gd name="T11" fmla="*/ 81 h 82"/>
                <a:gd name="T12" fmla="*/ 14 w 138"/>
                <a:gd name="T13" fmla="*/ 78 h 82"/>
                <a:gd name="T14" fmla="*/ 8 w 138"/>
                <a:gd name="T15" fmla="*/ 75 h 82"/>
                <a:gd name="T16" fmla="*/ 5 w 138"/>
                <a:gd name="T17" fmla="*/ 73 h 82"/>
                <a:gd name="T18" fmla="*/ 2 w 138"/>
                <a:gd name="T19" fmla="*/ 70 h 82"/>
                <a:gd name="T20" fmla="*/ 1 w 138"/>
                <a:gd name="T21" fmla="*/ 67 h 82"/>
                <a:gd name="T22" fmla="*/ 0 w 138"/>
                <a:gd name="T23" fmla="*/ 62 h 82"/>
                <a:gd name="T24" fmla="*/ 1 w 138"/>
                <a:gd name="T25" fmla="*/ 58 h 82"/>
                <a:gd name="T26" fmla="*/ 3 w 138"/>
                <a:gd name="T27" fmla="*/ 54 h 82"/>
                <a:gd name="T28" fmla="*/ 6 w 138"/>
                <a:gd name="T29" fmla="*/ 50 h 82"/>
                <a:gd name="T30" fmla="*/ 15 w 138"/>
                <a:gd name="T31" fmla="*/ 41 h 82"/>
                <a:gd name="T32" fmla="*/ 27 w 138"/>
                <a:gd name="T33" fmla="*/ 31 h 82"/>
                <a:gd name="T34" fmla="*/ 41 w 138"/>
                <a:gd name="T35" fmla="*/ 23 h 82"/>
                <a:gd name="T36" fmla="*/ 55 w 138"/>
                <a:gd name="T37" fmla="*/ 15 h 82"/>
                <a:gd name="T38" fmla="*/ 71 w 138"/>
                <a:gd name="T39" fmla="*/ 8 h 82"/>
                <a:gd name="T40" fmla="*/ 85 w 138"/>
                <a:gd name="T41" fmla="*/ 3 h 82"/>
                <a:gd name="T42" fmla="*/ 98 w 138"/>
                <a:gd name="T43" fmla="*/ 1 h 82"/>
                <a:gd name="T44" fmla="*/ 108 w 138"/>
                <a:gd name="T45" fmla="*/ 0 h 82"/>
                <a:gd name="T46" fmla="*/ 115 w 138"/>
                <a:gd name="T47" fmla="*/ 2 h 82"/>
                <a:gd name="T48" fmla="*/ 122 w 138"/>
                <a:gd name="T49" fmla="*/ 4 h 82"/>
                <a:gd name="T50" fmla="*/ 126 w 138"/>
                <a:gd name="T51" fmla="*/ 8 h 82"/>
                <a:gd name="T52" fmla="*/ 129 w 138"/>
                <a:gd name="T53" fmla="*/ 15 h 82"/>
                <a:gd name="T54" fmla="*/ 133 w 138"/>
                <a:gd name="T55" fmla="*/ 21 h 82"/>
                <a:gd name="T56" fmla="*/ 135 w 138"/>
                <a:gd name="T57" fmla="*/ 28 h 82"/>
                <a:gd name="T58" fmla="*/ 137 w 138"/>
                <a:gd name="T59" fmla="*/ 35 h 82"/>
                <a:gd name="T60" fmla="*/ 138 w 138"/>
                <a:gd name="T61" fmla="*/ 42 h 82"/>
                <a:gd name="T62" fmla="*/ 138 w 138"/>
                <a:gd name="T63" fmla="*/ 48 h 82"/>
                <a:gd name="T64" fmla="*/ 136 w 138"/>
                <a:gd name="T65" fmla="*/ 55 h 82"/>
                <a:gd name="T66" fmla="*/ 133 w 138"/>
                <a:gd name="T67" fmla="*/ 60 h 82"/>
                <a:gd name="T68" fmla="*/ 126 w 138"/>
                <a:gd name="T69" fmla="*/ 66 h 82"/>
                <a:gd name="T70" fmla="*/ 117 w 138"/>
                <a:gd name="T71" fmla="*/ 71 h 82"/>
                <a:gd name="T72" fmla="*/ 106 w 138"/>
                <a:gd name="T73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82">
                  <a:moveTo>
                    <a:pt x="106" y="75"/>
                  </a:moveTo>
                  <a:lnTo>
                    <a:pt x="90" y="79"/>
                  </a:lnTo>
                  <a:lnTo>
                    <a:pt x="74" y="81"/>
                  </a:lnTo>
                  <a:lnTo>
                    <a:pt x="57" y="82"/>
                  </a:lnTo>
                  <a:lnTo>
                    <a:pt x="41" y="82"/>
                  </a:lnTo>
                  <a:lnTo>
                    <a:pt x="27" y="81"/>
                  </a:lnTo>
                  <a:lnTo>
                    <a:pt x="14" y="78"/>
                  </a:lnTo>
                  <a:lnTo>
                    <a:pt x="8" y="75"/>
                  </a:lnTo>
                  <a:lnTo>
                    <a:pt x="5" y="73"/>
                  </a:lnTo>
                  <a:lnTo>
                    <a:pt x="2" y="70"/>
                  </a:lnTo>
                  <a:lnTo>
                    <a:pt x="1" y="67"/>
                  </a:lnTo>
                  <a:lnTo>
                    <a:pt x="0" y="62"/>
                  </a:lnTo>
                  <a:lnTo>
                    <a:pt x="1" y="58"/>
                  </a:lnTo>
                  <a:lnTo>
                    <a:pt x="3" y="54"/>
                  </a:lnTo>
                  <a:lnTo>
                    <a:pt x="6" y="50"/>
                  </a:lnTo>
                  <a:lnTo>
                    <a:pt x="15" y="41"/>
                  </a:lnTo>
                  <a:lnTo>
                    <a:pt x="27" y="31"/>
                  </a:lnTo>
                  <a:lnTo>
                    <a:pt x="41" y="23"/>
                  </a:lnTo>
                  <a:lnTo>
                    <a:pt x="55" y="15"/>
                  </a:lnTo>
                  <a:lnTo>
                    <a:pt x="71" y="8"/>
                  </a:lnTo>
                  <a:lnTo>
                    <a:pt x="85" y="3"/>
                  </a:lnTo>
                  <a:lnTo>
                    <a:pt x="98" y="1"/>
                  </a:lnTo>
                  <a:lnTo>
                    <a:pt x="108" y="0"/>
                  </a:lnTo>
                  <a:lnTo>
                    <a:pt x="115" y="2"/>
                  </a:lnTo>
                  <a:lnTo>
                    <a:pt x="122" y="4"/>
                  </a:lnTo>
                  <a:lnTo>
                    <a:pt x="126" y="8"/>
                  </a:lnTo>
                  <a:lnTo>
                    <a:pt x="129" y="15"/>
                  </a:lnTo>
                  <a:lnTo>
                    <a:pt x="133" y="21"/>
                  </a:lnTo>
                  <a:lnTo>
                    <a:pt x="135" y="28"/>
                  </a:lnTo>
                  <a:lnTo>
                    <a:pt x="137" y="35"/>
                  </a:lnTo>
                  <a:lnTo>
                    <a:pt x="138" y="42"/>
                  </a:lnTo>
                  <a:lnTo>
                    <a:pt x="138" y="48"/>
                  </a:lnTo>
                  <a:lnTo>
                    <a:pt x="136" y="55"/>
                  </a:lnTo>
                  <a:lnTo>
                    <a:pt x="133" y="60"/>
                  </a:lnTo>
                  <a:lnTo>
                    <a:pt x="126" y="66"/>
                  </a:lnTo>
                  <a:lnTo>
                    <a:pt x="117" y="71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35"/>
            <p:cNvSpPr>
              <a:spLocks/>
            </p:cNvSpPr>
            <p:nvPr userDrawn="1"/>
          </p:nvSpPr>
          <p:spPr bwMode="auto">
            <a:xfrm>
              <a:off x="-3922713" y="-205762"/>
              <a:ext cx="50800" cy="41275"/>
            </a:xfrm>
            <a:custGeom>
              <a:avLst/>
              <a:gdLst>
                <a:gd name="T0" fmla="*/ 104 w 127"/>
                <a:gd name="T1" fmla="*/ 73 h 107"/>
                <a:gd name="T2" fmla="*/ 91 w 127"/>
                <a:gd name="T3" fmla="*/ 81 h 107"/>
                <a:gd name="T4" fmla="*/ 77 w 127"/>
                <a:gd name="T5" fmla="*/ 90 h 107"/>
                <a:gd name="T6" fmla="*/ 62 w 127"/>
                <a:gd name="T7" fmla="*/ 96 h 107"/>
                <a:gd name="T8" fmla="*/ 47 w 127"/>
                <a:gd name="T9" fmla="*/ 101 h 107"/>
                <a:gd name="T10" fmla="*/ 32 w 127"/>
                <a:gd name="T11" fmla="*/ 105 h 107"/>
                <a:gd name="T12" fmla="*/ 20 w 127"/>
                <a:gd name="T13" fmla="*/ 107 h 107"/>
                <a:gd name="T14" fmla="*/ 14 w 127"/>
                <a:gd name="T15" fmla="*/ 106 h 107"/>
                <a:gd name="T16" fmla="*/ 9 w 127"/>
                <a:gd name="T17" fmla="*/ 105 h 107"/>
                <a:gd name="T18" fmla="*/ 6 w 127"/>
                <a:gd name="T19" fmla="*/ 104 h 107"/>
                <a:gd name="T20" fmla="*/ 3 w 127"/>
                <a:gd name="T21" fmla="*/ 100 h 107"/>
                <a:gd name="T22" fmla="*/ 1 w 127"/>
                <a:gd name="T23" fmla="*/ 97 h 107"/>
                <a:gd name="T24" fmla="*/ 0 w 127"/>
                <a:gd name="T25" fmla="*/ 93 h 107"/>
                <a:gd name="T26" fmla="*/ 1 w 127"/>
                <a:gd name="T27" fmla="*/ 88 h 107"/>
                <a:gd name="T28" fmla="*/ 3 w 127"/>
                <a:gd name="T29" fmla="*/ 83 h 107"/>
                <a:gd name="T30" fmla="*/ 8 w 127"/>
                <a:gd name="T31" fmla="*/ 71 h 107"/>
                <a:gd name="T32" fmla="*/ 16 w 127"/>
                <a:gd name="T33" fmla="*/ 59 h 107"/>
                <a:gd name="T34" fmla="*/ 25 w 127"/>
                <a:gd name="T35" fmla="*/ 46 h 107"/>
                <a:gd name="T36" fmla="*/ 37 w 127"/>
                <a:gd name="T37" fmla="*/ 33 h 107"/>
                <a:gd name="T38" fmla="*/ 49 w 127"/>
                <a:gd name="T39" fmla="*/ 23 h 107"/>
                <a:gd name="T40" fmla="*/ 61 w 127"/>
                <a:gd name="T41" fmla="*/ 13 h 107"/>
                <a:gd name="T42" fmla="*/ 72 w 127"/>
                <a:gd name="T43" fmla="*/ 5 h 107"/>
                <a:gd name="T44" fmla="*/ 81 w 127"/>
                <a:gd name="T45" fmla="*/ 2 h 107"/>
                <a:gd name="T46" fmla="*/ 89 w 127"/>
                <a:gd name="T47" fmla="*/ 0 h 107"/>
                <a:gd name="T48" fmla="*/ 95 w 127"/>
                <a:gd name="T49" fmla="*/ 1 h 107"/>
                <a:gd name="T50" fmla="*/ 101 w 127"/>
                <a:gd name="T51" fmla="*/ 3 h 107"/>
                <a:gd name="T52" fmla="*/ 106 w 127"/>
                <a:gd name="T53" fmla="*/ 7 h 107"/>
                <a:gd name="T54" fmla="*/ 112 w 127"/>
                <a:gd name="T55" fmla="*/ 13 h 107"/>
                <a:gd name="T56" fmla="*/ 116 w 127"/>
                <a:gd name="T57" fmla="*/ 18 h 107"/>
                <a:gd name="T58" fmla="*/ 120 w 127"/>
                <a:gd name="T59" fmla="*/ 25 h 107"/>
                <a:gd name="T60" fmla="*/ 124 w 127"/>
                <a:gd name="T61" fmla="*/ 31 h 107"/>
                <a:gd name="T62" fmla="*/ 126 w 127"/>
                <a:gd name="T63" fmla="*/ 38 h 107"/>
                <a:gd name="T64" fmla="*/ 127 w 127"/>
                <a:gd name="T65" fmla="*/ 43 h 107"/>
                <a:gd name="T66" fmla="*/ 125 w 127"/>
                <a:gd name="T67" fmla="*/ 51 h 107"/>
                <a:gd name="T68" fmla="*/ 121 w 127"/>
                <a:gd name="T69" fmla="*/ 57 h 107"/>
                <a:gd name="T70" fmla="*/ 115 w 127"/>
                <a:gd name="T71" fmla="*/ 65 h 107"/>
                <a:gd name="T72" fmla="*/ 104 w 127"/>
                <a:gd name="T73" fmla="*/ 7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7" h="107">
                  <a:moveTo>
                    <a:pt x="104" y="73"/>
                  </a:moveTo>
                  <a:lnTo>
                    <a:pt x="91" y="81"/>
                  </a:lnTo>
                  <a:lnTo>
                    <a:pt x="77" y="90"/>
                  </a:lnTo>
                  <a:lnTo>
                    <a:pt x="62" y="96"/>
                  </a:lnTo>
                  <a:lnTo>
                    <a:pt x="47" y="101"/>
                  </a:lnTo>
                  <a:lnTo>
                    <a:pt x="32" y="105"/>
                  </a:lnTo>
                  <a:lnTo>
                    <a:pt x="20" y="107"/>
                  </a:lnTo>
                  <a:lnTo>
                    <a:pt x="14" y="106"/>
                  </a:lnTo>
                  <a:lnTo>
                    <a:pt x="9" y="105"/>
                  </a:lnTo>
                  <a:lnTo>
                    <a:pt x="6" y="104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3"/>
                  </a:lnTo>
                  <a:lnTo>
                    <a:pt x="1" y="88"/>
                  </a:lnTo>
                  <a:lnTo>
                    <a:pt x="3" y="83"/>
                  </a:lnTo>
                  <a:lnTo>
                    <a:pt x="8" y="71"/>
                  </a:lnTo>
                  <a:lnTo>
                    <a:pt x="16" y="59"/>
                  </a:lnTo>
                  <a:lnTo>
                    <a:pt x="25" y="46"/>
                  </a:lnTo>
                  <a:lnTo>
                    <a:pt x="37" y="33"/>
                  </a:lnTo>
                  <a:lnTo>
                    <a:pt x="49" y="23"/>
                  </a:lnTo>
                  <a:lnTo>
                    <a:pt x="61" y="13"/>
                  </a:lnTo>
                  <a:lnTo>
                    <a:pt x="72" y="5"/>
                  </a:lnTo>
                  <a:lnTo>
                    <a:pt x="81" y="2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1" y="3"/>
                  </a:lnTo>
                  <a:lnTo>
                    <a:pt x="106" y="7"/>
                  </a:lnTo>
                  <a:lnTo>
                    <a:pt x="112" y="13"/>
                  </a:lnTo>
                  <a:lnTo>
                    <a:pt x="116" y="18"/>
                  </a:lnTo>
                  <a:lnTo>
                    <a:pt x="120" y="25"/>
                  </a:lnTo>
                  <a:lnTo>
                    <a:pt x="124" y="31"/>
                  </a:lnTo>
                  <a:lnTo>
                    <a:pt x="126" y="38"/>
                  </a:lnTo>
                  <a:lnTo>
                    <a:pt x="127" y="43"/>
                  </a:lnTo>
                  <a:lnTo>
                    <a:pt x="125" y="51"/>
                  </a:lnTo>
                  <a:lnTo>
                    <a:pt x="121" y="57"/>
                  </a:lnTo>
                  <a:lnTo>
                    <a:pt x="115" y="65"/>
                  </a:lnTo>
                  <a:lnTo>
                    <a:pt x="104" y="73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36"/>
            <p:cNvSpPr>
              <a:spLocks/>
            </p:cNvSpPr>
            <p:nvPr userDrawn="1"/>
          </p:nvSpPr>
          <p:spPr bwMode="auto">
            <a:xfrm>
              <a:off x="-5683250" y="238739"/>
              <a:ext cx="577850" cy="439738"/>
            </a:xfrm>
            <a:custGeom>
              <a:avLst/>
              <a:gdLst>
                <a:gd name="T0" fmla="*/ 1392 w 1455"/>
                <a:gd name="T1" fmla="*/ 36 h 1108"/>
                <a:gd name="T2" fmla="*/ 1419 w 1455"/>
                <a:gd name="T3" fmla="*/ 109 h 1108"/>
                <a:gd name="T4" fmla="*/ 1438 w 1455"/>
                <a:gd name="T5" fmla="*/ 182 h 1108"/>
                <a:gd name="T6" fmla="*/ 1450 w 1455"/>
                <a:gd name="T7" fmla="*/ 257 h 1108"/>
                <a:gd name="T8" fmla="*/ 1455 w 1455"/>
                <a:gd name="T9" fmla="*/ 331 h 1108"/>
                <a:gd name="T10" fmla="*/ 1452 w 1455"/>
                <a:gd name="T11" fmla="*/ 406 h 1108"/>
                <a:gd name="T12" fmla="*/ 1443 w 1455"/>
                <a:gd name="T13" fmla="*/ 479 h 1108"/>
                <a:gd name="T14" fmla="*/ 1425 w 1455"/>
                <a:gd name="T15" fmla="*/ 551 h 1108"/>
                <a:gd name="T16" fmla="*/ 1402 w 1455"/>
                <a:gd name="T17" fmla="*/ 621 h 1108"/>
                <a:gd name="T18" fmla="*/ 1371 w 1455"/>
                <a:gd name="T19" fmla="*/ 688 h 1108"/>
                <a:gd name="T20" fmla="*/ 1336 w 1455"/>
                <a:gd name="T21" fmla="*/ 752 h 1108"/>
                <a:gd name="T22" fmla="*/ 1293 w 1455"/>
                <a:gd name="T23" fmla="*/ 813 h 1108"/>
                <a:gd name="T24" fmla="*/ 1244 w 1455"/>
                <a:gd name="T25" fmla="*/ 869 h 1108"/>
                <a:gd name="T26" fmla="*/ 1189 w 1455"/>
                <a:gd name="T27" fmla="*/ 921 h 1108"/>
                <a:gd name="T28" fmla="*/ 1128 w 1455"/>
                <a:gd name="T29" fmla="*/ 969 h 1108"/>
                <a:gd name="T30" fmla="*/ 1062 w 1455"/>
                <a:gd name="T31" fmla="*/ 1010 h 1108"/>
                <a:gd name="T32" fmla="*/ 992 w 1455"/>
                <a:gd name="T33" fmla="*/ 1045 h 1108"/>
                <a:gd name="T34" fmla="*/ 919 w 1455"/>
                <a:gd name="T35" fmla="*/ 1072 h 1108"/>
                <a:gd name="T36" fmla="*/ 845 w 1455"/>
                <a:gd name="T37" fmla="*/ 1092 h 1108"/>
                <a:gd name="T38" fmla="*/ 771 w 1455"/>
                <a:gd name="T39" fmla="*/ 1104 h 1108"/>
                <a:gd name="T40" fmla="*/ 696 w 1455"/>
                <a:gd name="T41" fmla="*/ 1108 h 1108"/>
                <a:gd name="T42" fmla="*/ 622 w 1455"/>
                <a:gd name="T43" fmla="*/ 1106 h 1108"/>
                <a:gd name="T44" fmla="*/ 548 w 1455"/>
                <a:gd name="T45" fmla="*/ 1095 h 1108"/>
                <a:gd name="T46" fmla="*/ 477 w 1455"/>
                <a:gd name="T47" fmla="*/ 1079 h 1108"/>
                <a:gd name="T48" fmla="*/ 407 w 1455"/>
                <a:gd name="T49" fmla="*/ 1055 h 1108"/>
                <a:gd name="T50" fmla="*/ 340 w 1455"/>
                <a:gd name="T51" fmla="*/ 1025 h 1108"/>
                <a:gd name="T52" fmla="*/ 276 w 1455"/>
                <a:gd name="T53" fmla="*/ 988 h 1108"/>
                <a:gd name="T54" fmla="*/ 215 w 1455"/>
                <a:gd name="T55" fmla="*/ 946 h 1108"/>
                <a:gd name="T56" fmla="*/ 159 w 1455"/>
                <a:gd name="T57" fmla="*/ 897 h 1108"/>
                <a:gd name="T58" fmla="*/ 107 w 1455"/>
                <a:gd name="T59" fmla="*/ 842 h 1108"/>
                <a:gd name="T60" fmla="*/ 59 w 1455"/>
                <a:gd name="T61" fmla="*/ 782 h 1108"/>
                <a:gd name="T62" fmla="*/ 18 w 1455"/>
                <a:gd name="T63" fmla="*/ 716 h 1108"/>
                <a:gd name="T64" fmla="*/ 1375 w 1455"/>
                <a:gd name="T65" fmla="*/ 0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5" h="1108">
                  <a:moveTo>
                    <a:pt x="1375" y="0"/>
                  </a:moveTo>
                  <a:lnTo>
                    <a:pt x="1392" y="36"/>
                  </a:lnTo>
                  <a:lnTo>
                    <a:pt x="1406" y="72"/>
                  </a:lnTo>
                  <a:lnTo>
                    <a:pt x="1419" y="109"/>
                  </a:lnTo>
                  <a:lnTo>
                    <a:pt x="1430" y="146"/>
                  </a:lnTo>
                  <a:lnTo>
                    <a:pt x="1438" y="182"/>
                  </a:lnTo>
                  <a:lnTo>
                    <a:pt x="1446" y="220"/>
                  </a:lnTo>
                  <a:lnTo>
                    <a:pt x="1450" y="257"/>
                  </a:lnTo>
                  <a:lnTo>
                    <a:pt x="1453" y="295"/>
                  </a:lnTo>
                  <a:lnTo>
                    <a:pt x="1455" y="331"/>
                  </a:lnTo>
                  <a:lnTo>
                    <a:pt x="1455" y="369"/>
                  </a:lnTo>
                  <a:lnTo>
                    <a:pt x="1452" y="406"/>
                  </a:lnTo>
                  <a:lnTo>
                    <a:pt x="1448" y="443"/>
                  </a:lnTo>
                  <a:lnTo>
                    <a:pt x="1443" y="479"/>
                  </a:lnTo>
                  <a:lnTo>
                    <a:pt x="1435" y="515"/>
                  </a:lnTo>
                  <a:lnTo>
                    <a:pt x="1425" y="551"/>
                  </a:lnTo>
                  <a:lnTo>
                    <a:pt x="1415" y="586"/>
                  </a:lnTo>
                  <a:lnTo>
                    <a:pt x="1402" y="621"/>
                  </a:lnTo>
                  <a:lnTo>
                    <a:pt x="1388" y="654"/>
                  </a:lnTo>
                  <a:lnTo>
                    <a:pt x="1371" y="688"/>
                  </a:lnTo>
                  <a:lnTo>
                    <a:pt x="1354" y="720"/>
                  </a:lnTo>
                  <a:lnTo>
                    <a:pt x="1336" y="752"/>
                  </a:lnTo>
                  <a:lnTo>
                    <a:pt x="1314" y="783"/>
                  </a:lnTo>
                  <a:lnTo>
                    <a:pt x="1293" y="813"/>
                  </a:lnTo>
                  <a:lnTo>
                    <a:pt x="1269" y="841"/>
                  </a:lnTo>
                  <a:lnTo>
                    <a:pt x="1244" y="869"/>
                  </a:lnTo>
                  <a:lnTo>
                    <a:pt x="1217" y="896"/>
                  </a:lnTo>
                  <a:lnTo>
                    <a:pt x="1189" y="921"/>
                  </a:lnTo>
                  <a:lnTo>
                    <a:pt x="1160" y="946"/>
                  </a:lnTo>
                  <a:lnTo>
                    <a:pt x="1128" y="969"/>
                  </a:lnTo>
                  <a:lnTo>
                    <a:pt x="1097" y="990"/>
                  </a:lnTo>
                  <a:lnTo>
                    <a:pt x="1062" y="1010"/>
                  </a:lnTo>
                  <a:lnTo>
                    <a:pt x="1028" y="1028"/>
                  </a:lnTo>
                  <a:lnTo>
                    <a:pt x="992" y="1045"/>
                  </a:lnTo>
                  <a:lnTo>
                    <a:pt x="956" y="1059"/>
                  </a:lnTo>
                  <a:lnTo>
                    <a:pt x="919" y="1072"/>
                  </a:lnTo>
                  <a:lnTo>
                    <a:pt x="882" y="1083"/>
                  </a:lnTo>
                  <a:lnTo>
                    <a:pt x="845" y="1092"/>
                  </a:lnTo>
                  <a:lnTo>
                    <a:pt x="808" y="1098"/>
                  </a:lnTo>
                  <a:lnTo>
                    <a:pt x="771" y="1104"/>
                  </a:lnTo>
                  <a:lnTo>
                    <a:pt x="733" y="1107"/>
                  </a:lnTo>
                  <a:lnTo>
                    <a:pt x="696" y="1108"/>
                  </a:lnTo>
                  <a:lnTo>
                    <a:pt x="659" y="1108"/>
                  </a:lnTo>
                  <a:lnTo>
                    <a:pt x="622" y="1106"/>
                  </a:lnTo>
                  <a:lnTo>
                    <a:pt x="585" y="1102"/>
                  </a:lnTo>
                  <a:lnTo>
                    <a:pt x="548" y="1095"/>
                  </a:lnTo>
                  <a:lnTo>
                    <a:pt x="513" y="1087"/>
                  </a:lnTo>
                  <a:lnTo>
                    <a:pt x="477" y="1079"/>
                  </a:lnTo>
                  <a:lnTo>
                    <a:pt x="441" y="1068"/>
                  </a:lnTo>
                  <a:lnTo>
                    <a:pt x="407" y="1055"/>
                  </a:lnTo>
                  <a:lnTo>
                    <a:pt x="373" y="1041"/>
                  </a:lnTo>
                  <a:lnTo>
                    <a:pt x="340" y="1025"/>
                  </a:lnTo>
                  <a:lnTo>
                    <a:pt x="308" y="1008"/>
                  </a:lnTo>
                  <a:lnTo>
                    <a:pt x="276" y="988"/>
                  </a:lnTo>
                  <a:lnTo>
                    <a:pt x="245" y="968"/>
                  </a:lnTo>
                  <a:lnTo>
                    <a:pt x="215" y="946"/>
                  </a:lnTo>
                  <a:lnTo>
                    <a:pt x="187" y="922"/>
                  </a:lnTo>
                  <a:lnTo>
                    <a:pt x="159" y="897"/>
                  </a:lnTo>
                  <a:lnTo>
                    <a:pt x="132" y="870"/>
                  </a:lnTo>
                  <a:lnTo>
                    <a:pt x="107" y="842"/>
                  </a:lnTo>
                  <a:lnTo>
                    <a:pt x="82" y="813"/>
                  </a:lnTo>
                  <a:lnTo>
                    <a:pt x="59" y="782"/>
                  </a:lnTo>
                  <a:lnTo>
                    <a:pt x="38" y="749"/>
                  </a:lnTo>
                  <a:lnTo>
                    <a:pt x="18" y="716"/>
                  </a:lnTo>
                  <a:lnTo>
                    <a:pt x="0" y="681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37"/>
            <p:cNvSpPr>
              <a:spLocks/>
            </p:cNvSpPr>
            <p:nvPr userDrawn="1"/>
          </p:nvSpPr>
          <p:spPr bwMode="auto">
            <a:xfrm>
              <a:off x="-5667375" y="246676"/>
              <a:ext cx="544513" cy="414338"/>
            </a:xfrm>
            <a:custGeom>
              <a:avLst/>
              <a:gdLst>
                <a:gd name="T0" fmla="*/ 1315 w 1374"/>
                <a:gd name="T1" fmla="*/ 35 h 1048"/>
                <a:gd name="T2" fmla="*/ 1341 w 1374"/>
                <a:gd name="T3" fmla="*/ 103 h 1048"/>
                <a:gd name="T4" fmla="*/ 1359 w 1374"/>
                <a:gd name="T5" fmla="*/ 173 h 1048"/>
                <a:gd name="T6" fmla="*/ 1370 w 1374"/>
                <a:gd name="T7" fmla="*/ 243 h 1048"/>
                <a:gd name="T8" fmla="*/ 1374 w 1374"/>
                <a:gd name="T9" fmla="*/ 315 h 1048"/>
                <a:gd name="T10" fmla="*/ 1372 w 1374"/>
                <a:gd name="T11" fmla="*/ 385 h 1048"/>
                <a:gd name="T12" fmla="*/ 1363 w 1374"/>
                <a:gd name="T13" fmla="*/ 454 h 1048"/>
                <a:gd name="T14" fmla="*/ 1346 w 1374"/>
                <a:gd name="T15" fmla="*/ 521 h 1048"/>
                <a:gd name="T16" fmla="*/ 1325 w 1374"/>
                <a:gd name="T17" fmla="*/ 587 h 1048"/>
                <a:gd name="T18" fmla="*/ 1296 w 1374"/>
                <a:gd name="T19" fmla="*/ 650 h 1048"/>
                <a:gd name="T20" fmla="*/ 1262 w 1374"/>
                <a:gd name="T21" fmla="*/ 711 h 1048"/>
                <a:gd name="T22" fmla="*/ 1221 w 1374"/>
                <a:gd name="T23" fmla="*/ 769 h 1048"/>
                <a:gd name="T24" fmla="*/ 1175 w 1374"/>
                <a:gd name="T25" fmla="*/ 822 h 1048"/>
                <a:gd name="T26" fmla="*/ 1124 w 1374"/>
                <a:gd name="T27" fmla="*/ 872 h 1048"/>
                <a:gd name="T28" fmla="*/ 1067 w 1374"/>
                <a:gd name="T29" fmla="*/ 916 h 1048"/>
                <a:gd name="T30" fmla="*/ 1004 w 1374"/>
                <a:gd name="T31" fmla="*/ 955 h 1048"/>
                <a:gd name="T32" fmla="*/ 937 w 1374"/>
                <a:gd name="T33" fmla="*/ 988 h 1048"/>
                <a:gd name="T34" fmla="*/ 869 w 1374"/>
                <a:gd name="T35" fmla="*/ 1014 h 1048"/>
                <a:gd name="T36" fmla="*/ 799 w 1374"/>
                <a:gd name="T37" fmla="*/ 1033 h 1048"/>
                <a:gd name="T38" fmla="*/ 729 w 1374"/>
                <a:gd name="T39" fmla="*/ 1044 h 1048"/>
                <a:gd name="T40" fmla="*/ 657 w 1374"/>
                <a:gd name="T41" fmla="*/ 1048 h 1048"/>
                <a:gd name="T42" fmla="*/ 588 w 1374"/>
                <a:gd name="T43" fmla="*/ 1046 h 1048"/>
                <a:gd name="T44" fmla="*/ 518 w 1374"/>
                <a:gd name="T45" fmla="*/ 1036 h 1048"/>
                <a:gd name="T46" fmla="*/ 451 w 1374"/>
                <a:gd name="T47" fmla="*/ 1020 h 1048"/>
                <a:gd name="T48" fmla="*/ 385 w 1374"/>
                <a:gd name="T49" fmla="*/ 998 h 1048"/>
                <a:gd name="T50" fmla="*/ 321 w 1374"/>
                <a:gd name="T51" fmla="*/ 969 h 1048"/>
                <a:gd name="T52" fmla="*/ 261 w 1374"/>
                <a:gd name="T53" fmla="*/ 934 h 1048"/>
                <a:gd name="T54" fmla="*/ 203 w 1374"/>
                <a:gd name="T55" fmla="*/ 895 h 1048"/>
                <a:gd name="T56" fmla="*/ 150 w 1374"/>
                <a:gd name="T57" fmla="*/ 848 h 1048"/>
                <a:gd name="T58" fmla="*/ 100 w 1374"/>
                <a:gd name="T59" fmla="*/ 796 h 1048"/>
                <a:gd name="T60" fmla="*/ 56 w 1374"/>
                <a:gd name="T61" fmla="*/ 740 h 1048"/>
                <a:gd name="T62" fmla="*/ 17 w 1374"/>
                <a:gd name="T63" fmla="*/ 677 h 1048"/>
                <a:gd name="T64" fmla="*/ 1299 w 1374"/>
                <a:gd name="T65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4" h="1048">
                  <a:moveTo>
                    <a:pt x="1299" y="0"/>
                  </a:moveTo>
                  <a:lnTo>
                    <a:pt x="1315" y="35"/>
                  </a:lnTo>
                  <a:lnTo>
                    <a:pt x="1329" y="68"/>
                  </a:lnTo>
                  <a:lnTo>
                    <a:pt x="1341" y="103"/>
                  </a:lnTo>
                  <a:lnTo>
                    <a:pt x="1351" y="139"/>
                  </a:lnTo>
                  <a:lnTo>
                    <a:pt x="1359" y="173"/>
                  </a:lnTo>
                  <a:lnTo>
                    <a:pt x="1366" y="209"/>
                  </a:lnTo>
                  <a:lnTo>
                    <a:pt x="1370" y="243"/>
                  </a:lnTo>
                  <a:lnTo>
                    <a:pt x="1373" y="279"/>
                  </a:lnTo>
                  <a:lnTo>
                    <a:pt x="1374" y="315"/>
                  </a:lnTo>
                  <a:lnTo>
                    <a:pt x="1374" y="349"/>
                  </a:lnTo>
                  <a:lnTo>
                    <a:pt x="1372" y="385"/>
                  </a:lnTo>
                  <a:lnTo>
                    <a:pt x="1368" y="419"/>
                  </a:lnTo>
                  <a:lnTo>
                    <a:pt x="1363" y="454"/>
                  </a:lnTo>
                  <a:lnTo>
                    <a:pt x="1356" y="487"/>
                  </a:lnTo>
                  <a:lnTo>
                    <a:pt x="1346" y="521"/>
                  </a:lnTo>
                  <a:lnTo>
                    <a:pt x="1337" y="554"/>
                  </a:lnTo>
                  <a:lnTo>
                    <a:pt x="1325" y="587"/>
                  </a:lnTo>
                  <a:lnTo>
                    <a:pt x="1311" y="619"/>
                  </a:lnTo>
                  <a:lnTo>
                    <a:pt x="1296" y="650"/>
                  </a:lnTo>
                  <a:lnTo>
                    <a:pt x="1279" y="682"/>
                  </a:lnTo>
                  <a:lnTo>
                    <a:pt x="1262" y="711"/>
                  </a:lnTo>
                  <a:lnTo>
                    <a:pt x="1243" y="740"/>
                  </a:lnTo>
                  <a:lnTo>
                    <a:pt x="1221" y="769"/>
                  </a:lnTo>
                  <a:lnTo>
                    <a:pt x="1198" y="796"/>
                  </a:lnTo>
                  <a:lnTo>
                    <a:pt x="1175" y="822"/>
                  </a:lnTo>
                  <a:lnTo>
                    <a:pt x="1150" y="847"/>
                  </a:lnTo>
                  <a:lnTo>
                    <a:pt x="1124" y="872"/>
                  </a:lnTo>
                  <a:lnTo>
                    <a:pt x="1096" y="895"/>
                  </a:lnTo>
                  <a:lnTo>
                    <a:pt x="1067" y="916"/>
                  </a:lnTo>
                  <a:lnTo>
                    <a:pt x="1036" y="937"/>
                  </a:lnTo>
                  <a:lnTo>
                    <a:pt x="1004" y="955"/>
                  </a:lnTo>
                  <a:lnTo>
                    <a:pt x="972" y="972"/>
                  </a:lnTo>
                  <a:lnTo>
                    <a:pt x="937" y="988"/>
                  </a:lnTo>
                  <a:lnTo>
                    <a:pt x="904" y="1001"/>
                  </a:lnTo>
                  <a:lnTo>
                    <a:pt x="869" y="1014"/>
                  </a:lnTo>
                  <a:lnTo>
                    <a:pt x="833" y="1024"/>
                  </a:lnTo>
                  <a:lnTo>
                    <a:pt x="799" y="1033"/>
                  </a:lnTo>
                  <a:lnTo>
                    <a:pt x="763" y="1039"/>
                  </a:lnTo>
                  <a:lnTo>
                    <a:pt x="729" y="1044"/>
                  </a:lnTo>
                  <a:lnTo>
                    <a:pt x="693" y="1047"/>
                  </a:lnTo>
                  <a:lnTo>
                    <a:pt x="657" y="1048"/>
                  </a:lnTo>
                  <a:lnTo>
                    <a:pt x="623" y="1048"/>
                  </a:lnTo>
                  <a:lnTo>
                    <a:pt x="588" y="1046"/>
                  </a:lnTo>
                  <a:lnTo>
                    <a:pt x="553" y="1041"/>
                  </a:lnTo>
                  <a:lnTo>
                    <a:pt x="518" y="1036"/>
                  </a:lnTo>
                  <a:lnTo>
                    <a:pt x="484" y="1028"/>
                  </a:lnTo>
                  <a:lnTo>
                    <a:pt x="451" y="1020"/>
                  </a:lnTo>
                  <a:lnTo>
                    <a:pt x="418" y="1010"/>
                  </a:lnTo>
                  <a:lnTo>
                    <a:pt x="385" y="998"/>
                  </a:lnTo>
                  <a:lnTo>
                    <a:pt x="353" y="984"/>
                  </a:lnTo>
                  <a:lnTo>
                    <a:pt x="321" y="969"/>
                  </a:lnTo>
                  <a:lnTo>
                    <a:pt x="290" y="953"/>
                  </a:lnTo>
                  <a:lnTo>
                    <a:pt x="261" y="934"/>
                  </a:lnTo>
                  <a:lnTo>
                    <a:pt x="232" y="915"/>
                  </a:lnTo>
                  <a:lnTo>
                    <a:pt x="203" y="895"/>
                  </a:lnTo>
                  <a:lnTo>
                    <a:pt x="176" y="872"/>
                  </a:lnTo>
                  <a:lnTo>
                    <a:pt x="150" y="848"/>
                  </a:lnTo>
                  <a:lnTo>
                    <a:pt x="125" y="823"/>
                  </a:lnTo>
                  <a:lnTo>
                    <a:pt x="100" y="796"/>
                  </a:lnTo>
                  <a:lnTo>
                    <a:pt x="77" y="769"/>
                  </a:lnTo>
                  <a:lnTo>
                    <a:pt x="56" y="740"/>
                  </a:lnTo>
                  <a:lnTo>
                    <a:pt x="36" y="709"/>
                  </a:lnTo>
                  <a:lnTo>
                    <a:pt x="17" y="677"/>
                  </a:lnTo>
                  <a:lnTo>
                    <a:pt x="0" y="64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38"/>
            <p:cNvSpPr>
              <a:spLocks/>
            </p:cNvSpPr>
            <p:nvPr userDrawn="1"/>
          </p:nvSpPr>
          <p:spPr bwMode="auto">
            <a:xfrm>
              <a:off x="-5649913" y="254614"/>
              <a:ext cx="508000" cy="387350"/>
            </a:xfrm>
            <a:custGeom>
              <a:avLst/>
              <a:gdLst>
                <a:gd name="T0" fmla="*/ 1226 w 1282"/>
                <a:gd name="T1" fmla="*/ 31 h 975"/>
                <a:gd name="T2" fmla="*/ 1249 w 1282"/>
                <a:gd name="T3" fmla="*/ 95 h 975"/>
                <a:gd name="T4" fmla="*/ 1267 w 1282"/>
                <a:gd name="T5" fmla="*/ 161 h 975"/>
                <a:gd name="T6" fmla="*/ 1277 w 1282"/>
                <a:gd name="T7" fmla="*/ 226 h 975"/>
                <a:gd name="T8" fmla="*/ 1282 w 1282"/>
                <a:gd name="T9" fmla="*/ 292 h 975"/>
                <a:gd name="T10" fmla="*/ 1279 w 1282"/>
                <a:gd name="T11" fmla="*/ 357 h 975"/>
                <a:gd name="T12" fmla="*/ 1270 w 1282"/>
                <a:gd name="T13" fmla="*/ 421 h 975"/>
                <a:gd name="T14" fmla="*/ 1256 w 1282"/>
                <a:gd name="T15" fmla="*/ 485 h 975"/>
                <a:gd name="T16" fmla="*/ 1234 w 1282"/>
                <a:gd name="T17" fmla="*/ 546 h 975"/>
                <a:gd name="T18" fmla="*/ 1208 w 1282"/>
                <a:gd name="T19" fmla="*/ 606 h 975"/>
                <a:gd name="T20" fmla="*/ 1176 w 1282"/>
                <a:gd name="T21" fmla="*/ 662 h 975"/>
                <a:gd name="T22" fmla="*/ 1138 w 1282"/>
                <a:gd name="T23" fmla="*/ 716 h 975"/>
                <a:gd name="T24" fmla="*/ 1095 w 1282"/>
                <a:gd name="T25" fmla="*/ 766 h 975"/>
                <a:gd name="T26" fmla="*/ 1047 w 1282"/>
                <a:gd name="T27" fmla="*/ 811 h 975"/>
                <a:gd name="T28" fmla="*/ 995 w 1282"/>
                <a:gd name="T29" fmla="*/ 852 h 975"/>
                <a:gd name="T30" fmla="*/ 936 w 1282"/>
                <a:gd name="T31" fmla="*/ 889 h 975"/>
                <a:gd name="T32" fmla="*/ 874 w 1282"/>
                <a:gd name="T33" fmla="*/ 920 h 975"/>
                <a:gd name="T34" fmla="*/ 810 w 1282"/>
                <a:gd name="T35" fmla="*/ 944 h 975"/>
                <a:gd name="T36" fmla="*/ 745 w 1282"/>
                <a:gd name="T37" fmla="*/ 961 h 975"/>
                <a:gd name="T38" fmla="*/ 679 w 1282"/>
                <a:gd name="T39" fmla="*/ 972 h 975"/>
                <a:gd name="T40" fmla="*/ 613 w 1282"/>
                <a:gd name="T41" fmla="*/ 975 h 975"/>
                <a:gd name="T42" fmla="*/ 547 w 1282"/>
                <a:gd name="T43" fmla="*/ 973 h 975"/>
                <a:gd name="T44" fmla="*/ 484 w 1282"/>
                <a:gd name="T45" fmla="*/ 964 h 975"/>
                <a:gd name="T46" fmla="*/ 420 w 1282"/>
                <a:gd name="T47" fmla="*/ 949 h 975"/>
                <a:gd name="T48" fmla="*/ 358 w 1282"/>
                <a:gd name="T49" fmla="*/ 929 h 975"/>
                <a:gd name="T50" fmla="*/ 299 w 1282"/>
                <a:gd name="T51" fmla="*/ 903 h 975"/>
                <a:gd name="T52" fmla="*/ 243 w 1282"/>
                <a:gd name="T53" fmla="*/ 870 h 975"/>
                <a:gd name="T54" fmla="*/ 190 w 1282"/>
                <a:gd name="T55" fmla="*/ 833 h 975"/>
                <a:gd name="T56" fmla="*/ 139 w 1282"/>
                <a:gd name="T57" fmla="*/ 789 h 975"/>
                <a:gd name="T58" fmla="*/ 94 w 1282"/>
                <a:gd name="T59" fmla="*/ 742 h 975"/>
                <a:gd name="T60" fmla="*/ 53 w 1282"/>
                <a:gd name="T61" fmla="*/ 688 h 975"/>
                <a:gd name="T62" fmla="*/ 16 w 1282"/>
                <a:gd name="T63" fmla="*/ 631 h 975"/>
                <a:gd name="T64" fmla="*/ 1211 w 1282"/>
                <a:gd name="T65" fmla="*/ 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2" h="975">
                  <a:moveTo>
                    <a:pt x="1211" y="0"/>
                  </a:moveTo>
                  <a:lnTo>
                    <a:pt x="1226" y="31"/>
                  </a:lnTo>
                  <a:lnTo>
                    <a:pt x="1239" y="63"/>
                  </a:lnTo>
                  <a:lnTo>
                    <a:pt x="1249" y="95"/>
                  </a:lnTo>
                  <a:lnTo>
                    <a:pt x="1259" y="127"/>
                  </a:lnTo>
                  <a:lnTo>
                    <a:pt x="1267" y="161"/>
                  </a:lnTo>
                  <a:lnTo>
                    <a:pt x="1273" y="193"/>
                  </a:lnTo>
                  <a:lnTo>
                    <a:pt x="1277" y="226"/>
                  </a:lnTo>
                  <a:lnTo>
                    <a:pt x="1281" y="259"/>
                  </a:lnTo>
                  <a:lnTo>
                    <a:pt x="1282" y="292"/>
                  </a:lnTo>
                  <a:lnTo>
                    <a:pt x="1281" y="325"/>
                  </a:lnTo>
                  <a:lnTo>
                    <a:pt x="1279" y="357"/>
                  </a:lnTo>
                  <a:lnTo>
                    <a:pt x="1275" y="390"/>
                  </a:lnTo>
                  <a:lnTo>
                    <a:pt x="1270" y="421"/>
                  </a:lnTo>
                  <a:lnTo>
                    <a:pt x="1263" y="454"/>
                  </a:lnTo>
                  <a:lnTo>
                    <a:pt x="1256" y="485"/>
                  </a:lnTo>
                  <a:lnTo>
                    <a:pt x="1246" y="516"/>
                  </a:lnTo>
                  <a:lnTo>
                    <a:pt x="1234" y="546"/>
                  </a:lnTo>
                  <a:lnTo>
                    <a:pt x="1222" y="576"/>
                  </a:lnTo>
                  <a:lnTo>
                    <a:pt x="1208" y="606"/>
                  </a:lnTo>
                  <a:lnTo>
                    <a:pt x="1193" y="634"/>
                  </a:lnTo>
                  <a:lnTo>
                    <a:pt x="1176" y="662"/>
                  </a:lnTo>
                  <a:lnTo>
                    <a:pt x="1158" y="689"/>
                  </a:lnTo>
                  <a:lnTo>
                    <a:pt x="1138" y="716"/>
                  </a:lnTo>
                  <a:lnTo>
                    <a:pt x="1118" y="741"/>
                  </a:lnTo>
                  <a:lnTo>
                    <a:pt x="1095" y="766"/>
                  </a:lnTo>
                  <a:lnTo>
                    <a:pt x="1072" y="788"/>
                  </a:lnTo>
                  <a:lnTo>
                    <a:pt x="1047" y="811"/>
                  </a:lnTo>
                  <a:lnTo>
                    <a:pt x="1022" y="833"/>
                  </a:lnTo>
                  <a:lnTo>
                    <a:pt x="995" y="852"/>
                  </a:lnTo>
                  <a:lnTo>
                    <a:pt x="965" y="872"/>
                  </a:lnTo>
                  <a:lnTo>
                    <a:pt x="936" y="889"/>
                  </a:lnTo>
                  <a:lnTo>
                    <a:pt x="905" y="905"/>
                  </a:lnTo>
                  <a:lnTo>
                    <a:pt x="874" y="920"/>
                  </a:lnTo>
                  <a:lnTo>
                    <a:pt x="842" y="933"/>
                  </a:lnTo>
                  <a:lnTo>
                    <a:pt x="810" y="944"/>
                  </a:lnTo>
                  <a:lnTo>
                    <a:pt x="777" y="954"/>
                  </a:lnTo>
                  <a:lnTo>
                    <a:pt x="745" y="961"/>
                  </a:lnTo>
                  <a:lnTo>
                    <a:pt x="712" y="968"/>
                  </a:lnTo>
                  <a:lnTo>
                    <a:pt x="679" y="972"/>
                  </a:lnTo>
                  <a:lnTo>
                    <a:pt x="646" y="974"/>
                  </a:lnTo>
                  <a:lnTo>
                    <a:pt x="613" y="975"/>
                  </a:lnTo>
                  <a:lnTo>
                    <a:pt x="581" y="975"/>
                  </a:lnTo>
                  <a:lnTo>
                    <a:pt x="547" y="973"/>
                  </a:lnTo>
                  <a:lnTo>
                    <a:pt x="515" y="970"/>
                  </a:lnTo>
                  <a:lnTo>
                    <a:pt x="484" y="964"/>
                  </a:lnTo>
                  <a:lnTo>
                    <a:pt x="451" y="958"/>
                  </a:lnTo>
                  <a:lnTo>
                    <a:pt x="420" y="949"/>
                  </a:lnTo>
                  <a:lnTo>
                    <a:pt x="390" y="940"/>
                  </a:lnTo>
                  <a:lnTo>
                    <a:pt x="358" y="929"/>
                  </a:lnTo>
                  <a:lnTo>
                    <a:pt x="329" y="916"/>
                  </a:lnTo>
                  <a:lnTo>
                    <a:pt x="299" y="903"/>
                  </a:lnTo>
                  <a:lnTo>
                    <a:pt x="271" y="887"/>
                  </a:lnTo>
                  <a:lnTo>
                    <a:pt x="243" y="870"/>
                  </a:lnTo>
                  <a:lnTo>
                    <a:pt x="216" y="852"/>
                  </a:lnTo>
                  <a:lnTo>
                    <a:pt x="190" y="833"/>
                  </a:lnTo>
                  <a:lnTo>
                    <a:pt x="164" y="812"/>
                  </a:lnTo>
                  <a:lnTo>
                    <a:pt x="139" y="789"/>
                  </a:lnTo>
                  <a:lnTo>
                    <a:pt x="116" y="766"/>
                  </a:lnTo>
                  <a:lnTo>
                    <a:pt x="94" y="742"/>
                  </a:lnTo>
                  <a:lnTo>
                    <a:pt x="72" y="716"/>
                  </a:lnTo>
                  <a:lnTo>
                    <a:pt x="53" y="688"/>
                  </a:lnTo>
                  <a:lnTo>
                    <a:pt x="33" y="660"/>
                  </a:lnTo>
                  <a:lnTo>
                    <a:pt x="16" y="631"/>
                  </a:lnTo>
                  <a:lnTo>
                    <a:pt x="0" y="599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39"/>
            <p:cNvSpPr>
              <a:spLocks/>
            </p:cNvSpPr>
            <p:nvPr userDrawn="1"/>
          </p:nvSpPr>
          <p:spPr bwMode="auto">
            <a:xfrm>
              <a:off x="-5519738" y="319701"/>
              <a:ext cx="231775" cy="176213"/>
            </a:xfrm>
            <a:custGeom>
              <a:avLst/>
              <a:gdLst>
                <a:gd name="T0" fmla="*/ 557 w 581"/>
                <a:gd name="T1" fmla="*/ 15 h 443"/>
                <a:gd name="T2" fmla="*/ 567 w 581"/>
                <a:gd name="T3" fmla="*/ 44 h 443"/>
                <a:gd name="T4" fmla="*/ 575 w 581"/>
                <a:gd name="T5" fmla="*/ 73 h 443"/>
                <a:gd name="T6" fmla="*/ 580 w 581"/>
                <a:gd name="T7" fmla="*/ 104 h 443"/>
                <a:gd name="T8" fmla="*/ 581 w 581"/>
                <a:gd name="T9" fmla="*/ 133 h 443"/>
                <a:gd name="T10" fmla="*/ 580 w 581"/>
                <a:gd name="T11" fmla="*/ 163 h 443"/>
                <a:gd name="T12" fmla="*/ 577 w 581"/>
                <a:gd name="T13" fmla="*/ 192 h 443"/>
                <a:gd name="T14" fmla="*/ 571 w 581"/>
                <a:gd name="T15" fmla="*/ 220 h 443"/>
                <a:gd name="T16" fmla="*/ 561 w 581"/>
                <a:gd name="T17" fmla="*/ 248 h 443"/>
                <a:gd name="T18" fmla="*/ 549 w 581"/>
                <a:gd name="T19" fmla="*/ 275 h 443"/>
                <a:gd name="T20" fmla="*/ 534 w 581"/>
                <a:gd name="T21" fmla="*/ 301 h 443"/>
                <a:gd name="T22" fmla="*/ 517 w 581"/>
                <a:gd name="T23" fmla="*/ 325 h 443"/>
                <a:gd name="T24" fmla="*/ 497 w 581"/>
                <a:gd name="T25" fmla="*/ 348 h 443"/>
                <a:gd name="T26" fmla="*/ 476 w 581"/>
                <a:gd name="T27" fmla="*/ 368 h 443"/>
                <a:gd name="T28" fmla="*/ 452 w 581"/>
                <a:gd name="T29" fmla="*/ 388 h 443"/>
                <a:gd name="T30" fmla="*/ 426 w 581"/>
                <a:gd name="T31" fmla="*/ 404 h 443"/>
                <a:gd name="T32" fmla="*/ 397 w 581"/>
                <a:gd name="T33" fmla="*/ 418 h 443"/>
                <a:gd name="T34" fmla="*/ 368 w 581"/>
                <a:gd name="T35" fmla="*/ 429 h 443"/>
                <a:gd name="T36" fmla="*/ 338 w 581"/>
                <a:gd name="T37" fmla="*/ 436 h 443"/>
                <a:gd name="T38" fmla="*/ 309 w 581"/>
                <a:gd name="T39" fmla="*/ 442 h 443"/>
                <a:gd name="T40" fmla="*/ 279 w 581"/>
                <a:gd name="T41" fmla="*/ 443 h 443"/>
                <a:gd name="T42" fmla="*/ 250 w 581"/>
                <a:gd name="T43" fmla="*/ 442 h 443"/>
                <a:gd name="T44" fmla="*/ 220 w 581"/>
                <a:gd name="T45" fmla="*/ 439 h 443"/>
                <a:gd name="T46" fmla="*/ 191 w 581"/>
                <a:gd name="T47" fmla="*/ 431 h 443"/>
                <a:gd name="T48" fmla="*/ 163 w 581"/>
                <a:gd name="T49" fmla="*/ 422 h 443"/>
                <a:gd name="T50" fmla="*/ 136 w 581"/>
                <a:gd name="T51" fmla="*/ 409 h 443"/>
                <a:gd name="T52" fmla="*/ 112 w 581"/>
                <a:gd name="T53" fmla="*/ 395 h 443"/>
                <a:gd name="T54" fmla="*/ 87 w 581"/>
                <a:gd name="T55" fmla="*/ 378 h 443"/>
                <a:gd name="T56" fmla="*/ 64 w 581"/>
                <a:gd name="T57" fmla="*/ 359 h 443"/>
                <a:gd name="T58" fmla="*/ 44 w 581"/>
                <a:gd name="T59" fmla="*/ 337 h 443"/>
                <a:gd name="T60" fmla="*/ 25 w 581"/>
                <a:gd name="T61" fmla="*/ 313 h 443"/>
                <a:gd name="T62" fmla="*/ 8 w 581"/>
                <a:gd name="T63" fmla="*/ 286 h 443"/>
                <a:gd name="T64" fmla="*/ 550 w 581"/>
                <a:gd name="T65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443">
                  <a:moveTo>
                    <a:pt x="550" y="0"/>
                  </a:moveTo>
                  <a:lnTo>
                    <a:pt x="557" y="15"/>
                  </a:lnTo>
                  <a:lnTo>
                    <a:pt x="562" y="29"/>
                  </a:lnTo>
                  <a:lnTo>
                    <a:pt x="567" y="44"/>
                  </a:lnTo>
                  <a:lnTo>
                    <a:pt x="572" y="58"/>
                  </a:lnTo>
                  <a:lnTo>
                    <a:pt x="575" y="73"/>
                  </a:lnTo>
                  <a:lnTo>
                    <a:pt x="578" y="89"/>
                  </a:lnTo>
                  <a:lnTo>
                    <a:pt x="580" y="104"/>
                  </a:lnTo>
                  <a:lnTo>
                    <a:pt x="581" y="118"/>
                  </a:lnTo>
                  <a:lnTo>
                    <a:pt x="581" y="133"/>
                  </a:lnTo>
                  <a:lnTo>
                    <a:pt x="581" y="148"/>
                  </a:lnTo>
                  <a:lnTo>
                    <a:pt x="580" y="163"/>
                  </a:lnTo>
                  <a:lnTo>
                    <a:pt x="579" y="177"/>
                  </a:lnTo>
                  <a:lnTo>
                    <a:pt x="577" y="192"/>
                  </a:lnTo>
                  <a:lnTo>
                    <a:pt x="574" y="206"/>
                  </a:lnTo>
                  <a:lnTo>
                    <a:pt x="571" y="220"/>
                  </a:lnTo>
                  <a:lnTo>
                    <a:pt x="565" y="234"/>
                  </a:lnTo>
                  <a:lnTo>
                    <a:pt x="561" y="248"/>
                  </a:lnTo>
                  <a:lnTo>
                    <a:pt x="555" y="262"/>
                  </a:lnTo>
                  <a:lnTo>
                    <a:pt x="549" y="275"/>
                  </a:lnTo>
                  <a:lnTo>
                    <a:pt x="541" y="288"/>
                  </a:lnTo>
                  <a:lnTo>
                    <a:pt x="534" y="301"/>
                  </a:lnTo>
                  <a:lnTo>
                    <a:pt x="526" y="313"/>
                  </a:lnTo>
                  <a:lnTo>
                    <a:pt x="517" y="325"/>
                  </a:lnTo>
                  <a:lnTo>
                    <a:pt x="508" y="337"/>
                  </a:lnTo>
                  <a:lnTo>
                    <a:pt x="497" y="348"/>
                  </a:lnTo>
                  <a:lnTo>
                    <a:pt x="487" y="359"/>
                  </a:lnTo>
                  <a:lnTo>
                    <a:pt x="476" y="368"/>
                  </a:lnTo>
                  <a:lnTo>
                    <a:pt x="464" y="378"/>
                  </a:lnTo>
                  <a:lnTo>
                    <a:pt x="452" y="388"/>
                  </a:lnTo>
                  <a:lnTo>
                    <a:pt x="439" y="395"/>
                  </a:lnTo>
                  <a:lnTo>
                    <a:pt x="426" y="404"/>
                  </a:lnTo>
                  <a:lnTo>
                    <a:pt x="412" y="412"/>
                  </a:lnTo>
                  <a:lnTo>
                    <a:pt x="397" y="418"/>
                  </a:lnTo>
                  <a:lnTo>
                    <a:pt x="383" y="423"/>
                  </a:lnTo>
                  <a:lnTo>
                    <a:pt x="368" y="429"/>
                  </a:lnTo>
                  <a:lnTo>
                    <a:pt x="353" y="433"/>
                  </a:lnTo>
                  <a:lnTo>
                    <a:pt x="338" y="436"/>
                  </a:lnTo>
                  <a:lnTo>
                    <a:pt x="323" y="440"/>
                  </a:lnTo>
                  <a:lnTo>
                    <a:pt x="309" y="442"/>
                  </a:lnTo>
                  <a:lnTo>
                    <a:pt x="294" y="443"/>
                  </a:lnTo>
                  <a:lnTo>
                    <a:pt x="279" y="443"/>
                  </a:lnTo>
                  <a:lnTo>
                    <a:pt x="264" y="443"/>
                  </a:lnTo>
                  <a:lnTo>
                    <a:pt x="250" y="442"/>
                  </a:lnTo>
                  <a:lnTo>
                    <a:pt x="235" y="441"/>
                  </a:lnTo>
                  <a:lnTo>
                    <a:pt x="220" y="439"/>
                  </a:lnTo>
                  <a:lnTo>
                    <a:pt x="206" y="435"/>
                  </a:lnTo>
                  <a:lnTo>
                    <a:pt x="191" y="431"/>
                  </a:lnTo>
                  <a:lnTo>
                    <a:pt x="177" y="427"/>
                  </a:lnTo>
                  <a:lnTo>
                    <a:pt x="163" y="422"/>
                  </a:lnTo>
                  <a:lnTo>
                    <a:pt x="150" y="416"/>
                  </a:lnTo>
                  <a:lnTo>
                    <a:pt x="136" y="409"/>
                  </a:lnTo>
                  <a:lnTo>
                    <a:pt x="123" y="403"/>
                  </a:lnTo>
                  <a:lnTo>
                    <a:pt x="112" y="395"/>
                  </a:lnTo>
                  <a:lnTo>
                    <a:pt x="99" y="387"/>
                  </a:lnTo>
                  <a:lnTo>
                    <a:pt x="87" y="378"/>
                  </a:lnTo>
                  <a:lnTo>
                    <a:pt x="75" y="368"/>
                  </a:lnTo>
                  <a:lnTo>
                    <a:pt x="64" y="359"/>
                  </a:lnTo>
                  <a:lnTo>
                    <a:pt x="53" y="348"/>
                  </a:lnTo>
                  <a:lnTo>
                    <a:pt x="44" y="337"/>
                  </a:lnTo>
                  <a:lnTo>
                    <a:pt x="34" y="325"/>
                  </a:lnTo>
                  <a:lnTo>
                    <a:pt x="25" y="313"/>
                  </a:lnTo>
                  <a:lnTo>
                    <a:pt x="17" y="300"/>
                  </a:lnTo>
                  <a:lnTo>
                    <a:pt x="8" y="286"/>
                  </a:lnTo>
                  <a:lnTo>
                    <a:pt x="0" y="272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40"/>
            <p:cNvSpPr>
              <a:spLocks/>
            </p:cNvSpPr>
            <p:nvPr userDrawn="1"/>
          </p:nvSpPr>
          <p:spPr bwMode="auto">
            <a:xfrm>
              <a:off x="-5334000" y="535601"/>
              <a:ext cx="38100" cy="52388"/>
            </a:xfrm>
            <a:custGeom>
              <a:avLst/>
              <a:gdLst>
                <a:gd name="T0" fmla="*/ 19 w 94"/>
                <a:gd name="T1" fmla="*/ 106 h 133"/>
                <a:gd name="T2" fmla="*/ 14 w 94"/>
                <a:gd name="T3" fmla="*/ 92 h 133"/>
                <a:gd name="T4" fmla="*/ 9 w 94"/>
                <a:gd name="T5" fmla="*/ 77 h 133"/>
                <a:gd name="T6" fmla="*/ 4 w 94"/>
                <a:gd name="T7" fmla="*/ 61 h 133"/>
                <a:gd name="T8" fmla="*/ 1 w 94"/>
                <a:gd name="T9" fmla="*/ 45 h 133"/>
                <a:gd name="T10" fmla="*/ 0 w 94"/>
                <a:gd name="T11" fmla="*/ 29 h 133"/>
                <a:gd name="T12" fmla="*/ 1 w 94"/>
                <a:gd name="T13" fmla="*/ 16 h 133"/>
                <a:gd name="T14" fmla="*/ 2 w 94"/>
                <a:gd name="T15" fmla="*/ 11 h 133"/>
                <a:gd name="T16" fmla="*/ 4 w 94"/>
                <a:gd name="T17" fmla="*/ 7 h 133"/>
                <a:gd name="T18" fmla="*/ 6 w 94"/>
                <a:gd name="T19" fmla="*/ 4 h 133"/>
                <a:gd name="T20" fmla="*/ 10 w 94"/>
                <a:gd name="T21" fmla="*/ 1 h 133"/>
                <a:gd name="T22" fmla="*/ 13 w 94"/>
                <a:gd name="T23" fmla="*/ 0 h 133"/>
                <a:gd name="T24" fmla="*/ 17 w 94"/>
                <a:gd name="T25" fmla="*/ 0 h 133"/>
                <a:gd name="T26" fmla="*/ 22 w 94"/>
                <a:gd name="T27" fmla="*/ 1 h 133"/>
                <a:gd name="T28" fmla="*/ 27 w 94"/>
                <a:gd name="T29" fmla="*/ 4 h 133"/>
                <a:gd name="T30" fmla="*/ 38 w 94"/>
                <a:gd name="T31" fmla="*/ 11 h 133"/>
                <a:gd name="T32" fmla="*/ 49 w 94"/>
                <a:gd name="T33" fmla="*/ 21 h 133"/>
                <a:gd name="T34" fmla="*/ 59 w 94"/>
                <a:gd name="T35" fmla="*/ 33 h 133"/>
                <a:gd name="T36" fmla="*/ 70 w 94"/>
                <a:gd name="T37" fmla="*/ 47 h 133"/>
                <a:gd name="T38" fmla="*/ 79 w 94"/>
                <a:gd name="T39" fmla="*/ 60 h 133"/>
                <a:gd name="T40" fmla="*/ 86 w 94"/>
                <a:gd name="T41" fmla="*/ 74 h 133"/>
                <a:gd name="T42" fmla="*/ 92 w 94"/>
                <a:gd name="T43" fmla="*/ 86 h 133"/>
                <a:gd name="T44" fmla="*/ 94 w 94"/>
                <a:gd name="T45" fmla="*/ 95 h 133"/>
                <a:gd name="T46" fmla="*/ 94 w 94"/>
                <a:gd name="T47" fmla="*/ 103 h 133"/>
                <a:gd name="T48" fmla="*/ 92 w 94"/>
                <a:gd name="T49" fmla="*/ 109 h 133"/>
                <a:gd name="T50" fmla="*/ 89 w 94"/>
                <a:gd name="T51" fmla="*/ 115 h 133"/>
                <a:gd name="T52" fmla="*/ 84 w 94"/>
                <a:gd name="T53" fmla="*/ 119 h 133"/>
                <a:gd name="T54" fmla="*/ 78 w 94"/>
                <a:gd name="T55" fmla="*/ 123 h 133"/>
                <a:gd name="T56" fmla="*/ 71 w 94"/>
                <a:gd name="T57" fmla="*/ 127 h 133"/>
                <a:gd name="T58" fmla="*/ 65 w 94"/>
                <a:gd name="T59" fmla="*/ 130 h 133"/>
                <a:gd name="T60" fmla="*/ 58 w 94"/>
                <a:gd name="T61" fmla="*/ 132 h 133"/>
                <a:gd name="T62" fmla="*/ 52 w 94"/>
                <a:gd name="T63" fmla="*/ 133 h 133"/>
                <a:gd name="T64" fmla="*/ 45 w 94"/>
                <a:gd name="T65" fmla="*/ 133 h 133"/>
                <a:gd name="T66" fmla="*/ 39 w 94"/>
                <a:gd name="T67" fmla="*/ 130 h 133"/>
                <a:gd name="T68" fmla="*/ 32 w 94"/>
                <a:gd name="T69" fmla="*/ 126 h 133"/>
                <a:gd name="T70" fmla="*/ 26 w 94"/>
                <a:gd name="T71" fmla="*/ 117 h 133"/>
                <a:gd name="T72" fmla="*/ 19 w 94"/>
                <a:gd name="T73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133">
                  <a:moveTo>
                    <a:pt x="19" y="106"/>
                  </a:moveTo>
                  <a:lnTo>
                    <a:pt x="14" y="92"/>
                  </a:lnTo>
                  <a:lnTo>
                    <a:pt x="9" y="77"/>
                  </a:lnTo>
                  <a:lnTo>
                    <a:pt x="4" y="61"/>
                  </a:lnTo>
                  <a:lnTo>
                    <a:pt x="1" y="45"/>
                  </a:lnTo>
                  <a:lnTo>
                    <a:pt x="0" y="29"/>
                  </a:lnTo>
                  <a:lnTo>
                    <a:pt x="1" y="16"/>
                  </a:lnTo>
                  <a:lnTo>
                    <a:pt x="2" y="11"/>
                  </a:lnTo>
                  <a:lnTo>
                    <a:pt x="4" y="7"/>
                  </a:lnTo>
                  <a:lnTo>
                    <a:pt x="6" y="4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1"/>
                  </a:lnTo>
                  <a:lnTo>
                    <a:pt x="27" y="4"/>
                  </a:lnTo>
                  <a:lnTo>
                    <a:pt x="38" y="11"/>
                  </a:lnTo>
                  <a:lnTo>
                    <a:pt x="49" y="21"/>
                  </a:lnTo>
                  <a:lnTo>
                    <a:pt x="59" y="33"/>
                  </a:lnTo>
                  <a:lnTo>
                    <a:pt x="70" y="47"/>
                  </a:lnTo>
                  <a:lnTo>
                    <a:pt x="79" y="60"/>
                  </a:lnTo>
                  <a:lnTo>
                    <a:pt x="86" y="74"/>
                  </a:lnTo>
                  <a:lnTo>
                    <a:pt x="92" y="86"/>
                  </a:lnTo>
                  <a:lnTo>
                    <a:pt x="94" y="95"/>
                  </a:lnTo>
                  <a:lnTo>
                    <a:pt x="94" y="103"/>
                  </a:lnTo>
                  <a:lnTo>
                    <a:pt x="92" y="109"/>
                  </a:lnTo>
                  <a:lnTo>
                    <a:pt x="89" y="115"/>
                  </a:lnTo>
                  <a:lnTo>
                    <a:pt x="84" y="119"/>
                  </a:lnTo>
                  <a:lnTo>
                    <a:pt x="78" y="123"/>
                  </a:lnTo>
                  <a:lnTo>
                    <a:pt x="71" y="127"/>
                  </a:lnTo>
                  <a:lnTo>
                    <a:pt x="65" y="130"/>
                  </a:lnTo>
                  <a:lnTo>
                    <a:pt x="58" y="132"/>
                  </a:lnTo>
                  <a:lnTo>
                    <a:pt x="52" y="133"/>
                  </a:lnTo>
                  <a:lnTo>
                    <a:pt x="45" y="133"/>
                  </a:lnTo>
                  <a:lnTo>
                    <a:pt x="39" y="130"/>
                  </a:lnTo>
                  <a:lnTo>
                    <a:pt x="32" y="126"/>
                  </a:lnTo>
                  <a:lnTo>
                    <a:pt x="26" y="117"/>
                  </a:lnTo>
                  <a:lnTo>
                    <a:pt x="19" y="106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41"/>
            <p:cNvSpPr>
              <a:spLocks/>
            </p:cNvSpPr>
            <p:nvPr userDrawn="1"/>
          </p:nvSpPr>
          <p:spPr bwMode="auto">
            <a:xfrm>
              <a:off x="-5280025" y="497501"/>
              <a:ext cx="46038" cy="44450"/>
            </a:xfrm>
            <a:custGeom>
              <a:avLst/>
              <a:gdLst>
                <a:gd name="T0" fmla="*/ 50 w 119"/>
                <a:gd name="T1" fmla="*/ 99 h 116"/>
                <a:gd name="T2" fmla="*/ 39 w 119"/>
                <a:gd name="T3" fmla="*/ 89 h 116"/>
                <a:gd name="T4" fmla="*/ 28 w 119"/>
                <a:gd name="T5" fmla="*/ 76 h 116"/>
                <a:gd name="T6" fmla="*/ 19 w 119"/>
                <a:gd name="T7" fmla="*/ 62 h 116"/>
                <a:gd name="T8" fmla="*/ 11 w 119"/>
                <a:gd name="T9" fmla="*/ 48 h 116"/>
                <a:gd name="T10" fmla="*/ 4 w 119"/>
                <a:gd name="T11" fmla="*/ 34 h 116"/>
                <a:gd name="T12" fmla="*/ 1 w 119"/>
                <a:gd name="T13" fmla="*/ 22 h 116"/>
                <a:gd name="T14" fmla="*/ 0 w 119"/>
                <a:gd name="T15" fmla="*/ 16 h 116"/>
                <a:gd name="T16" fmla="*/ 0 w 119"/>
                <a:gd name="T17" fmla="*/ 12 h 116"/>
                <a:gd name="T18" fmla="*/ 1 w 119"/>
                <a:gd name="T19" fmla="*/ 8 h 116"/>
                <a:gd name="T20" fmla="*/ 3 w 119"/>
                <a:gd name="T21" fmla="*/ 4 h 116"/>
                <a:gd name="T22" fmla="*/ 6 w 119"/>
                <a:gd name="T23" fmla="*/ 2 h 116"/>
                <a:gd name="T24" fmla="*/ 11 w 119"/>
                <a:gd name="T25" fmla="*/ 1 h 116"/>
                <a:gd name="T26" fmla="*/ 15 w 119"/>
                <a:gd name="T27" fmla="*/ 0 h 116"/>
                <a:gd name="T28" fmla="*/ 20 w 119"/>
                <a:gd name="T29" fmla="*/ 1 h 116"/>
                <a:gd name="T30" fmla="*/ 33 w 119"/>
                <a:gd name="T31" fmla="*/ 3 h 116"/>
                <a:gd name="T32" fmla="*/ 47 w 119"/>
                <a:gd name="T33" fmla="*/ 10 h 116"/>
                <a:gd name="T34" fmla="*/ 61 w 119"/>
                <a:gd name="T35" fmla="*/ 17 h 116"/>
                <a:gd name="T36" fmla="*/ 75 w 119"/>
                <a:gd name="T37" fmla="*/ 26 h 116"/>
                <a:gd name="T38" fmla="*/ 90 w 119"/>
                <a:gd name="T39" fmla="*/ 36 h 116"/>
                <a:gd name="T40" fmla="*/ 100 w 119"/>
                <a:gd name="T41" fmla="*/ 45 h 116"/>
                <a:gd name="T42" fmla="*/ 109 w 119"/>
                <a:gd name="T43" fmla="*/ 55 h 116"/>
                <a:gd name="T44" fmla="*/ 115 w 119"/>
                <a:gd name="T45" fmla="*/ 64 h 116"/>
                <a:gd name="T46" fmla="*/ 118 w 119"/>
                <a:gd name="T47" fmla="*/ 70 h 116"/>
                <a:gd name="T48" fmla="*/ 119 w 119"/>
                <a:gd name="T49" fmla="*/ 78 h 116"/>
                <a:gd name="T50" fmla="*/ 117 w 119"/>
                <a:gd name="T51" fmla="*/ 83 h 116"/>
                <a:gd name="T52" fmla="*/ 114 w 119"/>
                <a:gd name="T53" fmla="*/ 90 h 116"/>
                <a:gd name="T54" fmla="*/ 110 w 119"/>
                <a:gd name="T55" fmla="*/ 95 h 116"/>
                <a:gd name="T56" fmla="*/ 105 w 119"/>
                <a:gd name="T57" fmla="*/ 101 h 116"/>
                <a:gd name="T58" fmla="*/ 99 w 119"/>
                <a:gd name="T59" fmla="*/ 106 h 116"/>
                <a:gd name="T60" fmla="*/ 94 w 119"/>
                <a:gd name="T61" fmla="*/ 110 h 116"/>
                <a:gd name="T62" fmla="*/ 88 w 119"/>
                <a:gd name="T63" fmla="*/ 113 h 116"/>
                <a:gd name="T64" fmla="*/ 82 w 119"/>
                <a:gd name="T65" fmla="*/ 116 h 116"/>
                <a:gd name="T66" fmla="*/ 75 w 119"/>
                <a:gd name="T67" fmla="*/ 116 h 116"/>
                <a:gd name="T68" fmla="*/ 68 w 119"/>
                <a:gd name="T69" fmla="*/ 112 h 116"/>
                <a:gd name="T70" fmla="*/ 59 w 119"/>
                <a:gd name="T71" fmla="*/ 108 h 116"/>
                <a:gd name="T72" fmla="*/ 50 w 119"/>
                <a:gd name="T73" fmla="*/ 9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9" h="116">
                  <a:moveTo>
                    <a:pt x="50" y="99"/>
                  </a:moveTo>
                  <a:lnTo>
                    <a:pt x="39" y="89"/>
                  </a:lnTo>
                  <a:lnTo>
                    <a:pt x="28" y="76"/>
                  </a:lnTo>
                  <a:lnTo>
                    <a:pt x="19" y="62"/>
                  </a:lnTo>
                  <a:lnTo>
                    <a:pt x="11" y="48"/>
                  </a:lnTo>
                  <a:lnTo>
                    <a:pt x="4" y="34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4"/>
                  </a:lnTo>
                  <a:lnTo>
                    <a:pt x="6" y="2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20" y="1"/>
                  </a:lnTo>
                  <a:lnTo>
                    <a:pt x="33" y="3"/>
                  </a:lnTo>
                  <a:lnTo>
                    <a:pt x="47" y="10"/>
                  </a:lnTo>
                  <a:lnTo>
                    <a:pt x="61" y="17"/>
                  </a:lnTo>
                  <a:lnTo>
                    <a:pt x="75" y="26"/>
                  </a:lnTo>
                  <a:lnTo>
                    <a:pt x="90" y="36"/>
                  </a:lnTo>
                  <a:lnTo>
                    <a:pt x="100" y="45"/>
                  </a:lnTo>
                  <a:lnTo>
                    <a:pt x="109" y="55"/>
                  </a:lnTo>
                  <a:lnTo>
                    <a:pt x="115" y="64"/>
                  </a:lnTo>
                  <a:lnTo>
                    <a:pt x="118" y="70"/>
                  </a:lnTo>
                  <a:lnTo>
                    <a:pt x="119" y="78"/>
                  </a:lnTo>
                  <a:lnTo>
                    <a:pt x="117" y="83"/>
                  </a:lnTo>
                  <a:lnTo>
                    <a:pt x="114" y="90"/>
                  </a:lnTo>
                  <a:lnTo>
                    <a:pt x="110" y="95"/>
                  </a:lnTo>
                  <a:lnTo>
                    <a:pt x="105" y="101"/>
                  </a:lnTo>
                  <a:lnTo>
                    <a:pt x="99" y="106"/>
                  </a:lnTo>
                  <a:lnTo>
                    <a:pt x="94" y="110"/>
                  </a:lnTo>
                  <a:lnTo>
                    <a:pt x="88" y="113"/>
                  </a:lnTo>
                  <a:lnTo>
                    <a:pt x="82" y="116"/>
                  </a:lnTo>
                  <a:lnTo>
                    <a:pt x="75" y="116"/>
                  </a:lnTo>
                  <a:lnTo>
                    <a:pt x="68" y="112"/>
                  </a:lnTo>
                  <a:lnTo>
                    <a:pt x="59" y="108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42"/>
            <p:cNvSpPr>
              <a:spLocks/>
            </p:cNvSpPr>
            <p:nvPr userDrawn="1"/>
          </p:nvSpPr>
          <p:spPr bwMode="auto">
            <a:xfrm>
              <a:off x="-5245100" y="441939"/>
              <a:ext cx="53975" cy="36513"/>
            </a:xfrm>
            <a:custGeom>
              <a:avLst/>
              <a:gdLst>
                <a:gd name="T0" fmla="*/ 76 w 135"/>
                <a:gd name="T1" fmla="*/ 84 h 91"/>
                <a:gd name="T2" fmla="*/ 62 w 135"/>
                <a:gd name="T3" fmla="*/ 78 h 91"/>
                <a:gd name="T4" fmla="*/ 48 w 135"/>
                <a:gd name="T5" fmla="*/ 69 h 91"/>
                <a:gd name="T6" fmla="*/ 34 w 135"/>
                <a:gd name="T7" fmla="*/ 59 h 91"/>
                <a:gd name="T8" fmla="*/ 22 w 135"/>
                <a:gd name="T9" fmla="*/ 49 h 91"/>
                <a:gd name="T10" fmla="*/ 11 w 135"/>
                <a:gd name="T11" fmla="*/ 38 h 91"/>
                <a:gd name="T12" fmla="*/ 4 w 135"/>
                <a:gd name="T13" fmla="*/ 28 h 91"/>
                <a:gd name="T14" fmla="*/ 2 w 135"/>
                <a:gd name="T15" fmla="*/ 23 h 91"/>
                <a:gd name="T16" fmla="*/ 1 w 135"/>
                <a:gd name="T17" fmla="*/ 18 h 91"/>
                <a:gd name="T18" fmla="*/ 0 w 135"/>
                <a:gd name="T19" fmla="*/ 14 h 91"/>
                <a:gd name="T20" fmla="*/ 1 w 135"/>
                <a:gd name="T21" fmla="*/ 11 h 91"/>
                <a:gd name="T22" fmla="*/ 3 w 135"/>
                <a:gd name="T23" fmla="*/ 7 h 91"/>
                <a:gd name="T24" fmla="*/ 6 w 135"/>
                <a:gd name="T25" fmla="*/ 5 h 91"/>
                <a:gd name="T26" fmla="*/ 10 w 135"/>
                <a:gd name="T27" fmla="*/ 3 h 91"/>
                <a:gd name="T28" fmla="*/ 16 w 135"/>
                <a:gd name="T29" fmla="*/ 1 h 91"/>
                <a:gd name="T30" fmla="*/ 29 w 135"/>
                <a:gd name="T31" fmla="*/ 0 h 91"/>
                <a:gd name="T32" fmla="*/ 43 w 135"/>
                <a:gd name="T33" fmla="*/ 1 h 91"/>
                <a:gd name="T34" fmla="*/ 59 w 135"/>
                <a:gd name="T35" fmla="*/ 3 h 91"/>
                <a:gd name="T36" fmla="*/ 76 w 135"/>
                <a:gd name="T37" fmla="*/ 6 h 91"/>
                <a:gd name="T38" fmla="*/ 91 w 135"/>
                <a:gd name="T39" fmla="*/ 11 h 91"/>
                <a:gd name="T40" fmla="*/ 106 w 135"/>
                <a:gd name="T41" fmla="*/ 16 h 91"/>
                <a:gd name="T42" fmla="*/ 117 w 135"/>
                <a:gd name="T43" fmla="*/ 22 h 91"/>
                <a:gd name="T44" fmla="*/ 126 w 135"/>
                <a:gd name="T45" fmla="*/ 28 h 91"/>
                <a:gd name="T46" fmla="*/ 131 w 135"/>
                <a:gd name="T47" fmla="*/ 34 h 91"/>
                <a:gd name="T48" fmla="*/ 133 w 135"/>
                <a:gd name="T49" fmla="*/ 40 h 91"/>
                <a:gd name="T50" fmla="*/ 135 w 135"/>
                <a:gd name="T51" fmla="*/ 46 h 91"/>
                <a:gd name="T52" fmla="*/ 133 w 135"/>
                <a:gd name="T53" fmla="*/ 53 h 91"/>
                <a:gd name="T54" fmla="*/ 131 w 135"/>
                <a:gd name="T55" fmla="*/ 59 h 91"/>
                <a:gd name="T56" fmla="*/ 128 w 135"/>
                <a:gd name="T57" fmla="*/ 67 h 91"/>
                <a:gd name="T58" fmla="*/ 126 w 135"/>
                <a:gd name="T59" fmla="*/ 73 h 91"/>
                <a:gd name="T60" fmla="*/ 122 w 135"/>
                <a:gd name="T61" fmla="*/ 80 h 91"/>
                <a:gd name="T62" fmla="*/ 117 w 135"/>
                <a:gd name="T63" fmla="*/ 84 h 91"/>
                <a:gd name="T64" fmla="*/ 113 w 135"/>
                <a:gd name="T65" fmla="*/ 88 h 91"/>
                <a:gd name="T66" fmla="*/ 106 w 135"/>
                <a:gd name="T67" fmla="*/ 91 h 91"/>
                <a:gd name="T68" fmla="*/ 98 w 135"/>
                <a:gd name="T69" fmla="*/ 91 h 91"/>
                <a:gd name="T70" fmla="*/ 88 w 135"/>
                <a:gd name="T71" fmla="*/ 88 h 91"/>
                <a:gd name="T72" fmla="*/ 76 w 135"/>
                <a:gd name="T73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91">
                  <a:moveTo>
                    <a:pt x="76" y="84"/>
                  </a:moveTo>
                  <a:lnTo>
                    <a:pt x="62" y="78"/>
                  </a:lnTo>
                  <a:lnTo>
                    <a:pt x="48" y="69"/>
                  </a:lnTo>
                  <a:lnTo>
                    <a:pt x="34" y="59"/>
                  </a:lnTo>
                  <a:lnTo>
                    <a:pt x="22" y="49"/>
                  </a:lnTo>
                  <a:lnTo>
                    <a:pt x="11" y="38"/>
                  </a:lnTo>
                  <a:lnTo>
                    <a:pt x="4" y="28"/>
                  </a:lnTo>
                  <a:lnTo>
                    <a:pt x="2" y="23"/>
                  </a:lnTo>
                  <a:lnTo>
                    <a:pt x="1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3" y="7"/>
                  </a:lnTo>
                  <a:lnTo>
                    <a:pt x="6" y="5"/>
                  </a:lnTo>
                  <a:lnTo>
                    <a:pt x="10" y="3"/>
                  </a:lnTo>
                  <a:lnTo>
                    <a:pt x="16" y="1"/>
                  </a:lnTo>
                  <a:lnTo>
                    <a:pt x="29" y="0"/>
                  </a:lnTo>
                  <a:lnTo>
                    <a:pt x="43" y="1"/>
                  </a:lnTo>
                  <a:lnTo>
                    <a:pt x="59" y="3"/>
                  </a:lnTo>
                  <a:lnTo>
                    <a:pt x="76" y="6"/>
                  </a:lnTo>
                  <a:lnTo>
                    <a:pt x="91" y="11"/>
                  </a:lnTo>
                  <a:lnTo>
                    <a:pt x="106" y="16"/>
                  </a:lnTo>
                  <a:lnTo>
                    <a:pt x="117" y="22"/>
                  </a:lnTo>
                  <a:lnTo>
                    <a:pt x="126" y="28"/>
                  </a:lnTo>
                  <a:lnTo>
                    <a:pt x="131" y="34"/>
                  </a:lnTo>
                  <a:lnTo>
                    <a:pt x="133" y="40"/>
                  </a:lnTo>
                  <a:lnTo>
                    <a:pt x="135" y="46"/>
                  </a:lnTo>
                  <a:lnTo>
                    <a:pt x="133" y="53"/>
                  </a:lnTo>
                  <a:lnTo>
                    <a:pt x="131" y="59"/>
                  </a:lnTo>
                  <a:lnTo>
                    <a:pt x="128" y="67"/>
                  </a:lnTo>
                  <a:lnTo>
                    <a:pt x="126" y="73"/>
                  </a:lnTo>
                  <a:lnTo>
                    <a:pt x="122" y="80"/>
                  </a:lnTo>
                  <a:lnTo>
                    <a:pt x="117" y="84"/>
                  </a:lnTo>
                  <a:lnTo>
                    <a:pt x="113" y="88"/>
                  </a:lnTo>
                  <a:lnTo>
                    <a:pt x="106" y="91"/>
                  </a:lnTo>
                  <a:lnTo>
                    <a:pt x="98" y="91"/>
                  </a:lnTo>
                  <a:lnTo>
                    <a:pt x="88" y="8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43"/>
            <p:cNvSpPr>
              <a:spLocks/>
            </p:cNvSpPr>
            <p:nvPr userDrawn="1"/>
          </p:nvSpPr>
          <p:spPr bwMode="auto">
            <a:xfrm>
              <a:off x="-5229225" y="373676"/>
              <a:ext cx="53975" cy="30163"/>
            </a:xfrm>
            <a:custGeom>
              <a:avLst/>
              <a:gdLst>
                <a:gd name="T0" fmla="*/ 96 w 140"/>
                <a:gd name="T1" fmla="*/ 75 h 75"/>
                <a:gd name="T2" fmla="*/ 81 w 140"/>
                <a:gd name="T3" fmla="*/ 72 h 75"/>
                <a:gd name="T4" fmla="*/ 65 w 140"/>
                <a:gd name="T5" fmla="*/ 69 h 75"/>
                <a:gd name="T6" fmla="*/ 49 w 140"/>
                <a:gd name="T7" fmla="*/ 65 h 75"/>
                <a:gd name="T8" fmla="*/ 33 w 140"/>
                <a:gd name="T9" fmla="*/ 60 h 75"/>
                <a:gd name="T10" fmla="*/ 20 w 140"/>
                <a:gd name="T11" fmla="*/ 53 h 75"/>
                <a:gd name="T12" fmla="*/ 9 w 140"/>
                <a:gd name="T13" fmla="*/ 47 h 75"/>
                <a:gd name="T14" fmla="*/ 5 w 140"/>
                <a:gd name="T15" fmla="*/ 42 h 75"/>
                <a:gd name="T16" fmla="*/ 2 w 140"/>
                <a:gd name="T17" fmla="*/ 39 h 75"/>
                <a:gd name="T18" fmla="*/ 0 w 140"/>
                <a:gd name="T19" fmla="*/ 35 h 75"/>
                <a:gd name="T20" fmla="*/ 0 w 140"/>
                <a:gd name="T21" fmla="*/ 31 h 75"/>
                <a:gd name="T22" fmla="*/ 1 w 140"/>
                <a:gd name="T23" fmla="*/ 27 h 75"/>
                <a:gd name="T24" fmla="*/ 4 w 140"/>
                <a:gd name="T25" fmla="*/ 24 h 75"/>
                <a:gd name="T26" fmla="*/ 7 w 140"/>
                <a:gd name="T27" fmla="*/ 21 h 75"/>
                <a:gd name="T28" fmla="*/ 11 w 140"/>
                <a:gd name="T29" fmla="*/ 17 h 75"/>
                <a:gd name="T30" fmla="*/ 22 w 140"/>
                <a:gd name="T31" fmla="*/ 12 h 75"/>
                <a:gd name="T32" fmla="*/ 37 w 140"/>
                <a:gd name="T33" fmla="*/ 8 h 75"/>
                <a:gd name="T34" fmla="*/ 52 w 140"/>
                <a:gd name="T35" fmla="*/ 3 h 75"/>
                <a:gd name="T36" fmla="*/ 69 w 140"/>
                <a:gd name="T37" fmla="*/ 1 h 75"/>
                <a:gd name="T38" fmla="*/ 86 w 140"/>
                <a:gd name="T39" fmla="*/ 0 h 75"/>
                <a:gd name="T40" fmla="*/ 101 w 140"/>
                <a:gd name="T41" fmla="*/ 0 h 75"/>
                <a:gd name="T42" fmla="*/ 114 w 140"/>
                <a:gd name="T43" fmla="*/ 2 h 75"/>
                <a:gd name="T44" fmla="*/ 123 w 140"/>
                <a:gd name="T45" fmla="*/ 4 h 75"/>
                <a:gd name="T46" fmla="*/ 130 w 140"/>
                <a:gd name="T47" fmla="*/ 9 h 75"/>
                <a:gd name="T48" fmla="*/ 135 w 140"/>
                <a:gd name="T49" fmla="*/ 13 h 75"/>
                <a:gd name="T50" fmla="*/ 137 w 140"/>
                <a:gd name="T51" fmla="*/ 20 h 75"/>
                <a:gd name="T52" fmla="*/ 140 w 140"/>
                <a:gd name="T53" fmla="*/ 26 h 75"/>
                <a:gd name="T54" fmla="*/ 140 w 140"/>
                <a:gd name="T55" fmla="*/ 33 h 75"/>
                <a:gd name="T56" fmla="*/ 140 w 140"/>
                <a:gd name="T57" fmla="*/ 40 h 75"/>
                <a:gd name="T58" fmla="*/ 139 w 140"/>
                <a:gd name="T59" fmla="*/ 48 h 75"/>
                <a:gd name="T60" fmla="*/ 137 w 140"/>
                <a:gd name="T61" fmla="*/ 54 h 75"/>
                <a:gd name="T62" fmla="*/ 135 w 140"/>
                <a:gd name="T63" fmla="*/ 61 h 75"/>
                <a:gd name="T64" fmla="*/ 132 w 140"/>
                <a:gd name="T65" fmla="*/ 66 h 75"/>
                <a:gd name="T66" fmla="*/ 127 w 140"/>
                <a:gd name="T67" fmla="*/ 70 h 75"/>
                <a:gd name="T68" fmla="*/ 119 w 140"/>
                <a:gd name="T69" fmla="*/ 74 h 75"/>
                <a:gd name="T70" fmla="*/ 109 w 140"/>
                <a:gd name="T71" fmla="*/ 75 h 75"/>
                <a:gd name="T72" fmla="*/ 96 w 140"/>
                <a:gd name="T7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75">
                  <a:moveTo>
                    <a:pt x="96" y="75"/>
                  </a:moveTo>
                  <a:lnTo>
                    <a:pt x="81" y="72"/>
                  </a:lnTo>
                  <a:lnTo>
                    <a:pt x="65" y="69"/>
                  </a:lnTo>
                  <a:lnTo>
                    <a:pt x="49" y="65"/>
                  </a:lnTo>
                  <a:lnTo>
                    <a:pt x="33" y="60"/>
                  </a:lnTo>
                  <a:lnTo>
                    <a:pt x="20" y="53"/>
                  </a:lnTo>
                  <a:lnTo>
                    <a:pt x="9" y="47"/>
                  </a:lnTo>
                  <a:lnTo>
                    <a:pt x="5" y="42"/>
                  </a:lnTo>
                  <a:lnTo>
                    <a:pt x="2" y="39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4" y="24"/>
                  </a:lnTo>
                  <a:lnTo>
                    <a:pt x="7" y="21"/>
                  </a:lnTo>
                  <a:lnTo>
                    <a:pt x="11" y="17"/>
                  </a:lnTo>
                  <a:lnTo>
                    <a:pt x="22" y="12"/>
                  </a:lnTo>
                  <a:lnTo>
                    <a:pt x="37" y="8"/>
                  </a:lnTo>
                  <a:lnTo>
                    <a:pt x="52" y="3"/>
                  </a:lnTo>
                  <a:lnTo>
                    <a:pt x="69" y="1"/>
                  </a:lnTo>
                  <a:lnTo>
                    <a:pt x="86" y="0"/>
                  </a:lnTo>
                  <a:lnTo>
                    <a:pt x="101" y="0"/>
                  </a:lnTo>
                  <a:lnTo>
                    <a:pt x="114" y="2"/>
                  </a:lnTo>
                  <a:lnTo>
                    <a:pt x="123" y="4"/>
                  </a:lnTo>
                  <a:lnTo>
                    <a:pt x="130" y="9"/>
                  </a:lnTo>
                  <a:lnTo>
                    <a:pt x="135" y="13"/>
                  </a:lnTo>
                  <a:lnTo>
                    <a:pt x="137" y="20"/>
                  </a:lnTo>
                  <a:lnTo>
                    <a:pt x="140" y="26"/>
                  </a:lnTo>
                  <a:lnTo>
                    <a:pt x="140" y="33"/>
                  </a:lnTo>
                  <a:lnTo>
                    <a:pt x="140" y="40"/>
                  </a:lnTo>
                  <a:lnTo>
                    <a:pt x="139" y="48"/>
                  </a:lnTo>
                  <a:lnTo>
                    <a:pt x="137" y="54"/>
                  </a:lnTo>
                  <a:lnTo>
                    <a:pt x="135" y="61"/>
                  </a:lnTo>
                  <a:lnTo>
                    <a:pt x="132" y="66"/>
                  </a:lnTo>
                  <a:lnTo>
                    <a:pt x="127" y="70"/>
                  </a:lnTo>
                  <a:lnTo>
                    <a:pt x="119" y="74"/>
                  </a:lnTo>
                  <a:lnTo>
                    <a:pt x="109" y="75"/>
                  </a:lnTo>
                  <a:lnTo>
                    <a:pt x="96" y="7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44"/>
            <p:cNvSpPr>
              <a:spLocks/>
            </p:cNvSpPr>
            <p:nvPr userDrawn="1"/>
          </p:nvSpPr>
          <p:spPr bwMode="auto">
            <a:xfrm>
              <a:off x="-5237163" y="297476"/>
              <a:ext cx="53975" cy="31750"/>
            </a:xfrm>
            <a:custGeom>
              <a:avLst/>
              <a:gdLst>
                <a:gd name="T0" fmla="*/ 106 w 137"/>
                <a:gd name="T1" fmla="*/ 74 h 82"/>
                <a:gd name="T2" fmla="*/ 91 w 137"/>
                <a:gd name="T3" fmla="*/ 78 h 82"/>
                <a:gd name="T4" fmla="*/ 74 w 137"/>
                <a:gd name="T5" fmla="*/ 81 h 82"/>
                <a:gd name="T6" fmla="*/ 57 w 137"/>
                <a:gd name="T7" fmla="*/ 82 h 82"/>
                <a:gd name="T8" fmla="*/ 41 w 137"/>
                <a:gd name="T9" fmla="*/ 82 h 82"/>
                <a:gd name="T10" fmla="*/ 27 w 137"/>
                <a:gd name="T11" fmla="*/ 81 h 82"/>
                <a:gd name="T12" fmla="*/ 14 w 137"/>
                <a:gd name="T13" fmla="*/ 78 h 82"/>
                <a:gd name="T14" fmla="*/ 9 w 137"/>
                <a:gd name="T15" fmla="*/ 75 h 82"/>
                <a:gd name="T16" fmla="*/ 5 w 137"/>
                <a:gd name="T17" fmla="*/ 73 h 82"/>
                <a:gd name="T18" fmla="*/ 2 w 137"/>
                <a:gd name="T19" fmla="*/ 70 h 82"/>
                <a:gd name="T20" fmla="*/ 0 w 137"/>
                <a:gd name="T21" fmla="*/ 67 h 82"/>
                <a:gd name="T22" fmla="*/ 0 w 137"/>
                <a:gd name="T23" fmla="*/ 63 h 82"/>
                <a:gd name="T24" fmla="*/ 1 w 137"/>
                <a:gd name="T25" fmla="*/ 58 h 82"/>
                <a:gd name="T26" fmla="*/ 3 w 137"/>
                <a:gd name="T27" fmla="*/ 54 h 82"/>
                <a:gd name="T28" fmla="*/ 6 w 137"/>
                <a:gd name="T29" fmla="*/ 50 h 82"/>
                <a:gd name="T30" fmla="*/ 15 w 137"/>
                <a:gd name="T31" fmla="*/ 41 h 82"/>
                <a:gd name="T32" fmla="*/ 27 w 137"/>
                <a:gd name="T33" fmla="*/ 31 h 82"/>
                <a:gd name="T34" fmla="*/ 40 w 137"/>
                <a:gd name="T35" fmla="*/ 23 h 82"/>
                <a:gd name="T36" fmla="*/ 55 w 137"/>
                <a:gd name="T37" fmla="*/ 15 h 82"/>
                <a:gd name="T38" fmla="*/ 70 w 137"/>
                <a:gd name="T39" fmla="*/ 9 h 82"/>
                <a:gd name="T40" fmla="*/ 84 w 137"/>
                <a:gd name="T41" fmla="*/ 3 h 82"/>
                <a:gd name="T42" fmla="*/ 97 w 137"/>
                <a:gd name="T43" fmla="*/ 0 h 82"/>
                <a:gd name="T44" fmla="*/ 107 w 137"/>
                <a:gd name="T45" fmla="*/ 0 h 82"/>
                <a:gd name="T46" fmla="*/ 115 w 137"/>
                <a:gd name="T47" fmla="*/ 1 h 82"/>
                <a:gd name="T48" fmla="*/ 121 w 137"/>
                <a:gd name="T49" fmla="*/ 3 h 82"/>
                <a:gd name="T50" fmla="*/ 126 w 137"/>
                <a:gd name="T51" fmla="*/ 9 h 82"/>
                <a:gd name="T52" fmla="*/ 129 w 137"/>
                <a:gd name="T53" fmla="*/ 14 h 82"/>
                <a:gd name="T54" fmla="*/ 132 w 137"/>
                <a:gd name="T55" fmla="*/ 20 h 82"/>
                <a:gd name="T56" fmla="*/ 134 w 137"/>
                <a:gd name="T57" fmla="*/ 27 h 82"/>
                <a:gd name="T58" fmla="*/ 136 w 137"/>
                <a:gd name="T59" fmla="*/ 34 h 82"/>
                <a:gd name="T60" fmla="*/ 137 w 137"/>
                <a:gd name="T61" fmla="*/ 41 h 82"/>
                <a:gd name="T62" fmla="*/ 137 w 137"/>
                <a:gd name="T63" fmla="*/ 47 h 82"/>
                <a:gd name="T64" fmla="*/ 136 w 137"/>
                <a:gd name="T65" fmla="*/ 54 h 82"/>
                <a:gd name="T66" fmla="*/ 133 w 137"/>
                <a:gd name="T67" fmla="*/ 60 h 82"/>
                <a:gd name="T68" fmla="*/ 126 w 137"/>
                <a:gd name="T69" fmla="*/ 65 h 82"/>
                <a:gd name="T70" fmla="*/ 118 w 137"/>
                <a:gd name="T71" fmla="*/ 70 h 82"/>
                <a:gd name="T72" fmla="*/ 106 w 137"/>
                <a:gd name="T73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7" h="82">
                  <a:moveTo>
                    <a:pt x="106" y="74"/>
                  </a:moveTo>
                  <a:lnTo>
                    <a:pt x="91" y="78"/>
                  </a:lnTo>
                  <a:lnTo>
                    <a:pt x="74" y="81"/>
                  </a:lnTo>
                  <a:lnTo>
                    <a:pt x="57" y="82"/>
                  </a:lnTo>
                  <a:lnTo>
                    <a:pt x="41" y="82"/>
                  </a:lnTo>
                  <a:lnTo>
                    <a:pt x="27" y="81"/>
                  </a:lnTo>
                  <a:lnTo>
                    <a:pt x="14" y="78"/>
                  </a:lnTo>
                  <a:lnTo>
                    <a:pt x="9" y="75"/>
                  </a:lnTo>
                  <a:lnTo>
                    <a:pt x="5" y="73"/>
                  </a:lnTo>
                  <a:lnTo>
                    <a:pt x="2" y="70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1" y="58"/>
                  </a:lnTo>
                  <a:lnTo>
                    <a:pt x="3" y="54"/>
                  </a:lnTo>
                  <a:lnTo>
                    <a:pt x="6" y="50"/>
                  </a:lnTo>
                  <a:lnTo>
                    <a:pt x="15" y="41"/>
                  </a:lnTo>
                  <a:lnTo>
                    <a:pt x="27" y="31"/>
                  </a:lnTo>
                  <a:lnTo>
                    <a:pt x="40" y="23"/>
                  </a:lnTo>
                  <a:lnTo>
                    <a:pt x="55" y="15"/>
                  </a:lnTo>
                  <a:lnTo>
                    <a:pt x="70" y="9"/>
                  </a:lnTo>
                  <a:lnTo>
                    <a:pt x="84" y="3"/>
                  </a:lnTo>
                  <a:lnTo>
                    <a:pt x="97" y="0"/>
                  </a:lnTo>
                  <a:lnTo>
                    <a:pt x="107" y="0"/>
                  </a:lnTo>
                  <a:lnTo>
                    <a:pt x="115" y="1"/>
                  </a:lnTo>
                  <a:lnTo>
                    <a:pt x="121" y="3"/>
                  </a:lnTo>
                  <a:lnTo>
                    <a:pt x="126" y="9"/>
                  </a:lnTo>
                  <a:lnTo>
                    <a:pt x="129" y="14"/>
                  </a:lnTo>
                  <a:lnTo>
                    <a:pt x="132" y="20"/>
                  </a:lnTo>
                  <a:lnTo>
                    <a:pt x="134" y="27"/>
                  </a:lnTo>
                  <a:lnTo>
                    <a:pt x="136" y="34"/>
                  </a:lnTo>
                  <a:lnTo>
                    <a:pt x="137" y="41"/>
                  </a:lnTo>
                  <a:lnTo>
                    <a:pt x="137" y="47"/>
                  </a:lnTo>
                  <a:lnTo>
                    <a:pt x="136" y="54"/>
                  </a:lnTo>
                  <a:lnTo>
                    <a:pt x="133" y="60"/>
                  </a:lnTo>
                  <a:lnTo>
                    <a:pt x="126" y="65"/>
                  </a:lnTo>
                  <a:lnTo>
                    <a:pt x="118" y="70"/>
                  </a:lnTo>
                  <a:lnTo>
                    <a:pt x="106" y="7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45"/>
            <p:cNvSpPr>
              <a:spLocks/>
            </p:cNvSpPr>
            <p:nvPr userDrawn="1"/>
          </p:nvSpPr>
          <p:spPr bwMode="auto">
            <a:xfrm>
              <a:off x="-5603875" y="480039"/>
              <a:ext cx="49213" cy="42863"/>
            </a:xfrm>
            <a:custGeom>
              <a:avLst/>
              <a:gdLst>
                <a:gd name="T0" fmla="*/ 21 w 125"/>
                <a:gd name="T1" fmla="*/ 35 h 107"/>
                <a:gd name="T2" fmla="*/ 34 w 125"/>
                <a:gd name="T3" fmla="*/ 26 h 107"/>
                <a:gd name="T4" fmla="*/ 48 w 125"/>
                <a:gd name="T5" fmla="*/ 17 h 107"/>
                <a:gd name="T6" fmla="*/ 63 w 125"/>
                <a:gd name="T7" fmla="*/ 11 h 107"/>
                <a:gd name="T8" fmla="*/ 78 w 125"/>
                <a:gd name="T9" fmla="*/ 5 h 107"/>
                <a:gd name="T10" fmla="*/ 94 w 125"/>
                <a:gd name="T11" fmla="*/ 1 h 107"/>
                <a:gd name="T12" fmla="*/ 106 w 125"/>
                <a:gd name="T13" fmla="*/ 0 h 107"/>
                <a:gd name="T14" fmla="*/ 112 w 125"/>
                <a:gd name="T15" fmla="*/ 0 h 107"/>
                <a:gd name="T16" fmla="*/ 116 w 125"/>
                <a:gd name="T17" fmla="*/ 1 h 107"/>
                <a:gd name="T18" fmla="*/ 119 w 125"/>
                <a:gd name="T19" fmla="*/ 3 h 107"/>
                <a:gd name="T20" fmla="*/ 123 w 125"/>
                <a:gd name="T21" fmla="*/ 5 h 107"/>
                <a:gd name="T22" fmla="*/ 124 w 125"/>
                <a:gd name="T23" fmla="*/ 9 h 107"/>
                <a:gd name="T24" fmla="*/ 125 w 125"/>
                <a:gd name="T25" fmla="*/ 13 h 107"/>
                <a:gd name="T26" fmla="*/ 125 w 125"/>
                <a:gd name="T27" fmla="*/ 18 h 107"/>
                <a:gd name="T28" fmla="*/ 123 w 125"/>
                <a:gd name="T29" fmla="*/ 23 h 107"/>
                <a:gd name="T30" fmla="*/ 118 w 125"/>
                <a:gd name="T31" fmla="*/ 35 h 107"/>
                <a:gd name="T32" fmla="*/ 110 w 125"/>
                <a:gd name="T33" fmla="*/ 47 h 107"/>
                <a:gd name="T34" fmla="*/ 100 w 125"/>
                <a:gd name="T35" fmla="*/ 60 h 107"/>
                <a:gd name="T36" fmla="*/ 89 w 125"/>
                <a:gd name="T37" fmla="*/ 72 h 107"/>
                <a:gd name="T38" fmla="*/ 77 w 125"/>
                <a:gd name="T39" fmla="*/ 84 h 107"/>
                <a:gd name="T40" fmla="*/ 65 w 125"/>
                <a:gd name="T41" fmla="*/ 94 h 107"/>
                <a:gd name="T42" fmla="*/ 55 w 125"/>
                <a:gd name="T43" fmla="*/ 100 h 107"/>
                <a:gd name="T44" fmla="*/ 45 w 125"/>
                <a:gd name="T45" fmla="*/ 105 h 107"/>
                <a:gd name="T46" fmla="*/ 37 w 125"/>
                <a:gd name="T47" fmla="*/ 107 h 107"/>
                <a:gd name="T48" fmla="*/ 31 w 125"/>
                <a:gd name="T49" fmla="*/ 106 h 107"/>
                <a:gd name="T50" fmla="*/ 24 w 125"/>
                <a:gd name="T51" fmla="*/ 104 h 107"/>
                <a:gd name="T52" fmla="*/ 20 w 125"/>
                <a:gd name="T53" fmla="*/ 99 h 107"/>
                <a:gd name="T54" fmla="*/ 15 w 125"/>
                <a:gd name="T55" fmla="*/ 94 h 107"/>
                <a:gd name="T56" fmla="*/ 10 w 125"/>
                <a:gd name="T57" fmla="*/ 89 h 107"/>
                <a:gd name="T58" fmla="*/ 6 w 125"/>
                <a:gd name="T59" fmla="*/ 82 h 107"/>
                <a:gd name="T60" fmla="*/ 3 w 125"/>
                <a:gd name="T61" fmla="*/ 76 h 107"/>
                <a:gd name="T62" fmla="*/ 0 w 125"/>
                <a:gd name="T63" fmla="*/ 70 h 107"/>
                <a:gd name="T64" fmla="*/ 0 w 125"/>
                <a:gd name="T65" fmla="*/ 64 h 107"/>
                <a:gd name="T66" fmla="*/ 1 w 125"/>
                <a:gd name="T67" fmla="*/ 57 h 107"/>
                <a:gd name="T68" fmla="*/ 5 w 125"/>
                <a:gd name="T69" fmla="*/ 50 h 107"/>
                <a:gd name="T70" fmla="*/ 11 w 125"/>
                <a:gd name="T71" fmla="*/ 42 h 107"/>
                <a:gd name="T72" fmla="*/ 21 w 125"/>
                <a:gd name="T73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107">
                  <a:moveTo>
                    <a:pt x="21" y="35"/>
                  </a:moveTo>
                  <a:lnTo>
                    <a:pt x="34" y="26"/>
                  </a:lnTo>
                  <a:lnTo>
                    <a:pt x="48" y="17"/>
                  </a:lnTo>
                  <a:lnTo>
                    <a:pt x="63" y="11"/>
                  </a:lnTo>
                  <a:lnTo>
                    <a:pt x="78" y="5"/>
                  </a:lnTo>
                  <a:lnTo>
                    <a:pt x="94" y="1"/>
                  </a:lnTo>
                  <a:lnTo>
                    <a:pt x="106" y="0"/>
                  </a:lnTo>
                  <a:lnTo>
                    <a:pt x="112" y="0"/>
                  </a:lnTo>
                  <a:lnTo>
                    <a:pt x="116" y="1"/>
                  </a:lnTo>
                  <a:lnTo>
                    <a:pt x="119" y="3"/>
                  </a:lnTo>
                  <a:lnTo>
                    <a:pt x="123" y="5"/>
                  </a:lnTo>
                  <a:lnTo>
                    <a:pt x="124" y="9"/>
                  </a:lnTo>
                  <a:lnTo>
                    <a:pt x="125" y="13"/>
                  </a:lnTo>
                  <a:lnTo>
                    <a:pt x="125" y="18"/>
                  </a:lnTo>
                  <a:lnTo>
                    <a:pt x="123" y="23"/>
                  </a:lnTo>
                  <a:lnTo>
                    <a:pt x="118" y="35"/>
                  </a:lnTo>
                  <a:lnTo>
                    <a:pt x="110" y="47"/>
                  </a:lnTo>
                  <a:lnTo>
                    <a:pt x="100" y="60"/>
                  </a:lnTo>
                  <a:lnTo>
                    <a:pt x="89" y="72"/>
                  </a:lnTo>
                  <a:lnTo>
                    <a:pt x="77" y="84"/>
                  </a:lnTo>
                  <a:lnTo>
                    <a:pt x="65" y="94"/>
                  </a:lnTo>
                  <a:lnTo>
                    <a:pt x="55" y="100"/>
                  </a:lnTo>
                  <a:lnTo>
                    <a:pt x="45" y="105"/>
                  </a:lnTo>
                  <a:lnTo>
                    <a:pt x="37" y="107"/>
                  </a:lnTo>
                  <a:lnTo>
                    <a:pt x="31" y="106"/>
                  </a:lnTo>
                  <a:lnTo>
                    <a:pt x="24" y="104"/>
                  </a:lnTo>
                  <a:lnTo>
                    <a:pt x="20" y="99"/>
                  </a:lnTo>
                  <a:lnTo>
                    <a:pt x="15" y="94"/>
                  </a:lnTo>
                  <a:lnTo>
                    <a:pt x="10" y="89"/>
                  </a:lnTo>
                  <a:lnTo>
                    <a:pt x="6" y="82"/>
                  </a:lnTo>
                  <a:lnTo>
                    <a:pt x="3" y="76"/>
                  </a:lnTo>
                  <a:lnTo>
                    <a:pt x="0" y="70"/>
                  </a:lnTo>
                  <a:lnTo>
                    <a:pt x="0" y="64"/>
                  </a:lnTo>
                  <a:lnTo>
                    <a:pt x="1" y="57"/>
                  </a:lnTo>
                  <a:lnTo>
                    <a:pt x="5" y="50"/>
                  </a:lnTo>
                  <a:lnTo>
                    <a:pt x="11" y="42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46"/>
            <p:cNvSpPr>
              <a:spLocks/>
            </p:cNvSpPr>
            <p:nvPr userDrawn="1"/>
          </p:nvSpPr>
          <p:spPr bwMode="auto">
            <a:xfrm>
              <a:off x="-5548313" y="524489"/>
              <a:ext cx="41275" cy="50800"/>
            </a:xfrm>
            <a:custGeom>
              <a:avLst/>
              <a:gdLst>
                <a:gd name="T0" fmla="*/ 11 w 103"/>
                <a:gd name="T1" fmla="*/ 64 h 129"/>
                <a:gd name="T2" fmla="*/ 20 w 103"/>
                <a:gd name="T3" fmla="*/ 52 h 129"/>
                <a:gd name="T4" fmla="*/ 31 w 103"/>
                <a:gd name="T5" fmla="*/ 39 h 129"/>
                <a:gd name="T6" fmla="*/ 43 w 103"/>
                <a:gd name="T7" fmla="*/ 27 h 129"/>
                <a:gd name="T8" fmla="*/ 55 w 103"/>
                <a:gd name="T9" fmla="*/ 18 h 129"/>
                <a:gd name="T10" fmla="*/ 68 w 103"/>
                <a:gd name="T11" fmla="*/ 9 h 129"/>
                <a:gd name="T12" fmla="*/ 79 w 103"/>
                <a:gd name="T13" fmla="*/ 4 h 129"/>
                <a:gd name="T14" fmla="*/ 84 w 103"/>
                <a:gd name="T15" fmla="*/ 1 h 129"/>
                <a:gd name="T16" fmla="*/ 89 w 103"/>
                <a:gd name="T17" fmla="*/ 0 h 129"/>
                <a:gd name="T18" fmla="*/ 93 w 103"/>
                <a:gd name="T19" fmla="*/ 1 h 129"/>
                <a:gd name="T20" fmla="*/ 96 w 103"/>
                <a:gd name="T21" fmla="*/ 2 h 129"/>
                <a:gd name="T22" fmla="*/ 99 w 103"/>
                <a:gd name="T23" fmla="*/ 6 h 129"/>
                <a:gd name="T24" fmla="*/ 101 w 103"/>
                <a:gd name="T25" fmla="*/ 9 h 129"/>
                <a:gd name="T26" fmla="*/ 103 w 103"/>
                <a:gd name="T27" fmla="*/ 13 h 129"/>
                <a:gd name="T28" fmla="*/ 103 w 103"/>
                <a:gd name="T29" fmla="*/ 19 h 129"/>
                <a:gd name="T30" fmla="*/ 103 w 103"/>
                <a:gd name="T31" fmla="*/ 32 h 129"/>
                <a:gd name="T32" fmla="*/ 99 w 103"/>
                <a:gd name="T33" fmla="*/ 47 h 129"/>
                <a:gd name="T34" fmla="*/ 94 w 103"/>
                <a:gd name="T35" fmla="*/ 62 h 129"/>
                <a:gd name="T36" fmla="*/ 87 w 103"/>
                <a:gd name="T37" fmla="*/ 77 h 129"/>
                <a:gd name="T38" fmla="*/ 81 w 103"/>
                <a:gd name="T39" fmla="*/ 92 h 129"/>
                <a:gd name="T40" fmla="*/ 72 w 103"/>
                <a:gd name="T41" fmla="*/ 105 h 129"/>
                <a:gd name="T42" fmla="*/ 65 w 103"/>
                <a:gd name="T43" fmla="*/ 116 h 129"/>
                <a:gd name="T44" fmla="*/ 58 w 103"/>
                <a:gd name="T45" fmla="*/ 122 h 129"/>
                <a:gd name="T46" fmla="*/ 51 w 103"/>
                <a:gd name="T47" fmla="*/ 127 h 129"/>
                <a:gd name="T48" fmla="*/ 44 w 103"/>
                <a:gd name="T49" fmla="*/ 129 h 129"/>
                <a:gd name="T50" fmla="*/ 38 w 103"/>
                <a:gd name="T51" fmla="*/ 128 h 129"/>
                <a:gd name="T52" fmla="*/ 31 w 103"/>
                <a:gd name="T53" fmla="*/ 126 h 129"/>
                <a:gd name="T54" fmla="*/ 26 w 103"/>
                <a:gd name="T55" fmla="*/ 123 h 129"/>
                <a:gd name="T56" fmla="*/ 19 w 103"/>
                <a:gd name="T57" fmla="*/ 119 h 129"/>
                <a:gd name="T58" fmla="*/ 13 w 103"/>
                <a:gd name="T59" fmla="*/ 115 h 129"/>
                <a:gd name="T60" fmla="*/ 8 w 103"/>
                <a:gd name="T61" fmla="*/ 110 h 129"/>
                <a:gd name="T62" fmla="*/ 3 w 103"/>
                <a:gd name="T63" fmla="*/ 105 h 129"/>
                <a:gd name="T64" fmla="*/ 1 w 103"/>
                <a:gd name="T65" fmla="*/ 100 h 129"/>
                <a:gd name="T66" fmla="*/ 0 w 103"/>
                <a:gd name="T67" fmla="*/ 92 h 129"/>
                <a:gd name="T68" fmla="*/ 1 w 103"/>
                <a:gd name="T69" fmla="*/ 85 h 129"/>
                <a:gd name="T70" fmla="*/ 4 w 103"/>
                <a:gd name="T71" fmla="*/ 75 h 129"/>
                <a:gd name="T72" fmla="*/ 11 w 103"/>
                <a:gd name="T73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129">
                  <a:moveTo>
                    <a:pt x="11" y="64"/>
                  </a:moveTo>
                  <a:lnTo>
                    <a:pt x="20" y="52"/>
                  </a:lnTo>
                  <a:lnTo>
                    <a:pt x="31" y="39"/>
                  </a:lnTo>
                  <a:lnTo>
                    <a:pt x="43" y="27"/>
                  </a:lnTo>
                  <a:lnTo>
                    <a:pt x="55" y="18"/>
                  </a:lnTo>
                  <a:lnTo>
                    <a:pt x="68" y="9"/>
                  </a:lnTo>
                  <a:lnTo>
                    <a:pt x="79" y="4"/>
                  </a:lnTo>
                  <a:lnTo>
                    <a:pt x="84" y="1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6" y="2"/>
                  </a:lnTo>
                  <a:lnTo>
                    <a:pt x="99" y="6"/>
                  </a:lnTo>
                  <a:lnTo>
                    <a:pt x="101" y="9"/>
                  </a:lnTo>
                  <a:lnTo>
                    <a:pt x="103" y="13"/>
                  </a:lnTo>
                  <a:lnTo>
                    <a:pt x="103" y="19"/>
                  </a:lnTo>
                  <a:lnTo>
                    <a:pt x="103" y="32"/>
                  </a:lnTo>
                  <a:lnTo>
                    <a:pt x="99" y="47"/>
                  </a:lnTo>
                  <a:lnTo>
                    <a:pt x="94" y="62"/>
                  </a:lnTo>
                  <a:lnTo>
                    <a:pt x="87" y="77"/>
                  </a:lnTo>
                  <a:lnTo>
                    <a:pt x="81" y="92"/>
                  </a:lnTo>
                  <a:lnTo>
                    <a:pt x="72" y="105"/>
                  </a:lnTo>
                  <a:lnTo>
                    <a:pt x="65" y="116"/>
                  </a:lnTo>
                  <a:lnTo>
                    <a:pt x="58" y="122"/>
                  </a:lnTo>
                  <a:lnTo>
                    <a:pt x="51" y="127"/>
                  </a:lnTo>
                  <a:lnTo>
                    <a:pt x="44" y="129"/>
                  </a:lnTo>
                  <a:lnTo>
                    <a:pt x="38" y="128"/>
                  </a:lnTo>
                  <a:lnTo>
                    <a:pt x="31" y="126"/>
                  </a:lnTo>
                  <a:lnTo>
                    <a:pt x="26" y="123"/>
                  </a:lnTo>
                  <a:lnTo>
                    <a:pt x="19" y="119"/>
                  </a:lnTo>
                  <a:lnTo>
                    <a:pt x="13" y="115"/>
                  </a:lnTo>
                  <a:lnTo>
                    <a:pt x="8" y="110"/>
                  </a:lnTo>
                  <a:lnTo>
                    <a:pt x="3" y="105"/>
                  </a:lnTo>
                  <a:lnTo>
                    <a:pt x="1" y="100"/>
                  </a:lnTo>
                  <a:lnTo>
                    <a:pt x="0" y="92"/>
                  </a:lnTo>
                  <a:lnTo>
                    <a:pt x="1" y="85"/>
                  </a:lnTo>
                  <a:lnTo>
                    <a:pt x="4" y="75"/>
                  </a:lnTo>
                  <a:lnTo>
                    <a:pt x="11" y="64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47"/>
            <p:cNvSpPr>
              <a:spLocks/>
            </p:cNvSpPr>
            <p:nvPr userDrawn="1"/>
          </p:nvSpPr>
          <p:spPr bwMode="auto">
            <a:xfrm>
              <a:off x="-5476875" y="549889"/>
              <a:ext cx="31750" cy="55563"/>
            </a:xfrm>
            <a:custGeom>
              <a:avLst/>
              <a:gdLst>
                <a:gd name="T0" fmla="*/ 2 w 80"/>
                <a:gd name="T1" fmla="*/ 88 h 138"/>
                <a:gd name="T2" fmla="*/ 7 w 80"/>
                <a:gd name="T3" fmla="*/ 72 h 138"/>
                <a:gd name="T4" fmla="*/ 13 w 80"/>
                <a:gd name="T5" fmla="*/ 57 h 138"/>
                <a:gd name="T6" fmla="*/ 21 w 80"/>
                <a:gd name="T7" fmla="*/ 42 h 138"/>
                <a:gd name="T8" fmla="*/ 28 w 80"/>
                <a:gd name="T9" fmla="*/ 28 h 138"/>
                <a:gd name="T10" fmla="*/ 37 w 80"/>
                <a:gd name="T11" fmla="*/ 16 h 138"/>
                <a:gd name="T12" fmla="*/ 46 w 80"/>
                <a:gd name="T13" fmla="*/ 7 h 138"/>
                <a:gd name="T14" fmla="*/ 50 w 80"/>
                <a:gd name="T15" fmla="*/ 3 h 138"/>
                <a:gd name="T16" fmla="*/ 54 w 80"/>
                <a:gd name="T17" fmla="*/ 1 h 138"/>
                <a:gd name="T18" fmla="*/ 58 w 80"/>
                <a:gd name="T19" fmla="*/ 0 h 138"/>
                <a:gd name="T20" fmla="*/ 62 w 80"/>
                <a:gd name="T21" fmla="*/ 0 h 138"/>
                <a:gd name="T22" fmla="*/ 66 w 80"/>
                <a:gd name="T23" fmla="*/ 2 h 138"/>
                <a:gd name="T24" fmla="*/ 69 w 80"/>
                <a:gd name="T25" fmla="*/ 4 h 138"/>
                <a:gd name="T26" fmla="*/ 71 w 80"/>
                <a:gd name="T27" fmla="*/ 9 h 138"/>
                <a:gd name="T28" fmla="*/ 74 w 80"/>
                <a:gd name="T29" fmla="*/ 13 h 138"/>
                <a:gd name="T30" fmla="*/ 78 w 80"/>
                <a:gd name="T31" fmla="*/ 26 h 138"/>
                <a:gd name="T32" fmla="*/ 80 w 80"/>
                <a:gd name="T33" fmla="*/ 40 h 138"/>
                <a:gd name="T34" fmla="*/ 80 w 80"/>
                <a:gd name="T35" fmla="*/ 56 h 138"/>
                <a:gd name="T36" fmla="*/ 80 w 80"/>
                <a:gd name="T37" fmla="*/ 74 h 138"/>
                <a:gd name="T38" fmla="*/ 78 w 80"/>
                <a:gd name="T39" fmla="*/ 90 h 138"/>
                <a:gd name="T40" fmla="*/ 75 w 80"/>
                <a:gd name="T41" fmla="*/ 105 h 138"/>
                <a:gd name="T42" fmla="*/ 71 w 80"/>
                <a:gd name="T43" fmla="*/ 117 h 138"/>
                <a:gd name="T44" fmla="*/ 67 w 80"/>
                <a:gd name="T45" fmla="*/ 126 h 138"/>
                <a:gd name="T46" fmla="*/ 62 w 80"/>
                <a:gd name="T47" fmla="*/ 133 h 138"/>
                <a:gd name="T48" fmla="*/ 56 w 80"/>
                <a:gd name="T49" fmla="*/ 136 h 138"/>
                <a:gd name="T50" fmla="*/ 50 w 80"/>
                <a:gd name="T51" fmla="*/ 138 h 138"/>
                <a:gd name="T52" fmla="*/ 43 w 80"/>
                <a:gd name="T53" fmla="*/ 138 h 138"/>
                <a:gd name="T54" fmla="*/ 37 w 80"/>
                <a:gd name="T55" fmla="*/ 137 h 138"/>
                <a:gd name="T56" fmla="*/ 29 w 80"/>
                <a:gd name="T57" fmla="*/ 136 h 138"/>
                <a:gd name="T58" fmla="*/ 22 w 80"/>
                <a:gd name="T59" fmla="*/ 134 h 138"/>
                <a:gd name="T60" fmla="*/ 15 w 80"/>
                <a:gd name="T61" fmla="*/ 132 h 138"/>
                <a:gd name="T62" fmla="*/ 10 w 80"/>
                <a:gd name="T63" fmla="*/ 129 h 138"/>
                <a:gd name="T64" fmla="*/ 6 w 80"/>
                <a:gd name="T65" fmla="*/ 124 h 138"/>
                <a:gd name="T66" fmla="*/ 2 w 80"/>
                <a:gd name="T67" fmla="*/ 118 h 138"/>
                <a:gd name="T68" fmla="*/ 0 w 80"/>
                <a:gd name="T69" fmla="*/ 110 h 138"/>
                <a:gd name="T70" fmla="*/ 0 w 80"/>
                <a:gd name="T71" fmla="*/ 101 h 138"/>
                <a:gd name="T72" fmla="*/ 2 w 80"/>
                <a:gd name="T73" fmla="*/ 8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138">
                  <a:moveTo>
                    <a:pt x="2" y="88"/>
                  </a:moveTo>
                  <a:lnTo>
                    <a:pt x="7" y="72"/>
                  </a:lnTo>
                  <a:lnTo>
                    <a:pt x="13" y="57"/>
                  </a:lnTo>
                  <a:lnTo>
                    <a:pt x="21" y="42"/>
                  </a:lnTo>
                  <a:lnTo>
                    <a:pt x="28" y="28"/>
                  </a:lnTo>
                  <a:lnTo>
                    <a:pt x="37" y="16"/>
                  </a:lnTo>
                  <a:lnTo>
                    <a:pt x="46" y="7"/>
                  </a:lnTo>
                  <a:lnTo>
                    <a:pt x="50" y="3"/>
                  </a:lnTo>
                  <a:lnTo>
                    <a:pt x="54" y="1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69" y="4"/>
                  </a:lnTo>
                  <a:lnTo>
                    <a:pt x="71" y="9"/>
                  </a:lnTo>
                  <a:lnTo>
                    <a:pt x="74" y="13"/>
                  </a:lnTo>
                  <a:lnTo>
                    <a:pt x="78" y="2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80" y="74"/>
                  </a:lnTo>
                  <a:lnTo>
                    <a:pt x="78" y="90"/>
                  </a:lnTo>
                  <a:lnTo>
                    <a:pt x="75" y="105"/>
                  </a:lnTo>
                  <a:lnTo>
                    <a:pt x="71" y="117"/>
                  </a:lnTo>
                  <a:lnTo>
                    <a:pt x="67" y="126"/>
                  </a:lnTo>
                  <a:lnTo>
                    <a:pt x="62" y="133"/>
                  </a:lnTo>
                  <a:lnTo>
                    <a:pt x="56" y="136"/>
                  </a:lnTo>
                  <a:lnTo>
                    <a:pt x="50" y="138"/>
                  </a:lnTo>
                  <a:lnTo>
                    <a:pt x="43" y="138"/>
                  </a:lnTo>
                  <a:lnTo>
                    <a:pt x="37" y="137"/>
                  </a:lnTo>
                  <a:lnTo>
                    <a:pt x="29" y="136"/>
                  </a:lnTo>
                  <a:lnTo>
                    <a:pt x="22" y="134"/>
                  </a:lnTo>
                  <a:lnTo>
                    <a:pt x="15" y="132"/>
                  </a:lnTo>
                  <a:lnTo>
                    <a:pt x="10" y="129"/>
                  </a:lnTo>
                  <a:lnTo>
                    <a:pt x="6" y="124"/>
                  </a:lnTo>
                  <a:lnTo>
                    <a:pt x="2" y="118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2" y="88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48"/>
            <p:cNvSpPr>
              <a:spLocks/>
            </p:cNvSpPr>
            <p:nvPr userDrawn="1"/>
          </p:nvSpPr>
          <p:spPr bwMode="auto">
            <a:xfrm>
              <a:off x="-5400675" y="554651"/>
              <a:ext cx="30163" cy="55563"/>
            </a:xfrm>
            <a:custGeom>
              <a:avLst/>
              <a:gdLst>
                <a:gd name="T0" fmla="*/ 1 w 76"/>
                <a:gd name="T1" fmla="*/ 101 h 139"/>
                <a:gd name="T2" fmla="*/ 0 w 76"/>
                <a:gd name="T3" fmla="*/ 86 h 139"/>
                <a:gd name="T4" fmla="*/ 0 w 76"/>
                <a:gd name="T5" fmla="*/ 70 h 139"/>
                <a:gd name="T6" fmla="*/ 1 w 76"/>
                <a:gd name="T7" fmla="*/ 53 h 139"/>
                <a:gd name="T8" fmla="*/ 5 w 76"/>
                <a:gd name="T9" fmla="*/ 37 h 139"/>
                <a:gd name="T10" fmla="*/ 9 w 76"/>
                <a:gd name="T11" fmla="*/ 22 h 139"/>
                <a:gd name="T12" fmla="*/ 13 w 76"/>
                <a:gd name="T13" fmla="*/ 11 h 139"/>
                <a:gd name="T14" fmla="*/ 17 w 76"/>
                <a:gd name="T15" fmla="*/ 6 h 139"/>
                <a:gd name="T16" fmla="*/ 20 w 76"/>
                <a:gd name="T17" fmla="*/ 3 h 139"/>
                <a:gd name="T18" fmla="*/ 23 w 76"/>
                <a:gd name="T19" fmla="*/ 1 h 139"/>
                <a:gd name="T20" fmla="*/ 27 w 76"/>
                <a:gd name="T21" fmla="*/ 0 h 139"/>
                <a:gd name="T22" fmla="*/ 31 w 76"/>
                <a:gd name="T23" fmla="*/ 0 h 139"/>
                <a:gd name="T24" fmla="*/ 35 w 76"/>
                <a:gd name="T25" fmla="*/ 1 h 139"/>
                <a:gd name="T26" fmla="*/ 38 w 76"/>
                <a:gd name="T27" fmla="*/ 4 h 139"/>
                <a:gd name="T28" fmla="*/ 43 w 76"/>
                <a:gd name="T29" fmla="*/ 7 h 139"/>
                <a:gd name="T30" fmla="*/ 50 w 76"/>
                <a:gd name="T31" fmla="*/ 18 h 139"/>
                <a:gd name="T32" fmla="*/ 57 w 76"/>
                <a:gd name="T33" fmla="*/ 31 h 139"/>
                <a:gd name="T34" fmla="*/ 63 w 76"/>
                <a:gd name="T35" fmla="*/ 46 h 139"/>
                <a:gd name="T36" fmla="*/ 68 w 76"/>
                <a:gd name="T37" fmla="*/ 62 h 139"/>
                <a:gd name="T38" fmla="*/ 73 w 76"/>
                <a:gd name="T39" fmla="*/ 79 h 139"/>
                <a:gd name="T40" fmla="*/ 75 w 76"/>
                <a:gd name="T41" fmla="*/ 94 h 139"/>
                <a:gd name="T42" fmla="*/ 76 w 76"/>
                <a:gd name="T43" fmla="*/ 106 h 139"/>
                <a:gd name="T44" fmla="*/ 75 w 76"/>
                <a:gd name="T45" fmla="*/ 116 h 139"/>
                <a:gd name="T46" fmla="*/ 72 w 76"/>
                <a:gd name="T47" fmla="*/ 124 h 139"/>
                <a:gd name="T48" fmla="*/ 68 w 76"/>
                <a:gd name="T49" fmla="*/ 129 h 139"/>
                <a:gd name="T50" fmla="*/ 63 w 76"/>
                <a:gd name="T51" fmla="*/ 133 h 139"/>
                <a:gd name="T52" fmla="*/ 57 w 76"/>
                <a:gd name="T53" fmla="*/ 136 h 139"/>
                <a:gd name="T54" fmla="*/ 50 w 76"/>
                <a:gd name="T55" fmla="*/ 137 h 139"/>
                <a:gd name="T56" fmla="*/ 43 w 76"/>
                <a:gd name="T57" fmla="*/ 138 h 139"/>
                <a:gd name="T58" fmla="*/ 35 w 76"/>
                <a:gd name="T59" fmla="*/ 139 h 139"/>
                <a:gd name="T60" fmla="*/ 28 w 76"/>
                <a:gd name="T61" fmla="*/ 139 h 139"/>
                <a:gd name="T62" fmla="*/ 22 w 76"/>
                <a:gd name="T63" fmla="*/ 138 h 139"/>
                <a:gd name="T64" fmla="*/ 16 w 76"/>
                <a:gd name="T65" fmla="*/ 135 h 139"/>
                <a:gd name="T66" fmla="*/ 10 w 76"/>
                <a:gd name="T67" fmla="*/ 130 h 139"/>
                <a:gd name="T68" fmla="*/ 7 w 76"/>
                <a:gd name="T69" fmla="*/ 124 h 139"/>
                <a:gd name="T70" fmla="*/ 4 w 76"/>
                <a:gd name="T71" fmla="*/ 114 h 139"/>
                <a:gd name="T72" fmla="*/ 1 w 76"/>
                <a:gd name="T73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39">
                  <a:moveTo>
                    <a:pt x="1" y="101"/>
                  </a:moveTo>
                  <a:lnTo>
                    <a:pt x="0" y="86"/>
                  </a:lnTo>
                  <a:lnTo>
                    <a:pt x="0" y="70"/>
                  </a:lnTo>
                  <a:lnTo>
                    <a:pt x="1" y="53"/>
                  </a:lnTo>
                  <a:lnTo>
                    <a:pt x="5" y="37"/>
                  </a:lnTo>
                  <a:lnTo>
                    <a:pt x="9" y="22"/>
                  </a:lnTo>
                  <a:lnTo>
                    <a:pt x="13" y="11"/>
                  </a:lnTo>
                  <a:lnTo>
                    <a:pt x="17" y="6"/>
                  </a:lnTo>
                  <a:lnTo>
                    <a:pt x="20" y="3"/>
                  </a:lnTo>
                  <a:lnTo>
                    <a:pt x="23" y="1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5" y="1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50" y="18"/>
                  </a:lnTo>
                  <a:lnTo>
                    <a:pt x="57" y="31"/>
                  </a:lnTo>
                  <a:lnTo>
                    <a:pt x="63" y="46"/>
                  </a:lnTo>
                  <a:lnTo>
                    <a:pt x="68" y="62"/>
                  </a:lnTo>
                  <a:lnTo>
                    <a:pt x="73" y="79"/>
                  </a:lnTo>
                  <a:lnTo>
                    <a:pt x="75" y="94"/>
                  </a:lnTo>
                  <a:lnTo>
                    <a:pt x="76" y="106"/>
                  </a:lnTo>
                  <a:lnTo>
                    <a:pt x="75" y="116"/>
                  </a:lnTo>
                  <a:lnTo>
                    <a:pt x="72" y="124"/>
                  </a:lnTo>
                  <a:lnTo>
                    <a:pt x="68" y="129"/>
                  </a:lnTo>
                  <a:lnTo>
                    <a:pt x="63" y="133"/>
                  </a:lnTo>
                  <a:lnTo>
                    <a:pt x="57" y="136"/>
                  </a:lnTo>
                  <a:lnTo>
                    <a:pt x="50" y="137"/>
                  </a:lnTo>
                  <a:lnTo>
                    <a:pt x="43" y="138"/>
                  </a:lnTo>
                  <a:lnTo>
                    <a:pt x="35" y="139"/>
                  </a:lnTo>
                  <a:lnTo>
                    <a:pt x="28" y="139"/>
                  </a:lnTo>
                  <a:lnTo>
                    <a:pt x="22" y="138"/>
                  </a:lnTo>
                  <a:lnTo>
                    <a:pt x="16" y="135"/>
                  </a:lnTo>
                  <a:lnTo>
                    <a:pt x="10" y="130"/>
                  </a:lnTo>
                  <a:lnTo>
                    <a:pt x="7" y="124"/>
                  </a:lnTo>
                  <a:lnTo>
                    <a:pt x="4" y="114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49"/>
            <p:cNvSpPr>
              <a:spLocks noEditPoints="1"/>
            </p:cNvSpPr>
            <p:nvPr userDrawn="1"/>
          </p:nvSpPr>
          <p:spPr bwMode="auto">
            <a:xfrm>
              <a:off x="-4811713" y="-635974"/>
              <a:ext cx="185738" cy="185738"/>
            </a:xfrm>
            <a:custGeom>
              <a:avLst/>
              <a:gdLst>
                <a:gd name="T0" fmla="*/ 211 w 469"/>
                <a:gd name="T1" fmla="*/ 1 h 467"/>
                <a:gd name="T2" fmla="*/ 176 w 469"/>
                <a:gd name="T3" fmla="*/ 7 h 467"/>
                <a:gd name="T4" fmla="*/ 144 w 469"/>
                <a:gd name="T5" fmla="*/ 18 h 467"/>
                <a:gd name="T6" fmla="*/ 114 w 469"/>
                <a:gd name="T7" fmla="*/ 33 h 467"/>
                <a:gd name="T8" fmla="*/ 70 w 469"/>
                <a:gd name="T9" fmla="*/ 69 h 467"/>
                <a:gd name="T10" fmla="*/ 35 w 469"/>
                <a:gd name="T11" fmla="*/ 112 h 467"/>
                <a:gd name="T12" fmla="*/ 19 w 469"/>
                <a:gd name="T13" fmla="*/ 142 h 467"/>
                <a:gd name="T14" fmla="*/ 8 w 469"/>
                <a:gd name="T15" fmla="*/ 176 h 467"/>
                <a:gd name="T16" fmla="*/ 1 w 469"/>
                <a:gd name="T17" fmla="*/ 210 h 467"/>
                <a:gd name="T18" fmla="*/ 1 w 469"/>
                <a:gd name="T19" fmla="*/ 246 h 467"/>
                <a:gd name="T20" fmla="*/ 6 w 469"/>
                <a:gd name="T21" fmla="*/ 281 h 467"/>
                <a:gd name="T22" fmla="*/ 14 w 469"/>
                <a:gd name="T23" fmla="*/ 314 h 467"/>
                <a:gd name="T24" fmla="*/ 28 w 469"/>
                <a:gd name="T25" fmla="*/ 345 h 467"/>
                <a:gd name="T26" fmla="*/ 54 w 469"/>
                <a:gd name="T27" fmla="*/ 383 h 467"/>
                <a:gd name="T28" fmla="*/ 104 w 469"/>
                <a:gd name="T29" fmla="*/ 427 h 467"/>
                <a:gd name="T30" fmla="*/ 133 w 469"/>
                <a:gd name="T31" fmla="*/ 445 h 467"/>
                <a:gd name="T32" fmla="*/ 166 w 469"/>
                <a:gd name="T33" fmla="*/ 458 h 467"/>
                <a:gd name="T34" fmla="*/ 199 w 469"/>
                <a:gd name="T35" fmla="*/ 465 h 467"/>
                <a:gd name="T36" fmla="*/ 235 w 469"/>
                <a:gd name="T37" fmla="*/ 467 h 467"/>
                <a:gd name="T38" fmla="*/ 270 w 469"/>
                <a:gd name="T39" fmla="*/ 465 h 467"/>
                <a:gd name="T40" fmla="*/ 304 w 469"/>
                <a:gd name="T41" fmla="*/ 458 h 467"/>
                <a:gd name="T42" fmla="*/ 336 w 469"/>
                <a:gd name="T43" fmla="*/ 445 h 467"/>
                <a:gd name="T44" fmla="*/ 365 w 469"/>
                <a:gd name="T45" fmla="*/ 427 h 467"/>
                <a:gd name="T46" fmla="*/ 415 w 469"/>
                <a:gd name="T47" fmla="*/ 383 h 467"/>
                <a:gd name="T48" fmla="*/ 441 w 469"/>
                <a:gd name="T49" fmla="*/ 345 h 467"/>
                <a:gd name="T50" fmla="*/ 455 w 469"/>
                <a:gd name="T51" fmla="*/ 314 h 467"/>
                <a:gd name="T52" fmla="*/ 464 w 469"/>
                <a:gd name="T53" fmla="*/ 281 h 467"/>
                <a:gd name="T54" fmla="*/ 468 w 469"/>
                <a:gd name="T55" fmla="*/ 246 h 467"/>
                <a:gd name="T56" fmla="*/ 468 w 469"/>
                <a:gd name="T57" fmla="*/ 210 h 467"/>
                <a:gd name="T58" fmla="*/ 462 w 469"/>
                <a:gd name="T59" fmla="*/ 176 h 467"/>
                <a:gd name="T60" fmla="*/ 451 w 469"/>
                <a:gd name="T61" fmla="*/ 142 h 467"/>
                <a:gd name="T62" fmla="*/ 435 w 469"/>
                <a:gd name="T63" fmla="*/ 112 h 467"/>
                <a:gd name="T64" fmla="*/ 400 w 469"/>
                <a:gd name="T65" fmla="*/ 69 h 467"/>
                <a:gd name="T66" fmla="*/ 356 w 469"/>
                <a:gd name="T67" fmla="*/ 33 h 467"/>
                <a:gd name="T68" fmla="*/ 325 w 469"/>
                <a:gd name="T69" fmla="*/ 18 h 467"/>
                <a:gd name="T70" fmla="*/ 293 w 469"/>
                <a:gd name="T71" fmla="*/ 7 h 467"/>
                <a:gd name="T72" fmla="*/ 259 w 469"/>
                <a:gd name="T73" fmla="*/ 1 h 467"/>
                <a:gd name="T74" fmla="*/ 235 w 469"/>
                <a:gd name="T75" fmla="*/ 367 h 467"/>
                <a:gd name="T76" fmla="*/ 208 w 469"/>
                <a:gd name="T77" fmla="*/ 365 h 467"/>
                <a:gd name="T78" fmla="*/ 171 w 469"/>
                <a:gd name="T79" fmla="*/ 351 h 467"/>
                <a:gd name="T80" fmla="*/ 141 w 469"/>
                <a:gd name="T81" fmla="*/ 328 h 467"/>
                <a:gd name="T82" fmla="*/ 117 w 469"/>
                <a:gd name="T83" fmla="*/ 298 h 467"/>
                <a:gd name="T84" fmla="*/ 104 w 469"/>
                <a:gd name="T85" fmla="*/ 261 h 467"/>
                <a:gd name="T86" fmla="*/ 102 w 469"/>
                <a:gd name="T87" fmla="*/ 220 h 467"/>
                <a:gd name="T88" fmla="*/ 112 w 469"/>
                <a:gd name="T89" fmla="*/ 182 h 467"/>
                <a:gd name="T90" fmla="*/ 132 w 469"/>
                <a:gd name="T91" fmla="*/ 149 h 467"/>
                <a:gd name="T92" fmla="*/ 160 w 469"/>
                <a:gd name="T93" fmla="*/ 123 h 467"/>
                <a:gd name="T94" fmla="*/ 195 w 469"/>
                <a:gd name="T95" fmla="*/ 107 h 467"/>
                <a:gd name="T96" fmla="*/ 235 w 469"/>
                <a:gd name="T97" fmla="*/ 100 h 467"/>
                <a:gd name="T98" fmla="*/ 275 w 469"/>
                <a:gd name="T99" fmla="*/ 107 h 467"/>
                <a:gd name="T100" fmla="*/ 309 w 469"/>
                <a:gd name="T101" fmla="*/ 123 h 467"/>
                <a:gd name="T102" fmla="*/ 337 w 469"/>
                <a:gd name="T103" fmla="*/ 149 h 467"/>
                <a:gd name="T104" fmla="*/ 358 w 469"/>
                <a:gd name="T105" fmla="*/ 182 h 467"/>
                <a:gd name="T106" fmla="*/ 368 w 469"/>
                <a:gd name="T107" fmla="*/ 220 h 467"/>
                <a:gd name="T108" fmla="*/ 365 w 469"/>
                <a:gd name="T109" fmla="*/ 261 h 467"/>
                <a:gd name="T110" fmla="*/ 352 w 469"/>
                <a:gd name="T111" fmla="*/ 298 h 467"/>
                <a:gd name="T112" fmla="*/ 329 w 469"/>
                <a:gd name="T113" fmla="*/ 328 h 467"/>
                <a:gd name="T114" fmla="*/ 298 w 469"/>
                <a:gd name="T115" fmla="*/ 351 h 467"/>
                <a:gd name="T116" fmla="*/ 262 w 469"/>
                <a:gd name="T117" fmla="*/ 36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9" h="467">
                  <a:moveTo>
                    <a:pt x="235" y="0"/>
                  </a:moveTo>
                  <a:lnTo>
                    <a:pt x="223" y="0"/>
                  </a:lnTo>
                  <a:lnTo>
                    <a:pt x="211" y="1"/>
                  </a:lnTo>
                  <a:lnTo>
                    <a:pt x="199" y="3"/>
                  </a:lnTo>
                  <a:lnTo>
                    <a:pt x="187" y="4"/>
                  </a:lnTo>
                  <a:lnTo>
                    <a:pt x="176" y="7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4" y="28"/>
                  </a:lnTo>
                  <a:lnTo>
                    <a:pt x="114" y="33"/>
                  </a:lnTo>
                  <a:lnTo>
                    <a:pt x="104" y="40"/>
                  </a:lnTo>
                  <a:lnTo>
                    <a:pt x="86" y="54"/>
                  </a:lnTo>
                  <a:lnTo>
                    <a:pt x="70" y="69"/>
                  </a:lnTo>
                  <a:lnTo>
                    <a:pt x="54" y="85"/>
                  </a:lnTo>
                  <a:lnTo>
                    <a:pt x="40" y="103"/>
                  </a:lnTo>
                  <a:lnTo>
                    <a:pt x="35" y="112"/>
                  </a:lnTo>
                  <a:lnTo>
                    <a:pt x="28" y="122"/>
                  </a:lnTo>
                  <a:lnTo>
                    <a:pt x="24" y="133"/>
                  </a:lnTo>
                  <a:lnTo>
                    <a:pt x="19" y="142"/>
                  </a:lnTo>
                  <a:lnTo>
                    <a:pt x="14" y="153"/>
                  </a:lnTo>
                  <a:lnTo>
                    <a:pt x="11" y="164"/>
                  </a:lnTo>
                  <a:lnTo>
                    <a:pt x="8" y="176"/>
                  </a:lnTo>
                  <a:lnTo>
                    <a:pt x="6" y="187"/>
                  </a:lnTo>
                  <a:lnTo>
                    <a:pt x="4" y="198"/>
                  </a:lnTo>
                  <a:lnTo>
                    <a:pt x="1" y="210"/>
                  </a:lnTo>
                  <a:lnTo>
                    <a:pt x="1" y="222"/>
                  </a:lnTo>
                  <a:lnTo>
                    <a:pt x="0" y="234"/>
                  </a:lnTo>
                  <a:lnTo>
                    <a:pt x="1" y="246"/>
                  </a:lnTo>
                  <a:lnTo>
                    <a:pt x="1" y="258"/>
                  </a:lnTo>
                  <a:lnTo>
                    <a:pt x="4" y="270"/>
                  </a:lnTo>
                  <a:lnTo>
                    <a:pt x="6" y="281"/>
                  </a:lnTo>
                  <a:lnTo>
                    <a:pt x="8" y="292"/>
                  </a:lnTo>
                  <a:lnTo>
                    <a:pt x="11" y="303"/>
                  </a:lnTo>
                  <a:lnTo>
                    <a:pt x="14" y="314"/>
                  </a:lnTo>
                  <a:lnTo>
                    <a:pt x="19" y="325"/>
                  </a:lnTo>
                  <a:lnTo>
                    <a:pt x="24" y="336"/>
                  </a:lnTo>
                  <a:lnTo>
                    <a:pt x="28" y="345"/>
                  </a:lnTo>
                  <a:lnTo>
                    <a:pt x="35" y="355"/>
                  </a:lnTo>
                  <a:lnTo>
                    <a:pt x="40" y="365"/>
                  </a:lnTo>
                  <a:lnTo>
                    <a:pt x="54" y="383"/>
                  </a:lnTo>
                  <a:lnTo>
                    <a:pt x="70" y="399"/>
                  </a:lnTo>
                  <a:lnTo>
                    <a:pt x="86" y="414"/>
                  </a:lnTo>
                  <a:lnTo>
                    <a:pt x="104" y="427"/>
                  </a:lnTo>
                  <a:lnTo>
                    <a:pt x="114" y="434"/>
                  </a:lnTo>
                  <a:lnTo>
                    <a:pt x="124" y="439"/>
                  </a:lnTo>
                  <a:lnTo>
                    <a:pt x="133" y="445"/>
                  </a:lnTo>
                  <a:lnTo>
                    <a:pt x="144" y="449"/>
                  </a:lnTo>
                  <a:lnTo>
                    <a:pt x="154" y="453"/>
                  </a:lnTo>
                  <a:lnTo>
                    <a:pt x="166" y="458"/>
                  </a:lnTo>
                  <a:lnTo>
                    <a:pt x="176" y="461"/>
                  </a:lnTo>
                  <a:lnTo>
                    <a:pt x="187" y="463"/>
                  </a:lnTo>
                  <a:lnTo>
                    <a:pt x="199" y="465"/>
                  </a:lnTo>
                  <a:lnTo>
                    <a:pt x="211" y="466"/>
                  </a:lnTo>
                  <a:lnTo>
                    <a:pt x="223" y="467"/>
                  </a:lnTo>
                  <a:lnTo>
                    <a:pt x="235" y="467"/>
                  </a:lnTo>
                  <a:lnTo>
                    <a:pt x="247" y="467"/>
                  </a:lnTo>
                  <a:lnTo>
                    <a:pt x="259" y="466"/>
                  </a:lnTo>
                  <a:lnTo>
                    <a:pt x="270" y="465"/>
                  </a:lnTo>
                  <a:lnTo>
                    <a:pt x="282" y="463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3"/>
                  </a:lnTo>
                  <a:lnTo>
                    <a:pt x="325" y="449"/>
                  </a:lnTo>
                  <a:lnTo>
                    <a:pt x="336" y="445"/>
                  </a:lnTo>
                  <a:lnTo>
                    <a:pt x="346" y="439"/>
                  </a:lnTo>
                  <a:lnTo>
                    <a:pt x="356" y="434"/>
                  </a:lnTo>
                  <a:lnTo>
                    <a:pt x="365" y="427"/>
                  </a:lnTo>
                  <a:lnTo>
                    <a:pt x="384" y="414"/>
                  </a:lnTo>
                  <a:lnTo>
                    <a:pt x="400" y="399"/>
                  </a:lnTo>
                  <a:lnTo>
                    <a:pt x="415" y="383"/>
                  </a:lnTo>
                  <a:lnTo>
                    <a:pt x="429" y="365"/>
                  </a:lnTo>
                  <a:lnTo>
                    <a:pt x="435" y="355"/>
                  </a:lnTo>
                  <a:lnTo>
                    <a:pt x="441" y="345"/>
                  </a:lnTo>
                  <a:lnTo>
                    <a:pt x="445" y="336"/>
                  </a:lnTo>
                  <a:lnTo>
                    <a:pt x="451" y="325"/>
                  </a:lnTo>
                  <a:lnTo>
                    <a:pt x="455" y="314"/>
                  </a:lnTo>
                  <a:lnTo>
                    <a:pt x="458" y="303"/>
                  </a:lnTo>
                  <a:lnTo>
                    <a:pt x="462" y="292"/>
                  </a:lnTo>
                  <a:lnTo>
                    <a:pt x="464" y="281"/>
                  </a:lnTo>
                  <a:lnTo>
                    <a:pt x="466" y="270"/>
                  </a:lnTo>
                  <a:lnTo>
                    <a:pt x="468" y="258"/>
                  </a:lnTo>
                  <a:lnTo>
                    <a:pt x="468" y="246"/>
                  </a:lnTo>
                  <a:lnTo>
                    <a:pt x="469" y="234"/>
                  </a:lnTo>
                  <a:lnTo>
                    <a:pt x="468" y="222"/>
                  </a:lnTo>
                  <a:lnTo>
                    <a:pt x="468" y="210"/>
                  </a:lnTo>
                  <a:lnTo>
                    <a:pt x="466" y="198"/>
                  </a:lnTo>
                  <a:lnTo>
                    <a:pt x="464" y="187"/>
                  </a:lnTo>
                  <a:lnTo>
                    <a:pt x="462" y="176"/>
                  </a:lnTo>
                  <a:lnTo>
                    <a:pt x="458" y="164"/>
                  </a:lnTo>
                  <a:lnTo>
                    <a:pt x="455" y="153"/>
                  </a:lnTo>
                  <a:lnTo>
                    <a:pt x="451" y="142"/>
                  </a:lnTo>
                  <a:lnTo>
                    <a:pt x="445" y="133"/>
                  </a:lnTo>
                  <a:lnTo>
                    <a:pt x="441" y="122"/>
                  </a:lnTo>
                  <a:lnTo>
                    <a:pt x="435" y="112"/>
                  </a:lnTo>
                  <a:lnTo>
                    <a:pt x="429" y="103"/>
                  </a:lnTo>
                  <a:lnTo>
                    <a:pt x="415" y="85"/>
                  </a:lnTo>
                  <a:lnTo>
                    <a:pt x="400" y="69"/>
                  </a:lnTo>
                  <a:lnTo>
                    <a:pt x="384" y="54"/>
                  </a:lnTo>
                  <a:lnTo>
                    <a:pt x="365" y="40"/>
                  </a:lnTo>
                  <a:lnTo>
                    <a:pt x="356" y="33"/>
                  </a:lnTo>
                  <a:lnTo>
                    <a:pt x="346" y="28"/>
                  </a:lnTo>
                  <a:lnTo>
                    <a:pt x="336" y="22"/>
                  </a:lnTo>
                  <a:lnTo>
                    <a:pt x="325" y="18"/>
                  </a:lnTo>
                  <a:lnTo>
                    <a:pt x="315" y="14"/>
                  </a:lnTo>
                  <a:lnTo>
                    <a:pt x="304" y="11"/>
                  </a:lnTo>
                  <a:lnTo>
                    <a:pt x="293" y="7"/>
                  </a:lnTo>
                  <a:lnTo>
                    <a:pt x="282" y="4"/>
                  </a:lnTo>
                  <a:lnTo>
                    <a:pt x="270" y="3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235" y="0"/>
                  </a:lnTo>
                  <a:close/>
                  <a:moveTo>
                    <a:pt x="235" y="367"/>
                  </a:moveTo>
                  <a:lnTo>
                    <a:pt x="235" y="367"/>
                  </a:lnTo>
                  <a:lnTo>
                    <a:pt x="221" y="367"/>
                  </a:lnTo>
                  <a:lnTo>
                    <a:pt x="208" y="365"/>
                  </a:lnTo>
                  <a:lnTo>
                    <a:pt x="195" y="362"/>
                  </a:lnTo>
                  <a:lnTo>
                    <a:pt x="183" y="357"/>
                  </a:lnTo>
                  <a:lnTo>
                    <a:pt x="171" y="351"/>
                  </a:lnTo>
                  <a:lnTo>
                    <a:pt x="160" y="344"/>
                  </a:lnTo>
                  <a:lnTo>
                    <a:pt x="149" y="337"/>
                  </a:lnTo>
                  <a:lnTo>
                    <a:pt x="141" y="328"/>
                  </a:lnTo>
                  <a:lnTo>
                    <a:pt x="132" y="318"/>
                  </a:lnTo>
                  <a:lnTo>
                    <a:pt x="124" y="309"/>
                  </a:lnTo>
                  <a:lnTo>
                    <a:pt x="117" y="298"/>
                  </a:lnTo>
                  <a:lnTo>
                    <a:pt x="112" y="286"/>
                  </a:lnTo>
                  <a:lnTo>
                    <a:pt x="107" y="274"/>
                  </a:lnTo>
                  <a:lnTo>
                    <a:pt x="104" y="261"/>
                  </a:lnTo>
                  <a:lnTo>
                    <a:pt x="102" y="247"/>
                  </a:lnTo>
                  <a:lnTo>
                    <a:pt x="101" y="234"/>
                  </a:lnTo>
                  <a:lnTo>
                    <a:pt x="102" y="220"/>
                  </a:lnTo>
                  <a:lnTo>
                    <a:pt x="104" y="207"/>
                  </a:lnTo>
                  <a:lnTo>
                    <a:pt x="107" y="194"/>
                  </a:lnTo>
                  <a:lnTo>
                    <a:pt x="112" y="182"/>
                  </a:lnTo>
                  <a:lnTo>
                    <a:pt x="117" y="170"/>
                  </a:lnTo>
                  <a:lnTo>
                    <a:pt x="124" y="160"/>
                  </a:lnTo>
                  <a:lnTo>
                    <a:pt x="132" y="149"/>
                  </a:lnTo>
                  <a:lnTo>
                    <a:pt x="141" y="139"/>
                  </a:lnTo>
                  <a:lnTo>
                    <a:pt x="149" y="130"/>
                  </a:lnTo>
                  <a:lnTo>
                    <a:pt x="160" y="123"/>
                  </a:lnTo>
                  <a:lnTo>
                    <a:pt x="171" y="116"/>
                  </a:lnTo>
                  <a:lnTo>
                    <a:pt x="183" y="111"/>
                  </a:lnTo>
                  <a:lnTo>
                    <a:pt x="195" y="107"/>
                  </a:lnTo>
                  <a:lnTo>
                    <a:pt x="208" y="103"/>
                  </a:lnTo>
                  <a:lnTo>
                    <a:pt x="221" y="101"/>
                  </a:lnTo>
                  <a:lnTo>
                    <a:pt x="235" y="100"/>
                  </a:lnTo>
                  <a:lnTo>
                    <a:pt x="249" y="101"/>
                  </a:lnTo>
                  <a:lnTo>
                    <a:pt x="262" y="103"/>
                  </a:lnTo>
                  <a:lnTo>
                    <a:pt x="275" y="107"/>
                  </a:lnTo>
                  <a:lnTo>
                    <a:pt x="287" y="111"/>
                  </a:lnTo>
                  <a:lnTo>
                    <a:pt x="298" y="116"/>
                  </a:lnTo>
                  <a:lnTo>
                    <a:pt x="309" y="123"/>
                  </a:lnTo>
                  <a:lnTo>
                    <a:pt x="320" y="130"/>
                  </a:lnTo>
                  <a:lnTo>
                    <a:pt x="329" y="139"/>
                  </a:lnTo>
                  <a:lnTo>
                    <a:pt x="337" y="149"/>
                  </a:lnTo>
                  <a:lnTo>
                    <a:pt x="345" y="160"/>
                  </a:lnTo>
                  <a:lnTo>
                    <a:pt x="352" y="170"/>
                  </a:lnTo>
                  <a:lnTo>
                    <a:pt x="358" y="182"/>
                  </a:lnTo>
                  <a:lnTo>
                    <a:pt x="362" y="194"/>
                  </a:lnTo>
                  <a:lnTo>
                    <a:pt x="365" y="207"/>
                  </a:lnTo>
                  <a:lnTo>
                    <a:pt x="368" y="220"/>
                  </a:lnTo>
                  <a:lnTo>
                    <a:pt x="369" y="234"/>
                  </a:lnTo>
                  <a:lnTo>
                    <a:pt x="368" y="247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8" y="286"/>
                  </a:lnTo>
                  <a:lnTo>
                    <a:pt x="352" y="298"/>
                  </a:lnTo>
                  <a:lnTo>
                    <a:pt x="345" y="309"/>
                  </a:lnTo>
                  <a:lnTo>
                    <a:pt x="337" y="318"/>
                  </a:lnTo>
                  <a:lnTo>
                    <a:pt x="329" y="328"/>
                  </a:lnTo>
                  <a:lnTo>
                    <a:pt x="320" y="337"/>
                  </a:lnTo>
                  <a:lnTo>
                    <a:pt x="309" y="344"/>
                  </a:lnTo>
                  <a:lnTo>
                    <a:pt x="298" y="351"/>
                  </a:lnTo>
                  <a:lnTo>
                    <a:pt x="287" y="357"/>
                  </a:lnTo>
                  <a:lnTo>
                    <a:pt x="275" y="362"/>
                  </a:lnTo>
                  <a:lnTo>
                    <a:pt x="262" y="365"/>
                  </a:lnTo>
                  <a:lnTo>
                    <a:pt x="249" y="367"/>
                  </a:lnTo>
                  <a:lnTo>
                    <a:pt x="235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50"/>
            <p:cNvSpPr>
              <a:spLocks noEditPoints="1"/>
            </p:cNvSpPr>
            <p:nvPr userDrawn="1"/>
          </p:nvSpPr>
          <p:spPr bwMode="auto">
            <a:xfrm>
              <a:off x="-5580063" y="-439124"/>
              <a:ext cx="185738" cy="185738"/>
            </a:xfrm>
            <a:custGeom>
              <a:avLst/>
              <a:gdLst>
                <a:gd name="T0" fmla="*/ 210 w 468"/>
                <a:gd name="T1" fmla="*/ 2 h 468"/>
                <a:gd name="T2" fmla="*/ 175 w 468"/>
                <a:gd name="T3" fmla="*/ 8 h 468"/>
                <a:gd name="T4" fmla="*/ 143 w 468"/>
                <a:gd name="T5" fmla="*/ 19 h 468"/>
                <a:gd name="T6" fmla="*/ 112 w 468"/>
                <a:gd name="T7" fmla="*/ 34 h 468"/>
                <a:gd name="T8" fmla="*/ 68 w 468"/>
                <a:gd name="T9" fmla="*/ 68 h 468"/>
                <a:gd name="T10" fmla="*/ 34 w 468"/>
                <a:gd name="T11" fmla="*/ 113 h 468"/>
                <a:gd name="T12" fmla="*/ 18 w 468"/>
                <a:gd name="T13" fmla="*/ 143 h 468"/>
                <a:gd name="T14" fmla="*/ 7 w 468"/>
                <a:gd name="T15" fmla="*/ 175 h 468"/>
                <a:gd name="T16" fmla="*/ 1 w 468"/>
                <a:gd name="T17" fmla="*/ 210 h 468"/>
                <a:gd name="T18" fmla="*/ 0 w 468"/>
                <a:gd name="T19" fmla="*/ 247 h 468"/>
                <a:gd name="T20" fmla="*/ 4 w 468"/>
                <a:gd name="T21" fmla="*/ 281 h 468"/>
                <a:gd name="T22" fmla="*/ 14 w 468"/>
                <a:gd name="T23" fmla="*/ 315 h 468"/>
                <a:gd name="T24" fmla="*/ 28 w 468"/>
                <a:gd name="T25" fmla="*/ 346 h 468"/>
                <a:gd name="T26" fmla="*/ 53 w 468"/>
                <a:gd name="T27" fmla="*/ 383 h 468"/>
                <a:gd name="T28" fmla="*/ 103 w 468"/>
                <a:gd name="T29" fmla="*/ 428 h 468"/>
                <a:gd name="T30" fmla="*/ 132 w 468"/>
                <a:gd name="T31" fmla="*/ 445 h 468"/>
                <a:gd name="T32" fmla="*/ 164 w 468"/>
                <a:gd name="T33" fmla="*/ 457 h 468"/>
                <a:gd name="T34" fmla="*/ 198 w 468"/>
                <a:gd name="T35" fmla="*/ 466 h 468"/>
                <a:gd name="T36" fmla="*/ 233 w 468"/>
                <a:gd name="T37" fmla="*/ 468 h 468"/>
                <a:gd name="T38" fmla="*/ 269 w 468"/>
                <a:gd name="T39" fmla="*/ 466 h 468"/>
                <a:gd name="T40" fmla="*/ 304 w 468"/>
                <a:gd name="T41" fmla="*/ 457 h 468"/>
                <a:gd name="T42" fmla="*/ 335 w 468"/>
                <a:gd name="T43" fmla="*/ 445 h 468"/>
                <a:gd name="T44" fmla="*/ 364 w 468"/>
                <a:gd name="T45" fmla="*/ 428 h 468"/>
                <a:gd name="T46" fmla="*/ 414 w 468"/>
                <a:gd name="T47" fmla="*/ 383 h 468"/>
                <a:gd name="T48" fmla="*/ 440 w 468"/>
                <a:gd name="T49" fmla="*/ 346 h 468"/>
                <a:gd name="T50" fmla="*/ 454 w 468"/>
                <a:gd name="T51" fmla="*/ 315 h 468"/>
                <a:gd name="T52" fmla="*/ 463 w 468"/>
                <a:gd name="T53" fmla="*/ 281 h 468"/>
                <a:gd name="T54" fmla="*/ 468 w 468"/>
                <a:gd name="T55" fmla="*/ 247 h 468"/>
                <a:gd name="T56" fmla="*/ 467 w 468"/>
                <a:gd name="T57" fmla="*/ 210 h 468"/>
                <a:gd name="T58" fmla="*/ 460 w 468"/>
                <a:gd name="T59" fmla="*/ 175 h 468"/>
                <a:gd name="T60" fmla="*/ 449 w 468"/>
                <a:gd name="T61" fmla="*/ 143 h 468"/>
                <a:gd name="T62" fmla="*/ 434 w 468"/>
                <a:gd name="T63" fmla="*/ 113 h 468"/>
                <a:gd name="T64" fmla="*/ 399 w 468"/>
                <a:gd name="T65" fmla="*/ 68 h 468"/>
                <a:gd name="T66" fmla="*/ 355 w 468"/>
                <a:gd name="T67" fmla="*/ 34 h 468"/>
                <a:gd name="T68" fmla="*/ 325 w 468"/>
                <a:gd name="T69" fmla="*/ 19 h 468"/>
                <a:gd name="T70" fmla="*/ 292 w 468"/>
                <a:gd name="T71" fmla="*/ 8 h 468"/>
                <a:gd name="T72" fmla="*/ 257 w 468"/>
                <a:gd name="T73" fmla="*/ 2 h 468"/>
                <a:gd name="T74" fmla="*/ 233 w 468"/>
                <a:gd name="T75" fmla="*/ 368 h 468"/>
                <a:gd name="T76" fmla="*/ 206 w 468"/>
                <a:gd name="T77" fmla="*/ 365 h 468"/>
                <a:gd name="T78" fmla="*/ 170 w 468"/>
                <a:gd name="T79" fmla="*/ 351 h 468"/>
                <a:gd name="T80" fmla="*/ 139 w 468"/>
                <a:gd name="T81" fmla="*/ 329 h 468"/>
                <a:gd name="T82" fmla="*/ 117 w 468"/>
                <a:gd name="T83" fmla="*/ 297 h 468"/>
                <a:gd name="T84" fmla="*/ 103 w 468"/>
                <a:gd name="T85" fmla="*/ 261 h 468"/>
                <a:gd name="T86" fmla="*/ 100 w 468"/>
                <a:gd name="T87" fmla="*/ 221 h 468"/>
                <a:gd name="T88" fmla="*/ 110 w 468"/>
                <a:gd name="T89" fmla="*/ 182 h 468"/>
                <a:gd name="T90" fmla="*/ 131 w 468"/>
                <a:gd name="T91" fmla="*/ 149 h 468"/>
                <a:gd name="T92" fmla="*/ 159 w 468"/>
                <a:gd name="T93" fmla="*/ 124 h 468"/>
                <a:gd name="T94" fmla="*/ 193 w 468"/>
                <a:gd name="T95" fmla="*/ 106 h 468"/>
                <a:gd name="T96" fmla="*/ 233 w 468"/>
                <a:gd name="T97" fmla="*/ 101 h 468"/>
                <a:gd name="T98" fmla="*/ 273 w 468"/>
                <a:gd name="T99" fmla="*/ 106 h 468"/>
                <a:gd name="T100" fmla="*/ 308 w 468"/>
                <a:gd name="T101" fmla="*/ 124 h 468"/>
                <a:gd name="T102" fmla="*/ 337 w 468"/>
                <a:gd name="T103" fmla="*/ 149 h 468"/>
                <a:gd name="T104" fmla="*/ 356 w 468"/>
                <a:gd name="T105" fmla="*/ 182 h 468"/>
                <a:gd name="T106" fmla="*/ 366 w 468"/>
                <a:gd name="T107" fmla="*/ 221 h 468"/>
                <a:gd name="T108" fmla="*/ 364 w 468"/>
                <a:gd name="T109" fmla="*/ 261 h 468"/>
                <a:gd name="T110" fmla="*/ 351 w 468"/>
                <a:gd name="T111" fmla="*/ 297 h 468"/>
                <a:gd name="T112" fmla="*/ 328 w 468"/>
                <a:gd name="T113" fmla="*/ 329 h 468"/>
                <a:gd name="T114" fmla="*/ 297 w 468"/>
                <a:gd name="T115" fmla="*/ 351 h 468"/>
                <a:gd name="T116" fmla="*/ 260 w 468"/>
                <a:gd name="T117" fmla="*/ 365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8">
                  <a:moveTo>
                    <a:pt x="233" y="0"/>
                  </a:moveTo>
                  <a:lnTo>
                    <a:pt x="221" y="0"/>
                  </a:lnTo>
                  <a:lnTo>
                    <a:pt x="210" y="2"/>
                  </a:lnTo>
                  <a:lnTo>
                    <a:pt x="198" y="3"/>
                  </a:lnTo>
                  <a:lnTo>
                    <a:pt x="187" y="5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3" y="14"/>
                  </a:lnTo>
                  <a:lnTo>
                    <a:pt x="143" y="19"/>
                  </a:lnTo>
                  <a:lnTo>
                    <a:pt x="132" y="23"/>
                  </a:lnTo>
                  <a:lnTo>
                    <a:pt x="122" y="29"/>
                  </a:lnTo>
                  <a:lnTo>
                    <a:pt x="112" y="34"/>
                  </a:lnTo>
                  <a:lnTo>
                    <a:pt x="103" y="40"/>
                  </a:lnTo>
                  <a:lnTo>
                    <a:pt x="84" y="53"/>
                  </a:lnTo>
                  <a:lnTo>
                    <a:pt x="68" y="68"/>
                  </a:lnTo>
                  <a:lnTo>
                    <a:pt x="53" y="86"/>
                  </a:lnTo>
                  <a:lnTo>
                    <a:pt x="40" y="103"/>
                  </a:lnTo>
                  <a:lnTo>
                    <a:pt x="34" y="113"/>
                  </a:lnTo>
                  <a:lnTo>
                    <a:pt x="28" y="122"/>
                  </a:lnTo>
                  <a:lnTo>
                    <a:pt x="23" y="133"/>
                  </a:lnTo>
                  <a:lnTo>
                    <a:pt x="18" y="143"/>
                  </a:lnTo>
                  <a:lnTo>
                    <a:pt x="14" y="154"/>
                  </a:lnTo>
                  <a:lnTo>
                    <a:pt x="10" y="165"/>
                  </a:lnTo>
                  <a:lnTo>
                    <a:pt x="7" y="175"/>
                  </a:lnTo>
                  <a:lnTo>
                    <a:pt x="4" y="187"/>
                  </a:lnTo>
                  <a:lnTo>
                    <a:pt x="2" y="199"/>
                  </a:lnTo>
                  <a:lnTo>
                    <a:pt x="1" y="210"/>
                  </a:lnTo>
                  <a:lnTo>
                    <a:pt x="0" y="222"/>
                  </a:lnTo>
                  <a:lnTo>
                    <a:pt x="0" y="235"/>
                  </a:lnTo>
                  <a:lnTo>
                    <a:pt x="0" y="247"/>
                  </a:lnTo>
                  <a:lnTo>
                    <a:pt x="1" y="259"/>
                  </a:lnTo>
                  <a:lnTo>
                    <a:pt x="2" y="270"/>
                  </a:lnTo>
                  <a:lnTo>
                    <a:pt x="4" y="281"/>
                  </a:lnTo>
                  <a:lnTo>
                    <a:pt x="7" y="293"/>
                  </a:lnTo>
                  <a:lnTo>
                    <a:pt x="10" y="304"/>
                  </a:lnTo>
                  <a:lnTo>
                    <a:pt x="14" y="315"/>
                  </a:lnTo>
                  <a:lnTo>
                    <a:pt x="18" y="326"/>
                  </a:lnTo>
                  <a:lnTo>
                    <a:pt x="23" y="335"/>
                  </a:lnTo>
                  <a:lnTo>
                    <a:pt x="28" y="346"/>
                  </a:lnTo>
                  <a:lnTo>
                    <a:pt x="34" y="356"/>
                  </a:lnTo>
                  <a:lnTo>
                    <a:pt x="40" y="365"/>
                  </a:lnTo>
                  <a:lnTo>
                    <a:pt x="53" y="383"/>
                  </a:lnTo>
                  <a:lnTo>
                    <a:pt x="68" y="400"/>
                  </a:lnTo>
                  <a:lnTo>
                    <a:pt x="84" y="415"/>
                  </a:lnTo>
                  <a:lnTo>
                    <a:pt x="103" y="428"/>
                  </a:lnTo>
                  <a:lnTo>
                    <a:pt x="112" y="435"/>
                  </a:lnTo>
                  <a:lnTo>
                    <a:pt x="122" y="440"/>
                  </a:lnTo>
                  <a:lnTo>
                    <a:pt x="132" y="445"/>
                  </a:lnTo>
                  <a:lnTo>
                    <a:pt x="143" y="450"/>
                  </a:lnTo>
                  <a:lnTo>
                    <a:pt x="153" y="454"/>
                  </a:lnTo>
                  <a:lnTo>
                    <a:pt x="164" y="457"/>
                  </a:lnTo>
                  <a:lnTo>
                    <a:pt x="175" y="461"/>
                  </a:lnTo>
                  <a:lnTo>
                    <a:pt x="187" y="464"/>
                  </a:lnTo>
                  <a:lnTo>
                    <a:pt x="198" y="466"/>
                  </a:lnTo>
                  <a:lnTo>
                    <a:pt x="210" y="467"/>
                  </a:lnTo>
                  <a:lnTo>
                    <a:pt x="221" y="468"/>
                  </a:lnTo>
                  <a:lnTo>
                    <a:pt x="233" y="468"/>
                  </a:lnTo>
                  <a:lnTo>
                    <a:pt x="245" y="468"/>
                  </a:lnTo>
                  <a:lnTo>
                    <a:pt x="257" y="467"/>
                  </a:lnTo>
                  <a:lnTo>
                    <a:pt x="269" y="466"/>
                  </a:lnTo>
                  <a:lnTo>
                    <a:pt x="281" y="464"/>
                  </a:lnTo>
                  <a:lnTo>
                    <a:pt x="292" y="461"/>
                  </a:lnTo>
                  <a:lnTo>
                    <a:pt x="304" y="457"/>
                  </a:lnTo>
                  <a:lnTo>
                    <a:pt x="314" y="454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0"/>
                  </a:lnTo>
                  <a:lnTo>
                    <a:pt x="355" y="435"/>
                  </a:lnTo>
                  <a:lnTo>
                    <a:pt x="364" y="428"/>
                  </a:lnTo>
                  <a:lnTo>
                    <a:pt x="382" y="415"/>
                  </a:lnTo>
                  <a:lnTo>
                    <a:pt x="399" y="400"/>
                  </a:lnTo>
                  <a:lnTo>
                    <a:pt x="414" y="383"/>
                  </a:lnTo>
                  <a:lnTo>
                    <a:pt x="428" y="365"/>
                  </a:lnTo>
                  <a:lnTo>
                    <a:pt x="434" y="356"/>
                  </a:lnTo>
                  <a:lnTo>
                    <a:pt x="440" y="346"/>
                  </a:lnTo>
                  <a:lnTo>
                    <a:pt x="445" y="335"/>
                  </a:lnTo>
                  <a:lnTo>
                    <a:pt x="449" y="326"/>
                  </a:lnTo>
                  <a:lnTo>
                    <a:pt x="454" y="315"/>
                  </a:lnTo>
                  <a:lnTo>
                    <a:pt x="457" y="304"/>
                  </a:lnTo>
                  <a:lnTo>
                    <a:pt x="460" y="293"/>
                  </a:lnTo>
                  <a:lnTo>
                    <a:pt x="463" y="281"/>
                  </a:lnTo>
                  <a:lnTo>
                    <a:pt x="464" y="270"/>
                  </a:lnTo>
                  <a:lnTo>
                    <a:pt x="467" y="259"/>
                  </a:lnTo>
                  <a:lnTo>
                    <a:pt x="468" y="247"/>
                  </a:lnTo>
                  <a:lnTo>
                    <a:pt x="468" y="235"/>
                  </a:lnTo>
                  <a:lnTo>
                    <a:pt x="468" y="222"/>
                  </a:lnTo>
                  <a:lnTo>
                    <a:pt x="467" y="210"/>
                  </a:lnTo>
                  <a:lnTo>
                    <a:pt x="464" y="199"/>
                  </a:lnTo>
                  <a:lnTo>
                    <a:pt x="463" y="187"/>
                  </a:lnTo>
                  <a:lnTo>
                    <a:pt x="460" y="175"/>
                  </a:lnTo>
                  <a:lnTo>
                    <a:pt x="457" y="165"/>
                  </a:lnTo>
                  <a:lnTo>
                    <a:pt x="454" y="154"/>
                  </a:lnTo>
                  <a:lnTo>
                    <a:pt x="449" y="143"/>
                  </a:lnTo>
                  <a:lnTo>
                    <a:pt x="445" y="133"/>
                  </a:lnTo>
                  <a:lnTo>
                    <a:pt x="440" y="122"/>
                  </a:lnTo>
                  <a:lnTo>
                    <a:pt x="434" y="113"/>
                  </a:lnTo>
                  <a:lnTo>
                    <a:pt x="428" y="103"/>
                  </a:lnTo>
                  <a:lnTo>
                    <a:pt x="414" y="86"/>
                  </a:lnTo>
                  <a:lnTo>
                    <a:pt x="399" y="68"/>
                  </a:lnTo>
                  <a:lnTo>
                    <a:pt x="382" y="53"/>
                  </a:lnTo>
                  <a:lnTo>
                    <a:pt x="364" y="40"/>
                  </a:lnTo>
                  <a:lnTo>
                    <a:pt x="355" y="34"/>
                  </a:lnTo>
                  <a:lnTo>
                    <a:pt x="346" y="29"/>
                  </a:lnTo>
                  <a:lnTo>
                    <a:pt x="335" y="23"/>
                  </a:lnTo>
                  <a:lnTo>
                    <a:pt x="325" y="19"/>
                  </a:lnTo>
                  <a:lnTo>
                    <a:pt x="314" y="14"/>
                  </a:lnTo>
                  <a:lnTo>
                    <a:pt x="304" y="11"/>
                  </a:lnTo>
                  <a:lnTo>
                    <a:pt x="292" y="8"/>
                  </a:lnTo>
                  <a:lnTo>
                    <a:pt x="281" y="5"/>
                  </a:lnTo>
                  <a:lnTo>
                    <a:pt x="269" y="3"/>
                  </a:lnTo>
                  <a:lnTo>
                    <a:pt x="257" y="2"/>
                  </a:lnTo>
                  <a:lnTo>
                    <a:pt x="245" y="0"/>
                  </a:lnTo>
                  <a:lnTo>
                    <a:pt x="233" y="0"/>
                  </a:lnTo>
                  <a:close/>
                  <a:moveTo>
                    <a:pt x="233" y="368"/>
                  </a:moveTo>
                  <a:lnTo>
                    <a:pt x="233" y="368"/>
                  </a:lnTo>
                  <a:lnTo>
                    <a:pt x="220" y="368"/>
                  </a:lnTo>
                  <a:lnTo>
                    <a:pt x="206" y="365"/>
                  </a:lnTo>
                  <a:lnTo>
                    <a:pt x="193" y="362"/>
                  </a:lnTo>
                  <a:lnTo>
                    <a:pt x="181" y="357"/>
                  </a:lnTo>
                  <a:lnTo>
                    <a:pt x="170" y="351"/>
                  </a:lnTo>
                  <a:lnTo>
                    <a:pt x="159" y="345"/>
                  </a:lnTo>
                  <a:lnTo>
                    <a:pt x="149" y="337"/>
                  </a:lnTo>
                  <a:lnTo>
                    <a:pt x="139" y="329"/>
                  </a:lnTo>
                  <a:lnTo>
                    <a:pt x="131" y="319"/>
                  </a:lnTo>
                  <a:lnTo>
                    <a:pt x="123" y="309"/>
                  </a:lnTo>
                  <a:lnTo>
                    <a:pt x="117" y="297"/>
                  </a:lnTo>
                  <a:lnTo>
                    <a:pt x="110" y="287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0" y="248"/>
                  </a:lnTo>
                  <a:lnTo>
                    <a:pt x="100" y="235"/>
                  </a:lnTo>
                  <a:lnTo>
                    <a:pt x="100" y="221"/>
                  </a:lnTo>
                  <a:lnTo>
                    <a:pt x="103" y="208"/>
                  </a:lnTo>
                  <a:lnTo>
                    <a:pt x="106" y="195"/>
                  </a:lnTo>
                  <a:lnTo>
                    <a:pt x="110" y="182"/>
                  </a:lnTo>
                  <a:lnTo>
                    <a:pt x="117" y="171"/>
                  </a:lnTo>
                  <a:lnTo>
                    <a:pt x="123" y="159"/>
                  </a:lnTo>
                  <a:lnTo>
                    <a:pt x="131" y="149"/>
                  </a:lnTo>
                  <a:lnTo>
                    <a:pt x="139" y="140"/>
                  </a:lnTo>
                  <a:lnTo>
                    <a:pt x="149" y="131"/>
                  </a:lnTo>
                  <a:lnTo>
                    <a:pt x="159" y="124"/>
                  </a:lnTo>
                  <a:lnTo>
                    <a:pt x="170" y="117"/>
                  </a:lnTo>
                  <a:lnTo>
                    <a:pt x="181" y="112"/>
                  </a:lnTo>
                  <a:lnTo>
                    <a:pt x="193" y="106"/>
                  </a:lnTo>
                  <a:lnTo>
                    <a:pt x="206" y="103"/>
                  </a:lnTo>
                  <a:lnTo>
                    <a:pt x="220" y="102"/>
                  </a:lnTo>
                  <a:lnTo>
                    <a:pt x="233" y="101"/>
                  </a:lnTo>
                  <a:lnTo>
                    <a:pt x="247" y="102"/>
                  </a:lnTo>
                  <a:lnTo>
                    <a:pt x="260" y="103"/>
                  </a:lnTo>
                  <a:lnTo>
                    <a:pt x="273" y="106"/>
                  </a:lnTo>
                  <a:lnTo>
                    <a:pt x="285" y="112"/>
                  </a:lnTo>
                  <a:lnTo>
                    <a:pt x="297" y="117"/>
                  </a:lnTo>
                  <a:lnTo>
                    <a:pt x="308" y="124"/>
                  </a:lnTo>
                  <a:lnTo>
                    <a:pt x="319" y="131"/>
                  </a:lnTo>
                  <a:lnTo>
                    <a:pt x="328" y="140"/>
                  </a:lnTo>
                  <a:lnTo>
                    <a:pt x="337" y="149"/>
                  </a:lnTo>
                  <a:lnTo>
                    <a:pt x="345" y="159"/>
                  </a:lnTo>
                  <a:lnTo>
                    <a:pt x="351" y="171"/>
                  </a:lnTo>
                  <a:lnTo>
                    <a:pt x="356" y="182"/>
                  </a:lnTo>
                  <a:lnTo>
                    <a:pt x="361" y="195"/>
                  </a:lnTo>
                  <a:lnTo>
                    <a:pt x="364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8"/>
                  </a:lnTo>
                  <a:lnTo>
                    <a:pt x="364" y="261"/>
                  </a:lnTo>
                  <a:lnTo>
                    <a:pt x="361" y="274"/>
                  </a:lnTo>
                  <a:lnTo>
                    <a:pt x="356" y="287"/>
                  </a:lnTo>
                  <a:lnTo>
                    <a:pt x="351" y="297"/>
                  </a:lnTo>
                  <a:lnTo>
                    <a:pt x="345" y="309"/>
                  </a:lnTo>
                  <a:lnTo>
                    <a:pt x="337" y="319"/>
                  </a:lnTo>
                  <a:lnTo>
                    <a:pt x="328" y="329"/>
                  </a:lnTo>
                  <a:lnTo>
                    <a:pt x="319" y="337"/>
                  </a:lnTo>
                  <a:lnTo>
                    <a:pt x="308" y="345"/>
                  </a:lnTo>
                  <a:lnTo>
                    <a:pt x="297" y="351"/>
                  </a:lnTo>
                  <a:lnTo>
                    <a:pt x="285" y="357"/>
                  </a:lnTo>
                  <a:lnTo>
                    <a:pt x="273" y="362"/>
                  </a:lnTo>
                  <a:lnTo>
                    <a:pt x="260" y="365"/>
                  </a:lnTo>
                  <a:lnTo>
                    <a:pt x="247" y="368"/>
                  </a:lnTo>
                  <a:lnTo>
                    <a:pt x="233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51"/>
            <p:cNvSpPr>
              <a:spLocks noEditPoints="1"/>
            </p:cNvSpPr>
            <p:nvPr userDrawn="1"/>
          </p:nvSpPr>
          <p:spPr bwMode="auto">
            <a:xfrm>
              <a:off x="-4211638" y="-1393212"/>
              <a:ext cx="185738" cy="184150"/>
            </a:xfrm>
            <a:custGeom>
              <a:avLst/>
              <a:gdLst>
                <a:gd name="T0" fmla="*/ 211 w 469"/>
                <a:gd name="T1" fmla="*/ 1 h 468"/>
                <a:gd name="T2" fmla="*/ 176 w 469"/>
                <a:gd name="T3" fmla="*/ 7 h 468"/>
                <a:gd name="T4" fmla="*/ 144 w 469"/>
                <a:gd name="T5" fmla="*/ 19 h 468"/>
                <a:gd name="T6" fmla="*/ 114 w 469"/>
                <a:gd name="T7" fmla="*/ 34 h 468"/>
                <a:gd name="T8" fmla="*/ 69 w 469"/>
                <a:gd name="T9" fmla="*/ 68 h 468"/>
                <a:gd name="T10" fmla="*/ 35 w 469"/>
                <a:gd name="T11" fmla="*/ 113 h 468"/>
                <a:gd name="T12" fmla="*/ 19 w 469"/>
                <a:gd name="T13" fmla="*/ 143 h 468"/>
                <a:gd name="T14" fmla="*/ 8 w 469"/>
                <a:gd name="T15" fmla="*/ 175 h 468"/>
                <a:gd name="T16" fmla="*/ 1 w 469"/>
                <a:gd name="T17" fmla="*/ 210 h 468"/>
                <a:gd name="T18" fmla="*/ 1 w 469"/>
                <a:gd name="T19" fmla="*/ 245 h 468"/>
                <a:gd name="T20" fmla="*/ 6 w 469"/>
                <a:gd name="T21" fmla="*/ 281 h 468"/>
                <a:gd name="T22" fmla="*/ 14 w 469"/>
                <a:gd name="T23" fmla="*/ 314 h 468"/>
                <a:gd name="T24" fmla="*/ 28 w 469"/>
                <a:gd name="T25" fmla="*/ 346 h 468"/>
                <a:gd name="T26" fmla="*/ 54 w 469"/>
                <a:gd name="T27" fmla="*/ 383 h 468"/>
                <a:gd name="T28" fmla="*/ 104 w 469"/>
                <a:gd name="T29" fmla="*/ 428 h 468"/>
                <a:gd name="T30" fmla="*/ 133 w 469"/>
                <a:gd name="T31" fmla="*/ 445 h 468"/>
                <a:gd name="T32" fmla="*/ 165 w 469"/>
                <a:gd name="T33" fmla="*/ 457 h 468"/>
                <a:gd name="T34" fmla="*/ 199 w 469"/>
                <a:gd name="T35" fmla="*/ 465 h 468"/>
                <a:gd name="T36" fmla="*/ 235 w 469"/>
                <a:gd name="T37" fmla="*/ 468 h 468"/>
                <a:gd name="T38" fmla="*/ 270 w 469"/>
                <a:gd name="T39" fmla="*/ 465 h 468"/>
                <a:gd name="T40" fmla="*/ 304 w 469"/>
                <a:gd name="T41" fmla="*/ 457 h 468"/>
                <a:gd name="T42" fmla="*/ 336 w 469"/>
                <a:gd name="T43" fmla="*/ 445 h 468"/>
                <a:gd name="T44" fmla="*/ 365 w 469"/>
                <a:gd name="T45" fmla="*/ 428 h 468"/>
                <a:gd name="T46" fmla="*/ 415 w 469"/>
                <a:gd name="T47" fmla="*/ 383 h 468"/>
                <a:gd name="T48" fmla="*/ 441 w 469"/>
                <a:gd name="T49" fmla="*/ 346 h 468"/>
                <a:gd name="T50" fmla="*/ 455 w 469"/>
                <a:gd name="T51" fmla="*/ 314 h 468"/>
                <a:gd name="T52" fmla="*/ 464 w 469"/>
                <a:gd name="T53" fmla="*/ 281 h 468"/>
                <a:gd name="T54" fmla="*/ 468 w 469"/>
                <a:gd name="T55" fmla="*/ 245 h 468"/>
                <a:gd name="T56" fmla="*/ 468 w 469"/>
                <a:gd name="T57" fmla="*/ 210 h 468"/>
                <a:gd name="T58" fmla="*/ 461 w 469"/>
                <a:gd name="T59" fmla="*/ 175 h 468"/>
                <a:gd name="T60" fmla="*/ 451 w 469"/>
                <a:gd name="T61" fmla="*/ 143 h 468"/>
                <a:gd name="T62" fmla="*/ 434 w 469"/>
                <a:gd name="T63" fmla="*/ 113 h 468"/>
                <a:gd name="T64" fmla="*/ 400 w 469"/>
                <a:gd name="T65" fmla="*/ 68 h 468"/>
                <a:gd name="T66" fmla="*/ 356 w 469"/>
                <a:gd name="T67" fmla="*/ 34 h 468"/>
                <a:gd name="T68" fmla="*/ 325 w 469"/>
                <a:gd name="T69" fmla="*/ 19 h 468"/>
                <a:gd name="T70" fmla="*/ 293 w 469"/>
                <a:gd name="T71" fmla="*/ 7 h 468"/>
                <a:gd name="T72" fmla="*/ 258 w 469"/>
                <a:gd name="T73" fmla="*/ 1 h 468"/>
                <a:gd name="T74" fmla="*/ 235 w 469"/>
                <a:gd name="T75" fmla="*/ 367 h 468"/>
                <a:gd name="T76" fmla="*/ 208 w 469"/>
                <a:gd name="T77" fmla="*/ 364 h 468"/>
                <a:gd name="T78" fmla="*/ 171 w 469"/>
                <a:gd name="T79" fmla="*/ 351 h 468"/>
                <a:gd name="T80" fmla="*/ 141 w 469"/>
                <a:gd name="T81" fmla="*/ 329 h 468"/>
                <a:gd name="T82" fmla="*/ 117 w 469"/>
                <a:gd name="T83" fmla="*/ 297 h 468"/>
                <a:gd name="T84" fmla="*/ 104 w 469"/>
                <a:gd name="T85" fmla="*/ 260 h 468"/>
                <a:gd name="T86" fmla="*/ 102 w 469"/>
                <a:gd name="T87" fmla="*/ 221 h 468"/>
                <a:gd name="T88" fmla="*/ 111 w 469"/>
                <a:gd name="T89" fmla="*/ 182 h 468"/>
                <a:gd name="T90" fmla="*/ 132 w 469"/>
                <a:gd name="T91" fmla="*/ 149 h 468"/>
                <a:gd name="T92" fmla="*/ 160 w 469"/>
                <a:gd name="T93" fmla="*/ 123 h 468"/>
                <a:gd name="T94" fmla="*/ 195 w 469"/>
                <a:gd name="T95" fmla="*/ 106 h 468"/>
                <a:gd name="T96" fmla="*/ 235 w 469"/>
                <a:gd name="T97" fmla="*/ 101 h 468"/>
                <a:gd name="T98" fmla="*/ 275 w 469"/>
                <a:gd name="T99" fmla="*/ 106 h 468"/>
                <a:gd name="T100" fmla="*/ 309 w 469"/>
                <a:gd name="T101" fmla="*/ 123 h 468"/>
                <a:gd name="T102" fmla="*/ 337 w 469"/>
                <a:gd name="T103" fmla="*/ 149 h 468"/>
                <a:gd name="T104" fmla="*/ 358 w 469"/>
                <a:gd name="T105" fmla="*/ 182 h 468"/>
                <a:gd name="T106" fmla="*/ 367 w 469"/>
                <a:gd name="T107" fmla="*/ 221 h 468"/>
                <a:gd name="T108" fmla="*/ 365 w 469"/>
                <a:gd name="T109" fmla="*/ 260 h 468"/>
                <a:gd name="T110" fmla="*/ 352 w 469"/>
                <a:gd name="T111" fmla="*/ 297 h 468"/>
                <a:gd name="T112" fmla="*/ 329 w 469"/>
                <a:gd name="T113" fmla="*/ 329 h 468"/>
                <a:gd name="T114" fmla="*/ 298 w 469"/>
                <a:gd name="T115" fmla="*/ 351 h 468"/>
                <a:gd name="T116" fmla="*/ 262 w 469"/>
                <a:gd name="T117" fmla="*/ 36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9" h="468">
                  <a:moveTo>
                    <a:pt x="235" y="0"/>
                  </a:moveTo>
                  <a:lnTo>
                    <a:pt x="223" y="0"/>
                  </a:lnTo>
                  <a:lnTo>
                    <a:pt x="211" y="1"/>
                  </a:lnTo>
                  <a:lnTo>
                    <a:pt x="199" y="2"/>
                  </a:lnTo>
                  <a:lnTo>
                    <a:pt x="187" y="5"/>
                  </a:lnTo>
                  <a:lnTo>
                    <a:pt x="176" y="7"/>
                  </a:lnTo>
                  <a:lnTo>
                    <a:pt x="165" y="10"/>
                  </a:lnTo>
                  <a:lnTo>
                    <a:pt x="155" y="14"/>
                  </a:lnTo>
                  <a:lnTo>
                    <a:pt x="144" y="19"/>
                  </a:lnTo>
                  <a:lnTo>
                    <a:pt x="133" y="23"/>
                  </a:lnTo>
                  <a:lnTo>
                    <a:pt x="123" y="28"/>
                  </a:lnTo>
                  <a:lnTo>
                    <a:pt x="114" y="34"/>
                  </a:lnTo>
                  <a:lnTo>
                    <a:pt x="104" y="40"/>
                  </a:lnTo>
                  <a:lnTo>
                    <a:pt x="86" y="53"/>
                  </a:lnTo>
                  <a:lnTo>
                    <a:pt x="69" y="68"/>
                  </a:lnTo>
                  <a:lnTo>
                    <a:pt x="54" y="84"/>
                  </a:lnTo>
                  <a:lnTo>
                    <a:pt x="40" y="103"/>
                  </a:lnTo>
                  <a:lnTo>
                    <a:pt x="35" y="113"/>
                  </a:lnTo>
                  <a:lnTo>
                    <a:pt x="28" y="122"/>
                  </a:lnTo>
                  <a:lnTo>
                    <a:pt x="24" y="132"/>
                  </a:lnTo>
                  <a:lnTo>
                    <a:pt x="19" y="143"/>
                  </a:lnTo>
                  <a:lnTo>
                    <a:pt x="14" y="154"/>
                  </a:lnTo>
                  <a:lnTo>
                    <a:pt x="11" y="164"/>
                  </a:lnTo>
                  <a:lnTo>
                    <a:pt x="8" y="175"/>
                  </a:lnTo>
                  <a:lnTo>
                    <a:pt x="6" y="187"/>
                  </a:lnTo>
                  <a:lnTo>
                    <a:pt x="3" y="198"/>
                  </a:lnTo>
                  <a:lnTo>
                    <a:pt x="1" y="210"/>
                  </a:lnTo>
                  <a:lnTo>
                    <a:pt x="1" y="222"/>
                  </a:lnTo>
                  <a:lnTo>
                    <a:pt x="0" y="233"/>
                  </a:lnTo>
                  <a:lnTo>
                    <a:pt x="1" y="245"/>
                  </a:lnTo>
                  <a:lnTo>
                    <a:pt x="1" y="257"/>
                  </a:lnTo>
                  <a:lnTo>
                    <a:pt x="3" y="269"/>
                  </a:lnTo>
                  <a:lnTo>
                    <a:pt x="6" y="281"/>
                  </a:lnTo>
                  <a:lnTo>
                    <a:pt x="8" y="292"/>
                  </a:lnTo>
                  <a:lnTo>
                    <a:pt x="11" y="304"/>
                  </a:lnTo>
                  <a:lnTo>
                    <a:pt x="14" y="314"/>
                  </a:lnTo>
                  <a:lnTo>
                    <a:pt x="19" y="325"/>
                  </a:lnTo>
                  <a:lnTo>
                    <a:pt x="24" y="335"/>
                  </a:lnTo>
                  <a:lnTo>
                    <a:pt x="28" y="346"/>
                  </a:lnTo>
                  <a:lnTo>
                    <a:pt x="35" y="356"/>
                  </a:lnTo>
                  <a:lnTo>
                    <a:pt x="40" y="364"/>
                  </a:lnTo>
                  <a:lnTo>
                    <a:pt x="54" y="383"/>
                  </a:lnTo>
                  <a:lnTo>
                    <a:pt x="69" y="400"/>
                  </a:lnTo>
                  <a:lnTo>
                    <a:pt x="86" y="415"/>
                  </a:lnTo>
                  <a:lnTo>
                    <a:pt x="104" y="428"/>
                  </a:lnTo>
                  <a:lnTo>
                    <a:pt x="114" y="434"/>
                  </a:lnTo>
                  <a:lnTo>
                    <a:pt x="123" y="440"/>
                  </a:lnTo>
                  <a:lnTo>
                    <a:pt x="133" y="445"/>
                  </a:lnTo>
                  <a:lnTo>
                    <a:pt x="144" y="449"/>
                  </a:lnTo>
                  <a:lnTo>
                    <a:pt x="155" y="454"/>
                  </a:lnTo>
                  <a:lnTo>
                    <a:pt x="165" y="457"/>
                  </a:lnTo>
                  <a:lnTo>
                    <a:pt x="176" y="460"/>
                  </a:lnTo>
                  <a:lnTo>
                    <a:pt x="187" y="464"/>
                  </a:lnTo>
                  <a:lnTo>
                    <a:pt x="199" y="465"/>
                  </a:lnTo>
                  <a:lnTo>
                    <a:pt x="211" y="467"/>
                  </a:lnTo>
                  <a:lnTo>
                    <a:pt x="223" y="468"/>
                  </a:lnTo>
                  <a:lnTo>
                    <a:pt x="235" y="468"/>
                  </a:lnTo>
                  <a:lnTo>
                    <a:pt x="246" y="468"/>
                  </a:lnTo>
                  <a:lnTo>
                    <a:pt x="258" y="467"/>
                  </a:lnTo>
                  <a:lnTo>
                    <a:pt x="270" y="465"/>
                  </a:lnTo>
                  <a:lnTo>
                    <a:pt x="282" y="464"/>
                  </a:lnTo>
                  <a:lnTo>
                    <a:pt x="293" y="460"/>
                  </a:lnTo>
                  <a:lnTo>
                    <a:pt x="304" y="457"/>
                  </a:lnTo>
                  <a:lnTo>
                    <a:pt x="316" y="454"/>
                  </a:lnTo>
                  <a:lnTo>
                    <a:pt x="325" y="449"/>
                  </a:lnTo>
                  <a:lnTo>
                    <a:pt x="336" y="445"/>
                  </a:lnTo>
                  <a:lnTo>
                    <a:pt x="346" y="440"/>
                  </a:lnTo>
                  <a:lnTo>
                    <a:pt x="356" y="434"/>
                  </a:lnTo>
                  <a:lnTo>
                    <a:pt x="365" y="428"/>
                  </a:lnTo>
                  <a:lnTo>
                    <a:pt x="384" y="415"/>
                  </a:lnTo>
                  <a:lnTo>
                    <a:pt x="400" y="400"/>
                  </a:lnTo>
                  <a:lnTo>
                    <a:pt x="415" y="383"/>
                  </a:lnTo>
                  <a:lnTo>
                    <a:pt x="429" y="364"/>
                  </a:lnTo>
                  <a:lnTo>
                    <a:pt x="434" y="356"/>
                  </a:lnTo>
                  <a:lnTo>
                    <a:pt x="441" y="346"/>
                  </a:lnTo>
                  <a:lnTo>
                    <a:pt x="445" y="335"/>
                  </a:lnTo>
                  <a:lnTo>
                    <a:pt x="451" y="325"/>
                  </a:lnTo>
                  <a:lnTo>
                    <a:pt x="455" y="314"/>
                  </a:lnTo>
                  <a:lnTo>
                    <a:pt x="458" y="304"/>
                  </a:lnTo>
                  <a:lnTo>
                    <a:pt x="461" y="292"/>
                  </a:lnTo>
                  <a:lnTo>
                    <a:pt x="464" y="281"/>
                  </a:lnTo>
                  <a:lnTo>
                    <a:pt x="466" y="269"/>
                  </a:lnTo>
                  <a:lnTo>
                    <a:pt x="468" y="257"/>
                  </a:lnTo>
                  <a:lnTo>
                    <a:pt x="468" y="245"/>
                  </a:lnTo>
                  <a:lnTo>
                    <a:pt x="469" y="233"/>
                  </a:lnTo>
                  <a:lnTo>
                    <a:pt x="468" y="222"/>
                  </a:lnTo>
                  <a:lnTo>
                    <a:pt x="468" y="210"/>
                  </a:lnTo>
                  <a:lnTo>
                    <a:pt x="466" y="198"/>
                  </a:lnTo>
                  <a:lnTo>
                    <a:pt x="464" y="187"/>
                  </a:lnTo>
                  <a:lnTo>
                    <a:pt x="461" y="175"/>
                  </a:lnTo>
                  <a:lnTo>
                    <a:pt x="458" y="164"/>
                  </a:lnTo>
                  <a:lnTo>
                    <a:pt x="455" y="154"/>
                  </a:lnTo>
                  <a:lnTo>
                    <a:pt x="451" y="143"/>
                  </a:lnTo>
                  <a:lnTo>
                    <a:pt x="445" y="132"/>
                  </a:lnTo>
                  <a:lnTo>
                    <a:pt x="441" y="122"/>
                  </a:lnTo>
                  <a:lnTo>
                    <a:pt x="434" y="113"/>
                  </a:lnTo>
                  <a:lnTo>
                    <a:pt x="429" y="103"/>
                  </a:lnTo>
                  <a:lnTo>
                    <a:pt x="415" y="84"/>
                  </a:lnTo>
                  <a:lnTo>
                    <a:pt x="400" y="68"/>
                  </a:lnTo>
                  <a:lnTo>
                    <a:pt x="384" y="53"/>
                  </a:lnTo>
                  <a:lnTo>
                    <a:pt x="365" y="40"/>
                  </a:lnTo>
                  <a:lnTo>
                    <a:pt x="356" y="34"/>
                  </a:lnTo>
                  <a:lnTo>
                    <a:pt x="346" y="28"/>
                  </a:lnTo>
                  <a:lnTo>
                    <a:pt x="336" y="23"/>
                  </a:lnTo>
                  <a:lnTo>
                    <a:pt x="325" y="19"/>
                  </a:lnTo>
                  <a:lnTo>
                    <a:pt x="316" y="14"/>
                  </a:lnTo>
                  <a:lnTo>
                    <a:pt x="304" y="10"/>
                  </a:lnTo>
                  <a:lnTo>
                    <a:pt x="293" y="7"/>
                  </a:lnTo>
                  <a:lnTo>
                    <a:pt x="282" y="5"/>
                  </a:lnTo>
                  <a:lnTo>
                    <a:pt x="270" y="2"/>
                  </a:lnTo>
                  <a:lnTo>
                    <a:pt x="258" y="1"/>
                  </a:lnTo>
                  <a:lnTo>
                    <a:pt x="246" y="0"/>
                  </a:lnTo>
                  <a:lnTo>
                    <a:pt x="235" y="0"/>
                  </a:lnTo>
                  <a:close/>
                  <a:moveTo>
                    <a:pt x="235" y="367"/>
                  </a:moveTo>
                  <a:lnTo>
                    <a:pt x="235" y="367"/>
                  </a:lnTo>
                  <a:lnTo>
                    <a:pt x="221" y="366"/>
                  </a:lnTo>
                  <a:lnTo>
                    <a:pt x="208" y="364"/>
                  </a:lnTo>
                  <a:lnTo>
                    <a:pt x="195" y="361"/>
                  </a:lnTo>
                  <a:lnTo>
                    <a:pt x="183" y="357"/>
                  </a:lnTo>
                  <a:lnTo>
                    <a:pt x="171" y="351"/>
                  </a:lnTo>
                  <a:lnTo>
                    <a:pt x="160" y="345"/>
                  </a:lnTo>
                  <a:lnTo>
                    <a:pt x="149" y="337"/>
                  </a:lnTo>
                  <a:lnTo>
                    <a:pt x="141" y="329"/>
                  </a:lnTo>
                  <a:lnTo>
                    <a:pt x="132" y="319"/>
                  </a:lnTo>
                  <a:lnTo>
                    <a:pt x="124" y="308"/>
                  </a:lnTo>
                  <a:lnTo>
                    <a:pt x="117" y="297"/>
                  </a:lnTo>
                  <a:lnTo>
                    <a:pt x="111" y="285"/>
                  </a:lnTo>
                  <a:lnTo>
                    <a:pt x="107" y="273"/>
                  </a:lnTo>
                  <a:lnTo>
                    <a:pt x="104" y="260"/>
                  </a:lnTo>
                  <a:lnTo>
                    <a:pt x="102" y="248"/>
                  </a:lnTo>
                  <a:lnTo>
                    <a:pt x="101" y="233"/>
                  </a:lnTo>
                  <a:lnTo>
                    <a:pt x="102" y="221"/>
                  </a:lnTo>
                  <a:lnTo>
                    <a:pt x="104" y="206"/>
                  </a:lnTo>
                  <a:lnTo>
                    <a:pt x="107" y="195"/>
                  </a:lnTo>
                  <a:lnTo>
                    <a:pt x="111" y="182"/>
                  </a:lnTo>
                  <a:lnTo>
                    <a:pt x="117" y="170"/>
                  </a:lnTo>
                  <a:lnTo>
                    <a:pt x="124" y="159"/>
                  </a:lnTo>
                  <a:lnTo>
                    <a:pt x="132" y="149"/>
                  </a:lnTo>
                  <a:lnTo>
                    <a:pt x="141" y="140"/>
                  </a:lnTo>
                  <a:lnTo>
                    <a:pt x="149" y="131"/>
                  </a:lnTo>
                  <a:lnTo>
                    <a:pt x="160" y="123"/>
                  </a:lnTo>
                  <a:lnTo>
                    <a:pt x="171" y="117"/>
                  </a:lnTo>
                  <a:lnTo>
                    <a:pt x="183" y="110"/>
                  </a:lnTo>
                  <a:lnTo>
                    <a:pt x="195" y="106"/>
                  </a:lnTo>
                  <a:lnTo>
                    <a:pt x="208" y="103"/>
                  </a:lnTo>
                  <a:lnTo>
                    <a:pt x="221" y="101"/>
                  </a:lnTo>
                  <a:lnTo>
                    <a:pt x="235" y="101"/>
                  </a:lnTo>
                  <a:lnTo>
                    <a:pt x="249" y="101"/>
                  </a:lnTo>
                  <a:lnTo>
                    <a:pt x="262" y="103"/>
                  </a:lnTo>
                  <a:lnTo>
                    <a:pt x="275" y="106"/>
                  </a:lnTo>
                  <a:lnTo>
                    <a:pt x="286" y="110"/>
                  </a:lnTo>
                  <a:lnTo>
                    <a:pt x="298" y="117"/>
                  </a:lnTo>
                  <a:lnTo>
                    <a:pt x="309" y="123"/>
                  </a:lnTo>
                  <a:lnTo>
                    <a:pt x="320" y="131"/>
                  </a:lnTo>
                  <a:lnTo>
                    <a:pt x="329" y="140"/>
                  </a:lnTo>
                  <a:lnTo>
                    <a:pt x="337" y="149"/>
                  </a:lnTo>
                  <a:lnTo>
                    <a:pt x="346" y="159"/>
                  </a:lnTo>
                  <a:lnTo>
                    <a:pt x="352" y="170"/>
                  </a:lnTo>
                  <a:lnTo>
                    <a:pt x="358" y="182"/>
                  </a:lnTo>
                  <a:lnTo>
                    <a:pt x="362" y="195"/>
                  </a:lnTo>
                  <a:lnTo>
                    <a:pt x="365" y="206"/>
                  </a:lnTo>
                  <a:lnTo>
                    <a:pt x="367" y="221"/>
                  </a:lnTo>
                  <a:lnTo>
                    <a:pt x="369" y="233"/>
                  </a:lnTo>
                  <a:lnTo>
                    <a:pt x="367" y="248"/>
                  </a:lnTo>
                  <a:lnTo>
                    <a:pt x="365" y="260"/>
                  </a:lnTo>
                  <a:lnTo>
                    <a:pt x="362" y="273"/>
                  </a:lnTo>
                  <a:lnTo>
                    <a:pt x="358" y="285"/>
                  </a:lnTo>
                  <a:lnTo>
                    <a:pt x="352" y="297"/>
                  </a:lnTo>
                  <a:lnTo>
                    <a:pt x="346" y="308"/>
                  </a:lnTo>
                  <a:lnTo>
                    <a:pt x="337" y="319"/>
                  </a:lnTo>
                  <a:lnTo>
                    <a:pt x="329" y="329"/>
                  </a:lnTo>
                  <a:lnTo>
                    <a:pt x="320" y="337"/>
                  </a:lnTo>
                  <a:lnTo>
                    <a:pt x="309" y="345"/>
                  </a:lnTo>
                  <a:lnTo>
                    <a:pt x="298" y="351"/>
                  </a:lnTo>
                  <a:lnTo>
                    <a:pt x="286" y="357"/>
                  </a:lnTo>
                  <a:lnTo>
                    <a:pt x="275" y="361"/>
                  </a:lnTo>
                  <a:lnTo>
                    <a:pt x="262" y="364"/>
                  </a:lnTo>
                  <a:lnTo>
                    <a:pt x="249" y="366"/>
                  </a:lnTo>
                  <a:lnTo>
                    <a:pt x="235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52"/>
            <p:cNvSpPr>
              <a:spLocks noEditPoints="1"/>
            </p:cNvSpPr>
            <p:nvPr userDrawn="1"/>
          </p:nvSpPr>
          <p:spPr bwMode="auto">
            <a:xfrm>
              <a:off x="-5191125" y="641964"/>
              <a:ext cx="185738" cy="185738"/>
            </a:xfrm>
            <a:custGeom>
              <a:avLst/>
              <a:gdLst>
                <a:gd name="T0" fmla="*/ 209 w 467"/>
                <a:gd name="T1" fmla="*/ 1 h 469"/>
                <a:gd name="T2" fmla="*/ 174 w 467"/>
                <a:gd name="T3" fmla="*/ 8 h 469"/>
                <a:gd name="T4" fmla="*/ 142 w 467"/>
                <a:gd name="T5" fmla="*/ 19 h 469"/>
                <a:gd name="T6" fmla="*/ 112 w 467"/>
                <a:gd name="T7" fmla="*/ 35 h 469"/>
                <a:gd name="T8" fmla="*/ 68 w 467"/>
                <a:gd name="T9" fmla="*/ 69 h 469"/>
                <a:gd name="T10" fmla="*/ 33 w 467"/>
                <a:gd name="T11" fmla="*/ 114 h 469"/>
                <a:gd name="T12" fmla="*/ 18 w 467"/>
                <a:gd name="T13" fmla="*/ 144 h 469"/>
                <a:gd name="T14" fmla="*/ 6 w 467"/>
                <a:gd name="T15" fmla="*/ 176 h 469"/>
                <a:gd name="T16" fmla="*/ 1 w 467"/>
                <a:gd name="T17" fmla="*/ 211 h 469"/>
                <a:gd name="T18" fmla="*/ 0 w 467"/>
                <a:gd name="T19" fmla="*/ 246 h 469"/>
                <a:gd name="T20" fmla="*/ 4 w 467"/>
                <a:gd name="T21" fmla="*/ 282 h 469"/>
                <a:gd name="T22" fmla="*/ 14 w 467"/>
                <a:gd name="T23" fmla="*/ 316 h 469"/>
                <a:gd name="T24" fmla="*/ 28 w 467"/>
                <a:gd name="T25" fmla="*/ 346 h 469"/>
                <a:gd name="T26" fmla="*/ 52 w 467"/>
                <a:gd name="T27" fmla="*/ 384 h 469"/>
                <a:gd name="T28" fmla="*/ 102 w 467"/>
                <a:gd name="T29" fmla="*/ 429 h 469"/>
                <a:gd name="T30" fmla="*/ 131 w 467"/>
                <a:gd name="T31" fmla="*/ 445 h 469"/>
                <a:gd name="T32" fmla="*/ 164 w 467"/>
                <a:gd name="T33" fmla="*/ 458 h 469"/>
                <a:gd name="T34" fmla="*/ 197 w 467"/>
                <a:gd name="T35" fmla="*/ 466 h 469"/>
                <a:gd name="T36" fmla="*/ 233 w 467"/>
                <a:gd name="T37" fmla="*/ 469 h 469"/>
                <a:gd name="T38" fmla="*/ 268 w 467"/>
                <a:gd name="T39" fmla="*/ 466 h 469"/>
                <a:gd name="T40" fmla="*/ 303 w 467"/>
                <a:gd name="T41" fmla="*/ 458 h 469"/>
                <a:gd name="T42" fmla="*/ 334 w 467"/>
                <a:gd name="T43" fmla="*/ 445 h 469"/>
                <a:gd name="T44" fmla="*/ 363 w 467"/>
                <a:gd name="T45" fmla="*/ 429 h 469"/>
                <a:gd name="T46" fmla="*/ 413 w 467"/>
                <a:gd name="T47" fmla="*/ 384 h 469"/>
                <a:gd name="T48" fmla="*/ 439 w 467"/>
                <a:gd name="T49" fmla="*/ 346 h 469"/>
                <a:gd name="T50" fmla="*/ 453 w 467"/>
                <a:gd name="T51" fmla="*/ 316 h 469"/>
                <a:gd name="T52" fmla="*/ 463 w 467"/>
                <a:gd name="T53" fmla="*/ 282 h 469"/>
                <a:gd name="T54" fmla="*/ 467 w 467"/>
                <a:gd name="T55" fmla="*/ 246 h 469"/>
                <a:gd name="T56" fmla="*/ 466 w 467"/>
                <a:gd name="T57" fmla="*/ 211 h 469"/>
                <a:gd name="T58" fmla="*/ 460 w 467"/>
                <a:gd name="T59" fmla="*/ 176 h 469"/>
                <a:gd name="T60" fmla="*/ 449 w 467"/>
                <a:gd name="T61" fmla="*/ 144 h 469"/>
                <a:gd name="T62" fmla="*/ 434 w 467"/>
                <a:gd name="T63" fmla="*/ 114 h 469"/>
                <a:gd name="T64" fmla="*/ 398 w 467"/>
                <a:gd name="T65" fmla="*/ 69 h 469"/>
                <a:gd name="T66" fmla="*/ 355 w 467"/>
                <a:gd name="T67" fmla="*/ 35 h 469"/>
                <a:gd name="T68" fmla="*/ 325 w 467"/>
                <a:gd name="T69" fmla="*/ 19 h 469"/>
                <a:gd name="T70" fmla="*/ 291 w 467"/>
                <a:gd name="T71" fmla="*/ 8 h 469"/>
                <a:gd name="T72" fmla="*/ 257 w 467"/>
                <a:gd name="T73" fmla="*/ 1 h 469"/>
                <a:gd name="T74" fmla="*/ 233 w 467"/>
                <a:gd name="T75" fmla="*/ 368 h 469"/>
                <a:gd name="T76" fmla="*/ 206 w 467"/>
                <a:gd name="T77" fmla="*/ 365 h 469"/>
                <a:gd name="T78" fmla="*/ 169 w 467"/>
                <a:gd name="T79" fmla="*/ 352 h 469"/>
                <a:gd name="T80" fmla="*/ 139 w 467"/>
                <a:gd name="T81" fmla="*/ 329 h 469"/>
                <a:gd name="T82" fmla="*/ 116 w 467"/>
                <a:gd name="T83" fmla="*/ 298 h 469"/>
                <a:gd name="T84" fmla="*/ 102 w 467"/>
                <a:gd name="T85" fmla="*/ 262 h 469"/>
                <a:gd name="T86" fmla="*/ 100 w 467"/>
                <a:gd name="T87" fmla="*/ 221 h 469"/>
                <a:gd name="T88" fmla="*/ 110 w 467"/>
                <a:gd name="T89" fmla="*/ 183 h 469"/>
                <a:gd name="T90" fmla="*/ 130 w 467"/>
                <a:gd name="T91" fmla="*/ 149 h 469"/>
                <a:gd name="T92" fmla="*/ 158 w 467"/>
                <a:gd name="T93" fmla="*/ 124 h 469"/>
                <a:gd name="T94" fmla="*/ 194 w 467"/>
                <a:gd name="T95" fmla="*/ 107 h 469"/>
                <a:gd name="T96" fmla="*/ 233 w 467"/>
                <a:gd name="T97" fmla="*/ 101 h 469"/>
                <a:gd name="T98" fmla="*/ 273 w 467"/>
                <a:gd name="T99" fmla="*/ 107 h 469"/>
                <a:gd name="T100" fmla="*/ 307 w 467"/>
                <a:gd name="T101" fmla="*/ 124 h 469"/>
                <a:gd name="T102" fmla="*/ 336 w 467"/>
                <a:gd name="T103" fmla="*/ 149 h 469"/>
                <a:gd name="T104" fmla="*/ 356 w 467"/>
                <a:gd name="T105" fmla="*/ 183 h 469"/>
                <a:gd name="T106" fmla="*/ 366 w 467"/>
                <a:gd name="T107" fmla="*/ 221 h 469"/>
                <a:gd name="T108" fmla="*/ 363 w 467"/>
                <a:gd name="T109" fmla="*/ 262 h 469"/>
                <a:gd name="T110" fmla="*/ 351 w 467"/>
                <a:gd name="T111" fmla="*/ 298 h 469"/>
                <a:gd name="T112" fmla="*/ 328 w 467"/>
                <a:gd name="T113" fmla="*/ 329 h 469"/>
                <a:gd name="T114" fmla="*/ 297 w 467"/>
                <a:gd name="T115" fmla="*/ 352 h 469"/>
                <a:gd name="T116" fmla="*/ 260 w 467"/>
                <a:gd name="T117" fmla="*/ 36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469">
                  <a:moveTo>
                    <a:pt x="233" y="0"/>
                  </a:moveTo>
                  <a:lnTo>
                    <a:pt x="221" y="1"/>
                  </a:lnTo>
                  <a:lnTo>
                    <a:pt x="209" y="1"/>
                  </a:lnTo>
                  <a:lnTo>
                    <a:pt x="197" y="3"/>
                  </a:lnTo>
                  <a:lnTo>
                    <a:pt x="186" y="6"/>
                  </a:lnTo>
                  <a:lnTo>
                    <a:pt x="174" y="8"/>
                  </a:lnTo>
                  <a:lnTo>
                    <a:pt x="164" y="11"/>
                  </a:lnTo>
                  <a:lnTo>
                    <a:pt x="153" y="15"/>
                  </a:lnTo>
                  <a:lnTo>
                    <a:pt x="142" y="19"/>
                  </a:lnTo>
                  <a:lnTo>
                    <a:pt x="131" y="24"/>
                  </a:lnTo>
                  <a:lnTo>
                    <a:pt x="122" y="29"/>
                  </a:lnTo>
                  <a:lnTo>
                    <a:pt x="112" y="35"/>
                  </a:lnTo>
                  <a:lnTo>
                    <a:pt x="102" y="40"/>
                  </a:lnTo>
                  <a:lnTo>
                    <a:pt x="84" y="54"/>
                  </a:lnTo>
                  <a:lnTo>
                    <a:pt x="68" y="69"/>
                  </a:lnTo>
                  <a:lnTo>
                    <a:pt x="52" y="86"/>
                  </a:lnTo>
                  <a:lnTo>
                    <a:pt x="39" y="104"/>
                  </a:lnTo>
                  <a:lnTo>
                    <a:pt x="33" y="114"/>
                  </a:lnTo>
                  <a:lnTo>
                    <a:pt x="28" y="123"/>
                  </a:lnTo>
                  <a:lnTo>
                    <a:pt x="22" y="133"/>
                  </a:lnTo>
                  <a:lnTo>
                    <a:pt x="18" y="144"/>
                  </a:lnTo>
                  <a:lnTo>
                    <a:pt x="14" y="155"/>
                  </a:lnTo>
                  <a:lnTo>
                    <a:pt x="9" y="165"/>
                  </a:lnTo>
                  <a:lnTo>
                    <a:pt x="6" y="176"/>
                  </a:lnTo>
                  <a:lnTo>
                    <a:pt x="4" y="187"/>
                  </a:lnTo>
                  <a:lnTo>
                    <a:pt x="2" y="199"/>
                  </a:lnTo>
                  <a:lnTo>
                    <a:pt x="1" y="211"/>
                  </a:lnTo>
                  <a:lnTo>
                    <a:pt x="0" y="223"/>
                  </a:lnTo>
                  <a:lnTo>
                    <a:pt x="0" y="235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70"/>
                  </a:lnTo>
                  <a:lnTo>
                    <a:pt x="4" y="282"/>
                  </a:lnTo>
                  <a:lnTo>
                    <a:pt x="6" y="293"/>
                  </a:lnTo>
                  <a:lnTo>
                    <a:pt x="9" y="304"/>
                  </a:lnTo>
                  <a:lnTo>
                    <a:pt x="14" y="316"/>
                  </a:lnTo>
                  <a:lnTo>
                    <a:pt x="18" y="325"/>
                  </a:lnTo>
                  <a:lnTo>
                    <a:pt x="22" y="336"/>
                  </a:lnTo>
                  <a:lnTo>
                    <a:pt x="28" y="346"/>
                  </a:lnTo>
                  <a:lnTo>
                    <a:pt x="33" y="356"/>
                  </a:lnTo>
                  <a:lnTo>
                    <a:pt x="39" y="365"/>
                  </a:lnTo>
                  <a:lnTo>
                    <a:pt x="52" y="384"/>
                  </a:lnTo>
                  <a:lnTo>
                    <a:pt x="68" y="400"/>
                  </a:lnTo>
                  <a:lnTo>
                    <a:pt x="84" y="415"/>
                  </a:lnTo>
                  <a:lnTo>
                    <a:pt x="102" y="429"/>
                  </a:lnTo>
                  <a:lnTo>
                    <a:pt x="112" y="434"/>
                  </a:lnTo>
                  <a:lnTo>
                    <a:pt x="122" y="441"/>
                  </a:lnTo>
                  <a:lnTo>
                    <a:pt x="131" y="445"/>
                  </a:lnTo>
                  <a:lnTo>
                    <a:pt x="142" y="451"/>
                  </a:lnTo>
                  <a:lnTo>
                    <a:pt x="153" y="455"/>
                  </a:lnTo>
                  <a:lnTo>
                    <a:pt x="164" y="458"/>
                  </a:lnTo>
                  <a:lnTo>
                    <a:pt x="174" y="461"/>
                  </a:lnTo>
                  <a:lnTo>
                    <a:pt x="186" y="464"/>
                  </a:lnTo>
                  <a:lnTo>
                    <a:pt x="197" y="466"/>
                  </a:lnTo>
                  <a:lnTo>
                    <a:pt x="209" y="468"/>
                  </a:lnTo>
                  <a:lnTo>
                    <a:pt x="221" y="468"/>
                  </a:lnTo>
                  <a:lnTo>
                    <a:pt x="233" y="469"/>
                  </a:lnTo>
                  <a:lnTo>
                    <a:pt x="245" y="468"/>
                  </a:lnTo>
                  <a:lnTo>
                    <a:pt x="257" y="468"/>
                  </a:lnTo>
                  <a:lnTo>
                    <a:pt x="268" y="466"/>
                  </a:lnTo>
                  <a:lnTo>
                    <a:pt x="280" y="464"/>
                  </a:lnTo>
                  <a:lnTo>
                    <a:pt x="291" y="461"/>
                  </a:lnTo>
                  <a:lnTo>
                    <a:pt x="303" y="458"/>
                  </a:lnTo>
                  <a:lnTo>
                    <a:pt x="314" y="455"/>
                  </a:lnTo>
                  <a:lnTo>
                    <a:pt x="325" y="451"/>
                  </a:lnTo>
                  <a:lnTo>
                    <a:pt x="334" y="445"/>
                  </a:lnTo>
                  <a:lnTo>
                    <a:pt x="345" y="441"/>
                  </a:lnTo>
                  <a:lnTo>
                    <a:pt x="355" y="434"/>
                  </a:lnTo>
                  <a:lnTo>
                    <a:pt x="363" y="429"/>
                  </a:lnTo>
                  <a:lnTo>
                    <a:pt x="382" y="415"/>
                  </a:lnTo>
                  <a:lnTo>
                    <a:pt x="398" y="400"/>
                  </a:lnTo>
                  <a:lnTo>
                    <a:pt x="413" y="384"/>
                  </a:lnTo>
                  <a:lnTo>
                    <a:pt x="427" y="365"/>
                  </a:lnTo>
                  <a:lnTo>
                    <a:pt x="434" y="356"/>
                  </a:lnTo>
                  <a:lnTo>
                    <a:pt x="439" y="346"/>
                  </a:lnTo>
                  <a:lnTo>
                    <a:pt x="444" y="336"/>
                  </a:lnTo>
                  <a:lnTo>
                    <a:pt x="449" y="325"/>
                  </a:lnTo>
                  <a:lnTo>
                    <a:pt x="453" y="316"/>
                  </a:lnTo>
                  <a:lnTo>
                    <a:pt x="456" y="304"/>
                  </a:lnTo>
                  <a:lnTo>
                    <a:pt x="460" y="293"/>
                  </a:lnTo>
                  <a:lnTo>
                    <a:pt x="463" y="282"/>
                  </a:lnTo>
                  <a:lnTo>
                    <a:pt x="464" y="270"/>
                  </a:lnTo>
                  <a:lnTo>
                    <a:pt x="466" y="258"/>
                  </a:lnTo>
                  <a:lnTo>
                    <a:pt x="467" y="246"/>
                  </a:lnTo>
                  <a:lnTo>
                    <a:pt x="467" y="235"/>
                  </a:lnTo>
                  <a:lnTo>
                    <a:pt x="467" y="223"/>
                  </a:lnTo>
                  <a:lnTo>
                    <a:pt x="466" y="211"/>
                  </a:lnTo>
                  <a:lnTo>
                    <a:pt x="464" y="199"/>
                  </a:lnTo>
                  <a:lnTo>
                    <a:pt x="463" y="187"/>
                  </a:lnTo>
                  <a:lnTo>
                    <a:pt x="460" y="176"/>
                  </a:lnTo>
                  <a:lnTo>
                    <a:pt x="456" y="165"/>
                  </a:lnTo>
                  <a:lnTo>
                    <a:pt x="453" y="155"/>
                  </a:lnTo>
                  <a:lnTo>
                    <a:pt x="449" y="144"/>
                  </a:lnTo>
                  <a:lnTo>
                    <a:pt x="444" y="133"/>
                  </a:lnTo>
                  <a:lnTo>
                    <a:pt x="439" y="123"/>
                  </a:lnTo>
                  <a:lnTo>
                    <a:pt x="434" y="114"/>
                  </a:lnTo>
                  <a:lnTo>
                    <a:pt x="427" y="104"/>
                  </a:lnTo>
                  <a:lnTo>
                    <a:pt x="413" y="86"/>
                  </a:lnTo>
                  <a:lnTo>
                    <a:pt x="398" y="69"/>
                  </a:lnTo>
                  <a:lnTo>
                    <a:pt x="382" y="54"/>
                  </a:lnTo>
                  <a:lnTo>
                    <a:pt x="363" y="40"/>
                  </a:lnTo>
                  <a:lnTo>
                    <a:pt x="355" y="35"/>
                  </a:lnTo>
                  <a:lnTo>
                    <a:pt x="345" y="29"/>
                  </a:lnTo>
                  <a:lnTo>
                    <a:pt x="334" y="24"/>
                  </a:lnTo>
                  <a:lnTo>
                    <a:pt x="325" y="19"/>
                  </a:lnTo>
                  <a:lnTo>
                    <a:pt x="314" y="15"/>
                  </a:lnTo>
                  <a:lnTo>
                    <a:pt x="303" y="11"/>
                  </a:lnTo>
                  <a:lnTo>
                    <a:pt x="291" y="8"/>
                  </a:lnTo>
                  <a:lnTo>
                    <a:pt x="280" y="6"/>
                  </a:lnTo>
                  <a:lnTo>
                    <a:pt x="268" y="3"/>
                  </a:lnTo>
                  <a:lnTo>
                    <a:pt x="257" y="1"/>
                  </a:lnTo>
                  <a:lnTo>
                    <a:pt x="245" y="1"/>
                  </a:lnTo>
                  <a:lnTo>
                    <a:pt x="233" y="0"/>
                  </a:lnTo>
                  <a:close/>
                  <a:moveTo>
                    <a:pt x="233" y="368"/>
                  </a:moveTo>
                  <a:lnTo>
                    <a:pt x="233" y="368"/>
                  </a:lnTo>
                  <a:lnTo>
                    <a:pt x="220" y="367"/>
                  </a:lnTo>
                  <a:lnTo>
                    <a:pt x="206" y="365"/>
                  </a:lnTo>
                  <a:lnTo>
                    <a:pt x="194" y="362"/>
                  </a:lnTo>
                  <a:lnTo>
                    <a:pt x="181" y="358"/>
                  </a:lnTo>
                  <a:lnTo>
                    <a:pt x="169" y="352"/>
                  </a:lnTo>
                  <a:lnTo>
                    <a:pt x="158" y="346"/>
                  </a:lnTo>
                  <a:lnTo>
                    <a:pt x="149" y="337"/>
                  </a:lnTo>
                  <a:lnTo>
                    <a:pt x="139" y="329"/>
                  </a:lnTo>
                  <a:lnTo>
                    <a:pt x="130" y="320"/>
                  </a:lnTo>
                  <a:lnTo>
                    <a:pt x="123" y="309"/>
                  </a:lnTo>
                  <a:lnTo>
                    <a:pt x="116" y="298"/>
                  </a:lnTo>
                  <a:lnTo>
                    <a:pt x="110" y="286"/>
                  </a:lnTo>
                  <a:lnTo>
                    <a:pt x="105" y="275"/>
                  </a:lnTo>
                  <a:lnTo>
                    <a:pt x="102" y="262"/>
                  </a:lnTo>
                  <a:lnTo>
                    <a:pt x="100" y="249"/>
                  </a:lnTo>
                  <a:lnTo>
                    <a:pt x="100" y="235"/>
                  </a:lnTo>
                  <a:lnTo>
                    <a:pt x="100" y="221"/>
                  </a:lnTo>
                  <a:lnTo>
                    <a:pt x="102" y="208"/>
                  </a:lnTo>
                  <a:lnTo>
                    <a:pt x="105" y="195"/>
                  </a:lnTo>
                  <a:lnTo>
                    <a:pt x="110" y="183"/>
                  </a:lnTo>
                  <a:lnTo>
                    <a:pt x="116" y="171"/>
                  </a:lnTo>
                  <a:lnTo>
                    <a:pt x="123" y="160"/>
                  </a:lnTo>
                  <a:lnTo>
                    <a:pt x="130" y="149"/>
                  </a:lnTo>
                  <a:lnTo>
                    <a:pt x="139" y="141"/>
                  </a:lnTo>
                  <a:lnTo>
                    <a:pt x="149" y="132"/>
                  </a:lnTo>
                  <a:lnTo>
                    <a:pt x="158" y="124"/>
                  </a:lnTo>
                  <a:lnTo>
                    <a:pt x="169" y="117"/>
                  </a:lnTo>
                  <a:lnTo>
                    <a:pt x="181" y="111"/>
                  </a:lnTo>
                  <a:lnTo>
                    <a:pt x="194" y="107"/>
                  </a:lnTo>
                  <a:lnTo>
                    <a:pt x="206" y="104"/>
                  </a:lnTo>
                  <a:lnTo>
                    <a:pt x="220" y="102"/>
                  </a:lnTo>
                  <a:lnTo>
                    <a:pt x="233" y="101"/>
                  </a:lnTo>
                  <a:lnTo>
                    <a:pt x="247" y="102"/>
                  </a:lnTo>
                  <a:lnTo>
                    <a:pt x="260" y="104"/>
                  </a:lnTo>
                  <a:lnTo>
                    <a:pt x="273" y="107"/>
                  </a:lnTo>
                  <a:lnTo>
                    <a:pt x="285" y="111"/>
                  </a:lnTo>
                  <a:lnTo>
                    <a:pt x="297" y="117"/>
                  </a:lnTo>
                  <a:lnTo>
                    <a:pt x="307" y="124"/>
                  </a:lnTo>
                  <a:lnTo>
                    <a:pt x="318" y="132"/>
                  </a:lnTo>
                  <a:lnTo>
                    <a:pt x="328" y="141"/>
                  </a:lnTo>
                  <a:lnTo>
                    <a:pt x="336" y="149"/>
                  </a:lnTo>
                  <a:lnTo>
                    <a:pt x="344" y="160"/>
                  </a:lnTo>
                  <a:lnTo>
                    <a:pt x="351" y="171"/>
                  </a:lnTo>
                  <a:lnTo>
                    <a:pt x="356" y="183"/>
                  </a:lnTo>
                  <a:lnTo>
                    <a:pt x="360" y="195"/>
                  </a:lnTo>
                  <a:lnTo>
                    <a:pt x="363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9"/>
                  </a:lnTo>
                  <a:lnTo>
                    <a:pt x="363" y="262"/>
                  </a:lnTo>
                  <a:lnTo>
                    <a:pt x="360" y="275"/>
                  </a:lnTo>
                  <a:lnTo>
                    <a:pt x="356" y="286"/>
                  </a:lnTo>
                  <a:lnTo>
                    <a:pt x="351" y="298"/>
                  </a:lnTo>
                  <a:lnTo>
                    <a:pt x="344" y="309"/>
                  </a:lnTo>
                  <a:lnTo>
                    <a:pt x="336" y="320"/>
                  </a:lnTo>
                  <a:lnTo>
                    <a:pt x="328" y="329"/>
                  </a:lnTo>
                  <a:lnTo>
                    <a:pt x="318" y="337"/>
                  </a:lnTo>
                  <a:lnTo>
                    <a:pt x="307" y="346"/>
                  </a:lnTo>
                  <a:lnTo>
                    <a:pt x="297" y="352"/>
                  </a:lnTo>
                  <a:lnTo>
                    <a:pt x="285" y="358"/>
                  </a:lnTo>
                  <a:lnTo>
                    <a:pt x="273" y="362"/>
                  </a:lnTo>
                  <a:lnTo>
                    <a:pt x="260" y="365"/>
                  </a:lnTo>
                  <a:lnTo>
                    <a:pt x="247" y="367"/>
                  </a:lnTo>
                  <a:lnTo>
                    <a:pt x="233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53"/>
            <p:cNvSpPr>
              <a:spLocks noEditPoints="1"/>
            </p:cNvSpPr>
            <p:nvPr userDrawn="1"/>
          </p:nvSpPr>
          <p:spPr bwMode="auto">
            <a:xfrm>
              <a:off x="-4956175" y="-1215412"/>
              <a:ext cx="184150" cy="185738"/>
            </a:xfrm>
            <a:custGeom>
              <a:avLst/>
              <a:gdLst>
                <a:gd name="T0" fmla="*/ 210 w 468"/>
                <a:gd name="T1" fmla="*/ 2 h 468"/>
                <a:gd name="T2" fmla="*/ 175 w 468"/>
                <a:gd name="T3" fmla="*/ 8 h 468"/>
                <a:gd name="T4" fmla="*/ 143 w 468"/>
                <a:gd name="T5" fmla="*/ 19 h 468"/>
                <a:gd name="T6" fmla="*/ 113 w 468"/>
                <a:gd name="T7" fmla="*/ 34 h 468"/>
                <a:gd name="T8" fmla="*/ 68 w 468"/>
                <a:gd name="T9" fmla="*/ 69 h 468"/>
                <a:gd name="T10" fmla="*/ 34 w 468"/>
                <a:gd name="T11" fmla="*/ 113 h 468"/>
                <a:gd name="T12" fmla="*/ 19 w 468"/>
                <a:gd name="T13" fmla="*/ 143 h 468"/>
                <a:gd name="T14" fmla="*/ 8 w 468"/>
                <a:gd name="T15" fmla="*/ 175 h 468"/>
                <a:gd name="T16" fmla="*/ 1 w 468"/>
                <a:gd name="T17" fmla="*/ 210 h 468"/>
                <a:gd name="T18" fmla="*/ 0 w 468"/>
                <a:gd name="T19" fmla="*/ 247 h 468"/>
                <a:gd name="T20" fmla="*/ 5 w 468"/>
                <a:gd name="T21" fmla="*/ 281 h 468"/>
                <a:gd name="T22" fmla="*/ 14 w 468"/>
                <a:gd name="T23" fmla="*/ 315 h 468"/>
                <a:gd name="T24" fmla="*/ 28 w 468"/>
                <a:gd name="T25" fmla="*/ 346 h 468"/>
                <a:gd name="T26" fmla="*/ 53 w 468"/>
                <a:gd name="T27" fmla="*/ 383 h 468"/>
                <a:gd name="T28" fmla="*/ 103 w 468"/>
                <a:gd name="T29" fmla="*/ 428 h 468"/>
                <a:gd name="T30" fmla="*/ 133 w 468"/>
                <a:gd name="T31" fmla="*/ 445 h 468"/>
                <a:gd name="T32" fmla="*/ 164 w 468"/>
                <a:gd name="T33" fmla="*/ 458 h 468"/>
                <a:gd name="T34" fmla="*/ 199 w 468"/>
                <a:gd name="T35" fmla="*/ 466 h 468"/>
                <a:gd name="T36" fmla="*/ 235 w 468"/>
                <a:gd name="T37" fmla="*/ 468 h 468"/>
                <a:gd name="T38" fmla="*/ 270 w 468"/>
                <a:gd name="T39" fmla="*/ 466 h 468"/>
                <a:gd name="T40" fmla="*/ 304 w 468"/>
                <a:gd name="T41" fmla="*/ 458 h 468"/>
                <a:gd name="T42" fmla="*/ 335 w 468"/>
                <a:gd name="T43" fmla="*/ 445 h 468"/>
                <a:gd name="T44" fmla="*/ 365 w 468"/>
                <a:gd name="T45" fmla="*/ 428 h 468"/>
                <a:gd name="T46" fmla="*/ 415 w 468"/>
                <a:gd name="T47" fmla="*/ 383 h 468"/>
                <a:gd name="T48" fmla="*/ 440 w 468"/>
                <a:gd name="T49" fmla="*/ 346 h 468"/>
                <a:gd name="T50" fmla="*/ 454 w 468"/>
                <a:gd name="T51" fmla="*/ 315 h 468"/>
                <a:gd name="T52" fmla="*/ 464 w 468"/>
                <a:gd name="T53" fmla="*/ 281 h 468"/>
                <a:gd name="T54" fmla="*/ 468 w 468"/>
                <a:gd name="T55" fmla="*/ 247 h 468"/>
                <a:gd name="T56" fmla="*/ 467 w 468"/>
                <a:gd name="T57" fmla="*/ 210 h 468"/>
                <a:gd name="T58" fmla="*/ 460 w 468"/>
                <a:gd name="T59" fmla="*/ 175 h 468"/>
                <a:gd name="T60" fmla="*/ 450 w 468"/>
                <a:gd name="T61" fmla="*/ 143 h 468"/>
                <a:gd name="T62" fmla="*/ 434 w 468"/>
                <a:gd name="T63" fmla="*/ 113 h 468"/>
                <a:gd name="T64" fmla="*/ 400 w 468"/>
                <a:gd name="T65" fmla="*/ 69 h 468"/>
                <a:gd name="T66" fmla="*/ 356 w 468"/>
                <a:gd name="T67" fmla="*/ 34 h 468"/>
                <a:gd name="T68" fmla="*/ 325 w 468"/>
                <a:gd name="T69" fmla="*/ 19 h 468"/>
                <a:gd name="T70" fmla="*/ 293 w 468"/>
                <a:gd name="T71" fmla="*/ 8 h 468"/>
                <a:gd name="T72" fmla="*/ 258 w 468"/>
                <a:gd name="T73" fmla="*/ 2 h 468"/>
                <a:gd name="T74" fmla="*/ 235 w 468"/>
                <a:gd name="T75" fmla="*/ 368 h 468"/>
                <a:gd name="T76" fmla="*/ 208 w 468"/>
                <a:gd name="T77" fmla="*/ 366 h 468"/>
                <a:gd name="T78" fmla="*/ 171 w 468"/>
                <a:gd name="T79" fmla="*/ 351 h 468"/>
                <a:gd name="T80" fmla="*/ 140 w 468"/>
                <a:gd name="T81" fmla="*/ 329 h 468"/>
                <a:gd name="T82" fmla="*/ 117 w 468"/>
                <a:gd name="T83" fmla="*/ 299 h 468"/>
                <a:gd name="T84" fmla="*/ 103 w 468"/>
                <a:gd name="T85" fmla="*/ 261 h 468"/>
                <a:gd name="T86" fmla="*/ 102 w 468"/>
                <a:gd name="T87" fmla="*/ 221 h 468"/>
                <a:gd name="T88" fmla="*/ 112 w 468"/>
                <a:gd name="T89" fmla="*/ 182 h 468"/>
                <a:gd name="T90" fmla="*/ 131 w 468"/>
                <a:gd name="T91" fmla="*/ 150 h 468"/>
                <a:gd name="T92" fmla="*/ 159 w 468"/>
                <a:gd name="T93" fmla="*/ 124 h 468"/>
                <a:gd name="T94" fmla="*/ 195 w 468"/>
                <a:gd name="T95" fmla="*/ 107 h 468"/>
                <a:gd name="T96" fmla="*/ 235 w 468"/>
                <a:gd name="T97" fmla="*/ 101 h 468"/>
                <a:gd name="T98" fmla="*/ 274 w 468"/>
                <a:gd name="T99" fmla="*/ 107 h 468"/>
                <a:gd name="T100" fmla="*/ 309 w 468"/>
                <a:gd name="T101" fmla="*/ 124 h 468"/>
                <a:gd name="T102" fmla="*/ 337 w 468"/>
                <a:gd name="T103" fmla="*/ 150 h 468"/>
                <a:gd name="T104" fmla="*/ 357 w 468"/>
                <a:gd name="T105" fmla="*/ 182 h 468"/>
                <a:gd name="T106" fmla="*/ 366 w 468"/>
                <a:gd name="T107" fmla="*/ 221 h 468"/>
                <a:gd name="T108" fmla="*/ 365 w 468"/>
                <a:gd name="T109" fmla="*/ 261 h 468"/>
                <a:gd name="T110" fmla="*/ 351 w 468"/>
                <a:gd name="T111" fmla="*/ 299 h 468"/>
                <a:gd name="T112" fmla="*/ 329 w 468"/>
                <a:gd name="T113" fmla="*/ 329 h 468"/>
                <a:gd name="T114" fmla="*/ 297 w 468"/>
                <a:gd name="T115" fmla="*/ 351 h 468"/>
                <a:gd name="T116" fmla="*/ 261 w 468"/>
                <a:gd name="T117" fmla="*/ 366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8">
                  <a:moveTo>
                    <a:pt x="235" y="0"/>
                  </a:moveTo>
                  <a:lnTo>
                    <a:pt x="222" y="0"/>
                  </a:lnTo>
                  <a:lnTo>
                    <a:pt x="210" y="2"/>
                  </a:lnTo>
                  <a:lnTo>
                    <a:pt x="199" y="3"/>
                  </a:lnTo>
                  <a:lnTo>
                    <a:pt x="187" y="5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4" y="15"/>
                  </a:lnTo>
                  <a:lnTo>
                    <a:pt x="143" y="19"/>
                  </a:lnTo>
                  <a:lnTo>
                    <a:pt x="133" y="23"/>
                  </a:lnTo>
                  <a:lnTo>
                    <a:pt x="122" y="29"/>
                  </a:lnTo>
                  <a:lnTo>
                    <a:pt x="113" y="34"/>
                  </a:lnTo>
                  <a:lnTo>
                    <a:pt x="103" y="40"/>
                  </a:lnTo>
                  <a:lnTo>
                    <a:pt x="86" y="53"/>
                  </a:lnTo>
                  <a:lnTo>
                    <a:pt x="68" y="69"/>
                  </a:lnTo>
                  <a:lnTo>
                    <a:pt x="53" y="86"/>
                  </a:lnTo>
                  <a:lnTo>
                    <a:pt x="40" y="103"/>
                  </a:lnTo>
                  <a:lnTo>
                    <a:pt x="34" y="113"/>
                  </a:lnTo>
                  <a:lnTo>
                    <a:pt x="28" y="123"/>
                  </a:lnTo>
                  <a:lnTo>
                    <a:pt x="23" y="133"/>
                  </a:lnTo>
                  <a:lnTo>
                    <a:pt x="19" y="143"/>
                  </a:lnTo>
                  <a:lnTo>
                    <a:pt x="14" y="154"/>
                  </a:lnTo>
                  <a:lnTo>
                    <a:pt x="11" y="165"/>
                  </a:lnTo>
                  <a:lnTo>
                    <a:pt x="8" y="175"/>
                  </a:lnTo>
                  <a:lnTo>
                    <a:pt x="5" y="187"/>
                  </a:lnTo>
                  <a:lnTo>
                    <a:pt x="2" y="199"/>
                  </a:lnTo>
                  <a:lnTo>
                    <a:pt x="1" y="210"/>
                  </a:lnTo>
                  <a:lnTo>
                    <a:pt x="0" y="222"/>
                  </a:lnTo>
                  <a:lnTo>
                    <a:pt x="0" y="235"/>
                  </a:lnTo>
                  <a:lnTo>
                    <a:pt x="0" y="247"/>
                  </a:lnTo>
                  <a:lnTo>
                    <a:pt x="1" y="259"/>
                  </a:lnTo>
                  <a:lnTo>
                    <a:pt x="2" y="270"/>
                  </a:lnTo>
                  <a:lnTo>
                    <a:pt x="5" y="281"/>
                  </a:lnTo>
                  <a:lnTo>
                    <a:pt x="8" y="293"/>
                  </a:lnTo>
                  <a:lnTo>
                    <a:pt x="11" y="304"/>
                  </a:lnTo>
                  <a:lnTo>
                    <a:pt x="14" y="315"/>
                  </a:lnTo>
                  <a:lnTo>
                    <a:pt x="19" y="326"/>
                  </a:lnTo>
                  <a:lnTo>
                    <a:pt x="23" y="336"/>
                  </a:lnTo>
                  <a:lnTo>
                    <a:pt x="28" y="346"/>
                  </a:lnTo>
                  <a:lnTo>
                    <a:pt x="34" y="356"/>
                  </a:lnTo>
                  <a:lnTo>
                    <a:pt x="40" y="366"/>
                  </a:lnTo>
                  <a:lnTo>
                    <a:pt x="53" y="383"/>
                  </a:lnTo>
                  <a:lnTo>
                    <a:pt x="68" y="400"/>
                  </a:lnTo>
                  <a:lnTo>
                    <a:pt x="86" y="415"/>
                  </a:lnTo>
                  <a:lnTo>
                    <a:pt x="103" y="428"/>
                  </a:lnTo>
                  <a:lnTo>
                    <a:pt x="113" y="435"/>
                  </a:lnTo>
                  <a:lnTo>
                    <a:pt x="122" y="440"/>
                  </a:lnTo>
                  <a:lnTo>
                    <a:pt x="133" y="445"/>
                  </a:lnTo>
                  <a:lnTo>
                    <a:pt x="143" y="450"/>
                  </a:lnTo>
                  <a:lnTo>
                    <a:pt x="154" y="454"/>
                  </a:lnTo>
                  <a:lnTo>
                    <a:pt x="164" y="458"/>
                  </a:lnTo>
                  <a:lnTo>
                    <a:pt x="175" y="461"/>
                  </a:lnTo>
                  <a:lnTo>
                    <a:pt x="187" y="464"/>
                  </a:lnTo>
                  <a:lnTo>
                    <a:pt x="199" y="466"/>
                  </a:lnTo>
                  <a:lnTo>
                    <a:pt x="210" y="467"/>
                  </a:lnTo>
                  <a:lnTo>
                    <a:pt x="222" y="468"/>
                  </a:lnTo>
                  <a:lnTo>
                    <a:pt x="235" y="468"/>
                  </a:lnTo>
                  <a:lnTo>
                    <a:pt x="247" y="468"/>
                  </a:lnTo>
                  <a:lnTo>
                    <a:pt x="258" y="467"/>
                  </a:lnTo>
                  <a:lnTo>
                    <a:pt x="270" y="466"/>
                  </a:lnTo>
                  <a:lnTo>
                    <a:pt x="281" y="464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4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0"/>
                  </a:lnTo>
                  <a:lnTo>
                    <a:pt x="356" y="435"/>
                  </a:lnTo>
                  <a:lnTo>
                    <a:pt x="365" y="428"/>
                  </a:lnTo>
                  <a:lnTo>
                    <a:pt x="383" y="415"/>
                  </a:lnTo>
                  <a:lnTo>
                    <a:pt x="400" y="400"/>
                  </a:lnTo>
                  <a:lnTo>
                    <a:pt x="415" y="383"/>
                  </a:lnTo>
                  <a:lnTo>
                    <a:pt x="428" y="366"/>
                  </a:lnTo>
                  <a:lnTo>
                    <a:pt x="434" y="356"/>
                  </a:lnTo>
                  <a:lnTo>
                    <a:pt x="440" y="346"/>
                  </a:lnTo>
                  <a:lnTo>
                    <a:pt x="445" y="336"/>
                  </a:lnTo>
                  <a:lnTo>
                    <a:pt x="450" y="326"/>
                  </a:lnTo>
                  <a:lnTo>
                    <a:pt x="454" y="315"/>
                  </a:lnTo>
                  <a:lnTo>
                    <a:pt x="457" y="304"/>
                  </a:lnTo>
                  <a:lnTo>
                    <a:pt x="460" y="293"/>
                  </a:lnTo>
                  <a:lnTo>
                    <a:pt x="464" y="281"/>
                  </a:lnTo>
                  <a:lnTo>
                    <a:pt x="466" y="270"/>
                  </a:lnTo>
                  <a:lnTo>
                    <a:pt x="467" y="259"/>
                  </a:lnTo>
                  <a:lnTo>
                    <a:pt x="468" y="247"/>
                  </a:lnTo>
                  <a:lnTo>
                    <a:pt x="468" y="235"/>
                  </a:lnTo>
                  <a:lnTo>
                    <a:pt x="468" y="222"/>
                  </a:lnTo>
                  <a:lnTo>
                    <a:pt x="467" y="210"/>
                  </a:lnTo>
                  <a:lnTo>
                    <a:pt x="466" y="199"/>
                  </a:lnTo>
                  <a:lnTo>
                    <a:pt x="464" y="187"/>
                  </a:lnTo>
                  <a:lnTo>
                    <a:pt x="460" y="175"/>
                  </a:lnTo>
                  <a:lnTo>
                    <a:pt x="457" y="165"/>
                  </a:lnTo>
                  <a:lnTo>
                    <a:pt x="454" y="154"/>
                  </a:lnTo>
                  <a:lnTo>
                    <a:pt x="450" y="143"/>
                  </a:lnTo>
                  <a:lnTo>
                    <a:pt x="445" y="133"/>
                  </a:lnTo>
                  <a:lnTo>
                    <a:pt x="440" y="123"/>
                  </a:lnTo>
                  <a:lnTo>
                    <a:pt x="434" y="113"/>
                  </a:lnTo>
                  <a:lnTo>
                    <a:pt x="428" y="103"/>
                  </a:lnTo>
                  <a:lnTo>
                    <a:pt x="415" y="86"/>
                  </a:lnTo>
                  <a:lnTo>
                    <a:pt x="400" y="69"/>
                  </a:lnTo>
                  <a:lnTo>
                    <a:pt x="383" y="53"/>
                  </a:lnTo>
                  <a:lnTo>
                    <a:pt x="365" y="40"/>
                  </a:lnTo>
                  <a:lnTo>
                    <a:pt x="356" y="34"/>
                  </a:lnTo>
                  <a:lnTo>
                    <a:pt x="346" y="29"/>
                  </a:lnTo>
                  <a:lnTo>
                    <a:pt x="335" y="23"/>
                  </a:lnTo>
                  <a:lnTo>
                    <a:pt x="325" y="19"/>
                  </a:lnTo>
                  <a:lnTo>
                    <a:pt x="315" y="15"/>
                  </a:lnTo>
                  <a:lnTo>
                    <a:pt x="304" y="11"/>
                  </a:lnTo>
                  <a:lnTo>
                    <a:pt x="293" y="8"/>
                  </a:lnTo>
                  <a:lnTo>
                    <a:pt x="281" y="5"/>
                  </a:lnTo>
                  <a:lnTo>
                    <a:pt x="270" y="3"/>
                  </a:lnTo>
                  <a:lnTo>
                    <a:pt x="258" y="2"/>
                  </a:lnTo>
                  <a:lnTo>
                    <a:pt x="247" y="0"/>
                  </a:lnTo>
                  <a:lnTo>
                    <a:pt x="235" y="0"/>
                  </a:lnTo>
                  <a:close/>
                  <a:moveTo>
                    <a:pt x="235" y="368"/>
                  </a:moveTo>
                  <a:lnTo>
                    <a:pt x="235" y="368"/>
                  </a:lnTo>
                  <a:lnTo>
                    <a:pt x="221" y="368"/>
                  </a:lnTo>
                  <a:lnTo>
                    <a:pt x="208" y="366"/>
                  </a:lnTo>
                  <a:lnTo>
                    <a:pt x="195" y="362"/>
                  </a:lnTo>
                  <a:lnTo>
                    <a:pt x="182" y="357"/>
                  </a:lnTo>
                  <a:lnTo>
                    <a:pt x="171" y="351"/>
                  </a:lnTo>
                  <a:lnTo>
                    <a:pt x="159" y="345"/>
                  </a:lnTo>
                  <a:lnTo>
                    <a:pt x="149" y="337"/>
                  </a:lnTo>
                  <a:lnTo>
                    <a:pt x="140" y="329"/>
                  </a:lnTo>
                  <a:lnTo>
                    <a:pt x="131" y="319"/>
                  </a:lnTo>
                  <a:lnTo>
                    <a:pt x="123" y="309"/>
                  </a:lnTo>
                  <a:lnTo>
                    <a:pt x="117" y="299"/>
                  </a:lnTo>
                  <a:lnTo>
                    <a:pt x="112" y="287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2" y="248"/>
                  </a:lnTo>
                  <a:lnTo>
                    <a:pt x="101" y="235"/>
                  </a:lnTo>
                  <a:lnTo>
                    <a:pt x="102" y="221"/>
                  </a:lnTo>
                  <a:lnTo>
                    <a:pt x="103" y="208"/>
                  </a:lnTo>
                  <a:lnTo>
                    <a:pt x="106" y="195"/>
                  </a:lnTo>
                  <a:lnTo>
                    <a:pt x="112" y="182"/>
                  </a:lnTo>
                  <a:lnTo>
                    <a:pt x="117" y="171"/>
                  </a:lnTo>
                  <a:lnTo>
                    <a:pt x="123" y="159"/>
                  </a:lnTo>
                  <a:lnTo>
                    <a:pt x="131" y="150"/>
                  </a:lnTo>
                  <a:lnTo>
                    <a:pt x="140" y="140"/>
                  </a:lnTo>
                  <a:lnTo>
                    <a:pt x="149" y="131"/>
                  </a:lnTo>
                  <a:lnTo>
                    <a:pt x="159" y="124"/>
                  </a:lnTo>
                  <a:lnTo>
                    <a:pt x="171" y="117"/>
                  </a:lnTo>
                  <a:lnTo>
                    <a:pt x="182" y="112"/>
                  </a:lnTo>
                  <a:lnTo>
                    <a:pt x="195" y="107"/>
                  </a:lnTo>
                  <a:lnTo>
                    <a:pt x="208" y="103"/>
                  </a:lnTo>
                  <a:lnTo>
                    <a:pt x="221" y="102"/>
                  </a:lnTo>
                  <a:lnTo>
                    <a:pt x="235" y="101"/>
                  </a:lnTo>
                  <a:lnTo>
                    <a:pt x="248" y="102"/>
                  </a:lnTo>
                  <a:lnTo>
                    <a:pt x="261" y="103"/>
                  </a:lnTo>
                  <a:lnTo>
                    <a:pt x="274" y="107"/>
                  </a:lnTo>
                  <a:lnTo>
                    <a:pt x="286" y="112"/>
                  </a:lnTo>
                  <a:lnTo>
                    <a:pt x="297" y="117"/>
                  </a:lnTo>
                  <a:lnTo>
                    <a:pt x="309" y="124"/>
                  </a:lnTo>
                  <a:lnTo>
                    <a:pt x="319" y="131"/>
                  </a:lnTo>
                  <a:lnTo>
                    <a:pt x="329" y="140"/>
                  </a:lnTo>
                  <a:lnTo>
                    <a:pt x="337" y="150"/>
                  </a:lnTo>
                  <a:lnTo>
                    <a:pt x="345" y="159"/>
                  </a:lnTo>
                  <a:lnTo>
                    <a:pt x="351" y="171"/>
                  </a:lnTo>
                  <a:lnTo>
                    <a:pt x="357" y="182"/>
                  </a:lnTo>
                  <a:lnTo>
                    <a:pt x="362" y="195"/>
                  </a:lnTo>
                  <a:lnTo>
                    <a:pt x="365" y="208"/>
                  </a:lnTo>
                  <a:lnTo>
                    <a:pt x="366" y="221"/>
                  </a:lnTo>
                  <a:lnTo>
                    <a:pt x="367" y="235"/>
                  </a:lnTo>
                  <a:lnTo>
                    <a:pt x="366" y="248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7" y="287"/>
                  </a:lnTo>
                  <a:lnTo>
                    <a:pt x="351" y="299"/>
                  </a:lnTo>
                  <a:lnTo>
                    <a:pt x="345" y="309"/>
                  </a:lnTo>
                  <a:lnTo>
                    <a:pt x="337" y="319"/>
                  </a:lnTo>
                  <a:lnTo>
                    <a:pt x="329" y="329"/>
                  </a:lnTo>
                  <a:lnTo>
                    <a:pt x="319" y="337"/>
                  </a:lnTo>
                  <a:lnTo>
                    <a:pt x="309" y="345"/>
                  </a:lnTo>
                  <a:lnTo>
                    <a:pt x="297" y="351"/>
                  </a:lnTo>
                  <a:lnTo>
                    <a:pt x="286" y="357"/>
                  </a:lnTo>
                  <a:lnTo>
                    <a:pt x="274" y="362"/>
                  </a:lnTo>
                  <a:lnTo>
                    <a:pt x="261" y="366"/>
                  </a:lnTo>
                  <a:lnTo>
                    <a:pt x="248" y="368"/>
                  </a:lnTo>
                  <a:lnTo>
                    <a:pt x="235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4"/>
            <p:cNvSpPr>
              <a:spLocks noEditPoints="1"/>
            </p:cNvSpPr>
            <p:nvPr userDrawn="1"/>
          </p:nvSpPr>
          <p:spPr bwMode="auto">
            <a:xfrm>
              <a:off x="-5599113" y="-1426549"/>
              <a:ext cx="184150" cy="185738"/>
            </a:xfrm>
            <a:custGeom>
              <a:avLst/>
              <a:gdLst>
                <a:gd name="T0" fmla="*/ 210 w 468"/>
                <a:gd name="T1" fmla="*/ 2 h 469"/>
                <a:gd name="T2" fmla="*/ 175 w 468"/>
                <a:gd name="T3" fmla="*/ 8 h 469"/>
                <a:gd name="T4" fmla="*/ 143 w 468"/>
                <a:gd name="T5" fmla="*/ 18 h 469"/>
                <a:gd name="T6" fmla="*/ 113 w 468"/>
                <a:gd name="T7" fmla="*/ 35 h 469"/>
                <a:gd name="T8" fmla="*/ 68 w 468"/>
                <a:gd name="T9" fmla="*/ 69 h 469"/>
                <a:gd name="T10" fmla="*/ 34 w 468"/>
                <a:gd name="T11" fmla="*/ 114 h 469"/>
                <a:gd name="T12" fmla="*/ 19 w 468"/>
                <a:gd name="T13" fmla="*/ 144 h 469"/>
                <a:gd name="T14" fmla="*/ 8 w 468"/>
                <a:gd name="T15" fmla="*/ 176 h 469"/>
                <a:gd name="T16" fmla="*/ 1 w 468"/>
                <a:gd name="T17" fmla="*/ 211 h 469"/>
                <a:gd name="T18" fmla="*/ 0 w 468"/>
                <a:gd name="T19" fmla="*/ 246 h 469"/>
                <a:gd name="T20" fmla="*/ 5 w 468"/>
                <a:gd name="T21" fmla="*/ 282 h 469"/>
                <a:gd name="T22" fmla="*/ 14 w 468"/>
                <a:gd name="T23" fmla="*/ 315 h 469"/>
                <a:gd name="T24" fmla="*/ 28 w 468"/>
                <a:gd name="T25" fmla="*/ 346 h 469"/>
                <a:gd name="T26" fmla="*/ 53 w 468"/>
                <a:gd name="T27" fmla="*/ 384 h 469"/>
                <a:gd name="T28" fmla="*/ 103 w 468"/>
                <a:gd name="T29" fmla="*/ 429 h 469"/>
                <a:gd name="T30" fmla="*/ 133 w 468"/>
                <a:gd name="T31" fmla="*/ 445 h 469"/>
                <a:gd name="T32" fmla="*/ 164 w 468"/>
                <a:gd name="T33" fmla="*/ 458 h 469"/>
                <a:gd name="T34" fmla="*/ 198 w 468"/>
                <a:gd name="T35" fmla="*/ 466 h 469"/>
                <a:gd name="T36" fmla="*/ 234 w 468"/>
                <a:gd name="T37" fmla="*/ 469 h 469"/>
                <a:gd name="T38" fmla="*/ 269 w 468"/>
                <a:gd name="T39" fmla="*/ 466 h 469"/>
                <a:gd name="T40" fmla="*/ 304 w 468"/>
                <a:gd name="T41" fmla="*/ 458 h 469"/>
                <a:gd name="T42" fmla="*/ 335 w 468"/>
                <a:gd name="T43" fmla="*/ 445 h 469"/>
                <a:gd name="T44" fmla="*/ 365 w 468"/>
                <a:gd name="T45" fmla="*/ 429 h 469"/>
                <a:gd name="T46" fmla="*/ 415 w 468"/>
                <a:gd name="T47" fmla="*/ 384 h 469"/>
                <a:gd name="T48" fmla="*/ 440 w 468"/>
                <a:gd name="T49" fmla="*/ 346 h 469"/>
                <a:gd name="T50" fmla="*/ 454 w 468"/>
                <a:gd name="T51" fmla="*/ 315 h 469"/>
                <a:gd name="T52" fmla="*/ 464 w 468"/>
                <a:gd name="T53" fmla="*/ 282 h 469"/>
                <a:gd name="T54" fmla="*/ 468 w 468"/>
                <a:gd name="T55" fmla="*/ 246 h 469"/>
                <a:gd name="T56" fmla="*/ 467 w 468"/>
                <a:gd name="T57" fmla="*/ 211 h 469"/>
                <a:gd name="T58" fmla="*/ 460 w 468"/>
                <a:gd name="T59" fmla="*/ 176 h 469"/>
                <a:gd name="T60" fmla="*/ 450 w 468"/>
                <a:gd name="T61" fmla="*/ 144 h 469"/>
                <a:gd name="T62" fmla="*/ 434 w 468"/>
                <a:gd name="T63" fmla="*/ 114 h 469"/>
                <a:gd name="T64" fmla="*/ 400 w 468"/>
                <a:gd name="T65" fmla="*/ 69 h 469"/>
                <a:gd name="T66" fmla="*/ 356 w 468"/>
                <a:gd name="T67" fmla="*/ 35 h 469"/>
                <a:gd name="T68" fmla="*/ 325 w 468"/>
                <a:gd name="T69" fmla="*/ 18 h 469"/>
                <a:gd name="T70" fmla="*/ 293 w 468"/>
                <a:gd name="T71" fmla="*/ 8 h 469"/>
                <a:gd name="T72" fmla="*/ 258 w 468"/>
                <a:gd name="T73" fmla="*/ 2 h 469"/>
                <a:gd name="T74" fmla="*/ 234 w 468"/>
                <a:gd name="T75" fmla="*/ 368 h 469"/>
                <a:gd name="T76" fmla="*/ 208 w 468"/>
                <a:gd name="T77" fmla="*/ 365 h 469"/>
                <a:gd name="T78" fmla="*/ 171 w 468"/>
                <a:gd name="T79" fmla="*/ 352 h 469"/>
                <a:gd name="T80" fmla="*/ 140 w 468"/>
                <a:gd name="T81" fmla="*/ 330 h 469"/>
                <a:gd name="T82" fmla="*/ 117 w 468"/>
                <a:gd name="T83" fmla="*/ 298 h 469"/>
                <a:gd name="T84" fmla="*/ 103 w 468"/>
                <a:gd name="T85" fmla="*/ 261 h 469"/>
                <a:gd name="T86" fmla="*/ 102 w 468"/>
                <a:gd name="T87" fmla="*/ 220 h 469"/>
                <a:gd name="T88" fmla="*/ 112 w 468"/>
                <a:gd name="T89" fmla="*/ 183 h 469"/>
                <a:gd name="T90" fmla="*/ 131 w 468"/>
                <a:gd name="T91" fmla="*/ 149 h 469"/>
                <a:gd name="T92" fmla="*/ 159 w 468"/>
                <a:gd name="T93" fmla="*/ 124 h 469"/>
                <a:gd name="T94" fmla="*/ 195 w 468"/>
                <a:gd name="T95" fmla="*/ 107 h 469"/>
                <a:gd name="T96" fmla="*/ 234 w 468"/>
                <a:gd name="T97" fmla="*/ 101 h 469"/>
                <a:gd name="T98" fmla="*/ 274 w 468"/>
                <a:gd name="T99" fmla="*/ 107 h 469"/>
                <a:gd name="T100" fmla="*/ 309 w 468"/>
                <a:gd name="T101" fmla="*/ 124 h 469"/>
                <a:gd name="T102" fmla="*/ 337 w 468"/>
                <a:gd name="T103" fmla="*/ 149 h 469"/>
                <a:gd name="T104" fmla="*/ 357 w 468"/>
                <a:gd name="T105" fmla="*/ 183 h 469"/>
                <a:gd name="T106" fmla="*/ 366 w 468"/>
                <a:gd name="T107" fmla="*/ 220 h 469"/>
                <a:gd name="T108" fmla="*/ 365 w 468"/>
                <a:gd name="T109" fmla="*/ 261 h 469"/>
                <a:gd name="T110" fmla="*/ 351 w 468"/>
                <a:gd name="T111" fmla="*/ 298 h 469"/>
                <a:gd name="T112" fmla="*/ 329 w 468"/>
                <a:gd name="T113" fmla="*/ 330 h 469"/>
                <a:gd name="T114" fmla="*/ 297 w 468"/>
                <a:gd name="T115" fmla="*/ 352 h 469"/>
                <a:gd name="T116" fmla="*/ 261 w 468"/>
                <a:gd name="T117" fmla="*/ 36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8" h="469">
                  <a:moveTo>
                    <a:pt x="234" y="0"/>
                  </a:moveTo>
                  <a:lnTo>
                    <a:pt x="222" y="1"/>
                  </a:lnTo>
                  <a:lnTo>
                    <a:pt x="210" y="2"/>
                  </a:lnTo>
                  <a:lnTo>
                    <a:pt x="198" y="3"/>
                  </a:lnTo>
                  <a:lnTo>
                    <a:pt x="187" y="6"/>
                  </a:lnTo>
                  <a:lnTo>
                    <a:pt x="175" y="8"/>
                  </a:lnTo>
                  <a:lnTo>
                    <a:pt x="164" y="11"/>
                  </a:lnTo>
                  <a:lnTo>
                    <a:pt x="154" y="15"/>
                  </a:lnTo>
                  <a:lnTo>
                    <a:pt x="143" y="18"/>
                  </a:lnTo>
                  <a:lnTo>
                    <a:pt x="133" y="24"/>
                  </a:lnTo>
                  <a:lnTo>
                    <a:pt x="122" y="29"/>
                  </a:lnTo>
                  <a:lnTo>
                    <a:pt x="113" y="35"/>
                  </a:lnTo>
                  <a:lnTo>
                    <a:pt x="103" y="40"/>
                  </a:lnTo>
                  <a:lnTo>
                    <a:pt x="86" y="54"/>
                  </a:lnTo>
                  <a:lnTo>
                    <a:pt x="68" y="69"/>
                  </a:lnTo>
                  <a:lnTo>
                    <a:pt x="53" y="85"/>
                  </a:lnTo>
                  <a:lnTo>
                    <a:pt x="40" y="104"/>
                  </a:lnTo>
                  <a:lnTo>
                    <a:pt x="34" y="114"/>
                  </a:lnTo>
                  <a:lnTo>
                    <a:pt x="28" y="123"/>
                  </a:lnTo>
                  <a:lnTo>
                    <a:pt x="23" y="133"/>
                  </a:lnTo>
                  <a:lnTo>
                    <a:pt x="19" y="144"/>
                  </a:lnTo>
                  <a:lnTo>
                    <a:pt x="14" y="155"/>
                  </a:lnTo>
                  <a:lnTo>
                    <a:pt x="11" y="165"/>
                  </a:lnTo>
                  <a:lnTo>
                    <a:pt x="8" y="176"/>
                  </a:lnTo>
                  <a:lnTo>
                    <a:pt x="5" y="187"/>
                  </a:lnTo>
                  <a:lnTo>
                    <a:pt x="2" y="199"/>
                  </a:lnTo>
                  <a:lnTo>
                    <a:pt x="1" y="211"/>
                  </a:lnTo>
                  <a:lnTo>
                    <a:pt x="0" y="223"/>
                  </a:lnTo>
                  <a:lnTo>
                    <a:pt x="0" y="234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70"/>
                  </a:lnTo>
                  <a:lnTo>
                    <a:pt x="5" y="282"/>
                  </a:lnTo>
                  <a:lnTo>
                    <a:pt x="8" y="293"/>
                  </a:lnTo>
                  <a:lnTo>
                    <a:pt x="11" y="305"/>
                  </a:lnTo>
                  <a:lnTo>
                    <a:pt x="14" y="315"/>
                  </a:lnTo>
                  <a:lnTo>
                    <a:pt x="19" y="325"/>
                  </a:lnTo>
                  <a:lnTo>
                    <a:pt x="23" y="336"/>
                  </a:lnTo>
                  <a:lnTo>
                    <a:pt x="28" y="346"/>
                  </a:lnTo>
                  <a:lnTo>
                    <a:pt x="34" y="355"/>
                  </a:lnTo>
                  <a:lnTo>
                    <a:pt x="40" y="365"/>
                  </a:lnTo>
                  <a:lnTo>
                    <a:pt x="53" y="384"/>
                  </a:lnTo>
                  <a:lnTo>
                    <a:pt x="68" y="400"/>
                  </a:lnTo>
                  <a:lnTo>
                    <a:pt x="86" y="415"/>
                  </a:lnTo>
                  <a:lnTo>
                    <a:pt x="103" y="429"/>
                  </a:lnTo>
                  <a:lnTo>
                    <a:pt x="113" y="434"/>
                  </a:lnTo>
                  <a:lnTo>
                    <a:pt x="122" y="441"/>
                  </a:lnTo>
                  <a:lnTo>
                    <a:pt x="133" y="445"/>
                  </a:lnTo>
                  <a:lnTo>
                    <a:pt x="143" y="450"/>
                  </a:lnTo>
                  <a:lnTo>
                    <a:pt x="154" y="455"/>
                  </a:lnTo>
                  <a:lnTo>
                    <a:pt x="164" y="458"/>
                  </a:lnTo>
                  <a:lnTo>
                    <a:pt x="175" y="461"/>
                  </a:lnTo>
                  <a:lnTo>
                    <a:pt x="187" y="463"/>
                  </a:lnTo>
                  <a:lnTo>
                    <a:pt x="198" y="466"/>
                  </a:lnTo>
                  <a:lnTo>
                    <a:pt x="210" y="468"/>
                  </a:lnTo>
                  <a:lnTo>
                    <a:pt x="222" y="468"/>
                  </a:lnTo>
                  <a:lnTo>
                    <a:pt x="234" y="469"/>
                  </a:lnTo>
                  <a:lnTo>
                    <a:pt x="247" y="468"/>
                  </a:lnTo>
                  <a:lnTo>
                    <a:pt x="258" y="468"/>
                  </a:lnTo>
                  <a:lnTo>
                    <a:pt x="269" y="466"/>
                  </a:lnTo>
                  <a:lnTo>
                    <a:pt x="281" y="463"/>
                  </a:lnTo>
                  <a:lnTo>
                    <a:pt x="293" y="461"/>
                  </a:lnTo>
                  <a:lnTo>
                    <a:pt x="304" y="458"/>
                  </a:lnTo>
                  <a:lnTo>
                    <a:pt x="315" y="455"/>
                  </a:lnTo>
                  <a:lnTo>
                    <a:pt x="325" y="450"/>
                  </a:lnTo>
                  <a:lnTo>
                    <a:pt x="335" y="445"/>
                  </a:lnTo>
                  <a:lnTo>
                    <a:pt x="346" y="441"/>
                  </a:lnTo>
                  <a:lnTo>
                    <a:pt x="356" y="434"/>
                  </a:lnTo>
                  <a:lnTo>
                    <a:pt x="365" y="429"/>
                  </a:lnTo>
                  <a:lnTo>
                    <a:pt x="383" y="415"/>
                  </a:lnTo>
                  <a:lnTo>
                    <a:pt x="400" y="400"/>
                  </a:lnTo>
                  <a:lnTo>
                    <a:pt x="415" y="384"/>
                  </a:lnTo>
                  <a:lnTo>
                    <a:pt x="428" y="365"/>
                  </a:lnTo>
                  <a:lnTo>
                    <a:pt x="434" y="355"/>
                  </a:lnTo>
                  <a:lnTo>
                    <a:pt x="440" y="346"/>
                  </a:lnTo>
                  <a:lnTo>
                    <a:pt x="445" y="336"/>
                  </a:lnTo>
                  <a:lnTo>
                    <a:pt x="450" y="325"/>
                  </a:lnTo>
                  <a:lnTo>
                    <a:pt x="454" y="315"/>
                  </a:lnTo>
                  <a:lnTo>
                    <a:pt x="457" y="305"/>
                  </a:lnTo>
                  <a:lnTo>
                    <a:pt x="460" y="293"/>
                  </a:lnTo>
                  <a:lnTo>
                    <a:pt x="464" y="282"/>
                  </a:lnTo>
                  <a:lnTo>
                    <a:pt x="466" y="270"/>
                  </a:lnTo>
                  <a:lnTo>
                    <a:pt x="467" y="258"/>
                  </a:lnTo>
                  <a:lnTo>
                    <a:pt x="468" y="246"/>
                  </a:lnTo>
                  <a:lnTo>
                    <a:pt x="468" y="234"/>
                  </a:lnTo>
                  <a:lnTo>
                    <a:pt x="468" y="223"/>
                  </a:lnTo>
                  <a:lnTo>
                    <a:pt x="467" y="211"/>
                  </a:lnTo>
                  <a:lnTo>
                    <a:pt x="466" y="199"/>
                  </a:lnTo>
                  <a:lnTo>
                    <a:pt x="464" y="187"/>
                  </a:lnTo>
                  <a:lnTo>
                    <a:pt x="460" y="176"/>
                  </a:lnTo>
                  <a:lnTo>
                    <a:pt x="457" y="165"/>
                  </a:lnTo>
                  <a:lnTo>
                    <a:pt x="454" y="155"/>
                  </a:lnTo>
                  <a:lnTo>
                    <a:pt x="450" y="144"/>
                  </a:lnTo>
                  <a:lnTo>
                    <a:pt x="445" y="133"/>
                  </a:lnTo>
                  <a:lnTo>
                    <a:pt x="440" y="123"/>
                  </a:lnTo>
                  <a:lnTo>
                    <a:pt x="434" y="114"/>
                  </a:lnTo>
                  <a:lnTo>
                    <a:pt x="428" y="104"/>
                  </a:lnTo>
                  <a:lnTo>
                    <a:pt x="415" y="85"/>
                  </a:lnTo>
                  <a:lnTo>
                    <a:pt x="400" y="69"/>
                  </a:lnTo>
                  <a:lnTo>
                    <a:pt x="383" y="54"/>
                  </a:lnTo>
                  <a:lnTo>
                    <a:pt x="365" y="40"/>
                  </a:lnTo>
                  <a:lnTo>
                    <a:pt x="356" y="35"/>
                  </a:lnTo>
                  <a:lnTo>
                    <a:pt x="346" y="29"/>
                  </a:lnTo>
                  <a:lnTo>
                    <a:pt x="335" y="24"/>
                  </a:lnTo>
                  <a:lnTo>
                    <a:pt x="325" y="18"/>
                  </a:lnTo>
                  <a:lnTo>
                    <a:pt x="315" y="15"/>
                  </a:lnTo>
                  <a:lnTo>
                    <a:pt x="304" y="11"/>
                  </a:lnTo>
                  <a:lnTo>
                    <a:pt x="293" y="8"/>
                  </a:lnTo>
                  <a:lnTo>
                    <a:pt x="281" y="6"/>
                  </a:lnTo>
                  <a:lnTo>
                    <a:pt x="269" y="3"/>
                  </a:lnTo>
                  <a:lnTo>
                    <a:pt x="258" y="2"/>
                  </a:lnTo>
                  <a:lnTo>
                    <a:pt x="247" y="1"/>
                  </a:lnTo>
                  <a:lnTo>
                    <a:pt x="234" y="0"/>
                  </a:lnTo>
                  <a:close/>
                  <a:moveTo>
                    <a:pt x="234" y="368"/>
                  </a:moveTo>
                  <a:lnTo>
                    <a:pt x="234" y="368"/>
                  </a:lnTo>
                  <a:lnTo>
                    <a:pt x="221" y="367"/>
                  </a:lnTo>
                  <a:lnTo>
                    <a:pt x="208" y="365"/>
                  </a:lnTo>
                  <a:lnTo>
                    <a:pt x="195" y="362"/>
                  </a:lnTo>
                  <a:lnTo>
                    <a:pt x="182" y="358"/>
                  </a:lnTo>
                  <a:lnTo>
                    <a:pt x="171" y="352"/>
                  </a:lnTo>
                  <a:lnTo>
                    <a:pt x="159" y="346"/>
                  </a:lnTo>
                  <a:lnTo>
                    <a:pt x="149" y="337"/>
                  </a:lnTo>
                  <a:lnTo>
                    <a:pt x="140" y="330"/>
                  </a:lnTo>
                  <a:lnTo>
                    <a:pt x="131" y="320"/>
                  </a:lnTo>
                  <a:lnTo>
                    <a:pt x="123" y="309"/>
                  </a:lnTo>
                  <a:lnTo>
                    <a:pt x="117" y="298"/>
                  </a:lnTo>
                  <a:lnTo>
                    <a:pt x="112" y="286"/>
                  </a:lnTo>
                  <a:lnTo>
                    <a:pt x="106" y="274"/>
                  </a:lnTo>
                  <a:lnTo>
                    <a:pt x="103" y="261"/>
                  </a:lnTo>
                  <a:lnTo>
                    <a:pt x="102" y="249"/>
                  </a:lnTo>
                  <a:lnTo>
                    <a:pt x="101" y="234"/>
                  </a:lnTo>
                  <a:lnTo>
                    <a:pt x="102" y="220"/>
                  </a:lnTo>
                  <a:lnTo>
                    <a:pt x="103" y="207"/>
                  </a:lnTo>
                  <a:lnTo>
                    <a:pt x="106" y="195"/>
                  </a:lnTo>
                  <a:lnTo>
                    <a:pt x="112" y="183"/>
                  </a:lnTo>
                  <a:lnTo>
                    <a:pt x="117" y="171"/>
                  </a:lnTo>
                  <a:lnTo>
                    <a:pt x="123" y="160"/>
                  </a:lnTo>
                  <a:lnTo>
                    <a:pt x="131" y="149"/>
                  </a:lnTo>
                  <a:lnTo>
                    <a:pt x="140" y="141"/>
                  </a:lnTo>
                  <a:lnTo>
                    <a:pt x="149" y="132"/>
                  </a:lnTo>
                  <a:lnTo>
                    <a:pt x="159" y="124"/>
                  </a:lnTo>
                  <a:lnTo>
                    <a:pt x="171" y="117"/>
                  </a:lnTo>
                  <a:lnTo>
                    <a:pt x="182" y="111"/>
                  </a:lnTo>
                  <a:lnTo>
                    <a:pt x="195" y="107"/>
                  </a:lnTo>
                  <a:lnTo>
                    <a:pt x="208" y="104"/>
                  </a:lnTo>
                  <a:lnTo>
                    <a:pt x="221" y="102"/>
                  </a:lnTo>
                  <a:lnTo>
                    <a:pt x="234" y="101"/>
                  </a:lnTo>
                  <a:lnTo>
                    <a:pt x="248" y="102"/>
                  </a:lnTo>
                  <a:lnTo>
                    <a:pt x="261" y="104"/>
                  </a:lnTo>
                  <a:lnTo>
                    <a:pt x="274" y="107"/>
                  </a:lnTo>
                  <a:lnTo>
                    <a:pt x="286" y="111"/>
                  </a:lnTo>
                  <a:lnTo>
                    <a:pt x="297" y="117"/>
                  </a:lnTo>
                  <a:lnTo>
                    <a:pt x="309" y="124"/>
                  </a:lnTo>
                  <a:lnTo>
                    <a:pt x="319" y="132"/>
                  </a:lnTo>
                  <a:lnTo>
                    <a:pt x="329" y="141"/>
                  </a:lnTo>
                  <a:lnTo>
                    <a:pt x="337" y="149"/>
                  </a:lnTo>
                  <a:lnTo>
                    <a:pt x="345" y="160"/>
                  </a:lnTo>
                  <a:lnTo>
                    <a:pt x="351" y="171"/>
                  </a:lnTo>
                  <a:lnTo>
                    <a:pt x="357" y="183"/>
                  </a:lnTo>
                  <a:lnTo>
                    <a:pt x="362" y="195"/>
                  </a:lnTo>
                  <a:lnTo>
                    <a:pt x="365" y="207"/>
                  </a:lnTo>
                  <a:lnTo>
                    <a:pt x="366" y="220"/>
                  </a:lnTo>
                  <a:lnTo>
                    <a:pt x="367" y="234"/>
                  </a:lnTo>
                  <a:lnTo>
                    <a:pt x="366" y="249"/>
                  </a:lnTo>
                  <a:lnTo>
                    <a:pt x="365" y="261"/>
                  </a:lnTo>
                  <a:lnTo>
                    <a:pt x="362" y="274"/>
                  </a:lnTo>
                  <a:lnTo>
                    <a:pt x="357" y="286"/>
                  </a:lnTo>
                  <a:lnTo>
                    <a:pt x="351" y="298"/>
                  </a:lnTo>
                  <a:lnTo>
                    <a:pt x="345" y="309"/>
                  </a:lnTo>
                  <a:lnTo>
                    <a:pt x="337" y="320"/>
                  </a:lnTo>
                  <a:lnTo>
                    <a:pt x="329" y="330"/>
                  </a:lnTo>
                  <a:lnTo>
                    <a:pt x="319" y="337"/>
                  </a:lnTo>
                  <a:lnTo>
                    <a:pt x="309" y="346"/>
                  </a:lnTo>
                  <a:lnTo>
                    <a:pt x="297" y="352"/>
                  </a:lnTo>
                  <a:lnTo>
                    <a:pt x="286" y="358"/>
                  </a:lnTo>
                  <a:lnTo>
                    <a:pt x="274" y="362"/>
                  </a:lnTo>
                  <a:lnTo>
                    <a:pt x="261" y="365"/>
                  </a:lnTo>
                  <a:lnTo>
                    <a:pt x="248" y="367"/>
                  </a:lnTo>
                  <a:lnTo>
                    <a:pt x="234" y="36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5"/>
            <p:cNvSpPr>
              <a:spLocks noEditPoints="1"/>
            </p:cNvSpPr>
            <p:nvPr userDrawn="1"/>
          </p:nvSpPr>
          <p:spPr bwMode="auto">
            <a:xfrm>
              <a:off x="-4108450" y="108564"/>
              <a:ext cx="185738" cy="185738"/>
            </a:xfrm>
            <a:custGeom>
              <a:avLst/>
              <a:gdLst>
                <a:gd name="T0" fmla="*/ 209 w 467"/>
                <a:gd name="T1" fmla="*/ 1 h 467"/>
                <a:gd name="T2" fmla="*/ 175 w 467"/>
                <a:gd name="T3" fmla="*/ 7 h 467"/>
                <a:gd name="T4" fmla="*/ 142 w 467"/>
                <a:gd name="T5" fmla="*/ 18 h 467"/>
                <a:gd name="T6" fmla="*/ 112 w 467"/>
                <a:gd name="T7" fmla="*/ 33 h 467"/>
                <a:gd name="T8" fmla="*/ 68 w 467"/>
                <a:gd name="T9" fmla="*/ 68 h 467"/>
                <a:gd name="T10" fmla="*/ 33 w 467"/>
                <a:gd name="T11" fmla="*/ 112 h 467"/>
                <a:gd name="T12" fmla="*/ 18 w 467"/>
                <a:gd name="T13" fmla="*/ 142 h 467"/>
                <a:gd name="T14" fmla="*/ 6 w 467"/>
                <a:gd name="T15" fmla="*/ 175 h 467"/>
                <a:gd name="T16" fmla="*/ 1 w 467"/>
                <a:gd name="T17" fmla="*/ 209 h 467"/>
                <a:gd name="T18" fmla="*/ 0 w 467"/>
                <a:gd name="T19" fmla="*/ 246 h 467"/>
                <a:gd name="T20" fmla="*/ 4 w 467"/>
                <a:gd name="T21" fmla="*/ 280 h 467"/>
                <a:gd name="T22" fmla="*/ 14 w 467"/>
                <a:gd name="T23" fmla="*/ 314 h 467"/>
                <a:gd name="T24" fmla="*/ 28 w 467"/>
                <a:gd name="T25" fmla="*/ 345 h 467"/>
                <a:gd name="T26" fmla="*/ 53 w 467"/>
                <a:gd name="T27" fmla="*/ 382 h 467"/>
                <a:gd name="T28" fmla="*/ 102 w 467"/>
                <a:gd name="T29" fmla="*/ 427 h 467"/>
                <a:gd name="T30" fmla="*/ 131 w 467"/>
                <a:gd name="T31" fmla="*/ 445 h 467"/>
                <a:gd name="T32" fmla="*/ 164 w 467"/>
                <a:gd name="T33" fmla="*/ 457 h 467"/>
                <a:gd name="T34" fmla="*/ 197 w 467"/>
                <a:gd name="T35" fmla="*/ 465 h 467"/>
                <a:gd name="T36" fmla="*/ 233 w 467"/>
                <a:gd name="T37" fmla="*/ 467 h 467"/>
                <a:gd name="T38" fmla="*/ 269 w 467"/>
                <a:gd name="T39" fmla="*/ 465 h 467"/>
                <a:gd name="T40" fmla="*/ 303 w 467"/>
                <a:gd name="T41" fmla="*/ 457 h 467"/>
                <a:gd name="T42" fmla="*/ 334 w 467"/>
                <a:gd name="T43" fmla="*/ 445 h 467"/>
                <a:gd name="T44" fmla="*/ 364 w 467"/>
                <a:gd name="T45" fmla="*/ 427 h 467"/>
                <a:gd name="T46" fmla="*/ 413 w 467"/>
                <a:gd name="T47" fmla="*/ 382 h 467"/>
                <a:gd name="T48" fmla="*/ 439 w 467"/>
                <a:gd name="T49" fmla="*/ 345 h 467"/>
                <a:gd name="T50" fmla="*/ 453 w 467"/>
                <a:gd name="T51" fmla="*/ 314 h 467"/>
                <a:gd name="T52" fmla="*/ 462 w 467"/>
                <a:gd name="T53" fmla="*/ 280 h 467"/>
                <a:gd name="T54" fmla="*/ 467 w 467"/>
                <a:gd name="T55" fmla="*/ 246 h 467"/>
                <a:gd name="T56" fmla="*/ 466 w 467"/>
                <a:gd name="T57" fmla="*/ 209 h 467"/>
                <a:gd name="T58" fmla="*/ 460 w 467"/>
                <a:gd name="T59" fmla="*/ 175 h 467"/>
                <a:gd name="T60" fmla="*/ 449 w 467"/>
                <a:gd name="T61" fmla="*/ 142 h 467"/>
                <a:gd name="T62" fmla="*/ 434 w 467"/>
                <a:gd name="T63" fmla="*/ 112 h 467"/>
                <a:gd name="T64" fmla="*/ 398 w 467"/>
                <a:gd name="T65" fmla="*/ 68 h 467"/>
                <a:gd name="T66" fmla="*/ 355 w 467"/>
                <a:gd name="T67" fmla="*/ 33 h 467"/>
                <a:gd name="T68" fmla="*/ 325 w 467"/>
                <a:gd name="T69" fmla="*/ 18 h 467"/>
                <a:gd name="T70" fmla="*/ 291 w 467"/>
                <a:gd name="T71" fmla="*/ 7 h 467"/>
                <a:gd name="T72" fmla="*/ 257 w 467"/>
                <a:gd name="T73" fmla="*/ 1 h 467"/>
                <a:gd name="T74" fmla="*/ 233 w 467"/>
                <a:gd name="T75" fmla="*/ 367 h 467"/>
                <a:gd name="T76" fmla="*/ 206 w 467"/>
                <a:gd name="T77" fmla="*/ 365 h 467"/>
                <a:gd name="T78" fmla="*/ 169 w 467"/>
                <a:gd name="T79" fmla="*/ 351 h 467"/>
                <a:gd name="T80" fmla="*/ 139 w 467"/>
                <a:gd name="T81" fmla="*/ 328 h 467"/>
                <a:gd name="T82" fmla="*/ 116 w 467"/>
                <a:gd name="T83" fmla="*/ 297 h 467"/>
                <a:gd name="T84" fmla="*/ 102 w 467"/>
                <a:gd name="T85" fmla="*/ 260 h 467"/>
                <a:gd name="T86" fmla="*/ 100 w 467"/>
                <a:gd name="T87" fmla="*/ 220 h 467"/>
                <a:gd name="T88" fmla="*/ 110 w 467"/>
                <a:gd name="T89" fmla="*/ 181 h 467"/>
                <a:gd name="T90" fmla="*/ 130 w 467"/>
                <a:gd name="T91" fmla="*/ 149 h 467"/>
                <a:gd name="T92" fmla="*/ 158 w 467"/>
                <a:gd name="T93" fmla="*/ 123 h 467"/>
                <a:gd name="T94" fmla="*/ 193 w 467"/>
                <a:gd name="T95" fmla="*/ 106 h 467"/>
                <a:gd name="T96" fmla="*/ 233 w 467"/>
                <a:gd name="T97" fmla="*/ 100 h 467"/>
                <a:gd name="T98" fmla="*/ 273 w 467"/>
                <a:gd name="T99" fmla="*/ 106 h 467"/>
                <a:gd name="T100" fmla="*/ 307 w 467"/>
                <a:gd name="T101" fmla="*/ 123 h 467"/>
                <a:gd name="T102" fmla="*/ 337 w 467"/>
                <a:gd name="T103" fmla="*/ 149 h 467"/>
                <a:gd name="T104" fmla="*/ 356 w 467"/>
                <a:gd name="T105" fmla="*/ 181 h 467"/>
                <a:gd name="T106" fmla="*/ 366 w 467"/>
                <a:gd name="T107" fmla="*/ 220 h 467"/>
                <a:gd name="T108" fmla="*/ 364 w 467"/>
                <a:gd name="T109" fmla="*/ 260 h 467"/>
                <a:gd name="T110" fmla="*/ 351 w 467"/>
                <a:gd name="T111" fmla="*/ 297 h 467"/>
                <a:gd name="T112" fmla="*/ 328 w 467"/>
                <a:gd name="T113" fmla="*/ 328 h 467"/>
                <a:gd name="T114" fmla="*/ 297 w 467"/>
                <a:gd name="T115" fmla="*/ 351 h 467"/>
                <a:gd name="T116" fmla="*/ 260 w 467"/>
                <a:gd name="T117" fmla="*/ 36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467">
                  <a:moveTo>
                    <a:pt x="233" y="0"/>
                  </a:moveTo>
                  <a:lnTo>
                    <a:pt x="221" y="0"/>
                  </a:lnTo>
                  <a:lnTo>
                    <a:pt x="209" y="1"/>
                  </a:lnTo>
                  <a:lnTo>
                    <a:pt x="197" y="2"/>
                  </a:lnTo>
                  <a:lnTo>
                    <a:pt x="187" y="4"/>
                  </a:lnTo>
                  <a:lnTo>
                    <a:pt x="175" y="7"/>
                  </a:lnTo>
                  <a:lnTo>
                    <a:pt x="164" y="9"/>
                  </a:lnTo>
                  <a:lnTo>
                    <a:pt x="153" y="14"/>
                  </a:lnTo>
                  <a:lnTo>
                    <a:pt x="142" y="18"/>
                  </a:lnTo>
                  <a:lnTo>
                    <a:pt x="131" y="22"/>
                  </a:lnTo>
                  <a:lnTo>
                    <a:pt x="122" y="28"/>
                  </a:lnTo>
                  <a:lnTo>
                    <a:pt x="112" y="33"/>
                  </a:lnTo>
                  <a:lnTo>
                    <a:pt x="102" y="40"/>
                  </a:lnTo>
                  <a:lnTo>
                    <a:pt x="84" y="53"/>
                  </a:lnTo>
                  <a:lnTo>
                    <a:pt x="68" y="68"/>
                  </a:lnTo>
                  <a:lnTo>
                    <a:pt x="53" y="85"/>
                  </a:lnTo>
                  <a:lnTo>
                    <a:pt x="40" y="102"/>
                  </a:lnTo>
                  <a:lnTo>
                    <a:pt x="33" y="112"/>
                  </a:lnTo>
                  <a:lnTo>
                    <a:pt x="28" y="122"/>
                  </a:lnTo>
                  <a:lnTo>
                    <a:pt x="22" y="131"/>
                  </a:lnTo>
                  <a:lnTo>
                    <a:pt x="18" y="142"/>
                  </a:lnTo>
                  <a:lnTo>
                    <a:pt x="14" y="153"/>
                  </a:lnTo>
                  <a:lnTo>
                    <a:pt x="9" y="164"/>
                  </a:lnTo>
                  <a:lnTo>
                    <a:pt x="6" y="175"/>
                  </a:lnTo>
                  <a:lnTo>
                    <a:pt x="4" y="187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1"/>
                  </a:lnTo>
                  <a:lnTo>
                    <a:pt x="0" y="233"/>
                  </a:lnTo>
                  <a:lnTo>
                    <a:pt x="0" y="246"/>
                  </a:lnTo>
                  <a:lnTo>
                    <a:pt x="1" y="258"/>
                  </a:lnTo>
                  <a:lnTo>
                    <a:pt x="2" y="269"/>
                  </a:lnTo>
                  <a:lnTo>
                    <a:pt x="4" y="280"/>
                  </a:lnTo>
                  <a:lnTo>
                    <a:pt x="6" y="292"/>
                  </a:lnTo>
                  <a:lnTo>
                    <a:pt x="9" y="303"/>
                  </a:lnTo>
                  <a:lnTo>
                    <a:pt x="14" y="314"/>
                  </a:lnTo>
                  <a:lnTo>
                    <a:pt x="18" y="325"/>
                  </a:lnTo>
                  <a:lnTo>
                    <a:pt x="22" y="334"/>
                  </a:lnTo>
                  <a:lnTo>
                    <a:pt x="28" y="345"/>
                  </a:lnTo>
                  <a:lnTo>
                    <a:pt x="33" y="355"/>
                  </a:lnTo>
                  <a:lnTo>
                    <a:pt x="40" y="365"/>
                  </a:lnTo>
                  <a:lnTo>
                    <a:pt x="53" y="382"/>
                  </a:lnTo>
                  <a:lnTo>
                    <a:pt x="68" y="399"/>
                  </a:lnTo>
                  <a:lnTo>
                    <a:pt x="84" y="414"/>
                  </a:lnTo>
                  <a:lnTo>
                    <a:pt x="102" y="427"/>
                  </a:lnTo>
                  <a:lnTo>
                    <a:pt x="112" y="434"/>
                  </a:lnTo>
                  <a:lnTo>
                    <a:pt x="122" y="439"/>
                  </a:lnTo>
                  <a:lnTo>
                    <a:pt x="131" y="445"/>
                  </a:lnTo>
                  <a:lnTo>
                    <a:pt x="142" y="449"/>
                  </a:lnTo>
                  <a:lnTo>
                    <a:pt x="153" y="453"/>
                  </a:lnTo>
                  <a:lnTo>
                    <a:pt x="164" y="457"/>
                  </a:lnTo>
                  <a:lnTo>
                    <a:pt x="175" y="460"/>
                  </a:lnTo>
                  <a:lnTo>
                    <a:pt x="187" y="463"/>
                  </a:lnTo>
                  <a:lnTo>
                    <a:pt x="197" y="465"/>
                  </a:lnTo>
                  <a:lnTo>
                    <a:pt x="209" y="466"/>
                  </a:lnTo>
                  <a:lnTo>
                    <a:pt x="221" y="467"/>
                  </a:lnTo>
                  <a:lnTo>
                    <a:pt x="233" y="467"/>
                  </a:lnTo>
                  <a:lnTo>
                    <a:pt x="245" y="467"/>
                  </a:lnTo>
                  <a:lnTo>
                    <a:pt x="257" y="466"/>
                  </a:lnTo>
                  <a:lnTo>
                    <a:pt x="269" y="465"/>
                  </a:lnTo>
                  <a:lnTo>
                    <a:pt x="280" y="463"/>
                  </a:lnTo>
                  <a:lnTo>
                    <a:pt x="291" y="460"/>
                  </a:lnTo>
                  <a:lnTo>
                    <a:pt x="303" y="457"/>
                  </a:lnTo>
                  <a:lnTo>
                    <a:pt x="314" y="453"/>
                  </a:lnTo>
                  <a:lnTo>
                    <a:pt x="325" y="449"/>
                  </a:lnTo>
                  <a:lnTo>
                    <a:pt x="334" y="445"/>
                  </a:lnTo>
                  <a:lnTo>
                    <a:pt x="345" y="439"/>
                  </a:lnTo>
                  <a:lnTo>
                    <a:pt x="355" y="434"/>
                  </a:lnTo>
                  <a:lnTo>
                    <a:pt x="364" y="427"/>
                  </a:lnTo>
                  <a:lnTo>
                    <a:pt x="382" y="414"/>
                  </a:lnTo>
                  <a:lnTo>
                    <a:pt x="398" y="399"/>
                  </a:lnTo>
                  <a:lnTo>
                    <a:pt x="413" y="382"/>
                  </a:lnTo>
                  <a:lnTo>
                    <a:pt x="427" y="365"/>
                  </a:lnTo>
                  <a:lnTo>
                    <a:pt x="434" y="355"/>
                  </a:lnTo>
                  <a:lnTo>
                    <a:pt x="439" y="345"/>
                  </a:lnTo>
                  <a:lnTo>
                    <a:pt x="445" y="334"/>
                  </a:lnTo>
                  <a:lnTo>
                    <a:pt x="449" y="325"/>
                  </a:lnTo>
                  <a:lnTo>
                    <a:pt x="453" y="314"/>
                  </a:lnTo>
                  <a:lnTo>
                    <a:pt x="457" y="303"/>
                  </a:lnTo>
                  <a:lnTo>
                    <a:pt x="460" y="292"/>
                  </a:lnTo>
                  <a:lnTo>
                    <a:pt x="462" y="280"/>
                  </a:lnTo>
                  <a:lnTo>
                    <a:pt x="464" y="269"/>
                  </a:lnTo>
                  <a:lnTo>
                    <a:pt x="466" y="258"/>
                  </a:lnTo>
                  <a:lnTo>
                    <a:pt x="467" y="246"/>
                  </a:lnTo>
                  <a:lnTo>
                    <a:pt x="467" y="233"/>
                  </a:lnTo>
                  <a:lnTo>
                    <a:pt x="467" y="221"/>
                  </a:lnTo>
                  <a:lnTo>
                    <a:pt x="466" y="209"/>
                  </a:lnTo>
                  <a:lnTo>
                    <a:pt x="464" y="197"/>
                  </a:lnTo>
                  <a:lnTo>
                    <a:pt x="462" y="187"/>
                  </a:lnTo>
                  <a:lnTo>
                    <a:pt x="460" y="175"/>
                  </a:lnTo>
                  <a:lnTo>
                    <a:pt x="457" y="164"/>
                  </a:lnTo>
                  <a:lnTo>
                    <a:pt x="453" y="153"/>
                  </a:lnTo>
                  <a:lnTo>
                    <a:pt x="449" y="142"/>
                  </a:lnTo>
                  <a:lnTo>
                    <a:pt x="445" y="131"/>
                  </a:lnTo>
                  <a:lnTo>
                    <a:pt x="439" y="122"/>
                  </a:lnTo>
                  <a:lnTo>
                    <a:pt x="434" y="112"/>
                  </a:lnTo>
                  <a:lnTo>
                    <a:pt x="427" y="102"/>
                  </a:lnTo>
                  <a:lnTo>
                    <a:pt x="413" y="85"/>
                  </a:lnTo>
                  <a:lnTo>
                    <a:pt x="398" y="68"/>
                  </a:lnTo>
                  <a:lnTo>
                    <a:pt x="382" y="53"/>
                  </a:lnTo>
                  <a:lnTo>
                    <a:pt x="364" y="40"/>
                  </a:lnTo>
                  <a:lnTo>
                    <a:pt x="355" y="33"/>
                  </a:lnTo>
                  <a:lnTo>
                    <a:pt x="345" y="28"/>
                  </a:lnTo>
                  <a:lnTo>
                    <a:pt x="334" y="22"/>
                  </a:lnTo>
                  <a:lnTo>
                    <a:pt x="325" y="18"/>
                  </a:lnTo>
                  <a:lnTo>
                    <a:pt x="314" y="14"/>
                  </a:lnTo>
                  <a:lnTo>
                    <a:pt x="303" y="9"/>
                  </a:lnTo>
                  <a:lnTo>
                    <a:pt x="291" y="7"/>
                  </a:lnTo>
                  <a:lnTo>
                    <a:pt x="280" y="4"/>
                  </a:lnTo>
                  <a:lnTo>
                    <a:pt x="269" y="2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close/>
                  <a:moveTo>
                    <a:pt x="233" y="367"/>
                  </a:moveTo>
                  <a:lnTo>
                    <a:pt x="233" y="367"/>
                  </a:lnTo>
                  <a:lnTo>
                    <a:pt x="220" y="366"/>
                  </a:lnTo>
                  <a:lnTo>
                    <a:pt x="206" y="365"/>
                  </a:lnTo>
                  <a:lnTo>
                    <a:pt x="193" y="360"/>
                  </a:lnTo>
                  <a:lnTo>
                    <a:pt x="181" y="356"/>
                  </a:lnTo>
                  <a:lnTo>
                    <a:pt x="169" y="351"/>
                  </a:lnTo>
                  <a:lnTo>
                    <a:pt x="158" y="344"/>
                  </a:lnTo>
                  <a:lnTo>
                    <a:pt x="149" y="337"/>
                  </a:lnTo>
                  <a:lnTo>
                    <a:pt x="139" y="328"/>
                  </a:lnTo>
                  <a:lnTo>
                    <a:pt x="130" y="318"/>
                  </a:lnTo>
                  <a:lnTo>
                    <a:pt x="123" y="309"/>
                  </a:lnTo>
                  <a:lnTo>
                    <a:pt x="116" y="297"/>
                  </a:lnTo>
                  <a:lnTo>
                    <a:pt x="110" y="286"/>
                  </a:lnTo>
                  <a:lnTo>
                    <a:pt x="106" y="273"/>
                  </a:lnTo>
                  <a:lnTo>
                    <a:pt x="102" y="260"/>
                  </a:lnTo>
                  <a:lnTo>
                    <a:pt x="100" y="247"/>
                  </a:lnTo>
                  <a:lnTo>
                    <a:pt x="100" y="233"/>
                  </a:lnTo>
                  <a:lnTo>
                    <a:pt x="100" y="220"/>
                  </a:lnTo>
                  <a:lnTo>
                    <a:pt x="102" y="207"/>
                  </a:lnTo>
                  <a:lnTo>
                    <a:pt x="106" y="194"/>
                  </a:lnTo>
                  <a:lnTo>
                    <a:pt x="110" y="181"/>
                  </a:lnTo>
                  <a:lnTo>
                    <a:pt x="116" y="170"/>
                  </a:lnTo>
                  <a:lnTo>
                    <a:pt x="123" y="158"/>
                  </a:lnTo>
                  <a:lnTo>
                    <a:pt x="130" y="149"/>
                  </a:lnTo>
                  <a:lnTo>
                    <a:pt x="139" y="139"/>
                  </a:lnTo>
                  <a:lnTo>
                    <a:pt x="149" y="130"/>
                  </a:lnTo>
                  <a:lnTo>
                    <a:pt x="158" y="123"/>
                  </a:lnTo>
                  <a:lnTo>
                    <a:pt x="169" y="116"/>
                  </a:lnTo>
                  <a:lnTo>
                    <a:pt x="181" y="111"/>
                  </a:lnTo>
                  <a:lnTo>
                    <a:pt x="193" y="106"/>
                  </a:lnTo>
                  <a:lnTo>
                    <a:pt x="206" y="102"/>
                  </a:lnTo>
                  <a:lnTo>
                    <a:pt x="220" y="100"/>
                  </a:lnTo>
                  <a:lnTo>
                    <a:pt x="233" y="100"/>
                  </a:lnTo>
                  <a:lnTo>
                    <a:pt x="247" y="100"/>
                  </a:lnTo>
                  <a:lnTo>
                    <a:pt x="260" y="102"/>
                  </a:lnTo>
                  <a:lnTo>
                    <a:pt x="273" y="106"/>
                  </a:lnTo>
                  <a:lnTo>
                    <a:pt x="285" y="111"/>
                  </a:lnTo>
                  <a:lnTo>
                    <a:pt x="297" y="116"/>
                  </a:lnTo>
                  <a:lnTo>
                    <a:pt x="307" y="123"/>
                  </a:lnTo>
                  <a:lnTo>
                    <a:pt x="318" y="130"/>
                  </a:lnTo>
                  <a:lnTo>
                    <a:pt x="328" y="139"/>
                  </a:lnTo>
                  <a:lnTo>
                    <a:pt x="337" y="149"/>
                  </a:lnTo>
                  <a:lnTo>
                    <a:pt x="344" y="158"/>
                  </a:lnTo>
                  <a:lnTo>
                    <a:pt x="351" y="170"/>
                  </a:lnTo>
                  <a:lnTo>
                    <a:pt x="356" y="181"/>
                  </a:lnTo>
                  <a:lnTo>
                    <a:pt x="360" y="194"/>
                  </a:lnTo>
                  <a:lnTo>
                    <a:pt x="364" y="207"/>
                  </a:lnTo>
                  <a:lnTo>
                    <a:pt x="366" y="220"/>
                  </a:lnTo>
                  <a:lnTo>
                    <a:pt x="367" y="233"/>
                  </a:lnTo>
                  <a:lnTo>
                    <a:pt x="366" y="247"/>
                  </a:lnTo>
                  <a:lnTo>
                    <a:pt x="364" y="260"/>
                  </a:lnTo>
                  <a:lnTo>
                    <a:pt x="360" y="273"/>
                  </a:lnTo>
                  <a:lnTo>
                    <a:pt x="356" y="286"/>
                  </a:lnTo>
                  <a:lnTo>
                    <a:pt x="351" y="297"/>
                  </a:lnTo>
                  <a:lnTo>
                    <a:pt x="344" y="309"/>
                  </a:lnTo>
                  <a:lnTo>
                    <a:pt x="337" y="318"/>
                  </a:lnTo>
                  <a:lnTo>
                    <a:pt x="328" y="328"/>
                  </a:lnTo>
                  <a:lnTo>
                    <a:pt x="318" y="337"/>
                  </a:lnTo>
                  <a:lnTo>
                    <a:pt x="307" y="344"/>
                  </a:lnTo>
                  <a:lnTo>
                    <a:pt x="297" y="351"/>
                  </a:lnTo>
                  <a:lnTo>
                    <a:pt x="285" y="356"/>
                  </a:lnTo>
                  <a:lnTo>
                    <a:pt x="273" y="360"/>
                  </a:lnTo>
                  <a:lnTo>
                    <a:pt x="260" y="365"/>
                  </a:lnTo>
                  <a:lnTo>
                    <a:pt x="247" y="366"/>
                  </a:lnTo>
                  <a:lnTo>
                    <a:pt x="233" y="36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56"/>
            <p:cNvSpPr>
              <a:spLocks noEditPoints="1"/>
            </p:cNvSpPr>
            <p:nvPr userDrawn="1"/>
          </p:nvSpPr>
          <p:spPr bwMode="auto">
            <a:xfrm>
              <a:off x="-4418013" y="-131149"/>
              <a:ext cx="282575" cy="282575"/>
            </a:xfrm>
            <a:custGeom>
              <a:avLst/>
              <a:gdLst>
                <a:gd name="T0" fmla="*/ 284 w 713"/>
                <a:gd name="T1" fmla="*/ 8 h 713"/>
                <a:gd name="T2" fmla="*/ 202 w 713"/>
                <a:gd name="T3" fmla="*/ 35 h 713"/>
                <a:gd name="T4" fmla="*/ 129 w 713"/>
                <a:gd name="T5" fmla="*/ 81 h 713"/>
                <a:gd name="T6" fmla="*/ 70 w 713"/>
                <a:gd name="T7" fmla="*/ 143 h 713"/>
                <a:gd name="T8" fmla="*/ 28 w 713"/>
                <a:gd name="T9" fmla="*/ 217 h 713"/>
                <a:gd name="T10" fmla="*/ 3 w 713"/>
                <a:gd name="T11" fmla="*/ 302 h 713"/>
                <a:gd name="T12" fmla="*/ 1 w 713"/>
                <a:gd name="T13" fmla="*/ 393 h 713"/>
                <a:gd name="T14" fmla="*/ 21 w 713"/>
                <a:gd name="T15" fmla="*/ 478 h 713"/>
                <a:gd name="T16" fmla="*/ 60 w 713"/>
                <a:gd name="T17" fmla="*/ 555 h 713"/>
                <a:gd name="T18" fmla="*/ 116 w 713"/>
                <a:gd name="T19" fmla="*/ 620 h 713"/>
                <a:gd name="T20" fmla="*/ 186 w 713"/>
                <a:gd name="T21" fmla="*/ 670 h 713"/>
                <a:gd name="T22" fmla="*/ 267 w 713"/>
                <a:gd name="T23" fmla="*/ 701 h 713"/>
                <a:gd name="T24" fmla="*/ 356 w 713"/>
                <a:gd name="T25" fmla="*/ 713 h 713"/>
                <a:gd name="T26" fmla="*/ 445 w 713"/>
                <a:gd name="T27" fmla="*/ 701 h 713"/>
                <a:gd name="T28" fmla="*/ 526 w 713"/>
                <a:gd name="T29" fmla="*/ 670 h 713"/>
                <a:gd name="T30" fmla="*/ 596 w 713"/>
                <a:gd name="T31" fmla="*/ 620 h 713"/>
                <a:gd name="T32" fmla="*/ 651 w 713"/>
                <a:gd name="T33" fmla="*/ 555 h 713"/>
                <a:gd name="T34" fmla="*/ 691 w 713"/>
                <a:gd name="T35" fmla="*/ 478 h 713"/>
                <a:gd name="T36" fmla="*/ 710 w 713"/>
                <a:gd name="T37" fmla="*/ 393 h 713"/>
                <a:gd name="T38" fmla="*/ 708 w 713"/>
                <a:gd name="T39" fmla="*/ 302 h 713"/>
                <a:gd name="T40" fmla="*/ 685 w 713"/>
                <a:gd name="T41" fmla="*/ 217 h 713"/>
                <a:gd name="T42" fmla="*/ 641 w 713"/>
                <a:gd name="T43" fmla="*/ 143 h 713"/>
                <a:gd name="T44" fmla="*/ 583 w 713"/>
                <a:gd name="T45" fmla="*/ 81 h 713"/>
                <a:gd name="T46" fmla="*/ 511 w 713"/>
                <a:gd name="T47" fmla="*/ 35 h 713"/>
                <a:gd name="T48" fmla="*/ 428 w 713"/>
                <a:gd name="T49" fmla="*/ 8 h 713"/>
                <a:gd name="T50" fmla="*/ 484 w 713"/>
                <a:gd name="T51" fmla="*/ 485 h 713"/>
                <a:gd name="T52" fmla="*/ 475 w 713"/>
                <a:gd name="T53" fmla="*/ 542 h 713"/>
                <a:gd name="T54" fmla="*/ 438 w 713"/>
                <a:gd name="T55" fmla="*/ 576 h 713"/>
                <a:gd name="T56" fmla="*/ 381 w 713"/>
                <a:gd name="T57" fmla="*/ 559 h 713"/>
                <a:gd name="T58" fmla="*/ 318 w 713"/>
                <a:gd name="T59" fmla="*/ 567 h 713"/>
                <a:gd name="T60" fmla="*/ 264 w 713"/>
                <a:gd name="T61" fmla="*/ 572 h 713"/>
                <a:gd name="T62" fmla="*/ 232 w 713"/>
                <a:gd name="T63" fmla="*/ 530 h 713"/>
                <a:gd name="T64" fmla="*/ 195 w 713"/>
                <a:gd name="T65" fmla="*/ 483 h 713"/>
                <a:gd name="T66" fmla="*/ 145 w 713"/>
                <a:gd name="T67" fmla="*/ 456 h 713"/>
                <a:gd name="T68" fmla="*/ 140 w 713"/>
                <a:gd name="T69" fmla="*/ 406 h 713"/>
                <a:gd name="T70" fmla="*/ 163 w 713"/>
                <a:gd name="T71" fmla="*/ 343 h 713"/>
                <a:gd name="T72" fmla="*/ 136 w 713"/>
                <a:gd name="T73" fmla="*/ 284 h 713"/>
                <a:gd name="T74" fmla="*/ 160 w 713"/>
                <a:gd name="T75" fmla="*/ 242 h 713"/>
                <a:gd name="T76" fmla="*/ 228 w 713"/>
                <a:gd name="T77" fmla="*/ 228 h 713"/>
                <a:gd name="T78" fmla="*/ 242 w 713"/>
                <a:gd name="T79" fmla="*/ 160 h 713"/>
                <a:gd name="T80" fmla="*/ 284 w 713"/>
                <a:gd name="T81" fmla="*/ 136 h 713"/>
                <a:gd name="T82" fmla="*/ 343 w 713"/>
                <a:gd name="T83" fmla="*/ 163 h 713"/>
                <a:gd name="T84" fmla="*/ 406 w 713"/>
                <a:gd name="T85" fmla="*/ 140 h 713"/>
                <a:gd name="T86" fmla="*/ 456 w 713"/>
                <a:gd name="T87" fmla="*/ 145 h 713"/>
                <a:gd name="T88" fmla="*/ 483 w 713"/>
                <a:gd name="T89" fmla="*/ 195 h 713"/>
                <a:gd name="T90" fmla="*/ 530 w 713"/>
                <a:gd name="T91" fmla="*/ 232 h 713"/>
                <a:gd name="T92" fmla="*/ 572 w 713"/>
                <a:gd name="T93" fmla="*/ 265 h 713"/>
                <a:gd name="T94" fmla="*/ 566 w 713"/>
                <a:gd name="T95" fmla="*/ 319 h 713"/>
                <a:gd name="T96" fmla="*/ 559 w 713"/>
                <a:gd name="T97" fmla="*/ 382 h 713"/>
                <a:gd name="T98" fmla="*/ 574 w 713"/>
                <a:gd name="T99" fmla="*/ 438 h 713"/>
                <a:gd name="T100" fmla="*/ 542 w 713"/>
                <a:gd name="T101" fmla="*/ 47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38" y="0"/>
                  </a:lnTo>
                  <a:lnTo>
                    <a:pt x="320" y="2"/>
                  </a:lnTo>
                  <a:lnTo>
                    <a:pt x="301" y="4"/>
                  </a:lnTo>
                  <a:lnTo>
                    <a:pt x="284" y="8"/>
                  </a:lnTo>
                  <a:lnTo>
                    <a:pt x="267" y="11"/>
                  </a:lnTo>
                  <a:lnTo>
                    <a:pt x="250" y="16"/>
                  </a:lnTo>
                  <a:lnTo>
                    <a:pt x="233" y="22"/>
                  </a:lnTo>
                  <a:lnTo>
                    <a:pt x="217" y="28"/>
                  </a:lnTo>
                  <a:lnTo>
                    <a:pt x="202" y="35"/>
                  </a:lnTo>
                  <a:lnTo>
                    <a:pt x="186" y="43"/>
                  </a:lnTo>
                  <a:lnTo>
                    <a:pt x="172" y="52"/>
                  </a:lnTo>
                  <a:lnTo>
                    <a:pt x="156" y="60"/>
                  </a:lnTo>
                  <a:lnTo>
                    <a:pt x="142" y="70"/>
                  </a:lnTo>
                  <a:lnTo>
                    <a:pt x="129" y="81"/>
                  </a:lnTo>
                  <a:lnTo>
                    <a:pt x="116" y="93"/>
                  </a:lnTo>
                  <a:lnTo>
                    <a:pt x="104" y="105"/>
                  </a:lnTo>
                  <a:lnTo>
                    <a:pt x="92" y="117"/>
                  </a:lnTo>
                  <a:lnTo>
                    <a:pt x="81" y="130"/>
                  </a:lnTo>
                  <a:lnTo>
                    <a:pt x="70" y="143"/>
                  </a:lnTo>
                  <a:lnTo>
                    <a:pt x="60" y="157"/>
                  </a:lnTo>
                  <a:lnTo>
                    <a:pt x="51" y="172"/>
                  </a:lnTo>
                  <a:lnTo>
                    <a:pt x="43" y="187"/>
                  </a:lnTo>
                  <a:lnTo>
                    <a:pt x="34" y="202"/>
                  </a:lnTo>
                  <a:lnTo>
                    <a:pt x="28" y="217"/>
                  </a:lnTo>
                  <a:lnTo>
                    <a:pt x="21" y="233"/>
                  </a:lnTo>
                  <a:lnTo>
                    <a:pt x="16" y="251"/>
                  </a:lnTo>
                  <a:lnTo>
                    <a:pt x="11" y="267"/>
                  </a:lnTo>
                  <a:lnTo>
                    <a:pt x="6" y="284"/>
                  </a:lnTo>
                  <a:lnTo>
                    <a:pt x="3" y="302"/>
                  </a:lnTo>
                  <a:lnTo>
                    <a:pt x="1" y="320"/>
                  </a:lnTo>
                  <a:lnTo>
                    <a:pt x="0" y="338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1" y="393"/>
                  </a:lnTo>
                  <a:lnTo>
                    <a:pt x="3" y="410"/>
                  </a:lnTo>
                  <a:lnTo>
                    <a:pt x="6" y="428"/>
                  </a:lnTo>
                  <a:lnTo>
                    <a:pt x="11" y="445"/>
                  </a:lnTo>
                  <a:lnTo>
                    <a:pt x="16" y="462"/>
                  </a:lnTo>
                  <a:lnTo>
                    <a:pt x="21" y="478"/>
                  </a:lnTo>
                  <a:lnTo>
                    <a:pt x="28" y="495"/>
                  </a:lnTo>
                  <a:lnTo>
                    <a:pt x="34" y="511"/>
                  </a:lnTo>
                  <a:lnTo>
                    <a:pt x="43" y="526"/>
                  </a:lnTo>
                  <a:lnTo>
                    <a:pt x="51" y="541"/>
                  </a:lnTo>
                  <a:lnTo>
                    <a:pt x="60" y="555"/>
                  </a:lnTo>
                  <a:lnTo>
                    <a:pt x="70" y="569"/>
                  </a:lnTo>
                  <a:lnTo>
                    <a:pt x="81" y="583"/>
                  </a:lnTo>
                  <a:lnTo>
                    <a:pt x="92" y="596"/>
                  </a:lnTo>
                  <a:lnTo>
                    <a:pt x="104" y="608"/>
                  </a:lnTo>
                  <a:lnTo>
                    <a:pt x="116" y="620"/>
                  </a:lnTo>
                  <a:lnTo>
                    <a:pt x="129" y="632"/>
                  </a:lnTo>
                  <a:lnTo>
                    <a:pt x="142" y="641"/>
                  </a:lnTo>
                  <a:lnTo>
                    <a:pt x="156" y="652"/>
                  </a:lnTo>
                  <a:lnTo>
                    <a:pt x="172" y="661"/>
                  </a:lnTo>
                  <a:lnTo>
                    <a:pt x="186" y="670"/>
                  </a:lnTo>
                  <a:lnTo>
                    <a:pt x="202" y="677"/>
                  </a:lnTo>
                  <a:lnTo>
                    <a:pt x="217" y="685"/>
                  </a:lnTo>
                  <a:lnTo>
                    <a:pt x="233" y="691"/>
                  </a:lnTo>
                  <a:lnTo>
                    <a:pt x="250" y="697"/>
                  </a:lnTo>
                  <a:lnTo>
                    <a:pt x="267" y="701"/>
                  </a:lnTo>
                  <a:lnTo>
                    <a:pt x="284" y="705"/>
                  </a:lnTo>
                  <a:lnTo>
                    <a:pt x="301" y="708"/>
                  </a:lnTo>
                  <a:lnTo>
                    <a:pt x="320" y="711"/>
                  </a:lnTo>
                  <a:lnTo>
                    <a:pt x="338" y="712"/>
                  </a:lnTo>
                  <a:lnTo>
                    <a:pt x="356" y="713"/>
                  </a:lnTo>
                  <a:lnTo>
                    <a:pt x="375" y="712"/>
                  </a:lnTo>
                  <a:lnTo>
                    <a:pt x="392" y="711"/>
                  </a:lnTo>
                  <a:lnTo>
                    <a:pt x="410" y="708"/>
                  </a:lnTo>
                  <a:lnTo>
                    <a:pt x="428" y="705"/>
                  </a:lnTo>
                  <a:lnTo>
                    <a:pt x="445" y="701"/>
                  </a:lnTo>
                  <a:lnTo>
                    <a:pt x="462" y="697"/>
                  </a:lnTo>
                  <a:lnTo>
                    <a:pt x="478" y="691"/>
                  </a:lnTo>
                  <a:lnTo>
                    <a:pt x="494" y="685"/>
                  </a:lnTo>
                  <a:lnTo>
                    <a:pt x="511" y="677"/>
                  </a:lnTo>
                  <a:lnTo>
                    <a:pt x="526" y="670"/>
                  </a:lnTo>
                  <a:lnTo>
                    <a:pt x="541" y="661"/>
                  </a:lnTo>
                  <a:lnTo>
                    <a:pt x="555" y="652"/>
                  </a:lnTo>
                  <a:lnTo>
                    <a:pt x="569" y="641"/>
                  </a:lnTo>
                  <a:lnTo>
                    <a:pt x="583" y="632"/>
                  </a:lnTo>
                  <a:lnTo>
                    <a:pt x="596" y="620"/>
                  </a:lnTo>
                  <a:lnTo>
                    <a:pt x="608" y="608"/>
                  </a:lnTo>
                  <a:lnTo>
                    <a:pt x="620" y="596"/>
                  </a:lnTo>
                  <a:lnTo>
                    <a:pt x="631" y="583"/>
                  </a:lnTo>
                  <a:lnTo>
                    <a:pt x="641" y="569"/>
                  </a:lnTo>
                  <a:lnTo>
                    <a:pt x="651" y="555"/>
                  </a:lnTo>
                  <a:lnTo>
                    <a:pt x="661" y="541"/>
                  </a:lnTo>
                  <a:lnTo>
                    <a:pt x="669" y="526"/>
                  </a:lnTo>
                  <a:lnTo>
                    <a:pt x="677" y="511"/>
                  </a:lnTo>
                  <a:lnTo>
                    <a:pt x="685" y="495"/>
                  </a:lnTo>
                  <a:lnTo>
                    <a:pt x="691" y="478"/>
                  </a:lnTo>
                  <a:lnTo>
                    <a:pt x="696" y="462"/>
                  </a:lnTo>
                  <a:lnTo>
                    <a:pt x="701" y="445"/>
                  </a:lnTo>
                  <a:lnTo>
                    <a:pt x="705" y="428"/>
                  </a:lnTo>
                  <a:lnTo>
                    <a:pt x="708" y="410"/>
                  </a:lnTo>
                  <a:lnTo>
                    <a:pt x="710" y="393"/>
                  </a:lnTo>
                  <a:lnTo>
                    <a:pt x="712" y="375"/>
                  </a:lnTo>
                  <a:lnTo>
                    <a:pt x="713" y="356"/>
                  </a:lnTo>
                  <a:lnTo>
                    <a:pt x="712" y="338"/>
                  </a:lnTo>
                  <a:lnTo>
                    <a:pt x="710" y="320"/>
                  </a:lnTo>
                  <a:lnTo>
                    <a:pt x="708" y="302"/>
                  </a:lnTo>
                  <a:lnTo>
                    <a:pt x="705" y="284"/>
                  </a:lnTo>
                  <a:lnTo>
                    <a:pt x="701" y="267"/>
                  </a:lnTo>
                  <a:lnTo>
                    <a:pt x="696" y="251"/>
                  </a:lnTo>
                  <a:lnTo>
                    <a:pt x="691" y="233"/>
                  </a:lnTo>
                  <a:lnTo>
                    <a:pt x="685" y="217"/>
                  </a:lnTo>
                  <a:lnTo>
                    <a:pt x="677" y="202"/>
                  </a:lnTo>
                  <a:lnTo>
                    <a:pt x="669" y="187"/>
                  </a:lnTo>
                  <a:lnTo>
                    <a:pt x="661" y="172"/>
                  </a:lnTo>
                  <a:lnTo>
                    <a:pt x="651" y="157"/>
                  </a:lnTo>
                  <a:lnTo>
                    <a:pt x="641" y="143"/>
                  </a:lnTo>
                  <a:lnTo>
                    <a:pt x="631" y="130"/>
                  </a:lnTo>
                  <a:lnTo>
                    <a:pt x="620" y="117"/>
                  </a:lnTo>
                  <a:lnTo>
                    <a:pt x="608" y="105"/>
                  </a:lnTo>
                  <a:lnTo>
                    <a:pt x="596" y="93"/>
                  </a:lnTo>
                  <a:lnTo>
                    <a:pt x="583" y="81"/>
                  </a:lnTo>
                  <a:lnTo>
                    <a:pt x="569" y="70"/>
                  </a:lnTo>
                  <a:lnTo>
                    <a:pt x="555" y="60"/>
                  </a:lnTo>
                  <a:lnTo>
                    <a:pt x="541" y="52"/>
                  </a:lnTo>
                  <a:lnTo>
                    <a:pt x="526" y="43"/>
                  </a:lnTo>
                  <a:lnTo>
                    <a:pt x="511" y="35"/>
                  </a:lnTo>
                  <a:lnTo>
                    <a:pt x="494" y="28"/>
                  </a:lnTo>
                  <a:lnTo>
                    <a:pt x="478" y="22"/>
                  </a:lnTo>
                  <a:lnTo>
                    <a:pt x="462" y="16"/>
                  </a:lnTo>
                  <a:lnTo>
                    <a:pt x="445" y="11"/>
                  </a:lnTo>
                  <a:lnTo>
                    <a:pt x="428" y="8"/>
                  </a:lnTo>
                  <a:lnTo>
                    <a:pt x="410" y="4"/>
                  </a:lnTo>
                  <a:lnTo>
                    <a:pt x="392" y="2"/>
                  </a:lnTo>
                  <a:lnTo>
                    <a:pt x="375" y="0"/>
                  </a:lnTo>
                  <a:lnTo>
                    <a:pt x="356" y="0"/>
                  </a:lnTo>
                  <a:close/>
                  <a:moveTo>
                    <a:pt x="484" y="485"/>
                  </a:moveTo>
                  <a:lnTo>
                    <a:pt x="484" y="485"/>
                  </a:lnTo>
                  <a:lnTo>
                    <a:pt x="484" y="501"/>
                  </a:lnTo>
                  <a:lnTo>
                    <a:pt x="483" y="516"/>
                  </a:lnTo>
                  <a:lnTo>
                    <a:pt x="479" y="530"/>
                  </a:lnTo>
                  <a:lnTo>
                    <a:pt x="475" y="542"/>
                  </a:lnTo>
                  <a:lnTo>
                    <a:pt x="470" y="553"/>
                  </a:lnTo>
                  <a:lnTo>
                    <a:pt x="463" y="560"/>
                  </a:lnTo>
                  <a:lnTo>
                    <a:pt x="456" y="568"/>
                  </a:lnTo>
                  <a:lnTo>
                    <a:pt x="447" y="572"/>
                  </a:lnTo>
                  <a:lnTo>
                    <a:pt x="438" y="576"/>
                  </a:lnTo>
                  <a:lnTo>
                    <a:pt x="428" y="576"/>
                  </a:lnTo>
                  <a:lnTo>
                    <a:pt x="417" y="575"/>
                  </a:lnTo>
                  <a:lnTo>
                    <a:pt x="406" y="571"/>
                  </a:lnTo>
                  <a:lnTo>
                    <a:pt x="394" y="567"/>
                  </a:lnTo>
                  <a:lnTo>
                    <a:pt x="381" y="559"/>
                  </a:lnTo>
                  <a:lnTo>
                    <a:pt x="369" y="550"/>
                  </a:lnTo>
                  <a:lnTo>
                    <a:pt x="356" y="538"/>
                  </a:lnTo>
                  <a:lnTo>
                    <a:pt x="343" y="550"/>
                  </a:lnTo>
                  <a:lnTo>
                    <a:pt x="330" y="559"/>
                  </a:lnTo>
                  <a:lnTo>
                    <a:pt x="318" y="567"/>
                  </a:lnTo>
                  <a:lnTo>
                    <a:pt x="307" y="571"/>
                  </a:lnTo>
                  <a:lnTo>
                    <a:pt x="295" y="575"/>
                  </a:lnTo>
                  <a:lnTo>
                    <a:pt x="284" y="576"/>
                  </a:lnTo>
                  <a:lnTo>
                    <a:pt x="274" y="576"/>
                  </a:lnTo>
                  <a:lnTo>
                    <a:pt x="264" y="572"/>
                  </a:lnTo>
                  <a:lnTo>
                    <a:pt x="256" y="568"/>
                  </a:lnTo>
                  <a:lnTo>
                    <a:pt x="248" y="560"/>
                  </a:lnTo>
                  <a:lnTo>
                    <a:pt x="242" y="553"/>
                  </a:lnTo>
                  <a:lnTo>
                    <a:pt x="236" y="542"/>
                  </a:lnTo>
                  <a:lnTo>
                    <a:pt x="232" y="530"/>
                  </a:lnTo>
                  <a:lnTo>
                    <a:pt x="229" y="516"/>
                  </a:lnTo>
                  <a:lnTo>
                    <a:pt x="228" y="501"/>
                  </a:lnTo>
                  <a:lnTo>
                    <a:pt x="228" y="485"/>
                  </a:lnTo>
                  <a:lnTo>
                    <a:pt x="210" y="485"/>
                  </a:lnTo>
                  <a:lnTo>
                    <a:pt x="195" y="483"/>
                  </a:lnTo>
                  <a:lnTo>
                    <a:pt x="181" y="479"/>
                  </a:lnTo>
                  <a:lnTo>
                    <a:pt x="169" y="476"/>
                  </a:lnTo>
                  <a:lnTo>
                    <a:pt x="160" y="470"/>
                  </a:lnTo>
                  <a:lnTo>
                    <a:pt x="151" y="463"/>
                  </a:lnTo>
                  <a:lnTo>
                    <a:pt x="145" y="456"/>
                  </a:lnTo>
                  <a:lnTo>
                    <a:pt x="140" y="448"/>
                  </a:lnTo>
                  <a:lnTo>
                    <a:pt x="137" y="438"/>
                  </a:lnTo>
                  <a:lnTo>
                    <a:pt x="136" y="428"/>
                  </a:lnTo>
                  <a:lnTo>
                    <a:pt x="137" y="417"/>
                  </a:lnTo>
                  <a:lnTo>
                    <a:pt x="140" y="406"/>
                  </a:lnTo>
                  <a:lnTo>
                    <a:pt x="146" y="394"/>
                  </a:lnTo>
                  <a:lnTo>
                    <a:pt x="153" y="382"/>
                  </a:lnTo>
                  <a:lnTo>
                    <a:pt x="163" y="369"/>
                  </a:lnTo>
                  <a:lnTo>
                    <a:pt x="175" y="356"/>
                  </a:lnTo>
                  <a:lnTo>
                    <a:pt x="163" y="343"/>
                  </a:lnTo>
                  <a:lnTo>
                    <a:pt x="153" y="330"/>
                  </a:lnTo>
                  <a:lnTo>
                    <a:pt x="146" y="319"/>
                  </a:lnTo>
                  <a:lnTo>
                    <a:pt x="140" y="307"/>
                  </a:lnTo>
                  <a:lnTo>
                    <a:pt x="137" y="295"/>
                  </a:lnTo>
                  <a:lnTo>
                    <a:pt x="136" y="284"/>
                  </a:lnTo>
                  <a:lnTo>
                    <a:pt x="137" y="274"/>
                  </a:lnTo>
                  <a:lnTo>
                    <a:pt x="140" y="265"/>
                  </a:lnTo>
                  <a:lnTo>
                    <a:pt x="145" y="256"/>
                  </a:lnTo>
                  <a:lnTo>
                    <a:pt x="151" y="248"/>
                  </a:lnTo>
                  <a:lnTo>
                    <a:pt x="160" y="242"/>
                  </a:lnTo>
                  <a:lnTo>
                    <a:pt x="169" y="236"/>
                  </a:lnTo>
                  <a:lnTo>
                    <a:pt x="181" y="232"/>
                  </a:lnTo>
                  <a:lnTo>
                    <a:pt x="195" y="230"/>
                  </a:lnTo>
                  <a:lnTo>
                    <a:pt x="210" y="228"/>
                  </a:lnTo>
                  <a:lnTo>
                    <a:pt x="228" y="228"/>
                  </a:lnTo>
                  <a:lnTo>
                    <a:pt x="228" y="211"/>
                  </a:lnTo>
                  <a:lnTo>
                    <a:pt x="229" y="195"/>
                  </a:lnTo>
                  <a:lnTo>
                    <a:pt x="232" y="182"/>
                  </a:lnTo>
                  <a:lnTo>
                    <a:pt x="236" y="171"/>
                  </a:lnTo>
                  <a:lnTo>
                    <a:pt x="242" y="160"/>
                  </a:lnTo>
                  <a:lnTo>
                    <a:pt x="248" y="151"/>
                  </a:lnTo>
                  <a:lnTo>
                    <a:pt x="256" y="145"/>
                  </a:lnTo>
                  <a:lnTo>
                    <a:pt x="264" y="140"/>
                  </a:lnTo>
                  <a:lnTo>
                    <a:pt x="274" y="137"/>
                  </a:lnTo>
                  <a:lnTo>
                    <a:pt x="284" y="136"/>
                  </a:lnTo>
                  <a:lnTo>
                    <a:pt x="295" y="137"/>
                  </a:lnTo>
                  <a:lnTo>
                    <a:pt x="307" y="140"/>
                  </a:lnTo>
                  <a:lnTo>
                    <a:pt x="318" y="146"/>
                  </a:lnTo>
                  <a:lnTo>
                    <a:pt x="330" y="153"/>
                  </a:lnTo>
                  <a:lnTo>
                    <a:pt x="343" y="163"/>
                  </a:lnTo>
                  <a:lnTo>
                    <a:pt x="356" y="175"/>
                  </a:lnTo>
                  <a:lnTo>
                    <a:pt x="369" y="163"/>
                  </a:lnTo>
                  <a:lnTo>
                    <a:pt x="381" y="153"/>
                  </a:lnTo>
                  <a:lnTo>
                    <a:pt x="394" y="146"/>
                  </a:lnTo>
                  <a:lnTo>
                    <a:pt x="406" y="140"/>
                  </a:lnTo>
                  <a:lnTo>
                    <a:pt x="417" y="137"/>
                  </a:lnTo>
                  <a:lnTo>
                    <a:pt x="428" y="136"/>
                  </a:lnTo>
                  <a:lnTo>
                    <a:pt x="438" y="137"/>
                  </a:lnTo>
                  <a:lnTo>
                    <a:pt x="447" y="140"/>
                  </a:lnTo>
                  <a:lnTo>
                    <a:pt x="456" y="145"/>
                  </a:lnTo>
                  <a:lnTo>
                    <a:pt x="463" y="151"/>
                  </a:lnTo>
                  <a:lnTo>
                    <a:pt x="470" y="160"/>
                  </a:lnTo>
                  <a:lnTo>
                    <a:pt x="475" y="171"/>
                  </a:lnTo>
                  <a:lnTo>
                    <a:pt x="479" y="182"/>
                  </a:lnTo>
                  <a:lnTo>
                    <a:pt x="483" y="195"/>
                  </a:lnTo>
                  <a:lnTo>
                    <a:pt x="484" y="211"/>
                  </a:lnTo>
                  <a:lnTo>
                    <a:pt x="484" y="228"/>
                  </a:lnTo>
                  <a:lnTo>
                    <a:pt x="501" y="228"/>
                  </a:lnTo>
                  <a:lnTo>
                    <a:pt x="516" y="230"/>
                  </a:lnTo>
                  <a:lnTo>
                    <a:pt x="530" y="232"/>
                  </a:lnTo>
                  <a:lnTo>
                    <a:pt x="542" y="236"/>
                  </a:lnTo>
                  <a:lnTo>
                    <a:pt x="552" y="242"/>
                  </a:lnTo>
                  <a:lnTo>
                    <a:pt x="560" y="248"/>
                  </a:lnTo>
                  <a:lnTo>
                    <a:pt x="567" y="256"/>
                  </a:lnTo>
                  <a:lnTo>
                    <a:pt x="572" y="265"/>
                  </a:lnTo>
                  <a:lnTo>
                    <a:pt x="574" y="274"/>
                  </a:lnTo>
                  <a:lnTo>
                    <a:pt x="575" y="284"/>
                  </a:lnTo>
                  <a:lnTo>
                    <a:pt x="574" y="295"/>
                  </a:lnTo>
                  <a:lnTo>
                    <a:pt x="571" y="307"/>
                  </a:lnTo>
                  <a:lnTo>
                    <a:pt x="566" y="319"/>
                  </a:lnTo>
                  <a:lnTo>
                    <a:pt x="559" y="330"/>
                  </a:lnTo>
                  <a:lnTo>
                    <a:pt x="550" y="343"/>
                  </a:lnTo>
                  <a:lnTo>
                    <a:pt x="538" y="356"/>
                  </a:lnTo>
                  <a:lnTo>
                    <a:pt x="550" y="369"/>
                  </a:lnTo>
                  <a:lnTo>
                    <a:pt x="559" y="382"/>
                  </a:lnTo>
                  <a:lnTo>
                    <a:pt x="566" y="394"/>
                  </a:lnTo>
                  <a:lnTo>
                    <a:pt x="571" y="406"/>
                  </a:lnTo>
                  <a:lnTo>
                    <a:pt x="574" y="417"/>
                  </a:lnTo>
                  <a:lnTo>
                    <a:pt x="575" y="428"/>
                  </a:lnTo>
                  <a:lnTo>
                    <a:pt x="574" y="438"/>
                  </a:lnTo>
                  <a:lnTo>
                    <a:pt x="572" y="448"/>
                  </a:lnTo>
                  <a:lnTo>
                    <a:pt x="567" y="456"/>
                  </a:lnTo>
                  <a:lnTo>
                    <a:pt x="560" y="463"/>
                  </a:lnTo>
                  <a:lnTo>
                    <a:pt x="552" y="470"/>
                  </a:lnTo>
                  <a:lnTo>
                    <a:pt x="542" y="476"/>
                  </a:lnTo>
                  <a:lnTo>
                    <a:pt x="530" y="479"/>
                  </a:lnTo>
                  <a:lnTo>
                    <a:pt x="516" y="483"/>
                  </a:lnTo>
                  <a:lnTo>
                    <a:pt x="501" y="485"/>
                  </a:lnTo>
                  <a:lnTo>
                    <a:pt x="484" y="485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57"/>
            <p:cNvSpPr>
              <a:spLocks noEditPoints="1"/>
            </p:cNvSpPr>
            <p:nvPr userDrawn="1"/>
          </p:nvSpPr>
          <p:spPr bwMode="auto">
            <a:xfrm>
              <a:off x="-5895975" y="100626"/>
              <a:ext cx="282575" cy="282575"/>
            </a:xfrm>
            <a:custGeom>
              <a:avLst/>
              <a:gdLst>
                <a:gd name="T0" fmla="*/ 284 w 713"/>
                <a:gd name="T1" fmla="*/ 8 h 713"/>
                <a:gd name="T2" fmla="*/ 202 w 713"/>
                <a:gd name="T3" fmla="*/ 36 h 713"/>
                <a:gd name="T4" fmla="*/ 130 w 713"/>
                <a:gd name="T5" fmla="*/ 81 h 713"/>
                <a:gd name="T6" fmla="*/ 70 w 713"/>
                <a:gd name="T7" fmla="*/ 144 h 713"/>
                <a:gd name="T8" fmla="*/ 28 w 713"/>
                <a:gd name="T9" fmla="*/ 218 h 713"/>
                <a:gd name="T10" fmla="*/ 4 w 713"/>
                <a:gd name="T11" fmla="*/ 302 h 713"/>
                <a:gd name="T12" fmla="*/ 1 w 713"/>
                <a:gd name="T13" fmla="*/ 393 h 713"/>
                <a:gd name="T14" fmla="*/ 22 w 713"/>
                <a:gd name="T15" fmla="*/ 480 h 713"/>
                <a:gd name="T16" fmla="*/ 60 w 713"/>
                <a:gd name="T17" fmla="*/ 556 h 713"/>
                <a:gd name="T18" fmla="*/ 117 w 713"/>
                <a:gd name="T19" fmla="*/ 620 h 713"/>
                <a:gd name="T20" fmla="*/ 186 w 713"/>
                <a:gd name="T21" fmla="*/ 670 h 713"/>
                <a:gd name="T22" fmla="*/ 267 w 713"/>
                <a:gd name="T23" fmla="*/ 702 h 713"/>
                <a:gd name="T24" fmla="*/ 356 w 713"/>
                <a:gd name="T25" fmla="*/ 713 h 713"/>
                <a:gd name="T26" fmla="*/ 445 w 713"/>
                <a:gd name="T27" fmla="*/ 702 h 713"/>
                <a:gd name="T28" fmla="*/ 526 w 713"/>
                <a:gd name="T29" fmla="*/ 670 h 713"/>
                <a:gd name="T30" fmla="*/ 596 w 713"/>
                <a:gd name="T31" fmla="*/ 620 h 713"/>
                <a:gd name="T32" fmla="*/ 651 w 713"/>
                <a:gd name="T33" fmla="*/ 556 h 713"/>
                <a:gd name="T34" fmla="*/ 691 w 713"/>
                <a:gd name="T35" fmla="*/ 480 h 713"/>
                <a:gd name="T36" fmla="*/ 711 w 713"/>
                <a:gd name="T37" fmla="*/ 393 h 713"/>
                <a:gd name="T38" fmla="*/ 708 w 713"/>
                <a:gd name="T39" fmla="*/ 302 h 713"/>
                <a:gd name="T40" fmla="*/ 685 w 713"/>
                <a:gd name="T41" fmla="*/ 218 h 713"/>
                <a:gd name="T42" fmla="*/ 642 w 713"/>
                <a:gd name="T43" fmla="*/ 144 h 713"/>
                <a:gd name="T44" fmla="*/ 583 w 713"/>
                <a:gd name="T45" fmla="*/ 81 h 713"/>
                <a:gd name="T46" fmla="*/ 511 w 713"/>
                <a:gd name="T47" fmla="*/ 36 h 713"/>
                <a:gd name="T48" fmla="*/ 428 w 713"/>
                <a:gd name="T49" fmla="*/ 8 h 713"/>
                <a:gd name="T50" fmla="*/ 485 w 713"/>
                <a:gd name="T51" fmla="*/ 485 h 713"/>
                <a:gd name="T52" fmla="*/ 475 w 713"/>
                <a:gd name="T53" fmla="*/ 542 h 713"/>
                <a:gd name="T54" fmla="*/ 438 w 713"/>
                <a:gd name="T55" fmla="*/ 576 h 713"/>
                <a:gd name="T56" fmla="*/ 381 w 713"/>
                <a:gd name="T57" fmla="*/ 560 h 713"/>
                <a:gd name="T58" fmla="*/ 319 w 713"/>
                <a:gd name="T59" fmla="*/ 567 h 713"/>
                <a:gd name="T60" fmla="*/ 265 w 713"/>
                <a:gd name="T61" fmla="*/ 572 h 713"/>
                <a:gd name="T62" fmla="*/ 232 w 713"/>
                <a:gd name="T63" fmla="*/ 530 h 713"/>
                <a:gd name="T64" fmla="*/ 195 w 713"/>
                <a:gd name="T65" fmla="*/ 483 h 713"/>
                <a:gd name="T66" fmla="*/ 145 w 713"/>
                <a:gd name="T67" fmla="*/ 457 h 713"/>
                <a:gd name="T68" fmla="*/ 140 w 713"/>
                <a:gd name="T69" fmla="*/ 406 h 713"/>
                <a:gd name="T70" fmla="*/ 163 w 713"/>
                <a:gd name="T71" fmla="*/ 344 h 713"/>
                <a:gd name="T72" fmla="*/ 136 w 713"/>
                <a:gd name="T73" fmla="*/ 284 h 713"/>
                <a:gd name="T74" fmla="*/ 160 w 713"/>
                <a:gd name="T75" fmla="*/ 243 h 713"/>
                <a:gd name="T76" fmla="*/ 228 w 713"/>
                <a:gd name="T77" fmla="*/ 228 h 713"/>
                <a:gd name="T78" fmla="*/ 242 w 713"/>
                <a:gd name="T79" fmla="*/ 160 h 713"/>
                <a:gd name="T80" fmla="*/ 284 w 713"/>
                <a:gd name="T81" fmla="*/ 137 h 713"/>
                <a:gd name="T82" fmla="*/ 343 w 713"/>
                <a:gd name="T83" fmla="*/ 163 h 713"/>
                <a:gd name="T84" fmla="*/ 406 w 713"/>
                <a:gd name="T85" fmla="*/ 142 h 713"/>
                <a:gd name="T86" fmla="*/ 456 w 713"/>
                <a:gd name="T87" fmla="*/ 145 h 713"/>
                <a:gd name="T88" fmla="*/ 483 w 713"/>
                <a:gd name="T89" fmla="*/ 197 h 713"/>
                <a:gd name="T90" fmla="*/ 530 w 713"/>
                <a:gd name="T91" fmla="*/ 233 h 713"/>
                <a:gd name="T92" fmla="*/ 572 w 713"/>
                <a:gd name="T93" fmla="*/ 265 h 713"/>
                <a:gd name="T94" fmla="*/ 566 w 713"/>
                <a:gd name="T95" fmla="*/ 319 h 713"/>
                <a:gd name="T96" fmla="*/ 559 w 713"/>
                <a:gd name="T97" fmla="*/ 382 h 713"/>
                <a:gd name="T98" fmla="*/ 575 w 713"/>
                <a:gd name="T99" fmla="*/ 439 h 713"/>
                <a:gd name="T100" fmla="*/ 542 w 713"/>
                <a:gd name="T101" fmla="*/ 47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38" y="1"/>
                  </a:lnTo>
                  <a:lnTo>
                    <a:pt x="320" y="2"/>
                  </a:lnTo>
                  <a:lnTo>
                    <a:pt x="301" y="4"/>
                  </a:lnTo>
                  <a:lnTo>
                    <a:pt x="284" y="8"/>
                  </a:lnTo>
                  <a:lnTo>
                    <a:pt x="267" y="11"/>
                  </a:lnTo>
                  <a:lnTo>
                    <a:pt x="251" y="16"/>
                  </a:lnTo>
                  <a:lnTo>
                    <a:pt x="233" y="22"/>
                  </a:lnTo>
                  <a:lnTo>
                    <a:pt x="217" y="28"/>
                  </a:lnTo>
                  <a:lnTo>
                    <a:pt x="202" y="36"/>
                  </a:lnTo>
                  <a:lnTo>
                    <a:pt x="186" y="43"/>
                  </a:lnTo>
                  <a:lnTo>
                    <a:pt x="172" y="52"/>
                  </a:lnTo>
                  <a:lnTo>
                    <a:pt x="157" y="61"/>
                  </a:lnTo>
                  <a:lnTo>
                    <a:pt x="143" y="71"/>
                  </a:lnTo>
                  <a:lnTo>
                    <a:pt x="130" y="81"/>
                  </a:lnTo>
                  <a:lnTo>
                    <a:pt x="117" y="93"/>
                  </a:lnTo>
                  <a:lnTo>
                    <a:pt x="104" y="105"/>
                  </a:lnTo>
                  <a:lnTo>
                    <a:pt x="92" y="117"/>
                  </a:lnTo>
                  <a:lnTo>
                    <a:pt x="81" y="130"/>
                  </a:lnTo>
                  <a:lnTo>
                    <a:pt x="70" y="144"/>
                  </a:lnTo>
                  <a:lnTo>
                    <a:pt x="60" y="158"/>
                  </a:lnTo>
                  <a:lnTo>
                    <a:pt x="51" y="172"/>
                  </a:lnTo>
                  <a:lnTo>
                    <a:pt x="43" y="187"/>
                  </a:lnTo>
                  <a:lnTo>
                    <a:pt x="35" y="202"/>
                  </a:lnTo>
                  <a:lnTo>
                    <a:pt x="28" y="218"/>
                  </a:lnTo>
                  <a:lnTo>
                    <a:pt x="22" y="234"/>
                  </a:lnTo>
                  <a:lnTo>
                    <a:pt x="16" y="251"/>
                  </a:lnTo>
                  <a:lnTo>
                    <a:pt x="11" y="268"/>
                  </a:lnTo>
                  <a:lnTo>
                    <a:pt x="6" y="285"/>
                  </a:lnTo>
                  <a:lnTo>
                    <a:pt x="4" y="302"/>
                  </a:lnTo>
                  <a:lnTo>
                    <a:pt x="1" y="320"/>
                  </a:lnTo>
                  <a:lnTo>
                    <a:pt x="0" y="338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1" y="393"/>
                  </a:lnTo>
                  <a:lnTo>
                    <a:pt x="4" y="410"/>
                  </a:lnTo>
                  <a:lnTo>
                    <a:pt x="6" y="429"/>
                  </a:lnTo>
                  <a:lnTo>
                    <a:pt x="11" y="446"/>
                  </a:lnTo>
                  <a:lnTo>
                    <a:pt x="16" y="462"/>
                  </a:lnTo>
                  <a:lnTo>
                    <a:pt x="22" y="480"/>
                  </a:lnTo>
                  <a:lnTo>
                    <a:pt x="28" y="496"/>
                  </a:lnTo>
                  <a:lnTo>
                    <a:pt x="35" y="511"/>
                  </a:lnTo>
                  <a:lnTo>
                    <a:pt x="43" y="526"/>
                  </a:lnTo>
                  <a:lnTo>
                    <a:pt x="51" y="541"/>
                  </a:lnTo>
                  <a:lnTo>
                    <a:pt x="60" y="556"/>
                  </a:lnTo>
                  <a:lnTo>
                    <a:pt x="70" y="570"/>
                  </a:lnTo>
                  <a:lnTo>
                    <a:pt x="81" y="583"/>
                  </a:lnTo>
                  <a:lnTo>
                    <a:pt x="92" y="596"/>
                  </a:lnTo>
                  <a:lnTo>
                    <a:pt x="104" y="608"/>
                  </a:lnTo>
                  <a:lnTo>
                    <a:pt x="117" y="620"/>
                  </a:lnTo>
                  <a:lnTo>
                    <a:pt x="130" y="632"/>
                  </a:lnTo>
                  <a:lnTo>
                    <a:pt x="143" y="643"/>
                  </a:lnTo>
                  <a:lnTo>
                    <a:pt x="157" y="652"/>
                  </a:lnTo>
                  <a:lnTo>
                    <a:pt x="172" y="661"/>
                  </a:lnTo>
                  <a:lnTo>
                    <a:pt x="186" y="670"/>
                  </a:lnTo>
                  <a:lnTo>
                    <a:pt x="202" y="678"/>
                  </a:lnTo>
                  <a:lnTo>
                    <a:pt x="217" y="685"/>
                  </a:lnTo>
                  <a:lnTo>
                    <a:pt x="233" y="691"/>
                  </a:lnTo>
                  <a:lnTo>
                    <a:pt x="251" y="697"/>
                  </a:lnTo>
                  <a:lnTo>
                    <a:pt x="267" y="702"/>
                  </a:lnTo>
                  <a:lnTo>
                    <a:pt x="284" y="705"/>
                  </a:lnTo>
                  <a:lnTo>
                    <a:pt x="301" y="709"/>
                  </a:lnTo>
                  <a:lnTo>
                    <a:pt x="320" y="711"/>
                  </a:lnTo>
                  <a:lnTo>
                    <a:pt x="338" y="713"/>
                  </a:lnTo>
                  <a:lnTo>
                    <a:pt x="356" y="713"/>
                  </a:lnTo>
                  <a:lnTo>
                    <a:pt x="375" y="713"/>
                  </a:lnTo>
                  <a:lnTo>
                    <a:pt x="392" y="711"/>
                  </a:lnTo>
                  <a:lnTo>
                    <a:pt x="410" y="709"/>
                  </a:lnTo>
                  <a:lnTo>
                    <a:pt x="428" y="705"/>
                  </a:lnTo>
                  <a:lnTo>
                    <a:pt x="445" y="702"/>
                  </a:lnTo>
                  <a:lnTo>
                    <a:pt x="462" y="697"/>
                  </a:lnTo>
                  <a:lnTo>
                    <a:pt x="478" y="691"/>
                  </a:lnTo>
                  <a:lnTo>
                    <a:pt x="495" y="685"/>
                  </a:lnTo>
                  <a:lnTo>
                    <a:pt x="511" y="678"/>
                  </a:lnTo>
                  <a:lnTo>
                    <a:pt x="526" y="670"/>
                  </a:lnTo>
                  <a:lnTo>
                    <a:pt x="541" y="661"/>
                  </a:lnTo>
                  <a:lnTo>
                    <a:pt x="555" y="652"/>
                  </a:lnTo>
                  <a:lnTo>
                    <a:pt x="569" y="643"/>
                  </a:lnTo>
                  <a:lnTo>
                    <a:pt x="583" y="632"/>
                  </a:lnTo>
                  <a:lnTo>
                    <a:pt x="596" y="620"/>
                  </a:lnTo>
                  <a:lnTo>
                    <a:pt x="608" y="608"/>
                  </a:lnTo>
                  <a:lnTo>
                    <a:pt x="620" y="596"/>
                  </a:lnTo>
                  <a:lnTo>
                    <a:pt x="631" y="583"/>
                  </a:lnTo>
                  <a:lnTo>
                    <a:pt x="642" y="570"/>
                  </a:lnTo>
                  <a:lnTo>
                    <a:pt x="651" y="556"/>
                  </a:lnTo>
                  <a:lnTo>
                    <a:pt x="661" y="541"/>
                  </a:lnTo>
                  <a:lnTo>
                    <a:pt x="670" y="526"/>
                  </a:lnTo>
                  <a:lnTo>
                    <a:pt x="677" y="511"/>
                  </a:lnTo>
                  <a:lnTo>
                    <a:pt x="685" y="496"/>
                  </a:lnTo>
                  <a:lnTo>
                    <a:pt x="691" y="480"/>
                  </a:lnTo>
                  <a:lnTo>
                    <a:pt x="697" y="462"/>
                  </a:lnTo>
                  <a:lnTo>
                    <a:pt x="701" y="446"/>
                  </a:lnTo>
                  <a:lnTo>
                    <a:pt x="705" y="429"/>
                  </a:lnTo>
                  <a:lnTo>
                    <a:pt x="708" y="410"/>
                  </a:lnTo>
                  <a:lnTo>
                    <a:pt x="711" y="393"/>
                  </a:lnTo>
                  <a:lnTo>
                    <a:pt x="712" y="375"/>
                  </a:lnTo>
                  <a:lnTo>
                    <a:pt x="713" y="356"/>
                  </a:lnTo>
                  <a:lnTo>
                    <a:pt x="712" y="338"/>
                  </a:lnTo>
                  <a:lnTo>
                    <a:pt x="711" y="320"/>
                  </a:lnTo>
                  <a:lnTo>
                    <a:pt x="708" y="302"/>
                  </a:lnTo>
                  <a:lnTo>
                    <a:pt x="705" y="285"/>
                  </a:lnTo>
                  <a:lnTo>
                    <a:pt x="701" y="268"/>
                  </a:lnTo>
                  <a:lnTo>
                    <a:pt x="697" y="251"/>
                  </a:lnTo>
                  <a:lnTo>
                    <a:pt x="691" y="234"/>
                  </a:lnTo>
                  <a:lnTo>
                    <a:pt x="685" y="218"/>
                  </a:lnTo>
                  <a:lnTo>
                    <a:pt x="677" y="202"/>
                  </a:lnTo>
                  <a:lnTo>
                    <a:pt x="670" y="187"/>
                  </a:lnTo>
                  <a:lnTo>
                    <a:pt x="661" y="172"/>
                  </a:lnTo>
                  <a:lnTo>
                    <a:pt x="651" y="158"/>
                  </a:lnTo>
                  <a:lnTo>
                    <a:pt x="642" y="144"/>
                  </a:lnTo>
                  <a:lnTo>
                    <a:pt x="631" y="130"/>
                  </a:lnTo>
                  <a:lnTo>
                    <a:pt x="620" y="117"/>
                  </a:lnTo>
                  <a:lnTo>
                    <a:pt x="608" y="105"/>
                  </a:lnTo>
                  <a:lnTo>
                    <a:pt x="596" y="93"/>
                  </a:lnTo>
                  <a:lnTo>
                    <a:pt x="583" y="81"/>
                  </a:lnTo>
                  <a:lnTo>
                    <a:pt x="569" y="71"/>
                  </a:lnTo>
                  <a:lnTo>
                    <a:pt x="555" y="61"/>
                  </a:lnTo>
                  <a:lnTo>
                    <a:pt x="541" y="52"/>
                  </a:lnTo>
                  <a:lnTo>
                    <a:pt x="526" y="43"/>
                  </a:lnTo>
                  <a:lnTo>
                    <a:pt x="511" y="36"/>
                  </a:lnTo>
                  <a:lnTo>
                    <a:pt x="495" y="28"/>
                  </a:lnTo>
                  <a:lnTo>
                    <a:pt x="478" y="22"/>
                  </a:lnTo>
                  <a:lnTo>
                    <a:pt x="462" y="16"/>
                  </a:lnTo>
                  <a:lnTo>
                    <a:pt x="445" y="11"/>
                  </a:lnTo>
                  <a:lnTo>
                    <a:pt x="428" y="8"/>
                  </a:lnTo>
                  <a:lnTo>
                    <a:pt x="410" y="4"/>
                  </a:lnTo>
                  <a:lnTo>
                    <a:pt x="392" y="2"/>
                  </a:lnTo>
                  <a:lnTo>
                    <a:pt x="375" y="1"/>
                  </a:lnTo>
                  <a:lnTo>
                    <a:pt x="356" y="0"/>
                  </a:lnTo>
                  <a:close/>
                  <a:moveTo>
                    <a:pt x="485" y="485"/>
                  </a:moveTo>
                  <a:lnTo>
                    <a:pt x="485" y="485"/>
                  </a:lnTo>
                  <a:lnTo>
                    <a:pt x="484" y="502"/>
                  </a:lnTo>
                  <a:lnTo>
                    <a:pt x="483" y="517"/>
                  </a:lnTo>
                  <a:lnTo>
                    <a:pt x="480" y="530"/>
                  </a:lnTo>
                  <a:lnTo>
                    <a:pt x="475" y="542"/>
                  </a:lnTo>
                  <a:lnTo>
                    <a:pt x="470" y="553"/>
                  </a:lnTo>
                  <a:lnTo>
                    <a:pt x="463" y="562"/>
                  </a:lnTo>
                  <a:lnTo>
                    <a:pt x="456" y="568"/>
                  </a:lnTo>
                  <a:lnTo>
                    <a:pt x="447" y="572"/>
                  </a:lnTo>
                  <a:lnTo>
                    <a:pt x="438" y="576"/>
                  </a:lnTo>
                  <a:lnTo>
                    <a:pt x="428" y="577"/>
                  </a:lnTo>
                  <a:lnTo>
                    <a:pt x="417" y="576"/>
                  </a:lnTo>
                  <a:lnTo>
                    <a:pt x="406" y="572"/>
                  </a:lnTo>
                  <a:lnTo>
                    <a:pt x="394" y="567"/>
                  </a:lnTo>
                  <a:lnTo>
                    <a:pt x="381" y="560"/>
                  </a:lnTo>
                  <a:lnTo>
                    <a:pt x="369" y="550"/>
                  </a:lnTo>
                  <a:lnTo>
                    <a:pt x="356" y="538"/>
                  </a:lnTo>
                  <a:lnTo>
                    <a:pt x="343" y="550"/>
                  </a:lnTo>
                  <a:lnTo>
                    <a:pt x="330" y="560"/>
                  </a:lnTo>
                  <a:lnTo>
                    <a:pt x="319" y="567"/>
                  </a:lnTo>
                  <a:lnTo>
                    <a:pt x="307" y="572"/>
                  </a:lnTo>
                  <a:lnTo>
                    <a:pt x="295" y="576"/>
                  </a:lnTo>
                  <a:lnTo>
                    <a:pt x="284" y="577"/>
                  </a:lnTo>
                  <a:lnTo>
                    <a:pt x="274" y="576"/>
                  </a:lnTo>
                  <a:lnTo>
                    <a:pt x="265" y="572"/>
                  </a:lnTo>
                  <a:lnTo>
                    <a:pt x="256" y="568"/>
                  </a:lnTo>
                  <a:lnTo>
                    <a:pt x="248" y="562"/>
                  </a:lnTo>
                  <a:lnTo>
                    <a:pt x="242" y="553"/>
                  </a:lnTo>
                  <a:lnTo>
                    <a:pt x="237" y="542"/>
                  </a:lnTo>
                  <a:lnTo>
                    <a:pt x="232" y="530"/>
                  </a:lnTo>
                  <a:lnTo>
                    <a:pt x="229" y="517"/>
                  </a:lnTo>
                  <a:lnTo>
                    <a:pt x="228" y="502"/>
                  </a:lnTo>
                  <a:lnTo>
                    <a:pt x="228" y="485"/>
                  </a:lnTo>
                  <a:lnTo>
                    <a:pt x="211" y="485"/>
                  </a:lnTo>
                  <a:lnTo>
                    <a:pt x="195" y="483"/>
                  </a:lnTo>
                  <a:lnTo>
                    <a:pt x="181" y="481"/>
                  </a:lnTo>
                  <a:lnTo>
                    <a:pt x="170" y="476"/>
                  </a:lnTo>
                  <a:lnTo>
                    <a:pt x="160" y="471"/>
                  </a:lnTo>
                  <a:lnTo>
                    <a:pt x="151" y="464"/>
                  </a:lnTo>
                  <a:lnTo>
                    <a:pt x="145" y="457"/>
                  </a:lnTo>
                  <a:lnTo>
                    <a:pt x="140" y="448"/>
                  </a:lnTo>
                  <a:lnTo>
                    <a:pt x="137" y="439"/>
                  </a:lnTo>
                  <a:lnTo>
                    <a:pt x="136" y="429"/>
                  </a:lnTo>
                  <a:lnTo>
                    <a:pt x="137" y="418"/>
                  </a:lnTo>
                  <a:lnTo>
                    <a:pt x="140" y="406"/>
                  </a:lnTo>
                  <a:lnTo>
                    <a:pt x="146" y="394"/>
                  </a:lnTo>
                  <a:lnTo>
                    <a:pt x="153" y="382"/>
                  </a:lnTo>
                  <a:lnTo>
                    <a:pt x="163" y="369"/>
                  </a:lnTo>
                  <a:lnTo>
                    <a:pt x="175" y="356"/>
                  </a:lnTo>
                  <a:lnTo>
                    <a:pt x="163" y="344"/>
                  </a:lnTo>
                  <a:lnTo>
                    <a:pt x="153" y="331"/>
                  </a:lnTo>
                  <a:lnTo>
                    <a:pt x="146" y="319"/>
                  </a:lnTo>
                  <a:lnTo>
                    <a:pt x="140" y="307"/>
                  </a:lnTo>
                  <a:lnTo>
                    <a:pt x="137" y="296"/>
                  </a:lnTo>
                  <a:lnTo>
                    <a:pt x="136" y="284"/>
                  </a:lnTo>
                  <a:lnTo>
                    <a:pt x="137" y="274"/>
                  </a:lnTo>
                  <a:lnTo>
                    <a:pt x="140" y="265"/>
                  </a:lnTo>
                  <a:lnTo>
                    <a:pt x="145" y="257"/>
                  </a:lnTo>
                  <a:lnTo>
                    <a:pt x="151" y="250"/>
                  </a:lnTo>
                  <a:lnTo>
                    <a:pt x="160" y="243"/>
                  </a:lnTo>
                  <a:lnTo>
                    <a:pt x="170" y="237"/>
                  </a:lnTo>
                  <a:lnTo>
                    <a:pt x="181" y="233"/>
                  </a:lnTo>
                  <a:lnTo>
                    <a:pt x="195" y="230"/>
                  </a:lnTo>
                  <a:lnTo>
                    <a:pt x="211" y="228"/>
                  </a:lnTo>
                  <a:lnTo>
                    <a:pt x="228" y="228"/>
                  </a:lnTo>
                  <a:lnTo>
                    <a:pt x="228" y="212"/>
                  </a:lnTo>
                  <a:lnTo>
                    <a:pt x="229" y="197"/>
                  </a:lnTo>
                  <a:lnTo>
                    <a:pt x="232" y="183"/>
                  </a:lnTo>
                  <a:lnTo>
                    <a:pt x="237" y="171"/>
                  </a:lnTo>
                  <a:lnTo>
                    <a:pt x="242" y="160"/>
                  </a:lnTo>
                  <a:lnTo>
                    <a:pt x="248" y="152"/>
                  </a:lnTo>
                  <a:lnTo>
                    <a:pt x="256" y="145"/>
                  </a:lnTo>
                  <a:lnTo>
                    <a:pt x="265" y="140"/>
                  </a:lnTo>
                  <a:lnTo>
                    <a:pt x="274" y="137"/>
                  </a:lnTo>
                  <a:lnTo>
                    <a:pt x="284" y="137"/>
                  </a:lnTo>
                  <a:lnTo>
                    <a:pt x="295" y="138"/>
                  </a:lnTo>
                  <a:lnTo>
                    <a:pt x="307" y="142"/>
                  </a:lnTo>
                  <a:lnTo>
                    <a:pt x="319" y="146"/>
                  </a:lnTo>
                  <a:lnTo>
                    <a:pt x="330" y="153"/>
                  </a:lnTo>
                  <a:lnTo>
                    <a:pt x="343" y="163"/>
                  </a:lnTo>
                  <a:lnTo>
                    <a:pt x="356" y="175"/>
                  </a:lnTo>
                  <a:lnTo>
                    <a:pt x="369" y="163"/>
                  </a:lnTo>
                  <a:lnTo>
                    <a:pt x="381" y="153"/>
                  </a:lnTo>
                  <a:lnTo>
                    <a:pt x="394" y="146"/>
                  </a:lnTo>
                  <a:lnTo>
                    <a:pt x="406" y="142"/>
                  </a:lnTo>
                  <a:lnTo>
                    <a:pt x="417" y="138"/>
                  </a:lnTo>
                  <a:lnTo>
                    <a:pt x="428" y="137"/>
                  </a:lnTo>
                  <a:lnTo>
                    <a:pt x="438" y="137"/>
                  </a:lnTo>
                  <a:lnTo>
                    <a:pt x="447" y="140"/>
                  </a:lnTo>
                  <a:lnTo>
                    <a:pt x="456" y="145"/>
                  </a:lnTo>
                  <a:lnTo>
                    <a:pt x="463" y="152"/>
                  </a:lnTo>
                  <a:lnTo>
                    <a:pt x="470" y="160"/>
                  </a:lnTo>
                  <a:lnTo>
                    <a:pt x="475" y="171"/>
                  </a:lnTo>
                  <a:lnTo>
                    <a:pt x="480" y="183"/>
                  </a:lnTo>
                  <a:lnTo>
                    <a:pt x="483" y="197"/>
                  </a:lnTo>
                  <a:lnTo>
                    <a:pt x="484" y="212"/>
                  </a:lnTo>
                  <a:lnTo>
                    <a:pt x="485" y="228"/>
                  </a:lnTo>
                  <a:lnTo>
                    <a:pt x="501" y="228"/>
                  </a:lnTo>
                  <a:lnTo>
                    <a:pt x="516" y="230"/>
                  </a:lnTo>
                  <a:lnTo>
                    <a:pt x="530" y="233"/>
                  </a:lnTo>
                  <a:lnTo>
                    <a:pt x="542" y="237"/>
                  </a:lnTo>
                  <a:lnTo>
                    <a:pt x="552" y="243"/>
                  </a:lnTo>
                  <a:lnTo>
                    <a:pt x="561" y="250"/>
                  </a:lnTo>
                  <a:lnTo>
                    <a:pt x="567" y="257"/>
                  </a:lnTo>
                  <a:lnTo>
                    <a:pt x="572" y="265"/>
                  </a:lnTo>
                  <a:lnTo>
                    <a:pt x="575" y="274"/>
                  </a:lnTo>
                  <a:lnTo>
                    <a:pt x="576" y="284"/>
                  </a:lnTo>
                  <a:lnTo>
                    <a:pt x="575" y="296"/>
                  </a:lnTo>
                  <a:lnTo>
                    <a:pt x="571" y="307"/>
                  </a:lnTo>
                  <a:lnTo>
                    <a:pt x="566" y="319"/>
                  </a:lnTo>
                  <a:lnTo>
                    <a:pt x="559" y="331"/>
                  </a:lnTo>
                  <a:lnTo>
                    <a:pt x="550" y="344"/>
                  </a:lnTo>
                  <a:lnTo>
                    <a:pt x="538" y="356"/>
                  </a:lnTo>
                  <a:lnTo>
                    <a:pt x="550" y="369"/>
                  </a:lnTo>
                  <a:lnTo>
                    <a:pt x="559" y="382"/>
                  </a:lnTo>
                  <a:lnTo>
                    <a:pt x="566" y="394"/>
                  </a:lnTo>
                  <a:lnTo>
                    <a:pt x="571" y="406"/>
                  </a:lnTo>
                  <a:lnTo>
                    <a:pt x="575" y="418"/>
                  </a:lnTo>
                  <a:lnTo>
                    <a:pt x="576" y="429"/>
                  </a:lnTo>
                  <a:lnTo>
                    <a:pt x="575" y="439"/>
                  </a:lnTo>
                  <a:lnTo>
                    <a:pt x="572" y="448"/>
                  </a:lnTo>
                  <a:lnTo>
                    <a:pt x="567" y="457"/>
                  </a:lnTo>
                  <a:lnTo>
                    <a:pt x="561" y="464"/>
                  </a:lnTo>
                  <a:lnTo>
                    <a:pt x="552" y="471"/>
                  </a:lnTo>
                  <a:lnTo>
                    <a:pt x="542" y="476"/>
                  </a:lnTo>
                  <a:lnTo>
                    <a:pt x="530" y="481"/>
                  </a:lnTo>
                  <a:lnTo>
                    <a:pt x="516" y="483"/>
                  </a:lnTo>
                  <a:lnTo>
                    <a:pt x="501" y="485"/>
                  </a:lnTo>
                  <a:lnTo>
                    <a:pt x="485" y="485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58"/>
            <p:cNvSpPr>
              <a:spLocks/>
            </p:cNvSpPr>
            <p:nvPr userDrawn="1"/>
          </p:nvSpPr>
          <p:spPr bwMode="auto">
            <a:xfrm>
              <a:off x="-5018088" y="-220049"/>
              <a:ext cx="530225" cy="530225"/>
            </a:xfrm>
            <a:custGeom>
              <a:avLst/>
              <a:gdLst>
                <a:gd name="T0" fmla="*/ 1333 w 1336"/>
                <a:gd name="T1" fmla="*/ 737 h 1336"/>
                <a:gd name="T2" fmla="*/ 1315 w 1336"/>
                <a:gd name="T3" fmla="*/ 835 h 1336"/>
                <a:gd name="T4" fmla="*/ 1283 w 1336"/>
                <a:gd name="T5" fmla="*/ 928 h 1336"/>
                <a:gd name="T6" fmla="*/ 1240 w 1336"/>
                <a:gd name="T7" fmla="*/ 1014 h 1336"/>
                <a:gd name="T8" fmla="*/ 1184 w 1336"/>
                <a:gd name="T9" fmla="*/ 1093 h 1336"/>
                <a:gd name="T10" fmla="*/ 1117 w 1336"/>
                <a:gd name="T11" fmla="*/ 1162 h 1336"/>
                <a:gd name="T12" fmla="*/ 1041 w 1336"/>
                <a:gd name="T13" fmla="*/ 1222 h 1336"/>
                <a:gd name="T14" fmla="*/ 958 w 1336"/>
                <a:gd name="T15" fmla="*/ 1270 h 1336"/>
                <a:gd name="T16" fmla="*/ 867 w 1336"/>
                <a:gd name="T17" fmla="*/ 1306 h 1336"/>
                <a:gd name="T18" fmla="*/ 770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70 w 1336"/>
                <a:gd name="T25" fmla="*/ 1306 h 1336"/>
                <a:gd name="T26" fmla="*/ 378 w 1336"/>
                <a:gd name="T27" fmla="*/ 1270 h 1336"/>
                <a:gd name="T28" fmla="*/ 295 w 1336"/>
                <a:gd name="T29" fmla="*/ 1222 h 1336"/>
                <a:gd name="T30" fmla="*/ 219 w 1336"/>
                <a:gd name="T31" fmla="*/ 1162 h 1336"/>
                <a:gd name="T32" fmla="*/ 152 w 1336"/>
                <a:gd name="T33" fmla="*/ 1093 h 1336"/>
                <a:gd name="T34" fmla="*/ 97 w 1336"/>
                <a:gd name="T35" fmla="*/ 1014 h 1336"/>
                <a:gd name="T36" fmla="*/ 53 w 1336"/>
                <a:gd name="T37" fmla="*/ 928 h 1336"/>
                <a:gd name="T38" fmla="*/ 21 w 1336"/>
                <a:gd name="T39" fmla="*/ 835 h 1336"/>
                <a:gd name="T40" fmla="*/ 3 w 1336"/>
                <a:gd name="T41" fmla="*/ 737 h 1336"/>
                <a:gd name="T42" fmla="*/ 1 w 1336"/>
                <a:gd name="T43" fmla="*/ 634 h 1336"/>
                <a:gd name="T44" fmla="*/ 14 w 1336"/>
                <a:gd name="T45" fmla="*/ 534 h 1336"/>
                <a:gd name="T46" fmla="*/ 41 w 1336"/>
                <a:gd name="T47" fmla="*/ 439 h 1336"/>
                <a:gd name="T48" fmla="*/ 81 w 1336"/>
                <a:gd name="T49" fmla="*/ 350 h 1336"/>
                <a:gd name="T50" fmla="*/ 133 w 1336"/>
                <a:gd name="T51" fmla="*/ 269 h 1336"/>
                <a:gd name="T52" fmla="*/ 195 w 1336"/>
                <a:gd name="T53" fmla="*/ 196 h 1336"/>
                <a:gd name="T54" fmla="*/ 269 w 1336"/>
                <a:gd name="T55" fmla="*/ 133 h 1336"/>
                <a:gd name="T56" fmla="*/ 350 w 1336"/>
                <a:gd name="T57" fmla="*/ 81 h 1336"/>
                <a:gd name="T58" fmla="*/ 438 w 1336"/>
                <a:gd name="T59" fmla="*/ 41 h 1336"/>
                <a:gd name="T60" fmla="*/ 533 w 1336"/>
                <a:gd name="T61" fmla="*/ 14 h 1336"/>
                <a:gd name="T62" fmla="*/ 634 w 1336"/>
                <a:gd name="T63" fmla="*/ 1 h 1336"/>
                <a:gd name="T64" fmla="*/ 736 w 1336"/>
                <a:gd name="T65" fmla="*/ 3 h 1336"/>
                <a:gd name="T66" fmla="*/ 835 w 1336"/>
                <a:gd name="T67" fmla="*/ 22 h 1336"/>
                <a:gd name="T68" fmla="*/ 928 w 1336"/>
                <a:gd name="T69" fmla="*/ 53 h 1336"/>
                <a:gd name="T70" fmla="*/ 1014 w 1336"/>
                <a:gd name="T71" fmla="*/ 97 h 1336"/>
                <a:gd name="T72" fmla="*/ 1093 w 1336"/>
                <a:gd name="T73" fmla="*/ 152 h 1336"/>
                <a:gd name="T74" fmla="*/ 1162 w 1336"/>
                <a:gd name="T75" fmla="*/ 219 h 1336"/>
                <a:gd name="T76" fmla="*/ 1221 w 1336"/>
                <a:gd name="T77" fmla="*/ 295 h 1336"/>
                <a:gd name="T78" fmla="*/ 1270 w 1336"/>
                <a:gd name="T79" fmla="*/ 378 h 1336"/>
                <a:gd name="T80" fmla="*/ 1306 w 1336"/>
                <a:gd name="T81" fmla="*/ 470 h 1336"/>
                <a:gd name="T82" fmla="*/ 1328 w 1336"/>
                <a:gd name="T83" fmla="*/ 566 h 1336"/>
                <a:gd name="T84" fmla="*/ 1336 w 1336"/>
                <a:gd name="T85" fmla="*/ 669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9"/>
                  </a:moveTo>
                  <a:lnTo>
                    <a:pt x="1335" y="702"/>
                  </a:lnTo>
                  <a:lnTo>
                    <a:pt x="1333" y="737"/>
                  </a:lnTo>
                  <a:lnTo>
                    <a:pt x="1328" y="770"/>
                  </a:lnTo>
                  <a:lnTo>
                    <a:pt x="1323" y="803"/>
                  </a:lnTo>
                  <a:lnTo>
                    <a:pt x="1315" y="835"/>
                  </a:lnTo>
                  <a:lnTo>
                    <a:pt x="1306" y="867"/>
                  </a:lnTo>
                  <a:lnTo>
                    <a:pt x="1296" y="898"/>
                  </a:lnTo>
                  <a:lnTo>
                    <a:pt x="1283" y="928"/>
                  </a:lnTo>
                  <a:lnTo>
                    <a:pt x="1270" y="958"/>
                  </a:lnTo>
                  <a:lnTo>
                    <a:pt x="1255" y="986"/>
                  </a:lnTo>
                  <a:lnTo>
                    <a:pt x="1240" y="1014"/>
                  </a:lnTo>
                  <a:lnTo>
                    <a:pt x="1221" y="1041"/>
                  </a:lnTo>
                  <a:lnTo>
                    <a:pt x="1203" y="1068"/>
                  </a:lnTo>
                  <a:lnTo>
                    <a:pt x="1184" y="1093"/>
                  </a:lnTo>
                  <a:lnTo>
                    <a:pt x="1162" y="1117"/>
                  </a:lnTo>
                  <a:lnTo>
                    <a:pt x="1140" y="1141"/>
                  </a:lnTo>
                  <a:lnTo>
                    <a:pt x="1117" y="1162"/>
                  </a:lnTo>
                  <a:lnTo>
                    <a:pt x="1093" y="1184"/>
                  </a:lnTo>
                  <a:lnTo>
                    <a:pt x="1068" y="1203"/>
                  </a:lnTo>
                  <a:lnTo>
                    <a:pt x="1041" y="1222"/>
                  </a:lnTo>
                  <a:lnTo>
                    <a:pt x="1014" y="1240"/>
                  </a:lnTo>
                  <a:lnTo>
                    <a:pt x="986" y="1255"/>
                  </a:lnTo>
                  <a:lnTo>
                    <a:pt x="958" y="1270"/>
                  </a:lnTo>
                  <a:lnTo>
                    <a:pt x="928" y="1284"/>
                  </a:lnTo>
                  <a:lnTo>
                    <a:pt x="897" y="1296"/>
                  </a:lnTo>
                  <a:lnTo>
                    <a:pt x="867" y="1306"/>
                  </a:lnTo>
                  <a:lnTo>
                    <a:pt x="835" y="1316"/>
                  </a:lnTo>
                  <a:lnTo>
                    <a:pt x="802" y="1323"/>
                  </a:lnTo>
                  <a:lnTo>
                    <a:pt x="770" y="1329"/>
                  </a:lnTo>
                  <a:lnTo>
                    <a:pt x="736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4" y="1335"/>
                  </a:lnTo>
                  <a:lnTo>
                    <a:pt x="599" y="1333"/>
                  </a:lnTo>
                  <a:lnTo>
                    <a:pt x="566" y="1329"/>
                  </a:lnTo>
                  <a:lnTo>
                    <a:pt x="533" y="1323"/>
                  </a:lnTo>
                  <a:lnTo>
                    <a:pt x="501" y="1316"/>
                  </a:lnTo>
                  <a:lnTo>
                    <a:pt x="470" y="1306"/>
                  </a:lnTo>
                  <a:lnTo>
                    <a:pt x="438" y="1296"/>
                  </a:lnTo>
                  <a:lnTo>
                    <a:pt x="408" y="1284"/>
                  </a:lnTo>
                  <a:lnTo>
                    <a:pt x="378" y="1270"/>
                  </a:lnTo>
                  <a:lnTo>
                    <a:pt x="350" y="1255"/>
                  </a:lnTo>
                  <a:lnTo>
                    <a:pt x="322" y="1240"/>
                  </a:lnTo>
                  <a:lnTo>
                    <a:pt x="295" y="1222"/>
                  </a:lnTo>
                  <a:lnTo>
                    <a:pt x="269" y="1203"/>
                  </a:lnTo>
                  <a:lnTo>
                    <a:pt x="243" y="1184"/>
                  </a:lnTo>
                  <a:lnTo>
                    <a:pt x="219" y="1162"/>
                  </a:lnTo>
                  <a:lnTo>
                    <a:pt x="195" y="1141"/>
                  </a:lnTo>
                  <a:lnTo>
                    <a:pt x="174" y="1117"/>
                  </a:lnTo>
                  <a:lnTo>
                    <a:pt x="152" y="1093"/>
                  </a:lnTo>
                  <a:lnTo>
                    <a:pt x="133" y="1068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1" y="986"/>
                  </a:lnTo>
                  <a:lnTo>
                    <a:pt x="66" y="958"/>
                  </a:lnTo>
                  <a:lnTo>
                    <a:pt x="53" y="928"/>
                  </a:lnTo>
                  <a:lnTo>
                    <a:pt x="41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4" y="803"/>
                  </a:lnTo>
                  <a:lnTo>
                    <a:pt x="7" y="770"/>
                  </a:lnTo>
                  <a:lnTo>
                    <a:pt x="3" y="737"/>
                  </a:lnTo>
                  <a:lnTo>
                    <a:pt x="1" y="702"/>
                  </a:lnTo>
                  <a:lnTo>
                    <a:pt x="0" y="669"/>
                  </a:lnTo>
                  <a:lnTo>
                    <a:pt x="1" y="634"/>
                  </a:lnTo>
                  <a:lnTo>
                    <a:pt x="3" y="600"/>
                  </a:lnTo>
                  <a:lnTo>
                    <a:pt x="7" y="566"/>
                  </a:lnTo>
                  <a:lnTo>
                    <a:pt x="14" y="534"/>
                  </a:lnTo>
                  <a:lnTo>
                    <a:pt x="21" y="501"/>
                  </a:lnTo>
                  <a:lnTo>
                    <a:pt x="30" y="470"/>
                  </a:lnTo>
                  <a:lnTo>
                    <a:pt x="41" y="439"/>
                  </a:lnTo>
                  <a:lnTo>
                    <a:pt x="53" y="408"/>
                  </a:lnTo>
                  <a:lnTo>
                    <a:pt x="66" y="378"/>
                  </a:lnTo>
                  <a:lnTo>
                    <a:pt x="81" y="350"/>
                  </a:lnTo>
                  <a:lnTo>
                    <a:pt x="97" y="322"/>
                  </a:lnTo>
                  <a:lnTo>
                    <a:pt x="114" y="295"/>
                  </a:lnTo>
                  <a:lnTo>
                    <a:pt x="133" y="269"/>
                  </a:lnTo>
                  <a:lnTo>
                    <a:pt x="152" y="243"/>
                  </a:lnTo>
                  <a:lnTo>
                    <a:pt x="174" y="219"/>
                  </a:lnTo>
                  <a:lnTo>
                    <a:pt x="195" y="196"/>
                  </a:lnTo>
                  <a:lnTo>
                    <a:pt x="219" y="174"/>
                  </a:lnTo>
                  <a:lnTo>
                    <a:pt x="243" y="152"/>
                  </a:lnTo>
                  <a:lnTo>
                    <a:pt x="269" y="133"/>
                  </a:lnTo>
                  <a:lnTo>
                    <a:pt x="295" y="115"/>
                  </a:lnTo>
                  <a:lnTo>
                    <a:pt x="322" y="97"/>
                  </a:lnTo>
                  <a:lnTo>
                    <a:pt x="350" y="81"/>
                  </a:lnTo>
                  <a:lnTo>
                    <a:pt x="378" y="66"/>
                  </a:lnTo>
                  <a:lnTo>
                    <a:pt x="408" y="53"/>
                  </a:lnTo>
                  <a:lnTo>
                    <a:pt x="438" y="41"/>
                  </a:lnTo>
                  <a:lnTo>
                    <a:pt x="470" y="30"/>
                  </a:lnTo>
                  <a:lnTo>
                    <a:pt x="501" y="22"/>
                  </a:lnTo>
                  <a:lnTo>
                    <a:pt x="533" y="14"/>
                  </a:lnTo>
                  <a:lnTo>
                    <a:pt x="566" y="8"/>
                  </a:lnTo>
                  <a:lnTo>
                    <a:pt x="599" y="3"/>
                  </a:lnTo>
                  <a:lnTo>
                    <a:pt x="634" y="1"/>
                  </a:lnTo>
                  <a:lnTo>
                    <a:pt x="668" y="0"/>
                  </a:lnTo>
                  <a:lnTo>
                    <a:pt x="702" y="1"/>
                  </a:lnTo>
                  <a:lnTo>
                    <a:pt x="736" y="3"/>
                  </a:lnTo>
                  <a:lnTo>
                    <a:pt x="770" y="8"/>
                  </a:lnTo>
                  <a:lnTo>
                    <a:pt x="802" y="14"/>
                  </a:lnTo>
                  <a:lnTo>
                    <a:pt x="835" y="22"/>
                  </a:lnTo>
                  <a:lnTo>
                    <a:pt x="867" y="30"/>
                  </a:lnTo>
                  <a:lnTo>
                    <a:pt x="897" y="41"/>
                  </a:lnTo>
                  <a:lnTo>
                    <a:pt x="928" y="53"/>
                  </a:lnTo>
                  <a:lnTo>
                    <a:pt x="958" y="66"/>
                  </a:lnTo>
                  <a:lnTo>
                    <a:pt x="986" y="81"/>
                  </a:lnTo>
                  <a:lnTo>
                    <a:pt x="1014" y="97"/>
                  </a:lnTo>
                  <a:lnTo>
                    <a:pt x="1041" y="115"/>
                  </a:lnTo>
                  <a:lnTo>
                    <a:pt x="1068" y="133"/>
                  </a:lnTo>
                  <a:lnTo>
                    <a:pt x="1093" y="152"/>
                  </a:lnTo>
                  <a:lnTo>
                    <a:pt x="1117" y="174"/>
                  </a:lnTo>
                  <a:lnTo>
                    <a:pt x="1140" y="196"/>
                  </a:lnTo>
                  <a:lnTo>
                    <a:pt x="1162" y="219"/>
                  </a:lnTo>
                  <a:lnTo>
                    <a:pt x="1184" y="243"/>
                  </a:lnTo>
                  <a:lnTo>
                    <a:pt x="1203" y="269"/>
                  </a:lnTo>
                  <a:lnTo>
                    <a:pt x="1221" y="295"/>
                  </a:lnTo>
                  <a:lnTo>
                    <a:pt x="1240" y="322"/>
                  </a:lnTo>
                  <a:lnTo>
                    <a:pt x="1255" y="350"/>
                  </a:lnTo>
                  <a:lnTo>
                    <a:pt x="1270" y="378"/>
                  </a:lnTo>
                  <a:lnTo>
                    <a:pt x="1283" y="408"/>
                  </a:lnTo>
                  <a:lnTo>
                    <a:pt x="1296" y="439"/>
                  </a:lnTo>
                  <a:lnTo>
                    <a:pt x="1306" y="470"/>
                  </a:lnTo>
                  <a:lnTo>
                    <a:pt x="1315" y="501"/>
                  </a:lnTo>
                  <a:lnTo>
                    <a:pt x="1323" y="534"/>
                  </a:lnTo>
                  <a:lnTo>
                    <a:pt x="1328" y="566"/>
                  </a:lnTo>
                  <a:lnTo>
                    <a:pt x="1333" y="600"/>
                  </a:lnTo>
                  <a:lnTo>
                    <a:pt x="1335" y="634"/>
                  </a:lnTo>
                  <a:lnTo>
                    <a:pt x="1336" y="669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59"/>
            <p:cNvSpPr>
              <a:spLocks/>
            </p:cNvSpPr>
            <p:nvPr userDrawn="1"/>
          </p:nvSpPr>
          <p:spPr bwMode="auto">
            <a:xfrm>
              <a:off x="-4994275" y="-196237"/>
              <a:ext cx="482600" cy="482600"/>
            </a:xfrm>
            <a:custGeom>
              <a:avLst/>
              <a:gdLst>
                <a:gd name="T0" fmla="*/ 1214 w 1217"/>
                <a:gd name="T1" fmla="*/ 669 h 1216"/>
                <a:gd name="T2" fmla="*/ 1198 w 1217"/>
                <a:gd name="T3" fmla="*/ 759 h 1216"/>
                <a:gd name="T4" fmla="*/ 1169 w 1217"/>
                <a:gd name="T5" fmla="*/ 844 h 1216"/>
                <a:gd name="T6" fmla="*/ 1129 w 1217"/>
                <a:gd name="T7" fmla="*/ 923 h 1216"/>
                <a:gd name="T8" fmla="*/ 1078 w 1217"/>
                <a:gd name="T9" fmla="*/ 994 h 1216"/>
                <a:gd name="T10" fmla="*/ 1018 w 1217"/>
                <a:gd name="T11" fmla="*/ 1057 h 1216"/>
                <a:gd name="T12" fmla="*/ 948 w 1217"/>
                <a:gd name="T13" fmla="*/ 1112 h 1216"/>
                <a:gd name="T14" fmla="*/ 873 w 1217"/>
                <a:gd name="T15" fmla="*/ 1155 h 1216"/>
                <a:gd name="T16" fmla="*/ 790 w 1217"/>
                <a:gd name="T17" fmla="*/ 1188 h 1216"/>
                <a:gd name="T18" fmla="*/ 701 w 1217"/>
                <a:gd name="T19" fmla="*/ 1208 h 1216"/>
                <a:gd name="T20" fmla="*/ 609 w 1217"/>
                <a:gd name="T21" fmla="*/ 1216 h 1216"/>
                <a:gd name="T22" fmla="*/ 516 w 1217"/>
                <a:gd name="T23" fmla="*/ 1208 h 1216"/>
                <a:gd name="T24" fmla="*/ 428 w 1217"/>
                <a:gd name="T25" fmla="*/ 1188 h 1216"/>
                <a:gd name="T26" fmla="*/ 345 w 1217"/>
                <a:gd name="T27" fmla="*/ 1155 h 1216"/>
                <a:gd name="T28" fmla="*/ 269 w 1217"/>
                <a:gd name="T29" fmla="*/ 1112 h 1216"/>
                <a:gd name="T30" fmla="*/ 200 w 1217"/>
                <a:gd name="T31" fmla="*/ 1057 h 1216"/>
                <a:gd name="T32" fmla="*/ 140 w 1217"/>
                <a:gd name="T33" fmla="*/ 994 h 1216"/>
                <a:gd name="T34" fmla="*/ 89 w 1217"/>
                <a:gd name="T35" fmla="*/ 923 h 1216"/>
                <a:gd name="T36" fmla="*/ 49 w 1217"/>
                <a:gd name="T37" fmla="*/ 844 h 1216"/>
                <a:gd name="T38" fmla="*/ 20 w 1217"/>
                <a:gd name="T39" fmla="*/ 759 h 1216"/>
                <a:gd name="T40" fmla="*/ 3 w 1217"/>
                <a:gd name="T41" fmla="*/ 669 h 1216"/>
                <a:gd name="T42" fmla="*/ 1 w 1217"/>
                <a:gd name="T43" fmla="*/ 576 h 1216"/>
                <a:gd name="T44" fmla="*/ 13 w 1217"/>
                <a:gd name="T45" fmla="*/ 485 h 1216"/>
                <a:gd name="T46" fmla="*/ 38 w 1217"/>
                <a:gd name="T47" fmla="*/ 398 h 1216"/>
                <a:gd name="T48" fmla="*/ 74 w 1217"/>
                <a:gd name="T49" fmla="*/ 317 h 1216"/>
                <a:gd name="T50" fmla="*/ 121 w 1217"/>
                <a:gd name="T51" fmla="*/ 244 h 1216"/>
                <a:gd name="T52" fmla="*/ 178 w 1217"/>
                <a:gd name="T53" fmla="*/ 177 h 1216"/>
                <a:gd name="T54" fmla="*/ 245 w 1217"/>
                <a:gd name="T55" fmla="*/ 120 h 1216"/>
                <a:gd name="T56" fmla="*/ 319 w 1217"/>
                <a:gd name="T57" fmla="*/ 72 h 1216"/>
                <a:gd name="T58" fmla="*/ 400 w 1217"/>
                <a:gd name="T59" fmla="*/ 36 h 1216"/>
                <a:gd name="T60" fmla="*/ 486 w 1217"/>
                <a:gd name="T61" fmla="*/ 12 h 1216"/>
                <a:gd name="T62" fmla="*/ 578 w 1217"/>
                <a:gd name="T63" fmla="*/ 0 h 1216"/>
                <a:gd name="T64" fmla="*/ 671 w 1217"/>
                <a:gd name="T65" fmla="*/ 2 h 1216"/>
                <a:gd name="T66" fmla="*/ 761 w 1217"/>
                <a:gd name="T67" fmla="*/ 18 h 1216"/>
                <a:gd name="T68" fmla="*/ 846 w 1217"/>
                <a:gd name="T69" fmla="*/ 47 h 1216"/>
                <a:gd name="T70" fmla="*/ 925 w 1217"/>
                <a:gd name="T71" fmla="*/ 87 h 1216"/>
                <a:gd name="T72" fmla="*/ 996 w 1217"/>
                <a:gd name="T73" fmla="*/ 138 h 1216"/>
                <a:gd name="T74" fmla="*/ 1059 w 1217"/>
                <a:gd name="T75" fmla="*/ 198 h 1216"/>
                <a:gd name="T76" fmla="*/ 1114 w 1217"/>
                <a:gd name="T77" fmla="*/ 267 h 1216"/>
                <a:gd name="T78" fmla="*/ 1157 w 1217"/>
                <a:gd name="T79" fmla="*/ 343 h 1216"/>
                <a:gd name="T80" fmla="*/ 1189 w 1217"/>
                <a:gd name="T81" fmla="*/ 426 h 1216"/>
                <a:gd name="T82" fmla="*/ 1210 w 1217"/>
                <a:gd name="T83" fmla="*/ 515 h 1216"/>
                <a:gd name="T84" fmla="*/ 1217 w 1217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6">
                  <a:moveTo>
                    <a:pt x="1217" y="608"/>
                  </a:moveTo>
                  <a:lnTo>
                    <a:pt x="1216" y="639"/>
                  </a:lnTo>
                  <a:lnTo>
                    <a:pt x="1214" y="669"/>
                  </a:lnTo>
                  <a:lnTo>
                    <a:pt x="1210" y="699"/>
                  </a:lnTo>
                  <a:lnTo>
                    <a:pt x="1204" y="730"/>
                  </a:lnTo>
                  <a:lnTo>
                    <a:pt x="1198" y="759"/>
                  </a:lnTo>
                  <a:lnTo>
                    <a:pt x="1189" y="788"/>
                  </a:lnTo>
                  <a:lnTo>
                    <a:pt x="1181" y="816"/>
                  </a:lnTo>
                  <a:lnTo>
                    <a:pt x="1169" y="844"/>
                  </a:lnTo>
                  <a:lnTo>
                    <a:pt x="1157" y="871"/>
                  </a:lnTo>
                  <a:lnTo>
                    <a:pt x="1144" y="897"/>
                  </a:lnTo>
                  <a:lnTo>
                    <a:pt x="1129" y="923"/>
                  </a:lnTo>
                  <a:lnTo>
                    <a:pt x="1114" y="947"/>
                  </a:lnTo>
                  <a:lnTo>
                    <a:pt x="1096" y="972"/>
                  </a:lnTo>
                  <a:lnTo>
                    <a:pt x="1078" y="994"/>
                  </a:lnTo>
                  <a:lnTo>
                    <a:pt x="1059" y="1016"/>
                  </a:lnTo>
                  <a:lnTo>
                    <a:pt x="1039" y="1038"/>
                  </a:lnTo>
                  <a:lnTo>
                    <a:pt x="1018" y="1057"/>
                  </a:lnTo>
                  <a:lnTo>
                    <a:pt x="996" y="1076"/>
                  </a:lnTo>
                  <a:lnTo>
                    <a:pt x="972" y="1095"/>
                  </a:lnTo>
                  <a:lnTo>
                    <a:pt x="948" y="1112"/>
                  </a:lnTo>
                  <a:lnTo>
                    <a:pt x="925" y="1127"/>
                  </a:lnTo>
                  <a:lnTo>
                    <a:pt x="899" y="1142"/>
                  </a:lnTo>
                  <a:lnTo>
                    <a:pt x="873" y="1155"/>
                  </a:lnTo>
                  <a:lnTo>
                    <a:pt x="846" y="1167"/>
                  </a:lnTo>
                  <a:lnTo>
                    <a:pt x="818" y="1179"/>
                  </a:lnTo>
                  <a:lnTo>
                    <a:pt x="790" y="1188"/>
                  </a:lnTo>
                  <a:lnTo>
                    <a:pt x="761" y="1196"/>
                  </a:lnTo>
                  <a:lnTo>
                    <a:pt x="731" y="1203"/>
                  </a:lnTo>
                  <a:lnTo>
                    <a:pt x="701" y="1208"/>
                  </a:lnTo>
                  <a:lnTo>
                    <a:pt x="671" y="1212"/>
                  </a:lnTo>
                  <a:lnTo>
                    <a:pt x="641" y="1215"/>
                  </a:lnTo>
                  <a:lnTo>
                    <a:pt x="609" y="1216"/>
                  </a:lnTo>
                  <a:lnTo>
                    <a:pt x="578" y="1215"/>
                  </a:lnTo>
                  <a:lnTo>
                    <a:pt x="547" y="1212"/>
                  </a:lnTo>
                  <a:lnTo>
                    <a:pt x="516" y="1208"/>
                  </a:lnTo>
                  <a:lnTo>
                    <a:pt x="486" y="1203"/>
                  </a:lnTo>
                  <a:lnTo>
                    <a:pt x="457" y="1196"/>
                  </a:lnTo>
                  <a:lnTo>
                    <a:pt x="428" y="1188"/>
                  </a:lnTo>
                  <a:lnTo>
                    <a:pt x="400" y="1179"/>
                  </a:lnTo>
                  <a:lnTo>
                    <a:pt x="372" y="1167"/>
                  </a:lnTo>
                  <a:lnTo>
                    <a:pt x="345" y="1155"/>
                  </a:lnTo>
                  <a:lnTo>
                    <a:pt x="319" y="1142"/>
                  </a:lnTo>
                  <a:lnTo>
                    <a:pt x="294" y="1127"/>
                  </a:lnTo>
                  <a:lnTo>
                    <a:pt x="269" y="1112"/>
                  </a:lnTo>
                  <a:lnTo>
                    <a:pt x="245" y="1095"/>
                  </a:lnTo>
                  <a:lnTo>
                    <a:pt x="222" y="1076"/>
                  </a:lnTo>
                  <a:lnTo>
                    <a:pt x="200" y="1057"/>
                  </a:lnTo>
                  <a:lnTo>
                    <a:pt x="178" y="1038"/>
                  </a:lnTo>
                  <a:lnTo>
                    <a:pt x="159" y="1016"/>
                  </a:lnTo>
                  <a:lnTo>
                    <a:pt x="140" y="994"/>
                  </a:lnTo>
                  <a:lnTo>
                    <a:pt x="121" y="972"/>
                  </a:lnTo>
                  <a:lnTo>
                    <a:pt x="105" y="947"/>
                  </a:lnTo>
                  <a:lnTo>
                    <a:pt x="89" y="923"/>
                  </a:lnTo>
                  <a:lnTo>
                    <a:pt x="74" y="897"/>
                  </a:lnTo>
                  <a:lnTo>
                    <a:pt x="61" y="871"/>
                  </a:lnTo>
                  <a:lnTo>
                    <a:pt x="49" y="844"/>
                  </a:lnTo>
                  <a:lnTo>
                    <a:pt x="38" y="816"/>
                  </a:lnTo>
                  <a:lnTo>
                    <a:pt x="28" y="788"/>
                  </a:lnTo>
                  <a:lnTo>
                    <a:pt x="20" y="759"/>
                  </a:lnTo>
                  <a:lnTo>
                    <a:pt x="13" y="730"/>
                  </a:lnTo>
                  <a:lnTo>
                    <a:pt x="8" y="699"/>
                  </a:lnTo>
                  <a:lnTo>
                    <a:pt x="3" y="669"/>
                  </a:lnTo>
                  <a:lnTo>
                    <a:pt x="1" y="639"/>
                  </a:lnTo>
                  <a:lnTo>
                    <a:pt x="0" y="608"/>
                  </a:lnTo>
                  <a:lnTo>
                    <a:pt x="1" y="576"/>
                  </a:lnTo>
                  <a:lnTo>
                    <a:pt x="3" y="545"/>
                  </a:lnTo>
                  <a:lnTo>
                    <a:pt x="8" y="515"/>
                  </a:lnTo>
                  <a:lnTo>
                    <a:pt x="13" y="485"/>
                  </a:lnTo>
                  <a:lnTo>
                    <a:pt x="20" y="455"/>
                  </a:lnTo>
                  <a:lnTo>
                    <a:pt x="28" y="426"/>
                  </a:lnTo>
                  <a:lnTo>
                    <a:pt x="38" y="398"/>
                  </a:lnTo>
                  <a:lnTo>
                    <a:pt x="49" y="370"/>
                  </a:lnTo>
                  <a:lnTo>
                    <a:pt x="61" y="343"/>
                  </a:lnTo>
                  <a:lnTo>
                    <a:pt x="74" y="317"/>
                  </a:lnTo>
                  <a:lnTo>
                    <a:pt x="89" y="292"/>
                  </a:lnTo>
                  <a:lnTo>
                    <a:pt x="105" y="267"/>
                  </a:lnTo>
                  <a:lnTo>
                    <a:pt x="121" y="244"/>
                  </a:lnTo>
                  <a:lnTo>
                    <a:pt x="140" y="220"/>
                  </a:lnTo>
                  <a:lnTo>
                    <a:pt x="159" y="198"/>
                  </a:lnTo>
                  <a:lnTo>
                    <a:pt x="178" y="177"/>
                  </a:lnTo>
                  <a:lnTo>
                    <a:pt x="200" y="157"/>
                  </a:lnTo>
                  <a:lnTo>
                    <a:pt x="222" y="138"/>
                  </a:lnTo>
                  <a:lnTo>
                    <a:pt x="245" y="120"/>
                  </a:lnTo>
                  <a:lnTo>
                    <a:pt x="269" y="103"/>
                  </a:lnTo>
                  <a:lnTo>
                    <a:pt x="294" y="87"/>
                  </a:lnTo>
                  <a:lnTo>
                    <a:pt x="319" y="72"/>
                  </a:lnTo>
                  <a:lnTo>
                    <a:pt x="345" y="59"/>
                  </a:lnTo>
                  <a:lnTo>
                    <a:pt x="372" y="47"/>
                  </a:lnTo>
                  <a:lnTo>
                    <a:pt x="400" y="36"/>
                  </a:lnTo>
                  <a:lnTo>
                    <a:pt x="428" y="27"/>
                  </a:lnTo>
                  <a:lnTo>
                    <a:pt x="457" y="18"/>
                  </a:lnTo>
                  <a:lnTo>
                    <a:pt x="486" y="12"/>
                  </a:lnTo>
                  <a:lnTo>
                    <a:pt x="516" y="6"/>
                  </a:lnTo>
                  <a:lnTo>
                    <a:pt x="547" y="2"/>
                  </a:lnTo>
                  <a:lnTo>
                    <a:pt x="578" y="0"/>
                  </a:lnTo>
                  <a:lnTo>
                    <a:pt x="609" y="0"/>
                  </a:lnTo>
                  <a:lnTo>
                    <a:pt x="641" y="0"/>
                  </a:lnTo>
                  <a:lnTo>
                    <a:pt x="671" y="2"/>
                  </a:lnTo>
                  <a:lnTo>
                    <a:pt x="701" y="6"/>
                  </a:lnTo>
                  <a:lnTo>
                    <a:pt x="731" y="12"/>
                  </a:lnTo>
                  <a:lnTo>
                    <a:pt x="761" y="18"/>
                  </a:lnTo>
                  <a:lnTo>
                    <a:pt x="790" y="27"/>
                  </a:lnTo>
                  <a:lnTo>
                    <a:pt x="818" y="36"/>
                  </a:lnTo>
                  <a:lnTo>
                    <a:pt x="846" y="47"/>
                  </a:lnTo>
                  <a:lnTo>
                    <a:pt x="873" y="59"/>
                  </a:lnTo>
                  <a:lnTo>
                    <a:pt x="899" y="72"/>
                  </a:lnTo>
                  <a:lnTo>
                    <a:pt x="925" y="87"/>
                  </a:lnTo>
                  <a:lnTo>
                    <a:pt x="948" y="103"/>
                  </a:lnTo>
                  <a:lnTo>
                    <a:pt x="972" y="120"/>
                  </a:lnTo>
                  <a:lnTo>
                    <a:pt x="996" y="138"/>
                  </a:lnTo>
                  <a:lnTo>
                    <a:pt x="1018" y="157"/>
                  </a:lnTo>
                  <a:lnTo>
                    <a:pt x="1039" y="177"/>
                  </a:lnTo>
                  <a:lnTo>
                    <a:pt x="1059" y="198"/>
                  </a:lnTo>
                  <a:lnTo>
                    <a:pt x="1078" y="220"/>
                  </a:lnTo>
                  <a:lnTo>
                    <a:pt x="1096" y="244"/>
                  </a:lnTo>
                  <a:lnTo>
                    <a:pt x="1114" y="267"/>
                  </a:lnTo>
                  <a:lnTo>
                    <a:pt x="1129" y="292"/>
                  </a:lnTo>
                  <a:lnTo>
                    <a:pt x="1144" y="317"/>
                  </a:lnTo>
                  <a:lnTo>
                    <a:pt x="1157" y="343"/>
                  </a:lnTo>
                  <a:lnTo>
                    <a:pt x="1169" y="370"/>
                  </a:lnTo>
                  <a:lnTo>
                    <a:pt x="1181" y="398"/>
                  </a:lnTo>
                  <a:lnTo>
                    <a:pt x="1189" y="426"/>
                  </a:lnTo>
                  <a:lnTo>
                    <a:pt x="1198" y="455"/>
                  </a:lnTo>
                  <a:lnTo>
                    <a:pt x="1204" y="485"/>
                  </a:lnTo>
                  <a:lnTo>
                    <a:pt x="1210" y="515"/>
                  </a:lnTo>
                  <a:lnTo>
                    <a:pt x="1214" y="545"/>
                  </a:lnTo>
                  <a:lnTo>
                    <a:pt x="1216" y="576"/>
                  </a:lnTo>
                  <a:lnTo>
                    <a:pt x="1217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60"/>
            <p:cNvSpPr>
              <a:spLocks/>
            </p:cNvSpPr>
            <p:nvPr userDrawn="1"/>
          </p:nvSpPr>
          <p:spPr bwMode="auto">
            <a:xfrm>
              <a:off x="-4849813" y="-118449"/>
              <a:ext cx="80963" cy="80963"/>
            </a:xfrm>
            <a:custGeom>
              <a:avLst/>
              <a:gdLst>
                <a:gd name="T0" fmla="*/ 206 w 206"/>
                <a:gd name="T1" fmla="*/ 114 h 205"/>
                <a:gd name="T2" fmla="*/ 202 w 206"/>
                <a:gd name="T3" fmla="*/ 133 h 205"/>
                <a:gd name="T4" fmla="*/ 195 w 206"/>
                <a:gd name="T5" fmla="*/ 151 h 205"/>
                <a:gd name="T6" fmla="*/ 183 w 206"/>
                <a:gd name="T7" fmla="*/ 169 h 205"/>
                <a:gd name="T8" fmla="*/ 170 w 206"/>
                <a:gd name="T9" fmla="*/ 183 h 205"/>
                <a:gd name="T10" fmla="*/ 152 w 206"/>
                <a:gd name="T11" fmla="*/ 194 h 205"/>
                <a:gd name="T12" fmla="*/ 134 w 206"/>
                <a:gd name="T13" fmla="*/ 201 h 205"/>
                <a:gd name="T14" fmla="*/ 115 w 206"/>
                <a:gd name="T15" fmla="*/ 205 h 205"/>
                <a:gd name="T16" fmla="*/ 93 w 206"/>
                <a:gd name="T17" fmla="*/ 205 h 205"/>
                <a:gd name="T18" fmla="*/ 73 w 206"/>
                <a:gd name="T19" fmla="*/ 201 h 205"/>
                <a:gd name="T20" fmla="*/ 54 w 206"/>
                <a:gd name="T21" fmla="*/ 194 h 205"/>
                <a:gd name="T22" fmla="*/ 38 w 206"/>
                <a:gd name="T23" fmla="*/ 183 h 205"/>
                <a:gd name="T24" fmla="*/ 24 w 206"/>
                <a:gd name="T25" fmla="*/ 169 h 205"/>
                <a:gd name="T26" fmla="*/ 13 w 206"/>
                <a:gd name="T27" fmla="*/ 151 h 205"/>
                <a:gd name="T28" fmla="*/ 6 w 206"/>
                <a:gd name="T29" fmla="*/ 133 h 205"/>
                <a:gd name="T30" fmla="*/ 1 w 206"/>
                <a:gd name="T31" fmla="*/ 114 h 205"/>
                <a:gd name="T32" fmla="*/ 1 w 206"/>
                <a:gd name="T33" fmla="*/ 92 h 205"/>
                <a:gd name="T34" fmla="*/ 6 w 206"/>
                <a:gd name="T35" fmla="*/ 73 h 205"/>
                <a:gd name="T36" fmla="*/ 13 w 206"/>
                <a:gd name="T37" fmla="*/ 53 h 205"/>
                <a:gd name="T38" fmla="*/ 24 w 206"/>
                <a:gd name="T39" fmla="*/ 37 h 205"/>
                <a:gd name="T40" fmla="*/ 38 w 206"/>
                <a:gd name="T41" fmla="*/ 23 h 205"/>
                <a:gd name="T42" fmla="*/ 54 w 206"/>
                <a:gd name="T43" fmla="*/ 12 h 205"/>
                <a:gd name="T44" fmla="*/ 73 w 206"/>
                <a:gd name="T45" fmla="*/ 5 h 205"/>
                <a:gd name="T46" fmla="*/ 93 w 206"/>
                <a:gd name="T47" fmla="*/ 0 h 205"/>
                <a:gd name="T48" fmla="*/ 115 w 206"/>
                <a:gd name="T49" fmla="*/ 0 h 205"/>
                <a:gd name="T50" fmla="*/ 134 w 206"/>
                <a:gd name="T51" fmla="*/ 5 h 205"/>
                <a:gd name="T52" fmla="*/ 152 w 206"/>
                <a:gd name="T53" fmla="*/ 12 h 205"/>
                <a:gd name="T54" fmla="*/ 170 w 206"/>
                <a:gd name="T55" fmla="*/ 23 h 205"/>
                <a:gd name="T56" fmla="*/ 183 w 206"/>
                <a:gd name="T57" fmla="*/ 37 h 205"/>
                <a:gd name="T58" fmla="*/ 195 w 206"/>
                <a:gd name="T59" fmla="*/ 53 h 205"/>
                <a:gd name="T60" fmla="*/ 202 w 206"/>
                <a:gd name="T61" fmla="*/ 73 h 205"/>
                <a:gd name="T62" fmla="*/ 206 w 206"/>
                <a:gd name="T63" fmla="*/ 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5">
                  <a:moveTo>
                    <a:pt x="206" y="103"/>
                  </a:moveTo>
                  <a:lnTo>
                    <a:pt x="206" y="114"/>
                  </a:lnTo>
                  <a:lnTo>
                    <a:pt x="204" y="123"/>
                  </a:lnTo>
                  <a:lnTo>
                    <a:pt x="202" y="133"/>
                  </a:lnTo>
                  <a:lnTo>
                    <a:pt x="199" y="143"/>
                  </a:lnTo>
                  <a:lnTo>
                    <a:pt x="195" y="151"/>
                  </a:lnTo>
                  <a:lnTo>
                    <a:pt x="189" y="160"/>
                  </a:lnTo>
                  <a:lnTo>
                    <a:pt x="183" y="169"/>
                  </a:lnTo>
                  <a:lnTo>
                    <a:pt x="176" y="175"/>
                  </a:lnTo>
                  <a:lnTo>
                    <a:pt x="170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4" y="198"/>
                  </a:lnTo>
                  <a:lnTo>
                    <a:pt x="134" y="201"/>
                  </a:lnTo>
                  <a:lnTo>
                    <a:pt x="124" y="203"/>
                  </a:lnTo>
                  <a:lnTo>
                    <a:pt x="115" y="205"/>
                  </a:lnTo>
                  <a:lnTo>
                    <a:pt x="104" y="205"/>
                  </a:lnTo>
                  <a:lnTo>
                    <a:pt x="93" y="205"/>
                  </a:lnTo>
                  <a:lnTo>
                    <a:pt x="83" y="203"/>
                  </a:lnTo>
                  <a:lnTo>
                    <a:pt x="73" y="201"/>
                  </a:lnTo>
                  <a:lnTo>
                    <a:pt x="64" y="198"/>
                  </a:lnTo>
                  <a:lnTo>
                    <a:pt x="54" y="194"/>
                  </a:lnTo>
                  <a:lnTo>
                    <a:pt x="47" y="188"/>
                  </a:lnTo>
                  <a:lnTo>
                    <a:pt x="38" y="183"/>
                  </a:lnTo>
                  <a:lnTo>
                    <a:pt x="30" y="175"/>
                  </a:lnTo>
                  <a:lnTo>
                    <a:pt x="24" y="169"/>
                  </a:lnTo>
                  <a:lnTo>
                    <a:pt x="19" y="160"/>
                  </a:lnTo>
                  <a:lnTo>
                    <a:pt x="13" y="151"/>
                  </a:lnTo>
                  <a:lnTo>
                    <a:pt x="9" y="143"/>
                  </a:lnTo>
                  <a:lnTo>
                    <a:pt x="6" y="133"/>
                  </a:lnTo>
                  <a:lnTo>
                    <a:pt x="2" y="123"/>
                  </a:lnTo>
                  <a:lnTo>
                    <a:pt x="1" y="114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6" y="73"/>
                  </a:lnTo>
                  <a:lnTo>
                    <a:pt x="9" y="63"/>
                  </a:lnTo>
                  <a:lnTo>
                    <a:pt x="13" y="53"/>
                  </a:lnTo>
                  <a:lnTo>
                    <a:pt x="19" y="46"/>
                  </a:lnTo>
                  <a:lnTo>
                    <a:pt x="24" y="37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7"/>
                  </a:lnTo>
                  <a:lnTo>
                    <a:pt x="54" y="12"/>
                  </a:lnTo>
                  <a:lnTo>
                    <a:pt x="64" y="8"/>
                  </a:lnTo>
                  <a:lnTo>
                    <a:pt x="73" y="5"/>
                  </a:lnTo>
                  <a:lnTo>
                    <a:pt x="83" y="2"/>
                  </a:lnTo>
                  <a:lnTo>
                    <a:pt x="93" y="0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24" y="2"/>
                  </a:lnTo>
                  <a:lnTo>
                    <a:pt x="134" y="5"/>
                  </a:lnTo>
                  <a:lnTo>
                    <a:pt x="144" y="8"/>
                  </a:lnTo>
                  <a:lnTo>
                    <a:pt x="152" y="12"/>
                  </a:lnTo>
                  <a:lnTo>
                    <a:pt x="161" y="17"/>
                  </a:lnTo>
                  <a:lnTo>
                    <a:pt x="170" y="23"/>
                  </a:lnTo>
                  <a:lnTo>
                    <a:pt x="176" y="30"/>
                  </a:lnTo>
                  <a:lnTo>
                    <a:pt x="183" y="37"/>
                  </a:lnTo>
                  <a:lnTo>
                    <a:pt x="189" y="46"/>
                  </a:lnTo>
                  <a:lnTo>
                    <a:pt x="195" y="53"/>
                  </a:lnTo>
                  <a:lnTo>
                    <a:pt x="199" y="63"/>
                  </a:lnTo>
                  <a:lnTo>
                    <a:pt x="202" y="73"/>
                  </a:lnTo>
                  <a:lnTo>
                    <a:pt x="204" y="82"/>
                  </a:lnTo>
                  <a:lnTo>
                    <a:pt x="206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61"/>
            <p:cNvSpPr>
              <a:spLocks/>
            </p:cNvSpPr>
            <p:nvPr userDrawn="1"/>
          </p:nvSpPr>
          <p:spPr bwMode="auto">
            <a:xfrm>
              <a:off x="-4614863" y="21251"/>
              <a:ext cx="80963" cy="80963"/>
            </a:xfrm>
            <a:custGeom>
              <a:avLst/>
              <a:gdLst>
                <a:gd name="T0" fmla="*/ 205 w 205"/>
                <a:gd name="T1" fmla="*/ 114 h 207"/>
                <a:gd name="T2" fmla="*/ 201 w 205"/>
                <a:gd name="T3" fmla="*/ 134 h 207"/>
                <a:gd name="T4" fmla="*/ 193 w 205"/>
                <a:gd name="T5" fmla="*/ 153 h 207"/>
                <a:gd name="T6" fmla="*/ 183 w 205"/>
                <a:gd name="T7" fmla="*/ 169 h 207"/>
                <a:gd name="T8" fmla="*/ 169 w 205"/>
                <a:gd name="T9" fmla="*/ 183 h 207"/>
                <a:gd name="T10" fmla="*/ 151 w 205"/>
                <a:gd name="T11" fmla="*/ 194 h 207"/>
                <a:gd name="T12" fmla="*/ 133 w 205"/>
                <a:gd name="T13" fmla="*/ 202 h 207"/>
                <a:gd name="T14" fmla="*/ 114 w 205"/>
                <a:gd name="T15" fmla="*/ 207 h 207"/>
                <a:gd name="T16" fmla="*/ 92 w 205"/>
                <a:gd name="T17" fmla="*/ 207 h 207"/>
                <a:gd name="T18" fmla="*/ 72 w 205"/>
                <a:gd name="T19" fmla="*/ 202 h 207"/>
                <a:gd name="T20" fmla="*/ 54 w 205"/>
                <a:gd name="T21" fmla="*/ 194 h 207"/>
                <a:gd name="T22" fmla="*/ 37 w 205"/>
                <a:gd name="T23" fmla="*/ 183 h 207"/>
                <a:gd name="T24" fmla="*/ 23 w 205"/>
                <a:gd name="T25" fmla="*/ 169 h 207"/>
                <a:gd name="T26" fmla="*/ 12 w 205"/>
                <a:gd name="T27" fmla="*/ 153 h 207"/>
                <a:gd name="T28" fmla="*/ 4 w 205"/>
                <a:gd name="T29" fmla="*/ 134 h 207"/>
                <a:gd name="T30" fmla="*/ 0 w 205"/>
                <a:gd name="T31" fmla="*/ 114 h 207"/>
                <a:gd name="T32" fmla="*/ 0 w 205"/>
                <a:gd name="T33" fmla="*/ 93 h 207"/>
                <a:gd name="T34" fmla="*/ 4 w 205"/>
                <a:gd name="T35" fmla="*/ 73 h 207"/>
                <a:gd name="T36" fmla="*/ 12 w 205"/>
                <a:gd name="T37" fmla="*/ 54 h 207"/>
                <a:gd name="T38" fmla="*/ 23 w 205"/>
                <a:gd name="T39" fmla="*/ 38 h 207"/>
                <a:gd name="T40" fmla="*/ 37 w 205"/>
                <a:gd name="T41" fmla="*/ 24 h 207"/>
                <a:gd name="T42" fmla="*/ 54 w 205"/>
                <a:gd name="T43" fmla="*/ 13 h 207"/>
                <a:gd name="T44" fmla="*/ 72 w 205"/>
                <a:gd name="T45" fmla="*/ 5 h 207"/>
                <a:gd name="T46" fmla="*/ 92 w 205"/>
                <a:gd name="T47" fmla="*/ 1 h 207"/>
                <a:gd name="T48" fmla="*/ 114 w 205"/>
                <a:gd name="T49" fmla="*/ 1 h 207"/>
                <a:gd name="T50" fmla="*/ 133 w 205"/>
                <a:gd name="T51" fmla="*/ 5 h 207"/>
                <a:gd name="T52" fmla="*/ 151 w 205"/>
                <a:gd name="T53" fmla="*/ 13 h 207"/>
                <a:gd name="T54" fmla="*/ 169 w 205"/>
                <a:gd name="T55" fmla="*/ 24 h 207"/>
                <a:gd name="T56" fmla="*/ 183 w 205"/>
                <a:gd name="T57" fmla="*/ 38 h 207"/>
                <a:gd name="T58" fmla="*/ 193 w 205"/>
                <a:gd name="T59" fmla="*/ 54 h 207"/>
                <a:gd name="T60" fmla="*/ 201 w 205"/>
                <a:gd name="T61" fmla="*/ 73 h 207"/>
                <a:gd name="T62" fmla="*/ 205 w 205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7">
                  <a:moveTo>
                    <a:pt x="205" y="104"/>
                  </a:moveTo>
                  <a:lnTo>
                    <a:pt x="205" y="114"/>
                  </a:lnTo>
                  <a:lnTo>
                    <a:pt x="203" y="124"/>
                  </a:lnTo>
                  <a:lnTo>
                    <a:pt x="201" y="134"/>
                  </a:lnTo>
                  <a:lnTo>
                    <a:pt x="198" y="144"/>
                  </a:lnTo>
                  <a:lnTo>
                    <a:pt x="193" y="153"/>
                  </a:lnTo>
                  <a:lnTo>
                    <a:pt x="188" y="161"/>
                  </a:lnTo>
                  <a:lnTo>
                    <a:pt x="183" y="169"/>
                  </a:lnTo>
                  <a:lnTo>
                    <a:pt x="175" y="176"/>
                  </a:lnTo>
                  <a:lnTo>
                    <a:pt x="169" y="183"/>
                  </a:lnTo>
                  <a:lnTo>
                    <a:pt x="160" y="189"/>
                  </a:lnTo>
                  <a:lnTo>
                    <a:pt x="151" y="194"/>
                  </a:lnTo>
                  <a:lnTo>
                    <a:pt x="143" y="199"/>
                  </a:lnTo>
                  <a:lnTo>
                    <a:pt x="133" y="202"/>
                  </a:lnTo>
                  <a:lnTo>
                    <a:pt x="123" y="204"/>
                  </a:lnTo>
                  <a:lnTo>
                    <a:pt x="114" y="207"/>
                  </a:lnTo>
                  <a:lnTo>
                    <a:pt x="103" y="207"/>
                  </a:lnTo>
                  <a:lnTo>
                    <a:pt x="92" y="207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3" y="199"/>
                  </a:lnTo>
                  <a:lnTo>
                    <a:pt x="54" y="194"/>
                  </a:lnTo>
                  <a:lnTo>
                    <a:pt x="45" y="189"/>
                  </a:lnTo>
                  <a:lnTo>
                    <a:pt x="37" y="183"/>
                  </a:lnTo>
                  <a:lnTo>
                    <a:pt x="30" y="176"/>
                  </a:lnTo>
                  <a:lnTo>
                    <a:pt x="23" y="169"/>
                  </a:lnTo>
                  <a:lnTo>
                    <a:pt x="17" y="161"/>
                  </a:lnTo>
                  <a:lnTo>
                    <a:pt x="12" y="153"/>
                  </a:lnTo>
                  <a:lnTo>
                    <a:pt x="8" y="144"/>
                  </a:lnTo>
                  <a:lnTo>
                    <a:pt x="4" y="134"/>
                  </a:lnTo>
                  <a:lnTo>
                    <a:pt x="2" y="124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1"/>
                  </a:lnTo>
                  <a:lnTo>
                    <a:pt x="37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3" y="9"/>
                  </a:lnTo>
                  <a:lnTo>
                    <a:pt x="72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43" y="9"/>
                  </a:lnTo>
                  <a:lnTo>
                    <a:pt x="151" y="13"/>
                  </a:lnTo>
                  <a:lnTo>
                    <a:pt x="160" y="19"/>
                  </a:lnTo>
                  <a:lnTo>
                    <a:pt x="169" y="24"/>
                  </a:lnTo>
                  <a:lnTo>
                    <a:pt x="175" y="31"/>
                  </a:lnTo>
                  <a:lnTo>
                    <a:pt x="183" y="38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8" y="63"/>
                  </a:lnTo>
                  <a:lnTo>
                    <a:pt x="201" y="73"/>
                  </a:lnTo>
                  <a:lnTo>
                    <a:pt x="203" y="82"/>
                  </a:lnTo>
                  <a:lnTo>
                    <a:pt x="205" y="93"/>
                  </a:lnTo>
                  <a:lnTo>
                    <a:pt x="205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62"/>
            <p:cNvSpPr>
              <a:spLocks/>
            </p:cNvSpPr>
            <p:nvPr userDrawn="1"/>
          </p:nvSpPr>
          <p:spPr bwMode="auto">
            <a:xfrm>
              <a:off x="-4783138" y="62526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30 w 133"/>
                <a:gd name="T3" fmla="*/ 86 h 133"/>
                <a:gd name="T4" fmla="*/ 125 w 133"/>
                <a:gd name="T5" fmla="*/ 98 h 133"/>
                <a:gd name="T6" fmla="*/ 117 w 133"/>
                <a:gd name="T7" fmla="*/ 108 h 133"/>
                <a:gd name="T8" fmla="*/ 109 w 133"/>
                <a:gd name="T9" fmla="*/ 118 h 133"/>
                <a:gd name="T10" fmla="*/ 98 w 133"/>
                <a:gd name="T11" fmla="*/ 124 h 133"/>
                <a:gd name="T12" fmla="*/ 86 w 133"/>
                <a:gd name="T13" fmla="*/ 130 h 133"/>
                <a:gd name="T14" fmla="*/ 73 w 133"/>
                <a:gd name="T15" fmla="*/ 133 h 133"/>
                <a:gd name="T16" fmla="*/ 60 w 133"/>
                <a:gd name="T17" fmla="*/ 133 h 133"/>
                <a:gd name="T18" fmla="*/ 46 w 133"/>
                <a:gd name="T19" fmla="*/ 130 h 133"/>
                <a:gd name="T20" fmla="*/ 34 w 133"/>
                <a:gd name="T21" fmla="*/ 124 h 133"/>
                <a:gd name="T22" fmla="*/ 25 w 133"/>
                <a:gd name="T23" fmla="*/ 118 h 133"/>
                <a:gd name="T24" fmla="*/ 15 w 133"/>
                <a:gd name="T25" fmla="*/ 108 h 133"/>
                <a:gd name="T26" fmla="*/ 8 w 133"/>
                <a:gd name="T27" fmla="*/ 98 h 133"/>
                <a:gd name="T28" fmla="*/ 3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3 w 133"/>
                <a:gd name="T35" fmla="*/ 46 h 133"/>
                <a:gd name="T36" fmla="*/ 8 w 133"/>
                <a:gd name="T37" fmla="*/ 35 h 133"/>
                <a:gd name="T38" fmla="*/ 15 w 133"/>
                <a:gd name="T39" fmla="*/ 24 h 133"/>
                <a:gd name="T40" fmla="*/ 25 w 133"/>
                <a:gd name="T41" fmla="*/ 15 h 133"/>
                <a:gd name="T42" fmla="*/ 34 w 133"/>
                <a:gd name="T43" fmla="*/ 8 h 133"/>
                <a:gd name="T44" fmla="*/ 46 w 133"/>
                <a:gd name="T45" fmla="*/ 2 h 133"/>
                <a:gd name="T46" fmla="*/ 60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9 w 133"/>
                <a:gd name="T55" fmla="*/ 15 h 133"/>
                <a:gd name="T56" fmla="*/ 117 w 133"/>
                <a:gd name="T57" fmla="*/ 24 h 133"/>
                <a:gd name="T58" fmla="*/ 125 w 133"/>
                <a:gd name="T59" fmla="*/ 35 h 133"/>
                <a:gd name="T60" fmla="*/ 130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8" y="92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7" y="108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3" y="121"/>
                  </a:lnTo>
                  <a:lnTo>
                    <a:pt x="98" y="124"/>
                  </a:lnTo>
                  <a:lnTo>
                    <a:pt x="93" y="127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3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1" y="127"/>
                  </a:lnTo>
                  <a:lnTo>
                    <a:pt x="34" y="124"/>
                  </a:lnTo>
                  <a:lnTo>
                    <a:pt x="29" y="121"/>
                  </a:lnTo>
                  <a:lnTo>
                    <a:pt x="25" y="118"/>
                  </a:lnTo>
                  <a:lnTo>
                    <a:pt x="19" y="113"/>
                  </a:lnTo>
                  <a:lnTo>
                    <a:pt x="15" y="108"/>
                  </a:lnTo>
                  <a:lnTo>
                    <a:pt x="12" y="104"/>
                  </a:lnTo>
                  <a:lnTo>
                    <a:pt x="8" y="98"/>
                  </a:lnTo>
                  <a:lnTo>
                    <a:pt x="5" y="92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5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1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3" y="4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0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63"/>
            <p:cNvSpPr>
              <a:spLocks/>
            </p:cNvSpPr>
            <p:nvPr userDrawn="1"/>
          </p:nvSpPr>
          <p:spPr bwMode="auto">
            <a:xfrm>
              <a:off x="-4659313" y="-118449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29 w 133"/>
                <a:gd name="T3" fmla="*/ 87 h 133"/>
                <a:gd name="T4" fmla="*/ 124 w 133"/>
                <a:gd name="T5" fmla="*/ 98 h 133"/>
                <a:gd name="T6" fmla="*/ 118 w 133"/>
                <a:gd name="T7" fmla="*/ 108 h 133"/>
                <a:gd name="T8" fmla="*/ 108 w 133"/>
                <a:gd name="T9" fmla="*/ 118 h 133"/>
                <a:gd name="T10" fmla="*/ 98 w 133"/>
                <a:gd name="T11" fmla="*/ 124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4 w 133"/>
                <a:gd name="T21" fmla="*/ 124 h 133"/>
                <a:gd name="T22" fmla="*/ 24 w 133"/>
                <a:gd name="T23" fmla="*/ 118 h 133"/>
                <a:gd name="T24" fmla="*/ 15 w 133"/>
                <a:gd name="T25" fmla="*/ 108 h 133"/>
                <a:gd name="T26" fmla="*/ 7 w 133"/>
                <a:gd name="T27" fmla="*/ 98 h 133"/>
                <a:gd name="T28" fmla="*/ 2 w 133"/>
                <a:gd name="T29" fmla="*/ 87 h 133"/>
                <a:gd name="T30" fmla="*/ 0 w 133"/>
                <a:gd name="T31" fmla="*/ 74 h 133"/>
                <a:gd name="T32" fmla="*/ 0 w 133"/>
                <a:gd name="T33" fmla="*/ 60 h 133"/>
                <a:gd name="T34" fmla="*/ 2 w 133"/>
                <a:gd name="T35" fmla="*/ 47 h 133"/>
                <a:gd name="T36" fmla="*/ 7 w 133"/>
                <a:gd name="T37" fmla="*/ 35 h 133"/>
                <a:gd name="T38" fmla="*/ 15 w 133"/>
                <a:gd name="T39" fmla="*/ 24 h 133"/>
                <a:gd name="T40" fmla="*/ 24 w 133"/>
                <a:gd name="T41" fmla="*/ 15 h 133"/>
                <a:gd name="T42" fmla="*/ 34 w 133"/>
                <a:gd name="T43" fmla="*/ 8 h 133"/>
                <a:gd name="T44" fmla="*/ 46 w 133"/>
                <a:gd name="T45" fmla="*/ 2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8 w 133"/>
                <a:gd name="T55" fmla="*/ 15 h 133"/>
                <a:gd name="T56" fmla="*/ 118 w 133"/>
                <a:gd name="T57" fmla="*/ 24 h 133"/>
                <a:gd name="T58" fmla="*/ 124 w 133"/>
                <a:gd name="T59" fmla="*/ 35 h 133"/>
                <a:gd name="T60" fmla="*/ 129 w 133"/>
                <a:gd name="T61" fmla="*/ 47 h 133"/>
                <a:gd name="T62" fmla="*/ 133 w 133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29" y="87"/>
                  </a:lnTo>
                  <a:lnTo>
                    <a:pt x="127" y="92"/>
                  </a:lnTo>
                  <a:lnTo>
                    <a:pt x="124" y="98"/>
                  </a:lnTo>
                  <a:lnTo>
                    <a:pt x="121" y="104"/>
                  </a:lnTo>
                  <a:lnTo>
                    <a:pt x="118" y="108"/>
                  </a:lnTo>
                  <a:lnTo>
                    <a:pt x="113" y="114"/>
                  </a:lnTo>
                  <a:lnTo>
                    <a:pt x="108" y="118"/>
                  </a:lnTo>
                  <a:lnTo>
                    <a:pt x="104" y="121"/>
                  </a:lnTo>
                  <a:lnTo>
                    <a:pt x="98" y="124"/>
                  </a:lnTo>
                  <a:lnTo>
                    <a:pt x="92" y="128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0" y="128"/>
                  </a:lnTo>
                  <a:lnTo>
                    <a:pt x="34" y="124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4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98"/>
                  </a:lnTo>
                  <a:lnTo>
                    <a:pt x="4" y="92"/>
                  </a:lnTo>
                  <a:lnTo>
                    <a:pt x="2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2" y="47"/>
                  </a:lnTo>
                  <a:lnTo>
                    <a:pt x="4" y="40"/>
                  </a:lnTo>
                  <a:lnTo>
                    <a:pt x="7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0" y="5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2" y="5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8" y="15"/>
                  </a:lnTo>
                  <a:lnTo>
                    <a:pt x="113" y="20"/>
                  </a:lnTo>
                  <a:lnTo>
                    <a:pt x="118" y="24"/>
                  </a:lnTo>
                  <a:lnTo>
                    <a:pt x="121" y="29"/>
                  </a:lnTo>
                  <a:lnTo>
                    <a:pt x="124" y="35"/>
                  </a:lnTo>
                  <a:lnTo>
                    <a:pt x="127" y="40"/>
                  </a:lnTo>
                  <a:lnTo>
                    <a:pt x="129" y="47"/>
                  </a:lnTo>
                  <a:lnTo>
                    <a:pt x="132" y="53"/>
                  </a:lnTo>
                  <a:lnTo>
                    <a:pt x="133" y="60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64"/>
            <p:cNvSpPr>
              <a:spLocks/>
            </p:cNvSpPr>
            <p:nvPr userDrawn="1"/>
          </p:nvSpPr>
          <p:spPr bwMode="auto">
            <a:xfrm>
              <a:off x="-4719638" y="-26374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5 h 80"/>
                <a:gd name="T6" fmla="*/ 72 w 79"/>
                <a:gd name="T7" fmla="*/ 63 h 80"/>
                <a:gd name="T8" fmla="*/ 68 w 79"/>
                <a:gd name="T9" fmla="*/ 68 h 80"/>
                <a:gd name="T10" fmla="*/ 61 w 79"/>
                <a:gd name="T11" fmla="*/ 74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4 h 80"/>
                <a:gd name="T24" fmla="*/ 11 w 79"/>
                <a:gd name="T25" fmla="*/ 68 h 80"/>
                <a:gd name="T26" fmla="*/ 6 w 79"/>
                <a:gd name="T27" fmla="*/ 63 h 80"/>
                <a:gd name="T28" fmla="*/ 3 w 79"/>
                <a:gd name="T29" fmla="*/ 55 h 80"/>
                <a:gd name="T30" fmla="*/ 0 w 79"/>
                <a:gd name="T31" fmla="*/ 48 h 80"/>
                <a:gd name="T32" fmla="*/ 0 w 79"/>
                <a:gd name="T33" fmla="*/ 40 h 80"/>
                <a:gd name="T34" fmla="*/ 0 w 79"/>
                <a:gd name="T35" fmla="*/ 33 h 80"/>
                <a:gd name="T36" fmla="*/ 3 w 79"/>
                <a:gd name="T37" fmla="*/ 25 h 80"/>
                <a:gd name="T38" fmla="*/ 6 w 79"/>
                <a:gd name="T39" fmla="*/ 18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4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4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8 h 80"/>
                <a:gd name="T60" fmla="*/ 76 w 79"/>
                <a:gd name="T61" fmla="*/ 25 h 80"/>
                <a:gd name="T62" fmla="*/ 78 w 79"/>
                <a:gd name="T63" fmla="*/ 33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4"/>
                  </a:lnTo>
                  <a:lnTo>
                    <a:pt x="11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3" y="25"/>
                  </a:lnTo>
                  <a:lnTo>
                    <a:pt x="6" y="18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65"/>
            <p:cNvSpPr>
              <a:spLocks/>
            </p:cNvSpPr>
            <p:nvPr userDrawn="1"/>
          </p:nvSpPr>
          <p:spPr bwMode="auto">
            <a:xfrm>
              <a:off x="-4745038" y="-170837"/>
              <a:ext cx="30163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8 h 80"/>
                <a:gd name="T4" fmla="*/ 76 w 79"/>
                <a:gd name="T5" fmla="*/ 55 h 80"/>
                <a:gd name="T6" fmla="*/ 72 w 79"/>
                <a:gd name="T7" fmla="*/ 62 h 80"/>
                <a:gd name="T8" fmla="*/ 68 w 79"/>
                <a:gd name="T9" fmla="*/ 68 h 80"/>
                <a:gd name="T10" fmla="*/ 61 w 79"/>
                <a:gd name="T11" fmla="*/ 73 h 80"/>
                <a:gd name="T12" fmla="*/ 55 w 79"/>
                <a:gd name="T13" fmla="*/ 76 h 80"/>
                <a:gd name="T14" fmla="*/ 47 w 79"/>
                <a:gd name="T15" fmla="*/ 78 h 80"/>
                <a:gd name="T16" fmla="*/ 39 w 79"/>
                <a:gd name="T17" fmla="*/ 80 h 80"/>
                <a:gd name="T18" fmla="*/ 31 w 79"/>
                <a:gd name="T19" fmla="*/ 78 h 80"/>
                <a:gd name="T20" fmla="*/ 23 w 79"/>
                <a:gd name="T21" fmla="*/ 76 h 80"/>
                <a:gd name="T22" fmla="*/ 17 w 79"/>
                <a:gd name="T23" fmla="*/ 73 h 80"/>
                <a:gd name="T24" fmla="*/ 11 w 79"/>
                <a:gd name="T25" fmla="*/ 68 h 80"/>
                <a:gd name="T26" fmla="*/ 6 w 79"/>
                <a:gd name="T27" fmla="*/ 62 h 80"/>
                <a:gd name="T28" fmla="*/ 2 w 79"/>
                <a:gd name="T29" fmla="*/ 55 h 80"/>
                <a:gd name="T30" fmla="*/ 0 w 79"/>
                <a:gd name="T31" fmla="*/ 48 h 80"/>
                <a:gd name="T32" fmla="*/ 0 w 79"/>
                <a:gd name="T33" fmla="*/ 40 h 80"/>
                <a:gd name="T34" fmla="*/ 0 w 79"/>
                <a:gd name="T35" fmla="*/ 32 h 80"/>
                <a:gd name="T36" fmla="*/ 2 w 79"/>
                <a:gd name="T37" fmla="*/ 24 h 80"/>
                <a:gd name="T38" fmla="*/ 6 w 79"/>
                <a:gd name="T39" fmla="*/ 17 h 80"/>
                <a:gd name="T40" fmla="*/ 11 w 79"/>
                <a:gd name="T41" fmla="*/ 11 h 80"/>
                <a:gd name="T42" fmla="*/ 17 w 79"/>
                <a:gd name="T43" fmla="*/ 6 h 80"/>
                <a:gd name="T44" fmla="*/ 23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6 h 80"/>
                <a:gd name="T56" fmla="*/ 68 w 79"/>
                <a:gd name="T57" fmla="*/ 11 h 80"/>
                <a:gd name="T58" fmla="*/ 72 w 79"/>
                <a:gd name="T59" fmla="*/ 17 h 80"/>
                <a:gd name="T60" fmla="*/ 76 w 79"/>
                <a:gd name="T61" fmla="*/ 24 h 80"/>
                <a:gd name="T62" fmla="*/ 79 w 79"/>
                <a:gd name="T63" fmla="*/ 32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8"/>
                  </a:lnTo>
                  <a:lnTo>
                    <a:pt x="76" y="55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1" y="73"/>
                  </a:lnTo>
                  <a:lnTo>
                    <a:pt x="55" y="76"/>
                  </a:lnTo>
                  <a:lnTo>
                    <a:pt x="47" y="78"/>
                  </a:lnTo>
                  <a:lnTo>
                    <a:pt x="39" y="80"/>
                  </a:lnTo>
                  <a:lnTo>
                    <a:pt x="31" y="78"/>
                  </a:lnTo>
                  <a:lnTo>
                    <a:pt x="23" y="76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2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7"/>
                  </a:lnTo>
                  <a:lnTo>
                    <a:pt x="11" y="11"/>
                  </a:lnTo>
                  <a:lnTo>
                    <a:pt x="17" y="6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6"/>
                  </a:lnTo>
                  <a:lnTo>
                    <a:pt x="68" y="11"/>
                  </a:lnTo>
                  <a:lnTo>
                    <a:pt x="72" y="17"/>
                  </a:lnTo>
                  <a:lnTo>
                    <a:pt x="76" y="24"/>
                  </a:lnTo>
                  <a:lnTo>
                    <a:pt x="79" y="32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66"/>
            <p:cNvSpPr>
              <a:spLocks/>
            </p:cNvSpPr>
            <p:nvPr userDrawn="1"/>
          </p:nvSpPr>
          <p:spPr bwMode="auto">
            <a:xfrm>
              <a:off x="-4787900" y="20063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9 h 80"/>
                <a:gd name="T4" fmla="*/ 77 w 80"/>
                <a:gd name="T5" fmla="*/ 56 h 80"/>
                <a:gd name="T6" fmla="*/ 73 w 80"/>
                <a:gd name="T7" fmla="*/ 63 h 80"/>
                <a:gd name="T8" fmla="*/ 68 w 80"/>
                <a:gd name="T9" fmla="*/ 68 h 80"/>
                <a:gd name="T10" fmla="*/ 63 w 80"/>
                <a:gd name="T11" fmla="*/ 73 h 80"/>
                <a:gd name="T12" fmla="*/ 56 w 80"/>
                <a:gd name="T13" fmla="*/ 77 h 80"/>
                <a:gd name="T14" fmla="*/ 48 w 80"/>
                <a:gd name="T15" fmla="*/ 80 h 80"/>
                <a:gd name="T16" fmla="*/ 40 w 80"/>
                <a:gd name="T17" fmla="*/ 80 h 80"/>
                <a:gd name="T18" fmla="*/ 32 w 80"/>
                <a:gd name="T19" fmla="*/ 80 h 80"/>
                <a:gd name="T20" fmla="*/ 25 w 80"/>
                <a:gd name="T21" fmla="*/ 77 h 80"/>
                <a:gd name="T22" fmla="*/ 18 w 80"/>
                <a:gd name="T23" fmla="*/ 73 h 80"/>
                <a:gd name="T24" fmla="*/ 12 w 80"/>
                <a:gd name="T25" fmla="*/ 68 h 80"/>
                <a:gd name="T26" fmla="*/ 7 w 80"/>
                <a:gd name="T27" fmla="*/ 63 h 80"/>
                <a:gd name="T28" fmla="*/ 3 w 80"/>
                <a:gd name="T29" fmla="*/ 56 h 80"/>
                <a:gd name="T30" fmla="*/ 1 w 80"/>
                <a:gd name="T31" fmla="*/ 49 h 80"/>
                <a:gd name="T32" fmla="*/ 0 w 80"/>
                <a:gd name="T33" fmla="*/ 40 h 80"/>
                <a:gd name="T34" fmla="*/ 1 w 80"/>
                <a:gd name="T35" fmla="*/ 32 h 80"/>
                <a:gd name="T36" fmla="*/ 3 w 80"/>
                <a:gd name="T37" fmla="*/ 25 h 80"/>
                <a:gd name="T38" fmla="*/ 7 w 80"/>
                <a:gd name="T39" fmla="*/ 18 h 80"/>
                <a:gd name="T40" fmla="*/ 12 w 80"/>
                <a:gd name="T41" fmla="*/ 12 h 80"/>
                <a:gd name="T42" fmla="*/ 18 w 80"/>
                <a:gd name="T43" fmla="*/ 8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3 h 80"/>
                <a:gd name="T54" fmla="*/ 63 w 80"/>
                <a:gd name="T55" fmla="*/ 8 h 80"/>
                <a:gd name="T56" fmla="*/ 68 w 80"/>
                <a:gd name="T57" fmla="*/ 12 h 80"/>
                <a:gd name="T58" fmla="*/ 73 w 80"/>
                <a:gd name="T59" fmla="*/ 18 h 80"/>
                <a:gd name="T60" fmla="*/ 77 w 80"/>
                <a:gd name="T61" fmla="*/ 25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9"/>
                  </a:lnTo>
                  <a:lnTo>
                    <a:pt x="77" y="56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3" y="73"/>
                  </a:lnTo>
                  <a:lnTo>
                    <a:pt x="56" y="77"/>
                  </a:lnTo>
                  <a:lnTo>
                    <a:pt x="48" y="80"/>
                  </a:lnTo>
                  <a:lnTo>
                    <a:pt x="40" y="80"/>
                  </a:lnTo>
                  <a:lnTo>
                    <a:pt x="32" y="80"/>
                  </a:lnTo>
                  <a:lnTo>
                    <a:pt x="25" y="77"/>
                  </a:lnTo>
                  <a:lnTo>
                    <a:pt x="18" y="73"/>
                  </a:lnTo>
                  <a:lnTo>
                    <a:pt x="12" y="68"/>
                  </a:lnTo>
                  <a:lnTo>
                    <a:pt x="7" y="63"/>
                  </a:lnTo>
                  <a:lnTo>
                    <a:pt x="3" y="56"/>
                  </a:lnTo>
                  <a:lnTo>
                    <a:pt x="1" y="49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3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3"/>
                  </a:lnTo>
                  <a:lnTo>
                    <a:pt x="63" y="8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7" y="25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67"/>
            <p:cNvSpPr>
              <a:spLocks/>
            </p:cNvSpPr>
            <p:nvPr userDrawn="1"/>
          </p:nvSpPr>
          <p:spPr bwMode="auto">
            <a:xfrm>
              <a:off x="-4932363" y="-81937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6 w 80"/>
                <a:gd name="T5" fmla="*/ 55 h 80"/>
                <a:gd name="T6" fmla="*/ 72 w 80"/>
                <a:gd name="T7" fmla="*/ 63 h 80"/>
                <a:gd name="T8" fmla="*/ 68 w 80"/>
                <a:gd name="T9" fmla="*/ 68 h 80"/>
                <a:gd name="T10" fmla="*/ 61 w 80"/>
                <a:gd name="T11" fmla="*/ 74 h 80"/>
                <a:gd name="T12" fmla="*/ 55 w 80"/>
                <a:gd name="T13" fmla="*/ 77 h 80"/>
                <a:gd name="T14" fmla="*/ 47 w 80"/>
                <a:gd name="T15" fmla="*/ 79 h 80"/>
                <a:gd name="T16" fmla="*/ 40 w 80"/>
                <a:gd name="T17" fmla="*/ 80 h 80"/>
                <a:gd name="T18" fmla="*/ 31 w 80"/>
                <a:gd name="T19" fmla="*/ 79 h 80"/>
                <a:gd name="T20" fmla="*/ 24 w 80"/>
                <a:gd name="T21" fmla="*/ 77 h 80"/>
                <a:gd name="T22" fmla="*/ 17 w 80"/>
                <a:gd name="T23" fmla="*/ 74 h 80"/>
                <a:gd name="T24" fmla="*/ 12 w 80"/>
                <a:gd name="T25" fmla="*/ 68 h 80"/>
                <a:gd name="T26" fmla="*/ 6 w 80"/>
                <a:gd name="T27" fmla="*/ 63 h 80"/>
                <a:gd name="T28" fmla="*/ 3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5 h 80"/>
                <a:gd name="T38" fmla="*/ 6 w 80"/>
                <a:gd name="T39" fmla="*/ 17 h 80"/>
                <a:gd name="T40" fmla="*/ 12 w 80"/>
                <a:gd name="T41" fmla="*/ 12 h 80"/>
                <a:gd name="T42" fmla="*/ 17 w 80"/>
                <a:gd name="T43" fmla="*/ 7 h 80"/>
                <a:gd name="T44" fmla="*/ 24 w 80"/>
                <a:gd name="T45" fmla="*/ 3 h 80"/>
                <a:gd name="T46" fmla="*/ 31 w 80"/>
                <a:gd name="T47" fmla="*/ 1 h 80"/>
                <a:gd name="T48" fmla="*/ 40 w 80"/>
                <a:gd name="T49" fmla="*/ 0 h 80"/>
                <a:gd name="T50" fmla="*/ 47 w 80"/>
                <a:gd name="T51" fmla="*/ 1 h 80"/>
                <a:gd name="T52" fmla="*/ 55 w 80"/>
                <a:gd name="T53" fmla="*/ 3 h 80"/>
                <a:gd name="T54" fmla="*/ 61 w 80"/>
                <a:gd name="T55" fmla="*/ 7 h 80"/>
                <a:gd name="T56" fmla="*/ 68 w 80"/>
                <a:gd name="T57" fmla="*/ 12 h 80"/>
                <a:gd name="T58" fmla="*/ 72 w 80"/>
                <a:gd name="T59" fmla="*/ 17 h 80"/>
                <a:gd name="T60" fmla="*/ 76 w 80"/>
                <a:gd name="T61" fmla="*/ 25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40" y="80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7" y="74"/>
                  </a:lnTo>
                  <a:lnTo>
                    <a:pt x="12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5"/>
                  </a:lnTo>
                  <a:lnTo>
                    <a:pt x="6" y="17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40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6" y="25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8"/>
            <p:cNvSpPr>
              <a:spLocks/>
            </p:cNvSpPr>
            <p:nvPr userDrawn="1"/>
          </p:nvSpPr>
          <p:spPr bwMode="auto">
            <a:xfrm>
              <a:off x="-4932363" y="18076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29 w 133"/>
                <a:gd name="T3" fmla="*/ 86 h 133"/>
                <a:gd name="T4" fmla="*/ 125 w 133"/>
                <a:gd name="T5" fmla="*/ 98 h 133"/>
                <a:gd name="T6" fmla="*/ 117 w 133"/>
                <a:gd name="T7" fmla="*/ 109 h 133"/>
                <a:gd name="T8" fmla="*/ 109 w 133"/>
                <a:gd name="T9" fmla="*/ 117 h 133"/>
                <a:gd name="T10" fmla="*/ 98 w 133"/>
                <a:gd name="T11" fmla="*/ 125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4 w 133"/>
                <a:gd name="T21" fmla="*/ 125 h 133"/>
                <a:gd name="T22" fmla="*/ 24 w 133"/>
                <a:gd name="T23" fmla="*/ 117 h 133"/>
                <a:gd name="T24" fmla="*/ 15 w 133"/>
                <a:gd name="T25" fmla="*/ 109 h 133"/>
                <a:gd name="T26" fmla="*/ 7 w 133"/>
                <a:gd name="T27" fmla="*/ 98 h 133"/>
                <a:gd name="T28" fmla="*/ 3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3 w 133"/>
                <a:gd name="T35" fmla="*/ 46 h 133"/>
                <a:gd name="T36" fmla="*/ 7 w 133"/>
                <a:gd name="T37" fmla="*/ 34 h 133"/>
                <a:gd name="T38" fmla="*/ 15 w 133"/>
                <a:gd name="T39" fmla="*/ 23 h 133"/>
                <a:gd name="T40" fmla="*/ 24 w 133"/>
                <a:gd name="T41" fmla="*/ 15 h 133"/>
                <a:gd name="T42" fmla="*/ 34 w 133"/>
                <a:gd name="T43" fmla="*/ 7 h 133"/>
                <a:gd name="T44" fmla="*/ 46 w 133"/>
                <a:gd name="T45" fmla="*/ 3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3 h 133"/>
                <a:gd name="T52" fmla="*/ 98 w 133"/>
                <a:gd name="T53" fmla="*/ 7 h 133"/>
                <a:gd name="T54" fmla="*/ 109 w 133"/>
                <a:gd name="T55" fmla="*/ 15 h 133"/>
                <a:gd name="T56" fmla="*/ 117 w 133"/>
                <a:gd name="T57" fmla="*/ 23 h 133"/>
                <a:gd name="T58" fmla="*/ 125 w 133"/>
                <a:gd name="T59" fmla="*/ 34 h 133"/>
                <a:gd name="T60" fmla="*/ 129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7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29" y="86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3"/>
                  </a:lnTo>
                  <a:lnTo>
                    <a:pt x="117" y="109"/>
                  </a:lnTo>
                  <a:lnTo>
                    <a:pt x="113" y="113"/>
                  </a:lnTo>
                  <a:lnTo>
                    <a:pt x="109" y="117"/>
                  </a:lnTo>
                  <a:lnTo>
                    <a:pt x="103" y="122"/>
                  </a:lnTo>
                  <a:lnTo>
                    <a:pt x="98" y="125"/>
                  </a:lnTo>
                  <a:lnTo>
                    <a:pt x="93" y="127"/>
                  </a:lnTo>
                  <a:lnTo>
                    <a:pt x="86" y="130"/>
                  </a:lnTo>
                  <a:lnTo>
                    <a:pt x="80" y="131"/>
                  </a:lnTo>
                  <a:lnTo>
                    <a:pt x="73" y="133"/>
                  </a:lnTo>
                  <a:lnTo>
                    <a:pt x="67" y="133"/>
                  </a:lnTo>
                  <a:lnTo>
                    <a:pt x="59" y="133"/>
                  </a:lnTo>
                  <a:lnTo>
                    <a:pt x="53" y="131"/>
                  </a:lnTo>
                  <a:lnTo>
                    <a:pt x="46" y="130"/>
                  </a:lnTo>
                  <a:lnTo>
                    <a:pt x="41" y="127"/>
                  </a:lnTo>
                  <a:lnTo>
                    <a:pt x="34" y="125"/>
                  </a:lnTo>
                  <a:lnTo>
                    <a:pt x="29" y="122"/>
                  </a:lnTo>
                  <a:lnTo>
                    <a:pt x="24" y="117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1" y="103"/>
                  </a:lnTo>
                  <a:lnTo>
                    <a:pt x="7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1"/>
                  </a:lnTo>
                  <a:lnTo>
                    <a:pt x="7" y="34"/>
                  </a:lnTo>
                  <a:lnTo>
                    <a:pt x="11" y="29"/>
                  </a:lnTo>
                  <a:lnTo>
                    <a:pt x="15" y="23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7"/>
                  </a:lnTo>
                  <a:lnTo>
                    <a:pt x="41" y="5"/>
                  </a:lnTo>
                  <a:lnTo>
                    <a:pt x="46" y="3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3"/>
                  </a:lnTo>
                  <a:lnTo>
                    <a:pt x="93" y="5"/>
                  </a:lnTo>
                  <a:lnTo>
                    <a:pt x="98" y="7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7" y="23"/>
                  </a:lnTo>
                  <a:lnTo>
                    <a:pt x="122" y="29"/>
                  </a:lnTo>
                  <a:lnTo>
                    <a:pt x="125" y="34"/>
                  </a:lnTo>
                  <a:lnTo>
                    <a:pt x="127" y="41"/>
                  </a:lnTo>
                  <a:lnTo>
                    <a:pt x="129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69"/>
            <p:cNvSpPr>
              <a:spLocks/>
            </p:cNvSpPr>
            <p:nvPr userDrawn="1"/>
          </p:nvSpPr>
          <p:spPr bwMode="auto">
            <a:xfrm>
              <a:off x="-4672013" y="175239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31 w 133"/>
                <a:gd name="T3" fmla="*/ 86 h 133"/>
                <a:gd name="T4" fmla="*/ 126 w 133"/>
                <a:gd name="T5" fmla="*/ 98 h 133"/>
                <a:gd name="T6" fmla="*/ 118 w 133"/>
                <a:gd name="T7" fmla="*/ 109 h 133"/>
                <a:gd name="T8" fmla="*/ 109 w 133"/>
                <a:gd name="T9" fmla="*/ 118 h 133"/>
                <a:gd name="T10" fmla="*/ 99 w 133"/>
                <a:gd name="T11" fmla="*/ 125 h 133"/>
                <a:gd name="T12" fmla="*/ 87 w 133"/>
                <a:gd name="T13" fmla="*/ 130 h 133"/>
                <a:gd name="T14" fmla="*/ 74 w 133"/>
                <a:gd name="T15" fmla="*/ 133 h 133"/>
                <a:gd name="T16" fmla="*/ 60 w 133"/>
                <a:gd name="T17" fmla="*/ 133 h 133"/>
                <a:gd name="T18" fmla="*/ 47 w 133"/>
                <a:gd name="T19" fmla="*/ 130 h 133"/>
                <a:gd name="T20" fmla="*/ 35 w 133"/>
                <a:gd name="T21" fmla="*/ 125 h 133"/>
                <a:gd name="T22" fmla="*/ 25 w 133"/>
                <a:gd name="T23" fmla="*/ 118 h 133"/>
                <a:gd name="T24" fmla="*/ 15 w 133"/>
                <a:gd name="T25" fmla="*/ 109 h 133"/>
                <a:gd name="T26" fmla="*/ 9 w 133"/>
                <a:gd name="T27" fmla="*/ 98 h 133"/>
                <a:gd name="T28" fmla="*/ 4 w 133"/>
                <a:gd name="T29" fmla="*/ 86 h 133"/>
                <a:gd name="T30" fmla="*/ 0 w 133"/>
                <a:gd name="T31" fmla="*/ 74 h 133"/>
                <a:gd name="T32" fmla="*/ 0 w 133"/>
                <a:gd name="T33" fmla="*/ 59 h 133"/>
                <a:gd name="T34" fmla="*/ 4 w 133"/>
                <a:gd name="T35" fmla="*/ 47 h 133"/>
                <a:gd name="T36" fmla="*/ 9 w 133"/>
                <a:gd name="T37" fmla="*/ 35 h 133"/>
                <a:gd name="T38" fmla="*/ 15 w 133"/>
                <a:gd name="T39" fmla="*/ 24 h 133"/>
                <a:gd name="T40" fmla="*/ 25 w 133"/>
                <a:gd name="T41" fmla="*/ 15 h 133"/>
                <a:gd name="T42" fmla="*/ 35 w 133"/>
                <a:gd name="T43" fmla="*/ 8 h 133"/>
                <a:gd name="T44" fmla="*/ 47 w 133"/>
                <a:gd name="T45" fmla="*/ 3 h 133"/>
                <a:gd name="T46" fmla="*/ 60 w 133"/>
                <a:gd name="T47" fmla="*/ 0 h 133"/>
                <a:gd name="T48" fmla="*/ 74 w 133"/>
                <a:gd name="T49" fmla="*/ 0 h 133"/>
                <a:gd name="T50" fmla="*/ 87 w 133"/>
                <a:gd name="T51" fmla="*/ 3 h 133"/>
                <a:gd name="T52" fmla="*/ 99 w 133"/>
                <a:gd name="T53" fmla="*/ 8 h 133"/>
                <a:gd name="T54" fmla="*/ 109 w 133"/>
                <a:gd name="T55" fmla="*/ 15 h 133"/>
                <a:gd name="T56" fmla="*/ 118 w 133"/>
                <a:gd name="T57" fmla="*/ 24 h 133"/>
                <a:gd name="T58" fmla="*/ 126 w 133"/>
                <a:gd name="T59" fmla="*/ 35 h 133"/>
                <a:gd name="T60" fmla="*/ 131 w 133"/>
                <a:gd name="T61" fmla="*/ 47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6"/>
                  </a:lnTo>
                  <a:lnTo>
                    <a:pt x="129" y="92"/>
                  </a:lnTo>
                  <a:lnTo>
                    <a:pt x="126" y="98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4" y="113"/>
                  </a:lnTo>
                  <a:lnTo>
                    <a:pt x="109" y="118"/>
                  </a:lnTo>
                  <a:lnTo>
                    <a:pt x="104" y="122"/>
                  </a:lnTo>
                  <a:lnTo>
                    <a:pt x="99" y="125"/>
                  </a:lnTo>
                  <a:lnTo>
                    <a:pt x="93" y="128"/>
                  </a:lnTo>
                  <a:lnTo>
                    <a:pt x="87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0"/>
                  </a:lnTo>
                  <a:lnTo>
                    <a:pt x="41" y="128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5" y="118"/>
                  </a:lnTo>
                  <a:lnTo>
                    <a:pt x="20" y="113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9" y="98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4" y="47"/>
                  </a:lnTo>
                  <a:lnTo>
                    <a:pt x="6" y="40"/>
                  </a:lnTo>
                  <a:lnTo>
                    <a:pt x="9" y="35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1" y="5"/>
                  </a:lnTo>
                  <a:lnTo>
                    <a:pt x="47" y="3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3" y="5"/>
                  </a:lnTo>
                  <a:lnTo>
                    <a:pt x="99" y="8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22" y="29"/>
                  </a:lnTo>
                  <a:lnTo>
                    <a:pt x="126" y="35"/>
                  </a:lnTo>
                  <a:lnTo>
                    <a:pt x="129" y="40"/>
                  </a:lnTo>
                  <a:lnTo>
                    <a:pt x="131" y="47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70"/>
            <p:cNvSpPr>
              <a:spLocks/>
            </p:cNvSpPr>
            <p:nvPr userDrawn="1"/>
          </p:nvSpPr>
          <p:spPr bwMode="auto">
            <a:xfrm>
              <a:off x="-4921250" y="124439"/>
              <a:ext cx="82550" cy="80963"/>
            </a:xfrm>
            <a:custGeom>
              <a:avLst/>
              <a:gdLst>
                <a:gd name="T0" fmla="*/ 205 w 206"/>
                <a:gd name="T1" fmla="*/ 114 h 206"/>
                <a:gd name="T2" fmla="*/ 201 w 206"/>
                <a:gd name="T3" fmla="*/ 133 h 206"/>
                <a:gd name="T4" fmla="*/ 193 w 206"/>
                <a:gd name="T5" fmla="*/ 152 h 206"/>
                <a:gd name="T6" fmla="*/ 183 w 206"/>
                <a:gd name="T7" fmla="*/ 169 h 206"/>
                <a:gd name="T8" fmla="*/ 168 w 206"/>
                <a:gd name="T9" fmla="*/ 183 h 206"/>
                <a:gd name="T10" fmla="*/ 152 w 206"/>
                <a:gd name="T11" fmla="*/ 194 h 206"/>
                <a:gd name="T12" fmla="*/ 134 w 206"/>
                <a:gd name="T13" fmla="*/ 201 h 206"/>
                <a:gd name="T14" fmla="*/ 113 w 206"/>
                <a:gd name="T15" fmla="*/ 206 h 206"/>
                <a:gd name="T16" fmla="*/ 92 w 206"/>
                <a:gd name="T17" fmla="*/ 206 h 206"/>
                <a:gd name="T18" fmla="*/ 72 w 206"/>
                <a:gd name="T19" fmla="*/ 201 h 206"/>
                <a:gd name="T20" fmla="*/ 54 w 206"/>
                <a:gd name="T21" fmla="*/ 194 h 206"/>
                <a:gd name="T22" fmla="*/ 38 w 206"/>
                <a:gd name="T23" fmla="*/ 183 h 206"/>
                <a:gd name="T24" fmla="*/ 24 w 206"/>
                <a:gd name="T25" fmla="*/ 169 h 206"/>
                <a:gd name="T26" fmla="*/ 12 w 206"/>
                <a:gd name="T27" fmla="*/ 152 h 206"/>
                <a:gd name="T28" fmla="*/ 4 w 206"/>
                <a:gd name="T29" fmla="*/ 133 h 206"/>
                <a:gd name="T30" fmla="*/ 0 w 206"/>
                <a:gd name="T31" fmla="*/ 114 h 206"/>
                <a:gd name="T32" fmla="*/ 0 w 206"/>
                <a:gd name="T33" fmla="*/ 92 h 206"/>
                <a:gd name="T34" fmla="*/ 4 w 206"/>
                <a:gd name="T35" fmla="*/ 73 h 206"/>
                <a:gd name="T36" fmla="*/ 12 w 206"/>
                <a:gd name="T37" fmla="*/ 54 h 206"/>
                <a:gd name="T38" fmla="*/ 24 w 206"/>
                <a:gd name="T39" fmla="*/ 37 h 206"/>
                <a:gd name="T40" fmla="*/ 38 w 206"/>
                <a:gd name="T41" fmla="*/ 23 h 206"/>
                <a:gd name="T42" fmla="*/ 54 w 206"/>
                <a:gd name="T43" fmla="*/ 12 h 206"/>
                <a:gd name="T44" fmla="*/ 72 w 206"/>
                <a:gd name="T45" fmla="*/ 5 h 206"/>
                <a:gd name="T46" fmla="*/ 92 w 206"/>
                <a:gd name="T47" fmla="*/ 0 h 206"/>
                <a:gd name="T48" fmla="*/ 113 w 206"/>
                <a:gd name="T49" fmla="*/ 0 h 206"/>
                <a:gd name="T50" fmla="*/ 134 w 206"/>
                <a:gd name="T51" fmla="*/ 5 h 206"/>
                <a:gd name="T52" fmla="*/ 152 w 206"/>
                <a:gd name="T53" fmla="*/ 12 h 206"/>
                <a:gd name="T54" fmla="*/ 168 w 206"/>
                <a:gd name="T55" fmla="*/ 23 h 206"/>
                <a:gd name="T56" fmla="*/ 183 w 206"/>
                <a:gd name="T57" fmla="*/ 37 h 206"/>
                <a:gd name="T58" fmla="*/ 193 w 206"/>
                <a:gd name="T59" fmla="*/ 54 h 206"/>
                <a:gd name="T60" fmla="*/ 201 w 206"/>
                <a:gd name="T61" fmla="*/ 73 h 206"/>
                <a:gd name="T62" fmla="*/ 205 w 206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5" y="114"/>
                  </a:lnTo>
                  <a:lnTo>
                    <a:pt x="204" y="124"/>
                  </a:lnTo>
                  <a:lnTo>
                    <a:pt x="201" y="133"/>
                  </a:lnTo>
                  <a:lnTo>
                    <a:pt x="198" y="143"/>
                  </a:lnTo>
                  <a:lnTo>
                    <a:pt x="193" y="152"/>
                  </a:lnTo>
                  <a:lnTo>
                    <a:pt x="188" y="160"/>
                  </a:lnTo>
                  <a:lnTo>
                    <a:pt x="183" y="169"/>
                  </a:lnTo>
                  <a:lnTo>
                    <a:pt x="176" y="175"/>
                  </a:lnTo>
                  <a:lnTo>
                    <a:pt x="168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4" y="201"/>
                  </a:lnTo>
                  <a:lnTo>
                    <a:pt x="123" y="204"/>
                  </a:lnTo>
                  <a:lnTo>
                    <a:pt x="113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2" y="201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5" y="188"/>
                  </a:lnTo>
                  <a:lnTo>
                    <a:pt x="38" y="183"/>
                  </a:lnTo>
                  <a:lnTo>
                    <a:pt x="30" y="175"/>
                  </a:lnTo>
                  <a:lnTo>
                    <a:pt x="24" y="169"/>
                  </a:lnTo>
                  <a:lnTo>
                    <a:pt x="17" y="160"/>
                  </a:lnTo>
                  <a:lnTo>
                    <a:pt x="12" y="152"/>
                  </a:lnTo>
                  <a:lnTo>
                    <a:pt x="8" y="143"/>
                  </a:lnTo>
                  <a:lnTo>
                    <a:pt x="4" y="133"/>
                  </a:lnTo>
                  <a:lnTo>
                    <a:pt x="2" y="124"/>
                  </a:lnTo>
                  <a:lnTo>
                    <a:pt x="0" y="114"/>
                  </a:lnTo>
                  <a:lnTo>
                    <a:pt x="0" y="103"/>
                  </a:lnTo>
                  <a:lnTo>
                    <a:pt x="0" y="92"/>
                  </a:lnTo>
                  <a:lnTo>
                    <a:pt x="2" y="83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4" y="37"/>
                  </a:lnTo>
                  <a:lnTo>
                    <a:pt x="30" y="31"/>
                  </a:lnTo>
                  <a:lnTo>
                    <a:pt x="38" y="23"/>
                  </a:lnTo>
                  <a:lnTo>
                    <a:pt x="45" y="18"/>
                  </a:lnTo>
                  <a:lnTo>
                    <a:pt x="54" y="12"/>
                  </a:lnTo>
                  <a:lnTo>
                    <a:pt x="63" y="8"/>
                  </a:lnTo>
                  <a:lnTo>
                    <a:pt x="72" y="5"/>
                  </a:lnTo>
                  <a:lnTo>
                    <a:pt x="82" y="3"/>
                  </a:lnTo>
                  <a:lnTo>
                    <a:pt x="92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23" y="3"/>
                  </a:lnTo>
                  <a:lnTo>
                    <a:pt x="134" y="5"/>
                  </a:lnTo>
                  <a:lnTo>
                    <a:pt x="143" y="8"/>
                  </a:lnTo>
                  <a:lnTo>
                    <a:pt x="152" y="12"/>
                  </a:lnTo>
                  <a:lnTo>
                    <a:pt x="161" y="18"/>
                  </a:lnTo>
                  <a:lnTo>
                    <a:pt x="168" y="23"/>
                  </a:lnTo>
                  <a:lnTo>
                    <a:pt x="176" y="31"/>
                  </a:lnTo>
                  <a:lnTo>
                    <a:pt x="183" y="37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8" y="63"/>
                  </a:lnTo>
                  <a:lnTo>
                    <a:pt x="201" y="73"/>
                  </a:lnTo>
                  <a:lnTo>
                    <a:pt x="204" y="83"/>
                  </a:lnTo>
                  <a:lnTo>
                    <a:pt x="205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71"/>
            <p:cNvSpPr>
              <a:spLocks/>
            </p:cNvSpPr>
            <p:nvPr userDrawn="1"/>
          </p:nvSpPr>
          <p:spPr bwMode="auto">
            <a:xfrm>
              <a:off x="-4205288" y="-942362"/>
              <a:ext cx="530225" cy="530225"/>
            </a:xfrm>
            <a:custGeom>
              <a:avLst/>
              <a:gdLst>
                <a:gd name="T0" fmla="*/ 1332 w 1336"/>
                <a:gd name="T1" fmla="*/ 736 h 1335"/>
                <a:gd name="T2" fmla="*/ 1315 w 1336"/>
                <a:gd name="T3" fmla="*/ 834 h 1335"/>
                <a:gd name="T4" fmla="*/ 1283 w 1336"/>
                <a:gd name="T5" fmla="*/ 927 h 1335"/>
                <a:gd name="T6" fmla="*/ 1238 w 1336"/>
                <a:gd name="T7" fmla="*/ 1014 h 1335"/>
                <a:gd name="T8" fmla="*/ 1183 w 1336"/>
                <a:gd name="T9" fmla="*/ 1092 h 1335"/>
                <a:gd name="T10" fmla="*/ 1116 w 1336"/>
                <a:gd name="T11" fmla="*/ 1162 h 1335"/>
                <a:gd name="T12" fmla="*/ 1041 w 1336"/>
                <a:gd name="T13" fmla="*/ 1221 h 1335"/>
                <a:gd name="T14" fmla="*/ 958 w 1336"/>
                <a:gd name="T15" fmla="*/ 1270 h 1335"/>
                <a:gd name="T16" fmla="*/ 866 w 1336"/>
                <a:gd name="T17" fmla="*/ 1305 h 1335"/>
                <a:gd name="T18" fmla="*/ 770 w 1336"/>
                <a:gd name="T19" fmla="*/ 1328 h 1335"/>
                <a:gd name="T20" fmla="*/ 667 w 1336"/>
                <a:gd name="T21" fmla="*/ 1335 h 1335"/>
                <a:gd name="T22" fmla="*/ 566 w 1336"/>
                <a:gd name="T23" fmla="*/ 1328 h 1335"/>
                <a:gd name="T24" fmla="*/ 469 w 1336"/>
                <a:gd name="T25" fmla="*/ 1305 h 1335"/>
                <a:gd name="T26" fmla="*/ 378 w 1336"/>
                <a:gd name="T27" fmla="*/ 1270 h 1335"/>
                <a:gd name="T28" fmla="*/ 294 w 1336"/>
                <a:gd name="T29" fmla="*/ 1221 h 1335"/>
                <a:gd name="T30" fmla="*/ 219 w 1336"/>
                <a:gd name="T31" fmla="*/ 1162 h 1335"/>
                <a:gd name="T32" fmla="*/ 152 w 1336"/>
                <a:gd name="T33" fmla="*/ 1092 h 1335"/>
                <a:gd name="T34" fmla="*/ 97 w 1336"/>
                <a:gd name="T35" fmla="*/ 1014 h 1335"/>
                <a:gd name="T36" fmla="*/ 53 w 1336"/>
                <a:gd name="T37" fmla="*/ 927 h 1335"/>
                <a:gd name="T38" fmla="*/ 20 w 1336"/>
                <a:gd name="T39" fmla="*/ 834 h 1335"/>
                <a:gd name="T40" fmla="*/ 3 w 1336"/>
                <a:gd name="T41" fmla="*/ 736 h 1335"/>
                <a:gd name="T42" fmla="*/ 1 w 1336"/>
                <a:gd name="T43" fmla="*/ 633 h 1335"/>
                <a:gd name="T44" fmla="*/ 14 w 1336"/>
                <a:gd name="T45" fmla="*/ 533 h 1335"/>
                <a:gd name="T46" fmla="*/ 41 w 1336"/>
                <a:gd name="T47" fmla="*/ 438 h 1335"/>
                <a:gd name="T48" fmla="*/ 81 w 1336"/>
                <a:gd name="T49" fmla="*/ 349 h 1335"/>
                <a:gd name="T50" fmla="*/ 132 w 1336"/>
                <a:gd name="T51" fmla="*/ 267 h 1335"/>
                <a:gd name="T52" fmla="*/ 195 w 1336"/>
                <a:gd name="T53" fmla="*/ 195 h 1335"/>
                <a:gd name="T54" fmla="*/ 267 w 1336"/>
                <a:gd name="T55" fmla="*/ 132 h 1335"/>
                <a:gd name="T56" fmla="*/ 350 w 1336"/>
                <a:gd name="T57" fmla="*/ 81 h 1335"/>
                <a:gd name="T58" fmla="*/ 438 w 1336"/>
                <a:gd name="T59" fmla="*/ 41 h 1335"/>
                <a:gd name="T60" fmla="*/ 533 w 1336"/>
                <a:gd name="T61" fmla="*/ 14 h 1335"/>
                <a:gd name="T62" fmla="*/ 634 w 1336"/>
                <a:gd name="T63" fmla="*/ 1 h 1335"/>
                <a:gd name="T64" fmla="*/ 736 w 1336"/>
                <a:gd name="T65" fmla="*/ 3 h 1335"/>
                <a:gd name="T66" fmla="*/ 834 w 1336"/>
                <a:gd name="T67" fmla="*/ 20 h 1335"/>
                <a:gd name="T68" fmla="*/ 927 w 1336"/>
                <a:gd name="T69" fmla="*/ 52 h 1335"/>
                <a:gd name="T70" fmla="*/ 1014 w 1336"/>
                <a:gd name="T71" fmla="*/ 97 h 1335"/>
                <a:gd name="T72" fmla="*/ 1093 w 1336"/>
                <a:gd name="T73" fmla="*/ 152 h 1335"/>
                <a:gd name="T74" fmla="*/ 1162 w 1336"/>
                <a:gd name="T75" fmla="*/ 219 h 1335"/>
                <a:gd name="T76" fmla="*/ 1221 w 1336"/>
                <a:gd name="T77" fmla="*/ 294 h 1335"/>
                <a:gd name="T78" fmla="*/ 1270 w 1336"/>
                <a:gd name="T79" fmla="*/ 378 h 1335"/>
                <a:gd name="T80" fmla="*/ 1305 w 1336"/>
                <a:gd name="T81" fmla="*/ 469 h 1335"/>
                <a:gd name="T82" fmla="*/ 1328 w 1336"/>
                <a:gd name="T83" fmla="*/ 565 h 1335"/>
                <a:gd name="T84" fmla="*/ 1336 w 1336"/>
                <a:gd name="T85" fmla="*/ 668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5">
                  <a:moveTo>
                    <a:pt x="1336" y="668"/>
                  </a:moveTo>
                  <a:lnTo>
                    <a:pt x="1334" y="702"/>
                  </a:lnTo>
                  <a:lnTo>
                    <a:pt x="1332" y="736"/>
                  </a:lnTo>
                  <a:lnTo>
                    <a:pt x="1328" y="770"/>
                  </a:lnTo>
                  <a:lnTo>
                    <a:pt x="1322" y="802"/>
                  </a:lnTo>
                  <a:lnTo>
                    <a:pt x="1315" y="834"/>
                  </a:lnTo>
                  <a:lnTo>
                    <a:pt x="1305" y="866"/>
                  </a:lnTo>
                  <a:lnTo>
                    <a:pt x="1295" y="897"/>
                  </a:lnTo>
                  <a:lnTo>
                    <a:pt x="1283" y="927"/>
                  </a:lnTo>
                  <a:lnTo>
                    <a:pt x="1270" y="957"/>
                  </a:lnTo>
                  <a:lnTo>
                    <a:pt x="1255" y="986"/>
                  </a:lnTo>
                  <a:lnTo>
                    <a:pt x="1238" y="1014"/>
                  </a:lnTo>
                  <a:lnTo>
                    <a:pt x="1221" y="1041"/>
                  </a:lnTo>
                  <a:lnTo>
                    <a:pt x="1203" y="1068"/>
                  </a:lnTo>
                  <a:lnTo>
                    <a:pt x="1183" y="1092"/>
                  </a:lnTo>
                  <a:lnTo>
                    <a:pt x="1162" y="1116"/>
                  </a:lnTo>
                  <a:lnTo>
                    <a:pt x="1140" y="1140"/>
                  </a:lnTo>
                  <a:lnTo>
                    <a:pt x="1116" y="1162"/>
                  </a:lnTo>
                  <a:lnTo>
                    <a:pt x="1093" y="1183"/>
                  </a:lnTo>
                  <a:lnTo>
                    <a:pt x="1068" y="1203"/>
                  </a:lnTo>
                  <a:lnTo>
                    <a:pt x="1041" y="1221"/>
                  </a:lnTo>
                  <a:lnTo>
                    <a:pt x="1014" y="1238"/>
                  </a:lnTo>
                  <a:lnTo>
                    <a:pt x="986" y="1254"/>
                  </a:lnTo>
                  <a:lnTo>
                    <a:pt x="958" y="1270"/>
                  </a:lnTo>
                  <a:lnTo>
                    <a:pt x="927" y="1283"/>
                  </a:lnTo>
                  <a:lnTo>
                    <a:pt x="897" y="1294"/>
                  </a:lnTo>
                  <a:lnTo>
                    <a:pt x="866" y="1305"/>
                  </a:lnTo>
                  <a:lnTo>
                    <a:pt x="834" y="1315"/>
                  </a:lnTo>
                  <a:lnTo>
                    <a:pt x="802" y="1321"/>
                  </a:lnTo>
                  <a:lnTo>
                    <a:pt x="770" y="1328"/>
                  </a:lnTo>
                  <a:lnTo>
                    <a:pt x="736" y="1332"/>
                  </a:lnTo>
                  <a:lnTo>
                    <a:pt x="702" y="1334"/>
                  </a:lnTo>
                  <a:lnTo>
                    <a:pt x="667" y="1335"/>
                  </a:lnTo>
                  <a:lnTo>
                    <a:pt x="634" y="1334"/>
                  </a:lnTo>
                  <a:lnTo>
                    <a:pt x="599" y="1332"/>
                  </a:lnTo>
                  <a:lnTo>
                    <a:pt x="566" y="1328"/>
                  </a:lnTo>
                  <a:lnTo>
                    <a:pt x="533" y="1321"/>
                  </a:lnTo>
                  <a:lnTo>
                    <a:pt x="501" y="1315"/>
                  </a:lnTo>
                  <a:lnTo>
                    <a:pt x="469" y="1305"/>
                  </a:lnTo>
                  <a:lnTo>
                    <a:pt x="438" y="1294"/>
                  </a:lnTo>
                  <a:lnTo>
                    <a:pt x="408" y="1283"/>
                  </a:lnTo>
                  <a:lnTo>
                    <a:pt x="378" y="1270"/>
                  </a:lnTo>
                  <a:lnTo>
                    <a:pt x="350" y="1254"/>
                  </a:lnTo>
                  <a:lnTo>
                    <a:pt x="321" y="1238"/>
                  </a:lnTo>
                  <a:lnTo>
                    <a:pt x="294" y="1221"/>
                  </a:lnTo>
                  <a:lnTo>
                    <a:pt x="267" y="1203"/>
                  </a:lnTo>
                  <a:lnTo>
                    <a:pt x="243" y="1183"/>
                  </a:lnTo>
                  <a:lnTo>
                    <a:pt x="219" y="1162"/>
                  </a:lnTo>
                  <a:lnTo>
                    <a:pt x="195" y="1140"/>
                  </a:lnTo>
                  <a:lnTo>
                    <a:pt x="173" y="1116"/>
                  </a:lnTo>
                  <a:lnTo>
                    <a:pt x="152" y="1092"/>
                  </a:lnTo>
                  <a:lnTo>
                    <a:pt x="132" y="1068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1" y="986"/>
                  </a:lnTo>
                  <a:lnTo>
                    <a:pt x="65" y="957"/>
                  </a:lnTo>
                  <a:lnTo>
                    <a:pt x="53" y="927"/>
                  </a:lnTo>
                  <a:lnTo>
                    <a:pt x="41" y="897"/>
                  </a:lnTo>
                  <a:lnTo>
                    <a:pt x="30" y="866"/>
                  </a:lnTo>
                  <a:lnTo>
                    <a:pt x="20" y="834"/>
                  </a:lnTo>
                  <a:lnTo>
                    <a:pt x="14" y="802"/>
                  </a:lnTo>
                  <a:lnTo>
                    <a:pt x="7" y="770"/>
                  </a:lnTo>
                  <a:lnTo>
                    <a:pt x="3" y="736"/>
                  </a:lnTo>
                  <a:lnTo>
                    <a:pt x="1" y="702"/>
                  </a:lnTo>
                  <a:lnTo>
                    <a:pt x="0" y="668"/>
                  </a:lnTo>
                  <a:lnTo>
                    <a:pt x="1" y="633"/>
                  </a:lnTo>
                  <a:lnTo>
                    <a:pt x="3" y="599"/>
                  </a:lnTo>
                  <a:lnTo>
                    <a:pt x="7" y="565"/>
                  </a:lnTo>
                  <a:lnTo>
                    <a:pt x="14" y="533"/>
                  </a:lnTo>
                  <a:lnTo>
                    <a:pt x="20" y="501"/>
                  </a:lnTo>
                  <a:lnTo>
                    <a:pt x="30" y="469"/>
                  </a:lnTo>
                  <a:lnTo>
                    <a:pt x="41" y="438"/>
                  </a:lnTo>
                  <a:lnTo>
                    <a:pt x="53" y="408"/>
                  </a:lnTo>
                  <a:lnTo>
                    <a:pt x="65" y="378"/>
                  </a:lnTo>
                  <a:lnTo>
                    <a:pt x="81" y="349"/>
                  </a:lnTo>
                  <a:lnTo>
                    <a:pt x="97" y="321"/>
                  </a:lnTo>
                  <a:lnTo>
                    <a:pt x="114" y="294"/>
                  </a:lnTo>
                  <a:lnTo>
                    <a:pt x="132" y="267"/>
                  </a:lnTo>
                  <a:lnTo>
                    <a:pt x="152" y="243"/>
                  </a:lnTo>
                  <a:lnTo>
                    <a:pt x="173" y="219"/>
                  </a:lnTo>
                  <a:lnTo>
                    <a:pt x="195" y="195"/>
                  </a:lnTo>
                  <a:lnTo>
                    <a:pt x="219" y="173"/>
                  </a:lnTo>
                  <a:lnTo>
                    <a:pt x="243" y="152"/>
                  </a:lnTo>
                  <a:lnTo>
                    <a:pt x="267" y="132"/>
                  </a:lnTo>
                  <a:lnTo>
                    <a:pt x="294" y="114"/>
                  </a:lnTo>
                  <a:lnTo>
                    <a:pt x="321" y="97"/>
                  </a:lnTo>
                  <a:lnTo>
                    <a:pt x="350" y="81"/>
                  </a:lnTo>
                  <a:lnTo>
                    <a:pt x="378" y="65"/>
                  </a:lnTo>
                  <a:lnTo>
                    <a:pt x="408" y="52"/>
                  </a:lnTo>
                  <a:lnTo>
                    <a:pt x="438" y="41"/>
                  </a:lnTo>
                  <a:lnTo>
                    <a:pt x="469" y="30"/>
                  </a:lnTo>
                  <a:lnTo>
                    <a:pt x="501" y="20"/>
                  </a:lnTo>
                  <a:lnTo>
                    <a:pt x="533" y="14"/>
                  </a:lnTo>
                  <a:lnTo>
                    <a:pt x="566" y="7"/>
                  </a:lnTo>
                  <a:lnTo>
                    <a:pt x="599" y="3"/>
                  </a:lnTo>
                  <a:lnTo>
                    <a:pt x="634" y="1"/>
                  </a:lnTo>
                  <a:lnTo>
                    <a:pt x="667" y="0"/>
                  </a:lnTo>
                  <a:lnTo>
                    <a:pt x="702" y="1"/>
                  </a:lnTo>
                  <a:lnTo>
                    <a:pt x="736" y="3"/>
                  </a:lnTo>
                  <a:lnTo>
                    <a:pt x="770" y="7"/>
                  </a:lnTo>
                  <a:lnTo>
                    <a:pt x="802" y="14"/>
                  </a:lnTo>
                  <a:lnTo>
                    <a:pt x="834" y="20"/>
                  </a:lnTo>
                  <a:lnTo>
                    <a:pt x="866" y="30"/>
                  </a:lnTo>
                  <a:lnTo>
                    <a:pt x="897" y="41"/>
                  </a:lnTo>
                  <a:lnTo>
                    <a:pt x="927" y="52"/>
                  </a:lnTo>
                  <a:lnTo>
                    <a:pt x="958" y="65"/>
                  </a:lnTo>
                  <a:lnTo>
                    <a:pt x="986" y="81"/>
                  </a:lnTo>
                  <a:lnTo>
                    <a:pt x="1014" y="97"/>
                  </a:lnTo>
                  <a:lnTo>
                    <a:pt x="1041" y="114"/>
                  </a:lnTo>
                  <a:lnTo>
                    <a:pt x="1068" y="132"/>
                  </a:lnTo>
                  <a:lnTo>
                    <a:pt x="1093" y="152"/>
                  </a:lnTo>
                  <a:lnTo>
                    <a:pt x="1116" y="173"/>
                  </a:lnTo>
                  <a:lnTo>
                    <a:pt x="1140" y="195"/>
                  </a:lnTo>
                  <a:lnTo>
                    <a:pt x="1162" y="219"/>
                  </a:lnTo>
                  <a:lnTo>
                    <a:pt x="1183" y="243"/>
                  </a:lnTo>
                  <a:lnTo>
                    <a:pt x="1203" y="267"/>
                  </a:lnTo>
                  <a:lnTo>
                    <a:pt x="1221" y="294"/>
                  </a:lnTo>
                  <a:lnTo>
                    <a:pt x="1238" y="321"/>
                  </a:lnTo>
                  <a:lnTo>
                    <a:pt x="1255" y="349"/>
                  </a:lnTo>
                  <a:lnTo>
                    <a:pt x="1270" y="378"/>
                  </a:lnTo>
                  <a:lnTo>
                    <a:pt x="1283" y="408"/>
                  </a:lnTo>
                  <a:lnTo>
                    <a:pt x="1295" y="438"/>
                  </a:lnTo>
                  <a:lnTo>
                    <a:pt x="1305" y="469"/>
                  </a:lnTo>
                  <a:lnTo>
                    <a:pt x="1315" y="501"/>
                  </a:lnTo>
                  <a:lnTo>
                    <a:pt x="1322" y="533"/>
                  </a:lnTo>
                  <a:lnTo>
                    <a:pt x="1328" y="565"/>
                  </a:lnTo>
                  <a:lnTo>
                    <a:pt x="1332" y="599"/>
                  </a:lnTo>
                  <a:lnTo>
                    <a:pt x="1334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72"/>
            <p:cNvSpPr>
              <a:spLocks/>
            </p:cNvSpPr>
            <p:nvPr userDrawn="1"/>
          </p:nvSpPr>
          <p:spPr bwMode="auto">
            <a:xfrm>
              <a:off x="-4181475" y="-918549"/>
              <a:ext cx="482600" cy="482600"/>
            </a:xfrm>
            <a:custGeom>
              <a:avLst/>
              <a:gdLst>
                <a:gd name="T0" fmla="*/ 1214 w 1217"/>
                <a:gd name="T1" fmla="*/ 671 h 1217"/>
                <a:gd name="T2" fmla="*/ 1198 w 1217"/>
                <a:gd name="T3" fmla="*/ 760 h 1217"/>
                <a:gd name="T4" fmla="*/ 1169 w 1217"/>
                <a:gd name="T5" fmla="*/ 846 h 1217"/>
                <a:gd name="T6" fmla="*/ 1129 w 1217"/>
                <a:gd name="T7" fmla="*/ 924 h 1217"/>
                <a:gd name="T8" fmla="*/ 1078 w 1217"/>
                <a:gd name="T9" fmla="*/ 996 h 1217"/>
                <a:gd name="T10" fmla="*/ 1017 w 1217"/>
                <a:gd name="T11" fmla="*/ 1058 h 1217"/>
                <a:gd name="T12" fmla="*/ 948 w 1217"/>
                <a:gd name="T13" fmla="*/ 1112 h 1217"/>
                <a:gd name="T14" fmla="*/ 873 w 1217"/>
                <a:gd name="T15" fmla="*/ 1157 h 1217"/>
                <a:gd name="T16" fmla="*/ 789 w 1217"/>
                <a:gd name="T17" fmla="*/ 1189 h 1217"/>
                <a:gd name="T18" fmla="*/ 701 w 1217"/>
                <a:gd name="T19" fmla="*/ 1210 h 1217"/>
                <a:gd name="T20" fmla="*/ 608 w 1217"/>
                <a:gd name="T21" fmla="*/ 1217 h 1217"/>
                <a:gd name="T22" fmla="*/ 516 w 1217"/>
                <a:gd name="T23" fmla="*/ 1210 h 1217"/>
                <a:gd name="T24" fmla="*/ 428 w 1217"/>
                <a:gd name="T25" fmla="*/ 1189 h 1217"/>
                <a:gd name="T26" fmla="*/ 345 w 1217"/>
                <a:gd name="T27" fmla="*/ 1157 h 1217"/>
                <a:gd name="T28" fmla="*/ 269 w 1217"/>
                <a:gd name="T29" fmla="*/ 1112 h 1217"/>
                <a:gd name="T30" fmla="*/ 200 w 1217"/>
                <a:gd name="T31" fmla="*/ 1058 h 1217"/>
                <a:gd name="T32" fmla="*/ 139 w 1217"/>
                <a:gd name="T33" fmla="*/ 996 h 1217"/>
                <a:gd name="T34" fmla="*/ 89 w 1217"/>
                <a:gd name="T35" fmla="*/ 924 h 1217"/>
                <a:gd name="T36" fmla="*/ 49 w 1217"/>
                <a:gd name="T37" fmla="*/ 846 h 1217"/>
                <a:gd name="T38" fmla="*/ 19 w 1217"/>
                <a:gd name="T39" fmla="*/ 760 h 1217"/>
                <a:gd name="T40" fmla="*/ 3 w 1217"/>
                <a:gd name="T41" fmla="*/ 671 h 1217"/>
                <a:gd name="T42" fmla="*/ 1 w 1217"/>
                <a:gd name="T43" fmla="*/ 578 h 1217"/>
                <a:gd name="T44" fmla="*/ 13 w 1217"/>
                <a:gd name="T45" fmla="*/ 486 h 1217"/>
                <a:gd name="T46" fmla="*/ 38 w 1217"/>
                <a:gd name="T47" fmla="*/ 400 h 1217"/>
                <a:gd name="T48" fmla="*/ 73 w 1217"/>
                <a:gd name="T49" fmla="*/ 319 h 1217"/>
                <a:gd name="T50" fmla="*/ 121 w 1217"/>
                <a:gd name="T51" fmla="*/ 245 h 1217"/>
                <a:gd name="T52" fmla="*/ 178 w 1217"/>
                <a:gd name="T53" fmla="*/ 178 h 1217"/>
                <a:gd name="T54" fmla="*/ 245 w 1217"/>
                <a:gd name="T55" fmla="*/ 121 h 1217"/>
                <a:gd name="T56" fmla="*/ 319 w 1217"/>
                <a:gd name="T57" fmla="*/ 73 h 1217"/>
                <a:gd name="T58" fmla="*/ 400 w 1217"/>
                <a:gd name="T59" fmla="*/ 38 h 1217"/>
                <a:gd name="T60" fmla="*/ 486 w 1217"/>
                <a:gd name="T61" fmla="*/ 13 h 1217"/>
                <a:gd name="T62" fmla="*/ 578 w 1217"/>
                <a:gd name="T63" fmla="*/ 1 h 1217"/>
                <a:gd name="T64" fmla="*/ 671 w 1217"/>
                <a:gd name="T65" fmla="*/ 3 h 1217"/>
                <a:gd name="T66" fmla="*/ 760 w 1217"/>
                <a:gd name="T67" fmla="*/ 19 h 1217"/>
                <a:gd name="T68" fmla="*/ 846 w 1217"/>
                <a:gd name="T69" fmla="*/ 49 h 1217"/>
                <a:gd name="T70" fmla="*/ 923 w 1217"/>
                <a:gd name="T71" fmla="*/ 88 h 1217"/>
                <a:gd name="T72" fmla="*/ 996 w 1217"/>
                <a:gd name="T73" fmla="*/ 139 h 1217"/>
                <a:gd name="T74" fmla="*/ 1058 w 1217"/>
                <a:gd name="T75" fmla="*/ 200 h 1217"/>
                <a:gd name="T76" fmla="*/ 1112 w 1217"/>
                <a:gd name="T77" fmla="*/ 269 h 1217"/>
                <a:gd name="T78" fmla="*/ 1157 w 1217"/>
                <a:gd name="T79" fmla="*/ 344 h 1217"/>
                <a:gd name="T80" fmla="*/ 1189 w 1217"/>
                <a:gd name="T81" fmla="*/ 428 h 1217"/>
                <a:gd name="T82" fmla="*/ 1210 w 1217"/>
                <a:gd name="T83" fmla="*/ 516 h 1217"/>
                <a:gd name="T84" fmla="*/ 1217 w 1217"/>
                <a:gd name="T85" fmla="*/ 609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7">
                  <a:moveTo>
                    <a:pt x="1217" y="609"/>
                  </a:moveTo>
                  <a:lnTo>
                    <a:pt x="1216" y="639"/>
                  </a:lnTo>
                  <a:lnTo>
                    <a:pt x="1214" y="671"/>
                  </a:lnTo>
                  <a:lnTo>
                    <a:pt x="1210" y="701"/>
                  </a:lnTo>
                  <a:lnTo>
                    <a:pt x="1204" y="731"/>
                  </a:lnTo>
                  <a:lnTo>
                    <a:pt x="1198" y="760"/>
                  </a:lnTo>
                  <a:lnTo>
                    <a:pt x="1189" y="789"/>
                  </a:lnTo>
                  <a:lnTo>
                    <a:pt x="1179" y="817"/>
                  </a:lnTo>
                  <a:lnTo>
                    <a:pt x="1169" y="846"/>
                  </a:lnTo>
                  <a:lnTo>
                    <a:pt x="1157" y="873"/>
                  </a:lnTo>
                  <a:lnTo>
                    <a:pt x="1144" y="898"/>
                  </a:lnTo>
                  <a:lnTo>
                    <a:pt x="1129" y="924"/>
                  </a:lnTo>
                  <a:lnTo>
                    <a:pt x="1112" y="948"/>
                  </a:lnTo>
                  <a:lnTo>
                    <a:pt x="1096" y="972"/>
                  </a:lnTo>
                  <a:lnTo>
                    <a:pt x="1078" y="996"/>
                  </a:lnTo>
                  <a:lnTo>
                    <a:pt x="1058" y="1017"/>
                  </a:lnTo>
                  <a:lnTo>
                    <a:pt x="1039" y="1039"/>
                  </a:lnTo>
                  <a:lnTo>
                    <a:pt x="1017" y="1058"/>
                  </a:lnTo>
                  <a:lnTo>
                    <a:pt x="996" y="1078"/>
                  </a:lnTo>
                  <a:lnTo>
                    <a:pt x="972" y="1096"/>
                  </a:lnTo>
                  <a:lnTo>
                    <a:pt x="948" y="1112"/>
                  </a:lnTo>
                  <a:lnTo>
                    <a:pt x="923" y="1129"/>
                  </a:lnTo>
                  <a:lnTo>
                    <a:pt x="899" y="1144"/>
                  </a:lnTo>
                  <a:lnTo>
                    <a:pt x="873" y="1157"/>
                  </a:lnTo>
                  <a:lnTo>
                    <a:pt x="846" y="1168"/>
                  </a:lnTo>
                  <a:lnTo>
                    <a:pt x="818" y="1179"/>
                  </a:lnTo>
                  <a:lnTo>
                    <a:pt x="789" y="1189"/>
                  </a:lnTo>
                  <a:lnTo>
                    <a:pt x="760" y="1198"/>
                  </a:lnTo>
                  <a:lnTo>
                    <a:pt x="731" y="1204"/>
                  </a:lnTo>
                  <a:lnTo>
                    <a:pt x="701" y="1210"/>
                  </a:lnTo>
                  <a:lnTo>
                    <a:pt x="671" y="1214"/>
                  </a:lnTo>
                  <a:lnTo>
                    <a:pt x="639" y="1216"/>
                  </a:lnTo>
                  <a:lnTo>
                    <a:pt x="608" y="1217"/>
                  </a:lnTo>
                  <a:lnTo>
                    <a:pt x="578" y="1216"/>
                  </a:lnTo>
                  <a:lnTo>
                    <a:pt x="546" y="1214"/>
                  </a:lnTo>
                  <a:lnTo>
                    <a:pt x="516" y="1210"/>
                  </a:lnTo>
                  <a:lnTo>
                    <a:pt x="486" y="1204"/>
                  </a:lnTo>
                  <a:lnTo>
                    <a:pt x="457" y="1198"/>
                  </a:lnTo>
                  <a:lnTo>
                    <a:pt x="428" y="1189"/>
                  </a:lnTo>
                  <a:lnTo>
                    <a:pt x="400" y="1179"/>
                  </a:lnTo>
                  <a:lnTo>
                    <a:pt x="372" y="1168"/>
                  </a:lnTo>
                  <a:lnTo>
                    <a:pt x="345" y="1157"/>
                  </a:lnTo>
                  <a:lnTo>
                    <a:pt x="319" y="1144"/>
                  </a:lnTo>
                  <a:lnTo>
                    <a:pt x="294" y="1129"/>
                  </a:lnTo>
                  <a:lnTo>
                    <a:pt x="269" y="1112"/>
                  </a:lnTo>
                  <a:lnTo>
                    <a:pt x="245" y="1096"/>
                  </a:lnTo>
                  <a:lnTo>
                    <a:pt x="221" y="1078"/>
                  </a:lnTo>
                  <a:lnTo>
                    <a:pt x="200" y="1058"/>
                  </a:lnTo>
                  <a:lnTo>
                    <a:pt x="178" y="1039"/>
                  </a:lnTo>
                  <a:lnTo>
                    <a:pt x="159" y="1017"/>
                  </a:lnTo>
                  <a:lnTo>
                    <a:pt x="139" y="996"/>
                  </a:lnTo>
                  <a:lnTo>
                    <a:pt x="121" y="972"/>
                  </a:lnTo>
                  <a:lnTo>
                    <a:pt x="105" y="948"/>
                  </a:lnTo>
                  <a:lnTo>
                    <a:pt x="89" y="924"/>
                  </a:lnTo>
                  <a:lnTo>
                    <a:pt x="73" y="898"/>
                  </a:lnTo>
                  <a:lnTo>
                    <a:pt x="60" y="873"/>
                  </a:lnTo>
                  <a:lnTo>
                    <a:pt x="49" y="846"/>
                  </a:lnTo>
                  <a:lnTo>
                    <a:pt x="38" y="817"/>
                  </a:lnTo>
                  <a:lnTo>
                    <a:pt x="28" y="789"/>
                  </a:lnTo>
                  <a:lnTo>
                    <a:pt x="19" y="760"/>
                  </a:lnTo>
                  <a:lnTo>
                    <a:pt x="13" y="731"/>
                  </a:lnTo>
                  <a:lnTo>
                    <a:pt x="8" y="701"/>
                  </a:lnTo>
                  <a:lnTo>
                    <a:pt x="3" y="671"/>
                  </a:lnTo>
                  <a:lnTo>
                    <a:pt x="1" y="639"/>
                  </a:lnTo>
                  <a:lnTo>
                    <a:pt x="0" y="609"/>
                  </a:lnTo>
                  <a:lnTo>
                    <a:pt x="1" y="578"/>
                  </a:lnTo>
                  <a:lnTo>
                    <a:pt x="3" y="546"/>
                  </a:lnTo>
                  <a:lnTo>
                    <a:pt x="8" y="516"/>
                  </a:lnTo>
                  <a:lnTo>
                    <a:pt x="13" y="486"/>
                  </a:lnTo>
                  <a:lnTo>
                    <a:pt x="19" y="457"/>
                  </a:lnTo>
                  <a:lnTo>
                    <a:pt x="28" y="428"/>
                  </a:lnTo>
                  <a:lnTo>
                    <a:pt x="38" y="400"/>
                  </a:lnTo>
                  <a:lnTo>
                    <a:pt x="49" y="371"/>
                  </a:lnTo>
                  <a:lnTo>
                    <a:pt x="60" y="344"/>
                  </a:lnTo>
                  <a:lnTo>
                    <a:pt x="73" y="319"/>
                  </a:lnTo>
                  <a:lnTo>
                    <a:pt x="89" y="294"/>
                  </a:lnTo>
                  <a:lnTo>
                    <a:pt x="105" y="269"/>
                  </a:lnTo>
                  <a:lnTo>
                    <a:pt x="121" y="245"/>
                  </a:lnTo>
                  <a:lnTo>
                    <a:pt x="139" y="221"/>
                  </a:lnTo>
                  <a:lnTo>
                    <a:pt x="159" y="200"/>
                  </a:lnTo>
                  <a:lnTo>
                    <a:pt x="178" y="178"/>
                  </a:lnTo>
                  <a:lnTo>
                    <a:pt x="200" y="159"/>
                  </a:lnTo>
                  <a:lnTo>
                    <a:pt x="221" y="139"/>
                  </a:lnTo>
                  <a:lnTo>
                    <a:pt x="245" y="121"/>
                  </a:lnTo>
                  <a:lnTo>
                    <a:pt x="269" y="105"/>
                  </a:lnTo>
                  <a:lnTo>
                    <a:pt x="294" y="88"/>
                  </a:lnTo>
                  <a:lnTo>
                    <a:pt x="319" y="73"/>
                  </a:lnTo>
                  <a:lnTo>
                    <a:pt x="345" y="60"/>
                  </a:lnTo>
                  <a:lnTo>
                    <a:pt x="372" y="49"/>
                  </a:lnTo>
                  <a:lnTo>
                    <a:pt x="400" y="38"/>
                  </a:lnTo>
                  <a:lnTo>
                    <a:pt x="428" y="28"/>
                  </a:lnTo>
                  <a:lnTo>
                    <a:pt x="457" y="19"/>
                  </a:lnTo>
                  <a:lnTo>
                    <a:pt x="486" y="13"/>
                  </a:lnTo>
                  <a:lnTo>
                    <a:pt x="516" y="7"/>
                  </a:lnTo>
                  <a:lnTo>
                    <a:pt x="546" y="3"/>
                  </a:lnTo>
                  <a:lnTo>
                    <a:pt x="578" y="1"/>
                  </a:lnTo>
                  <a:lnTo>
                    <a:pt x="608" y="0"/>
                  </a:lnTo>
                  <a:lnTo>
                    <a:pt x="639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1" y="13"/>
                  </a:lnTo>
                  <a:lnTo>
                    <a:pt x="760" y="19"/>
                  </a:lnTo>
                  <a:lnTo>
                    <a:pt x="789" y="28"/>
                  </a:lnTo>
                  <a:lnTo>
                    <a:pt x="818" y="38"/>
                  </a:lnTo>
                  <a:lnTo>
                    <a:pt x="846" y="49"/>
                  </a:lnTo>
                  <a:lnTo>
                    <a:pt x="873" y="60"/>
                  </a:lnTo>
                  <a:lnTo>
                    <a:pt x="899" y="73"/>
                  </a:lnTo>
                  <a:lnTo>
                    <a:pt x="923" y="88"/>
                  </a:lnTo>
                  <a:lnTo>
                    <a:pt x="948" y="105"/>
                  </a:lnTo>
                  <a:lnTo>
                    <a:pt x="972" y="121"/>
                  </a:lnTo>
                  <a:lnTo>
                    <a:pt x="996" y="139"/>
                  </a:lnTo>
                  <a:lnTo>
                    <a:pt x="1017" y="159"/>
                  </a:lnTo>
                  <a:lnTo>
                    <a:pt x="1039" y="178"/>
                  </a:lnTo>
                  <a:lnTo>
                    <a:pt x="1058" y="200"/>
                  </a:lnTo>
                  <a:lnTo>
                    <a:pt x="1078" y="221"/>
                  </a:lnTo>
                  <a:lnTo>
                    <a:pt x="1096" y="245"/>
                  </a:lnTo>
                  <a:lnTo>
                    <a:pt x="1112" y="269"/>
                  </a:lnTo>
                  <a:lnTo>
                    <a:pt x="1129" y="294"/>
                  </a:lnTo>
                  <a:lnTo>
                    <a:pt x="1144" y="319"/>
                  </a:lnTo>
                  <a:lnTo>
                    <a:pt x="1157" y="344"/>
                  </a:lnTo>
                  <a:lnTo>
                    <a:pt x="1169" y="371"/>
                  </a:lnTo>
                  <a:lnTo>
                    <a:pt x="1179" y="400"/>
                  </a:lnTo>
                  <a:lnTo>
                    <a:pt x="1189" y="428"/>
                  </a:lnTo>
                  <a:lnTo>
                    <a:pt x="1198" y="457"/>
                  </a:lnTo>
                  <a:lnTo>
                    <a:pt x="1204" y="486"/>
                  </a:lnTo>
                  <a:lnTo>
                    <a:pt x="1210" y="516"/>
                  </a:lnTo>
                  <a:lnTo>
                    <a:pt x="1214" y="546"/>
                  </a:lnTo>
                  <a:lnTo>
                    <a:pt x="1216" y="578"/>
                  </a:lnTo>
                  <a:lnTo>
                    <a:pt x="1217" y="609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73"/>
            <p:cNvSpPr>
              <a:spLocks/>
            </p:cNvSpPr>
            <p:nvPr userDrawn="1"/>
          </p:nvSpPr>
          <p:spPr bwMode="auto">
            <a:xfrm>
              <a:off x="-4037013" y="-840762"/>
              <a:ext cx="82550" cy="82550"/>
            </a:xfrm>
            <a:custGeom>
              <a:avLst/>
              <a:gdLst>
                <a:gd name="T0" fmla="*/ 206 w 206"/>
                <a:gd name="T1" fmla="*/ 115 h 207"/>
                <a:gd name="T2" fmla="*/ 202 w 206"/>
                <a:gd name="T3" fmla="*/ 134 h 207"/>
                <a:gd name="T4" fmla="*/ 194 w 206"/>
                <a:gd name="T5" fmla="*/ 153 h 207"/>
                <a:gd name="T6" fmla="*/ 182 w 206"/>
                <a:gd name="T7" fmla="*/ 170 h 207"/>
                <a:gd name="T8" fmla="*/ 168 w 206"/>
                <a:gd name="T9" fmla="*/ 183 h 207"/>
                <a:gd name="T10" fmla="*/ 152 w 206"/>
                <a:gd name="T11" fmla="*/ 195 h 207"/>
                <a:gd name="T12" fmla="*/ 134 w 206"/>
                <a:gd name="T13" fmla="*/ 202 h 207"/>
                <a:gd name="T14" fmla="*/ 114 w 206"/>
                <a:gd name="T15" fmla="*/ 207 h 207"/>
                <a:gd name="T16" fmla="*/ 93 w 206"/>
                <a:gd name="T17" fmla="*/ 207 h 207"/>
                <a:gd name="T18" fmla="*/ 72 w 206"/>
                <a:gd name="T19" fmla="*/ 202 h 207"/>
                <a:gd name="T20" fmla="*/ 54 w 206"/>
                <a:gd name="T21" fmla="*/ 195 h 207"/>
                <a:gd name="T22" fmla="*/ 38 w 206"/>
                <a:gd name="T23" fmla="*/ 183 h 207"/>
                <a:gd name="T24" fmla="*/ 24 w 206"/>
                <a:gd name="T25" fmla="*/ 170 h 207"/>
                <a:gd name="T26" fmla="*/ 13 w 206"/>
                <a:gd name="T27" fmla="*/ 153 h 207"/>
                <a:gd name="T28" fmla="*/ 5 w 206"/>
                <a:gd name="T29" fmla="*/ 134 h 207"/>
                <a:gd name="T30" fmla="*/ 1 w 206"/>
                <a:gd name="T31" fmla="*/ 115 h 207"/>
                <a:gd name="T32" fmla="*/ 1 w 206"/>
                <a:gd name="T33" fmla="*/ 93 h 207"/>
                <a:gd name="T34" fmla="*/ 5 w 206"/>
                <a:gd name="T35" fmla="*/ 73 h 207"/>
                <a:gd name="T36" fmla="*/ 13 w 206"/>
                <a:gd name="T37" fmla="*/ 54 h 207"/>
                <a:gd name="T38" fmla="*/ 24 w 206"/>
                <a:gd name="T39" fmla="*/ 38 h 207"/>
                <a:gd name="T40" fmla="*/ 38 w 206"/>
                <a:gd name="T41" fmla="*/ 24 h 207"/>
                <a:gd name="T42" fmla="*/ 54 w 206"/>
                <a:gd name="T43" fmla="*/ 13 h 207"/>
                <a:gd name="T44" fmla="*/ 72 w 206"/>
                <a:gd name="T45" fmla="*/ 6 h 207"/>
                <a:gd name="T46" fmla="*/ 93 w 206"/>
                <a:gd name="T47" fmla="*/ 2 h 207"/>
                <a:gd name="T48" fmla="*/ 114 w 206"/>
                <a:gd name="T49" fmla="*/ 2 h 207"/>
                <a:gd name="T50" fmla="*/ 134 w 206"/>
                <a:gd name="T51" fmla="*/ 6 h 207"/>
                <a:gd name="T52" fmla="*/ 152 w 206"/>
                <a:gd name="T53" fmla="*/ 13 h 207"/>
                <a:gd name="T54" fmla="*/ 168 w 206"/>
                <a:gd name="T55" fmla="*/ 24 h 207"/>
                <a:gd name="T56" fmla="*/ 182 w 206"/>
                <a:gd name="T57" fmla="*/ 38 h 207"/>
                <a:gd name="T58" fmla="*/ 194 w 206"/>
                <a:gd name="T59" fmla="*/ 54 h 207"/>
                <a:gd name="T60" fmla="*/ 202 w 206"/>
                <a:gd name="T61" fmla="*/ 73 h 207"/>
                <a:gd name="T62" fmla="*/ 206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4"/>
                  </a:moveTo>
                  <a:lnTo>
                    <a:pt x="206" y="115"/>
                  </a:lnTo>
                  <a:lnTo>
                    <a:pt x="204" y="125"/>
                  </a:lnTo>
                  <a:lnTo>
                    <a:pt x="202" y="134"/>
                  </a:lnTo>
                  <a:lnTo>
                    <a:pt x="199" y="144"/>
                  </a:lnTo>
                  <a:lnTo>
                    <a:pt x="194" y="153"/>
                  </a:lnTo>
                  <a:lnTo>
                    <a:pt x="189" y="161"/>
                  </a:lnTo>
                  <a:lnTo>
                    <a:pt x="182" y="170"/>
                  </a:lnTo>
                  <a:lnTo>
                    <a:pt x="176" y="177"/>
                  </a:lnTo>
                  <a:lnTo>
                    <a:pt x="168" y="183"/>
                  </a:lnTo>
                  <a:lnTo>
                    <a:pt x="161" y="189"/>
                  </a:lnTo>
                  <a:lnTo>
                    <a:pt x="152" y="195"/>
                  </a:lnTo>
                  <a:lnTo>
                    <a:pt x="144" y="199"/>
                  </a:lnTo>
                  <a:lnTo>
                    <a:pt x="134" y="202"/>
                  </a:lnTo>
                  <a:lnTo>
                    <a:pt x="124" y="205"/>
                  </a:lnTo>
                  <a:lnTo>
                    <a:pt x="114" y="207"/>
                  </a:lnTo>
                  <a:lnTo>
                    <a:pt x="104" y="207"/>
                  </a:lnTo>
                  <a:lnTo>
                    <a:pt x="93" y="207"/>
                  </a:lnTo>
                  <a:lnTo>
                    <a:pt x="83" y="205"/>
                  </a:lnTo>
                  <a:lnTo>
                    <a:pt x="72" y="202"/>
                  </a:lnTo>
                  <a:lnTo>
                    <a:pt x="64" y="199"/>
                  </a:lnTo>
                  <a:lnTo>
                    <a:pt x="54" y="195"/>
                  </a:lnTo>
                  <a:lnTo>
                    <a:pt x="45" y="189"/>
                  </a:lnTo>
                  <a:lnTo>
                    <a:pt x="38" y="183"/>
                  </a:lnTo>
                  <a:lnTo>
                    <a:pt x="30" y="177"/>
                  </a:lnTo>
                  <a:lnTo>
                    <a:pt x="24" y="170"/>
                  </a:lnTo>
                  <a:lnTo>
                    <a:pt x="18" y="161"/>
                  </a:lnTo>
                  <a:lnTo>
                    <a:pt x="13" y="153"/>
                  </a:lnTo>
                  <a:lnTo>
                    <a:pt x="9" y="144"/>
                  </a:lnTo>
                  <a:lnTo>
                    <a:pt x="5" y="134"/>
                  </a:lnTo>
                  <a:lnTo>
                    <a:pt x="2" y="125"/>
                  </a:lnTo>
                  <a:lnTo>
                    <a:pt x="1" y="115"/>
                  </a:lnTo>
                  <a:lnTo>
                    <a:pt x="0" y="104"/>
                  </a:lnTo>
                  <a:lnTo>
                    <a:pt x="1" y="93"/>
                  </a:lnTo>
                  <a:lnTo>
                    <a:pt x="2" y="84"/>
                  </a:lnTo>
                  <a:lnTo>
                    <a:pt x="5" y="73"/>
                  </a:lnTo>
                  <a:lnTo>
                    <a:pt x="9" y="64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4" y="38"/>
                  </a:lnTo>
                  <a:lnTo>
                    <a:pt x="30" y="31"/>
                  </a:lnTo>
                  <a:lnTo>
                    <a:pt x="38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4" y="9"/>
                  </a:lnTo>
                  <a:lnTo>
                    <a:pt x="72" y="6"/>
                  </a:lnTo>
                  <a:lnTo>
                    <a:pt x="83" y="3"/>
                  </a:lnTo>
                  <a:lnTo>
                    <a:pt x="93" y="2"/>
                  </a:lnTo>
                  <a:lnTo>
                    <a:pt x="104" y="0"/>
                  </a:lnTo>
                  <a:lnTo>
                    <a:pt x="114" y="2"/>
                  </a:lnTo>
                  <a:lnTo>
                    <a:pt x="124" y="3"/>
                  </a:lnTo>
                  <a:lnTo>
                    <a:pt x="134" y="6"/>
                  </a:lnTo>
                  <a:lnTo>
                    <a:pt x="144" y="9"/>
                  </a:lnTo>
                  <a:lnTo>
                    <a:pt x="152" y="13"/>
                  </a:lnTo>
                  <a:lnTo>
                    <a:pt x="161" y="19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9" y="47"/>
                  </a:lnTo>
                  <a:lnTo>
                    <a:pt x="194" y="54"/>
                  </a:lnTo>
                  <a:lnTo>
                    <a:pt x="199" y="64"/>
                  </a:lnTo>
                  <a:lnTo>
                    <a:pt x="202" y="73"/>
                  </a:lnTo>
                  <a:lnTo>
                    <a:pt x="204" y="84"/>
                  </a:lnTo>
                  <a:lnTo>
                    <a:pt x="206" y="93"/>
                  </a:lnTo>
                  <a:lnTo>
                    <a:pt x="206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74"/>
            <p:cNvSpPr>
              <a:spLocks/>
            </p:cNvSpPr>
            <p:nvPr userDrawn="1"/>
          </p:nvSpPr>
          <p:spPr bwMode="auto">
            <a:xfrm>
              <a:off x="-3802063" y="-701062"/>
              <a:ext cx="82550" cy="82550"/>
            </a:xfrm>
            <a:custGeom>
              <a:avLst/>
              <a:gdLst>
                <a:gd name="T0" fmla="*/ 206 w 206"/>
                <a:gd name="T1" fmla="*/ 113 h 206"/>
                <a:gd name="T2" fmla="*/ 202 w 206"/>
                <a:gd name="T3" fmla="*/ 134 h 206"/>
                <a:gd name="T4" fmla="*/ 194 w 206"/>
                <a:gd name="T5" fmla="*/ 152 h 206"/>
                <a:gd name="T6" fmla="*/ 182 w 206"/>
                <a:gd name="T7" fmla="*/ 168 h 206"/>
                <a:gd name="T8" fmla="*/ 169 w 206"/>
                <a:gd name="T9" fmla="*/ 182 h 206"/>
                <a:gd name="T10" fmla="*/ 152 w 206"/>
                <a:gd name="T11" fmla="*/ 193 h 206"/>
                <a:gd name="T12" fmla="*/ 134 w 206"/>
                <a:gd name="T13" fmla="*/ 202 h 206"/>
                <a:gd name="T14" fmla="*/ 114 w 206"/>
                <a:gd name="T15" fmla="*/ 205 h 206"/>
                <a:gd name="T16" fmla="*/ 93 w 206"/>
                <a:gd name="T17" fmla="*/ 205 h 206"/>
                <a:gd name="T18" fmla="*/ 73 w 206"/>
                <a:gd name="T19" fmla="*/ 202 h 206"/>
                <a:gd name="T20" fmla="*/ 54 w 206"/>
                <a:gd name="T21" fmla="*/ 193 h 206"/>
                <a:gd name="T22" fmla="*/ 38 w 206"/>
                <a:gd name="T23" fmla="*/ 182 h 206"/>
                <a:gd name="T24" fmla="*/ 24 w 206"/>
                <a:gd name="T25" fmla="*/ 168 h 206"/>
                <a:gd name="T26" fmla="*/ 13 w 206"/>
                <a:gd name="T27" fmla="*/ 152 h 206"/>
                <a:gd name="T28" fmla="*/ 5 w 206"/>
                <a:gd name="T29" fmla="*/ 134 h 206"/>
                <a:gd name="T30" fmla="*/ 1 w 206"/>
                <a:gd name="T31" fmla="*/ 113 h 206"/>
                <a:gd name="T32" fmla="*/ 1 w 206"/>
                <a:gd name="T33" fmla="*/ 93 h 206"/>
                <a:gd name="T34" fmla="*/ 5 w 206"/>
                <a:gd name="T35" fmla="*/ 72 h 206"/>
                <a:gd name="T36" fmla="*/ 13 w 206"/>
                <a:gd name="T37" fmla="*/ 54 h 206"/>
                <a:gd name="T38" fmla="*/ 24 w 206"/>
                <a:gd name="T39" fmla="*/ 37 h 206"/>
                <a:gd name="T40" fmla="*/ 38 w 206"/>
                <a:gd name="T41" fmla="*/ 23 h 206"/>
                <a:gd name="T42" fmla="*/ 54 w 206"/>
                <a:gd name="T43" fmla="*/ 13 h 206"/>
                <a:gd name="T44" fmla="*/ 73 w 206"/>
                <a:gd name="T45" fmla="*/ 4 h 206"/>
                <a:gd name="T46" fmla="*/ 93 w 206"/>
                <a:gd name="T47" fmla="*/ 1 h 206"/>
                <a:gd name="T48" fmla="*/ 114 w 206"/>
                <a:gd name="T49" fmla="*/ 1 h 206"/>
                <a:gd name="T50" fmla="*/ 134 w 206"/>
                <a:gd name="T51" fmla="*/ 4 h 206"/>
                <a:gd name="T52" fmla="*/ 152 w 206"/>
                <a:gd name="T53" fmla="*/ 13 h 206"/>
                <a:gd name="T54" fmla="*/ 169 w 206"/>
                <a:gd name="T55" fmla="*/ 23 h 206"/>
                <a:gd name="T56" fmla="*/ 182 w 206"/>
                <a:gd name="T57" fmla="*/ 37 h 206"/>
                <a:gd name="T58" fmla="*/ 194 w 206"/>
                <a:gd name="T59" fmla="*/ 54 h 206"/>
                <a:gd name="T60" fmla="*/ 202 w 206"/>
                <a:gd name="T61" fmla="*/ 72 h 206"/>
                <a:gd name="T62" fmla="*/ 206 w 206"/>
                <a:gd name="T63" fmla="*/ 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6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9" y="143"/>
                  </a:lnTo>
                  <a:lnTo>
                    <a:pt x="194" y="152"/>
                  </a:lnTo>
                  <a:lnTo>
                    <a:pt x="189" y="161"/>
                  </a:lnTo>
                  <a:lnTo>
                    <a:pt x="182" y="168"/>
                  </a:lnTo>
                  <a:lnTo>
                    <a:pt x="176" y="176"/>
                  </a:lnTo>
                  <a:lnTo>
                    <a:pt x="169" y="182"/>
                  </a:lnTo>
                  <a:lnTo>
                    <a:pt x="161" y="189"/>
                  </a:lnTo>
                  <a:lnTo>
                    <a:pt x="152" y="193"/>
                  </a:lnTo>
                  <a:lnTo>
                    <a:pt x="143" y="197"/>
                  </a:lnTo>
                  <a:lnTo>
                    <a:pt x="134" y="202"/>
                  </a:lnTo>
                  <a:lnTo>
                    <a:pt x="124" y="204"/>
                  </a:lnTo>
                  <a:lnTo>
                    <a:pt x="114" y="205"/>
                  </a:lnTo>
                  <a:lnTo>
                    <a:pt x="103" y="206"/>
                  </a:lnTo>
                  <a:lnTo>
                    <a:pt x="93" y="205"/>
                  </a:lnTo>
                  <a:lnTo>
                    <a:pt x="83" y="204"/>
                  </a:lnTo>
                  <a:lnTo>
                    <a:pt x="73" y="202"/>
                  </a:lnTo>
                  <a:lnTo>
                    <a:pt x="64" y="197"/>
                  </a:lnTo>
                  <a:lnTo>
                    <a:pt x="54" y="193"/>
                  </a:lnTo>
                  <a:lnTo>
                    <a:pt x="46" y="189"/>
                  </a:lnTo>
                  <a:lnTo>
                    <a:pt x="38" y="182"/>
                  </a:lnTo>
                  <a:lnTo>
                    <a:pt x="30" y="176"/>
                  </a:lnTo>
                  <a:lnTo>
                    <a:pt x="24" y="168"/>
                  </a:lnTo>
                  <a:lnTo>
                    <a:pt x="18" y="161"/>
                  </a:lnTo>
                  <a:lnTo>
                    <a:pt x="13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1" y="93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2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4" y="37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6" y="17"/>
                  </a:lnTo>
                  <a:lnTo>
                    <a:pt x="54" y="13"/>
                  </a:lnTo>
                  <a:lnTo>
                    <a:pt x="64" y="8"/>
                  </a:lnTo>
                  <a:lnTo>
                    <a:pt x="73" y="4"/>
                  </a:lnTo>
                  <a:lnTo>
                    <a:pt x="83" y="2"/>
                  </a:lnTo>
                  <a:lnTo>
                    <a:pt x="93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4" y="2"/>
                  </a:lnTo>
                  <a:lnTo>
                    <a:pt x="134" y="4"/>
                  </a:lnTo>
                  <a:lnTo>
                    <a:pt x="143" y="8"/>
                  </a:lnTo>
                  <a:lnTo>
                    <a:pt x="152" y="13"/>
                  </a:lnTo>
                  <a:lnTo>
                    <a:pt x="161" y="17"/>
                  </a:lnTo>
                  <a:lnTo>
                    <a:pt x="169" y="23"/>
                  </a:lnTo>
                  <a:lnTo>
                    <a:pt x="176" y="30"/>
                  </a:lnTo>
                  <a:lnTo>
                    <a:pt x="182" y="37"/>
                  </a:lnTo>
                  <a:lnTo>
                    <a:pt x="189" y="45"/>
                  </a:lnTo>
                  <a:lnTo>
                    <a:pt x="194" y="54"/>
                  </a:lnTo>
                  <a:lnTo>
                    <a:pt x="199" y="62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6" y="93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75"/>
            <p:cNvSpPr>
              <a:spLocks/>
            </p:cNvSpPr>
            <p:nvPr userDrawn="1"/>
          </p:nvSpPr>
          <p:spPr bwMode="auto">
            <a:xfrm>
              <a:off x="-3970338" y="-659787"/>
              <a:ext cx="53975" cy="53975"/>
            </a:xfrm>
            <a:custGeom>
              <a:avLst/>
              <a:gdLst>
                <a:gd name="T0" fmla="*/ 132 w 132"/>
                <a:gd name="T1" fmla="*/ 73 h 133"/>
                <a:gd name="T2" fmla="*/ 130 w 132"/>
                <a:gd name="T3" fmla="*/ 87 h 133"/>
                <a:gd name="T4" fmla="*/ 125 w 132"/>
                <a:gd name="T5" fmla="*/ 99 h 133"/>
                <a:gd name="T6" fmla="*/ 117 w 132"/>
                <a:gd name="T7" fmla="*/ 108 h 133"/>
                <a:gd name="T8" fmla="*/ 109 w 132"/>
                <a:gd name="T9" fmla="*/ 118 h 133"/>
                <a:gd name="T10" fmla="*/ 98 w 132"/>
                <a:gd name="T11" fmla="*/ 125 h 133"/>
                <a:gd name="T12" fmla="*/ 86 w 132"/>
                <a:gd name="T13" fmla="*/ 130 h 133"/>
                <a:gd name="T14" fmla="*/ 73 w 132"/>
                <a:gd name="T15" fmla="*/ 133 h 133"/>
                <a:gd name="T16" fmla="*/ 59 w 132"/>
                <a:gd name="T17" fmla="*/ 133 h 133"/>
                <a:gd name="T18" fmla="*/ 46 w 132"/>
                <a:gd name="T19" fmla="*/ 130 h 133"/>
                <a:gd name="T20" fmla="*/ 34 w 132"/>
                <a:gd name="T21" fmla="*/ 125 h 133"/>
                <a:gd name="T22" fmla="*/ 24 w 132"/>
                <a:gd name="T23" fmla="*/ 118 h 133"/>
                <a:gd name="T24" fmla="*/ 15 w 132"/>
                <a:gd name="T25" fmla="*/ 108 h 133"/>
                <a:gd name="T26" fmla="*/ 8 w 132"/>
                <a:gd name="T27" fmla="*/ 99 h 133"/>
                <a:gd name="T28" fmla="*/ 3 w 132"/>
                <a:gd name="T29" fmla="*/ 87 h 133"/>
                <a:gd name="T30" fmla="*/ 0 w 132"/>
                <a:gd name="T31" fmla="*/ 73 h 133"/>
                <a:gd name="T32" fmla="*/ 0 w 132"/>
                <a:gd name="T33" fmla="*/ 60 h 133"/>
                <a:gd name="T34" fmla="*/ 3 w 132"/>
                <a:gd name="T35" fmla="*/ 47 h 133"/>
                <a:gd name="T36" fmla="*/ 8 w 132"/>
                <a:gd name="T37" fmla="*/ 35 h 133"/>
                <a:gd name="T38" fmla="*/ 15 w 132"/>
                <a:gd name="T39" fmla="*/ 24 h 133"/>
                <a:gd name="T40" fmla="*/ 24 w 132"/>
                <a:gd name="T41" fmla="*/ 15 h 133"/>
                <a:gd name="T42" fmla="*/ 34 w 132"/>
                <a:gd name="T43" fmla="*/ 8 h 133"/>
                <a:gd name="T44" fmla="*/ 46 w 132"/>
                <a:gd name="T45" fmla="*/ 2 h 133"/>
                <a:gd name="T46" fmla="*/ 59 w 132"/>
                <a:gd name="T47" fmla="*/ 0 h 133"/>
                <a:gd name="T48" fmla="*/ 73 w 132"/>
                <a:gd name="T49" fmla="*/ 0 h 133"/>
                <a:gd name="T50" fmla="*/ 86 w 132"/>
                <a:gd name="T51" fmla="*/ 2 h 133"/>
                <a:gd name="T52" fmla="*/ 98 w 132"/>
                <a:gd name="T53" fmla="*/ 8 h 133"/>
                <a:gd name="T54" fmla="*/ 109 w 132"/>
                <a:gd name="T55" fmla="*/ 15 h 133"/>
                <a:gd name="T56" fmla="*/ 117 w 132"/>
                <a:gd name="T57" fmla="*/ 24 h 133"/>
                <a:gd name="T58" fmla="*/ 125 w 132"/>
                <a:gd name="T59" fmla="*/ 35 h 133"/>
                <a:gd name="T60" fmla="*/ 130 w 132"/>
                <a:gd name="T61" fmla="*/ 47 h 133"/>
                <a:gd name="T62" fmla="*/ 132 w 132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3">
                  <a:moveTo>
                    <a:pt x="132" y="66"/>
                  </a:moveTo>
                  <a:lnTo>
                    <a:pt x="132" y="73"/>
                  </a:lnTo>
                  <a:lnTo>
                    <a:pt x="131" y="80"/>
                  </a:lnTo>
                  <a:lnTo>
                    <a:pt x="130" y="87"/>
                  </a:lnTo>
                  <a:lnTo>
                    <a:pt x="128" y="92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7" y="108"/>
                  </a:lnTo>
                  <a:lnTo>
                    <a:pt x="113" y="114"/>
                  </a:lnTo>
                  <a:lnTo>
                    <a:pt x="109" y="118"/>
                  </a:lnTo>
                  <a:lnTo>
                    <a:pt x="103" y="121"/>
                  </a:lnTo>
                  <a:lnTo>
                    <a:pt x="98" y="125"/>
                  </a:lnTo>
                  <a:lnTo>
                    <a:pt x="92" y="128"/>
                  </a:lnTo>
                  <a:lnTo>
                    <a:pt x="86" y="130"/>
                  </a:lnTo>
                  <a:lnTo>
                    <a:pt x="79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2" y="132"/>
                  </a:lnTo>
                  <a:lnTo>
                    <a:pt x="46" y="130"/>
                  </a:lnTo>
                  <a:lnTo>
                    <a:pt x="41" y="128"/>
                  </a:lnTo>
                  <a:lnTo>
                    <a:pt x="34" y="125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4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8" y="99"/>
                  </a:lnTo>
                  <a:lnTo>
                    <a:pt x="5" y="92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41" y="5"/>
                  </a:lnTo>
                  <a:lnTo>
                    <a:pt x="46" y="2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2"/>
                  </a:lnTo>
                  <a:lnTo>
                    <a:pt x="92" y="5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0" y="47"/>
                  </a:lnTo>
                  <a:lnTo>
                    <a:pt x="131" y="53"/>
                  </a:lnTo>
                  <a:lnTo>
                    <a:pt x="132" y="60"/>
                  </a:lnTo>
                  <a:lnTo>
                    <a:pt x="132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76"/>
            <p:cNvSpPr>
              <a:spLocks/>
            </p:cNvSpPr>
            <p:nvPr userDrawn="1"/>
          </p:nvSpPr>
          <p:spPr bwMode="auto">
            <a:xfrm>
              <a:off x="-3846513" y="-840762"/>
              <a:ext cx="53975" cy="53975"/>
            </a:xfrm>
            <a:custGeom>
              <a:avLst/>
              <a:gdLst>
                <a:gd name="T0" fmla="*/ 132 w 133"/>
                <a:gd name="T1" fmla="*/ 74 h 134"/>
                <a:gd name="T2" fmla="*/ 130 w 133"/>
                <a:gd name="T3" fmla="*/ 87 h 134"/>
                <a:gd name="T4" fmla="*/ 125 w 133"/>
                <a:gd name="T5" fmla="*/ 100 h 134"/>
                <a:gd name="T6" fmla="*/ 118 w 133"/>
                <a:gd name="T7" fmla="*/ 110 h 134"/>
                <a:gd name="T8" fmla="*/ 109 w 133"/>
                <a:gd name="T9" fmla="*/ 119 h 134"/>
                <a:gd name="T10" fmla="*/ 99 w 133"/>
                <a:gd name="T11" fmla="*/ 126 h 134"/>
                <a:gd name="T12" fmla="*/ 86 w 133"/>
                <a:gd name="T13" fmla="*/ 131 h 134"/>
                <a:gd name="T14" fmla="*/ 73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6 h 134"/>
                <a:gd name="T22" fmla="*/ 24 w 133"/>
                <a:gd name="T23" fmla="*/ 119 h 134"/>
                <a:gd name="T24" fmla="*/ 16 w 133"/>
                <a:gd name="T25" fmla="*/ 110 h 134"/>
                <a:gd name="T26" fmla="*/ 8 w 133"/>
                <a:gd name="T27" fmla="*/ 100 h 134"/>
                <a:gd name="T28" fmla="*/ 3 w 133"/>
                <a:gd name="T29" fmla="*/ 87 h 134"/>
                <a:gd name="T30" fmla="*/ 1 w 133"/>
                <a:gd name="T31" fmla="*/ 74 h 134"/>
                <a:gd name="T32" fmla="*/ 1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7 h 134"/>
                <a:gd name="T42" fmla="*/ 35 w 133"/>
                <a:gd name="T43" fmla="*/ 9 h 134"/>
                <a:gd name="T44" fmla="*/ 47 w 133"/>
                <a:gd name="T45" fmla="*/ 4 h 134"/>
                <a:gd name="T46" fmla="*/ 60 w 133"/>
                <a:gd name="T47" fmla="*/ 2 h 134"/>
                <a:gd name="T48" fmla="*/ 73 w 133"/>
                <a:gd name="T49" fmla="*/ 2 h 134"/>
                <a:gd name="T50" fmla="*/ 86 w 133"/>
                <a:gd name="T51" fmla="*/ 4 h 134"/>
                <a:gd name="T52" fmla="*/ 99 w 133"/>
                <a:gd name="T53" fmla="*/ 9 h 134"/>
                <a:gd name="T54" fmla="*/ 109 w 133"/>
                <a:gd name="T55" fmla="*/ 17 h 134"/>
                <a:gd name="T56" fmla="*/ 118 w 133"/>
                <a:gd name="T57" fmla="*/ 25 h 134"/>
                <a:gd name="T58" fmla="*/ 125 w 133"/>
                <a:gd name="T59" fmla="*/ 36 h 134"/>
                <a:gd name="T60" fmla="*/ 130 w 133"/>
                <a:gd name="T61" fmla="*/ 48 h 134"/>
                <a:gd name="T62" fmla="*/ 132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2" y="74"/>
                  </a:lnTo>
                  <a:lnTo>
                    <a:pt x="132" y="81"/>
                  </a:lnTo>
                  <a:lnTo>
                    <a:pt x="130" y="87"/>
                  </a:lnTo>
                  <a:lnTo>
                    <a:pt x="128" y="93"/>
                  </a:lnTo>
                  <a:lnTo>
                    <a:pt x="125" y="100"/>
                  </a:lnTo>
                  <a:lnTo>
                    <a:pt x="122" y="105"/>
                  </a:lnTo>
                  <a:lnTo>
                    <a:pt x="118" y="110"/>
                  </a:lnTo>
                  <a:lnTo>
                    <a:pt x="114" y="115"/>
                  </a:lnTo>
                  <a:lnTo>
                    <a:pt x="109" y="119"/>
                  </a:lnTo>
                  <a:lnTo>
                    <a:pt x="104" y="123"/>
                  </a:lnTo>
                  <a:lnTo>
                    <a:pt x="99" y="126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81" y="133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60" y="133"/>
                  </a:lnTo>
                  <a:lnTo>
                    <a:pt x="54" y="133"/>
                  </a:lnTo>
                  <a:lnTo>
                    <a:pt x="47" y="131"/>
                  </a:lnTo>
                  <a:lnTo>
                    <a:pt x="41" y="129"/>
                  </a:lnTo>
                  <a:lnTo>
                    <a:pt x="35" y="126"/>
                  </a:lnTo>
                  <a:lnTo>
                    <a:pt x="30" y="123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10"/>
                  </a:lnTo>
                  <a:lnTo>
                    <a:pt x="11" y="105"/>
                  </a:lnTo>
                  <a:lnTo>
                    <a:pt x="8" y="100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2" y="81"/>
                  </a:lnTo>
                  <a:lnTo>
                    <a:pt x="1" y="74"/>
                  </a:lnTo>
                  <a:lnTo>
                    <a:pt x="0" y="67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3" y="48"/>
                  </a:lnTo>
                  <a:lnTo>
                    <a:pt x="5" y="42"/>
                  </a:lnTo>
                  <a:lnTo>
                    <a:pt x="8" y="36"/>
                  </a:lnTo>
                  <a:lnTo>
                    <a:pt x="11" y="31"/>
                  </a:lnTo>
                  <a:lnTo>
                    <a:pt x="16" y="25"/>
                  </a:lnTo>
                  <a:lnTo>
                    <a:pt x="20" y="21"/>
                  </a:lnTo>
                  <a:lnTo>
                    <a:pt x="24" y="17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7" y="4"/>
                  </a:lnTo>
                  <a:lnTo>
                    <a:pt x="54" y="3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3" y="2"/>
                  </a:lnTo>
                  <a:lnTo>
                    <a:pt x="81" y="3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09" y="17"/>
                  </a:lnTo>
                  <a:lnTo>
                    <a:pt x="114" y="21"/>
                  </a:lnTo>
                  <a:lnTo>
                    <a:pt x="118" y="25"/>
                  </a:lnTo>
                  <a:lnTo>
                    <a:pt x="122" y="31"/>
                  </a:lnTo>
                  <a:lnTo>
                    <a:pt x="125" y="36"/>
                  </a:lnTo>
                  <a:lnTo>
                    <a:pt x="128" y="42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2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77"/>
            <p:cNvSpPr>
              <a:spLocks/>
            </p:cNvSpPr>
            <p:nvPr userDrawn="1"/>
          </p:nvSpPr>
          <p:spPr bwMode="auto">
            <a:xfrm>
              <a:off x="-3906838" y="-748687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7 h 80"/>
                <a:gd name="T4" fmla="*/ 77 w 79"/>
                <a:gd name="T5" fmla="*/ 55 h 80"/>
                <a:gd name="T6" fmla="*/ 73 w 79"/>
                <a:gd name="T7" fmla="*/ 62 h 80"/>
                <a:gd name="T8" fmla="*/ 68 w 79"/>
                <a:gd name="T9" fmla="*/ 68 h 80"/>
                <a:gd name="T10" fmla="*/ 62 w 79"/>
                <a:gd name="T11" fmla="*/ 73 h 80"/>
                <a:gd name="T12" fmla="*/ 55 w 79"/>
                <a:gd name="T13" fmla="*/ 76 h 80"/>
                <a:gd name="T14" fmla="*/ 48 w 79"/>
                <a:gd name="T15" fmla="*/ 79 h 80"/>
                <a:gd name="T16" fmla="*/ 40 w 79"/>
                <a:gd name="T17" fmla="*/ 80 h 80"/>
                <a:gd name="T18" fmla="*/ 32 w 79"/>
                <a:gd name="T19" fmla="*/ 79 h 80"/>
                <a:gd name="T20" fmla="*/ 24 w 79"/>
                <a:gd name="T21" fmla="*/ 76 h 80"/>
                <a:gd name="T22" fmla="*/ 18 w 79"/>
                <a:gd name="T23" fmla="*/ 73 h 80"/>
                <a:gd name="T24" fmla="*/ 11 w 79"/>
                <a:gd name="T25" fmla="*/ 68 h 80"/>
                <a:gd name="T26" fmla="*/ 7 w 79"/>
                <a:gd name="T27" fmla="*/ 62 h 80"/>
                <a:gd name="T28" fmla="*/ 4 w 79"/>
                <a:gd name="T29" fmla="*/ 55 h 80"/>
                <a:gd name="T30" fmla="*/ 0 w 79"/>
                <a:gd name="T31" fmla="*/ 47 h 80"/>
                <a:gd name="T32" fmla="*/ 0 w 79"/>
                <a:gd name="T33" fmla="*/ 40 h 80"/>
                <a:gd name="T34" fmla="*/ 0 w 79"/>
                <a:gd name="T35" fmla="*/ 31 h 80"/>
                <a:gd name="T36" fmla="*/ 4 w 79"/>
                <a:gd name="T37" fmla="*/ 25 h 80"/>
                <a:gd name="T38" fmla="*/ 7 w 79"/>
                <a:gd name="T39" fmla="*/ 17 h 80"/>
                <a:gd name="T40" fmla="*/ 11 w 79"/>
                <a:gd name="T41" fmla="*/ 12 h 80"/>
                <a:gd name="T42" fmla="*/ 18 w 79"/>
                <a:gd name="T43" fmla="*/ 6 h 80"/>
                <a:gd name="T44" fmla="*/ 24 w 79"/>
                <a:gd name="T45" fmla="*/ 3 h 80"/>
                <a:gd name="T46" fmla="*/ 32 w 79"/>
                <a:gd name="T47" fmla="*/ 1 h 80"/>
                <a:gd name="T48" fmla="*/ 40 w 79"/>
                <a:gd name="T49" fmla="*/ 0 h 80"/>
                <a:gd name="T50" fmla="*/ 48 w 79"/>
                <a:gd name="T51" fmla="*/ 1 h 80"/>
                <a:gd name="T52" fmla="*/ 55 w 79"/>
                <a:gd name="T53" fmla="*/ 3 h 80"/>
                <a:gd name="T54" fmla="*/ 62 w 79"/>
                <a:gd name="T55" fmla="*/ 6 h 80"/>
                <a:gd name="T56" fmla="*/ 68 w 79"/>
                <a:gd name="T57" fmla="*/ 12 h 80"/>
                <a:gd name="T58" fmla="*/ 73 w 79"/>
                <a:gd name="T59" fmla="*/ 17 h 80"/>
                <a:gd name="T60" fmla="*/ 77 w 79"/>
                <a:gd name="T61" fmla="*/ 25 h 80"/>
                <a:gd name="T62" fmla="*/ 79 w 79"/>
                <a:gd name="T63" fmla="*/ 31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3" y="62"/>
                  </a:lnTo>
                  <a:lnTo>
                    <a:pt x="68" y="68"/>
                  </a:lnTo>
                  <a:lnTo>
                    <a:pt x="62" y="73"/>
                  </a:lnTo>
                  <a:lnTo>
                    <a:pt x="55" y="76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4" y="76"/>
                  </a:lnTo>
                  <a:lnTo>
                    <a:pt x="18" y="73"/>
                  </a:lnTo>
                  <a:lnTo>
                    <a:pt x="11" y="68"/>
                  </a:lnTo>
                  <a:lnTo>
                    <a:pt x="7" y="62"/>
                  </a:lnTo>
                  <a:lnTo>
                    <a:pt x="4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4" y="25"/>
                  </a:lnTo>
                  <a:lnTo>
                    <a:pt x="7" y="17"/>
                  </a:lnTo>
                  <a:lnTo>
                    <a:pt x="11" y="12"/>
                  </a:lnTo>
                  <a:lnTo>
                    <a:pt x="18" y="6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2" y="6"/>
                  </a:lnTo>
                  <a:lnTo>
                    <a:pt x="68" y="12"/>
                  </a:lnTo>
                  <a:lnTo>
                    <a:pt x="73" y="17"/>
                  </a:lnTo>
                  <a:lnTo>
                    <a:pt x="77" y="25"/>
                  </a:lnTo>
                  <a:lnTo>
                    <a:pt x="79" y="31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78"/>
            <p:cNvSpPr>
              <a:spLocks/>
            </p:cNvSpPr>
            <p:nvPr userDrawn="1"/>
          </p:nvSpPr>
          <p:spPr bwMode="auto">
            <a:xfrm>
              <a:off x="-3932238" y="-89156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80 w 80"/>
                <a:gd name="T3" fmla="*/ 47 h 80"/>
                <a:gd name="T4" fmla="*/ 77 w 80"/>
                <a:gd name="T5" fmla="*/ 55 h 80"/>
                <a:gd name="T6" fmla="*/ 74 w 80"/>
                <a:gd name="T7" fmla="*/ 63 h 80"/>
                <a:gd name="T8" fmla="*/ 70 w 80"/>
                <a:gd name="T9" fmla="*/ 68 h 80"/>
                <a:gd name="T10" fmla="*/ 63 w 80"/>
                <a:gd name="T11" fmla="*/ 73 h 80"/>
                <a:gd name="T12" fmla="*/ 57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9 w 80"/>
                <a:gd name="T23" fmla="*/ 73 h 80"/>
                <a:gd name="T24" fmla="*/ 12 w 80"/>
                <a:gd name="T25" fmla="*/ 68 h 80"/>
                <a:gd name="T26" fmla="*/ 8 w 80"/>
                <a:gd name="T27" fmla="*/ 63 h 80"/>
                <a:gd name="T28" fmla="*/ 4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2 h 80"/>
                <a:gd name="T36" fmla="*/ 4 w 80"/>
                <a:gd name="T37" fmla="*/ 25 h 80"/>
                <a:gd name="T38" fmla="*/ 8 w 80"/>
                <a:gd name="T39" fmla="*/ 17 h 80"/>
                <a:gd name="T40" fmla="*/ 12 w 80"/>
                <a:gd name="T41" fmla="*/ 12 h 80"/>
                <a:gd name="T42" fmla="*/ 19 w 80"/>
                <a:gd name="T43" fmla="*/ 6 h 80"/>
                <a:gd name="T44" fmla="*/ 25 w 80"/>
                <a:gd name="T45" fmla="*/ 3 h 80"/>
                <a:gd name="T46" fmla="*/ 33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7 w 80"/>
                <a:gd name="T53" fmla="*/ 3 h 80"/>
                <a:gd name="T54" fmla="*/ 63 w 80"/>
                <a:gd name="T55" fmla="*/ 6 h 80"/>
                <a:gd name="T56" fmla="*/ 70 w 80"/>
                <a:gd name="T57" fmla="*/ 12 h 80"/>
                <a:gd name="T58" fmla="*/ 74 w 80"/>
                <a:gd name="T59" fmla="*/ 17 h 80"/>
                <a:gd name="T60" fmla="*/ 77 w 80"/>
                <a:gd name="T61" fmla="*/ 25 h 80"/>
                <a:gd name="T62" fmla="*/ 80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80" y="47"/>
                  </a:lnTo>
                  <a:lnTo>
                    <a:pt x="77" y="55"/>
                  </a:lnTo>
                  <a:lnTo>
                    <a:pt x="74" y="63"/>
                  </a:lnTo>
                  <a:lnTo>
                    <a:pt x="70" y="68"/>
                  </a:lnTo>
                  <a:lnTo>
                    <a:pt x="63" y="73"/>
                  </a:lnTo>
                  <a:lnTo>
                    <a:pt x="57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9" y="73"/>
                  </a:lnTo>
                  <a:lnTo>
                    <a:pt x="12" y="68"/>
                  </a:lnTo>
                  <a:lnTo>
                    <a:pt x="8" y="63"/>
                  </a:lnTo>
                  <a:lnTo>
                    <a:pt x="4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4" y="25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9" y="6"/>
                  </a:lnTo>
                  <a:lnTo>
                    <a:pt x="25" y="3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7" y="3"/>
                  </a:lnTo>
                  <a:lnTo>
                    <a:pt x="63" y="6"/>
                  </a:lnTo>
                  <a:lnTo>
                    <a:pt x="70" y="12"/>
                  </a:lnTo>
                  <a:lnTo>
                    <a:pt x="74" y="17"/>
                  </a:lnTo>
                  <a:lnTo>
                    <a:pt x="77" y="25"/>
                  </a:lnTo>
                  <a:lnTo>
                    <a:pt x="80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79"/>
            <p:cNvSpPr>
              <a:spLocks/>
            </p:cNvSpPr>
            <p:nvPr userDrawn="1"/>
          </p:nvSpPr>
          <p:spPr bwMode="auto">
            <a:xfrm>
              <a:off x="-3975100" y="-520087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8 w 80"/>
                <a:gd name="T3" fmla="*/ 49 h 80"/>
                <a:gd name="T4" fmla="*/ 76 w 80"/>
                <a:gd name="T5" fmla="*/ 56 h 80"/>
                <a:gd name="T6" fmla="*/ 73 w 80"/>
                <a:gd name="T7" fmla="*/ 63 h 80"/>
                <a:gd name="T8" fmla="*/ 68 w 80"/>
                <a:gd name="T9" fmla="*/ 68 h 80"/>
                <a:gd name="T10" fmla="*/ 62 w 80"/>
                <a:gd name="T11" fmla="*/ 74 h 80"/>
                <a:gd name="T12" fmla="*/ 56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2 w 80"/>
                <a:gd name="T19" fmla="*/ 79 h 80"/>
                <a:gd name="T20" fmla="*/ 24 w 80"/>
                <a:gd name="T21" fmla="*/ 77 h 80"/>
                <a:gd name="T22" fmla="*/ 18 w 80"/>
                <a:gd name="T23" fmla="*/ 74 h 80"/>
                <a:gd name="T24" fmla="*/ 12 w 80"/>
                <a:gd name="T25" fmla="*/ 68 h 80"/>
                <a:gd name="T26" fmla="*/ 7 w 80"/>
                <a:gd name="T27" fmla="*/ 63 h 80"/>
                <a:gd name="T28" fmla="*/ 3 w 80"/>
                <a:gd name="T29" fmla="*/ 56 h 80"/>
                <a:gd name="T30" fmla="*/ 1 w 80"/>
                <a:gd name="T31" fmla="*/ 49 h 80"/>
                <a:gd name="T32" fmla="*/ 0 w 80"/>
                <a:gd name="T33" fmla="*/ 40 h 80"/>
                <a:gd name="T34" fmla="*/ 1 w 80"/>
                <a:gd name="T35" fmla="*/ 33 h 80"/>
                <a:gd name="T36" fmla="*/ 3 w 80"/>
                <a:gd name="T37" fmla="*/ 25 h 80"/>
                <a:gd name="T38" fmla="*/ 7 w 80"/>
                <a:gd name="T39" fmla="*/ 19 h 80"/>
                <a:gd name="T40" fmla="*/ 12 w 80"/>
                <a:gd name="T41" fmla="*/ 12 h 80"/>
                <a:gd name="T42" fmla="*/ 18 w 80"/>
                <a:gd name="T43" fmla="*/ 8 h 80"/>
                <a:gd name="T44" fmla="*/ 24 w 80"/>
                <a:gd name="T45" fmla="*/ 4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4 h 80"/>
                <a:gd name="T54" fmla="*/ 62 w 80"/>
                <a:gd name="T55" fmla="*/ 8 h 80"/>
                <a:gd name="T56" fmla="*/ 68 w 80"/>
                <a:gd name="T57" fmla="*/ 12 h 80"/>
                <a:gd name="T58" fmla="*/ 73 w 80"/>
                <a:gd name="T59" fmla="*/ 19 h 80"/>
                <a:gd name="T60" fmla="*/ 76 w 80"/>
                <a:gd name="T61" fmla="*/ 25 h 80"/>
                <a:gd name="T62" fmla="*/ 78 w 80"/>
                <a:gd name="T63" fmla="*/ 33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8" y="49"/>
                  </a:lnTo>
                  <a:lnTo>
                    <a:pt x="76" y="56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2" y="74"/>
                  </a:lnTo>
                  <a:lnTo>
                    <a:pt x="56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4" y="77"/>
                  </a:lnTo>
                  <a:lnTo>
                    <a:pt x="18" y="74"/>
                  </a:lnTo>
                  <a:lnTo>
                    <a:pt x="12" y="68"/>
                  </a:lnTo>
                  <a:lnTo>
                    <a:pt x="7" y="63"/>
                  </a:lnTo>
                  <a:lnTo>
                    <a:pt x="3" y="56"/>
                  </a:lnTo>
                  <a:lnTo>
                    <a:pt x="1" y="49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7" y="19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2"/>
                  </a:lnTo>
                  <a:lnTo>
                    <a:pt x="73" y="19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80"/>
            <p:cNvSpPr>
              <a:spLocks/>
            </p:cNvSpPr>
            <p:nvPr userDrawn="1"/>
          </p:nvSpPr>
          <p:spPr bwMode="auto">
            <a:xfrm>
              <a:off x="-4119563" y="-802662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6 h 80"/>
                <a:gd name="T6" fmla="*/ 72 w 79"/>
                <a:gd name="T7" fmla="*/ 62 h 80"/>
                <a:gd name="T8" fmla="*/ 68 w 79"/>
                <a:gd name="T9" fmla="*/ 68 h 80"/>
                <a:gd name="T10" fmla="*/ 61 w 79"/>
                <a:gd name="T11" fmla="*/ 73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3 h 80"/>
                <a:gd name="T24" fmla="*/ 11 w 79"/>
                <a:gd name="T25" fmla="*/ 68 h 80"/>
                <a:gd name="T26" fmla="*/ 6 w 79"/>
                <a:gd name="T27" fmla="*/ 62 h 80"/>
                <a:gd name="T28" fmla="*/ 3 w 79"/>
                <a:gd name="T29" fmla="*/ 56 h 80"/>
                <a:gd name="T30" fmla="*/ 1 w 79"/>
                <a:gd name="T31" fmla="*/ 48 h 80"/>
                <a:gd name="T32" fmla="*/ 0 w 79"/>
                <a:gd name="T33" fmla="*/ 40 h 80"/>
                <a:gd name="T34" fmla="*/ 1 w 79"/>
                <a:gd name="T35" fmla="*/ 32 h 80"/>
                <a:gd name="T36" fmla="*/ 3 w 79"/>
                <a:gd name="T37" fmla="*/ 24 h 80"/>
                <a:gd name="T38" fmla="*/ 6 w 79"/>
                <a:gd name="T39" fmla="*/ 18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4 h 80"/>
                <a:gd name="T46" fmla="*/ 31 w 79"/>
                <a:gd name="T47" fmla="*/ 2 h 80"/>
                <a:gd name="T48" fmla="*/ 39 w 79"/>
                <a:gd name="T49" fmla="*/ 0 h 80"/>
                <a:gd name="T50" fmla="*/ 47 w 79"/>
                <a:gd name="T51" fmla="*/ 2 h 80"/>
                <a:gd name="T52" fmla="*/ 55 w 79"/>
                <a:gd name="T53" fmla="*/ 4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8 h 80"/>
                <a:gd name="T60" fmla="*/ 76 w 79"/>
                <a:gd name="T61" fmla="*/ 24 h 80"/>
                <a:gd name="T62" fmla="*/ 78 w 79"/>
                <a:gd name="T63" fmla="*/ 32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6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1" y="73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3" y="56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9" y="0"/>
                  </a:lnTo>
                  <a:lnTo>
                    <a:pt x="47" y="2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4"/>
                  </a:lnTo>
                  <a:lnTo>
                    <a:pt x="78" y="32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81"/>
            <p:cNvSpPr>
              <a:spLocks/>
            </p:cNvSpPr>
            <p:nvPr userDrawn="1"/>
          </p:nvSpPr>
          <p:spPr bwMode="auto">
            <a:xfrm>
              <a:off x="-4119563" y="-702649"/>
              <a:ext cx="52388" cy="52388"/>
            </a:xfrm>
            <a:custGeom>
              <a:avLst/>
              <a:gdLst>
                <a:gd name="T0" fmla="*/ 132 w 132"/>
                <a:gd name="T1" fmla="*/ 74 h 133"/>
                <a:gd name="T2" fmla="*/ 129 w 132"/>
                <a:gd name="T3" fmla="*/ 86 h 133"/>
                <a:gd name="T4" fmla="*/ 125 w 132"/>
                <a:gd name="T5" fmla="*/ 98 h 133"/>
                <a:gd name="T6" fmla="*/ 117 w 132"/>
                <a:gd name="T7" fmla="*/ 109 h 133"/>
                <a:gd name="T8" fmla="*/ 109 w 132"/>
                <a:gd name="T9" fmla="*/ 118 h 133"/>
                <a:gd name="T10" fmla="*/ 98 w 132"/>
                <a:gd name="T11" fmla="*/ 125 h 133"/>
                <a:gd name="T12" fmla="*/ 86 w 132"/>
                <a:gd name="T13" fmla="*/ 130 h 133"/>
                <a:gd name="T14" fmla="*/ 73 w 132"/>
                <a:gd name="T15" fmla="*/ 133 h 133"/>
                <a:gd name="T16" fmla="*/ 59 w 132"/>
                <a:gd name="T17" fmla="*/ 133 h 133"/>
                <a:gd name="T18" fmla="*/ 46 w 132"/>
                <a:gd name="T19" fmla="*/ 130 h 133"/>
                <a:gd name="T20" fmla="*/ 34 w 132"/>
                <a:gd name="T21" fmla="*/ 125 h 133"/>
                <a:gd name="T22" fmla="*/ 23 w 132"/>
                <a:gd name="T23" fmla="*/ 118 h 133"/>
                <a:gd name="T24" fmla="*/ 15 w 132"/>
                <a:gd name="T25" fmla="*/ 109 h 133"/>
                <a:gd name="T26" fmla="*/ 7 w 132"/>
                <a:gd name="T27" fmla="*/ 98 h 133"/>
                <a:gd name="T28" fmla="*/ 3 w 132"/>
                <a:gd name="T29" fmla="*/ 86 h 133"/>
                <a:gd name="T30" fmla="*/ 0 w 132"/>
                <a:gd name="T31" fmla="*/ 74 h 133"/>
                <a:gd name="T32" fmla="*/ 0 w 132"/>
                <a:gd name="T33" fmla="*/ 59 h 133"/>
                <a:gd name="T34" fmla="*/ 3 w 132"/>
                <a:gd name="T35" fmla="*/ 47 h 133"/>
                <a:gd name="T36" fmla="*/ 7 w 132"/>
                <a:gd name="T37" fmla="*/ 35 h 133"/>
                <a:gd name="T38" fmla="*/ 15 w 132"/>
                <a:gd name="T39" fmla="*/ 24 h 133"/>
                <a:gd name="T40" fmla="*/ 23 w 132"/>
                <a:gd name="T41" fmla="*/ 15 h 133"/>
                <a:gd name="T42" fmla="*/ 34 w 132"/>
                <a:gd name="T43" fmla="*/ 8 h 133"/>
                <a:gd name="T44" fmla="*/ 46 w 132"/>
                <a:gd name="T45" fmla="*/ 3 h 133"/>
                <a:gd name="T46" fmla="*/ 59 w 132"/>
                <a:gd name="T47" fmla="*/ 0 h 133"/>
                <a:gd name="T48" fmla="*/ 73 w 132"/>
                <a:gd name="T49" fmla="*/ 0 h 133"/>
                <a:gd name="T50" fmla="*/ 86 w 132"/>
                <a:gd name="T51" fmla="*/ 3 h 133"/>
                <a:gd name="T52" fmla="*/ 98 w 132"/>
                <a:gd name="T53" fmla="*/ 8 h 133"/>
                <a:gd name="T54" fmla="*/ 109 w 132"/>
                <a:gd name="T55" fmla="*/ 15 h 133"/>
                <a:gd name="T56" fmla="*/ 117 w 132"/>
                <a:gd name="T57" fmla="*/ 24 h 133"/>
                <a:gd name="T58" fmla="*/ 125 w 132"/>
                <a:gd name="T59" fmla="*/ 35 h 133"/>
                <a:gd name="T60" fmla="*/ 129 w 132"/>
                <a:gd name="T61" fmla="*/ 47 h 133"/>
                <a:gd name="T62" fmla="*/ 132 w 132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3">
                  <a:moveTo>
                    <a:pt x="132" y="67"/>
                  </a:moveTo>
                  <a:lnTo>
                    <a:pt x="132" y="74"/>
                  </a:lnTo>
                  <a:lnTo>
                    <a:pt x="131" y="80"/>
                  </a:lnTo>
                  <a:lnTo>
                    <a:pt x="129" y="86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7" y="109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3" y="122"/>
                  </a:lnTo>
                  <a:lnTo>
                    <a:pt x="98" y="125"/>
                  </a:lnTo>
                  <a:lnTo>
                    <a:pt x="91" y="128"/>
                  </a:lnTo>
                  <a:lnTo>
                    <a:pt x="86" y="130"/>
                  </a:lnTo>
                  <a:lnTo>
                    <a:pt x="79" y="132"/>
                  </a:lnTo>
                  <a:lnTo>
                    <a:pt x="73" y="133"/>
                  </a:lnTo>
                  <a:lnTo>
                    <a:pt x="65" y="133"/>
                  </a:lnTo>
                  <a:lnTo>
                    <a:pt x="59" y="133"/>
                  </a:lnTo>
                  <a:lnTo>
                    <a:pt x="52" y="132"/>
                  </a:lnTo>
                  <a:lnTo>
                    <a:pt x="46" y="130"/>
                  </a:lnTo>
                  <a:lnTo>
                    <a:pt x="39" y="128"/>
                  </a:lnTo>
                  <a:lnTo>
                    <a:pt x="34" y="125"/>
                  </a:lnTo>
                  <a:lnTo>
                    <a:pt x="29" y="122"/>
                  </a:lnTo>
                  <a:lnTo>
                    <a:pt x="23" y="118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0" y="104"/>
                  </a:lnTo>
                  <a:lnTo>
                    <a:pt x="7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1"/>
                  </a:lnTo>
                  <a:lnTo>
                    <a:pt x="7" y="35"/>
                  </a:lnTo>
                  <a:lnTo>
                    <a:pt x="10" y="29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3" y="15"/>
                  </a:lnTo>
                  <a:lnTo>
                    <a:pt x="29" y="11"/>
                  </a:lnTo>
                  <a:lnTo>
                    <a:pt x="34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3"/>
                  </a:lnTo>
                  <a:lnTo>
                    <a:pt x="91" y="5"/>
                  </a:lnTo>
                  <a:lnTo>
                    <a:pt x="98" y="8"/>
                  </a:lnTo>
                  <a:lnTo>
                    <a:pt x="103" y="11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7" y="24"/>
                  </a:lnTo>
                  <a:lnTo>
                    <a:pt x="122" y="29"/>
                  </a:lnTo>
                  <a:lnTo>
                    <a:pt x="125" y="35"/>
                  </a:lnTo>
                  <a:lnTo>
                    <a:pt x="127" y="41"/>
                  </a:lnTo>
                  <a:lnTo>
                    <a:pt x="129" y="47"/>
                  </a:lnTo>
                  <a:lnTo>
                    <a:pt x="131" y="53"/>
                  </a:lnTo>
                  <a:lnTo>
                    <a:pt x="132" y="59"/>
                  </a:lnTo>
                  <a:lnTo>
                    <a:pt x="132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82"/>
            <p:cNvSpPr>
              <a:spLocks/>
            </p:cNvSpPr>
            <p:nvPr userDrawn="1"/>
          </p:nvSpPr>
          <p:spPr bwMode="auto">
            <a:xfrm>
              <a:off x="-3859213" y="-545487"/>
              <a:ext cx="52388" cy="52388"/>
            </a:xfrm>
            <a:custGeom>
              <a:avLst/>
              <a:gdLst>
                <a:gd name="T0" fmla="*/ 133 w 133"/>
                <a:gd name="T1" fmla="*/ 74 h 133"/>
                <a:gd name="T2" fmla="*/ 131 w 133"/>
                <a:gd name="T3" fmla="*/ 87 h 133"/>
                <a:gd name="T4" fmla="*/ 125 w 133"/>
                <a:gd name="T5" fmla="*/ 99 h 133"/>
                <a:gd name="T6" fmla="*/ 118 w 133"/>
                <a:gd name="T7" fmla="*/ 110 h 133"/>
                <a:gd name="T8" fmla="*/ 109 w 133"/>
                <a:gd name="T9" fmla="*/ 118 h 133"/>
                <a:gd name="T10" fmla="*/ 98 w 133"/>
                <a:gd name="T11" fmla="*/ 126 h 133"/>
                <a:gd name="T12" fmla="*/ 86 w 133"/>
                <a:gd name="T13" fmla="*/ 130 h 133"/>
                <a:gd name="T14" fmla="*/ 74 w 133"/>
                <a:gd name="T15" fmla="*/ 133 h 133"/>
                <a:gd name="T16" fmla="*/ 59 w 133"/>
                <a:gd name="T17" fmla="*/ 133 h 133"/>
                <a:gd name="T18" fmla="*/ 47 w 133"/>
                <a:gd name="T19" fmla="*/ 130 h 133"/>
                <a:gd name="T20" fmla="*/ 35 w 133"/>
                <a:gd name="T21" fmla="*/ 126 h 133"/>
                <a:gd name="T22" fmla="*/ 24 w 133"/>
                <a:gd name="T23" fmla="*/ 118 h 133"/>
                <a:gd name="T24" fmla="*/ 15 w 133"/>
                <a:gd name="T25" fmla="*/ 110 h 133"/>
                <a:gd name="T26" fmla="*/ 8 w 133"/>
                <a:gd name="T27" fmla="*/ 99 h 133"/>
                <a:gd name="T28" fmla="*/ 3 w 133"/>
                <a:gd name="T29" fmla="*/ 87 h 133"/>
                <a:gd name="T30" fmla="*/ 0 w 133"/>
                <a:gd name="T31" fmla="*/ 74 h 133"/>
                <a:gd name="T32" fmla="*/ 0 w 133"/>
                <a:gd name="T33" fmla="*/ 60 h 133"/>
                <a:gd name="T34" fmla="*/ 3 w 133"/>
                <a:gd name="T35" fmla="*/ 47 h 133"/>
                <a:gd name="T36" fmla="*/ 8 w 133"/>
                <a:gd name="T37" fmla="*/ 35 h 133"/>
                <a:gd name="T38" fmla="*/ 15 w 133"/>
                <a:gd name="T39" fmla="*/ 24 h 133"/>
                <a:gd name="T40" fmla="*/ 24 w 133"/>
                <a:gd name="T41" fmla="*/ 16 h 133"/>
                <a:gd name="T42" fmla="*/ 35 w 133"/>
                <a:gd name="T43" fmla="*/ 8 h 133"/>
                <a:gd name="T44" fmla="*/ 47 w 133"/>
                <a:gd name="T45" fmla="*/ 3 h 133"/>
                <a:gd name="T46" fmla="*/ 59 w 133"/>
                <a:gd name="T47" fmla="*/ 0 h 133"/>
                <a:gd name="T48" fmla="*/ 74 w 133"/>
                <a:gd name="T49" fmla="*/ 0 h 133"/>
                <a:gd name="T50" fmla="*/ 86 w 133"/>
                <a:gd name="T51" fmla="*/ 3 h 133"/>
                <a:gd name="T52" fmla="*/ 98 w 133"/>
                <a:gd name="T53" fmla="*/ 8 h 133"/>
                <a:gd name="T54" fmla="*/ 109 w 133"/>
                <a:gd name="T55" fmla="*/ 16 h 133"/>
                <a:gd name="T56" fmla="*/ 118 w 133"/>
                <a:gd name="T57" fmla="*/ 24 h 133"/>
                <a:gd name="T58" fmla="*/ 125 w 133"/>
                <a:gd name="T59" fmla="*/ 35 h 133"/>
                <a:gd name="T60" fmla="*/ 131 w 133"/>
                <a:gd name="T61" fmla="*/ 47 h 133"/>
                <a:gd name="T62" fmla="*/ 133 w 133"/>
                <a:gd name="T63" fmla="*/ 6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8" y="92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8" y="110"/>
                  </a:lnTo>
                  <a:lnTo>
                    <a:pt x="113" y="114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8" y="126"/>
                  </a:lnTo>
                  <a:lnTo>
                    <a:pt x="93" y="128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7" y="130"/>
                  </a:lnTo>
                  <a:lnTo>
                    <a:pt x="41" y="128"/>
                  </a:lnTo>
                  <a:lnTo>
                    <a:pt x="35" y="126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20" y="114"/>
                  </a:lnTo>
                  <a:lnTo>
                    <a:pt x="15" y="110"/>
                  </a:lnTo>
                  <a:lnTo>
                    <a:pt x="12" y="104"/>
                  </a:lnTo>
                  <a:lnTo>
                    <a:pt x="8" y="99"/>
                  </a:lnTo>
                  <a:lnTo>
                    <a:pt x="5" y="92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1" y="53"/>
                  </a:lnTo>
                  <a:lnTo>
                    <a:pt x="3" y="47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2" y="30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1" y="6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3" y="6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9" y="16"/>
                  </a:lnTo>
                  <a:lnTo>
                    <a:pt x="113" y="20"/>
                  </a:lnTo>
                  <a:lnTo>
                    <a:pt x="118" y="24"/>
                  </a:lnTo>
                  <a:lnTo>
                    <a:pt x="122" y="30"/>
                  </a:lnTo>
                  <a:lnTo>
                    <a:pt x="125" y="35"/>
                  </a:lnTo>
                  <a:lnTo>
                    <a:pt x="128" y="40"/>
                  </a:lnTo>
                  <a:lnTo>
                    <a:pt x="131" y="47"/>
                  </a:lnTo>
                  <a:lnTo>
                    <a:pt x="132" y="53"/>
                  </a:lnTo>
                  <a:lnTo>
                    <a:pt x="133" y="60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83"/>
            <p:cNvSpPr>
              <a:spLocks/>
            </p:cNvSpPr>
            <p:nvPr userDrawn="1"/>
          </p:nvSpPr>
          <p:spPr bwMode="auto">
            <a:xfrm>
              <a:off x="-4108450" y="-597874"/>
              <a:ext cx="82550" cy="82550"/>
            </a:xfrm>
            <a:custGeom>
              <a:avLst/>
              <a:gdLst>
                <a:gd name="T0" fmla="*/ 205 w 205"/>
                <a:gd name="T1" fmla="*/ 113 h 205"/>
                <a:gd name="T2" fmla="*/ 201 w 205"/>
                <a:gd name="T3" fmla="*/ 133 h 205"/>
                <a:gd name="T4" fmla="*/ 193 w 205"/>
                <a:gd name="T5" fmla="*/ 151 h 205"/>
                <a:gd name="T6" fmla="*/ 182 w 205"/>
                <a:gd name="T7" fmla="*/ 168 h 205"/>
                <a:gd name="T8" fmla="*/ 168 w 205"/>
                <a:gd name="T9" fmla="*/ 182 h 205"/>
                <a:gd name="T10" fmla="*/ 152 w 205"/>
                <a:gd name="T11" fmla="*/ 193 h 205"/>
                <a:gd name="T12" fmla="*/ 133 w 205"/>
                <a:gd name="T13" fmla="*/ 201 h 205"/>
                <a:gd name="T14" fmla="*/ 113 w 205"/>
                <a:gd name="T15" fmla="*/ 205 h 205"/>
                <a:gd name="T16" fmla="*/ 92 w 205"/>
                <a:gd name="T17" fmla="*/ 205 h 205"/>
                <a:gd name="T18" fmla="*/ 72 w 205"/>
                <a:gd name="T19" fmla="*/ 201 h 205"/>
                <a:gd name="T20" fmla="*/ 54 w 205"/>
                <a:gd name="T21" fmla="*/ 193 h 205"/>
                <a:gd name="T22" fmla="*/ 36 w 205"/>
                <a:gd name="T23" fmla="*/ 182 h 205"/>
                <a:gd name="T24" fmla="*/ 22 w 205"/>
                <a:gd name="T25" fmla="*/ 168 h 205"/>
                <a:gd name="T26" fmla="*/ 12 w 205"/>
                <a:gd name="T27" fmla="*/ 151 h 205"/>
                <a:gd name="T28" fmla="*/ 4 w 205"/>
                <a:gd name="T29" fmla="*/ 133 h 205"/>
                <a:gd name="T30" fmla="*/ 0 w 205"/>
                <a:gd name="T31" fmla="*/ 113 h 205"/>
                <a:gd name="T32" fmla="*/ 0 w 205"/>
                <a:gd name="T33" fmla="*/ 92 h 205"/>
                <a:gd name="T34" fmla="*/ 4 w 205"/>
                <a:gd name="T35" fmla="*/ 72 h 205"/>
                <a:gd name="T36" fmla="*/ 12 w 205"/>
                <a:gd name="T37" fmla="*/ 53 h 205"/>
                <a:gd name="T38" fmla="*/ 22 w 205"/>
                <a:gd name="T39" fmla="*/ 37 h 205"/>
                <a:gd name="T40" fmla="*/ 36 w 205"/>
                <a:gd name="T41" fmla="*/ 23 h 205"/>
                <a:gd name="T42" fmla="*/ 54 w 205"/>
                <a:gd name="T43" fmla="*/ 12 h 205"/>
                <a:gd name="T44" fmla="*/ 72 w 205"/>
                <a:gd name="T45" fmla="*/ 4 h 205"/>
                <a:gd name="T46" fmla="*/ 92 w 205"/>
                <a:gd name="T47" fmla="*/ 0 h 205"/>
                <a:gd name="T48" fmla="*/ 113 w 205"/>
                <a:gd name="T49" fmla="*/ 0 h 205"/>
                <a:gd name="T50" fmla="*/ 133 w 205"/>
                <a:gd name="T51" fmla="*/ 4 h 205"/>
                <a:gd name="T52" fmla="*/ 152 w 205"/>
                <a:gd name="T53" fmla="*/ 12 h 205"/>
                <a:gd name="T54" fmla="*/ 168 w 205"/>
                <a:gd name="T55" fmla="*/ 23 h 205"/>
                <a:gd name="T56" fmla="*/ 182 w 205"/>
                <a:gd name="T57" fmla="*/ 37 h 205"/>
                <a:gd name="T58" fmla="*/ 193 w 205"/>
                <a:gd name="T59" fmla="*/ 53 h 205"/>
                <a:gd name="T60" fmla="*/ 201 w 205"/>
                <a:gd name="T61" fmla="*/ 72 h 205"/>
                <a:gd name="T62" fmla="*/ 205 w 205"/>
                <a:gd name="T63" fmla="*/ 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5">
                  <a:moveTo>
                    <a:pt x="205" y="102"/>
                  </a:moveTo>
                  <a:lnTo>
                    <a:pt x="205" y="113"/>
                  </a:lnTo>
                  <a:lnTo>
                    <a:pt x="204" y="123"/>
                  </a:lnTo>
                  <a:lnTo>
                    <a:pt x="201" y="133"/>
                  </a:lnTo>
                  <a:lnTo>
                    <a:pt x="197" y="142"/>
                  </a:lnTo>
                  <a:lnTo>
                    <a:pt x="193" y="151"/>
                  </a:lnTo>
                  <a:lnTo>
                    <a:pt x="188" y="160"/>
                  </a:lnTo>
                  <a:lnTo>
                    <a:pt x="182" y="168"/>
                  </a:lnTo>
                  <a:lnTo>
                    <a:pt x="176" y="175"/>
                  </a:lnTo>
                  <a:lnTo>
                    <a:pt x="168" y="182"/>
                  </a:lnTo>
                  <a:lnTo>
                    <a:pt x="160" y="188"/>
                  </a:lnTo>
                  <a:lnTo>
                    <a:pt x="152" y="193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3"/>
                  </a:lnTo>
                  <a:lnTo>
                    <a:pt x="113" y="205"/>
                  </a:lnTo>
                  <a:lnTo>
                    <a:pt x="102" y="205"/>
                  </a:lnTo>
                  <a:lnTo>
                    <a:pt x="92" y="205"/>
                  </a:lnTo>
                  <a:lnTo>
                    <a:pt x="82" y="203"/>
                  </a:lnTo>
                  <a:lnTo>
                    <a:pt x="72" y="201"/>
                  </a:lnTo>
                  <a:lnTo>
                    <a:pt x="62" y="197"/>
                  </a:lnTo>
                  <a:lnTo>
                    <a:pt x="54" y="193"/>
                  </a:lnTo>
                  <a:lnTo>
                    <a:pt x="45" y="188"/>
                  </a:lnTo>
                  <a:lnTo>
                    <a:pt x="36" y="182"/>
                  </a:lnTo>
                  <a:lnTo>
                    <a:pt x="30" y="175"/>
                  </a:lnTo>
                  <a:lnTo>
                    <a:pt x="22" y="168"/>
                  </a:lnTo>
                  <a:lnTo>
                    <a:pt x="17" y="160"/>
                  </a:lnTo>
                  <a:lnTo>
                    <a:pt x="12" y="151"/>
                  </a:lnTo>
                  <a:lnTo>
                    <a:pt x="7" y="142"/>
                  </a:lnTo>
                  <a:lnTo>
                    <a:pt x="4" y="133"/>
                  </a:lnTo>
                  <a:lnTo>
                    <a:pt x="2" y="12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4" y="72"/>
                  </a:lnTo>
                  <a:lnTo>
                    <a:pt x="7" y="62"/>
                  </a:lnTo>
                  <a:lnTo>
                    <a:pt x="12" y="53"/>
                  </a:lnTo>
                  <a:lnTo>
                    <a:pt x="17" y="45"/>
                  </a:lnTo>
                  <a:lnTo>
                    <a:pt x="22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5" y="17"/>
                  </a:lnTo>
                  <a:lnTo>
                    <a:pt x="54" y="12"/>
                  </a:lnTo>
                  <a:lnTo>
                    <a:pt x="62" y="7"/>
                  </a:lnTo>
                  <a:lnTo>
                    <a:pt x="72" y="4"/>
                  </a:lnTo>
                  <a:lnTo>
                    <a:pt x="82" y="1"/>
                  </a:lnTo>
                  <a:lnTo>
                    <a:pt x="92" y="0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23" y="1"/>
                  </a:lnTo>
                  <a:lnTo>
                    <a:pt x="133" y="4"/>
                  </a:lnTo>
                  <a:lnTo>
                    <a:pt x="142" y="7"/>
                  </a:lnTo>
                  <a:lnTo>
                    <a:pt x="152" y="12"/>
                  </a:lnTo>
                  <a:lnTo>
                    <a:pt x="160" y="17"/>
                  </a:lnTo>
                  <a:lnTo>
                    <a:pt x="168" y="23"/>
                  </a:lnTo>
                  <a:lnTo>
                    <a:pt x="176" y="29"/>
                  </a:lnTo>
                  <a:lnTo>
                    <a:pt x="182" y="37"/>
                  </a:lnTo>
                  <a:lnTo>
                    <a:pt x="188" y="45"/>
                  </a:lnTo>
                  <a:lnTo>
                    <a:pt x="193" y="53"/>
                  </a:lnTo>
                  <a:lnTo>
                    <a:pt x="197" y="62"/>
                  </a:lnTo>
                  <a:lnTo>
                    <a:pt x="201" y="72"/>
                  </a:lnTo>
                  <a:lnTo>
                    <a:pt x="204" y="82"/>
                  </a:lnTo>
                  <a:lnTo>
                    <a:pt x="205" y="92"/>
                  </a:lnTo>
                  <a:lnTo>
                    <a:pt x="205" y="102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84"/>
            <p:cNvSpPr>
              <a:spLocks/>
            </p:cNvSpPr>
            <p:nvPr userDrawn="1"/>
          </p:nvSpPr>
          <p:spPr bwMode="auto">
            <a:xfrm>
              <a:off x="-5370513" y="-1740874"/>
              <a:ext cx="530225" cy="530225"/>
            </a:xfrm>
            <a:custGeom>
              <a:avLst/>
              <a:gdLst>
                <a:gd name="T0" fmla="*/ 1333 w 1336"/>
                <a:gd name="T1" fmla="*/ 737 h 1336"/>
                <a:gd name="T2" fmla="*/ 1314 w 1336"/>
                <a:gd name="T3" fmla="*/ 835 h 1336"/>
                <a:gd name="T4" fmla="*/ 1283 w 1336"/>
                <a:gd name="T5" fmla="*/ 928 h 1336"/>
                <a:gd name="T6" fmla="*/ 1239 w 1336"/>
                <a:gd name="T7" fmla="*/ 1015 h 1336"/>
                <a:gd name="T8" fmla="*/ 1184 w 1336"/>
                <a:gd name="T9" fmla="*/ 1093 h 1336"/>
                <a:gd name="T10" fmla="*/ 1117 w 1336"/>
                <a:gd name="T11" fmla="*/ 1163 h 1336"/>
                <a:gd name="T12" fmla="*/ 1041 w 1336"/>
                <a:gd name="T13" fmla="*/ 1222 h 1336"/>
                <a:gd name="T14" fmla="*/ 958 w 1336"/>
                <a:gd name="T15" fmla="*/ 1271 h 1336"/>
                <a:gd name="T16" fmla="*/ 866 w 1336"/>
                <a:gd name="T17" fmla="*/ 1306 h 1336"/>
                <a:gd name="T18" fmla="*/ 770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69 w 1336"/>
                <a:gd name="T25" fmla="*/ 1306 h 1336"/>
                <a:gd name="T26" fmla="*/ 378 w 1336"/>
                <a:gd name="T27" fmla="*/ 1271 h 1336"/>
                <a:gd name="T28" fmla="*/ 295 w 1336"/>
                <a:gd name="T29" fmla="*/ 1222 h 1336"/>
                <a:gd name="T30" fmla="*/ 219 w 1336"/>
                <a:gd name="T31" fmla="*/ 1163 h 1336"/>
                <a:gd name="T32" fmla="*/ 152 w 1336"/>
                <a:gd name="T33" fmla="*/ 1093 h 1336"/>
                <a:gd name="T34" fmla="*/ 96 w 1336"/>
                <a:gd name="T35" fmla="*/ 1015 h 1336"/>
                <a:gd name="T36" fmla="*/ 52 w 1336"/>
                <a:gd name="T37" fmla="*/ 928 h 1336"/>
                <a:gd name="T38" fmla="*/ 21 w 1336"/>
                <a:gd name="T39" fmla="*/ 835 h 1336"/>
                <a:gd name="T40" fmla="*/ 3 w 1336"/>
                <a:gd name="T41" fmla="*/ 737 h 1336"/>
                <a:gd name="T42" fmla="*/ 1 w 1336"/>
                <a:gd name="T43" fmla="*/ 633 h 1336"/>
                <a:gd name="T44" fmla="*/ 13 w 1336"/>
                <a:gd name="T45" fmla="*/ 534 h 1336"/>
                <a:gd name="T46" fmla="*/ 40 w 1336"/>
                <a:gd name="T47" fmla="*/ 439 h 1336"/>
                <a:gd name="T48" fmla="*/ 81 w 1336"/>
                <a:gd name="T49" fmla="*/ 349 h 1336"/>
                <a:gd name="T50" fmla="*/ 133 w 1336"/>
                <a:gd name="T51" fmla="*/ 268 h 1336"/>
                <a:gd name="T52" fmla="*/ 196 w 1336"/>
                <a:gd name="T53" fmla="*/ 196 h 1336"/>
                <a:gd name="T54" fmla="*/ 268 w 1336"/>
                <a:gd name="T55" fmla="*/ 133 h 1336"/>
                <a:gd name="T56" fmla="*/ 350 w 1336"/>
                <a:gd name="T57" fmla="*/ 80 h 1336"/>
                <a:gd name="T58" fmla="*/ 439 w 1336"/>
                <a:gd name="T59" fmla="*/ 40 h 1336"/>
                <a:gd name="T60" fmla="*/ 534 w 1336"/>
                <a:gd name="T61" fmla="*/ 13 h 1336"/>
                <a:gd name="T62" fmla="*/ 634 w 1336"/>
                <a:gd name="T63" fmla="*/ 2 h 1336"/>
                <a:gd name="T64" fmla="*/ 737 w 1336"/>
                <a:gd name="T65" fmla="*/ 4 h 1336"/>
                <a:gd name="T66" fmla="*/ 835 w 1336"/>
                <a:gd name="T67" fmla="*/ 21 h 1336"/>
                <a:gd name="T68" fmla="*/ 928 w 1336"/>
                <a:gd name="T69" fmla="*/ 52 h 1336"/>
                <a:gd name="T70" fmla="*/ 1014 w 1336"/>
                <a:gd name="T71" fmla="*/ 97 h 1336"/>
                <a:gd name="T72" fmla="*/ 1093 w 1336"/>
                <a:gd name="T73" fmla="*/ 153 h 1336"/>
                <a:gd name="T74" fmla="*/ 1162 w 1336"/>
                <a:gd name="T75" fmla="*/ 219 h 1336"/>
                <a:gd name="T76" fmla="*/ 1222 w 1336"/>
                <a:gd name="T77" fmla="*/ 294 h 1336"/>
                <a:gd name="T78" fmla="*/ 1270 w 1336"/>
                <a:gd name="T79" fmla="*/ 378 h 1336"/>
                <a:gd name="T80" fmla="*/ 1306 w 1336"/>
                <a:gd name="T81" fmla="*/ 469 h 1336"/>
                <a:gd name="T82" fmla="*/ 1328 w 1336"/>
                <a:gd name="T83" fmla="*/ 566 h 1336"/>
                <a:gd name="T84" fmla="*/ 1336 w 1336"/>
                <a:gd name="T85" fmla="*/ 668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8"/>
                  </a:moveTo>
                  <a:lnTo>
                    <a:pt x="1335" y="702"/>
                  </a:lnTo>
                  <a:lnTo>
                    <a:pt x="1333" y="737"/>
                  </a:lnTo>
                  <a:lnTo>
                    <a:pt x="1328" y="769"/>
                  </a:lnTo>
                  <a:lnTo>
                    <a:pt x="1322" y="803"/>
                  </a:lnTo>
                  <a:lnTo>
                    <a:pt x="1314" y="835"/>
                  </a:lnTo>
                  <a:lnTo>
                    <a:pt x="1306" y="867"/>
                  </a:lnTo>
                  <a:lnTo>
                    <a:pt x="1295" y="898"/>
                  </a:lnTo>
                  <a:lnTo>
                    <a:pt x="1283" y="928"/>
                  </a:lnTo>
                  <a:lnTo>
                    <a:pt x="1270" y="957"/>
                  </a:lnTo>
                  <a:lnTo>
                    <a:pt x="1255" y="987"/>
                  </a:lnTo>
                  <a:lnTo>
                    <a:pt x="1239" y="1015"/>
                  </a:lnTo>
                  <a:lnTo>
                    <a:pt x="1222" y="1042"/>
                  </a:lnTo>
                  <a:lnTo>
                    <a:pt x="1203" y="1068"/>
                  </a:lnTo>
                  <a:lnTo>
                    <a:pt x="1184" y="1093"/>
                  </a:lnTo>
                  <a:lnTo>
                    <a:pt x="1162" y="1117"/>
                  </a:lnTo>
                  <a:lnTo>
                    <a:pt x="1141" y="1141"/>
                  </a:lnTo>
                  <a:lnTo>
                    <a:pt x="1117" y="1163"/>
                  </a:lnTo>
                  <a:lnTo>
                    <a:pt x="1093" y="1184"/>
                  </a:lnTo>
                  <a:lnTo>
                    <a:pt x="1067" y="1204"/>
                  </a:lnTo>
                  <a:lnTo>
                    <a:pt x="1041" y="1222"/>
                  </a:lnTo>
                  <a:lnTo>
                    <a:pt x="1014" y="1239"/>
                  </a:lnTo>
                  <a:lnTo>
                    <a:pt x="986" y="1255"/>
                  </a:lnTo>
                  <a:lnTo>
                    <a:pt x="958" y="1271"/>
                  </a:lnTo>
                  <a:lnTo>
                    <a:pt x="928" y="1284"/>
                  </a:lnTo>
                  <a:lnTo>
                    <a:pt x="898" y="1295"/>
                  </a:lnTo>
                  <a:lnTo>
                    <a:pt x="866" y="1306"/>
                  </a:lnTo>
                  <a:lnTo>
                    <a:pt x="835" y="1315"/>
                  </a:lnTo>
                  <a:lnTo>
                    <a:pt x="803" y="1322"/>
                  </a:lnTo>
                  <a:lnTo>
                    <a:pt x="770" y="1329"/>
                  </a:lnTo>
                  <a:lnTo>
                    <a:pt x="737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4" y="1335"/>
                  </a:lnTo>
                  <a:lnTo>
                    <a:pt x="599" y="1333"/>
                  </a:lnTo>
                  <a:lnTo>
                    <a:pt x="566" y="1329"/>
                  </a:lnTo>
                  <a:lnTo>
                    <a:pt x="534" y="1322"/>
                  </a:lnTo>
                  <a:lnTo>
                    <a:pt x="501" y="1315"/>
                  </a:lnTo>
                  <a:lnTo>
                    <a:pt x="469" y="1306"/>
                  </a:lnTo>
                  <a:lnTo>
                    <a:pt x="439" y="1295"/>
                  </a:lnTo>
                  <a:lnTo>
                    <a:pt x="408" y="1284"/>
                  </a:lnTo>
                  <a:lnTo>
                    <a:pt x="378" y="1271"/>
                  </a:lnTo>
                  <a:lnTo>
                    <a:pt x="350" y="1255"/>
                  </a:lnTo>
                  <a:lnTo>
                    <a:pt x="322" y="1239"/>
                  </a:lnTo>
                  <a:lnTo>
                    <a:pt x="295" y="1222"/>
                  </a:lnTo>
                  <a:lnTo>
                    <a:pt x="268" y="1204"/>
                  </a:lnTo>
                  <a:lnTo>
                    <a:pt x="243" y="1184"/>
                  </a:lnTo>
                  <a:lnTo>
                    <a:pt x="219" y="1163"/>
                  </a:lnTo>
                  <a:lnTo>
                    <a:pt x="196" y="1141"/>
                  </a:lnTo>
                  <a:lnTo>
                    <a:pt x="174" y="1117"/>
                  </a:lnTo>
                  <a:lnTo>
                    <a:pt x="152" y="1093"/>
                  </a:lnTo>
                  <a:lnTo>
                    <a:pt x="133" y="1068"/>
                  </a:lnTo>
                  <a:lnTo>
                    <a:pt x="115" y="1042"/>
                  </a:lnTo>
                  <a:lnTo>
                    <a:pt x="96" y="1015"/>
                  </a:lnTo>
                  <a:lnTo>
                    <a:pt x="81" y="987"/>
                  </a:lnTo>
                  <a:lnTo>
                    <a:pt x="66" y="957"/>
                  </a:lnTo>
                  <a:lnTo>
                    <a:pt x="52" y="928"/>
                  </a:lnTo>
                  <a:lnTo>
                    <a:pt x="40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3" y="803"/>
                  </a:lnTo>
                  <a:lnTo>
                    <a:pt x="8" y="769"/>
                  </a:lnTo>
                  <a:lnTo>
                    <a:pt x="3" y="737"/>
                  </a:lnTo>
                  <a:lnTo>
                    <a:pt x="1" y="702"/>
                  </a:lnTo>
                  <a:lnTo>
                    <a:pt x="0" y="668"/>
                  </a:lnTo>
                  <a:lnTo>
                    <a:pt x="1" y="633"/>
                  </a:lnTo>
                  <a:lnTo>
                    <a:pt x="3" y="600"/>
                  </a:lnTo>
                  <a:lnTo>
                    <a:pt x="8" y="566"/>
                  </a:lnTo>
                  <a:lnTo>
                    <a:pt x="13" y="534"/>
                  </a:lnTo>
                  <a:lnTo>
                    <a:pt x="21" y="502"/>
                  </a:lnTo>
                  <a:lnTo>
                    <a:pt x="30" y="469"/>
                  </a:lnTo>
                  <a:lnTo>
                    <a:pt x="40" y="439"/>
                  </a:lnTo>
                  <a:lnTo>
                    <a:pt x="52" y="409"/>
                  </a:lnTo>
                  <a:lnTo>
                    <a:pt x="66" y="378"/>
                  </a:lnTo>
                  <a:lnTo>
                    <a:pt x="81" y="349"/>
                  </a:lnTo>
                  <a:lnTo>
                    <a:pt x="96" y="322"/>
                  </a:lnTo>
                  <a:lnTo>
                    <a:pt x="115" y="294"/>
                  </a:lnTo>
                  <a:lnTo>
                    <a:pt x="133" y="268"/>
                  </a:lnTo>
                  <a:lnTo>
                    <a:pt x="152" y="243"/>
                  </a:lnTo>
                  <a:lnTo>
                    <a:pt x="174" y="219"/>
                  </a:lnTo>
                  <a:lnTo>
                    <a:pt x="196" y="196"/>
                  </a:lnTo>
                  <a:lnTo>
                    <a:pt x="219" y="173"/>
                  </a:lnTo>
                  <a:lnTo>
                    <a:pt x="243" y="153"/>
                  </a:lnTo>
                  <a:lnTo>
                    <a:pt x="268" y="133"/>
                  </a:lnTo>
                  <a:lnTo>
                    <a:pt x="295" y="114"/>
                  </a:lnTo>
                  <a:lnTo>
                    <a:pt x="322" y="97"/>
                  </a:lnTo>
                  <a:lnTo>
                    <a:pt x="350" y="80"/>
                  </a:lnTo>
                  <a:lnTo>
                    <a:pt x="378" y="66"/>
                  </a:lnTo>
                  <a:lnTo>
                    <a:pt x="408" y="52"/>
                  </a:lnTo>
                  <a:lnTo>
                    <a:pt x="439" y="40"/>
                  </a:lnTo>
                  <a:lnTo>
                    <a:pt x="469" y="31"/>
                  </a:lnTo>
                  <a:lnTo>
                    <a:pt x="501" y="21"/>
                  </a:lnTo>
                  <a:lnTo>
                    <a:pt x="534" y="13"/>
                  </a:lnTo>
                  <a:lnTo>
                    <a:pt x="566" y="8"/>
                  </a:lnTo>
                  <a:lnTo>
                    <a:pt x="599" y="4"/>
                  </a:lnTo>
                  <a:lnTo>
                    <a:pt x="634" y="2"/>
                  </a:lnTo>
                  <a:lnTo>
                    <a:pt x="668" y="0"/>
                  </a:lnTo>
                  <a:lnTo>
                    <a:pt x="702" y="2"/>
                  </a:lnTo>
                  <a:lnTo>
                    <a:pt x="737" y="4"/>
                  </a:lnTo>
                  <a:lnTo>
                    <a:pt x="770" y="8"/>
                  </a:lnTo>
                  <a:lnTo>
                    <a:pt x="803" y="13"/>
                  </a:lnTo>
                  <a:lnTo>
                    <a:pt x="835" y="21"/>
                  </a:lnTo>
                  <a:lnTo>
                    <a:pt x="866" y="31"/>
                  </a:lnTo>
                  <a:lnTo>
                    <a:pt x="898" y="40"/>
                  </a:lnTo>
                  <a:lnTo>
                    <a:pt x="928" y="52"/>
                  </a:lnTo>
                  <a:lnTo>
                    <a:pt x="958" y="66"/>
                  </a:lnTo>
                  <a:lnTo>
                    <a:pt x="986" y="80"/>
                  </a:lnTo>
                  <a:lnTo>
                    <a:pt x="1014" y="97"/>
                  </a:lnTo>
                  <a:lnTo>
                    <a:pt x="1041" y="114"/>
                  </a:lnTo>
                  <a:lnTo>
                    <a:pt x="1067" y="133"/>
                  </a:lnTo>
                  <a:lnTo>
                    <a:pt x="1093" y="153"/>
                  </a:lnTo>
                  <a:lnTo>
                    <a:pt x="1117" y="173"/>
                  </a:lnTo>
                  <a:lnTo>
                    <a:pt x="1141" y="196"/>
                  </a:lnTo>
                  <a:lnTo>
                    <a:pt x="1162" y="219"/>
                  </a:lnTo>
                  <a:lnTo>
                    <a:pt x="1184" y="243"/>
                  </a:lnTo>
                  <a:lnTo>
                    <a:pt x="1203" y="268"/>
                  </a:lnTo>
                  <a:lnTo>
                    <a:pt x="1222" y="294"/>
                  </a:lnTo>
                  <a:lnTo>
                    <a:pt x="1239" y="322"/>
                  </a:lnTo>
                  <a:lnTo>
                    <a:pt x="1255" y="349"/>
                  </a:lnTo>
                  <a:lnTo>
                    <a:pt x="1270" y="378"/>
                  </a:lnTo>
                  <a:lnTo>
                    <a:pt x="1283" y="409"/>
                  </a:lnTo>
                  <a:lnTo>
                    <a:pt x="1295" y="439"/>
                  </a:lnTo>
                  <a:lnTo>
                    <a:pt x="1306" y="469"/>
                  </a:lnTo>
                  <a:lnTo>
                    <a:pt x="1314" y="502"/>
                  </a:lnTo>
                  <a:lnTo>
                    <a:pt x="1322" y="534"/>
                  </a:lnTo>
                  <a:lnTo>
                    <a:pt x="1328" y="566"/>
                  </a:lnTo>
                  <a:lnTo>
                    <a:pt x="1333" y="600"/>
                  </a:lnTo>
                  <a:lnTo>
                    <a:pt x="1335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85"/>
            <p:cNvSpPr>
              <a:spLocks/>
            </p:cNvSpPr>
            <p:nvPr userDrawn="1"/>
          </p:nvSpPr>
          <p:spPr bwMode="auto">
            <a:xfrm>
              <a:off x="-5346700" y="-1717062"/>
              <a:ext cx="482600" cy="482600"/>
            </a:xfrm>
            <a:custGeom>
              <a:avLst/>
              <a:gdLst>
                <a:gd name="T0" fmla="*/ 1214 w 1217"/>
                <a:gd name="T1" fmla="*/ 671 h 1216"/>
                <a:gd name="T2" fmla="*/ 1198 w 1217"/>
                <a:gd name="T3" fmla="*/ 760 h 1216"/>
                <a:gd name="T4" fmla="*/ 1169 w 1217"/>
                <a:gd name="T5" fmla="*/ 844 h 1216"/>
                <a:gd name="T6" fmla="*/ 1129 w 1217"/>
                <a:gd name="T7" fmla="*/ 923 h 1216"/>
                <a:gd name="T8" fmla="*/ 1078 w 1217"/>
                <a:gd name="T9" fmla="*/ 995 h 1216"/>
                <a:gd name="T10" fmla="*/ 1018 w 1217"/>
                <a:gd name="T11" fmla="*/ 1058 h 1216"/>
                <a:gd name="T12" fmla="*/ 949 w 1217"/>
                <a:gd name="T13" fmla="*/ 1112 h 1216"/>
                <a:gd name="T14" fmla="*/ 873 w 1217"/>
                <a:gd name="T15" fmla="*/ 1157 h 1216"/>
                <a:gd name="T16" fmla="*/ 790 w 1217"/>
                <a:gd name="T17" fmla="*/ 1189 h 1216"/>
                <a:gd name="T18" fmla="*/ 701 w 1217"/>
                <a:gd name="T19" fmla="*/ 1209 h 1216"/>
                <a:gd name="T20" fmla="*/ 609 w 1217"/>
                <a:gd name="T21" fmla="*/ 1216 h 1216"/>
                <a:gd name="T22" fmla="*/ 517 w 1217"/>
                <a:gd name="T23" fmla="*/ 1209 h 1216"/>
                <a:gd name="T24" fmla="*/ 428 w 1217"/>
                <a:gd name="T25" fmla="*/ 1189 h 1216"/>
                <a:gd name="T26" fmla="*/ 345 w 1217"/>
                <a:gd name="T27" fmla="*/ 1157 h 1216"/>
                <a:gd name="T28" fmla="*/ 269 w 1217"/>
                <a:gd name="T29" fmla="*/ 1112 h 1216"/>
                <a:gd name="T30" fmla="*/ 200 w 1217"/>
                <a:gd name="T31" fmla="*/ 1058 h 1216"/>
                <a:gd name="T32" fmla="*/ 140 w 1217"/>
                <a:gd name="T33" fmla="*/ 995 h 1216"/>
                <a:gd name="T34" fmla="*/ 89 w 1217"/>
                <a:gd name="T35" fmla="*/ 923 h 1216"/>
                <a:gd name="T36" fmla="*/ 49 w 1217"/>
                <a:gd name="T37" fmla="*/ 844 h 1216"/>
                <a:gd name="T38" fmla="*/ 20 w 1217"/>
                <a:gd name="T39" fmla="*/ 760 h 1216"/>
                <a:gd name="T40" fmla="*/ 4 w 1217"/>
                <a:gd name="T41" fmla="*/ 671 h 1216"/>
                <a:gd name="T42" fmla="*/ 2 w 1217"/>
                <a:gd name="T43" fmla="*/ 577 h 1216"/>
                <a:gd name="T44" fmla="*/ 13 w 1217"/>
                <a:gd name="T45" fmla="*/ 486 h 1216"/>
                <a:gd name="T46" fmla="*/ 37 w 1217"/>
                <a:gd name="T47" fmla="*/ 399 h 1216"/>
                <a:gd name="T48" fmla="*/ 74 w 1217"/>
                <a:gd name="T49" fmla="*/ 318 h 1216"/>
                <a:gd name="T50" fmla="*/ 121 w 1217"/>
                <a:gd name="T51" fmla="*/ 244 h 1216"/>
                <a:gd name="T52" fmla="*/ 179 w 1217"/>
                <a:gd name="T53" fmla="*/ 178 h 1216"/>
                <a:gd name="T54" fmla="*/ 245 w 1217"/>
                <a:gd name="T55" fmla="*/ 121 h 1216"/>
                <a:gd name="T56" fmla="*/ 319 w 1217"/>
                <a:gd name="T57" fmla="*/ 73 h 1216"/>
                <a:gd name="T58" fmla="*/ 400 w 1217"/>
                <a:gd name="T59" fmla="*/ 37 h 1216"/>
                <a:gd name="T60" fmla="*/ 486 w 1217"/>
                <a:gd name="T61" fmla="*/ 13 h 1216"/>
                <a:gd name="T62" fmla="*/ 577 w 1217"/>
                <a:gd name="T63" fmla="*/ 1 h 1216"/>
                <a:gd name="T64" fmla="*/ 671 w 1217"/>
                <a:gd name="T65" fmla="*/ 3 h 1216"/>
                <a:gd name="T66" fmla="*/ 761 w 1217"/>
                <a:gd name="T67" fmla="*/ 19 h 1216"/>
                <a:gd name="T68" fmla="*/ 846 w 1217"/>
                <a:gd name="T69" fmla="*/ 47 h 1216"/>
                <a:gd name="T70" fmla="*/ 924 w 1217"/>
                <a:gd name="T71" fmla="*/ 88 h 1216"/>
                <a:gd name="T72" fmla="*/ 996 w 1217"/>
                <a:gd name="T73" fmla="*/ 139 h 1216"/>
                <a:gd name="T74" fmla="*/ 1059 w 1217"/>
                <a:gd name="T75" fmla="*/ 200 h 1216"/>
                <a:gd name="T76" fmla="*/ 1113 w 1217"/>
                <a:gd name="T77" fmla="*/ 268 h 1216"/>
                <a:gd name="T78" fmla="*/ 1157 w 1217"/>
                <a:gd name="T79" fmla="*/ 344 h 1216"/>
                <a:gd name="T80" fmla="*/ 1190 w 1217"/>
                <a:gd name="T81" fmla="*/ 428 h 1216"/>
                <a:gd name="T82" fmla="*/ 1210 w 1217"/>
                <a:gd name="T83" fmla="*/ 516 h 1216"/>
                <a:gd name="T84" fmla="*/ 1217 w 1217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7" h="1216">
                  <a:moveTo>
                    <a:pt x="1217" y="608"/>
                  </a:moveTo>
                  <a:lnTo>
                    <a:pt x="1217" y="639"/>
                  </a:lnTo>
                  <a:lnTo>
                    <a:pt x="1214" y="671"/>
                  </a:lnTo>
                  <a:lnTo>
                    <a:pt x="1210" y="701"/>
                  </a:lnTo>
                  <a:lnTo>
                    <a:pt x="1205" y="731"/>
                  </a:lnTo>
                  <a:lnTo>
                    <a:pt x="1198" y="760"/>
                  </a:lnTo>
                  <a:lnTo>
                    <a:pt x="1190" y="789"/>
                  </a:lnTo>
                  <a:lnTo>
                    <a:pt x="1180" y="817"/>
                  </a:lnTo>
                  <a:lnTo>
                    <a:pt x="1169" y="844"/>
                  </a:lnTo>
                  <a:lnTo>
                    <a:pt x="1157" y="871"/>
                  </a:lnTo>
                  <a:lnTo>
                    <a:pt x="1144" y="898"/>
                  </a:lnTo>
                  <a:lnTo>
                    <a:pt x="1129" y="923"/>
                  </a:lnTo>
                  <a:lnTo>
                    <a:pt x="1113" y="948"/>
                  </a:lnTo>
                  <a:lnTo>
                    <a:pt x="1097" y="972"/>
                  </a:lnTo>
                  <a:lnTo>
                    <a:pt x="1078" y="995"/>
                  </a:lnTo>
                  <a:lnTo>
                    <a:pt x="1059" y="1017"/>
                  </a:lnTo>
                  <a:lnTo>
                    <a:pt x="1039" y="1038"/>
                  </a:lnTo>
                  <a:lnTo>
                    <a:pt x="1018" y="1058"/>
                  </a:lnTo>
                  <a:lnTo>
                    <a:pt x="996" y="1078"/>
                  </a:lnTo>
                  <a:lnTo>
                    <a:pt x="972" y="1096"/>
                  </a:lnTo>
                  <a:lnTo>
                    <a:pt x="949" y="1112"/>
                  </a:lnTo>
                  <a:lnTo>
                    <a:pt x="924" y="1128"/>
                  </a:lnTo>
                  <a:lnTo>
                    <a:pt x="899" y="1143"/>
                  </a:lnTo>
                  <a:lnTo>
                    <a:pt x="873" y="1157"/>
                  </a:lnTo>
                  <a:lnTo>
                    <a:pt x="846" y="1168"/>
                  </a:lnTo>
                  <a:lnTo>
                    <a:pt x="818" y="1179"/>
                  </a:lnTo>
                  <a:lnTo>
                    <a:pt x="790" y="1189"/>
                  </a:lnTo>
                  <a:lnTo>
                    <a:pt x="761" y="1198"/>
                  </a:lnTo>
                  <a:lnTo>
                    <a:pt x="732" y="1204"/>
                  </a:lnTo>
                  <a:lnTo>
                    <a:pt x="701" y="1209"/>
                  </a:lnTo>
                  <a:lnTo>
                    <a:pt x="671" y="1213"/>
                  </a:lnTo>
                  <a:lnTo>
                    <a:pt x="640" y="1216"/>
                  </a:lnTo>
                  <a:lnTo>
                    <a:pt x="609" y="1216"/>
                  </a:lnTo>
                  <a:lnTo>
                    <a:pt x="577" y="1216"/>
                  </a:lnTo>
                  <a:lnTo>
                    <a:pt x="547" y="1213"/>
                  </a:lnTo>
                  <a:lnTo>
                    <a:pt x="517" y="1209"/>
                  </a:lnTo>
                  <a:lnTo>
                    <a:pt x="486" y="1204"/>
                  </a:lnTo>
                  <a:lnTo>
                    <a:pt x="457" y="1198"/>
                  </a:lnTo>
                  <a:lnTo>
                    <a:pt x="428" y="1189"/>
                  </a:lnTo>
                  <a:lnTo>
                    <a:pt x="400" y="1179"/>
                  </a:lnTo>
                  <a:lnTo>
                    <a:pt x="372" y="1168"/>
                  </a:lnTo>
                  <a:lnTo>
                    <a:pt x="345" y="1157"/>
                  </a:lnTo>
                  <a:lnTo>
                    <a:pt x="319" y="1143"/>
                  </a:lnTo>
                  <a:lnTo>
                    <a:pt x="293" y="1128"/>
                  </a:lnTo>
                  <a:lnTo>
                    <a:pt x="269" y="1112"/>
                  </a:lnTo>
                  <a:lnTo>
                    <a:pt x="245" y="1096"/>
                  </a:lnTo>
                  <a:lnTo>
                    <a:pt x="222" y="1078"/>
                  </a:lnTo>
                  <a:lnTo>
                    <a:pt x="200" y="1058"/>
                  </a:lnTo>
                  <a:lnTo>
                    <a:pt x="179" y="1038"/>
                  </a:lnTo>
                  <a:lnTo>
                    <a:pt x="159" y="1017"/>
                  </a:lnTo>
                  <a:lnTo>
                    <a:pt x="140" y="995"/>
                  </a:lnTo>
                  <a:lnTo>
                    <a:pt x="121" y="972"/>
                  </a:lnTo>
                  <a:lnTo>
                    <a:pt x="104" y="948"/>
                  </a:lnTo>
                  <a:lnTo>
                    <a:pt x="89" y="923"/>
                  </a:lnTo>
                  <a:lnTo>
                    <a:pt x="74" y="898"/>
                  </a:lnTo>
                  <a:lnTo>
                    <a:pt x="61" y="871"/>
                  </a:lnTo>
                  <a:lnTo>
                    <a:pt x="49" y="844"/>
                  </a:lnTo>
                  <a:lnTo>
                    <a:pt x="37" y="817"/>
                  </a:lnTo>
                  <a:lnTo>
                    <a:pt x="29" y="789"/>
                  </a:lnTo>
                  <a:lnTo>
                    <a:pt x="20" y="760"/>
                  </a:lnTo>
                  <a:lnTo>
                    <a:pt x="13" y="731"/>
                  </a:lnTo>
                  <a:lnTo>
                    <a:pt x="8" y="701"/>
                  </a:lnTo>
                  <a:lnTo>
                    <a:pt x="4" y="671"/>
                  </a:lnTo>
                  <a:lnTo>
                    <a:pt x="2" y="639"/>
                  </a:lnTo>
                  <a:lnTo>
                    <a:pt x="0" y="608"/>
                  </a:lnTo>
                  <a:lnTo>
                    <a:pt x="2" y="577"/>
                  </a:lnTo>
                  <a:lnTo>
                    <a:pt x="4" y="546"/>
                  </a:lnTo>
                  <a:lnTo>
                    <a:pt x="8" y="516"/>
                  </a:lnTo>
                  <a:lnTo>
                    <a:pt x="13" y="486"/>
                  </a:lnTo>
                  <a:lnTo>
                    <a:pt x="20" y="457"/>
                  </a:lnTo>
                  <a:lnTo>
                    <a:pt x="29" y="428"/>
                  </a:lnTo>
                  <a:lnTo>
                    <a:pt x="37" y="399"/>
                  </a:lnTo>
                  <a:lnTo>
                    <a:pt x="49" y="371"/>
                  </a:lnTo>
                  <a:lnTo>
                    <a:pt x="61" y="344"/>
                  </a:lnTo>
                  <a:lnTo>
                    <a:pt x="74" y="318"/>
                  </a:lnTo>
                  <a:lnTo>
                    <a:pt x="89" y="293"/>
                  </a:lnTo>
                  <a:lnTo>
                    <a:pt x="104" y="268"/>
                  </a:lnTo>
                  <a:lnTo>
                    <a:pt x="121" y="244"/>
                  </a:lnTo>
                  <a:lnTo>
                    <a:pt x="140" y="221"/>
                  </a:lnTo>
                  <a:lnTo>
                    <a:pt x="159" y="200"/>
                  </a:lnTo>
                  <a:lnTo>
                    <a:pt x="179" y="178"/>
                  </a:lnTo>
                  <a:lnTo>
                    <a:pt x="200" y="158"/>
                  </a:lnTo>
                  <a:lnTo>
                    <a:pt x="222" y="139"/>
                  </a:lnTo>
                  <a:lnTo>
                    <a:pt x="245" y="121"/>
                  </a:lnTo>
                  <a:lnTo>
                    <a:pt x="269" y="104"/>
                  </a:lnTo>
                  <a:lnTo>
                    <a:pt x="293" y="88"/>
                  </a:lnTo>
                  <a:lnTo>
                    <a:pt x="319" y="73"/>
                  </a:lnTo>
                  <a:lnTo>
                    <a:pt x="345" y="60"/>
                  </a:lnTo>
                  <a:lnTo>
                    <a:pt x="372" y="47"/>
                  </a:lnTo>
                  <a:lnTo>
                    <a:pt x="400" y="37"/>
                  </a:lnTo>
                  <a:lnTo>
                    <a:pt x="428" y="27"/>
                  </a:lnTo>
                  <a:lnTo>
                    <a:pt x="457" y="19"/>
                  </a:lnTo>
                  <a:lnTo>
                    <a:pt x="486" y="13"/>
                  </a:lnTo>
                  <a:lnTo>
                    <a:pt x="517" y="7"/>
                  </a:lnTo>
                  <a:lnTo>
                    <a:pt x="547" y="3"/>
                  </a:lnTo>
                  <a:lnTo>
                    <a:pt x="577" y="1"/>
                  </a:lnTo>
                  <a:lnTo>
                    <a:pt x="609" y="0"/>
                  </a:lnTo>
                  <a:lnTo>
                    <a:pt x="640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2" y="13"/>
                  </a:lnTo>
                  <a:lnTo>
                    <a:pt x="761" y="19"/>
                  </a:lnTo>
                  <a:lnTo>
                    <a:pt x="790" y="27"/>
                  </a:lnTo>
                  <a:lnTo>
                    <a:pt x="818" y="37"/>
                  </a:lnTo>
                  <a:lnTo>
                    <a:pt x="846" y="47"/>
                  </a:lnTo>
                  <a:lnTo>
                    <a:pt x="873" y="60"/>
                  </a:lnTo>
                  <a:lnTo>
                    <a:pt x="899" y="73"/>
                  </a:lnTo>
                  <a:lnTo>
                    <a:pt x="924" y="88"/>
                  </a:lnTo>
                  <a:lnTo>
                    <a:pt x="949" y="104"/>
                  </a:lnTo>
                  <a:lnTo>
                    <a:pt x="972" y="121"/>
                  </a:lnTo>
                  <a:lnTo>
                    <a:pt x="996" y="139"/>
                  </a:lnTo>
                  <a:lnTo>
                    <a:pt x="1018" y="158"/>
                  </a:lnTo>
                  <a:lnTo>
                    <a:pt x="1039" y="178"/>
                  </a:lnTo>
                  <a:lnTo>
                    <a:pt x="1059" y="200"/>
                  </a:lnTo>
                  <a:lnTo>
                    <a:pt x="1078" y="221"/>
                  </a:lnTo>
                  <a:lnTo>
                    <a:pt x="1097" y="244"/>
                  </a:lnTo>
                  <a:lnTo>
                    <a:pt x="1113" y="268"/>
                  </a:lnTo>
                  <a:lnTo>
                    <a:pt x="1129" y="293"/>
                  </a:lnTo>
                  <a:lnTo>
                    <a:pt x="1144" y="318"/>
                  </a:lnTo>
                  <a:lnTo>
                    <a:pt x="1157" y="344"/>
                  </a:lnTo>
                  <a:lnTo>
                    <a:pt x="1169" y="371"/>
                  </a:lnTo>
                  <a:lnTo>
                    <a:pt x="1180" y="399"/>
                  </a:lnTo>
                  <a:lnTo>
                    <a:pt x="1190" y="428"/>
                  </a:lnTo>
                  <a:lnTo>
                    <a:pt x="1198" y="457"/>
                  </a:lnTo>
                  <a:lnTo>
                    <a:pt x="1205" y="486"/>
                  </a:lnTo>
                  <a:lnTo>
                    <a:pt x="1210" y="516"/>
                  </a:lnTo>
                  <a:lnTo>
                    <a:pt x="1214" y="546"/>
                  </a:lnTo>
                  <a:lnTo>
                    <a:pt x="1217" y="577"/>
                  </a:lnTo>
                  <a:lnTo>
                    <a:pt x="1217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86"/>
            <p:cNvSpPr>
              <a:spLocks/>
            </p:cNvSpPr>
            <p:nvPr userDrawn="1"/>
          </p:nvSpPr>
          <p:spPr bwMode="auto">
            <a:xfrm>
              <a:off x="-5202238" y="-1639274"/>
              <a:ext cx="80963" cy="82550"/>
            </a:xfrm>
            <a:custGeom>
              <a:avLst/>
              <a:gdLst>
                <a:gd name="T0" fmla="*/ 207 w 207"/>
                <a:gd name="T1" fmla="*/ 114 h 207"/>
                <a:gd name="T2" fmla="*/ 202 w 207"/>
                <a:gd name="T3" fmla="*/ 134 h 207"/>
                <a:gd name="T4" fmla="*/ 195 w 207"/>
                <a:gd name="T5" fmla="*/ 153 h 207"/>
                <a:gd name="T6" fmla="*/ 183 w 207"/>
                <a:gd name="T7" fmla="*/ 169 h 207"/>
                <a:gd name="T8" fmla="*/ 169 w 207"/>
                <a:gd name="T9" fmla="*/ 183 h 207"/>
                <a:gd name="T10" fmla="*/ 153 w 207"/>
                <a:gd name="T11" fmla="*/ 195 h 207"/>
                <a:gd name="T12" fmla="*/ 134 w 207"/>
                <a:gd name="T13" fmla="*/ 202 h 207"/>
                <a:gd name="T14" fmla="*/ 114 w 207"/>
                <a:gd name="T15" fmla="*/ 207 h 207"/>
                <a:gd name="T16" fmla="*/ 93 w 207"/>
                <a:gd name="T17" fmla="*/ 207 h 207"/>
                <a:gd name="T18" fmla="*/ 73 w 207"/>
                <a:gd name="T19" fmla="*/ 202 h 207"/>
                <a:gd name="T20" fmla="*/ 54 w 207"/>
                <a:gd name="T21" fmla="*/ 195 h 207"/>
                <a:gd name="T22" fmla="*/ 38 w 207"/>
                <a:gd name="T23" fmla="*/ 183 h 207"/>
                <a:gd name="T24" fmla="*/ 24 w 207"/>
                <a:gd name="T25" fmla="*/ 169 h 207"/>
                <a:gd name="T26" fmla="*/ 13 w 207"/>
                <a:gd name="T27" fmla="*/ 153 h 207"/>
                <a:gd name="T28" fmla="*/ 6 w 207"/>
                <a:gd name="T29" fmla="*/ 134 h 207"/>
                <a:gd name="T30" fmla="*/ 2 w 207"/>
                <a:gd name="T31" fmla="*/ 114 h 207"/>
                <a:gd name="T32" fmla="*/ 2 w 207"/>
                <a:gd name="T33" fmla="*/ 93 h 207"/>
                <a:gd name="T34" fmla="*/ 6 w 207"/>
                <a:gd name="T35" fmla="*/ 73 h 207"/>
                <a:gd name="T36" fmla="*/ 13 w 207"/>
                <a:gd name="T37" fmla="*/ 54 h 207"/>
                <a:gd name="T38" fmla="*/ 24 w 207"/>
                <a:gd name="T39" fmla="*/ 38 h 207"/>
                <a:gd name="T40" fmla="*/ 38 w 207"/>
                <a:gd name="T41" fmla="*/ 24 h 207"/>
                <a:gd name="T42" fmla="*/ 54 w 207"/>
                <a:gd name="T43" fmla="*/ 13 h 207"/>
                <a:gd name="T44" fmla="*/ 73 w 207"/>
                <a:gd name="T45" fmla="*/ 6 h 207"/>
                <a:gd name="T46" fmla="*/ 93 w 207"/>
                <a:gd name="T47" fmla="*/ 2 h 207"/>
                <a:gd name="T48" fmla="*/ 114 w 207"/>
                <a:gd name="T49" fmla="*/ 2 h 207"/>
                <a:gd name="T50" fmla="*/ 134 w 207"/>
                <a:gd name="T51" fmla="*/ 6 h 207"/>
                <a:gd name="T52" fmla="*/ 153 w 207"/>
                <a:gd name="T53" fmla="*/ 13 h 207"/>
                <a:gd name="T54" fmla="*/ 169 w 207"/>
                <a:gd name="T55" fmla="*/ 24 h 207"/>
                <a:gd name="T56" fmla="*/ 183 w 207"/>
                <a:gd name="T57" fmla="*/ 38 h 207"/>
                <a:gd name="T58" fmla="*/ 195 w 207"/>
                <a:gd name="T59" fmla="*/ 54 h 207"/>
                <a:gd name="T60" fmla="*/ 202 w 207"/>
                <a:gd name="T61" fmla="*/ 73 h 207"/>
                <a:gd name="T62" fmla="*/ 207 w 207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207">
                  <a:moveTo>
                    <a:pt x="207" y="104"/>
                  </a:moveTo>
                  <a:lnTo>
                    <a:pt x="207" y="114"/>
                  </a:lnTo>
                  <a:lnTo>
                    <a:pt x="205" y="125"/>
                  </a:lnTo>
                  <a:lnTo>
                    <a:pt x="202" y="134"/>
                  </a:lnTo>
                  <a:lnTo>
                    <a:pt x="199" y="144"/>
                  </a:lnTo>
                  <a:lnTo>
                    <a:pt x="195" y="153"/>
                  </a:lnTo>
                  <a:lnTo>
                    <a:pt x="189" y="161"/>
                  </a:lnTo>
                  <a:lnTo>
                    <a:pt x="183" y="169"/>
                  </a:lnTo>
                  <a:lnTo>
                    <a:pt x="176" y="176"/>
                  </a:lnTo>
                  <a:lnTo>
                    <a:pt x="169" y="183"/>
                  </a:lnTo>
                  <a:lnTo>
                    <a:pt x="161" y="189"/>
                  </a:lnTo>
                  <a:lnTo>
                    <a:pt x="153" y="195"/>
                  </a:lnTo>
                  <a:lnTo>
                    <a:pt x="144" y="199"/>
                  </a:lnTo>
                  <a:lnTo>
                    <a:pt x="134" y="202"/>
                  </a:lnTo>
                  <a:lnTo>
                    <a:pt x="125" y="205"/>
                  </a:lnTo>
                  <a:lnTo>
                    <a:pt x="114" y="207"/>
                  </a:lnTo>
                  <a:lnTo>
                    <a:pt x="104" y="207"/>
                  </a:lnTo>
                  <a:lnTo>
                    <a:pt x="93" y="207"/>
                  </a:lnTo>
                  <a:lnTo>
                    <a:pt x="83" y="205"/>
                  </a:lnTo>
                  <a:lnTo>
                    <a:pt x="73" y="202"/>
                  </a:lnTo>
                  <a:lnTo>
                    <a:pt x="64" y="199"/>
                  </a:lnTo>
                  <a:lnTo>
                    <a:pt x="54" y="195"/>
                  </a:lnTo>
                  <a:lnTo>
                    <a:pt x="46" y="189"/>
                  </a:lnTo>
                  <a:lnTo>
                    <a:pt x="38" y="183"/>
                  </a:lnTo>
                  <a:lnTo>
                    <a:pt x="31" y="176"/>
                  </a:lnTo>
                  <a:lnTo>
                    <a:pt x="24" y="169"/>
                  </a:lnTo>
                  <a:lnTo>
                    <a:pt x="19" y="161"/>
                  </a:lnTo>
                  <a:lnTo>
                    <a:pt x="13" y="153"/>
                  </a:lnTo>
                  <a:lnTo>
                    <a:pt x="9" y="144"/>
                  </a:lnTo>
                  <a:lnTo>
                    <a:pt x="6" y="134"/>
                  </a:lnTo>
                  <a:lnTo>
                    <a:pt x="3" y="125"/>
                  </a:lnTo>
                  <a:lnTo>
                    <a:pt x="2" y="114"/>
                  </a:lnTo>
                  <a:lnTo>
                    <a:pt x="0" y="104"/>
                  </a:lnTo>
                  <a:lnTo>
                    <a:pt x="2" y="93"/>
                  </a:lnTo>
                  <a:lnTo>
                    <a:pt x="3" y="83"/>
                  </a:lnTo>
                  <a:lnTo>
                    <a:pt x="6" y="73"/>
                  </a:lnTo>
                  <a:lnTo>
                    <a:pt x="9" y="64"/>
                  </a:lnTo>
                  <a:lnTo>
                    <a:pt x="13" y="54"/>
                  </a:lnTo>
                  <a:lnTo>
                    <a:pt x="19" y="46"/>
                  </a:lnTo>
                  <a:lnTo>
                    <a:pt x="24" y="38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6" y="19"/>
                  </a:lnTo>
                  <a:lnTo>
                    <a:pt x="54" y="13"/>
                  </a:lnTo>
                  <a:lnTo>
                    <a:pt x="64" y="9"/>
                  </a:lnTo>
                  <a:lnTo>
                    <a:pt x="73" y="6"/>
                  </a:lnTo>
                  <a:lnTo>
                    <a:pt x="83" y="3"/>
                  </a:lnTo>
                  <a:lnTo>
                    <a:pt x="93" y="2"/>
                  </a:lnTo>
                  <a:lnTo>
                    <a:pt x="104" y="0"/>
                  </a:lnTo>
                  <a:lnTo>
                    <a:pt x="114" y="2"/>
                  </a:lnTo>
                  <a:lnTo>
                    <a:pt x="125" y="3"/>
                  </a:lnTo>
                  <a:lnTo>
                    <a:pt x="134" y="6"/>
                  </a:lnTo>
                  <a:lnTo>
                    <a:pt x="144" y="9"/>
                  </a:lnTo>
                  <a:lnTo>
                    <a:pt x="153" y="13"/>
                  </a:lnTo>
                  <a:lnTo>
                    <a:pt x="161" y="19"/>
                  </a:lnTo>
                  <a:lnTo>
                    <a:pt x="169" y="24"/>
                  </a:lnTo>
                  <a:lnTo>
                    <a:pt x="176" y="31"/>
                  </a:lnTo>
                  <a:lnTo>
                    <a:pt x="183" y="38"/>
                  </a:lnTo>
                  <a:lnTo>
                    <a:pt x="189" y="46"/>
                  </a:lnTo>
                  <a:lnTo>
                    <a:pt x="195" y="54"/>
                  </a:lnTo>
                  <a:lnTo>
                    <a:pt x="199" y="64"/>
                  </a:lnTo>
                  <a:lnTo>
                    <a:pt x="202" y="73"/>
                  </a:lnTo>
                  <a:lnTo>
                    <a:pt x="205" y="83"/>
                  </a:lnTo>
                  <a:lnTo>
                    <a:pt x="207" y="93"/>
                  </a:lnTo>
                  <a:lnTo>
                    <a:pt x="207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87"/>
            <p:cNvSpPr>
              <a:spLocks/>
            </p:cNvSpPr>
            <p:nvPr userDrawn="1"/>
          </p:nvSpPr>
          <p:spPr bwMode="auto">
            <a:xfrm>
              <a:off x="-4967288" y="-1499574"/>
              <a:ext cx="80963" cy="82550"/>
            </a:xfrm>
            <a:custGeom>
              <a:avLst/>
              <a:gdLst>
                <a:gd name="T0" fmla="*/ 207 w 207"/>
                <a:gd name="T1" fmla="*/ 113 h 206"/>
                <a:gd name="T2" fmla="*/ 202 w 207"/>
                <a:gd name="T3" fmla="*/ 134 h 206"/>
                <a:gd name="T4" fmla="*/ 195 w 207"/>
                <a:gd name="T5" fmla="*/ 152 h 206"/>
                <a:gd name="T6" fmla="*/ 183 w 207"/>
                <a:gd name="T7" fmla="*/ 168 h 206"/>
                <a:gd name="T8" fmla="*/ 169 w 207"/>
                <a:gd name="T9" fmla="*/ 182 h 206"/>
                <a:gd name="T10" fmla="*/ 153 w 207"/>
                <a:gd name="T11" fmla="*/ 193 h 206"/>
                <a:gd name="T12" fmla="*/ 134 w 207"/>
                <a:gd name="T13" fmla="*/ 200 h 206"/>
                <a:gd name="T14" fmla="*/ 115 w 207"/>
                <a:gd name="T15" fmla="*/ 205 h 206"/>
                <a:gd name="T16" fmla="*/ 93 w 207"/>
                <a:gd name="T17" fmla="*/ 205 h 206"/>
                <a:gd name="T18" fmla="*/ 73 w 207"/>
                <a:gd name="T19" fmla="*/ 200 h 206"/>
                <a:gd name="T20" fmla="*/ 54 w 207"/>
                <a:gd name="T21" fmla="*/ 193 h 206"/>
                <a:gd name="T22" fmla="*/ 38 w 207"/>
                <a:gd name="T23" fmla="*/ 182 h 206"/>
                <a:gd name="T24" fmla="*/ 24 w 207"/>
                <a:gd name="T25" fmla="*/ 168 h 206"/>
                <a:gd name="T26" fmla="*/ 13 w 207"/>
                <a:gd name="T27" fmla="*/ 152 h 206"/>
                <a:gd name="T28" fmla="*/ 6 w 207"/>
                <a:gd name="T29" fmla="*/ 134 h 206"/>
                <a:gd name="T30" fmla="*/ 1 w 207"/>
                <a:gd name="T31" fmla="*/ 113 h 206"/>
                <a:gd name="T32" fmla="*/ 1 w 207"/>
                <a:gd name="T33" fmla="*/ 92 h 206"/>
                <a:gd name="T34" fmla="*/ 6 w 207"/>
                <a:gd name="T35" fmla="*/ 72 h 206"/>
                <a:gd name="T36" fmla="*/ 13 w 207"/>
                <a:gd name="T37" fmla="*/ 54 h 206"/>
                <a:gd name="T38" fmla="*/ 24 w 207"/>
                <a:gd name="T39" fmla="*/ 37 h 206"/>
                <a:gd name="T40" fmla="*/ 38 w 207"/>
                <a:gd name="T41" fmla="*/ 23 h 206"/>
                <a:gd name="T42" fmla="*/ 54 w 207"/>
                <a:gd name="T43" fmla="*/ 11 h 206"/>
                <a:gd name="T44" fmla="*/ 73 w 207"/>
                <a:gd name="T45" fmla="*/ 4 h 206"/>
                <a:gd name="T46" fmla="*/ 93 w 207"/>
                <a:gd name="T47" fmla="*/ 0 h 206"/>
                <a:gd name="T48" fmla="*/ 115 w 207"/>
                <a:gd name="T49" fmla="*/ 0 h 206"/>
                <a:gd name="T50" fmla="*/ 134 w 207"/>
                <a:gd name="T51" fmla="*/ 4 h 206"/>
                <a:gd name="T52" fmla="*/ 153 w 207"/>
                <a:gd name="T53" fmla="*/ 11 h 206"/>
                <a:gd name="T54" fmla="*/ 169 w 207"/>
                <a:gd name="T55" fmla="*/ 23 h 206"/>
                <a:gd name="T56" fmla="*/ 183 w 207"/>
                <a:gd name="T57" fmla="*/ 37 h 206"/>
                <a:gd name="T58" fmla="*/ 195 w 207"/>
                <a:gd name="T59" fmla="*/ 54 h 206"/>
                <a:gd name="T60" fmla="*/ 202 w 207"/>
                <a:gd name="T61" fmla="*/ 72 h 206"/>
                <a:gd name="T62" fmla="*/ 207 w 207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206">
                  <a:moveTo>
                    <a:pt x="207" y="102"/>
                  </a:moveTo>
                  <a:lnTo>
                    <a:pt x="207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9" y="142"/>
                  </a:lnTo>
                  <a:lnTo>
                    <a:pt x="195" y="152"/>
                  </a:lnTo>
                  <a:lnTo>
                    <a:pt x="189" y="161"/>
                  </a:lnTo>
                  <a:lnTo>
                    <a:pt x="183" y="168"/>
                  </a:lnTo>
                  <a:lnTo>
                    <a:pt x="176" y="176"/>
                  </a:lnTo>
                  <a:lnTo>
                    <a:pt x="169" y="182"/>
                  </a:lnTo>
                  <a:lnTo>
                    <a:pt x="161" y="188"/>
                  </a:lnTo>
                  <a:lnTo>
                    <a:pt x="153" y="193"/>
                  </a:lnTo>
                  <a:lnTo>
                    <a:pt x="144" y="197"/>
                  </a:lnTo>
                  <a:lnTo>
                    <a:pt x="134" y="200"/>
                  </a:lnTo>
                  <a:lnTo>
                    <a:pt x="124" y="204"/>
                  </a:lnTo>
                  <a:lnTo>
                    <a:pt x="115" y="205"/>
                  </a:lnTo>
                  <a:lnTo>
                    <a:pt x="104" y="206"/>
                  </a:lnTo>
                  <a:lnTo>
                    <a:pt x="93" y="205"/>
                  </a:lnTo>
                  <a:lnTo>
                    <a:pt x="83" y="204"/>
                  </a:lnTo>
                  <a:lnTo>
                    <a:pt x="73" y="200"/>
                  </a:lnTo>
                  <a:lnTo>
                    <a:pt x="64" y="197"/>
                  </a:lnTo>
                  <a:lnTo>
                    <a:pt x="54" y="193"/>
                  </a:lnTo>
                  <a:lnTo>
                    <a:pt x="46" y="188"/>
                  </a:lnTo>
                  <a:lnTo>
                    <a:pt x="38" y="182"/>
                  </a:lnTo>
                  <a:lnTo>
                    <a:pt x="31" y="176"/>
                  </a:lnTo>
                  <a:lnTo>
                    <a:pt x="24" y="168"/>
                  </a:lnTo>
                  <a:lnTo>
                    <a:pt x="19" y="161"/>
                  </a:lnTo>
                  <a:lnTo>
                    <a:pt x="13" y="152"/>
                  </a:lnTo>
                  <a:lnTo>
                    <a:pt x="9" y="142"/>
                  </a:lnTo>
                  <a:lnTo>
                    <a:pt x="6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6" y="72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9" y="45"/>
                  </a:lnTo>
                  <a:lnTo>
                    <a:pt x="24" y="37"/>
                  </a:lnTo>
                  <a:lnTo>
                    <a:pt x="31" y="30"/>
                  </a:lnTo>
                  <a:lnTo>
                    <a:pt x="38" y="23"/>
                  </a:lnTo>
                  <a:lnTo>
                    <a:pt x="46" y="17"/>
                  </a:lnTo>
                  <a:lnTo>
                    <a:pt x="54" y="11"/>
                  </a:lnTo>
                  <a:lnTo>
                    <a:pt x="64" y="7"/>
                  </a:lnTo>
                  <a:lnTo>
                    <a:pt x="73" y="4"/>
                  </a:lnTo>
                  <a:lnTo>
                    <a:pt x="83" y="2"/>
                  </a:lnTo>
                  <a:lnTo>
                    <a:pt x="93" y="0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24" y="2"/>
                  </a:lnTo>
                  <a:lnTo>
                    <a:pt x="134" y="4"/>
                  </a:lnTo>
                  <a:lnTo>
                    <a:pt x="144" y="7"/>
                  </a:lnTo>
                  <a:lnTo>
                    <a:pt x="153" y="11"/>
                  </a:lnTo>
                  <a:lnTo>
                    <a:pt x="161" y="17"/>
                  </a:lnTo>
                  <a:lnTo>
                    <a:pt x="169" y="23"/>
                  </a:lnTo>
                  <a:lnTo>
                    <a:pt x="176" y="30"/>
                  </a:lnTo>
                  <a:lnTo>
                    <a:pt x="183" y="37"/>
                  </a:lnTo>
                  <a:lnTo>
                    <a:pt x="189" y="45"/>
                  </a:lnTo>
                  <a:lnTo>
                    <a:pt x="195" y="54"/>
                  </a:lnTo>
                  <a:lnTo>
                    <a:pt x="199" y="62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7" y="92"/>
                  </a:lnTo>
                  <a:lnTo>
                    <a:pt x="207" y="102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88"/>
            <p:cNvSpPr>
              <a:spLocks/>
            </p:cNvSpPr>
            <p:nvPr userDrawn="1"/>
          </p:nvSpPr>
          <p:spPr bwMode="auto">
            <a:xfrm>
              <a:off x="-5135563" y="-1458299"/>
              <a:ext cx="52388" cy="53975"/>
            </a:xfrm>
            <a:custGeom>
              <a:avLst/>
              <a:gdLst>
                <a:gd name="T0" fmla="*/ 133 w 133"/>
                <a:gd name="T1" fmla="*/ 74 h 134"/>
                <a:gd name="T2" fmla="*/ 131 w 133"/>
                <a:gd name="T3" fmla="*/ 87 h 134"/>
                <a:gd name="T4" fmla="*/ 125 w 133"/>
                <a:gd name="T5" fmla="*/ 98 h 134"/>
                <a:gd name="T6" fmla="*/ 118 w 133"/>
                <a:gd name="T7" fmla="*/ 109 h 134"/>
                <a:gd name="T8" fmla="*/ 109 w 133"/>
                <a:gd name="T9" fmla="*/ 119 h 134"/>
                <a:gd name="T10" fmla="*/ 98 w 133"/>
                <a:gd name="T11" fmla="*/ 125 h 134"/>
                <a:gd name="T12" fmla="*/ 86 w 133"/>
                <a:gd name="T13" fmla="*/ 131 h 134"/>
                <a:gd name="T14" fmla="*/ 73 w 133"/>
                <a:gd name="T15" fmla="*/ 133 h 134"/>
                <a:gd name="T16" fmla="*/ 59 w 133"/>
                <a:gd name="T17" fmla="*/ 133 h 134"/>
                <a:gd name="T18" fmla="*/ 46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5 w 133"/>
                <a:gd name="T25" fmla="*/ 109 h 134"/>
                <a:gd name="T26" fmla="*/ 8 w 133"/>
                <a:gd name="T27" fmla="*/ 98 h 134"/>
                <a:gd name="T28" fmla="*/ 3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5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6 w 133"/>
                <a:gd name="T45" fmla="*/ 3 h 134"/>
                <a:gd name="T46" fmla="*/ 59 w 133"/>
                <a:gd name="T47" fmla="*/ 1 h 134"/>
                <a:gd name="T48" fmla="*/ 73 w 133"/>
                <a:gd name="T49" fmla="*/ 1 h 134"/>
                <a:gd name="T50" fmla="*/ 86 w 133"/>
                <a:gd name="T51" fmla="*/ 3 h 134"/>
                <a:gd name="T52" fmla="*/ 98 w 133"/>
                <a:gd name="T53" fmla="*/ 9 h 134"/>
                <a:gd name="T54" fmla="*/ 109 w 133"/>
                <a:gd name="T55" fmla="*/ 15 h 134"/>
                <a:gd name="T56" fmla="*/ 118 w 133"/>
                <a:gd name="T57" fmla="*/ 25 h 134"/>
                <a:gd name="T58" fmla="*/ 125 w 133"/>
                <a:gd name="T59" fmla="*/ 36 h 134"/>
                <a:gd name="T60" fmla="*/ 131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7" y="93"/>
                  </a:lnTo>
                  <a:lnTo>
                    <a:pt x="125" y="98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3" y="115"/>
                  </a:lnTo>
                  <a:lnTo>
                    <a:pt x="109" y="119"/>
                  </a:lnTo>
                  <a:lnTo>
                    <a:pt x="104" y="122"/>
                  </a:lnTo>
                  <a:lnTo>
                    <a:pt x="98" y="125"/>
                  </a:lnTo>
                  <a:lnTo>
                    <a:pt x="93" y="129"/>
                  </a:lnTo>
                  <a:lnTo>
                    <a:pt x="86" y="131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1"/>
                  </a:lnTo>
                  <a:lnTo>
                    <a:pt x="41" y="129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4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8" y="98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8" y="36"/>
                  </a:lnTo>
                  <a:lnTo>
                    <a:pt x="12" y="29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4" y="15"/>
                  </a:lnTo>
                  <a:lnTo>
                    <a:pt x="29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6" y="3"/>
                  </a:lnTo>
                  <a:lnTo>
                    <a:pt x="53" y="2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3" y="1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3" y="6"/>
                  </a:lnTo>
                  <a:lnTo>
                    <a:pt x="98" y="9"/>
                  </a:lnTo>
                  <a:lnTo>
                    <a:pt x="104" y="12"/>
                  </a:lnTo>
                  <a:lnTo>
                    <a:pt x="109" y="15"/>
                  </a:lnTo>
                  <a:lnTo>
                    <a:pt x="113" y="20"/>
                  </a:lnTo>
                  <a:lnTo>
                    <a:pt x="118" y="25"/>
                  </a:lnTo>
                  <a:lnTo>
                    <a:pt x="122" y="29"/>
                  </a:lnTo>
                  <a:lnTo>
                    <a:pt x="125" y="36"/>
                  </a:lnTo>
                  <a:lnTo>
                    <a:pt x="127" y="41"/>
                  </a:lnTo>
                  <a:lnTo>
                    <a:pt x="131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89"/>
            <p:cNvSpPr>
              <a:spLocks/>
            </p:cNvSpPr>
            <p:nvPr userDrawn="1"/>
          </p:nvSpPr>
          <p:spPr bwMode="auto">
            <a:xfrm>
              <a:off x="-5011738" y="-1639274"/>
              <a:ext cx="52388" cy="53975"/>
            </a:xfrm>
            <a:custGeom>
              <a:avLst/>
              <a:gdLst>
                <a:gd name="T0" fmla="*/ 133 w 134"/>
                <a:gd name="T1" fmla="*/ 74 h 134"/>
                <a:gd name="T2" fmla="*/ 131 w 134"/>
                <a:gd name="T3" fmla="*/ 87 h 134"/>
                <a:gd name="T4" fmla="*/ 125 w 134"/>
                <a:gd name="T5" fmla="*/ 99 h 134"/>
                <a:gd name="T6" fmla="*/ 119 w 134"/>
                <a:gd name="T7" fmla="*/ 110 h 134"/>
                <a:gd name="T8" fmla="*/ 109 w 134"/>
                <a:gd name="T9" fmla="*/ 118 h 134"/>
                <a:gd name="T10" fmla="*/ 98 w 134"/>
                <a:gd name="T11" fmla="*/ 126 h 134"/>
                <a:gd name="T12" fmla="*/ 86 w 134"/>
                <a:gd name="T13" fmla="*/ 131 h 134"/>
                <a:gd name="T14" fmla="*/ 73 w 134"/>
                <a:gd name="T15" fmla="*/ 133 h 134"/>
                <a:gd name="T16" fmla="*/ 61 w 134"/>
                <a:gd name="T17" fmla="*/ 133 h 134"/>
                <a:gd name="T18" fmla="*/ 48 w 134"/>
                <a:gd name="T19" fmla="*/ 131 h 134"/>
                <a:gd name="T20" fmla="*/ 36 w 134"/>
                <a:gd name="T21" fmla="*/ 126 h 134"/>
                <a:gd name="T22" fmla="*/ 25 w 134"/>
                <a:gd name="T23" fmla="*/ 118 h 134"/>
                <a:gd name="T24" fmla="*/ 15 w 134"/>
                <a:gd name="T25" fmla="*/ 110 h 134"/>
                <a:gd name="T26" fmla="*/ 9 w 134"/>
                <a:gd name="T27" fmla="*/ 99 h 134"/>
                <a:gd name="T28" fmla="*/ 3 w 134"/>
                <a:gd name="T29" fmla="*/ 87 h 134"/>
                <a:gd name="T30" fmla="*/ 1 w 134"/>
                <a:gd name="T31" fmla="*/ 74 h 134"/>
                <a:gd name="T32" fmla="*/ 1 w 134"/>
                <a:gd name="T33" fmla="*/ 61 h 134"/>
                <a:gd name="T34" fmla="*/ 3 w 134"/>
                <a:gd name="T35" fmla="*/ 48 h 134"/>
                <a:gd name="T36" fmla="*/ 9 w 134"/>
                <a:gd name="T37" fmla="*/ 36 h 134"/>
                <a:gd name="T38" fmla="*/ 15 w 134"/>
                <a:gd name="T39" fmla="*/ 25 h 134"/>
                <a:gd name="T40" fmla="*/ 25 w 134"/>
                <a:gd name="T41" fmla="*/ 16 h 134"/>
                <a:gd name="T42" fmla="*/ 36 w 134"/>
                <a:gd name="T43" fmla="*/ 9 h 134"/>
                <a:gd name="T44" fmla="*/ 48 w 134"/>
                <a:gd name="T45" fmla="*/ 4 h 134"/>
                <a:gd name="T46" fmla="*/ 61 w 134"/>
                <a:gd name="T47" fmla="*/ 2 h 134"/>
                <a:gd name="T48" fmla="*/ 73 w 134"/>
                <a:gd name="T49" fmla="*/ 2 h 134"/>
                <a:gd name="T50" fmla="*/ 86 w 134"/>
                <a:gd name="T51" fmla="*/ 4 h 134"/>
                <a:gd name="T52" fmla="*/ 98 w 134"/>
                <a:gd name="T53" fmla="*/ 9 h 134"/>
                <a:gd name="T54" fmla="*/ 109 w 134"/>
                <a:gd name="T55" fmla="*/ 16 h 134"/>
                <a:gd name="T56" fmla="*/ 119 w 134"/>
                <a:gd name="T57" fmla="*/ 25 h 134"/>
                <a:gd name="T58" fmla="*/ 125 w 134"/>
                <a:gd name="T59" fmla="*/ 36 h 134"/>
                <a:gd name="T60" fmla="*/ 131 w 134"/>
                <a:gd name="T61" fmla="*/ 48 h 134"/>
                <a:gd name="T62" fmla="*/ 133 w 134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4" h="134">
                  <a:moveTo>
                    <a:pt x="134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9" y="93"/>
                  </a:lnTo>
                  <a:lnTo>
                    <a:pt x="125" y="99"/>
                  </a:lnTo>
                  <a:lnTo>
                    <a:pt x="122" y="104"/>
                  </a:lnTo>
                  <a:lnTo>
                    <a:pt x="119" y="110"/>
                  </a:lnTo>
                  <a:lnTo>
                    <a:pt x="115" y="115"/>
                  </a:lnTo>
                  <a:lnTo>
                    <a:pt x="109" y="118"/>
                  </a:lnTo>
                  <a:lnTo>
                    <a:pt x="105" y="122"/>
                  </a:lnTo>
                  <a:lnTo>
                    <a:pt x="98" y="126"/>
                  </a:lnTo>
                  <a:lnTo>
                    <a:pt x="93" y="129"/>
                  </a:lnTo>
                  <a:lnTo>
                    <a:pt x="86" y="131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61" y="133"/>
                  </a:lnTo>
                  <a:lnTo>
                    <a:pt x="54" y="132"/>
                  </a:lnTo>
                  <a:lnTo>
                    <a:pt x="48" y="131"/>
                  </a:lnTo>
                  <a:lnTo>
                    <a:pt x="41" y="129"/>
                  </a:lnTo>
                  <a:lnTo>
                    <a:pt x="36" y="126"/>
                  </a:lnTo>
                  <a:lnTo>
                    <a:pt x="30" y="122"/>
                  </a:lnTo>
                  <a:lnTo>
                    <a:pt x="25" y="118"/>
                  </a:lnTo>
                  <a:lnTo>
                    <a:pt x="19" y="115"/>
                  </a:lnTo>
                  <a:lnTo>
                    <a:pt x="15" y="110"/>
                  </a:lnTo>
                  <a:lnTo>
                    <a:pt x="12" y="104"/>
                  </a:lnTo>
                  <a:lnTo>
                    <a:pt x="9" y="99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2" y="80"/>
                  </a:lnTo>
                  <a:lnTo>
                    <a:pt x="1" y="74"/>
                  </a:lnTo>
                  <a:lnTo>
                    <a:pt x="0" y="67"/>
                  </a:lnTo>
                  <a:lnTo>
                    <a:pt x="1" y="61"/>
                  </a:lnTo>
                  <a:lnTo>
                    <a:pt x="2" y="53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9" y="36"/>
                  </a:lnTo>
                  <a:lnTo>
                    <a:pt x="12" y="30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5" y="16"/>
                  </a:lnTo>
                  <a:lnTo>
                    <a:pt x="30" y="12"/>
                  </a:lnTo>
                  <a:lnTo>
                    <a:pt x="36" y="9"/>
                  </a:lnTo>
                  <a:lnTo>
                    <a:pt x="41" y="6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1" y="2"/>
                  </a:lnTo>
                  <a:lnTo>
                    <a:pt x="67" y="0"/>
                  </a:lnTo>
                  <a:lnTo>
                    <a:pt x="73" y="2"/>
                  </a:lnTo>
                  <a:lnTo>
                    <a:pt x="80" y="2"/>
                  </a:lnTo>
                  <a:lnTo>
                    <a:pt x="86" y="4"/>
                  </a:lnTo>
                  <a:lnTo>
                    <a:pt x="93" y="6"/>
                  </a:lnTo>
                  <a:lnTo>
                    <a:pt x="98" y="9"/>
                  </a:lnTo>
                  <a:lnTo>
                    <a:pt x="105" y="12"/>
                  </a:lnTo>
                  <a:lnTo>
                    <a:pt x="109" y="16"/>
                  </a:lnTo>
                  <a:lnTo>
                    <a:pt x="115" y="20"/>
                  </a:lnTo>
                  <a:lnTo>
                    <a:pt x="119" y="25"/>
                  </a:lnTo>
                  <a:lnTo>
                    <a:pt x="122" y="30"/>
                  </a:lnTo>
                  <a:lnTo>
                    <a:pt x="125" y="36"/>
                  </a:lnTo>
                  <a:lnTo>
                    <a:pt x="129" y="41"/>
                  </a:lnTo>
                  <a:lnTo>
                    <a:pt x="131" y="48"/>
                  </a:lnTo>
                  <a:lnTo>
                    <a:pt x="132" y="53"/>
                  </a:lnTo>
                  <a:lnTo>
                    <a:pt x="133" y="61"/>
                  </a:lnTo>
                  <a:lnTo>
                    <a:pt x="134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90"/>
            <p:cNvSpPr>
              <a:spLocks/>
            </p:cNvSpPr>
            <p:nvPr userDrawn="1"/>
          </p:nvSpPr>
          <p:spPr bwMode="auto">
            <a:xfrm>
              <a:off x="-5072063" y="-1547199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7 h 80"/>
                <a:gd name="T4" fmla="*/ 75 w 79"/>
                <a:gd name="T5" fmla="*/ 55 h 80"/>
                <a:gd name="T6" fmla="*/ 72 w 79"/>
                <a:gd name="T7" fmla="*/ 61 h 80"/>
                <a:gd name="T8" fmla="*/ 68 w 79"/>
                <a:gd name="T9" fmla="*/ 68 h 80"/>
                <a:gd name="T10" fmla="*/ 61 w 79"/>
                <a:gd name="T11" fmla="*/ 72 h 80"/>
                <a:gd name="T12" fmla="*/ 55 w 79"/>
                <a:gd name="T13" fmla="*/ 76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4 w 79"/>
                <a:gd name="T21" fmla="*/ 76 h 80"/>
                <a:gd name="T22" fmla="*/ 17 w 79"/>
                <a:gd name="T23" fmla="*/ 72 h 80"/>
                <a:gd name="T24" fmla="*/ 11 w 79"/>
                <a:gd name="T25" fmla="*/ 68 h 80"/>
                <a:gd name="T26" fmla="*/ 6 w 79"/>
                <a:gd name="T27" fmla="*/ 61 h 80"/>
                <a:gd name="T28" fmla="*/ 2 w 79"/>
                <a:gd name="T29" fmla="*/ 55 h 80"/>
                <a:gd name="T30" fmla="*/ 0 w 79"/>
                <a:gd name="T31" fmla="*/ 47 h 80"/>
                <a:gd name="T32" fmla="*/ 0 w 79"/>
                <a:gd name="T33" fmla="*/ 40 h 80"/>
                <a:gd name="T34" fmla="*/ 0 w 79"/>
                <a:gd name="T35" fmla="*/ 31 h 80"/>
                <a:gd name="T36" fmla="*/ 2 w 79"/>
                <a:gd name="T37" fmla="*/ 23 h 80"/>
                <a:gd name="T38" fmla="*/ 6 w 79"/>
                <a:gd name="T39" fmla="*/ 17 h 80"/>
                <a:gd name="T40" fmla="*/ 11 w 79"/>
                <a:gd name="T41" fmla="*/ 12 h 80"/>
                <a:gd name="T42" fmla="*/ 17 w 79"/>
                <a:gd name="T43" fmla="*/ 6 h 80"/>
                <a:gd name="T44" fmla="*/ 24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6 h 80"/>
                <a:gd name="T56" fmla="*/ 68 w 79"/>
                <a:gd name="T57" fmla="*/ 12 h 80"/>
                <a:gd name="T58" fmla="*/ 72 w 79"/>
                <a:gd name="T59" fmla="*/ 17 h 80"/>
                <a:gd name="T60" fmla="*/ 75 w 79"/>
                <a:gd name="T61" fmla="*/ 23 h 80"/>
                <a:gd name="T62" fmla="*/ 79 w 79"/>
                <a:gd name="T63" fmla="*/ 31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7"/>
                  </a:lnTo>
                  <a:lnTo>
                    <a:pt x="75" y="55"/>
                  </a:lnTo>
                  <a:lnTo>
                    <a:pt x="72" y="61"/>
                  </a:lnTo>
                  <a:lnTo>
                    <a:pt x="68" y="68"/>
                  </a:lnTo>
                  <a:lnTo>
                    <a:pt x="61" y="72"/>
                  </a:lnTo>
                  <a:lnTo>
                    <a:pt x="55" y="76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4" y="76"/>
                  </a:lnTo>
                  <a:lnTo>
                    <a:pt x="17" y="72"/>
                  </a:lnTo>
                  <a:lnTo>
                    <a:pt x="11" y="68"/>
                  </a:lnTo>
                  <a:lnTo>
                    <a:pt x="6" y="61"/>
                  </a:lnTo>
                  <a:lnTo>
                    <a:pt x="2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7"/>
                  </a:lnTo>
                  <a:lnTo>
                    <a:pt x="11" y="12"/>
                  </a:lnTo>
                  <a:lnTo>
                    <a:pt x="17" y="6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6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5" y="23"/>
                  </a:lnTo>
                  <a:lnTo>
                    <a:pt x="79" y="31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91"/>
            <p:cNvSpPr>
              <a:spLocks/>
            </p:cNvSpPr>
            <p:nvPr userDrawn="1"/>
          </p:nvSpPr>
          <p:spPr bwMode="auto">
            <a:xfrm>
              <a:off x="-5099050" y="-1690074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3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6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2 w 80"/>
                <a:gd name="T19" fmla="*/ 79 h 80"/>
                <a:gd name="T20" fmla="*/ 25 w 80"/>
                <a:gd name="T21" fmla="*/ 77 h 80"/>
                <a:gd name="T22" fmla="*/ 18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3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4 h 80"/>
                <a:gd name="T38" fmla="*/ 7 w 80"/>
                <a:gd name="T39" fmla="*/ 17 h 80"/>
                <a:gd name="T40" fmla="*/ 12 w 80"/>
                <a:gd name="T41" fmla="*/ 12 h 80"/>
                <a:gd name="T42" fmla="*/ 18 w 80"/>
                <a:gd name="T43" fmla="*/ 6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6 w 80"/>
                <a:gd name="T53" fmla="*/ 3 h 80"/>
                <a:gd name="T54" fmla="*/ 63 w 80"/>
                <a:gd name="T55" fmla="*/ 6 h 80"/>
                <a:gd name="T56" fmla="*/ 68 w 80"/>
                <a:gd name="T57" fmla="*/ 12 h 80"/>
                <a:gd name="T58" fmla="*/ 73 w 80"/>
                <a:gd name="T59" fmla="*/ 17 h 80"/>
                <a:gd name="T60" fmla="*/ 77 w 80"/>
                <a:gd name="T61" fmla="*/ 24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3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6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2" y="79"/>
                  </a:lnTo>
                  <a:lnTo>
                    <a:pt x="25" y="77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6" y="3"/>
                  </a:lnTo>
                  <a:lnTo>
                    <a:pt x="63" y="6"/>
                  </a:lnTo>
                  <a:lnTo>
                    <a:pt x="68" y="12"/>
                  </a:lnTo>
                  <a:lnTo>
                    <a:pt x="73" y="17"/>
                  </a:lnTo>
                  <a:lnTo>
                    <a:pt x="77" y="24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92"/>
            <p:cNvSpPr>
              <a:spLocks/>
            </p:cNvSpPr>
            <p:nvPr userDrawn="1"/>
          </p:nvSpPr>
          <p:spPr bwMode="auto">
            <a:xfrm>
              <a:off x="-5140325" y="-131859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4 w 80"/>
                <a:gd name="T7" fmla="*/ 63 h 80"/>
                <a:gd name="T8" fmla="*/ 68 w 80"/>
                <a:gd name="T9" fmla="*/ 68 h 80"/>
                <a:gd name="T10" fmla="*/ 63 w 80"/>
                <a:gd name="T11" fmla="*/ 74 h 80"/>
                <a:gd name="T12" fmla="*/ 55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7 w 80"/>
                <a:gd name="T23" fmla="*/ 74 h 80"/>
                <a:gd name="T24" fmla="*/ 12 w 80"/>
                <a:gd name="T25" fmla="*/ 68 h 80"/>
                <a:gd name="T26" fmla="*/ 8 w 80"/>
                <a:gd name="T27" fmla="*/ 63 h 80"/>
                <a:gd name="T28" fmla="*/ 3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3 h 80"/>
                <a:gd name="T36" fmla="*/ 3 w 80"/>
                <a:gd name="T37" fmla="*/ 25 h 80"/>
                <a:gd name="T38" fmla="*/ 8 w 80"/>
                <a:gd name="T39" fmla="*/ 18 h 80"/>
                <a:gd name="T40" fmla="*/ 12 w 80"/>
                <a:gd name="T41" fmla="*/ 12 h 80"/>
                <a:gd name="T42" fmla="*/ 17 w 80"/>
                <a:gd name="T43" fmla="*/ 7 h 80"/>
                <a:gd name="T44" fmla="*/ 25 w 80"/>
                <a:gd name="T45" fmla="*/ 4 h 80"/>
                <a:gd name="T46" fmla="*/ 33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5 w 80"/>
                <a:gd name="T53" fmla="*/ 4 h 80"/>
                <a:gd name="T54" fmla="*/ 63 w 80"/>
                <a:gd name="T55" fmla="*/ 7 h 80"/>
                <a:gd name="T56" fmla="*/ 68 w 80"/>
                <a:gd name="T57" fmla="*/ 12 h 80"/>
                <a:gd name="T58" fmla="*/ 74 w 80"/>
                <a:gd name="T59" fmla="*/ 18 h 80"/>
                <a:gd name="T60" fmla="*/ 77 w 80"/>
                <a:gd name="T61" fmla="*/ 25 h 80"/>
                <a:gd name="T62" fmla="*/ 79 w 80"/>
                <a:gd name="T63" fmla="*/ 33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4" y="63"/>
                  </a:lnTo>
                  <a:lnTo>
                    <a:pt x="68" y="68"/>
                  </a:lnTo>
                  <a:lnTo>
                    <a:pt x="63" y="74"/>
                  </a:lnTo>
                  <a:lnTo>
                    <a:pt x="55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7" y="74"/>
                  </a:lnTo>
                  <a:lnTo>
                    <a:pt x="12" y="68"/>
                  </a:lnTo>
                  <a:lnTo>
                    <a:pt x="8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4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5" y="4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74" y="18"/>
                  </a:lnTo>
                  <a:lnTo>
                    <a:pt x="77" y="25"/>
                  </a:lnTo>
                  <a:lnTo>
                    <a:pt x="79" y="33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93"/>
            <p:cNvSpPr>
              <a:spLocks/>
            </p:cNvSpPr>
            <p:nvPr userDrawn="1"/>
          </p:nvSpPr>
          <p:spPr bwMode="auto">
            <a:xfrm>
              <a:off x="-5284788" y="-1601174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2 w 80"/>
                <a:gd name="T7" fmla="*/ 62 h 80"/>
                <a:gd name="T8" fmla="*/ 68 w 80"/>
                <a:gd name="T9" fmla="*/ 68 h 80"/>
                <a:gd name="T10" fmla="*/ 62 w 80"/>
                <a:gd name="T11" fmla="*/ 73 h 80"/>
                <a:gd name="T12" fmla="*/ 55 w 80"/>
                <a:gd name="T13" fmla="*/ 77 h 80"/>
                <a:gd name="T14" fmla="*/ 48 w 80"/>
                <a:gd name="T15" fmla="*/ 79 h 80"/>
                <a:gd name="T16" fmla="*/ 40 w 80"/>
                <a:gd name="T17" fmla="*/ 80 h 80"/>
                <a:gd name="T18" fmla="*/ 31 w 80"/>
                <a:gd name="T19" fmla="*/ 79 h 80"/>
                <a:gd name="T20" fmla="*/ 24 w 80"/>
                <a:gd name="T21" fmla="*/ 77 h 80"/>
                <a:gd name="T22" fmla="*/ 17 w 80"/>
                <a:gd name="T23" fmla="*/ 73 h 80"/>
                <a:gd name="T24" fmla="*/ 11 w 80"/>
                <a:gd name="T25" fmla="*/ 68 h 80"/>
                <a:gd name="T26" fmla="*/ 6 w 80"/>
                <a:gd name="T27" fmla="*/ 62 h 80"/>
                <a:gd name="T28" fmla="*/ 3 w 80"/>
                <a:gd name="T29" fmla="*/ 55 h 80"/>
                <a:gd name="T30" fmla="*/ 0 w 80"/>
                <a:gd name="T31" fmla="*/ 48 h 80"/>
                <a:gd name="T32" fmla="*/ 0 w 80"/>
                <a:gd name="T33" fmla="*/ 40 h 80"/>
                <a:gd name="T34" fmla="*/ 0 w 80"/>
                <a:gd name="T35" fmla="*/ 32 h 80"/>
                <a:gd name="T36" fmla="*/ 3 w 80"/>
                <a:gd name="T37" fmla="*/ 24 h 80"/>
                <a:gd name="T38" fmla="*/ 6 w 80"/>
                <a:gd name="T39" fmla="*/ 18 h 80"/>
                <a:gd name="T40" fmla="*/ 11 w 80"/>
                <a:gd name="T41" fmla="*/ 11 h 80"/>
                <a:gd name="T42" fmla="*/ 17 w 80"/>
                <a:gd name="T43" fmla="*/ 7 h 80"/>
                <a:gd name="T44" fmla="*/ 24 w 80"/>
                <a:gd name="T45" fmla="*/ 4 h 80"/>
                <a:gd name="T46" fmla="*/ 31 w 80"/>
                <a:gd name="T47" fmla="*/ 0 h 80"/>
                <a:gd name="T48" fmla="*/ 40 w 80"/>
                <a:gd name="T49" fmla="*/ 0 h 80"/>
                <a:gd name="T50" fmla="*/ 48 w 80"/>
                <a:gd name="T51" fmla="*/ 0 h 80"/>
                <a:gd name="T52" fmla="*/ 55 w 80"/>
                <a:gd name="T53" fmla="*/ 4 h 80"/>
                <a:gd name="T54" fmla="*/ 62 w 80"/>
                <a:gd name="T55" fmla="*/ 7 h 80"/>
                <a:gd name="T56" fmla="*/ 68 w 80"/>
                <a:gd name="T57" fmla="*/ 11 h 80"/>
                <a:gd name="T58" fmla="*/ 72 w 80"/>
                <a:gd name="T59" fmla="*/ 18 h 80"/>
                <a:gd name="T60" fmla="*/ 77 w 80"/>
                <a:gd name="T61" fmla="*/ 24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2" y="73"/>
                  </a:lnTo>
                  <a:lnTo>
                    <a:pt x="55" y="77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7" y="73"/>
                  </a:lnTo>
                  <a:lnTo>
                    <a:pt x="11" y="68"/>
                  </a:lnTo>
                  <a:lnTo>
                    <a:pt x="6" y="62"/>
                  </a:lnTo>
                  <a:lnTo>
                    <a:pt x="3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1" y="11"/>
                  </a:lnTo>
                  <a:lnTo>
                    <a:pt x="17" y="7"/>
                  </a:lnTo>
                  <a:lnTo>
                    <a:pt x="24" y="4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5" y="4"/>
                  </a:lnTo>
                  <a:lnTo>
                    <a:pt x="62" y="7"/>
                  </a:lnTo>
                  <a:lnTo>
                    <a:pt x="68" y="11"/>
                  </a:lnTo>
                  <a:lnTo>
                    <a:pt x="72" y="18"/>
                  </a:lnTo>
                  <a:lnTo>
                    <a:pt x="77" y="24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94"/>
            <p:cNvSpPr>
              <a:spLocks/>
            </p:cNvSpPr>
            <p:nvPr userDrawn="1"/>
          </p:nvSpPr>
          <p:spPr bwMode="auto">
            <a:xfrm>
              <a:off x="-5284788" y="-1501162"/>
              <a:ext cx="52388" cy="52388"/>
            </a:xfrm>
            <a:custGeom>
              <a:avLst/>
              <a:gdLst>
                <a:gd name="T0" fmla="*/ 133 w 133"/>
                <a:gd name="T1" fmla="*/ 73 h 133"/>
                <a:gd name="T2" fmla="*/ 130 w 133"/>
                <a:gd name="T3" fmla="*/ 86 h 133"/>
                <a:gd name="T4" fmla="*/ 125 w 133"/>
                <a:gd name="T5" fmla="*/ 98 h 133"/>
                <a:gd name="T6" fmla="*/ 118 w 133"/>
                <a:gd name="T7" fmla="*/ 109 h 133"/>
                <a:gd name="T8" fmla="*/ 109 w 133"/>
                <a:gd name="T9" fmla="*/ 118 h 133"/>
                <a:gd name="T10" fmla="*/ 98 w 133"/>
                <a:gd name="T11" fmla="*/ 125 h 133"/>
                <a:gd name="T12" fmla="*/ 86 w 133"/>
                <a:gd name="T13" fmla="*/ 130 h 133"/>
                <a:gd name="T14" fmla="*/ 73 w 133"/>
                <a:gd name="T15" fmla="*/ 133 h 133"/>
                <a:gd name="T16" fmla="*/ 59 w 133"/>
                <a:gd name="T17" fmla="*/ 133 h 133"/>
                <a:gd name="T18" fmla="*/ 46 w 133"/>
                <a:gd name="T19" fmla="*/ 130 h 133"/>
                <a:gd name="T20" fmla="*/ 35 w 133"/>
                <a:gd name="T21" fmla="*/ 125 h 133"/>
                <a:gd name="T22" fmla="*/ 24 w 133"/>
                <a:gd name="T23" fmla="*/ 118 h 133"/>
                <a:gd name="T24" fmla="*/ 15 w 133"/>
                <a:gd name="T25" fmla="*/ 109 h 133"/>
                <a:gd name="T26" fmla="*/ 8 w 133"/>
                <a:gd name="T27" fmla="*/ 98 h 133"/>
                <a:gd name="T28" fmla="*/ 2 w 133"/>
                <a:gd name="T29" fmla="*/ 86 h 133"/>
                <a:gd name="T30" fmla="*/ 0 w 133"/>
                <a:gd name="T31" fmla="*/ 73 h 133"/>
                <a:gd name="T32" fmla="*/ 0 w 133"/>
                <a:gd name="T33" fmla="*/ 59 h 133"/>
                <a:gd name="T34" fmla="*/ 2 w 133"/>
                <a:gd name="T35" fmla="*/ 46 h 133"/>
                <a:gd name="T36" fmla="*/ 8 w 133"/>
                <a:gd name="T37" fmla="*/ 35 h 133"/>
                <a:gd name="T38" fmla="*/ 15 w 133"/>
                <a:gd name="T39" fmla="*/ 24 h 133"/>
                <a:gd name="T40" fmla="*/ 24 w 133"/>
                <a:gd name="T41" fmla="*/ 15 h 133"/>
                <a:gd name="T42" fmla="*/ 35 w 133"/>
                <a:gd name="T43" fmla="*/ 8 h 133"/>
                <a:gd name="T44" fmla="*/ 46 w 133"/>
                <a:gd name="T45" fmla="*/ 2 h 133"/>
                <a:gd name="T46" fmla="*/ 59 w 133"/>
                <a:gd name="T47" fmla="*/ 0 h 133"/>
                <a:gd name="T48" fmla="*/ 73 w 133"/>
                <a:gd name="T49" fmla="*/ 0 h 133"/>
                <a:gd name="T50" fmla="*/ 86 w 133"/>
                <a:gd name="T51" fmla="*/ 2 h 133"/>
                <a:gd name="T52" fmla="*/ 98 w 133"/>
                <a:gd name="T53" fmla="*/ 8 h 133"/>
                <a:gd name="T54" fmla="*/ 109 w 133"/>
                <a:gd name="T55" fmla="*/ 15 h 133"/>
                <a:gd name="T56" fmla="*/ 118 w 133"/>
                <a:gd name="T57" fmla="*/ 24 h 133"/>
                <a:gd name="T58" fmla="*/ 125 w 133"/>
                <a:gd name="T59" fmla="*/ 35 h 133"/>
                <a:gd name="T60" fmla="*/ 130 w 133"/>
                <a:gd name="T61" fmla="*/ 46 h 133"/>
                <a:gd name="T62" fmla="*/ 133 w 133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3">
                  <a:moveTo>
                    <a:pt x="133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7" y="92"/>
                  </a:lnTo>
                  <a:lnTo>
                    <a:pt x="125" y="98"/>
                  </a:lnTo>
                  <a:lnTo>
                    <a:pt x="121" y="104"/>
                  </a:lnTo>
                  <a:lnTo>
                    <a:pt x="118" y="109"/>
                  </a:lnTo>
                  <a:lnTo>
                    <a:pt x="113" y="113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8" y="125"/>
                  </a:lnTo>
                  <a:lnTo>
                    <a:pt x="92" y="127"/>
                  </a:lnTo>
                  <a:lnTo>
                    <a:pt x="86" y="130"/>
                  </a:lnTo>
                  <a:lnTo>
                    <a:pt x="80" y="132"/>
                  </a:lnTo>
                  <a:lnTo>
                    <a:pt x="73" y="133"/>
                  </a:lnTo>
                  <a:lnTo>
                    <a:pt x="66" y="133"/>
                  </a:lnTo>
                  <a:lnTo>
                    <a:pt x="59" y="133"/>
                  </a:lnTo>
                  <a:lnTo>
                    <a:pt x="53" y="132"/>
                  </a:lnTo>
                  <a:lnTo>
                    <a:pt x="46" y="130"/>
                  </a:lnTo>
                  <a:lnTo>
                    <a:pt x="40" y="127"/>
                  </a:lnTo>
                  <a:lnTo>
                    <a:pt x="35" y="125"/>
                  </a:lnTo>
                  <a:lnTo>
                    <a:pt x="29" y="121"/>
                  </a:lnTo>
                  <a:lnTo>
                    <a:pt x="24" y="118"/>
                  </a:lnTo>
                  <a:lnTo>
                    <a:pt x="19" y="113"/>
                  </a:lnTo>
                  <a:lnTo>
                    <a:pt x="15" y="109"/>
                  </a:lnTo>
                  <a:lnTo>
                    <a:pt x="11" y="104"/>
                  </a:lnTo>
                  <a:lnTo>
                    <a:pt x="8" y="98"/>
                  </a:lnTo>
                  <a:lnTo>
                    <a:pt x="5" y="92"/>
                  </a:lnTo>
                  <a:lnTo>
                    <a:pt x="2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2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0" y="4"/>
                  </a:lnTo>
                  <a:lnTo>
                    <a:pt x="46" y="2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80" y="1"/>
                  </a:lnTo>
                  <a:lnTo>
                    <a:pt x="86" y="2"/>
                  </a:lnTo>
                  <a:lnTo>
                    <a:pt x="92" y="4"/>
                  </a:lnTo>
                  <a:lnTo>
                    <a:pt x="98" y="8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3" y="19"/>
                  </a:lnTo>
                  <a:lnTo>
                    <a:pt x="118" y="24"/>
                  </a:lnTo>
                  <a:lnTo>
                    <a:pt x="121" y="29"/>
                  </a:lnTo>
                  <a:lnTo>
                    <a:pt x="125" y="35"/>
                  </a:lnTo>
                  <a:lnTo>
                    <a:pt x="127" y="40"/>
                  </a:lnTo>
                  <a:lnTo>
                    <a:pt x="130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3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95"/>
            <p:cNvSpPr>
              <a:spLocks/>
            </p:cNvSpPr>
            <p:nvPr userDrawn="1"/>
          </p:nvSpPr>
          <p:spPr bwMode="auto">
            <a:xfrm>
              <a:off x="-5024438" y="-1345587"/>
              <a:ext cx="52388" cy="53975"/>
            </a:xfrm>
            <a:custGeom>
              <a:avLst/>
              <a:gdLst>
                <a:gd name="T0" fmla="*/ 132 w 132"/>
                <a:gd name="T1" fmla="*/ 74 h 134"/>
                <a:gd name="T2" fmla="*/ 129 w 132"/>
                <a:gd name="T3" fmla="*/ 87 h 134"/>
                <a:gd name="T4" fmla="*/ 125 w 132"/>
                <a:gd name="T5" fmla="*/ 99 h 134"/>
                <a:gd name="T6" fmla="*/ 117 w 132"/>
                <a:gd name="T7" fmla="*/ 109 h 134"/>
                <a:gd name="T8" fmla="*/ 109 w 132"/>
                <a:gd name="T9" fmla="*/ 119 h 134"/>
                <a:gd name="T10" fmla="*/ 98 w 132"/>
                <a:gd name="T11" fmla="*/ 126 h 134"/>
                <a:gd name="T12" fmla="*/ 86 w 132"/>
                <a:gd name="T13" fmla="*/ 131 h 134"/>
                <a:gd name="T14" fmla="*/ 73 w 132"/>
                <a:gd name="T15" fmla="*/ 133 h 134"/>
                <a:gd name="T16" fmla="*/ 59 w 132"/>
                <a:gd name="T17" fmla="*/ 133 h 134"/>
                <a:gd name="T18" fmla="*/ 46 w 132"/>
                <a:gd name="T19" fmla="*/ 131 h 134"/>
                <a:gd name="T20" fmla="*/ 34 w 132"/>
                <a:gd name="T21" fmla="*/ 126 h 134"/>
                <a:gd name="T22" fmla="*/ 23 w 132"/>
                <a:gd name="T23" fmla="*/ 119 h 134"/>
                <a:gd name="T24" fmla="*/ 15 w 132"/>
                <a:gd name="T25" fmla="*/ 109 h 134"/>
                <a:gd name="T26" fmla="*/ 7 w 132"/>
                <a:gd name="T27" fmla="*/ 99 h 134"/>
                <a:gd name="T28" fmla="*/ 3 w 132"/>
                <a:gd name="T29" fmla="*/ 87 h 134"/>
                <a:gd name="T30" fmla="*/ 0 w 132"/>
                <a:gd name="T31" fmla="*/ 74 h 134"/>
                <a:gd name="T32" fmla="*/ 0 w 132"/>
                <a:gd name="T33" fmla="*/ 61 h 134"/>
                <a:gd name="T34" fmla="*/ 3 w 132"/>
                <a:gd name="T35" fmla="*/ 48 h 134"/>
                <a:gd name="T36" fmla="*/ 7 w 132"/>
                <a:gd name="T37" fmla="*/ 36 h 134"/>
                <a:gd name="T38" fmla="*/ 15 w 132"/>
                <a:gd name="T39" fmla="*/ 25 h 134"/>
                <a:gd name="T40" fmla="*/ 23 w 132"/>
                <a:gd name="T41" fmla="*/ 17 h 134"/>
                <a:gd name="T42" fmla="*/ 34 w 132"/>
                <a:gd name="T43" fmla="*/ 9 h 134"/>
                <a:gd name="T44" fmla="*/ 46 w 132"/>
                <a:gd name="T45" fmla="*/ 4 h 134"/>
                <a:gd name="T46" fmla="*/ 59 w 132"/>
                <a:gd name="T47" fmla="*/ 1 h 134"/>
                <a:gd name="T48" fmla="*/ 73 w 132"/>
                <a:gd name="T49" fmla="*/ 1 h 134"/>
                <a:gd name="T50" fmla="*/ 86 w 132"/>
                <a:gd name="T51" fmla="*/ 4 h 134"/>
                <a:gd name="T52" fmla="*/ 98 w 132"/>
                <a:gd name="T53" fmla="*/ 9 h 134"/>
                <a:gd name="T54" fmla="*/ 109 w 132"/>
                <a:gd name="T55" fmla="*/ 17 h 134"/>
                <a:gd name="T56" fmla="*/ 117 w 132"/>
                <a:gd name="T57" fmla="*/ 25 h 134"/>
                <a:gd name="T58" fmla="*/ 125 w 132"/>
                <a:gd name="T59" fmla="*/ 36 h 134"/>
                <a:gd name="T60" fmla="*/ 129 w 132"/>
                <a:gd name="T61" fmla="*/ 48 h 134"/>
                <a:gd name="T62" fmla="*/ 132 w 132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4">
                  <a:moveTo>
                    <a:pt x="132" y="67"/>
                  </a:moveTo>
                  <a:lnTo>
                    <a:pt x="132" y="74"/>
                  </a:lnTo>
                  <a:lnTo>
                    <a:pt x="131" y="81"/>
                  </a:lnTo>
                  <a:lnTo>
                    <a:pt x="129" y="87"/>
                  </a:lnTo>
                  <a:lnTo>
                    <a:pt x="127" y="93"/>
                  </a:lnTo>
                  <a:lnTo>
                    <a:pt x="125" y="99"/>
                  </a:lnTo>
                  <a:lnTo>
                    <a:pt x="122" y="105"/>
                  </a:lnTo>
                  <a:lnTo>
                    <a:pt x="117" y="109"/>
                  </a:lnTo>
                  <a:lnTo>
                    <a:pt x="113" y="115"/>
                  </a:lnTo>
                  <a:lnTo>
                    <a:pt x="109" y="119"/>
                  </a:lnTo>
                  <a:lnTo>
                    <a:pt x="103" y="122"/>
                  </a:lnTo>
                  <a:lnTo>
                    <a:pt x="98" y="126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79" y="133"/>
                  </a:lnTo>
                  <a:lnTo>
                    <a:pt x="73" y="133"/>
                  </a:lnTo>
                  <a:lnTo>
                    <a:pt x="67" y="134"/>
                  </a:lnTo>
                  <a:lnTo>
                    <a:pt x="59" y="133"/>
                  </a:lnTo>
                  <a:lnTo>
                    <a:pt x="52" y="133"/>
                  </a:lnTo>
                  <a:lnTo>
                    <a:pt x="46" y="131"/>
                  </a:lnTo>
                  <a:lnTo>
                    <a:pt x="41" y="129"/>
                  </a:lnTo>
                  <a:lnTo>
                    <a:pt x="34" y="126"/>
                  </a:lnTo>
                  <a:lnTo>
                    <a:pt x="29" y="122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0" y="105"/>
                  </a:lnTo>
                  <a:lnTo>
                    <a:pt x="7" y="99"/>
                  </a:lnTo>
                  <a:lnTo>
                    <a:pt x="5" y="93"/>
                  </a:lnTo>
                  <a:lnTo>
                    <a:pt x="3" y="87"/>
                  </a:lnTo>
                  <a:lnTo>
                    <a:pt x="1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1"/>
                  </a:lnTo>
                  <a:lnTo>
                    <a:pt x="15" y="25"/>
                  </a:lnTo>
                  <a:lnTo>
                    <a:pt x="19" y="20"/>
                  </a:lnTo>
                  <a:lnTo>
                    <a:pt x="23" y="17"/>
                  </a:lnTo>
                  <a:lnTo>
                    <a:pt x="29" y="12"/>
                  </a:lnTo>
                  <a:lnTo>
                    <a:pt x="34" y="9"/>
                  </a:lnTo>
                  <a:lnTo>
                    <a:pt x="41" y="6"/>
                  </a:lnTo>
                  <a:lnTo>
                    <a:pt x="46" y="4"/>
                  </a:lnTo>
                  <a:lnTo>
                    <a:pt x="52" y="2"/>
                  </a:lnTo>
                  <a:lnTo>
                    <a:pt x="59" y="1"/>
                  </a:lnTo>
                  <a:lnTo>
                    <a:pt x="67" y="0"/>
                  </a:lnTo>
                  <a:lnTo>
                    <a:pt x="73" y="1"/>
                  </a:lnTo>
                  <a:lnTo>
                    <a:pt x="79" y="2"/>
                  </a:lnTo>
                  <a:lnTo>
                    <a:pt x="86" y="4"/>
                  </a:lnTo>
                  <a:lnTo>
                    <a:pt x="92" y="6"/>
                  </a:lnTo>
                  <a:lnTo>
                    <a:pt x="98" y="9"/>
                  </a:lnTo>
                  <a:lnTo>
                    <a:pt x="103" y="12"/>
                  </a:lnTo>
                  <a:lnTo>
                    <a:pt x="109" y="17"/>
                  </a:lnTo>
                  <a:lnTo>
                    <a:pt x="113" y="20"/>
                  </a:lnTo>
                  <a:lnTo>
                    <a:pt x="117" y="25"/>
                  </a:lnTo>
                  <a:lnTo>
                    <a:pt x="122" y="31"/>
                  </a:lnTo>
                  <a:lnTo>
                    <a:pt x="125" y="36"/>
                  </a:lnTo>
                  <a:lnTo>
                    <a:pt x="127" y="41"/>
                  </a:lnTo>
                  <a:lnTo>
                    <a:pt x="129" y="48"/>
                  </a:lnTo>
                  <a:lnTo>
                    <a:pt x="131" y="54"/>
                  </a:lnTo>
                  <a:lnTo>
                    <a:pt x="132" y="61"/>
                  </a:lnTo>
                  <a:lnTo>
                    <a:pt x="132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96"/>
            <p:cNvSpPr>
              <a:spLocks/>
            </p:cNvSpPr>
            <p:nvPr userDrawn="1"/>
          </p:nvSpPr>
          <p:spPr bwMode="auto">
            <a:xfrm>
              <a:off x="-5273675" y="-1396387"/>
              <a:ext cx="82550" cy="82550"/>
            </a:xfrm>
            <a:custGeom>
              <a:avLst/>
              <a:gdLst>
                <a:gd name="T0" fmla="*/ 205 w 205"/>
                <a:gd name="T1" fmla="*/ 113 h 206"/>
                <a:gd name="T2" fmla="*/ 201 w 205"/>
                <a:gd name="T3" fmla="*/ 134 h 206"/>
                <a:gd name="T4" fmla="*/ 194 w 205"/>
                <a:gd name="T5" fmla="*/ 152 h 206"/>
                <a:gd name="T6" fmla="*/ 183 w 205"/>
                <a:gd name="T7" fmla="*/ 168 h 206"/>
                <a:gd name="T8" fmla="*/ 169 w 205"/>
                <a:gd name="T9" fmla="*/ 182 h 206"/>
                <a:gd name="T10" fmla="*/ 151 w 205"/>
                <a:gd name="T11" fmla="*/ 194 h 206"/>
                <a:gd name="T12" fmla="*/ 133 w 205"/>
                <a:gd name="T13" fmla="*/ 202 h 206"/>
                <a:gd name="T14" fmla="*/ 114 w 205"/>
                <a:gd name="T15" fmla="*/ 206 h 206"/>
                <a:gd name="T16" fmla="*/ 92 w 205"/>
                <a:gd name="T17" fmla="*/ 206 h 206"/>
                <a:gd name="T18" fmla="*/ 73 w 205"/>
                <a:gd name="T19" fmla="*/ 202 h 206"/>
                <a:gd name="T20" fmla="*/ 54 w 205"/>
                <a:gd name="T21" fmla="*/ 194 h 206"/>
                <a:gd name="T22" fmla="*/ 37 w 205"/>
                <a:gd name="T23" fmla="*/ 182 h 206"/>
                <a:gd name="T24" fmla="*/ 23 w 205"/>
                <a:gd name="T25" fmla="*/ 168 h 206"/>
                <a:gd name="T26" fmla="*/ 12 w 205"/>
                <a:gd name="T27" fmla="*/ 152 h 206"/>
                <a:gd name="T28" fmla="*/ 5 w 205"/>
                <a:gd name="T29" fmla="*/ 134 h 206"/>
                <a:gd name="T30" fmla="*/ 0 w 205"/>
                <a:gd name="T31" fmla="*/ 113 h 206"/>
                <a:gd name="T32" fmla="*/ 0 w 205"/>
                <a:gd name="T33" fmla="*/ 93 h 206"/>
                <a:gd name="T34" fmla="*/ 5 w 205"/>
                <a:gd name="T35" fmla="*/ 72 h 206"/>
                <a:gd name="T36" fmla="*/ 12 w 205"/>
                <a:gd name="T37" fmla="*/ 54 h 206"/>
                <a:gd name="T38" fmla="*/ 23 w 205"/>
                <a:gd name="T39" fmla="*/ 38 h 206"/>
                <a:gd name="T40" fmla="*/ 37 w 205"/>
                <a:gd name="T41" fmla="*/ 23 h 206"/>
                <a:gd name="T42" fmla="*/ 54 w 205"/>
                <a:gd name="T43" fmla="*/ 13 h 206"/>
                <a:gd name="T44" fmla="*/ 73 w 205"/>
                <a:gd name="T45" fmla="*/ 5 h 206"/>
                <a:gd name="T46" fmla="*/ 92 w 205"/>
                <a:gd name="T47" fmla="*/ 1 h 206"/>
                <a:gd name="T48" fmla="*/ 114 w 205"/>
                <a:gd name="T49" fmla="*/ 1 h 206"/>
                <a:gd name="T50" fmla="*/ 133 w 205"/>
                <a:gd name="T51" fmla="*/ 5 h 206"/>
                <a:gd name="T52" fmla="*/ 151 w 205"/>
                <a:gd name="T53" fmla="*/ 13 h 206"/>
                <a:gd name="T54" fmla="*/ 169 w 205"/>
                <a:gd name="T55" fmla="*/ 23 h 206"/>
                <a:gd name="T56" fmla="*/ 183 w 205"/>
                <a:gd name="T57" fmla="*/ 38 h 206"/>
                <a:gd name="T58" fmla="*/ 194 w 205"/>
                <a:gd name="T59" fmla="*/ 54 h 206"/>
                <a:gd name="T60" fmla="*/ 201 w 205"/>
                <a:gd name="T61" fmla="*/ 72 h 206"/>
                <a:gd name="T62" fmla="*/ 205 w 205"/>
                <a:gd name="T63" fmla="*/ 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06">
                  <a:moveTo>
                    <a:pt x="205" y="103"/>
                  </a:moveTo>
                  <a:lnTo>
                    <a:pt x="205" y="113"/>
                  </a:lnTo>
                  <a:lnTo>
                    <a:pt x="203" y="124"/>
                  </a:lnTo>
                  <a:lnTo>
                    <a:pt x="201" y="134"/>
                  </a:lnTo>
                  <a:lnTo>
                    <a:pt x="198" y="143"/>
                  </a:lnTo>
                  <a:lnTo>
                    <a:pt x="194" y="152"/>
                  </a:lnTo>
                  <a:lnTo>
                    <a:pt x="188" y="161"/>
                  </a:lnTo>
                  <a:lnTo>
                    <a:pt x="183" y="168"/>
                  </a:lnTo>
                  <a:lnTo>
                    <a:pt x="175" y="176"/>
                  </a:lnTo>
                  <a:lnTo>
                    <a:pt x="169" y="182"/>
                  </a:lnTo>
                  <a:lnTo>
                    <a:pt x="160" y="189"/>
                  </a:lnTo>
                  <a:lnTo>
                    <a:pt x="151" y="194"/>
                  </a:lnTo>
                  <a:lnTo>
                    <a:pt x="143" y="198"/>
                  </a:lnTo>
                  <a:lnTo>
                    <a:pt x="133" y="202"/>
                  </a:lnTo>
                  <a:lnTo>
                    <a:pt x="123" y="204"/>
                  </a:lnTo>
                  <a:lnTo>
                    <a:pt x="114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3" y="202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6" y="189"/>
                  </a:lnTo>
                  <a:lnTo>
                    <a:pt x="37" y="182"/>
                  </a:lnTo>
                  <a:lnTo>
                    <a:pt x="30" y="176"/>
                  </a:lnTo>
                  <a:lnTo>
                    <a:pt x="23" y="168"/>
                  </a:lnTo>
                  <a:lnTo>
                    <a:pt x="18" y="161"/>
                  </a:lnTo>
                  <a:lnTo>
                    <a:pt x="12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0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3"/>
                  </a:lnTo>
                  <a:lnTo>
                    <a:pt x="12" y="54"/>
                  </a:lnTo>
                  <a:lnTo>
                    <a:pt x="18" y="45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6" y="18"/>
                  </a:lnTo>
                  <a:lnTo>
                    <a:pt x="54" y="13"/>
                  </a:lnTo>
                  <a:lnTo>
                    <a:pt x="63" y="8"/>
                  </a:lnTo>
                  <a:lnTo>
                    <a:pt x="73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43" y="8"/>
                  </a:lnTo>
                  <a:lnTo>
                    <a:pt x="151" y="13"/>
                  </a:lnTo>
                  <a:lnTo>
                    <a:pt x="160" y="18"/>
                  </a:lnTo>
                  <a:lnTo>
                    <a:pt x="169" y="23"/>
                  </a:lnTo>
                  <a:lnTo>
                    <a:pt x="175" y="30"/>
                  </a:lnTo>
                  <a:lnTo>
                    <a:pt x="183" y="38"/>
                  </a:lnTo>
                  <a:lnTo>
                    <a:pt x="188" y="45"/>
                  </a:lnTo>
                  <a:lnTo>
                    <a:pt x="194" y="54"/>
                  </a:lnTo>
                  <a:lnTo>
                    <a:pt x="198" y="63"/>
                  </a:lnTo>
                  <a:lnTo>
                    <a:pt x="201" y="72"/>
                  </a:lnTo>
                  <a:lnTo>
                    <a:pt x="203" y="82"/>
                  </a:lnTo>
                  <a:lnTo>
                    <a:pt x="205" y="93"/>
                  </a:lnTo>
                  <a:lnTo>
                    <a:pt x="205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97"/>
            <p:cNvSpPr>
              <a:spLocks/>
            </p:cNvSpPr>
            <p:nvPr userDrawn="1"/>
          </p:nvSpPr>
          <p:spPr bwMode="auto">
            <a:xfrm>
              <a:off x="-6140450" y="-504212"/>
              <a:ext cx="530225" cy="530225"/>
            </a:xfrm>
            <a:custGeom>
              <a:avLst/>
              <a:gdLst>
                <a:gd name="T0" fmla="*/ 1332 w 1336"/>
                <a:gd name="T1" fmla="*/ 737 h 1336"/>
                <a:gd name="T2" fmla="*/ 1315 w 1336"/>
                <a:gd name="T3" fmla="*/ 835 h 1336"/>
                <a:gd name="T4" fmla="*/ 1284 w 1336"/>
                <a:gd name="T5" fmla="*/ 928 h 1336"/>
                <a:gd name="T6" fmla="*/ 1239 w 1336"/>
                <a:gd name="T7" fmla="*/ 1014 h 1336"/>
                <a:gd name="T8" fmla="*/ 1183 w 1336"/>
                <a:gd name="T9" fmla="*/ 1093 h 1336"/>
                <a:gd name="T10" fmla="*/ 1117 w 1336"/>
                <a:gd name="T11" fmla="*/ 1162 h 1336"/>
                <a:gd name="T12" fmla="*/ 1042 w 1336"/>
                <a:gd name="T13" fmla="*/ 1222 h 1336"/>
                <a:gd name="T14" fmla="*/ 957 w 1336"/>
                <a:gd name="T15" fmla="*/ 1270 h 1336"/>
                <a:gd name="T16" fmla="*/ 867 w 1336"/>
                <a:gd name="T17" fmla="*/ 1306 h 1336"/>
                <a:gd name="T18" fmla="*/ 769 w 1336"/>
                <a:gd name="T19" fmla="*/ 1329 h 1336"/>
                <a:gd name="T20" fmla="*/ 668 w 1336"/>
                <a:gd name="T21" fmla="*/ 1336 h 1336"/>
                <a:gd name="T22" fmla="*/ 566 w 1336"/>
                <a:gd name="T23" fmla="*/ 1329 h 1336"/>
                <a:gd name="T24" fmla="*/ 469 w 1336"/>
                <a:gd name="T25" fmla="*/ 1306 h 1336"/>
                <a:gd name="T26" fmla="*/ 378 w 1336"/>
                <a:gd name="T27" fmla="*/ 1270 h 1336"/>
                <a:gd name="T28" fmla="*/ 294 w 1336"/>
                <a:gd name="T29" fmla="*/ 1222 h 1336"/>
                <a:gd name="T30" fmla="*/ 219 w 1336"/>
                <a:gd name="T31" fmla="*/ 1162 h 1336"/>
                <a:gd name="T32" fmla="*/ 153 w 1336"/>
                <a:gd name="T33" fmla="*/ 1093 h 1336"/>
                <a:gd name="T34" fmla="*/ 97 w 1336"/>
                <a:gd name="T35" fmla="*/ 1014 h 1336"/>
                <a:gd name="T36" fmla="*/ 52 w 1336"/>
                <a:gd name="T37" fmla="*/ 928 h 1336"/>
                <a:gd name="T38" fmla="*/ 21 w 1336"/>
                <a:gd name="T39" fmla="*/ 835 h 1336"/>
                <a:gd name="T40" fmla="*/ 4 w 1336"/>
                <a:gd name="T41" fmla="*/ 737 h 1336"/>
                <a:gd name="T42" fmla="*/ 0 w 1336"/>
                <a:gd name="T43" fmla="*/ 633 h 1336"/>
                <a:gd name="T44" fmla="*/ 13 w 1336"/>
                <a:gd name="T45" fmla="*/ 534 h 1336"/>
                <a:gd name="T46" fmla="*/ 40 w 1336"/>
                <a:gd name="T47" fmla="*/ 439 h 1336"/>
                <a:gd name="T48" fmla="*/ 80 w 1336"/>
                <a:gd name="T49" fmla="*/ 349 h 1336"/>
                <a:gd name="T50" fmla="*/ 132 w 1336"/>
                <a:gd name="T51" fmla="*/ 268 h 1336"/>
                <a:gd name="T52" fmla="*/ 196 w 1336"/>
                <a:gd name="T53" fmla="*/ 196 h 1336"/>
                <a:gd name="T54" fmla="*/ 268 w 1336"/>
                <a:gd name="T55" fmla="*/ 133 h 1336"/>
                <a:gd name="T56" fmla="*/ 349 w 1336"/>
                <a:gd name="T57" fmla="*/ 80 h 1336"/>
                <a:gd name="T58" fmla="*/ 438 w 1336"/>
                <a:gd name="T59" fmla="*/ 40 h 1336"/>
                <a:gd name="T60" fmla="*/ 533 w 1336"/>
                <a:gd name="T61" fmla="*/ 13 h 1336"/>
                <a:gd name="T62" fmla="*/ 633 w 1336"/>
                <a:gd name="T63" fmla="*/ 1 h 1336"/>
                <a:gd name="T64" fmla="*/ 736 w 1336"/>
                <a:gd name="T65" fmla="*/ 4 h 1336"/>
                <a:gd name="T66" fmla="*/ 835 w 1336"/>
                <a:gd name="T67" fmla="*/ 21 h 1336"/>
                <a:gd name="T68" fmla="*/ 928 w 1336"/>
                <a:gd name="T69" fmla="*/ 52 h 1336"/>
                <a:gd name="T70" fmla="*/ 1015 w 1336"/>
                <a:gd name="T71" fmla="*/ 96 h 1336"/>
                <a:gd name="T72" fmla="*/ 1092 w 1336"/>
                <a:gd name="T73" fmla="*/ 153 h 1336"/>
                <a:gd name="T74" fmla="*/ 1163 w 1336"/>
                <a:gd name="T75" fmla="*/ 219 h 1336"/>
                <a:gd name="T76" fmla="*/ 1222 w 1336"/>
                <a:gd name="T77" fmla="*/ 294 h 1336"/>
                <a:gd name="T78" fmla="*/ 1271 w 1336"/>
                <a:gd name="T79" fmla="*/ 378 h 1336"/>
                <a:gd name="T80" fmla="*/ 1306 w 1336"/>
                <a:gd name="T81" fmla="*/ 469 h 1336"/>
                <a:gd name="T82" fmla="*/ 1328 w 1336"/>
                <a:gd name="T83" fmla="*/ 566 h 1336"/>
                <a:gd name="T84" fmla="*/ 1336 w 1336"/>
                <a:gd name="T85" fmla="*/ 668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6" h="1336">
                  <a:moveTo>
                    <a:pt x="1336" y="668"/>
                  </a:moveTo>
                  <a:lnTo>
                    <a:pt x="1335" y="702"/>
                  </a:lnTo>
                  <a:lnTo>
                    <a:pt x="1332" y="737"/>
                  </a:lnTo>
                  <a:lnTo>
                    <a:pt x="1328" y="769"/>
                  </a:lnTo>
                  <a:lnTo>
                    <a:pt x="1322" y="803"/>
                  </a:lnTo>
                  <a:lnTo>
                    <a:pt x="1315" y="835"/>
                  </a:lnTo>
                  <a:lnTo>
                    <a:pt x="1306" y="867"/>
                  </a:lnTo>
                  <a:lnTo>
                    <a:pt x="1295" y="898"/>
                  </a:lnTo>
                  <a:lnTo>
                    <a:pt x="1284" y="928"/>
                  </a:lnTo>
                  <a:lnTo>
                    <a:pt x="1271" y="957"/>
                  </a:lnTo>
                  <a:lnTo>
                    <a:pt x="1255" y="986"/>
                  </a:lnTo>
                  <a:lnTo>
                    <a:pt x="1239" y="1014"/>
                  </a:lnTo>
                  <a:lnTo>
                    <a:pt x="1222" y="1041"/>
                  </a:lnTo>
                  <a:lnTo>
                    <a:pt x="1204" y="1067"/>
                  </a:lnTo>
                  <a:lnTo>
                    <a:pt x="1183" y="1093"/>
                  </a:lnTo>
                  <a:lnTo>
                    <a:pt x="1163" y="1117"/>
                  </a:lnTo>
                  <a:lnTo>
                    <a:pt x="1140" y="1141"/>
                  </a:lnTo>
                  <a:lnTo>
                    <a:pt x="1117" y="1162"/>
                  </a:lnTo>
                  <a:lnTo>
                    <a:pt x="1092" y="1184"/>
                  </a:lnTo>
                  <a:lnTo>
                    <a:pt x="1068" y="1203"/>
                  </a:lnTo>
                  <a:lnTo>
                    <a:pt x="1042" y="1222"/>
                  </a:lnTo>
                  <a:lnTo>
                    <a:pt x="1015" y="1239"/>
                  </a:lnTo>
                  <a:lnTo>
                    <a:pt x="987" y="1255"/>
                  </a:lnTo>
                  <a:lnTo>
                    <a:pt x="957" y="1270"/>
                  </a:lnTo>
                  <a:lnTo>
                    <a:pt x="928" y="1283"/>
                  </a:lnTo>
                  <a:lnTo>
                    <a:pt x="898" y="1295"/>
                  </a:lnTo>
                  <a:lnTo>
                    <a:pt x="867" y="1306"/>
                  </a:lnTo>
                  <a:lnTo>
                    <a:pt x="835" y="1315"/>
                  </a:lnTo>
                  <a:lnTo>
                    <a:pt x="803" y="1322"/>
                  </a:lnTo>
                  <a:lnTo>
                    <a:pt x="769" y="1329"/>
                  </a:lnTo>
                  <a:lnTo>
                    <a:pt x="736" y="1333"/>
                  </a:lnTo>
                  <a:lnTo>
                    <a:pt x="702" y="1335"/>
                  </a:lnTo>
                  <a:lnTo>
                    <a:pt x="668" y="1336"/>
                  </a:lnTo>
                  <a:lnTo>
                    <a:pt x="633" y="1335"/>
                  </a:lnTo>
                  <a:lnTo>
                    <a:pt x="600" y="1333"/>
                  </a:lnTo>
                  <a:lnTo>
                    <a:pt x="566" y="1329"/>
                  </a:lnTo>
                  <a:lnTo>
                    <a:pt x="533" y="1322"/>
                  </a:lnTo>
                  <a:lnTo>
                    <a:pt x="501" y="1315"/>
                  </a:lnTo>
                  <a:lnTo>
                    <a:pt x="469" y="1306"/>
                  </a:lnTo>
                  <a:lnTo>
                    <a:pt x="438" y="1295"/>
                  </a:lnTo>
                  <a:lnTo>
                    <a:pt x="408" y="1283"/>
                  </a:lnTo>
                  <a:lnTo>
                    <a:pt x="378" y="1270"/>
                  </a:lnTo>
                  <a:lnTo>
                    <a:pt x="349" y="1255"/>
                  </a:lnTo>
                  <a:lnTo>
                    <a:pt x="321" y="1239"/>
                  </a:lnTo>
                  <a:lnTo>
                    <a:pt x="294" y="1222"/>
                  </a:lnTo>
                  <a:lnTo>
                    <a:pt x="268" y="1203"/>
                  </a:lnTo>
                  <a:lnTo>
                    <a:pt x="243" y="1184"/>
                  </a:lnTo>
                  <a:lnTo>
                    <a:pt x="219" y="1162"/>
                  </a:lnTo>
                  <a:lnTo>
                    <a:pt x="196" y="1141"/>
                  </a:lnTo>
                  <a:lnTo>
                    <a:pt x="173" y="1117"/>
                  </a:lnTo>
                  <a:lnTo>
                    <a:pt x="153" y="1093"/>
                  </a:lnTo>
                  <a:lnTo>
                    <a:pt x="132" y="1067"/>
                  </a:lnTo>
                  <a:lnTo>
                    <a:pt x="114" y="1041"/>
                  </a:lnTo>
                  <a:lnTo>
                    <a:pt x="97" y="1014"/>
                  </a:lnTo>
                  <a:lnTo>
                    <a:pt x="80" y="986"/>
                  </a:lnTo>
                  <a:lnTo>
                    <a:pt x="66" y="957"/>
                  </a:lnTo>
                  <a:lnTo>
                    <a:pt x="52" y="928"/>
                  </a:lnTo>
                  <a:lnTo>
                    <a:pt x="40" y="898"/>
                  </a:lnTo>
                  <a:lnTo>
                    <a:pt x="30" y="867"/>
                  </a:lnTo>
                  <a:lnTo>
                    <a:pt x="21" y="835"/>
                  </a:lnTo>
                  <a:lnTo>
                    <a:pt x="13" y="803"/>
                  </a:lnTo>
                  <a:lnTo>
                    <a:pt x="8" y="769"/>
                  </a:lnTo>
                  <a:lnTo>
                    <a:pt x="4" y="737"/>
                  </a:lnTo>
                  <a:lnTo>
                    <a:pt x="0" y="702"/>
                  </a:lnTo>
                  <a:lnTo>
                    <a:pt x="0" y="668"/>
                  </a:lnTo>
                  <a:lnTo>
                    <a:pt x="0" y="633"/>
                  </a:lnTo>
                  <a:lnTo>
                    <a:pt x="4" y="600"/>
                  </a:lnTo>
                  <a:lnTo>
                    <a:pt x="8" y="566"/>
                  </a:lnTo>
                  <a:lnTo>
                    <a:pt x="13" y="534"/>
                  </a:lnTo>
                  <a:lnTo>
                    <a:pt x="21" y="501"/>
                  </a:lnTo>
                  <a:lnTo>
                    <a:pt x="30" y="469"/>
                  </a:lnTo>
                  <a:lnTo>
                    <a:pt x="40" y="439"/>
                  </a:lnTo>
                  <a:lnTo>
                    <a:pt x="52" y="409"/>
                  </a:lnTo>
                  <a:lnTo>
                    <a:pt x="66" y="378"/>
                  </a:lnTo>
                  <a:lnTo>
                    <a:pt x="80" y="349"/>
                  </a:lnTo>
                  <a:lnTo>
                    <a:pt x="97" y="322"/>
                  </a:lnTo>
                  <a:lnTo>
                    <a:pt x="114" y="294"/>
                  </a:lnTo>
                  <a:lnTo>
                    <a:pt x="132" y="268"/>
                  </a:lnTo>
                  <a:lnTo>
                    <a:pt x="153" y="243"/>
                  </a:lnTo>
                  <a:lnTo>
                    <a:pt x="173" y="219"/>
                  </a:lnTo>
                  <a:lnTo>
                    <a:pt x="196" y="196"/>
                  </a:lnTo>
                  <a:lnTo>
                    <a:pt x="219" y="173"/>
                  </a:lnTo>
                  <a:lnTo>
                    <a:pt x="243" y="153"/>
                  </a:lnTo>
                  <a:lnTo>
                    <a:pt x="268" y="133"/>
                  </a:lnTo>
                  <a:lnTo>
                    <a:pt x="294" y="114"/>
                  </a:lnTo>
                  <a:lnTo>
                    <a:pt x="321" y="96"/>
                  </a:lnTo>
                  <a:lnTo>
                    <a:pt x="349" y="80"/>
                  </a:lnTo>
                  <a:lnTo>
                    <a:pt x="378" y="66"/>
                  </a:lnTo>
                  <a:lnTo>
                    <a:pt x="408" y="52"/>
                  </a:lnTo>
                  <a:lnTo>
                    <a:pt x="438" y="40"/>
                  </a:lnTo>
                  <a:lnTo>
                    <a:pt x="469" y="31"/>
                  </a:lnTo>
                  <a:lnTo>
                    <a:pt x="501" y="21"/>
                  </a:lnTo>
                  <a:lnTo>
                    <a:pt x="533" y="13"/>
                  </a:lnTo>
                  <a:lnTo>
                    <a:pt x="566" y="8"/>
                  </a:lnTo>
                  <a:lnTo>
                    <a:pt x="600" y="4"/>
                  </a:lnTo>
                  <a:lnTo>
                    <a:pt x="633" y="1"/>
                  </a:lnTo>
                  <a:lnTo>
                    <a:pt x="668" y="0"/>
                  </a:lnTo>
                  <a:lnTo>
                    <a:pt x="702" y="1"/>
                  </a:lnTo>
                  <a:lnTo>
                    <a:pt x="736" y="4"/>
                  </a:lnTo>
                  <a:lnTo>
                    <a:pt x="769" y="8"/>
                  </a:lnTo>
                  <a:lnTo>
                    <a:pt x="803" y="13"/>
                  </a:lnTo>
                  <a:lnTo>
                    <a:pt x="835" y="21"/>
                  </a:lnTo>
                  <a:lnTo>
                    <a:pt x="867" y="31"/>
                  </a:lnTo>
                  <a:lnTo>
                    <a:pt x="898" y="40"/>
                  </a:lnTo>
                  <a:lnTo>
                    <a:pt x="928" y="52"/>
                  </a:lnTo>
                  <a:lnTo>
                    <a:pt x="957" y="66"/>
                  </a:lnTo>
                  <a:lnTo>
                    <a:pt x="987" y="80"/>
                  </a:lnTo>
                  <a:lnTo>
                    <a:pt x="1015" y="96"/>
                  </a:lnTo>
                  <a:lnTo>
                    <a:pt x="1042" y="114"/>
                  </a:lnTo>
                  <a:lnTo>
                    <a:pt x="1068" y="133"/>
                  </a:lnTo>
                  <a:lnTo>
                    <a:pt x="1092" y="153"/>
                  </a:lnTo>
                  <a:lnTo>
                    <a:pt x="1117" y="173"/>
                  </a:lnTo>
                  <a:lnTo>
                    <a:pt x="1140" y="196"/>
                  </a:lnTo>
                  <a:lnTo>
                    <a:pt x="1163" y="219"/>
                  </a:lnTo>
                  <a:lnTo>
                    <a:pt x="1183" y="243"/>
                  </a:lnTo>
                  <a:lnTo>
                    <a:pt x="1204" y="268"/>
                  </a:lnTo>
                  <a:lnTo>
                    <a:pt x="1222" y="294"/>
                  </a:lnTo>
                  <a:lnTo>
                    <a:pt x="1239" y="322"/>
                  </a:lnTo>
                  <a:lnTo>
                    <a:pt x="1255" y="349"/>
                  </a:lnTo>
                  <a:lnTo>
                    <a:pt x="1271" y="378"/>
                  </a:lnTo>
                  <a:lnTo>
                    <a:pt x="1284" y="409"/>
                  </a:lnTo>
                  <a:lnTo>
                    <a:pt x="1295" y="439"/>
                  </a:lnTo>
                  <a:lnTo>
                    <a:pt x="1306" y="469"/>
                  </a:lnTo>
                  <a:lnTo>
                    <a:pt x="1315" y="501"/>
                  </a:lnTo>
                  <a:lnTo>
                    <a:pt x="1322" y="534"/>
                  </a:lnTo>
                  <a:lnTo>
                    <a:pt x="1328" y="566"/>
                  </a:lnTo>
                  <a:lnTo>
                    <a:pt x="1332" y="600"/>
                  </a:lnTo>
                  <a:lnTo>
                    <a:pt x="1335" y="633"/>
                  </a:lnTo>
                  <a:lnTo>
                    <a:pt x="1336" y="668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98"/>
            <p:cNvSpPr>
              <a:spLocks/>
            </p:cNvSpPr>
            <p:nvPr userDrawn="1"/>
          </p:nvSpPr>
          <p:spPr bwMode="auto">
            <a:xfrm>
              <a:off x="-6116638" y="-480399"/>
              <a:ext cx="482600" cy="482600"/>
            </a:xfrm>
            <a:custGeom>
              <a:avLst/>
              <a:gdLst>
                <a:gd name="T0" fmla="*/ 1213 w 1216"/>
                <a:gd name="T1" fmla="*/ 670 h 1216"/>
                <a:gd name="T2" fmla="*/ 1197 w 1216"/>
                <a:gd name="T3" fmla="*/ 760 h 1216"/>
                <a:gd name="T4" fmla="*/ 1168 w 1216"/>
                <a:gd name="T5" fmla="*/ 844 h 1216"/>
                <a:gd name="T6" fmla="*/ 1128 w 1216"/>
                <a:gd name="T7" fmla="*/ 923 h 1216"/>
                <a:gd name="T8" fmla="*/ 1078 w 1216"/>
                <a:gd name="T9" fmla="*/ 994 h 1216"/>
                <a:gd name="T10" fmla="*/ 1017 w 1216"/>
                <a:gd name="T11" fmla="*/ 1058 h 1216"/>
                <a:gd name="T12" fmla="*/ 948 w 1216"/>
                <a:gd name="T13" fmla="*/ 1112 h 1216"/>
                <a:gd name="T14" fmla="*/ 871 w 1216"/>
                <a:gd name="T15" fmla="*/ 1156 h 1216"/>
                <a:gd name="T16" fmla="*/ 789 w 1216"/>
                <a:gd name="T17" fmla="*/ 1189 h 1216"/>
                <a:gd name="T18" fmla="*/ 701 w 1216"/>
                <a:gd name="T19" fmla="*/ 1209 h 1216"/>
                <a:gd name="T20" fmla="*/ 608 w 1216"/>
                <a:gd name="T21" fmla="*/ 1216 h 1216"/>
                <a:gd name="T22" fmla="*/ 515 w 1216"/>
                <a:gd name="T23" fmla="*/ 1209 h 1216"/>
                <a:gd name="T24" fmla="*/ 428 w 1216"/>
                <a:gd name="T25" fmla="*/ 1189 h 1216"/>
                <a:gd name="T26" fmla="*/ 344 w 1216"/>
                <a:gd name="T27" fmla="*/ 1156 h 1216"/>
                <a:gd name="T28" fmla="*/ 268 w 1216"/>
                <a:gd name="T29" fmla="*/ 1112 h 1216"/>
                <a:gd name="T30" fmla="*/ 199 w 1216"/>
                <a:gd name="T31" fmla="*/ 1058 h 1216"/>
                <a:gd name="T32" fmla="*/ 139 w 1216"/>
                <a:gd name="T33" fmla="*/ 994 h 1216"/>
                <a:gd name="T34" fmla="*/ 87 w 1216"/>
                <a:gd name="T35" fmla="*/ 923 h 1216"/>
                <a:gd name="T36" fmla="*/ 47 w 1216"/>
                <a:gd name="T37" fmla="*/ 844 h 1216"/>
                <a:gd name="T38" fmla="*/ 19 w 1216"/>
                <a:gd name="T39" fmla="*/ 760 h 1216"/>
                <a:gd name="T40" fmla="*/ 3 w 1216"/>
                <a:gd name="T41" fmla="*/ 670 h 1216"/>
                <a:gd name="T42" fmla="*/ 1 w 1216"/>
                <a:gd name="T43" fmla="*/ 576 h 1216"/>
                <a:gd name="T44" fmla="*/ 12 w 1216"/>
                <a:gd name="T45" fmla="*/ 486 h 1216"/>
                <a:gd name="T46" fmla="*/ 37 w 1216"/>
                <a:gd name="T47" fmla="*/ 399 h 1216"/>
                <a:gd name="T48" fmla="*/ 73 w 1216"/>
                <a:gd name="T49" fmla="*/ 318 h 1216"/>
                <a:gd name="T50" fmla="*/ 121 w 1216"/>
                <a:gd name="T51" fmla="*/ 244 h 1216"/>
                <a:gd name="T52" fmla="*/ 178 w 1216"/>
                <a:gd name="T53" fmla="*/ 178 h 1216"/>
                <a:gd name="T54" fmla="*/ 244 w 1216"/>
                <a:gd name="T55" fmla="*/ 121 h 1216"/>
                <a:gd name="T56" fmla="*/ 318 w 1216"/>
                <a:gd name="T57" fmla="*/ 73 h 1216"/>
                <a:gd name="T58" fmla="*/ 398 w 1216"/>
                <a:gd name="T59" fmla="*/ 36 h 1216"/>
                <a:gd name="T60" fmla="*/ 486 w 1216"/>
                <a:gd name="T61" fmla="*/ 13 h 1216"/>
                <a:gd name="T62" fmla="*/ 577 w 1216"/>
                <a:gd name="T63" fmla="*/ 1 h 1216"/>
                <a:gd name="T64" fmla="*/ 671 w 1216"/>
                <a:gd name="T65" fmla="*/ 3 h 1216"/>
                <a:gd name="T66" fmla="*/ 760 w 1216"/>
                <a:gd name="T67" fmla="*/ 19 h 1216"/>
                <a:gd name="T68" fmla="*/ 844 w 1216"/>
                <a:gd name="T69" fmla="*/ 47 h 1216"/>
                <a:gd name="T70" fmla="*/ 923 w 1216"/>
                <a:gd name="T71" fmla="*/ 88 h 1216"/>
                <a:gd name="T72" fmla="*/ 995 w 1216"/>
                <a:gd name="T73" fmla="*/ 139 h 1216"/>
                <a:gd name="T74" fmla="*/ 1058 w 1216"/>
                <a:gd name="T75" fmla="*/ 200 h 1216"/>
                <a:gd name="T76" fmla="*/ 1112 w 1216"/>
                <a:gd name="T77" fmla="*/ 268 h 1216"/>
                <a:gd name="T78" fmla="*/ 1157 w 1216"/>
                <a:gd name="T79" fmla="*/ 344 h 1216"/>
                <a:gd name="T80" fmla="*/ 1189 w 1216"/>
                <a:gd name="T81" fmla="*/ 427 h 1216"/>
                <a:gd name="T82" fmla="*/ 1209 w 1216"/>
                <a:gd name="T83" fmla="*/ 516 h 1216"/>
                <a:gd name="T84" fmla="*/ 1216 w 1216"/>
                <a:gd name="T85" fmla="*/ 608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6" h="1216">
                  <a:moveTo>
                    <a:pt x="1216" y="608"/>
                  </a:moveTo>
                  <a:lnTo>
                    <a:pt x="1215" y="639"/>
                  </a:lnTo>
                  <a:lnTo>
                    <a:pt x="1213" y="670"/>
                  </a:lnTo>
                  <a:lnTo>
                    <a:pt x="1209" y="701"/>
                  </a:lnTo>
                  <a:lnTo>
                    <a:pt x="1204" y="731"/>
                  </a:lnTo>
                  <a:lnTo>
                    <a:pt x="1197" y="760"/>
                  </a:lnTo>
                  <a:lnTo>
                    <a:pt x="1189" y="789"/>
                  </a:lnTo>
                  <a:lnTo>
                    <a:pt x="1179" y="817"/>
                  </a:lnTo>
                  <a:lnTo>
                    <a:pt x="1168" y="844"/>
                  </a:lnTo>
                  <a:lnTo>
                    <a:pt x="1157" y="871"/>
                  </a:lnTo>
                  <a:lnTo>
                    <a:pt x="1143" y="898"/>
                  </a:lnTo>
                  <a:lnTo>
                    <a:pt x="1128" y="923"/>
                  </a:lnTo>
                  <a:lnTo>
                    <a:pt x="1112" y="948"/>
                  </a:lnTo>
                  <a:lnTo>
                    <a:pt x="1095" y="972"/>
                  </a:lnTo>
                  <a:lnTo>
                    <a:pt x="1078" y="994"/>
                  </a:lnTo>
                  <a:lnTo>
                    <a:pt x="1058" y="1017"/>
                  </a:lnTo>
                  <a:lnTo>
                    <a:pt x="1038" y="1038"/>
                  </a:lnTo>
                  <a:lnTo>
                    <a:pt x="1017" y="1058"/>
                  </a:lnTo>
                  <a:lnTo>
                    <a:pt x="995" y="1078"/>
                  </a:lnTo>
                  <a:lnTo>
                    <a:pt x="972" y="1096"/>
                  </a:lnTo>
                  <a:lnTo>
                    <a:pt x="948" y="1112"/>
                  </a:lnTo>
                  <a:lnTo>
                    <a:pt x="923" y="1128"/>
                  </a:lnTo>
                  <a:lnTo>
                    <a:pt x="897" y="1142"/>
                  </a:lnTo>
                  <a:lnTo>
                    <a:pt x="871" y="1156"/>
                  </a:lnTo>
                  <a:lnTo>
                    <a:pt x="844" y="1168"/>
                  </a:lnTo>
                  <a:lnTo>
                    <a:pt x="817" y="1179"/>
                  </a:lnTo>
                  <a:lnTo>
                    <a:pt x="789" y="1189"/>
                  </a:lnTo>
                  <a:lnTo>
                    <a:pt x="760" y="1197"/>
                  </a:lnTo>
                  <a:lnTo>
                    <a:pt x="731" y="1204"/>
                  </a:lnTo>
                  <a:lnTo>
                    <a:pt x="701" y="1209"/>
                  </a:lnTo>
                  <a:lnTo>
                    <a:pt x="671" y="1214"/>
                  </a:lnTo>
                  <a:lnTo>
                    <a:pt x="639" y="1216"/>
                  </a:lnTo>
                  <a:lnTo>
                    <a:pt x="608" y="1216"/>
                  </a:lnTo>
                  <a:lnTo>
                    <a:pt x="577" y="1216"/>
                  </a:lnTo>
                  <a:lnTo>
                    <a:pt x="545" y="1214"/>
                  </a:lnTo>
                  <a:lnTo>
                    <a:pt x="515" y="1209"/>
                  </a:lnTo>
                  <a:lnTo>
                    <a:pt x="486" y="1204"/>
                  </a:lnTo>
                  <a:lnTo>
                    <a:pt x="456" y="1197"/>
                  </a:lnTo>
                  <a:lnTo>
                    <a:pt x="428" y="1189"/>
                  </a:lnTo>
                  <a:lnTo>
                    <a:pt x="398" y="1179"/>
                  </a:lnTo>
                  <a:lnTo>
                    <a:pt x="371" y="1168"/>
                  </a:lnTo>
                  <a:lnTo>
                    <a:pt x="344" y="1156"/>
                  </a:lnTo>
                  <a:lnTo>
                    <a:pt x="318" y="1142"/>
                  </a:lnTo>
                  <a:lnTo>
                    <a:pt x="293" y="1128"/>
                  </a:lnTo>
                  <a:lnTo>
                    <a:pt x="268" y="1112"/>
                  </a:lnTo>
                  <a:lnTo>
                    <a:pt x="244" y="1096"/>
                  </a:lnTo>
                  <a:lnTo>
                    <a:pt x="221" y="1078"/>
                  </a:lnTo>
                  <a:lnTo>
                    <a:pt x="199" y="1058"/>
                  </a:lnTo>
                  <a:lnTo>
                    <a:pt x="178" y="1038"/>
                  </a:lnTo>
                  <a:lnTo>
                    <a:pt x="158" y="1017"/>
                  </a:lnTo>
                  <a:lnTo>
                    <a:pt x="139" y="994"/>
                  </a:lnTo>
                  <a:lnTo>
                    <a:pt x="121" y="972"/>
                  </a:lnTo>
                  <a:lnTo>
                    <a:pt x="104" y="948"/>
                  </a:lnTo>
                  <a:lnTo>
                    <a:pt x="87" y="923"/>
                  </a:lnTo>
                  <a:lnTo>
                    <a:pt x="73" y="898"/>
                  </a:lnTo>
                  <a:lnTo>
                    <a:pt x="59" y="871"/>
                  </a:lnTo>
                  <a:lnTo>
                    <a:pt x="47" y="844"/>
                  </a:lnTo>
                  <a:lnTo>
                    <a:pt x="37" y="817"/>
                  </a:lnTo>
                  <a:lnTo>
                    <a:pt x="27" y="789"/>
                  </a:lnTo>
                  <a:lnTo>
                    <a:pt x="19" y="760"/>
                  </a:lnTo>
                  <a:lnTo>
                    <a:pt x="12" y="731"/>
                  </a:lnTo>
                  <a:lnTo>
                    <a:pt x="6" y="701"/>
                  </a:lnTo>
                  <a:lnTo>
                    <a:pt x="3" y="670"/>
                  </a:lnTo>
                  <a:lnTo>
                    <a:pt x="1" y="639"/>
                  </a:lnTo>
                  <a:lnTo>
                    <a:pt x="0" y="608"/>
                  </a:lnTo>
                  <a:lnTo>
                    <a:pt x="1" y="576"/>
                  </a:lnTo>
                  <a:lnTo>
                    <a:pt x="3" y="546"/>
                  </a:lnTo>
                  <a:lnTo>
                    <a:pt x="6" y="516"/>
                  </a:lnTo>
                  <a:lnTo>
                    <a:pt x="12" y="486"/>
                  </a:lnTo>
                  <a:lnTo>
                    <a:pt x="19" y="457"/>
                  </a:lnTo>
                  <a:lnTo>
                    <a:pt x="27" y="427"/>
                  </a:lnTo>
                  <a:lnTo>
                    <a:pt x="37" y="399"/>
                  </a:lnTo>
                  <a:lnTo>
                    <a:pt x="47" y="371"/>
                  </a:lnTo>
                  <a:lnTo>
                    <a:pt x="59" y="344"/>
                  </a:lnTo>
                  <a:lnTo>
                    <a:pt x="73" y="318"/>
                  </a:lnTo>
                  <a:lnTo>
                    <a:pt x="87" y="292"/>
                  </a:lnTo>
                  <a:lnTo>
                    <a:pt x="104" y="268"/>
                  </a:lnTo>
                  <a:lnTo>
                    <a:pt x="121" y="244"/>
                  </a:lnTo>
                  <a:lnTo>
                    <a:pt x="139" y="221"/>
                  </a:lnTo>
                  <a:lnTo>
                    <a:pt x="158" y="200"/>
                  </a:lnTo>
                  <a:lnTo>
                    <a:pt x="178" y="178"/>
                  </a:lnTo>
                  <a:lnTo>
                    <a:pt x="199" y="157"/>
                  </a:lnTo>
                  <a:lnTo>
                    <a:pt x="221" y="139"/>
                  </a:lnTo>
                  <a:lnTo>
                    <a:pt x="244" y="121"/>
                  </a:lnTo>
                  <a:lnTo>
                    <a:pt x="268" y="103"/>
                  </a:lnTo>
                  <a:lnTo>
                    <a:pt x="293" y="88"/>
                  </a:lnTo>
                  <a:lnTo>
                    <a:pt x="318" y="73"/>
                  </a:lnTo>
                  <a:lnTo>
                    <a:pt x="344" y="60"/>
                  </a:lnTo>
                  <a:lnTo>
                    <a:pt x="371" y="47"/>
                  </a:lnTo>
                  <a:lnTo>
                    <a:pt x="398" y="36"/>
                  </a:lnTo>
                  <a:lnTo>
                    <a:pt x="428" y="28"/>
                  </a:lnTo>
                  <a:lnTo>
                    <a:pt x="456" y="19"/>
                  </a:lnTo>
                  <a:lnTo>
                    <a:pt x="486" y="13"/>
                  </a:lnTo>
                  <a:lnTo>
                    <a:pt x="515" y="7"/>
                  </a:lnTo>
                  <a:lnTo>
                    <a:pt x="545" y="3"/>
                  </a:lnTo>
                  <a:lnTo>
                    <a:pt x="577" y="1"/>
                  </a:lnTo>
                  <a:lnTo>
                    <a:pt x="608" y="0"/>
                  </a:lnTo>
                  <a:lnTo>
                    <a:pt x="639" y="1"/>
                  </a:lnTo>
                  <a:lnTo>
                    <a:pt x="671" y="3"/>
                  </a:lnTo>
                  <a:lnTo>
                    <a:pt x="701" y="7"/>
                  </a:lnTo>
                  <a:lnTo>
                    <a:pt x="731" y="13"/>
                  </a:lnTo>
                  <a:lnTo>
                    <a:pt x="760" y="19"/>
                  </a:lnTo>
                  <a:lnTo>
                    <a:pt x="789" y="28"/>
                  </a:lnTo>
                  <a:lnTo>
                    <a:pt x="817" y="36"/>
                  </a:lnTo>
                  <a:lnTo>
                    <a:pt x="844" y="47"/>
                  </a:lnTo>
                  <a:lnTo>
                    <a:pt x="871" y="60"/>
                  </a:lnTo>
                  <a:lnTo>
                    <a:pt x="897" y="73"/>
                  </a:lnTo>
                  <a:lnTo>
                    <a:pt x="923" y="88"/>
                  </a:lnTo>
                  <a:lnTo>
                    <a:pt x="948" y="103"/>
                  </a:lnTo>
                  <a:lnTo>
                    <a:pt x="972" y="121"/>
                  </a:lnTo>
                  <a:lnTo>
                    <a:pt x="995" y="139"/>
                  </a:lnTo>
                  <a:lnTo>
                    <a:pt x="1017" y="157"/>
                  </a:lnTo>
                  <a:lnTo>
                    <a:pt x="1038" y="178"/>
                  </a:lnTo>
                  <a:lnTo>
                    <a:pt x="1058" y="200"/>
                  </a:lnTo>
                  <a:lnTo>
                    <a:pt x="1078" y="221"/>
                  </a:lnTo>
                  <a:lnTo>
                    <a:pt x="1095" y="244"/>
                  </a:lnTo>
                  <a:lnTo>
                    <a:pt x="1112" y="268"/>
                  </a:lnTo>
                  <a:lnTo>
                    <a:pt x="1128" y="292"/>
                  </a:lnTo>
                  <a:lnTo>
                    <a:pt x="1143" y="318"/>
                  </a:lnTo>
                  <a:lnTo>
                    <a:pt x="1157" y="344"/>
                  </a:lnTo>
                  <a:lnTo>
                    <a:pt x="1168" y="371"/>
                  </a:lnTo>
                  <a:lnTo>
                    <a:pt x="1179" y="399"/>
                  </a:lnTo>
                  <a:lnTo>
                    <a:pt x="1189" y="427"/>
                  </a:lnTo>
                  <a:lnTo>
                    <a:pt x="1197" y="457"/>
                  </a:lnTo>
                  <a:lnTo>
                    <a:pt x="1204" y="486"/>
                  </a:lnTo>
                  <a:lnTo>
                    <a:pt x="1209" y="516"/>
                  </a:lnTo>
                  <a:lnTo>
                    <a:pt x="1213" y="546"/>
                  </a:lnTo>
                  <a:lnTo>
                    <a:pt x="1215" y="576"/>
                  </a:lnTo>
                  <a:lnTo>
                    <a:pt x="1216" y="608"/>
                  </a:lnTo>
                  <a:close/>
                </a:path>
              </a:pathLst>
            </a:custGeom>
            <a:solidFill>
              <a:srgbClr val="EF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99"/>
            <p:cNvSpPr>
              <a:spLocks/>
            </p:cNvSpPr>
            <p:nvPr userDrawn="1"/>
          </p:nvSpPr>
          <p:spPr bwMode="auto">
            <a:xfrm>
              <a:off x="-5972175" y="-402612"/>
              <a:ext cx="82550" cy="82550"/>
            </a:xfrm>
            <a:custGeom>
              <a:avLst/>
              <a:gdLst>
                <a:gd name="T0" fmla="*/ 205 w 206"/>
                <a:gd name="T1" fmla="*/ 114 h 207"/>
                <a:gd name="T2" fmla="*/ 201 w 206"/>
                <a:gd name="T3" fmla="*/ 134 h 207"/>
                <a:gd name="T4" fmla="*/ 193 w 206"/>
                <a:gd name="T5" fmla="*/ 153 h 207"/>
                <a:gd name="T6" fmla="*/ 182 w 206"/>
                <a:gd name="T7" fmla="*/ 169 h 207"/>
                <a:gd name="T8" fmla="*/ 168 w 206"/>
                <a:gd name="T9" fmla="*/ 183 h 207"/>
                <a:gd name="T10" fmla="*/ 152 w 206"/>
                <a:gd name="T11" fmla="*/ 195 h 207"/>
                <a:gd name="T12" fmla="*/ 134 w 206"/>
                <a:gd name="T13" fmla="*/ 202 h 207"/>
                <a:gd name="T14" fmla="*/ 113 w 206"/>
                <a:gd name="T15" fmla="*/ 207 h 207"/>
                <a:gd name="T16" fmla="*/ 93 w 206"/>
                <a:gd name="T17" fmla="*/ 207 h 207"/>
                <a:gd name="T18" fmla="*/ 72 w 206"/>
                <a:gd name="T19" fmla="*/ 202 h 207"/>
                <a:gd name="T20" fmla="*/ 54 w 206"/>
                <a:gd name="T21" fmla="*/ 195 h 207"/>
                <a:gd name="T22" fmla="*/ 38 w 206"/>
                <a:gd name="T23" fmla="*/ 183 h 207"/>
                <a:gd name="T24" fmla="*/ 24 w 206"/>
                <a:gd name="T25" fmla="*/ 169 h 207"/>
                <a:gd name="T26" fmla="*/ 12 w 206"/>
                <a:gd name="T27" fmla="*/ 153 h 207"/>
                <a:gd name="T28" fmla="*/ 4 w 206"/>
                <a:gd name="T29" fmla="*/ 134 h 207"/>
                <a:gd name="T30" fmla="*/ 0 w 206"/>
                <a:gd name="T31" fmla="*/ 114 h 207"/>
                <a:gd name="T32" fmla="*/ 0 w 206"/>
                <a:gd name="T33" fmla="*/ 93 h 207"/>
                <a:gd name="T34" fmla="*/ 4 w 206"/>
                <a:gd name="T35" fmla="*/ 73 h 207"/>
                <a:gd name="T36" fmla="*/ 12 w 206"/>
                <a:gd name="T37" fmla="*/ 54 h 207"/>
                <a:gd name="T38" fmla="*/ 24 w 206"/>
                <a:gd name="T39" fmla="*/ 38 h 207"/>
                <a:gd name="T40" fmla="*/ 38 w 206"/>
                <a:gd name="T41" fmla="*/ 24 h 207"/>
                <a:gd name="T42" fmla="*/ 54 w 206"/>
                <a:gd name="T43" fmla="*/ 13 h 207"/>
                <a:gd name="T44" fmla="*/ 72 w 206"/>
                <a:gd name="T45" fmla="*/ 6 h 207"/>
                <a:gd name="T46" fmla="*/ 93 w 206"/>
                <a:gd name="T47" fmla="*/ 1 h 207"/>
                <a:gd name="T48" fmla="*/ 113 w 206"/>
                <a:gd name="T49" fmla="*/ 1 h 207"/>
                <a:gd name="T50" fmla="*/ 134 w 206"/>
                <a:gd name="T51" fmla="*/ 6 h 207"/>
                <a:gd name="T52" fmla="*/ 152 w 206"/>
                <a:gd name="T53" fmla="*/ 13 h 207"/>
                <a:gd name="T54" fmla="*/ 168 w 206"/>
                <a:gd name="T55" fmla="*/ 24 h 207"/>
                <a:gd name="T56" fmla="*/ 182 w 206"/>
                <a:gd name="T57" fmla="*/ 38 h 207"/>
                <a:gd name="T58" fmla="*/ 193 w 206"/>
                <a:gd name="T59" fmla="*/ 54 h 207"/>
                <a:gd name="T60" fmla="*/ 201 w 206"/>
                <a:gd name="T61" fmla="*/ 73 h 207"/>
                <a:gd name="T62" fmla="*/ 205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4"/>
                  </a:moveTo>
                  <a:lnTo>
                    <a:pt x="205" y="114"/>
                  </a:lnTo>
                  <a:lnTo>
                    <a:pt x="204" y="125"/>
                  </a:lnTo>
                  <a:lnTo>
                    <a:pt x="201" y="134"/>
                  </a:lnTo>
                  <a:lnTo>
                    <a:pt x="197" y="144"/>
                  </a:lnTo>
                  <a:lnTo>
                    <a:pt x="193" y="153"/>
                  </a:lnTo>
                  <a:lnTo>
                    <a:pt x="188" y="161"/>
                  </a:lnTo>
                  <a:lnTo>
                    <a:pt x="182" y="169"/>
                  </a:lnTo>
                  <a:lnTo>
                    <a:pt x="176" y="176"/>
                  </a:lnTo>
                  <a:lnTo>
                    <a:pt x="168" y="183"/>
                  </a:lnTo>
                  <a:lnTo>
                    <a:pt x="161" y="189"/>
                  </a:lnTo>
                  <a:lnTo>
                    <a:pt x="152" y="195"/>
                  </a:lnTo>
                  <a:lnTo>
                    <a:pt x="142" y="199"/>
                  </a:lnTo>
                  <a:lnTo>
                    <a:pt x="134" y="202"/>
                  </a:lnTo>
                  <a:lnTo>
                    <a:pt x="124" y="204"/>
                  </a:lnTo>
                  <a:lnTo>
                    <a:pt x="113" y="207"/>
                  </a:lnTo>
                  <a:lnTo>
                    <a:pt x="102" y="207"/>
                  </a:lnTo>
                  <a:lnTo>
                    <a:pt x="93" y="207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2" y="199"/>
                  </a:lnTo>
                  <a:lnTo>
                    <a:pt x="54" y="195"/>
                  </a:lnTo>
                  <a:lnTo>
                    <a:pt x="45" y="189"/>
                  </a:lnTo>
                  <a:lnTo>
                    <a:pt x="38" y="183"/>
                  </a:lnTo>
                  <a:lnTo>
                    <a:pt x="30" y="176"/>
                  </a:lnTo>
                  <a:lnTo>
                    <a:pt x="24" y="169"/>
                  </a:lnTo>
                  <a:lnTo>
                    <a:pt x="17" y="161"/>
                  </a:lnTo>
                  <a:lnTo>
                    <a:pt x="12" y="153"/>
                  </a:lnTo>
                  <a:lnTo>
                    <a:pt x="7" y="144"/>
                  </a:lnTo>
                  <a:lnTo>
                    <a:pt x="4" y="134"/>
                  </a:lnTo>
                  <a:lnTo>
                    <a:pt x="2" y="125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93"/>
                  </a:lnTo>
                  <a:lnTo>
                    <a:pt x="2" y="82"/>
                  </a:lnTo>
                  <a:lnTo>
                    <a:pt x="4" y="73"/>
                  </a:lnTo>
                  <a:lnTo>
                    <a:pt x="7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4" y="38"/>
                  </a:lnTo>
                  <a:lnTo>
                    <a:pt x="30" y="31"/>
                  </a:lnTo>
                  <a:lnTo>
                    <a:pt x="38" y="24"/>
                  </a:lnTo>
                  <a:lnTo>
                    <a:pt x="45" y="19"/>
                  </a:lnTo>
                  <a:lnTo>
                    <a:pt x="54" y="13"/>
                  </a:lnTo>
                  <a:lnTo>
                    <a:pt x="62" y="9"/>
                  </a:lnTo>
                  <a:lnTo>
                    <a:pt x="72" y="6"/>
                  </a:lnTo>
                  <a:lnTo>
                    <a:pt x="82" y="2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3" y="1"/>
                  </a:lnTo>
                  <a:lnTo>
                    <a:pt x="124" y="2"/>
                  </a:lnTo>
                  <a:lnTo>
                    <a:pt x="134" y="6"/>
                  </a:lnTo>
                  <a:lnTo>
                    <a:pt x="142" y="9"/>
                  </a:lnTo>
                  <a:lnTo>
                    <a:pt x="152" y="13"/>
                  </a:lnTo>
                  <a:lnTo>
                    <a:pt x="161" y="19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7" y="64"/>
                  </a:lnTo>
                  <a:lnTo>
                    <a:pt x="201" y="73"/>
                  </a:lnTo>
                  <a:lnTo>
                    <a:pt x="204" y="82"/>
                  </a:lnTo>
                  <a:lnTo>
                    <a:pt x="205" y="93"/>
                  </a:lnTo>
                  <a:lnTo>
                    <a:pt x="206" y="104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00"/>
            <p:cNvSpPr>
              <a:spLocks/>
            </p:cNvSpPr>
            <p:nvPr userDrawn="1"/>
          </p:nvSpPr>
          <p:spPr bwMode="auto">
            <a:xfrm>
              <a:off x="-5737225" y="-261324"/>
              <a:ext cx="82550" cy="80963"/>
            </a:xfrm>
            <a:custGeom>
              <a:avLst/>
              <a:gdLst>
                <a:gd name="T0" fmla="*/ 205 w 206"/>
                <a:gd name="T1" fmla="*/ 114 h 207"/>
                <a:gd name="T2" fmla="*/ 202 w 206"/>
                <a:gd name="T3" fmla="*/ 134 h 207"/>
                <a:gd name="T4" fmla="*/ 193 w 206"/>
                <a:gd name="T5" fmla="*/ 153 h 207"/>
                <a:gd name="T6" fmla="*/ 182 w 206"/>
                <a:gd name="T7" fmla="*/ 169 h 207"/>
                <a:gd name="T8" fmla="*/ 168 w 206"/>
                <a:gd name="T9" fmla="*/ 183 h 207"/>
                <a:gd name="T10" fmla="*/ 152 w 206"/>
                <a:gd name="T11" fmla="*/ 194 h 207"/>
                <a:gd name="T12" fmla="*/ 134 w 206"/>
                <a:gd name="T13" fmla="*/ 201 h 207"/>
                <a:gd name="T14" fmla="*/ 113 w 206"/>
                <a:gd name="T15" fmla="*/ 206 h 207"/>
                <a:gd name="T16" fmla="*/ 93 w 206"/>
                <a:gd name="T17" fmla="*/ 206 h 207"/>
                <a:gd name="T18" fmla="*/ 72 w 206"/>
                <a:gd name="T19" fmla="*/ 201 h 207"/>
                <a:gd name="T20" fmla="*/ 54 w 206"/>
                <a:gd name="T21" fmla="*/ 194 h 207"/>
                <a:gd name="T22" fmla="*/ 37 w 206"/>
                <a:gd name="T23" fmla="*/ 183 h 207"/>
                <a:gd name="T24" fmla="*/ 23 w 206"/>
                <a:gd name="T25" fmla="*/ 169 h 207"/>
                <a:gd name="T26" fmla="*/ 13 w 206"/>
                <a:gd name="T27" fmla="*/ 153 h 207"/>
                <a:gd name="T28" fmla="*/ 4 w 206"/>
                <a:gd name="T29" fmla="*/ 134 h 207"/>
                <a:gd name="T30" fmla="*/ 1 w 206"/>
                <a:gd name="T31" fmla="*/ 114 h 207"/>
                <a:gd name="T32" fmla="*/ 1 w 206"/>
                <a:gd name="T33" fmla="*/ 93 h 207"/>
                <a:gd name="T34" fmla="*/ 4 w 206"/>
                <a:gd name="T35" fmla="*/ 73 h 207"/>
                <a:gd name="T36" fmla="*/ 13 w 206"/>
                <a:gd name="T37" fmla="*/ 54 h 207"/>
                <a:gd name="T38" fmla="*/ 23 w 206"/>
                <a:gd name="T39" fmla="*/ 38 h 207"/>
                <a:gd name="T40" fmla="*/ 37 w 206"/>
                <a:gd name="T41" fmla="*/ 24 h 207"/>
                <a:gd name="T42" fmla="*/ 54 w 206"/>
                <a:gd name="T43" fmla="*/ 12 h 207"/>
                <a:gd name="T44" fmla="*/ 72 w 206"/>
                <a:gd name="T45" fmla="*/ 5 h 207"/>
                <a:gd name="T46" fmla="*/ 93 w 206"/>
                <a:gd name="T47" fmla="*/ 0 h 207"/>
                <a:gd name="T48" fmla="*/ 113 w 206"/>
                <a:gd name="T49" fmla="*/ 0 h 207"/>
                <a:gd name="T50" fmla="*/ 134 w 206"/>
                <a:gd name="T51" fmla="*/ 5 h 207"/>
                <a:gd name="T52" fmla="*/ 152 w 206"/>
                <a:gd name="T53" fmla="*/ 12 h 207"/>
                <a:gd name="T54" fmla="*/ 168 w 206"/>
                <a:gd name="T55" fmla="*/ 24 h 207"/>
                <a:gd name="T56" fmla="*/ 182 w 206"/>
                <a:gd name="T57" fmla="*/ 38 h 207"/>
                <a:gd name="T58" fmla="*/ 193 w 206"/>
                <a:gd name="T59" fmla="*/ 54 h 207"/>
                <a:gd name="T60" fmla="*/ 202 w 206"/>
                <a:gd name="T61" fmla="*/ 73 h 207"/>
                <a:gd name="T62" fmla="*/ 205 w 206"/>
                <a:gd name="T63" fmla="*/ 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7">
                  <a:moveTo>
                    <a:pt x="206" y="103"/>
                  </a:moveTo>
                  <a:lnTo>
                    <a:pt x="205" y="114"/>
                  </a:lnTo>
                  <a:lnTo>
                    <a:pt x="204" y="125"/>
                  </a:lnTo>
                  <a:lnTo>
                    <a:pt x="202" y="134"/>
                  </a:lnTo>
                  <a:lnTo>
                    <a:pt x="197" y="143"/>
                  </a:lnTo>
                  <a:lnTo>
                    <a:pt x="193" y="153"/>
                  </a:lnTo>
                  <a:lnTo>
                    <a:pt x="189" y="161"/>
                  </a:lnTo>
                  <a:lnTo>
                    <a:pt x="182" y="169"/>
                  </a:lnTo>
                  <a:lnTo>
                    <a:pt x="176" y="177"/>
                  </a:lnTo>
                  <a:lnTo>
                    <a:pt x="168" y="183"/>
                  </a:lnTo>
                  <a:lnTo>
                    <a:pt x="161" y="188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4" y="201"/>
                  </a:lnTo>
                  <a:lnTo>
                    <a:pt x="124" y="205"/>
                  </a:lnTo>
                  <a:lnTo>
                    <a:pt x="113" y="206"/>
                  </a:lnTo>
                  <a:lnTo>
                    <a:pt x="102" y="207"/>
                  </a:lnTo>
                  <a:lnTo>
                    <a:pt x="93" y="206"/>
                  </a:lnTo>
                  <a:lnTo>
                    <a:pt x="82" y="205"/>
                  </a:lnTo>
                  <a:lnTo>
                    <a:pt x="72" y="201"/>
                  </a:lnTo>
                  <a:lnTo>
                    <a:pt x="62" y="198"/>
                  </a:lnTo>
                  <a:lnTo>
                    <a:pt x="54" y="194"/>
                  </a:lnTo>
                  <a:lnTo>
                    <a:pt x="45" y="188"/>
                  </a:lnTo>
                  <a:lnTo>
                    <a:pt x="37" y="183"/>
                  </a:lnTo>
                  <a:lnTo>
                    <a:pt x="30" y="177"/>
                  </a:lnTo>
                  <a:lnTo>
                    <a:pt x="23" y="169"/>
                  </a:lnTo>
                  <a:lnTo>
                    <a:pt x="17" y="161"/>
                  </a:lnTo>
                  <a:lnTo>
                    <a:pt x="13" y="153"/>
                  </a:lnTo>
                  <a:lnTo>
                    <a:pt x="8" y="143"/>
                  </a:lnTo>
                  <a:lnTo>
                    <a:pt x="4" y="134"/>
                  </a:lnTo>
                  <a:lnTo>
                    <a:pt x="2" y="125"/>
                  </a:lnTo>
                  <a:lnTo>
                    <a:pt x="1" y="114"/>
                  </a:lnTo>
                  <a:lnTo>
                    <a:pt x="0" y="103"/>
                  </a:lnTo>
                  <a:lnTo>
                    <a:pt x="1" y="93"/>
                  </a:lnTo>
                  <a:lnTo>
                    <a:pt x="2" y="83"/>
                  </a:lnTo>
                  <a:lnTo>
                    <a:pt x="4" y="73"/>
                  </a:lnTo>
                  <a:lnTo>
                    <a:pt x="8" y="63"/>
                  </a:lnTo>
                  <a:lnTo>
                    <a:pt x="13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1"/>
                  </a:lnTo>
                  <a:lnTo>
                    <a:pt x="37" y="24"/>
                  </a:lnTo>
                  <a:lnTo>
                    <a:pt x="45" y="18"/>
                  </a:lnTo>
                  <a:lnTo>
                    <a:pt x="54" y="12"/>
                  </a:lnTo>
                  <a:lnTo>
                    <a:pt x="62" y="8"/>
                  </a:lnTo>
                  <a:lnTo>
                    <a:pt x="72" y="5"/>
                  </a:lnTo>
                  <a:lnTo>
                    <a:pt x="82" y="3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24" y="3"/>
                  </a:lnTo>
                  <a:lnTo>
                    <a:pt x="134" y="5"/>
                  </a:lnTo>
                  <a:lnTo>
                    <a:pt x="143" y="8"/>
                  </a:lnTo>
                  <a:lnTo>
                    <a:pt x="152" y="12"/>
                  </a:lnTo>
                  <a:lnTo>
                    <a:pt x="161" y="18"/>
                  </a:lnTo>
                  <a:lnTo>
                    <a:pt x="168" y="24"/>
                  </a:lnTo>
                  <a:lnTo>
                    <a:pt x="176" y="31"/>
                  </a:lnTo>
                  <a:lnTo>
                    <a:pt x="182" y="38"/>
                  </a:lnTo>
                  <a:lnTo>
                    <a:pt x="189" y="46"/>
                  </a:lnTo>
                  <a:lnTo>
                    <a:pt x="193" y="54"/>
                  </a:lnTo>
                  <a:lnTo>
                    <a:pt x="197" y="63"/>
                  </a:lnTo>
                  <a:lnTo>
                    <a:pt x="202" y="73"/>
                  </a:lnTo>
                  <a:lnTo>
                    <a:pt x="204" y="83"/>
                  </a:lnTo>
                  <a:lnTo>
                    <a:pt x="205" y="93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01"/>
            <p:cNvSpPr>
              <a:spLocks/>
            </p:cNvSpPr>
            <p:nvPr userDrawn="1"/>
          </p:nvSpPr>
          <p:spPr bwMode="auto">
            <a:xfrm>
              <a:off x="-5903913" y="-221637"/>
              <a:ext cx="52388" cy="53975"/>
            </a:xfrm>
            <a:custGeom>
              <a:avLst/>
              <a:gdLst>
                <a:gd name="T0" fmla="*/ 133 w 133"/>
                <a:gd name="T1" fmla="*/ 74 h 134"/>
                <a:gd name="T2" fmla="*/ 130 w 133"/>
                <a:gd name="T3" fmla="*/ 86 h 134"/>
                <a:gd name="T4" fmla="*/ 126 w 133"/>
                <a:gd name="T5" fmla="*/ 98 h 134"/>
                <a:gd name="T6" fmla="*/ 118 w 133"/>
                <a:gd name="T7" fmla="*/ 109 h 134"/>
                <a:gd name="T8" fmla="*/ 109 w 133"/>
                <a:gd name="T9" fmla="*/ 119 h 134"/>
                <a:gd name="T10" fmla="*/ 99 w 133"/>
                <a:gd name="T11" fmla="*/ 125 h 134"/>
                <a:gd name="T12" fmla="*/ 87 w 133"/>
                <a:gd name="T13" fmla="*/ 131 h 134"/>
                <a:gd name="T14" fmla="*/ 74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6 w 133"/>
                <a:gd name="T25" fmla="*/ 109 h 134"/>
                <a:gd name="T26" fmla="*/ 8 w 133"/>
                <a:gd name="T27" fmla="*/ 98 h 134"/>
                <a:gd name="T28" fmla="*/ 3 w 133"/>
                <a:gd name="T29" fmla="*/ 86 h 134"/>
                <a:gd name="T30" fmla="*/ 0 w 133"/>
                <a:gd name="T31" fmla="*/ 74 h 134"/>
                <a:gd name="T32" fmla="*/ 0 w 133"/>
                <a:gd name="T33" fmla="*/ 61 h 134"/>
                <a:gd name="T34" fmla="*/ 3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7 w 133"/>
                <a:gd name="T45" fmla="*/ 3 h 134"/>
                <a:gd name="T46" fmla="*/ 60 w 133"/>
                <a:gd name="T47" fmla="*/ 1 h 134"/>
                <a:gd name="T48" fmla="*/ 74 w 133"/>
                <a:gd name="T49" fmla="*/ 1 h 134"/>
                <a:gd name="T50" fmla="*/ 87 w 133"/>
                <a:gd name="T51" fmla="*/ 3 h 134"/>
                <a:gd name="T52" fmla="*/ 99 w 133"/>
                <a:gd name="T53" fmla="*/ 9 h 134"/>
                <a:gd name="T54" fmla="*/ 109 w 133"/>
                <a:gd name="T55" fmla="*/ 15 h 134"/>
                <a:gd name="T56" fmla="*/ 118 w 133"/>
                <a:gd name="T57" fmla="*/ 25 h 134"/>
                <a:gd name="T58" fmla="*/ 126 w 133"/>
                <a:gd name="T59" fmla="*/ 36 h 134"/>
                <a:gd name="T60" fmla="*/ 130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0" y="86"/>
                  </a:lnTo>
                  <a:lnTo>
                    <a:pt x="128" y="93"/>
                  </a:lnTo>
                  <a:lnTo>
                    <a:pt x="126" y="98"/>
                  </a:lnTo>
                  <a:lnTo>
                    <a:pt x="121" y="104"/>
                  </a:lnTo>
                  <a:lnTo>
                    <a:pt x="118" y="109"/>
                  </a:lnTo>
                  <a:lnTo>
                    <a:pt x="114" y="115"/>
                  </a:lnTo>
                  <a:lnTo>
                    <a:pt x="109" y="119"/>
                  </a:lnTo>
                  <a:lnTo>
                    <a:pt x="104" y="122"/>
                  </a:lnTo>
                  <a:lnTo>
                    <a:pt x="99" y="125"/>
                  </a:lnTo>
                  <a:lnTo>
                    <a:pt x="92" y="129"/>
                  </a:lnTo>
                  <a:lnTo>
                    <a:pt x="87" y="131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6" y="134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1"/>
                  </a:lnTo>
                  <a:lnTo>
                    <a:pt x="40" y="129"/>
                  </a:lnTo>
                  <a:lnTo>
                    <a:pt x="35" y="125"/>
                  </a:lnTo>
                  <a:lnTo>
                    <a:pt x="30" y="122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09"/>
                  </a:lnTo>
                  <a:lnTo>
                    <a:pt x="11" y="104"/>
                  </a:lnTo>
                  <a:lnTo>
                    <a:pt x="8" y="98"/>
                  </a:lnTo>
                  <a:lnTo>
                    <a:pt x="5" y="93"/>
                  </a:lnTo>
                  <a:lnTo>
                    <a:pt x="3" y="86"/>
                  </a:lnTo>
                  <a:lnTo>
                    <a:pt x="1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5" y="41"/>
                  </a:lnTo>
                  <a:lnTo>
                    <a:pt x="8" y="36"/>
                  </a:lnTo>
                  <a:lnTo>
                    <a:pt x="11" y="29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4" y="15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0" y="5"/>
                  </a:lnTo>
                  <a:lnTo>
                    <a:pt x="47" y="3"/>
                  </a:lnTo>
                  <a:lnTo>
                    <a:pt x="53" y="2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7" y="3"/>
                  </a:lnTo>
                  <a:lnTo>
                    <a:pt x="92" y="5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09" y="15"/>
                  </a:lnTo>
                  <a:lnTo>
                    <a:pt x="114" y="20"/>
                  </a:lnTo>
                  <a:lnTo>
                    <a:pt x="118" y="25"/>
                  </a:lnTo>
                  <a:lnTo>
                    <a:pt x="121" y="29"/>
                  </a:lnTo>
                  <a:lnTo>
                    <a:pt x="126" y="36"/>
                  </a:lnTo>
                  <a:lnTo>
                    <a:pt x="128" y="41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02"/>
            <p:cNvSpPr>
              <a:spLocks/>
            </p:cNvSpPr>
            <p:nvPr userDrawn="1"/>
          </p:nvSpPr>
          <p:spPr bwMode="auto">
            <a:xfrm>
              <a:off x="-5781675" y="-402612"/>
              <a:ext cx="53975" cy="53975"/>
            </a:xfrm>
            <a:custGeom>
              <a:avLst/>
              <a:gdLst>
                <a:gd name="T0" fmla="*/ 133 w 133"/>
                <a:gd name="T1" fmla="*/ 74 h 134"/>
                <a:gd name="T2" fmla="*/ 131 w 133"/>
                <a:gd name="T3" fmla="*/ 87 h 134"/>
                <a:gd name="T4" fmla="*/ 126 w 133"/>
                <a:gd name="T5" fmla="*/ 99 h 134"/>
                <a:gd name="T6" fmla="*/ 118 w 133"/>
                <a:gd name="T7" fmla="*/ 109 h 134"/>
                <a:gd name="T8" fmla="*/ 110 w 133"/>
                <a:gd name="T9" fmla="*/ 119 h 134"/>
                <a:gd name="T10" fmla="*/ 99 w 133"/>
                <a:gd name="T11" fmla="*/ 126 h 134"/>
                <a:gd name="T12" fmla="*/ 87 w 133"/>
                <a:gd name="T13" fmla="*/ 131 h 134"/>
                <a:gd name="T14" fmla="*/ 74 w 133"/>
                <a:gd name="T15" fmla="*/ 133 h 134"/>
                <a:gd name="T16" fmla="*/ 60 w 133"/>
                <a:gd name="T17" fmla="*/ 133 h 134"/>
                <a:gd name="T18" fmla="*/ 47 w 133"/>
                <a:gd name="T19" fmla="*/ 131 h 134"/>
                <a:gd name="T20" fmla="*/ 35 w 133"/>
                <a:gd name="T21" fmla="*/ 126 h 134"/>
                <a:gd name="T22" fmla="*/ 24 w 133"/>
                <a:gd name="T23" fmla="*/ 119 h 134"/>
                <a:gd name="T24" fmla="*/ 16 w 133"/>
                <a:gd name="T25" fmla="*/ 109 h 134"/>
                <a:gd name="T26" fmla="*/ 8 w 133"/>
                <a:gd name="T27" fmla="*/ 99 h 134"/>
                <a:gd name="T28" fmla="*/ 4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4 w 133"/>
                <a:gd name="T35" fmla="*/ 48 h 134"/>
                <a:gd name="T36" fmla="*/ 8 w 133"/>
                <a:gd name="T37" fmla="*/ 36 h 134"/>
                <a:gd name="T38" fmla="*/ 16 w 133"/>
                <a:gd name="T39" fmla="*/ 25 h 134"/>
                <a:gd name="T40" fmla="*/ 24 w 133"/>
                <a:gd name="T41" fmla="*/ 15 h 134"/>
                <a:gd name="T42" fmla="*/ 35 w 133"/>
                <a:gd name="T43" fmla="*/ 9 h 134"/>
                <a:gd name="T44" fmla="*/ 47 w 133"/>
                <a:gd name="T45" fmla="*/ 4 h 134"/>
                <a:gd name="T46" fmla="*/ 60 w 133"/>
                <a:gd name="T47" fmla="*/ 1 h 134"/>
                <a:gd name="T48" fmla="*/ 74 w 133"/>
                <a:gd name="T49" fmla="*/ 1 h 134"/>
                <a:gd name="T50" fmla="*/ 87 w 133"/>
                <a:gd name="T51" fmla="*/ 4 h 134"/>
                <a:gd name="T52" fmla="*/ 99 w 133"/>
                <a:gd name="T53" fmla="*/ 9 h 134"/>
                <a:gd name="T54" fmla="*/ 110 w 133"/>
                <a:gd name="T55" fmla="*/ 15 h 134"/>
                <a:gd name="T56" fmla="*/ 118 w 133"/>
                <a:gd name="T57" fmla="*/ 25 h 134"/>
                <a:gd name="T58" fmla="*/ 126 w 133"/>
                <a:gd name="T59" fmla="*/ 36 h 134"/>
                <a:gd name="T60" fmla="*/ 131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0"/>
                  </a:lnTo>
                  <a:lnTo>
                    <a:pt x="131" y="87"/>
                  </a:lnTo>
                  <a:lnTo>
                    <a:pt x="129" y="93"/>
                  </a:lnTo>
                  <a:lnTo>
                    <a:pt x="126" y="99"/>
                  </a:lnTo>
                  <a:lnTo>
                    <a:pt x="122" y="104"/>
                  </a:lnTo>
                  <a:lnTo>
                    <a:pt x="118" y="109"/>
                  </a:lnTo>
                  <a:lnTo>
                    <a:pt x="114" y="115"/>
                  </a:lnTo>
                  <a:lnTo>
                    <a:pt x="110" y="119"/>
                  </a:lnTo>
                  <a:lnTo>
                    <a:pt x="104" y="122"/>
                  </a:lnTo>
                  <a:lnTo>
                    <a:pt x="99" y="126"/>
                  </a:lnTo>
                  <a:lnTo>
                    <a:pt x="93" y="129"/>
                  </a:lnTo>
                  <a:lnTo>
                    <a:pt x="87" y="131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4"/>
                  </a:lnTo>
                  <a:lnTo>
                    <a:pt x="60" y="133"/>
                  </a:lnTo>
                  <a:lnTo>
                    <a:pt x="53" y="132"/>
                  </a:lnTo>
                  <a:lnTo>
                    <a:pt x="47" y="131"/>
                  </a:lnTo>
                  <a:lnTo>
                    <a:pt x="41" y="129"/>
                  </a:lnTo>
                  <a:lnTo>
                    <a:pt x="35" y="126"/>
                  </a:lnTo>
                  <a:lnTo>
                    <a:pt x="30" y="122"/>
                  </a:lnTo>
                  <a:lnTo>
                    <a:pt x="24" y="119"/>
                  </a:lnTo>
                  <a:lnTo>
                    <a:pt x="20" y="115"/>
                  </a:lnTo>
                  <a:lnTo>
                    <a:pt x="16" y="109"/>
                  </a:lnTo>
                  <a:lnTo>
                    <a:pt x="12" y="104"/>
                  </a:lnTo>
                  <a:lnTo>
                    <a:pt x="8" y="99"/>
                  </a:lnTo>
                  <a:lnTo>
                    <a:pt x="6" y="93"/>
                  </a:lnTo>
                  <a:lnTo>
                    <a:pt x="4" y="87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2" y="54"/>
                  </a:lnTo>
                  <a:lnTo>
                    <a:pt x="4" y="48"/>
                  </a:lnTo>
                  <a:lnTo>
                    <a:pt x="6" y="41"/>
                  </a:lnTo>
                  <a:lnTo>
                    <a:pt x="8" y="36"/>
                  </a:lnTo>
                  <a:lnTo>
                    <a:pt x="12" y="29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4" y="15"/>
                  </a:lnTo>
                  <a:lnTo>
                    <a:pt x="30" y="12"/>
                  </a:lnTo>
                  <a:lnTo>
                    <a:pt x="35" y="9"/>
                  </a:lnTo>
                  <a:lnTo>
                    <a:pt x="41" y="6"/>
                  </a:lnTo>
                  <a:lnTo>
                    <a:pt x="47" y="4"/>
                  </a:lnTo>
                  <a:lnTo>
                    <a:pt x="53" y="2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4" y="1"/>
                  </a:lnTo>
                  <a:lnTo>
                    <a:pt x="80" y="2"/>
                  </a:lnTo>
                  <a:lnTo>
                    <a:pt x="87" y="4"/>
                  </a:lnTo>
                  <a:lnTo>
                    <a:pt x="93" y="6"/>
                  </a:lnTo>
                  <a:lnTo>
                    <a:pt x="99" y="9"/>
                  </a:lnTo>
                  <a:lnTo>
                    <a:pt x="104" y="12"/>
                  </a:lnTo>
                  <a:lnTo>
                    <a:pt x="110" y="15"/>
                  </a:lnTo>
                  <a:lnTo>
                    <a:pt x="114" y="20"/>
                  </a:lnTo>
                  <a:lnTo>
                    <a:pt x="118" y="25"/>
                  </a:lnTo>
                  <a:lnTo>
                    <a:pt x="122" y="29"/>
                  </a:lnTo>
                  <a:lnTo>
                    <a:pt x="126" y="36"/>
                  </a:lnTo>
                  <a:lnTo>
                    <a:pt x="129" y="41"/>
                  </a:lnTo>
                  <a:lnTo>
                    <a:pt x="131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03"/>
            <p:cNvSpPr>
              <a:spLocks/>
            </p:cNvSpPr>
            <p:nvPr userDrawn="1"/>
          </p:nvSpPr>
          <p:spPr bwMode="auto">
            <a:xfrm>
              <a:off x="-5842000" y="-308949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4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5 w 80"/>
                <a:gd name="T13" fmla="*/ 76 h 80"/>
                <a:gd name="T14" fmla="*/ 49 w 80"/>
                <a:gd name="T15" fmla="*/ 78 h 80"/>
                <a:gd name="T16" fmla="*/ 40 w 80"/>
                <a:gd name="T17" fmla="*/ 80 h 80"/>
                <a:gd name="T18" fmla="*/ 32 w 80"/>
                <a:gd name="T19" fmla="*/ 78 h 80"/>
                <a:gd name="T20" fmla="*/ 25 w 80"/>
                <a:gd name="T21" fmla="*/ 76 h 80"/>
                <a:gd name="T22" fmla="*/ 17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3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3 w 80"/>
                <a:gd name="T37" fmla="*/ 23 h 80"/>
                <a:gd name="T38" fmla="*/ 7 w 80"/>
                <a:gd name="T39" fmla="*/ 17 h 80"/>
                <a:gd name="T40" fmla="*/ 12 w 80"/>
                <a:gd name="T41" fmla="*/ 11 h 80"/>
                <a:gd name="T42" fmla="*/ 17 w 80"/>
                <a:gd name="T43" fmla="*/ 6 h 80"/>
                <a:gd name="T44" fmla="*/ 25 w 80"/>
                <a:gd name="T45" fmla="*/ 3 h 80"/>
                <a:gd name="T46" fmla="*/ 32 w 80"/>
                <a:gd name="T47" fmla="*/ 1 h 80"/>
                <a:gd name="T48" fmla="*/ 40 w 80"/>
                <a:gd name="T49" fmla="*/ 0 h 80"/>
                <a:gd name="T50" fmla="*/ 49 w 80"/>
                <a:gd name="T51" fmla="*/ 1 h 80"/>
                <a:gd name="T52" fmla="*/ 55 w 80"/>
                <a:gd name="T53" fmla="*/ 3 h 80"/>
                <a:gd name="T54" fmla="*/ 63 w 80"/>
                <a:gd name="T55" fmla="*/ 6 h 80"/>
                <a:gd name="T56" fmla="*/ 68 w 80"/>
                <a:gd name="T57" fmla="*/ 11 h 80"/>
                <a:gd name="T58" fmla="*/ 74 w 80"/>
                <a:gd name="T59" fmla="*/ 17 h 80"/>
                <a:gd name="T60" fmla="*/ 77 w 80"/>
                <a:gd name="T61" fmla="*/ 23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4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5" y="76"/>
                  </a:lnTo>
                  <a:lnTo>
                    <a:pt x="49" y="78"/>
                  </a:lnTo>
                  <a:lnTo>
                    <a:pt x="40" y="80"/>
                  </a:lnTo>
                  <a:lnTo>
                    <a:pt x="32" y="78"/>
                  </a:lnTo>
                  <a:lnTo>
                    <a:pt x="25" y="76"/>
                  </a:lnTo>
                  <a:lnTo>
                    <a:pt x="17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3" y="23"/>
                  </a:lnTo>
                  <a:lnTo>
                    <a:pt x="7" y="17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5" y="3"/>
                  </a:lnTo>
                  <a:lnTo>
                    <a:pt x="32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5" y="3"/>
                  </a:lnTo>
                  <a:lnTo>
                    <a:pt x="63" y="6"/>
                  </a:lnTo>
                  <a:lnTo>
                    <a:pt x="68" y="11"/>
                  </a:lnTo>
                  <a:lnTo>
                    <a:pt x="74" y="17"/>
                  </a:lnTo>
                  <a:lnTo>
                    <a:pt x="77" y="23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04"/>
            <p:cNvSpPr>
              <a:spLocks/>
            </p:cNvSpPr>
            <p:nvPr userDrawn="1"/>
          </p:nvSpPr>
          <p:spPr bwMode="auto">
            <a:xfrm>
              <a:off x="-5867400" y="-45341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7 h 80"/>
                <a:gd name="T4" fmla="*/ 77 w 80"/>
                <a:gd name="T5" fmla="*/ 55 h 80"/>
                <a:gd name="T6" fmla="*/ 74 w 80"/>
                <a:gd name="T7" fmla="*/ 61 h 80"/>
                <a:gd name="T8" fmla="*/ 68 w 80"/>
                <a:gd name="T9" fmla="*/ 68 h 80"/>
                <a:gd name="T10" fmla="*/ 63 w 80"/>
                <a:gd name="T11" fmla="*/ 72 h 80"/>
                <a:gd name="T12" fmla="*/ 55 w 80"/>
                <a:gd name="T13" fmla="*/ 76 h 80"/>
                <a:gd name="T14" fmla="*/ 48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6 h 80"/>
                <a:gd name="T22" fmla="*/ 18 w 80"/>
                <a:gd name="T23" fmla="*/ 72 h 80"/>
                <a:gd name="T24" fmla="*/ 12 w 80"/>
                <a:gd name="T25" fmla="*/ 68 h 80"/>
                <a:gd name="T26" fmla="*/ 7 w 80"/>
                <a:gd name="T27" fmla="*/ 61 h 80"/>
                <a:gd name="T28" fmla="*/ 4 w 80"/>
                <a:gd name="T29" fmla="*/ 55 h 80"/>
                <a:gd name="T30" fmla="*/ 1 w 80"/>
                <a:gd name="T31" fmla="*/ 47 h 80"/>
                <a:gd name="T32" fmla="*/ 0 w 80"/>
                <a:gd name="T33" fmla="*/ 40 h 80"/>
                <a:gd name="T34" fmla="*/ 1 w 80"/>
                <a:gd name="T35" fmla="*/ 31 h 80"/>
                <a:gd name="T36" fmla="*/ 4 w 80"/>
                <a:gd name="T37" fmla="*/ 24 h 80"/>
                <a:gd name="T38" fmla="*/ 7 w 80"/>
                <a:gd name="T39" fmla="*/ 17 h 80"/>
                <a:gd name="T40" fmla="*/ 12 w 80"/>
                <a:gd name="T41" fmla="*/ 12 h 80"/>
                <a:gd name="T42" fmla="*/ 18 w 80"/>
                <a:gd name="T43" fmla="*/ 6 h 80"/>
                <a:gd name="T44" fmla="*/ 25 w 80"/>
                <a:gd name="T45" fmla="*/ 3 h 80"/>
                <a:gd name="T46" fmla="*/ 33 w 80"/>
                <a:gd name="T47" fmla="*/ 1 h 80"/>
                <a:gd name="T48" fmla="*/ 40 w 80"/>
                <a:gd name="T49" fmla="*/ 0 h 80"/>
                <a:gd name="T50" fmla="*/ 48 w 80"/>
                <a:gd name="T51" fmla="*/ 1 h 80"/>
                <a:gd name="T52" fmla="*/ 55 w 80"/>
                <a:gd name="T53" fmla="*/ 3 h 80"/>
                <a:gd name="T54" fmla="*/ 63 w 80"/>
                <a:gd name="T55" fmla="*/ 6 h 80"/>
                <a:gd name="T56" fmla="*/ 68 w 80"/>
                <a:gd name="T57" fmla="*/ 12 h 80"/>
                <a:gd name="T58" fmla="*/ 74 w 80"/>
                <a:gd name="T59" fmla="*/ 17 h 80"/>
                <a:gd name="T60" fmla="*/ 77 w 80"/>
                <a:gd name="T61" fmla="*/ 24 h 80"/>
                <a:gd name="T62" fmla="*/ 79 w 80"/>
                <a:gd name="T63" fmla="*/ 31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7"/>
                  </a:lnTo>
                  <a:lnTo>
                    <a:pt x="77" y="55"/>
                  </a:lnTo>
                  <a:lnTo>
                    <a:pt x="74" y="61"/>
                  </a:lnTo>
                  <a:lnTo>
                    <a:pt x="68" y="68"/>
                  </a:lnTo>
                  <a:lnTo>
                    <a:pt x="63" y="72"/>
                  </a:lnTo>
                  <a:lnTo>
                    <a:pt x="55" y="76"/>
                  </a:lnTo>
                  <a:lnTo>
                    <a:pt x="48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6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7" y="61"/>
                  </a:lnTo>
                  <a:lnTo>
                    <a:pt x="4" y="55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1" y="31"/>
                  </a:lnTo>
                  <a:lnTo>
                    <a:pt x="4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5" y="3"/>
                  </a:lnTo>
                  <a:lnTo>
                    <a:pt x="33" y="1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3" y="6"/>
                  </a:lnTo>
                  <a:lnTo>
                    <a:pt x="68" y="12"/>
                  </a:lnTo>
                  <a:lnTo>
                    <a:pt x="74" y="17"/>
                  </a:lnTo>
                  <a:lnTo>
                    <a:pt x="77" y="24"/>
                  </a:lnTo>
                  <a:lnTo>
                    <a:pt x="79" y="31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05"/>
            <p:cNvSpPr>
              <a:spLocks/>
            </p:cNvSpPr>
            <p:nvPr userDrawn="1"/>
          </p:nvSpPr>
          <p:spPr bwMode="auto">
            <a:xfrm>
              <a:off x="-5908675" y="-81937"/>
              <a:ext cx="31750" cy="31750"/>
            </a:xfrm>
            <a:custGeom>
              <a:avLst/>
              <a:gdLst>
                <a:gd name="T0" fmla="*/ 79 w 79"/>
                <a:gd name="T1" fmla="*/ 40 h 80"/>
                <a:gd name="T2" fmla="*/ 78 w 79"/>
                <a:gd name="T3" fmla="*/ 48 h 80"/>
                <a:gd name="T4" fmla="*/ 76 w 79"/>
                <a:gd name="T5" fmla="*/ 55 h 80"/>
                <a:gd name="T6" fmla="*/ 72 w 79"/>
                <a:gd name="T7" fmla="*/ 63 h 80"/>
                <a:gd name="T8" fmla="*/ 68 w 79"/>
                <a:gd name="T9" fmla="*/ 68 h 80"/>
                <a:gd name="T10" fmla="*/ 61 w 79"/>
                <a:gd name="T11" fmla="*/ 74 h 80"/>
                <a:gd name="T12" fmla="*/ 55 w 79"/>
                <a:gd name="T13" fmla="*/ 77 h 80"/>
                <a:gd name="T14" fmla="*/ 47 w 79"/>
                <a:gd name="T15" fmla="*/ 79 h 80"/>
                <a:gd name="T16" fmla="*/ 39 w 79"/>
                <a:gd name="T17" fmla="*/ 80 h 80"/>
                <a:gd name="T18" fmla="*/ 31 w 79"/>
                <a:gd name="T19" fmla="*/ 79 h 80"/>
                <a:gd name="T20" fmla="*/ 23 w 79"/>
                <a:gd name="T21" fmla="*/ 77 h 80"/>
                <a:gd name="T22" fmla="*/ 17 w 79"/>
                <a:gd name="T23" fmla="*/ 74 h 80"/>
                <a:gd name="T24" fmla="*/ 11 w 79"/>
                <a:gd name="T25" fmla="*/ 68 h 80"/>
                <a:gd name="T26" fmla="*/ 6 w 79"/>
                <a:gd name="T27" fmla="*/ 63 h 80"/>
                <a:gd name="T28" fmla="*/ 3 w 79"/>
                <a:gd name="T29" fmla="*/ 55 h 80"/>
                <a:gd name="T30" fmla="*/ 1 w 79"/>
                <a:gd name="T31" fmla="*/ 48 h 80"/>
                <a:gd name="T32" fmla="*/ 0 w 79"/>
                <a:gd name="T33" fmla="*/ 40 h 80"/>
                <a:gd name="T34" fmla="*/ 1 w 79"/>
                <a:gd name="T35" fmla="*/ 33 h 80"/>
                <a:gd name="T36" fmla="*/ 3 w 79"/>
                <a:gd name="T37" fmla="*/ 25 h 80"/>
                <a:gd name="T38" fmla="*/ 6 w 79"/>
                <a:gd name="T39" fmla="*/ 17 h 80"/>
                <a:gd name="T40" fmla="*/ 11 w 79"/>
                <a:gd name="T41" fmla="*/ 12 h 80"/>
                <a:gd name="T42" fmla="*/ 17 w 79"/>
                <a:gd name="T43" fmla="*/ 7 h 80"/>
                <a:gd name="T44" fmla="*/ 23 w 79"/>
                <a:gd name="T45" fmla="*/ 3 h 80"/>
                <a:gd name="T46" fmla="*/ 31 w 79"/>
                <a:gd name="T47" fmla="*/ 1 h 80"/>
                <a:gd name="T48" fmla="*/ 39 w 79"/>
                <a:gd name="T49" fmla="*/ 0 h 80"/>
                <a:gd name="T50" fmla="*/ 47 w 79"/>
                <a:gd name="T51" fmla="*/ 1 h 80"/>
                <a:gd name="T52" fmla="*/ 55 w 79"/>
                <a:gd name="T53" fmla="*/ 3 h 80"/>
                <a:gd name="T54" fmla="*/ 61 w 79"/>
                <a:gd name="T55" fmla="*/ 7 h 80"/>
                <a:gd name="T56" fmla="*/ 68 w 79"/>
                <a:gd name="T57" fmla="*/ 12 h 80"/>
                <a:gd name="T58" fmla="*/ 72 w 79"/>
                <a:gd name="T59" fmla="*/ 17 h 80"/>
                <a:gd name="T60" fmla="*/ 76 w 79"/>
                <a:gd name="T61" fmla="*/ 25 h 80"/>
                <a:gd name="T62" fmla="*/ 78 w 79"/>
                <a:gd name="T63" fmla="*/ 33 h 80"/>
                <a:gd name="T64" fmla="*/ 79 w 79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8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1" y="74"/>
                  </a:lnTo>
                  <a:lnTo>
                    <a:pt x="55" y="77"/>
                  </a:lnTo>
                  <a:lnTo>
                    <a:pt x="47" y="79"/>
                  </a:lnTo>
                  <a:lnTo>
                    <a:pt x="39" y="80"/>
                  </a:lnTo>
                  <a:lnTo>
                    <a:pt x="31" y="79"/>
                  </a:lnTo>
                  <a:lnTo>
                    <a:pt x="23" y="77"/>
                  </a:lnTo>
                  <a:lnTo>
                    <a:pt x="17" y="74"/>
                  </a:lnTo>
                  <a:lnTo>
                    <a:pt x="11" y="68"/>
                  </a:lnTo>
                  <a:lnTo>
                    <a:pt x="6" y="63"/>
                  </a:lnTo>
                  <a:lnTo>
                    <a:pt x="3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6" y="17"/>
                  </a:lnTo>
                  <a:lnTo>
                    <a:pt x="11" y="12"/>
                  </a:lnTo>
                  <a:lnTo>
                    <a:pt x="17" y="7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47" y="1"/>
                  </a:lnTo>
                  <a:lnTo>
                    <a:pt x="55" y="3"/>
                  </a:lnTo>
                  <a:lnTo>
                    <a:pt x="61" y="7"/>
                  </a:lnTo>
                  <a:lnTo>
                    <a:pt x="68" y="12"/>
                  </a:lnTo>
                  <a:lnTo>
                    <a:pt x="72" y="17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06"/>
            <p:cNvSpPr>
              <a:spLocks/>
            </p:cNvSpPr>
            <p:nvPr userDrawn="1"/>
          </p:nvSpPr>
          <p:spPr bwMode="auto">
            <a:xfrm>
              <a:off x="-6054725" y="-364512"/>
              <a:ext cx="31750" cy="31750"/>
            </a:xfrm>
            <a:custGeom>
              <a:avLst/>
              <a:gdLst>
                <a:gd name="T0" fmla="*/ 80 w 80"/>
                <a:gd name="T1" fmla="*/ 40 h 80"/>
                <a:gd name="T2" fmla="*/ 79 w 80"/>
                <a:gd name="T3" fmla="*/ 48 h 80"/>
                <a:gd name="T4" fmla="*/ 77 w 80"/>
                <a:gd name="T5" fmla="*/ 55 h 80"/>
                <a:gd name="T6" fmla="*/ 74 w 80"/>
                <a:gd name="T7" fmla="*/ 62 h 80"/>
                <a:gd name="T8" fmla="*/ 68 w 80"/>
                <a:gd name="T9" fmla="*/ 68 h 80"/>
                <a:gd name="T10" fmla="*/ 63 w 80"/>
                <a:gd name="T11" fmla="*/ 73 h 80"/>
                <a:gd name="T12" fmla="*/ 56 w 80"/>
                <a:gd name="T13" fmla="*/ 77 h 80"/>
                <a:gd name="T14" fmla="*/ 49 w 80"/>
                <a:gd name="T15" fmla="*/ 79 h 80"/>
                <a:gd name="T16" fmla="*/ 40 w 80"/>
                <a:gd name="T17" fmla="*/ 80 h 80"/>
                <a:gd name="T18" fmla="*/ 33 w 80"/>
                <a:gd name="T19" fmla="*/ 79 h 80"/>
                <a:gd name="T20" fmla="*/ 25 w 80"/>
                <a:gd name="T21" fmla="*/ 77 h 80"/>
                <a:gd name="T22" fmla="*/ 19 w 80"/>
                <a:gd name="T23" fmla="*/ 73 h 80"/>
                <a:gd name="T24" fmla="*/ 12 w 80"/>
                <a:gd name="T25" fmla="*/ 68 h 80"/>
                <a:gd name="T26" fmla="*/ 8 w 80"/>
                <a:gd name="T27" fmla="*/ 62 h 80"/>
                <a:gd name="T28" fmla="*/ 4 w 80"/>
                <a:gd name="T29" fmla="*/ 55 h 80"/>
                <a:gd name="T30" fmla="*/ 1 w 80"/>
                <a:gd name="T31" fmla="*/ 48 h 80"/>
                <a:gd name="T32" fmla="*/ 0 w 80"/>
                <a:gd name="T33" fmla="*/ 40 h 80"/>
                <a:gd name="T34" fmla="*/ 1 w 80"/>
                <a:gd name="T35" fmla="*/ 32 h 80"/>
                <a:gd name="T36" fmla="*/ 4 w 80"/>
                <a:gd name="T37" fmla="*/ 24 h 80"/>
                <a:gd name="T38" fmla="*/ 8 w 80"/>
                <a:gd name="T39" fmla="*/ 18 h 80"/>
                <a:gd name="T40" fmla="*/ 12 w 80"/>
                <a:gd name="T41" fmla="*/ 11 h 80"/>
                <a:gd name="T42" fmla="*/ 19 w 80"/>
                <a:gd name="T43" fmla="*/ 7 h 80"/>
                <a:gd name="T44" fmla="*/ 25 w 80"/>
                <a:gd name="T45" fmla="*/ 4 h 80"/>
                <a:gd name="T46" fmla="*/ 33 w 80"/>
                <a:gd name="T47" fmla="*/ 0 h 80"/>
                <a:gd name="T48" fmla="*/ 40 w 80"/>
                <a:gd name="T49" fmla="*/ 0 h 80"/>
                <a:gd name="T50" fmla="*/ 49 w 80"/>
                <a:gd name="T51" fmla="*/ 0 h 80"/>
                <a:gd name="T52" fmla="*/ 56 w 80"/>
                <a:gd name="T53" fmla="*/ 4 h 80"/>
                <a:gd name="T54" fmla="*/ 63 w 80"/>
                <a:gd name="T55" fmla="*/ 7 h 80"/>
                <a:gd name="T56" fmla="*/ 68 w 80"/>
                <a:gd name="T57" fmla="*/ 11 h 80"/>
                <a:gd name="T58" fmla="*/ 74 w 80"/>
                <a:gd name="T59" fmla="*/ 18 h 80"/>
                <a:gd name="T60" fmla="*/ 77 w 80"/>
                <a:gd name="T61" fmla="*/ 24 h 80"/>
                <a:gd name="T62" fmla="*/ 79 w 80"/>
                <a:gd name="T63" fmla="*/ 32 h 80"/>
                <a:gd name="T64" fmla="*/ 80 w 80"/>
                <a:gd name="T6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79" y="48"/>
                  </a:lnTo>
                  <a:lnTo>
                    <a:pt x="77" y="55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3" y="73"/>
                  </a:lnTo>
                  <a:lnTo>
                    <a:pt x="56" y="77"/>
                  </a:lnTo>
                  <a:lnTo>
                    <a:pt x="49" y="79"/>
                  </a:lnTo>
                  <a:lnTo>
                    <a:pt x="40" y="80"/>
                  </a:lnTo>
                  <a:lnTo>
                    <a:pt x="33" y="79"/>
                  </a:lnTo>
                  <a:lnTo>
                    <a:pt x="25" y="77"/>
                  </a:lnTo>
                  <a:lnTo>
                    <a:pt x="19" y="73"/>
                  </a:lnTo>
                  <a:lnTo>
                    <a:pt x="12" y="68"/>
                  </a:lnTo>
                  <a:lnTo>
                    <a:pt x="8" y="62"/>
                  </a:lnTo>
                  <a:lnTo>
                    <a:pt x="4" y="55"/>
                  </a:lnTo>
                  <a:lnTo>
                    <a:pt x="1" y="48"/>
                  </a:lnTo>
                  <a:lnTo>
                    <a:pt x="0" y="40"/>
                  </a:lnTo>
                  <a:lnTo>
                    <a:pt x="1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11"/>
                  </a:lnTo>
                  <a:lnTo>
                    <a:pt x="19" y="7"/>
                  </a:lnTo>
                  <a:lnTo>
                    <a:pt x="25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8" y="11"/>
                  </a:lnTo>
                  <a:lnTo>
                    <a:pt x="74" y="18"/>
                  </a:lnTo>
                  <a:lnTo>
                    <a:pt x="77" y="24"/>
                  </a:lnTo>
                  <a:lnTo>
                    <a:pt x="79" y="32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07"/>
            <p:cNvSpPr>
              <a:spLocks/>
            </p:cNvSpPr>
            <p:nvPr userDrawn="1"/>
          </p:nvSpPr>
          <p:spPr bwMode="auto">
            <a:xfrm>
              <a:off x="-6054725" y="-264499"/>
              <a:ext cx="52388" cy="52388"/>
            </a:xfrm>
            <a:custGeom>
              <a:avLst/>
              <a:gdLst>
                <a:gd name="T0" fmla="*/ 133 w 134"/>
                <a:gd name="T1" fmla="*/ 73 h 133"/>
                <a:gd name="T2" fmla="*/ 131 w 134"/>
                <a:gd name="T3" fmla="*/ 86 h 133"/>
                <a:gd name="T4" fmla="*/ 126 w 134"/>
                <a:gd name="T5" fmla="*/ 98 h 133"/>
                <a:gd name="T6" fmla="*/ 119 w 134"/>
                <a:gd name="T7" fmla="*/ 109 h 133"/>
                <a:gd name="T8" fmla="*/ 109 w 134"/>
                <a:gd name="T9" fmla="*/ 118 h 133"/>
                <a:gd name="T10" fmla="*/ 99 w 134"/>
                <a:gd name="T11" fmla="*/ 125 h 133"/>
                <a:gd name="T12" fmla="*/ 87 w 134"/>
                <a:gd name="T13" fmla="*/ 130 h 133"/>
                <a:gd name="T14" fmla="*/ 74 w 134"/>
                <a:gd name="T15" fmla="*/ 133 h 133"/>
                <a:gd name="T16" fmla="*/ 61 w 134"/>
                <a:gd name="T17" fmla="*/ 133 h 133"/>
                <a:gd name="T18" fmla="*/ 48 w 134"/>
                <a:gd name="T19" fmla="*/ 130 h 133"/>
                <a:gd name="T20" fmla="*/ 36 w 134"/>
                <a:gd name="T21" fmla="*/ 125 h 133"/>
                <a:gd name="T22" fmla="*/ 25 w 134"/>
                <a:gd name="T23" fmla="*/ 118 h 133"/>
                <a:gd name="T24" fmla="*/ 15 w 134"/>
                <a:gd name="T25" fmla="*/ 109 h 133"/>
                <a:gd name="T26" fmla="*/ 9 w 134"/>
                <a:gd name="T27" fmla="*/ 98 h 133"/>
                <a:gd name="T28" fmla="*/ 4 w 134"/>
                <a:gd name="T29" fmla="*/ 86 h 133"/>
                <a:gd name="T30" fmla="*/ 1 w 134"/>
                <a:gd name="T31" fmla="*/ 73 h 133"/>
                <a:gd name="T32" fmla="*/ 1 w 134"/>
                <a:gd name="T33" fmla="*/ 59 h 133"/>
                <a:gd name="T34" fmla="*/ 4 w 134"/>
                <a:gd name="T35" fmla="*/ 46 h 133"/>
                <a:gd name="T36" fmla="*/ 9 w 134"/>
                <a:gd name="T37" fmla="*/ 34 h 133"/>
                <a:gd name="T38" fmla="*/ 15 w 134"/>
                <a:gd name="T39" fmla="*/ 24 h 133"/>
                <a:gd name="T40" fmla="*/ 25 w 134"/>
                <a:gd name="T41" fmla="*/ 15 h 133"/>
                <a:gd name="T42" fmla="*/ 36 w 134"/>
                <a:gd name="T43" fmla="*/ 7 h 133"/>
                <a:gd name="T44" fmla="*/ 48 w 134"/>
                <a:gd name="T45" fmla="*/ 2 h 133"/>
                <a:gd name="T46" fmla="*/ 61 w 134"/>
                <a:gd name="T47" fmla="*/ 0 h 133"/>
                <a:gd name="T48" fmla="*/ 74 w 134"/>
                <a:gd name="T49" fmla="*/ 0 h 133"/>
                <a:gd name="T50" fmla="*/ 87 w 134"/>
                <a:gd name="T51" fmla="*/ 2 h 133"/>
                <a:gd name="T52" fmla="*/ 99 w 134"/>
                <a:gd name="T53" fmla="*/ 7 h 133"/>
                <a:gd name="T54" fmla="*/ 109 w 134"/>
                <a:gd name="T55" fmla="*/ 15 h 133"/>
                <a:gd name="T56" fmla="*/ 119 w 134"/>
                <a:gd name="T57" fmla="*/ 24 h 133"/>
                <a:gd name="T58" fmla="*/ 126 w 134"/>
                <a:gd name="T59" fmla="*/ 34 h 133"/>
                <a:gd name="T60" fmla="*/ 131 w 134"/>
                <a:gd name="T61" fmla="*/ 46 h 133"/>
                <a:gd name="T62" fmla="*/ 133 w 134"/>
                <a:gd name="T63" fmla="*/ 5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4" h="133">
                  <a:moveTo>
                    <a:pt x="134" y="66"/>
                  </a:moveTo>
                  <a:lnTo>
                    <a:pt x="133" y="73"/>
                  </a:lnTo>
                  <a:lnTo>
                    <a:pt x="132" y="80"/>
                  </a:lnTo>
                  <a:lnTo>
                    <a:pt x="131" y="86"/>
                  </a:lnTo>
                  <a:lnTo>
                    <a:pt x="129" y="92"/>
                  </a:lnTo>
                  <a:lnTo>
                    <a:pt x="126" y="98"/>
                  </a:lnTo>
                  <a:lnTo>
                    <a:pt x="122" y="104"/>
                  </a:lnTo>
                  <a:lnTo>
                    <a:pt x="119" y="109"/>
                  </a:lnTo>
                  <a:lnTo>
                    <a:pt x="115" y="113"/>
                  </a:lnTo>
                  <a:lnTo>
                    <a:pt x="109" y="118"/>
                  </a:lnTo>
                  <a:lnTo>
                    <a:pt x="104" y="121"/>
                  </a:lnTo>
                  <a:lnTo>
                    <a:pt x="99" y="125"/>
                  </a:lnTo>
                  <a:lnTo>
                    <a:pt x="93" y="127"/>
                  </a:lnTo>
                  <a:lnTo>
                    <a:pt x="87" y="130"/>
                  </a:lnTo>
                  <a:lnTo>
                    <a:pt x="80" y="132"/>
                  </a:lnTo>
                  <a:lnTo>
                    <a:pt x="74" y="133"/>
                  </a:lnTo>
                  <a:lnTo>
                    <a:pt x="67" y="133"/>
                  </a:lnTo>
                  <a:lnTo>
                    <a:pt x="61" y="133"/>
                  </a:lnTo>
                  <a:lnTo>
                    <a:pt x="54" y="132"/>
                  </a:lnTo>
                  <a:lnTo>
                    <a:pt x="48" y="130"/>
                  </a:lnTo>
                  <a:lnTo>
                    <a:pt x="41" y="127"/>
                  </a:lnTo>
                  <a:lnTo>
                    <a:pt x="36" y="125"/>
                  </a:lnTo>
                  <a:lnTo>
                    <a:pt x="31" y="121"/>
                  </a:lnTo>
                  <a:lnTo>
                    <a:pt x="25" y="118"/>
                  </a:lnTo>
                  <a:lnTo>
                    <a:pt x="20" y="113"/>
                  </a:lnTo>
                  <a:lnTo>
                    <a:pt x="15" y="109"/>
                  </a:lnTo>
                  <a:lnTo>
                    <a:pt x="12" y="104"/>
                  </a:lnTo>
                  <a:lnTo>
                    <a:pt x="9" y="98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2" y="80"/>
                  </a:lnTo>
                  <a:lnTo>
                    <a:pt x="1" y="73"/>
                  </a:lnTo>
                  <a:lnTo>
                    <a:pt x="0" y="66"/>
                  </a:lnTo>
                  <a:lnTo>
                    <a:pt x="1" y="59"/>
                  </a:lnTo>
                  <a:lnTo>
                    <a:pt x="2" y="53"/>
                  </a:lnTo>
                  <a:lnTo>
                    <a:pt x="4" y="46"/>
                  </a:lnTo>
                  <a:lnTo>
                    <a:pt x="6" y="40"/>
                  </a:lnTo>
                  <a:lnTo>
                    <a:pt x="9" y="34"/>
                  </a:lnTo>
                  <a:lnTo>
                    <a:pt x="12" y="29"/>
                  </a:lnTo>
                  <a:lnTo>
                    <a:pt x="15" y="24"/>
                  </a:lnTo>
                  <a:lnTo>
                    <a:pt x="20" y="19"/>
                  </a:lnTo>
                  <a:lnTo>
                    <a:pt x="25" y="15"/>
                  </a:lnTo>
                  <a:lnTo>
                    <a:pt x="31" y="11"/>
                  </a:lnTo>
                  <a:lnTo>
                    <a:pt x="36" y="7"/>
                  </a:lnTo>
                  <a:lnTo>
                    <a:pt x="41" y="4"/>
                  </a:lnTo>
                  <a:lnTo>
                    <a:pt x="48" y="2"/>
                  </a:lnTo>
                  <a:lnTo>
                    <a:pt x="54" y="1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7" y="2"/>
                  </a:lnTo>
                  <a:lnTo>
                    <a:pt x="93" y="4"/>
                  </a:lnTo>
                  <a:lnTo>
                    <a:pt x="99" y="7"/>
                  </a:lnTo>
                  <a:lnTo>
                    <a:pt x="104" y="11"/>
                  </a:lnTo>
                  <a:lnTo>
                    <a:pt x="109" y="15"/>
                  </a:lnTo>
                  <a:lnTo>
                    <a:pt x="115" y="19"/>
                  </a:lnTo>
                  <a:lnTo>
                    <a:pt x="119" y="24"/>
                  </a:lnTo>
                  <a:lnTo>
                    <a:pt x="122" y="29"/>
                  </a:lnTo>
                  <a:lnTo>
                    <a:pt x="126" y="34"/>
                  </a:lnTo>
                  <a:lnTo>
                    <a:pt x="129" y="40"/>
                  </a:lnTo>
                  <a:lnTo>
                    <a:pt x="131" y="46"/>
                  </a:lnTo>
                  <a:lnTo>
                    <a:pt x="132" y="53"/>
                  </a:lnTo>
                  <a:lnTo>
                    <a:pt x="133" y="59"/>
                  </a:lnTo>
                  <a:lnTo>
                    <a:pt x="134" y="66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08"/>
            <p:cNvSpPr>
              <a:spLocks/>
            </p:cNvSpPr>
            <p:nvPr userDrawn="1"/>
          </p:nvSpPr>
          <p:spPr bwMode="auto">
            <a:xfrm>
              <a:off x="-5794375" y="-107337"/>
              <a:ext cx="52388" cy="52388"/>
            </a:xfrm>
            <a:custGeom>
              <a:avLst/>
              <a:gdLst>
                <a:gd name="T0" fmla="*/ 133 w 133"/>
                <a:gd name="T1" fmla="*/ 74 h 134"/>
                <a:gd name="T2" fmla="*/ 130 w 133"/>
                <a:gd name="T3" fmla="*/ 87 h 134"/>
                <a:gd name="T4" fmla="*/ 124 w 133"/>
                <a:gd name="T5" fmla="*/ 100 h 134"/>
                <a:gd name="T6" fmla="*/ 118 w 133"/>
                <a:gd name="T7" fmla="*/ 109 h 134"/>
                <a:gd name="T8" fmla="*/ 108 w 133"/>
                <a:gd name="T9" fmla="*/ 119 h 134"/>
                <a:gd name="T10" fmla="*/ 98 w 133"/>
                <a:gd name="T11" fmla="*/ 125 h 134"/>
                <a:gd name="T12" fmla="*/ 86 w 133"/>
                <a:gd name="T13" fmla="*/ 131 h 134"/>
                <a:gd name="T14" fmla="*/ 73 w 133"/>
                <a:gd name="T15" fmla="*/ 133 h 134"/>
                <a:gd name="T16" fmla="*/ 59 w 133"/>
                <a:gd name="T17" fmla="*/ 133 h 134"/>
                <a:gd name="T18" fmla="*/ 46 w 133"/>
                <a:gd name="T19" fmla="*/ 131 h 134"/>
                <a:gd name="T20" fmla="*/ 35 w 133"/>
                <a:gd name="T21" fmla="*/ 125 h 134"/>
                <a:gd name="T22" fmla="*/ 24 w 133"/>
                <a:gd name="T23" fmla="*/ 119 h 134"/>
                <a:gd name="T24" fmla="*/ 15 w 133"/>
                <a:gd name="T25" fmla="*/ 109 h 134"/>
                <a:gd name="T26" fmla="*/ 8 w 133"/>
                <a:gd name="T27" fmla="*/ 100 h 134"/>
                <a:gd name="T28" fmla="*/ 2 w 133"/>
                <a:gd name="T29" fmla="*/ 87 h 134"/>
                <a:gd name="T30" fmla="*/ 0 w 133"/>
                <a:gd name="T31" fmla="*/ 74 h 134"/>
                <a:gd name="T32" fmla="*/ 0 w 133"/>
                <a:gd name="T33" fmla="*/ 61 h 134"/>
                <a:gd name="T34" fmla="*/ 2 w 133"/>
                <a:gd name="T35" fmla="*/ 48 h 134"/>
                <a:gd name="T36" fmla="*/ 8 w 133"/>
                <a:gd name="T37" fmla="*/ 36 h 134"/>
                <a:gd name="T38" fmla="*/ 15 w 133"/>
                <a:gd name="T39" fmla="*/ 25 h 134"/>
                <a:gd name="T40" fmla="*/ 24 w 133"/>
                <a:gd name="T41" fmla="*/ 16 h 134"/>
                <a:gd name="T42" fmla="*/ 35 w 133"/>
                <a:gd name="T43" fmla="*/ 9 h 134"/>
                <a:gd name="T44" fmla="*/ 46 w 133"/>
                <a:gd name="T45" fmla="*/ 3 h 134"/>
                <a:gd name="T46" fmla="*/ 59 w 133"/>
                <a:gd name="T47" fmla="*/ 1 h 134"/>
                <a:gd name="T48" fmla="*/ 73 w 133"/>
                <a:gd name="T49" fmla="*/ 1 h 134"/>
                <a:gd name="T50" fmla="*/ 86 w 133"/>
                <a:gd name="T51" fmla="*/ 3 h 134"/>
                <a:gd name="T52" fmla="*/ 98 w 133"/>
                <a:gd name="T53" fmla="*/ 9 h 134"/>
                <a:gd name="T54" fmla="*/ 108 w 133"/>
                <a:gd name="T55" fmla="*/ 16 h 134"/>
                <a:gd name="T56" fmla="*/ 118 w 133"/>
                <a:gd name="T57" fmla="*/ 25 h 134"/>
                <a:gd name="T58" fmla="*/ 124 w 133"/>
                <a:gd name="T59" fmla="*/ 36 h 134"/>
                <a:gd name="T60" fmla="*/ 130 w 133"/>
                <a:gd name="T61" fmla="*/ 48 h 134"/>
                <a:gd name="T62" fmla="*/ 133 w 133"/>
                <a:gd name="T63" fmla="*/ 6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lnTo>
                    <a:pt x="133" y="74"/>
                  </a:lnTo>
                  <a:lnTo>
                    <a:pt x="132" y="81"/>
                  </a:lnTo>
                  <a:lnTo>
                    <a:pt x="130" y="87"/>
                  </a:lnTo>
                  <a:lnTo>
                    <a:pt x="127" y="93"/>
                  </a:lnTo>
                  <a:lnTo>
                    <a:pt x="124" y="100"/>
                  </a:lnTo>
                  <a:lnTo>
                    <a:pt x="121" y="105"/>
                  </a:lnTo>
                  <a:lnTo>
                    <a:pt x="118" y="109"/>
                  </a:lnTo>
                  <a:lnTo>
                    <a:pt x="113" y="115"/>
                  </a:lnTo>
                  <a:lnTo>
                    <a:pt x="108" y="119"/>
                  </a:lnTo>
                  <a:lnTo>
                    <a:pt x="104" y="122"/>
                  </a:lnTo>
                  <a:lnTo>
                    <a:pt x="98" y="125"/>
                  </a:lnTo>
                  <a:lnTo>
                    <a:pt x="92" y="129"/>
                  </a:lnTo>
                  <a:lnTo>
                    <a:pt x="86" y="131"/>
                  </a:lnTo>
                  <a:lnTo>
                    <a:pt x="80" y="133"/>
                  </a:lnTo>
                  <a:lnTo>
                    <a:pt x="73" y="133"/>
                  </a:lnTo>
                  <a:lnTo>
                    <a:pt x="66" y="134"/>
                  </a:lnTo>
                  <a:lnTo>
                    <a:pt x="59" y="133"/>
                  </a:lnTo>
                  <a:lnTo>
                    <a:pt x="53" y="133"/>
                  </a:lnTo>
                  <a:lnTo>
                    <a:pt x="46" y="131"/>
                  </a:lnTo>
                  <a:lnTo>
                    <a:pt x="40" y="129"/>
                  </a:lnTo>
                  <a:lnTo>
                    <a:pt x="35" y="125"/>
                  </a:lnTo>
                  <a:lnTo>
                    <a:pt x="29" y="122"/>
                  </a:lnTo>
                  <a:lnTo>
                    <a:pt x="24" y="119"/>
                  </a:lnTo>
                  <a:lnTo>
                    <a:pt x="19" y="115"/>
                  </a:lnTo>
                  <a:lnTo>
                    <a:pt x="15" y="109"/>
                  </a:lnTo>
                  <a:lnTo>
                    <a:pt x="11" y="105"/>
                  </a:lnTo>
                  <a:lnTo>
                    <a:pt x="8" y="100"/>
                  </a:lnTo>
                  <a:lnTo>
                    <a:pt x="4" y="93"/>
                  </a:lnTo>
                  <a:lnTo>
                    <a:pt x="2" y="87"/>
                  </a:lnTo>
                  <a:lnTo>
                    <a:pt x="1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1" y="54"/>
                  </a:lnTo>
                  <a:lnTo>
                    <a:pt x="2" y="48"/>
                  </a:lnTo>
                  <a:lnTo>
                    <a:pt x="4" y="41"/>
                  </a:lnTo>
                  <a:lnTo>
                    <a:pt x="8" y="36"/>
                  </a:lnTo>
                  <a:lnTo>
                    <a:pt x="11" y="30"/>
                  </a:lnTo>
                  <a:lnTo>
                    <a:pt x="15" y="25"/>
                  </a:lnTo>
                  <a:lnTo>
                    <a:pt x="19" y="21"/>
                  </a:lnTo>
                  <a:lnTo>
                    <a:pt x="24" y="16"/>
                  </a:lnTo>
                  <a:lnTo>
                    <a:pt x="29" y="12"/>
                  </a:lnTo>
                  <a:lnTo>
                    <a:pt x="35" y="9"/>
                  </a:lnTo>
                  <a:lnTo>
                    <a:pt x="40" y="6"/>
                  </a:lnTo>
                  <a:lnTo>
                    <a:pt x="46" y="3"/>
                  </a:lnTo>
                  <a:lnTo>
                    <a:pt x="53" y="2"/>
                  </a:lnTo>
                  <a:lnTo>
                    <a:pt x="59" y="1"/>
                  </a:lnTo>
                  <a:lnTo>
                    <a:pt x="66" y="0"/>
                  </a:lnTo>
                  <a:lnTo>
                    <a:pt x="73" y="1"/>
                  </a:lnTo>
                  <a:lnTo>
                    <a:pt x="80" y="2"/>
                  </a:lnTo>
                  <a:lnTo>
                    <a:pt x="86" y="3"/>
                  </a:lnTo>
                  <a:lnTo>
                    <a:pt x="92" y="6"/>
                  </a:lnTo>
                  <a:lnTo>
                    <a:pt x="98" y="9"/>
                  </a:lnTo>
                  <a:lnTo>
                    <a:pt x="104" y="12"/>
                  </a:lnTo>
                  <a:lnTo>
                    <a:pt x="108" y="16"/>
                  </a:lnTo>
                  <a:lnTo>
                    <a:pt x="113" y="21"/>
                  </a:lnTo>
                  <a:lnTo>
                    <a:pt x="118" y="25"/>
                  </a:lnTo>
                  <a:lnTo>
                    <a:pt x="121" y="30"/>
                  </a:lnTo>
                  <a:lnTo>
                    <a:pt x="124" y="36"/>
                  </a:lnTo>
                  <a:lnTo>
                    <a:pt x="127" y="41"/>
                  </a:lnTo>
                  <a:lnTo>
                    <a:pt x="130" y="48"/>
                  </a:lnTo>
                  <a:lnTo>
                    <a:pt x="132" y="54"/>
                  </a:lnTo>
                  <a:lnTo>
                    <a:pt x="133" y="61"/>
                  </a:lnTo>
                  <a:lnTo>
                    <a:pt x="133" y="67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09"/>
            <p:cNvSpPr>
              <a:spLocks/>
            </p:cNvSpPr>
            <p:nvPr userDrawn="1"/>
          </p:nvSpPr>
          <p:spPr bwMode="auto">
            <a:xfrm>
              <a:off x="-6043613" y="-159724"/>
              <a:ext cx="82550" cy="82550"/>
            </a:xfrm>
            <a:custGeom>
              <a:avLst/>
              <a:gdLst>
                <a:gd name="T0" fmla="*/ 206 w 206"/>
                <a:gd name="T1" fmla="*/ 113 h 206"/>
                <a:gd name="T2" fmla="*/ 202 w 206"/>
                <a:gd name="T3" fmla="*/ 134 h 206"/>
                <a:gd name="T4" fmla="*/ 194 w 206"/>
                <a:gd name="T5" fmla="*/ 152 h 206"/>
                <a:gd name="T6" fmla="*/ 182 w 206"/>
                <a:gd name="T7" fmla="*/ 168 h 206"/>
                <a:gd name="T8" fmla="*/ 168 w 206"/>
                <a:gd name="T9" fmla="*/ 182 h 206"/>
                <a:gd name="T10" fmla="*/ 152 w 206"/>
                <a:gd name="T11" fmla="*/ 194 h 206"/>
                <a:gd name="T12" fmla="*/ 133 w 206"/>
                <a:gd name="T13" fmla="*/ 202 h 206"/>
                <a:gd name="T14" fmla="*/ 113 w 206"/>
                <a:gd name="T15" fmla="*/ 206 h 206"/>
                <a:gd name="T16" fmla="*/ 92 w 206"/>
                <a:gd name="T17" fmla="*/ 206 h 206"/>
                <a:gd name="T18" fmla="*/ 72 w 206"/>
                <a:gd name="T19" fmla="*/ 202 h 206"/>
                <a:gd name="T20" fmla="*/ 54 w 206"/>
                <a:gd name="T21" fmla="*/ 194 h 206"/>
                <a:gd name="T22" fmla="*/ 37 w 206"/>
                <a:gd name="T23" fmla="*/ 182 h 206"/>
                <a:gd name="T24" fmla="*/ 23 w 206"/>
                <a:gd name="T25" fmla="*/ 168 h 206"/>
                <a:gd name="T26" fmla="*/ 13 w 206"/>
                <a:gd name="T27" fmla="*/ 152 h 206"/>
                <a:gd name="T28" fmla="*/ 5 w 206"/>
                <a:gd name="T29" fmla="*/ 134 h 206"/>
                <a:gd name="T30" fmla="*/ 1 w 206"/>
                <a:gd name="T31" fmla="*/ 113 h 206"/>
                <a:gd name="T32" fmla="*/ 1 w 206"/>
                <a:gd name="T33" fmla="*/ 92 h 206"/>
                <a:gd name="T34" fmla="*/ 5 w 206"/>
                <a:gd name="T35" fmla="*/ 72 h 206"/>
                <a:gd name="T36" fmla="*/ 13 w 206"/>
                <a:gd name="T37" fmla="*/ 54 h 206"/>
                <a:gd name="T38" fmla="*/ 23 w 206"/>
                <a:gd name="T39" fmla="*/ 37 h 206"/>
                <a:gd name="T40" fmla="*/ 37 w 206"/>
                <a:gd name="T41" fmla="*/ 23 h 206"/>
                <a:gd name="T42" fmla="*/ 54 w 206"/>
                <a:gd name="T43" fmla="*/ 13 h 206"/>
                <a:gd name="T44" fmla="*/ 72 w 206"/>
                <a:gd name="T45" fmla="*/ 5 h 206"/>
                <a:gd name="T46" fmla="*/ 92 w 206"/>
                <a:gd name="T47" fmla="*/ 1 h 206"/>
                <a:gd name="T48" fmla="*/ 113 w 206"/>
                <a:gd name="T49" fmla="*/ 1 h 206"/>
                <a:gd name="T50" fmla="*/ 133 w 206"/>
                <a:gd name="T51" fmla="*/ 5 h 206"/>
                <a:gd name="T52" fmla="*/ 152 w 206"/>
                <a:gd name="T53" fmla="*/ 13 h 206"/>
                <a:gd name="T54" fmla="*/ 168 w 206"/>
                <a:gd name="T55" fmla="*/ 23 h 206"/>
                <a:gd name="T56" fmla="*/ 182 w 206"/>
                <a:gd name="T57" fmla="*/ 37 h 206"/>
                <a:gd name="T58" fmla="*/ 194 w 206"/>
                <a:gd name="T59" fmla="*/ 54 h 206"/>
                <a:gd name="T60" fmla="*/ 202 w 206"/>
                <a:gd name="T61" fmla="*/ 72 h 206"/>
                <a:gd name="T62" fmla="*/ 206 w 206"/>
                <a:gd name="T63" fmla="*/ 9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103"/>
                  </a:moveTo>
                  <a:lnTo>
                    <a:pt x="206" y="113"/>
                  </a:lnTo>
                  <a:lnTo>
                    <a:pt x="204" y="124"/>
                  </a:lnTo>
                  <a:lnTo>
                    <a:pt x="202" y="134"/>
                  </a:lnTo>
                  <a:lnTo>
                    <a:pt x="198" y="143"/>
                  </a:lnTo>
                  <a:lnTo>
                    <a:pt x="194" y="152"/>
                  </a:lnTo>
                  <a:lnTo>
                    <a:pt x="189" y="161"/>
                  </a:lnTo>
                  <a:lnTo>
                    <a:pt x="182" y="168"/>
                  </a:lnTo>
                  <a:lnTo>
                    <a:pt x="176" y="176"/>
                  </a:lnTo>
                  <a:lnTo>
                    <a:pt x="168" y="182"/>
                  </a:lnTo>
                  <a:lnTo>
                    <a:pt x="160" y="189"/>
                  </a:lnTo>
                  <a:lnTo>
                    <a:pt x="152" y="194"/>
                  </a:lnTo>
                  <a:lnTo>
                    <a:pt x="143" y="198"/>
                  </a:lnTo>
                  <a:lnTo>
                    <a:pt x="133" y="202"/>
                  </a:lnTo>
                  <a:lnTo>
                    <a:pt x="124" y="204"/>
                  </a:lnTo>
                  <a:lnTo>
                    <a:pt x="113" y="206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2" y="204"/>
                  </a:lnTo>
                  <a:lnTo>
                    <a:pt x="72" y="202"/>
                  </a:lnTo>
                  <a:lnTo>
                    <a:pt x="63" y="198"/>
                  </a:lnTo>
                  <a:lnTo>
                    <a:pt x="54" y="194"/>
                  </a:lnTo>
                  <a:lnTo>
                    <a:pt x="45" y="189"/>
                  </a:lnTo>
                  <a:lnTo>
                    <a:pt x="37" y="182"/>
                  </a:lnTo>
                  <a:lnTo>
                    <a:pt x="30" y="176"/>
                  </a:lnTo>
                  <a:lnTo>
                    <a:pt x="23" y="168"/>
                  </a:lnTo>
                  <a:lnTo>
                    <a:pt x="18" y="161"/>
                  </a:lnTo>
                  <a:lnTo>
                    <a:pt x="13" y="152"/>
                  </a:lnTo>
                  <a:lnTo>
                    <a:pt x="8" y="143"/>
                  </a:lnTo>
                  <a:lnTo>
                    <a:pt x="5" y="134"/>
                  </a:lnTo>
                  <a:lnTo>
                    <a:pt x="2" y="124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8" y="63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30"/>
                  </a:lnTo>
                  <a:lnTo>
                    <a:pt x="37" y="23"/>
                  </a:lnTo>
                  <a:lnTo>
                    <a:pt x="45" y="18"/>
                  </a:lnTo>
                  <a:lnTo>
                    <a:pt x="54" y="13"/>
                  </a:lnTo>
                  <a:lnTo>
                    <a:pt x="63" y="8"/>
                  </a:lnTo>
                  <a:lnTo>
                    <a:pt x="72" y="5"/>
                  </a:lnTo>
                  <a:lnTo>
                    <a:pt x="82" y="2"/>
                  </a:lnTo>
                  <a:lnTo>
                    <a:pt x="92" y="1"/>
                  </a:lnTo>
                  <a:lnTo>
                    <a:pt x="103" y="0"/>
                  </a:lnTo>
                  <a:lnTo>
                    <a:pt x="113" y="1"/>
                  </a:lnTo>
                  <a:lnTo>
                    <a:pt x="124" y="2"/>
                  </a:lnTo>
                  <a:lnTo>
                    <a:pt x="133" y="5"/>
                  </a:lnTo>
                  <a:lnTo>
                    <a:pt x="143" y="8"/>
                  </a:lnTo>
                  <a:lnTo>
                    <a:pt x="152" y="13"/>
                  </a:lnTo>
                  <a:lnTo>
                    <a:pt x="160" y="18"/>
                  </a:lnTo>
                  <a:lnTo>
                    <a:pt x="168" y="23"/>
                  </a:lnTo>
                  <a:lnTo>
                    <a:pt x="176" y="30"/>
                  </a:lnTo>
                  <a:lnTo>
                    <a:pt x="182" y="37"/>
                  </a:lnTo>
                  <a:lnTo>
                    <a:pt x="189" y="45"/>
                  </a:lnTo>
                  <a:lnTo>
                    <a:pt x="194" y="54"/>
                  </a:lnTo>
                  <a:lnTo>
                    <a:pt x="198" y="63"/>
                  </a:lnTo>
                  <a:lnTo>
                    <a:pt x="202" y="72"/>
                  </a:lnTo>
                  <a:lnTo>
                    <a:pt x="204" y="82"/>
                  </a:lnTo>
                  <a:lnTo>
                    <a:pt x="206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FF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10"/>
            <p:cNvSpPr>
              <a:spLocks noEditPoints="1"/>
            </p:cNvSpPr>
            <p:nvPr userDrawn="1"/>
          </p:nvSpPr>
          <p:spPr bwMode="auto">
            <a:xfrm>
              <a:off x="-5718175" y="-1013799"/>
              <a:ext cx="496888" cy="495300"/>
            </a:xfrm>
            <a:custGeom>
              <a:avLst/>
              <a:gdLst>
                <a:gd name="T0" fmla="*/ 1060 w 1254"/>
                <a:gd name="T1" fmla="*/ 516 h 1252"/>
                <a:gd name="T2" fmla="*/ 975 w 1254"/>
                <a:gd name="T3" fmla="*/ 419 h 1252"/>
                <a:gd name="T4" fmla="*/ 811 w 1254"/>
                <a:gd name="T5" fmla="*/ 372 h 1252"/>
                <a:gd name="T6" fmla="*/ 770 w 1254"/>
                <a:gd name="T7" fmla="*/ 243 h 1252"/>
                <a:gd name="T8" fmla="*/ 702 w 1254"/>
                <a:gd name="T9" fmla="*/ 186 h 1252"/>
                <a:gd name="T10" fmla="*/ 609 w 1254"/>
                <a:gd name="T11" fmla="*/ 170 h 1252"/>
                <a:gd name="T12" fmla="*/ 515 w 1254"/>
                <a:gd name="T13" fmla="*/ 208 h 1252"/>
                <a:gd name="T14" fmla="*/ 459 w 1254"/>
                <a:gd name="T15" fmla="*/ 292 h 1252"/>
                <a:gd name="T16" fmla="*/ 347 w 1254"/>
                <a:gd name="T17" fmla="*/ 428 h 1252"/>
                <a:gd name="T18" fmla="*/ 241 w 1254"/>
                <a:gd name="T19" fmla="*/ 472 h 1252"/>
                <a:gd name="T20" fmla="*/ 178 w 1254"/>
                <a:gd name="T21" fmla="*/ 566 h 1252"/>
                <a:gd name="T22" fmla="*/ 177 w 1254"/>
                <a:gd name="T23" fmla="*/ 681 h 1252"/>
                <a:gd name="T24" fmla="*/ 234 w 1254"/>
                <a:gd name="T25" fmla="*/ 772 h 1252"/>
                <a:gd name="T26" fmla="*/ 333 w 1254"/>
                <a:gd name="T27" fmla="*/ 820 h 1252"/>
                <a:gd name="T28" fmla="*/ 442 w 1254"/>
                <a:gd name="T29" fmla="*/ 956 h 1252"/>
                <a:gd name="T30" fmla="*/ 507 w 1254"/>
                <a:gd name="T31" fmla="*/ 1042 h 1252"/>
                <a:gd name="T32" fmla="*/ 608 w 1254"/>
                <a:gd name="T33" fmla="*/ 1082 h 1252"/>
                <a:gd name="T34" fmla="*/ 709 w 1254"/>
                <a:gd name="T35" fmla="*/ 1066 h 1252"/>
                <a:gd name="T36" fmla="*/ 784 w 1254"/>
                <a:gd name="T37" fmla="*/ 1005 h 1252"/>
                <a:gd name="T38" fmla="*/ 832 w 1254"/>
                <a:gd name="T39" fmla="*/ 878 h 1252"/>
                <a:gd name="T40" fmla="*/ 983 w 1254"/>
                <a:gd name="T41" fmla="*/ 825 h 1252"/>
                <a:gd name="T42" fmla="*/ 1062 w 1254"/>
                <a:gd name="T43" fmla="*/ 730 h 1252"/>
                <a:gd name="T44" fmla="*/ 1151 w 1254"/>
                <a:gd name="T45" fmla="*/ 352 h 1252"/>
                <a:gd name="T46" fmla="*/ 1212 w 1254"/>
                <a:gd name="T47" fmla="*/ 443 h 1252"/>
                <a:gd name="T48" fmla="*/ 1246 w 1254"/>
                <a:gd name="T49" fmla="*/ 549 h 1252"/>
                <a:gd name="T50" fmla="*/ 1252 w 1254"/>
                <a:gd name="T51" fmla="*/ 662 h 1252"/>
                <a:gd name="T52" fmla="*/ 1228 w 1254"/>
                <a:gd name="T53" fmla="*/ 768 h 1252"/>
                <a:gd name="T54" fmla="*/ 1179 w 1254"/>
                <a:gd name="T55" fmla="*/ 861 h 1252"/>
                <a:gd name="T56" fmla="*/ 1073 w 1254"/>
                <a:gd name="T57" fmla="*/ 968 h 1252"/>
                <a:gd name="T58" fmla="*/ 947 w 1254"/>
                <a:gd name="T59" fmla="*/ 1064 h 1252"/>
                <a:gd name="T60" fmla="*/ 853 w 1254"/>
                <a:gd name="T61" fmla="*/ 1173 h 1252"/>
                <a:gd name="T62" fmla="*/ 777 w 1254"/>
                <a:gd name="T63" fmla="*/ 1219 h 1252"/>
                <a:gd name="T64" fmla="*/ 689 w 1254"/>
                <a:gd name="T65" fmla="*/ 1246 h 1252"/>
                <a:gd name="T66" fmla="*/ 591 w 1254"/>
                <a:gd name="T67" fmla="*/ 1250 h 1252"/>
                <a:gd name="T68" fmla="*/ 490 w 1254"/>
                <a:gd name="T69" fmla="*/ 1226 h 1252"/>
                <a:gd name="T70" fmla="*/ 403 w 1254"/>
                <a:gd name="T71" fmla="*/ 1175 h 1252"/>
                <a:gd name="T72" fmla="*/ 313 w 1254"/>
                <a:gd name="T73" fmla="*/ 1075 h 1252"/>
                <a:gd name="T74" fmla="*/ 224 w 1254"/>
                <a:gd name="T75" fmla="*/ 962 h 1252"/>
                <a:gd name="T76" fmla="*/ 98 w 1254"/>
                <a:gd name="T77" fmla="*/ 874 h 1252"/>
                <a:gd name="T78" fmla="*/ 41 w 1254"/>
                <a:gd name="T79" fmla="*/ 792 h 1252"/>
                <a:gd name="T80" fmla="*/ 8 w 1254"/>
                <a:gd name="T81" fmla="*/ 696 h 1252"/>
                <a:gd name="T82" fmla="*/ 2 w 1254"/>
                <a:gd name="T83" fmla="*/ 588 h 1252"/>
                <a:gd name="T84" fmla="*/ 29 w 1254"/>
                <a:gd name="T85" fmla="*/ 483 h 1252"/>
                <a:gd name="T86" fmla="*/ 84 w 1254"/>
                <a:gd name="T87" fmla="*/ 392 h 1252"/>
                <a:gd name="T88" fmla="*/ 191 w 1254"/>
                <a:gd name="T89" fmla="*/ 303 h 1252"/>
                <a:gd name="T90" fmla="*/ 306 w 1254"/>
                <a:gd name="T91" fmla="*/ 220 h 1252"/>
                <a:gd name="T92" fmla="*/ 385 w 1254"/>
                <a:gd name="T93" fmla="*/ 100 h 1252"/>
                <a:gd name="T94" fmla="*/ 463 w 1254"/>
                <a:gd name="T95" fmla="*/ 42 h 1252"/>
                <a:gd name="T96" fmla="*/ 558 w 1254"/>
                <a:gd name="T97" fmla="*/ 8 h 1252"/>
                <a:gd name="T98" fmla="*/ 658 w 1254"/>
                <a:gd name="T99" fmla="*/ 2 h 1252"/>
                <a:gd name="T100" fmla="*/ 745 w 1254"/>
                <a:gd name="T101" fmla="*/ 22 h 1252"/>
                <a:gd name="T102" fmla="*/ 823 w 1254"/>
                <a:gd name="T103" fmla="*/ 62 h 1252"/>
                <a:gd name="T104" fmla="*/ 907 w 1254"/>
                <a:gd name="T105" fmla="*/ 145 h 1252"/>
                <a:gd name="T106" fmla="*/ 979 w 1254"/>
                <a:gd name="T107" fmla="*/ 234 h 1252"/>
                <a:gd name="T108" fmla="*/ 1061 w 1254"/>
                <a:gd name="T109" fmla="*/ 274 h 1252"/>
                <a:gd name="T110" fmla="*/ 1151 w 1254"/>
                <a:gd name="T111" fmla="*/ 352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4" h="1252">
                  <a:moveTo>
                    <a:pt x="1084" y="625"/>
                  </a:moveTo>
                  <a:lnTo>
                    <a:pt x="1083" y="602"/>
                  </a:lnTo>
                  <a:lnTo>
                    <a:pt x="1080" y="580"/>
                  </a:lnTo>
                  <a:lnTo>
                    <a:pt x="1076" y="557"/>
                  </a:lnTo>
                  <a:lnTo>
                    <a:pt x="1068" y="537"/>
                  </a:lnTo>
                  <a:lnTo>
                    <a:pt x="1060" y="516"/>
                  </a:lnTo>
                  <a:lnTo>
                    <a:pt x="1050" y="498"/>
                  </a:lnTo>
                  <a:lnTo>
                    <a:pt x="1038" y="480"/>
                  </a:lnTo>
                  <a:lnTo>
                    <a:pt x="1024" y="463"/>
                  </a:lnTo>
                  <a:lnTo>
                    <a:pt x="1009" y="447"/>
                  </a:lnTo>
                  <a:lnTo>
                    <a:pt x="993" y="432"/>
                  </a:lnTo>
                  <a:lnTo>
                    <a:pt x="975" y="419"/>
                  </a:lnTo>
                  <a:lnTo>
                    <a:pt x="956" y="408"/>
                  </a:lnTo>
                  <a:lnTo>
                    <a:pt x="936" y="399"/>
                  </a:lnTo>
                  <a:lnTo>
                    <a:pt x="916" y="390"/>
                  </a:lnTo>
                  <a:lnTo>
                    <a:pt x="894" y="384"/>
                  </a:lnTo>
                  <a:lnTo>
                    <a:pt x="872" y="380"/>
                  </a:lnTo>
                  <a:lnTo>
                    <a:pt x="811" y="372"/>
                  </a:lnTo>
                  <a:lnTo>
                    <a:pt x="800" y="312"/>
                  </a:lnTo>
                  <a:lnTo>
                    <a:pt x="796" y="297"/>
                  </a:lnTo>
                  <a:lnTo>
                    <a:pt x="792" y="283"/>
                  </a:lnTo>
                  <a:lnTo>
                    <a:pt x="785" y="269"/>
                  </a:lnTo>
                  <a:lnTo>
                    <a:pt x="779" y="255"/>
                  </a:lnTo>
                  <a:lnTo>
                    <a:pt x="770" y="243"/>
                  </a:lnTo>
                  <a:lnTo>
                    <a:pt x="760" y="231"/>
                  </a:lnTo>
                  <a:lnTo>
                    <a:pt x="751" y="219"/>
                  </a:lnTo>
                  <a:lnTo>
                    <a:pt x="739" y="210"/>
                  </a:lnTo>
                  <a:lnTo>
                    <a:pt x="727" y="201"/>
                  </a:lnTo>
                  <a:lnTo>
                    <a:pt x="715" y="192"/>
                  </a:lnTo>
                  <a:lnTo>
                    <a:pt x="702" y="186"/>
                  </a:lnTo>
                  <a:lnTo>
                    <a:pt x="688" y="180"/>
                  </a:lnTo>
                  <a:lnTo>
                    <a:pt x="673" y="175"/>
                  </a:lnTo>
                  <a:lnTo>
                    <a:pt x="658" y="172"/>
                  </a:lnTo>
                  <a:lnTo>
                    <a:pt x="643" y="170"/>
                  </a:lnTo>
                  <a:lnTo>
                    <a:pt x="627" y="170"/>
                  </a:lnTo>
                  <a:lnTo>
                    <a:pt x="609" y="170"/>
                  </a:lnTo>
                  <a:lnTo>
                    <a:pt x="592" y="173"/>
                  </a:lnTo>
                  <a:lnTo>
                    <a:pt x="575" y="177"/>
                  </a:lnTo>
                  <a:lnTo>
                    <a:pt x="558" y="183"/>
                  </a:lnTo>
                  <a:lnTo>
                    <a:pt x="543" y="190"/>
                  </a:lnTo>
                  <a:lnTo>
                    <a:pt x="529" y="199"/>
                  </a:lnTo>
                  <a:lnTo>
                    <a:pt x="515" y="208"/>
                  </a:lnTo>
                  <a:lnTo>
                    <a:pt x="503" y="220"/>
                  </a:lnTo>
                  <a:lnTo>
                    <a:pt x="492" y="232"/>
                  </a:lnTo>
                  <a:lnTo>
                    <a:pt x="482" y="246"/>
                  </a:lnTo>
                  <a:lnTo>
                    <a:pt x="472" y="260"/>
                  </a:lnTo>
                  <a:lnTo>
                    <a:pt x="465" y="275"/>
                  </a:lnTo>
                  <a:lnTo>
                    <a:pt x="459" y="292"/>
                  </a:lnTo>
                  <a:lnTo>
                    <a:pt x="455" y="309"/>
                  </a:lnTo>
                  <a:lnTo>
                    <a:pt x="452" y="326"/>
                  </a:lnTo>
                  <a:lnTo>
                    <a:pt x="450" y="343"/>
                  </a:lnTo>
                  <a:lnTo>
                    <a:pt x="449" y="427"/>
                  </a:lnTo>
                  <a:lnTo>
                    <a:pt x="366" y="427"/>
                  </a:lnTo>
                  <a:lnTo>
                    <a:pt x="347" y="428"/>
                  </a:lnTo>
                  <a:lnTo>
                    <a:pt x="326" y="431"/>
                  </a:lnTo>
                  <a:lnTo>
                    <a:pt x="308" y="436"/>
                  </a:lnTo>
                  <a:lnTo>
                    <a:pt x="290" y="443"/>
                  </a:lnTo>
                  <a:lnTo>
                    <a:pt x="272" y="451"/>
                  </a:lnTo>
                  <a:lnTo>
                    <a:pt x="256" y="461"/>
                  </a:lnTo>
                  <a:lnTo>
                    <a:pt x="241" y="472"/>
                  </a:lnTo>
                  <a:lnTo>
                    <a:pt x="227" y="485"/>
                  </a:lnTo>
                  <a:lnTo>
                    <a:pt x="214" y="499"/>
                  </a:lnTo>
                  <a:lnTo>
                    <a:pt x="203" y="514"/>
                  </a:lnTo>
                  <a:lnTo>
                    <a:pt x="193" y="530"/>
                  </a:lnTo>
                  <a:lnTo>
                    <a:pt x="185" y="548"/>
                  </a:lnTo>
                  <a:lnTo>
                    <a:pt x="178" y="566"/>
                  </a:lnTo>
                  <a:lnTo>
                    <a:pt x="173" y="585"/>
                  </a:lnTo>
                  <a:lnTo>
                    <a:pt x="170" y="605"/>
                  </a:lnTo>
                  <a:lnTo>
                    <a:pt x="170" y="625"/>
                  </a:lnTo>
                  <a:lnTo>
                    <a:pt x="170" y="645"/>
                  </a:lnTo>
                  <a:lnTo>
                    <a:pt x="173" y="663"/>
                  </a:lnTo>
                  <a:lnTo>
                    <a:pt x="177" y="681"/>
                  </a:lnTo>
                  <a:lnTo>
                    <a:pt x="184" y="699"/>
                  </a:lnTo>
                  <a:lnTo>
                    <a:pt x="190" y="715"/>
                  </a:lnTo>
                  <a:lnTo>
                    <a:pt x="200" y="731"/>
                  </a:lnTo>
                  <a:lnTo>
                    <a:pt x="210" y="746"/>
                  </a:lnTo>
                  <a:lnTo>
                    <a:pt x="222" y="759"/>
                  </a:lnTo>
                  <a:lnTo>
                    <a:pt x="234" y="772"/>
                  </a:lnTo>
                  <a:lnTo>
                    <a:pt x="249" y="784"/>
                  </a:lnTo>
                  <a:lnTo>
                    <a:pt x="264" y="794"/>
                  </a:lnTo>
                  <a:lnTo>
                    <a:pt x="280" y="802"/>
                  </a:lnTo>
                  <a:lnTo>
                    <a:pt x="297" y="810"/>
                  </a:lnTo>
                  <a:lnTo>
                    <a:pt x="314" y="815"/>
                  </a:lnTo>
                  <a:lnTo>
                    <a:pt x="333" y="820"/>
                  </a:lnTo>
                  <a:lnTo>
                    <a:pt x="351" y="822"/>
                  </a:lnTo>
                  <a:lnTo>
                    <a:pt x="425" y="827"/>
                  </a:lnTo>
                  <a:lnTo>
                    <a:pt x="430" y="901"/>
                  </a:lnTo>
                  <a:lnTo>
                    <a:pt x="432" y="919"/>
                  </a:lnTo>
                  <a:lnTo>
                    <a:pt x="436" y="937"/>
                  </a:lnTo>
                  <a:lnTo>
                    <a:pt x="442" y="956"/>
                  </a:lnTo>
                  <a:lnTo>
                    <a:pt x="449" y="972"/>
                  </a:lnTo>
                  <a:lnTo>
                    <a:pt x="458" y="988"/>
                  </a:lnTo>
                  <a:lnTo>
                    <a:pt x="468" y="1003"/>
                  </a:lnTo>
                  <a:lnTo>
                    <a:pt x="480" y="1017"/>
                  </a:lnTo>
                  <a:lnTo>
                    <a:pt x="493" y="1030"/>
                  </a:lnTo>
                  <a:lnTo>
                    <a:pt x="507" y="1042"/>
                  </a:lnTo>
                  <a:lnTo>
                    <a:pt x="521" y="1052"/>
                  </a:lnTo>
                  <a:lnTo>
                    <a:pt x="537" y="1062"/>
                  </a:lnTo>
                  <a:lnTo>
                    <a:pt x="553" y="1069"/>
                  </a:lnTo>
                  <a:lnTo>
                    <a:pt x="570" y="1075"/>
                  </a:lnTo>
                  <a:lnTo>
                    <a:pt x="589" y="1079"/>
                  </a:lnTo>
                  <a:lnTo>
                    <a:pt x="608" y="1082"/>
                  </a:lnTo>
                  <a:lnTo>
                    <a:pt x="627" y="1083"/>
                  </a:lnTo>
                  <a:lnTo>
                    <a:pt x="644" y="1082"/>
                  </a:lnTo>
                  <a:lnTo>
                    <a:pt x="661" y="1080"/>
                  </a:lnTo>
                  <a:lnTo>
                    <a:pt x="677" y="1077"/>
                  </a:lnTo>
                  <a:lnTo>
                    <a:pt x="693" y="1071"/>
                  </a:lnTo>
                  <a:lnTo>
                    <a:pt x="709" y="1066"/>
                  </a:lnTo>
                  <a:lnTo>
                    <a:pt x="723" y="1058"/>
                  </a:lnTo>
                  <a:lnTo>
                    <a:pt x="737" y="1050"/>
                  </a:lnTo>
                  <a:lnTo>
                    <a:pt x="750" y="1041"/>
                  </a:lnTo>
                  <a:lnTo>
                    <a:pt x="762" y="1030"/>
                  </a:lnTo>
                  <a:lnTo>
                    <a:pt x="773" y="1018"/>
                  </a:lnTo>
                  <a:lnTo>
                    <a:pt x="784" y="1005"/>
                  </a:lnTo>
                  <a:lnTo>
                    <a:pt x="793" y="993"/>
                  </a:lnTo>
                  <a:lnTo>
                    <a:pt x="801" y="978"/>
                  </a:lnTo>
                  <a:lnTo>
                    <a:pt x="809" y="963"/>
                  </a:lnTo>
                  <a:lnTo>
                    <a:pt x="814" y="947"/>
                  </a:lnTo>
                  <a:lnTo>
                    <a:pt x="820" y="931"/>
                  </a:lnTo>
                  <a:lnTo>
                    <a:pt x="832" y="878"/>
                  </a:lnTo>
                  <a:lnTo>
                    <a:pt x="886" y="868"/>
                  </a:lnTo>
                  <a:lnTo>
                    <a:pt x="906" y="863"/>
                  </a:lnTo>
                  <a:lnTo>
                    <a:pt x="927" y="855"/>
                  </a:lnTo>
                  <a:lnTo>
                    <a:pt x="946" y="847"/>
                  </a:lnTo>
                  <a:lnTo>
                    <a:pt x="966" y="837"/>
                  </a:lnTo>
                  <a:lnTo>
                    <a:pt x="983" y="825"/>
                  </a:lnTo>
                  <a:lnTo>
                    <a:pt x="999" y="812"/>
                  </a:lnTo>
                  <a:lnTo>
                    <a:pt x="1014" y="798"/>
                  </a:lnTo>
                  <a:lnTo>
                    <a:pt x="1028" y="782"/>
                  </a:lnTo>
                  <a:lnTo>
                    <a:pt x="1041" y="766"/>
                  </a:lnTo>
                  <a:lnTo>
                    <a:pt x="1052" y="748"/>
                  </a:lnTo>
                  <a:lnTo>
                    <a:pt x="1062" y="730"/>
                  </a:lnTo>
                  <a:lnTo>
                    <a:pt x="1070" y="711"/>
                  </a:lnTo>
                  <a:lnTo>
                    <a:pt x="1076" y="690"/>
                  </a:lnTo>
                  <a:lnTo>
                    <a:pt x="1081" y="669"/>
                  </a:lnTo>
                  <a:lnTo>
                    <a:pt x="1083" y="647"/>
                  </a:lnTo>
                  <a:lnTo>
                    <a:pt x="1084" y="625"/>
                  </a:lnTo>
                  <a:close/>
                  <a:moveTo>
                    <a:pt x="1151" y="352"/>
                  </a:moveTo>
                  <a:lnTo>
                    <a:pt x="1162" y="366"/>
                  </a:lnTo>
                  <a:lnTo>
                    <a:pt x="1174" y="380"/>
                  </a:lnTo>
                  <a:lnTo>
                    <a:pt x="1184" y="395"/>
                  </a:lnTo>
                  <a:lnTo>
                    <a:pt x="1194" y="411"/>
                  </a:lnTo>
                  <a:lnTo>
                    <a:pt x="1203" y="427"/>
                  </a:lnTo>
                  <a:lnTo>
                    <a:pt x="1212" y="443"/>
                  </a:lnTo>
                  <a:lnTo>
                    <a:pt x="1219" y="460"/>
                  </a:lnTo>
                  <a:lnTo>
                    <a:pt x="1226" y="477"/>
                  </a:lnTo>
                  <a:lnTo>
                    <a:pt x="1232" y="495"/>
                  </a:lnTo>
                  <a:lnTo>
                    <a:pt x="1238" y="512"/>
                  </a:lnTo>
                  <a:lnTo>
                    <a:pt x="1242" y="530"/>
                  </a:lnTo>
                  <a:lnTo>
                    <a:pt x="1246" y="549"/>
                  </a:lnTo>
                  <a:lnTo>
                    <a:pt x="1250" y="567"/>
                  </a:lnTo>
                  <a:lnTo>
                    <a:pt x="1252" y="586"/>
                  </a:lnTo>
                  <a:lnTo>
                    <a:pt x="1253" y="606"/>
                  </a:lnTo>
                  <a:lnTo>
                    <a:pt x="1254" y="625"/>
                  </a:lnTo>
                  <a:lnTo>
                    <a:pt x="1253" y="644"/>
                  </a:lnTo>
                  <a:lnTo>
                    <a:pt x="1252" y="662"/>
                  </a:lnTo>
                  <a:lnTo>
                    <a:pt x="1250" y="680"/>
                  </a:lnTo>
                  <a:lnTo>
                    <a:pt x="1248" y="699"/>
                  </a:lnTo>
                  <a:lnTo>
                    <a:pt x="1243" y="716"/>
                  </a:lnTo>
                  <a:lnTo>
                    <a:pt x="1239" y="733"/>
                  </a:lnTo>
                  <a:lnTo>
                    <a:pt x="1235" y="751"/>
                  </a:lnTo>
                  <a:lnTo>
                    <a:pt x="1228" y="768"/>
                  </a:lnTo>
                  <a:lnTo>
                    <a:pt x="1222" y="784"/>
                  </a:lnTo>
                  <a:lnTo>
                    <a:pt x="1215" y="800"/>
                  </a:lnTo>
                  <a:lnTo>
                    <a:pt x="1206" y="816"/>
                  </a:lnTo>
                  <a:lnTo>
                    <a:pt x="1199" y="832"/>
                  </a:lnTo>
                  <a:lnTo>
                    <a:pt x="1189" y="847"/>
                  </a:lnTo>
                  <a:lnTo>
                    <a:pt x="1179" y="861"/>
                  </a:lnTo>
                  <a:lnTo>
                    <a:pt x="1170" y="875"/>
                  </a:lnTo>
                  <a:lnTo>
                    <a:pt x="1159" y="889"/>
                  </a:lnTo>
                  <a:lnTo>
                    <a:pt x="1140" y="910"/>
                  </a:lnTo>
                  <a:lnTo>
                    <a:pt x="1119" y="931"/>
                  </a:lnTo>
                  <a:lnTo>
                    <a:pt x="1096" y="950"/>
                  </a:lnTo>
                  <a:lnTo>
                    <a:pt x="1073" y="968"/>
                  </a:lnTo>
                  <a:lnTo>
                    <a:pt x="1048" y="984"/>
                  </a:lnTo>
                  <a:lnTo>
                    <a:pt x="1023" y="998"/>
                  </a:lnTo>
                  <a:lnTo>
                    <a:pt x="996" y="1010"/>
                  </a:lnTo>
                  <a:lnTo>
                    <a:pt x="968" y="1021"/>
                  </a:lnTo>
                  <a:lnTo>
                    <a:pt x="958" y="1042"/>
                  </a:lnTo>
                  <a:lnTo>
                    <a:pt x="947" y="1064"/>
                  </a:lnTo>
                  <a:lnTo>
                    <a:pt x="934" y="1084"/>
                  </a:lnTo>
                  <a:lnTo>
                    <a:pt x="920" y="1104"/>
                  </a:lnTo>
                  <a:lnTo>
                    <a:pt x="905" y="1123"/>
                  </a:lnTo>
                  <a:lnTo>
                    <a:pt x="889" y="1140"/>
                  </a:lnTo>
                  <a:lnTo>
                    <a:pt x="872" y="1157"/>
                  </a:lnTo>
                  <a:lnTo>
                    <a:pt x="853" y="1173"/>
                  </a:lnTo>
                  <a:lnTo>
                    <a:pt x="841" y="1182"/>
                  </a:lnTo>
                  <a:lnTo>
                    <a:pt x="830" y="1190"/>
                  </a:lnTo>
                  <a:lnTo>
                    <a:pt x="817" y="1199"/>
                  </a:lnTo>
                  <a:lnTo>
                    <a:pt x="804" y="1206"/>
                  </a:lnTo>
                  <a:lnTo>
                    <a:pt x="791" y="1213"/>
                  </a:lnTo>
                  <a:lnTo>
                    <a:pt x="777" y="1219"/>
                  </a:lnTo>
                  <a:lnTo>
                    <a:pt x="763" y="1226"/>
                  </a:lnTo>
                  <a:lnTo>
                    <a:pt x="749" y="1231"/>
                  </a:lnTo>
                  <a:lnTo>
                    <a:pt x="735" y="1236"/>
                  </a:lnTo>
                  <a:lnTo>
                    <a:pt x="719" y="1240"/>
                  </a:lnTo>
                  <a:lnTo>
                    <a:pt x="704" y="1243"/>
                  </a:lnTo>
                  <a:lnTo>
                    <a:pt x="689" y="1246"/>
                  </a:lnTo>
                  <a:lnTo>
                    <a:pt x="674" y="1248"/>
                  </a:lnTo>
                  <a:lnTo>
                    <a:pt x="659" y="1251"/>
                  </a:lnTo>
                  <a:lnTo>
                    <a:pt x="643" y="1252"/>
                  </a:lnTo>
                  <a:lnTo>
                    <a:pt x="627" y="1252"/>
                  </a:lnTo>
                  <a:lnTo>
                    <a:pt x="609" y="1252"/>
                  </a:lnTo>
                  <a:lnTo>
                    <a:pt x="591" y="1250"/>
                  </a:lnTo>
                  <a:lnTo>
                    <a:pt x="574" y="1247"/>
                  </a:lnTo>
                  <a:lnTo>
                    <a:pt x="556" y="1245"/>
                  </a:lnTo>
                  <a:lnTo>
                    <a:pt x="540" y="1241"/>
                  </a:lnTo>
                  <a:lnTo>
                    <a:pt x="523" y="1237"/>
                  </a:lnTo>
                  <a:lnTo>
                    <a:pt x="507" y="1231"/>
                  </a:lnTo>
                  <a:lnTo>
                    <a:pt x="490" y="1226"/>
                  </a:lnTo>
                  <a:lnTo>
                    <a:pt x="475" y="1219"/>
                  </a:lnTo>
                  <a:lnTo>
                    <a:pt x="460" y="1212"/>
                  </a:lnTo>
                  <a:lnTo>
                    <a:pt x="445" y="1203"/>
                  </a:lnTo>
                  <a:lnTo>
                    <a:pt x="431" y="1194"/>
                  </a:lnTo>
                  <a:lnTo>
                    <a:pt x="417" y="1186"/>
                  </a:lnTo>
                  <a:lnTo>
                    <a:pt x="403" y="1175"/>
                  </a:lnTo>
                  <a:lnTo>
                    <a:pt x="390" y="1165"/>
                  </a:lnTo>
                  <a:lnTo>
                    <a:pt x="378" y="1153"/>
                  </a:lnTo>
                  <a:lnTo>
                    <a:pt x="360" y="1136"/>
                  </a:lnTo>
                  <a:lnTo>
                    <a:pt x="342" y="1117"/>
                  </a:lnTo>
                  <a:lnTo>
                    <a:pt x="327" y="1096"/>
                  </a:lnTo>
                  <a:lnTo>
                    <a:pt x="313" y="1075"/>
                  </a:lnTo>
                  <a:lnTo>
                    <a:pt x="300" y="1052"/>
                  </a:lnTo>
                  <a:lnTo>
                    <a:pt x="290" y="1028"/>
                  </a:lnTo>
                  <a:lnTo>
                    <a:pt x="281" y="1004"/>
                  </a:lnTo>
                  <a:lnTo>
                    <a:pt x="273" y="980"/>
                  </a:lnTo>
                  <a:lnTo>
                    <a:pt x="247" y="972"/>
                  </a:lnTo>
                  <a:lnTo>
                    <a:pt x="224" y="962"/>
                  </a:lnTo>
                  <a:lnTo>
                    <a:pt x="200" y="951"/>
                  </a:lnTo>
                  <a:lnTo>
                    <a:pt x="177" y="939"/>
                  </a:lnTo>
                  <a:lnTo>
                    <a:pt x="156" y="924"/>
                  </a:lnTo>
                  <a:lnTo>
                    <a:pt x="135" y="909"/>
                  </a:lnTo>
                  <a:lnTo>
                    <a:pt x="117" y="892"/>
                  </a:lnTo>
                  <a:lnTo>
                    <a:pt x="98" y="874"/>
                  </a:lnTo>
                  <a:lnTo>
                    <a:pt x="88" y="862"/>
                  </a:lnTo>
                  <a:lnTo>
                    <a:pt x="77" y="849"/>
                  </a:lnTo>
                  <a:lnTo>
                    <a:pt x="67" y="835"/>
                  </a:lnTo>
                  <a:lnTo>
                    <a:pt x="57" y="821"/>
                  </a:lnTo>
                  <a:lnTo>
                    <a:pt x="49" y="807"/>
                  </a:lnTo>
                  <a:lnTo>
                    <a:pt x="41" y="792"/>
                  </a:lnTo>
                  <a:lnTo>
                    <a:pt x="34" y="777"/>
                  </a:lnTo>
                  <a:lnTo>
                    <a:pt x="27" y="761"/>
                  </a:lnTo>
                  <a:lnTo>
                    <a:pt x="21" y="745"/>
                  </a:lnTo>
                  <a:lnTo>
                    <a:pt x="15" y="729"/>
                  </a:lnTo>
                  <a:lnTo>
                    <a:pt x="11" y="712"/>
                  </a:lnTo>
                  <a:lnTo>
                    <a:pt x="8" y="696"/>
                  </a:lnTo>
                  <a:lnTo>
                    <a:pt x="4" y="678"/>
                  </a:lnTo>
                  <a:lnTo>
                    <a:pt x="2" y="661"/>
                  </a:lnTo>
                  <a:lnTo>
                    <a:pt x="1" y="643"/>
                  </a:lnTo>
                  <a:lnTo>
                    <a:pt x="0" y="625"/>
                  </a:lnTo>
                  <a:lnTo>
                    <a:pt x="1" y="606"/>
                  </a:lnTo>
                  <a:lnTo>
                    <a:pt x="2" y="588"/>
                  </a:lnTo>
                  <a:lnTo>
                    <a:pt x="4" y="569"/>
                  </a:lnTo>
                  <a:lnTo>
                    <a:pt x="8" y="552"/>
                  </a:lnTo>
                  <a:lnTo>
                    <a:pt x="12" y="534"/>
                  </a:lnTo>
                  <a:lnTo>
                    <a:pt x="16" y="516"/>
                  </a:lnTo>
                  <a:lnTo>
                    <a:pt x="23" y="499"/>
                  </a:lnTo>
                  <a:lnTo>
                    <a:pt x="29" y="483"/>
                  </a:lnTo>
                  <a:lnTo>
                    <a:pt x="37" y="467"/>
                  </a:lnTo>
                  <a:lnTo>
                    <a:pt x="44" y="450"/>
                  </a:lnTo>
                  <a:lnTo>
                    <a:pt x="53" y="435"/>
                  </a:lnTo>
                  <a:lnTo>
                    <a:pt x="63" y="421"/>
                  </a:lnTo>
                  <a:lnTo>
                    <a:pt x="74" y="406"/>
                  </a:lnTo>
                  <a:lnTo>
                    <a:pt x="84" y="392"/>
                  </a:lnTo>
                  <a:lnTo>
                    <a:pt x="95" y="379"/>
                  </a:lnTo>
                  <a:lnTo>
                    <a:pt x="108" y="366"/>
                  </a:lnTo>
                  <a:lnTo>
                    <a:pt x="126" y="349"/>
                  </a:lnTo>
                  <a:lnTo>
                    <a:pt x="147" y="333"/>
                  </a:lnTo>
                  <a:lnTo>
                    <a:pt x="169" y="318"/>
                  </a:lnTo>
                  <a:lnTo>
                    <a:pt x="191" y="303"/>
                  </a:lnTo>
                  <a:lnTo>
                    <a:pt x="215" y="292"/>
                  </a:lnTo>
                  <a:lnTo>
                    <a:pt x="240" y="282"/>
                  </a:lnTo>
                  <a:lnTo>
                    <a:pt x="265" y="273"/>
                  </a:lnTo>
                  <a:lnTo>
                    <a:pt x="292" y="267"/>
                  </a:lnTo>
                  <a:lnTo>
                    <a:pt x="298" y="243"/>
                  </a:lnTo>
                  <a:lnTo>
                    <a:pt x="306" y="220"/>
                  </a:lnTo>
                  <a:lnTo>
                    <a:pt x="315" y="198"/>
                  </a:lnTo>
                  <a:lnTo>
                    <a:pt x="326" y="176"/>
                  </a:lnTo>
                  <a:lnTo>
                    <a:pt x="339" y="156"/>
                  </a:lnTo>
                  <a:lnTo>
                    <a:pt x="353" y="136"/>
                  </a:lnTo>
                  <a:lnTo>
                    <a:pt x="368" y="118"/>
                  </a:lnTo>
                  <a:lnTo>
                    <a:pt x="385" y="100"/>
                  </a:lnTo>
                  <a:lnTo>
                    <a:pt x="396" y="90"/>
                  </a:lnTo>
                  <a:lnTo>
                    <a:pt x="408" y="79"/>
                  </a:lnTo>
                  <a:lnTo>
                    <a:pt x="421" y="68"/>
                  </a:lnTo>
                  <a:lnTo>
                    <a:pt x="435" y="58"/>
                  </a:lnTo>
                  <a:lnTo>
                    <a:pt x="449" y="50"/>
                  </a:lnTo>
                  <a:lnTo>
                    <a:pt x="463" y="42"/>
                  </a:lnTo>
                  <a:lnTo>
                    <a:pt x="479" y="35"/>
                  </a:lnTo>
                  <a:lnTo>
                    <a:pt x="494" y="27"/>
                  </a:lnTo>
                  <a:lnTo>
                    <a:pt x="509" y="22"/>
                  </a:lnTo>
                  <a:lnTo>
                    <a:pt x="525" y="16"/>
                  </a:lnTo>
                  <a:lnTo>
                    <a:pt x="541" y="11"/>
                  </a:lnTo>
                  <a:lnTo>
                    <a:pt x="558" y="8"/>
                  </a:lnTo>
                  <a:lnTo>
                    <a:pt x="575" y="4"/>
                  </a:lnTo>
                  <a:lnTo>
                    <a:pt x="592" y="2"/>
                  </a:lnTo>
                  <a:lnTo>
                    <a:pt x="609" y="1"/>
                  </a:lnTo>
                  <a:lnTo>
                    <a:pt x="627" y="0"/>
                  </a:lnTo>
                  <a:lnTo>
                    <a:pt x="643" y="1"/>
                  </a:lnTo>
                  <a:lnTo>
                    <a:pt x="658" y="2"/>
                  </a:lnTo>
                  <a:lnTo>
                    <a:pt x="673" y="3"/>
                  </a:lnTo>
                  <a:lnTo>
                    <a:pt x="688" y="5"/>
                  </a:lnTo>
                  <a:lnTo>
                    <a:pt x="703" y="9"/>
                  </a:lnTo>
                  <a:lnTo>
                    <a:pt x="717" y="12"/>
                  </a:lnTo>
                  <a:lnTo>
                    <a:pt x="731" y="16"/>
                  </a:lnTo>
                  <a:lnTo>
                    <a:pt x="745" y="22"/>
                  </a:lnTo>
                  <a:lnTo>
                    <a:pt x="759" y="27"/>
                  </a:lnTo>
                  <a:lnTo>
                    <a:pt x="773" y="32"/>
                  </a:lnTo>
                  <a:lnTo>
                    <a:pt x="786" y="39"/>
                  </a:lnTo>
                  <a:lnTo>
                    <a:pt x="799" y="46"/>
                  </a:lnTo>
                  <a:lnTo>
                    <a:pt x="811" y="54"/>
                  </a:lnTo>
                  <a:lnTo>
                    <a:pt x="823" y="62"/>
                  </a:lnTo>
                  <a:lnTo>
                    <a:pt x="835" y="70"/>
                  </a:lnTo>
                  <a:lnTo>
                    <a:pt x="847" y="80"/>
                  </a:lnTo>
                  <a:lnTo>
                    <a:pt x="863" y="94"/>
                  </a:lnTo>
                  <a:lnTo>
                    <a:pt x="879" y="110"/>
                  </a:lnTo>
                  <a:lnTo>
                    <a:pt x="894" y="127"/>
                  </a:lnTo>
                  <a:lnTo>
                    <a:pt x="907" y="145"/>
                  </a:lnTo>
                  <a:lnTo>
                    <a:pt x="920" y="164"/>
                  </a:lnTo>
                  <a:lnTo>
                    <a:pt x="931" y="184"/>
                  </a:lnTo>
                  <a:lnTo>
                    <a:pt x="941" y="204"/>
                  </a:lnTo>
                  <a:lnTo>
                    <a:pt x="949" y="225"/>
                  </a:lnTo>
                  <a:lnTo>
                    <a:pt x="965" y="229"/>
                  </a:lnTo>
                  <a:lnTo>
                    <a:pt x="979" y="234"/>
                  </a:lnTo>
                  <a:lnTo>
                    <a:pt x="994" y="240"/>
                  </a:lnTo>
                  <a:lnTo>
                    <a:pt x="1008" y="245"/>
                  </a:lnTo>
                  <a:lnTo>
                    <a:pt x="1021" y="252"/>
                  </a:lnTo>
                  <a:lnTo>
                    <a:pt x="1035" y="259"/>
                  </a:lnTo>
                  <a:lnTo>
                    <a:pt x="1048" y="267"/>
                  </a:lnTo>
                  <a:lnTo>
                    <a:pt x="1061" y="274"/>
                  </a:lnTo>
                  <a:lnTo>
                    <a:pt x="1073" y="283"/>
                  </a:lnTo>
                  <a:lnTo>
                    <a:pt x="1086" y="292"/>
                  </a:lnTo>
                  <a:lnTo>
                    <a:pt x="1097" y="300"/>
                  </a:lnTo>
                  <a:lnTo>
                    <a:pt x="1108" y="310"/>
                  </a:lnTo>
                  <a:lnTo>
                    <a:pt x="1131" y="330"/>
                  </a:lnTo>
                  <a:lnTo>
                    <a:pt x="1151" y="352"/>
                  </a:lnTo>
                  <a:close/>
                </a:path>
              </a:pathLst>
            </a:custGeom>
            <a:solidFill>
              <a:srgbClr val="F45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11"/>
            <p:cNvSpPr>
              <a:spLocks/>
            </p:cNvSpPr>
            <p:nvPr userDrawn="1"/>
          </p:nvSpPr>
          <p:spPr bwMode="auto">
            <a:xfrm>
              <a:off x="-4641850" y="-720112"/>
              <a:ext cx="350838" cy="406400"/>
            </a:xfrm>
            <a:custGeom>
              <a:avLst/>
              <a:gdLst>
                <a:gd name="T0" fmla="*/ 129 w 885"/>
                <a:gd name="T1" fmla="*/ 836 h 1023"/>
                <a:gd name="T2" fmla="*/ 176 w 885"/>
                <a:gd name="T3" fmla="*/ 850 h 1023"/>
                <a:gd name="T4" fmla="*/ 224 w 885"/>
                <a:gd name="T5" fmla="*/ 850 h 1023"/>
                <a:gd name="T6" fmla="*/ 270 w 885"/>
                <a:gd name="T7" fmla="*/ 837 h 1023"/>
                <a:gd name="T8" fmla="*/ 312 w 885"/>
                <a:gd name="T9" fmla="*/ 812 h 1023"/>
                <a:gd name="T10" fmla="*/ 384 w 885"/>
                <a:gd name="T11" fmla="*/ 731 h 1023"/>
                <a:gd name="T12" fmla="*/ 476 w 885"/>
                <a:gd name="T13" fmla="*/ 784 h 1023"/>
                <a:gd name="T14" fmla="*/ 525 w 885"/>
                <a:gd name="T15" fmla="*/ 795 h 1023"/>
                <a:gd name="T16" fmla="*/ 574 w 885"/>
                <a:gd name="T17" fmla="*/ 792 h 1023"/>
                <a:gd name="T18" fmla="*/ 619 w 885"/>
                <a:gd name="T19" fmla="*/ 775 h 1023"/>
                <a:gd name="T20" fmla="*/ 658 w 885"/>
                <a:gd name="T21" fmla="*/ 746 h 1023"/>
                <a:gd name="T22" fmla="*/ 689 w 885"/>
                <a:gd name="T23" fmla="*/ 709 h 1023"/>
                <a:gd name="T24" fmla="*/ 706 w 885"/>
                <a:gd name="T25" fmla="*/ 667 h 1023"/>
                <a:gd name="T26" fmla="*/ 713 w 885"/>
                <a:gd name="T27" fmla="*/ 625 h 1023"/>
                <a:gd name="T28" fmla="*/ 709 w 885"/>
                <a:gd name="T29" fmla="*/ 582 h 1023"/>
                <a:gd name="T30" fmla="*/ 695 w 885"/>
                <a:gd name="T31" fmla="*/ 540 h 1023"/>
                <a:gd name="T32" fmla="*/ 670 w 885"/>
                <a:gd name="T33" fmla="*/ 503 h 1023"/>
                <a:gd name="T34" fmla="*/ 663 w 885"/>
                <a:gd name="T35" fmla="*/ 394 h 1023"/>
                <a:gd name="T36" fmla="*/ 675 w 885"/>
                <a:gd name="T37" fmla="*/ 337 h 1023"/>
                <a:gd name="T38" fmla="*/ 672 w 885"/>
                <a:gd name="T39" fmla="*/ 281 h 1023"/>
                <a:gd name="T40" fmla="*/ 656 w 885"/>
                <a:gd name="T41" fmla="*/ 228 h 1023"/>
                <a:gd name="T42" fmla="*/ 625 w 885"/>
                <a:gd name="T43" fmla="*/ 179 h 1023"/>
                <a:gd name="T44" fmla="*/ 582 w 885"/>
                <a:gd name="T45" fmla="*/ 140 h 1023"/>
                <a:gd name="T46" fmla="*/ 710 w 885"/>
                <a:gd name="T47" fmla="*/ 22 h 1023"/>
                <a:gd name="T48" fmla="*/ 748 w 885"/>
                <a:gd name="T49" fmla="*/ 58 h 1023"/>
                <a:gd name="T50" fmla="*/ 779 w 885"/>
                <a:gd name="T51" fmla="*/ 98 h 1023"/>
                <a:gd name="T52" fmla="*/ 804 w 885"/>
                <a:gd name="T53" fmla="*/ 140 h 1023"/>
                <a:gd name="T54" fmla="*/ 824 w 885"/>
                <a:gd name="T55" fmla="*/ 187 h 1023"/>
                <a:gd name="T56" fmla="*/ 840 w 885"/>
                <a:gd name="T57" fmla="*/ 244 h 1023"/>
                <a:gd name="T58" fmla="*/ 848 w 885"/>
                <a:gd name="T59" fmla="*/ 325 h 1023"/>
                <a:gd name="T60" fmla="*/ 838 w 885"/>
                <a:gd name="T61" fmla="*/ 407 h 1023"/>
                <a:gd name="T62" fmla="*/ 852 w 885"/>
                <a:gd name="T63" fmla="*/ 473 h 1023"/>
                <a:gd name="T64" fmla="*/ 875 w 885"/>
                <a:gd name="T65" fmla="*/ 537 h 1023"/>
                <a:gd name="T66" fmla="*/ 885 w 885"/>
                <a:gd name="T67" fmla="*/ 603 h 1023"/>
                <a:gd name="T68" fmla="*/ 884 w 885"/>
                <a:gd name="T69" fmla="*/ 645 h 1023"/>
                <a:gd name="T70" fmla="*/ 878 w 885"/>
                <a:gd name="T71" fmla="*/ 687 h 1023"/>
                <a:gd name="T72" fmla="*/ 867 w 885"/>
                <a:gd name="T73" fmla="*/ 729 h 1023"/>
                <a:gd name="T74" fmla="*/ 851 w 885"/>
                <a:gd name="T75" fmla="*/ 769 h 1023"/>
                <a:gd name="T76" fmla="*/ 829 w 885"/>
                <a:gd name="T77" fmla="*/ 808 h 1023"/>
                <a:gd name="T78" fmla="*/ 799 w 885"/>
                <a:gd name="T79" fmla="*/ 847 h 1023"/>
                <a:gd name="T80" fmla="*/ 764 w 885"/>
                <a:gd name="T81" fmla="*/ 882 h 1023"/>
                <a:gd name="T82" fmla="*/ 725 w 885"/>
                <a:gd name="T83" fmla="*/ 912 h 1023"/>
                <a:gd name="T84" fmla="*/ 683 w 885"/>
                <a:gd name="T85" fmla="*/ 934 h 1023"/>
                <a:gd name="T86" fmla="*/ 638 w 885"/>
                <a:gd name="T87" fmla="*/ 952 h 1023"/>
                <a:gd name="T88" fmla="*/ 584 w 885"/>
                <a:gd name="T89" fmla="*/ 963 h 1023"/>
                <a:gd name="T90" fmla="*/ 513 w 885"/>
                <a:gd name="T91" fmla="*/ 966 h 1023"/>
                <a:gd name="T92" fmla="*/ 443 w 885"/>
                <a:gd name="T93" fmla="*/ 954 h 1023"/>
                <a:gd name="T94" fmla="*/ 379 w 885"/>
                <a:gd name="T95" fmla="*/ 973 h 1023"/>
                <a:gd name="T96" fmla="*/ 314 w 885"/>
                <a:gd name="T97" fmla="*/ 1003 h 1023"/>
                <a:gd name="T98" fmla="*/ 245 w 885"/>
                <a:gd name="T99" fmla="*/ 1021 h 1023"/>
                <a:gd name="T100" fmla="*/ 198 w 885"/>
                <a:gd name="T101" fmla="*/ 1023 h 1023"/>
                <a:gd name="T102" fmla="*/ 150 w 885"/>
                <a:gd name="T103" fmla="*/ 1020 h 1023"/>
                <a:gd name="T104" fmla="*/ 104 w 885"/>
                <a:gd name="T105" fmla="*/ 1009 h 1023"/>
                <a:gd name="T106" fmla="*/ 57 w 885"/>
                <a:gd name="T107" fmla="*/ 993 h 1023"/>
                <a:gd name="T108" fmla="*/ 14 w 885"/>
                <a:gd name="T109" fmla="*/ 968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5" h="1023">
                  <a:moveTo>
                    <a:pt x="100" y="819"/>
                  </a:moveTo>
                  <a:lnTo>
                    <a:pt x="114" y="828"/>
                  </a:lnTo>
                  <a:lnTo>
                    <a:pt x="129" y="836"/>
                  </a:lnTo>
                  <a:lnTo>
                    <a:pt x="144" y="842"/>
                  </a:lnTo>
                  <a:lnTo>
                    <a:pt x="160" y="847"/>
                  </a:lnTo>
                  <a:lnTo>
                    <a:pt x="176" y="850"/>
                  </a:lnTo>
                  <a:lnTo>
                    <a:pt x="191" y="851"/>
                  </a:lnTo>
                  <a:lnTo>
                    <a:pt x="208" y="851"/>
                  </a:lnTo>
                  <a:lnTo>
                    <a:pt x="224" y="850"/>
                  </a:lnTo>
                  <a:lnTo>
                    <a:pt x="240" y="847"/>
                  </a:lnTo>
                  <a:lnTo>
                    <a:pt x="255" y="844"/>
                  </a:lnTo>
                  <a:lnTo>
                    <a:pt x="270" y="837"/>
                  </a:lnTo>
                  <a:lnTo>
                    <a:pt x="285" y="831"/>
                  </a:lnTo>
                  <a:lnTo>
                    <a:pt x="299" y="822"/>
                  </a:lnTo>
                  <a:lnTo>
                    <a:pt x="312" y="812"/>
                  </a:lnTo>
                  <a:lnTo>
                    <a:pt x="325" y="800"/>
                  </a:lnTo>
                  <a:lnTo>
                    <a:pt x="336" y="788"/>
                  </a:lnTo>
                  <a:lnTo>
                    <a:pt x="384" y="731"/>
                  </a:lnTo>
                  <a:lnTo>
                    <a:pt x="446" y="770"/>
                  </a:lnTo>
                  <a:lnTo>
                    <a:pt x="461" y="778"/>
                  </a:lnTo>
                  <a:lnTo>
                    <a:pt x="476" y="784"/>
                  </a:lnTo>
                  <a:lnTo>
                    <a:pt x="493" y="790"/>
                  </a:lnTo>
                  <a:lnTo>
                    <a:pt x="509" y="793"/>
                  </a:lnTo>
                  <a:lnTo>
                    <a:pt x="525" y="795"/>
                  </a:lnTo>
                  <a:lnTo>
                    <a:pt x="541" y="795"/>
                  </a:lnTo>
                  <a:lnTo>
                    <a:pt x="557" y="794"/>
                  </a:lnTo>
                  <a:lnTo>
                    <a:pt x="574" y="792"/>
                  </a:lnTo>
                  <a:lnTo>
                    <a:pt x="589" y="787"/>
                  </a:lnTo>
                  <a:lnTo>
                    <a:pt x="604" y="782"/>
                  </a:lnTo>
                  <a:lnTo>
                    <a:pt x="619" y="775"/>
                  </a:lnTo>
                  <a:lnTo>
                    <a:pt x="632" y="767"/>
                  </a:lnTo>
                  <a:lnTo>
                    <a:pt x="646" y="757"/>
                  </a:lnTo>
                  <a:lnTo>
                    <a:pt x="658" y="746"/>
                  </a:lnTo>
                  <a:lnTo>
                    <a:pt x="670" y="734"/>
                  </a:lnTo>
                  <a:lnTo>
                    <a:pt x="681" y="721"/>
                  </a:lnTo>
                  <a:lnTo>
                    <a:pt x="689" y="709"/>
                  </a:lnTo>
                  <a:lnTo>
                    <a:pt x="696" y="696"/>
                  </a:lnTo>
                  <a:lnTo>
                    <a:pt x="702" y="682"/>
                  </a:lnTo>
                  <a:lnTo>
                    <a:pt x="706" y="667"/>
                  </a:lnTo>
                  <a:lnTo>
                    <a:pt x="710" y="653"/>
                  </a:lnTo>
                  <a:lnTo>
                    <a:pt x="712" y="639"/>
                  </a:lnTo>
                  <a:lnTo>
                    <a:pt x="713" y="625"/>
                  </a:lnTo>
                  <a:lnTo>
                    <a:pt x="713" y="610"/>
                  </a:lnTo>
                  <a:lnTo>
                    <a:pt x="712" y="596"/>
                  </a:lnTo>
                  <a:lnTo>
                    <a:pt x="709" y="582"/>
                  </a:lnTo>
                  <a:lnTo>
                    <a:pt x="705" y="568"/>
                  </a:lnTo>
                  <a:lnTo>
                    <a:pt x="700" y="554"/>
                  </a:lnTo>
                  <a:lnTo>
                    <a:pt x="695" y="540"/>
                  </a:lnTo>
                  <a:lnTo>
                    <a:pt x="687" y="527"/>
                  </a:lnTo>
                  <a:lnTo>
                    <a:pt x="679" y="515"/>
                  </a:lnTo>
                  <a:lnTo>
                    <a:pt x="670" y="503"/>
                  </a:lnTo>
                  <a:lnTo>
                    <a:pt x="633" y="462"/>
                  </a:lnTo>
                  <a:lnTo>
                    <a:pt x="656" y="412"/>
                  </a:lnTo>
                  <a:lnTo>
                    <a:pt x="663" y="394"/>
                  </a:lnTo>
                  <a:lnTo>
                    <a:pt x="669" y="375"/>
                  </a:lnTo>
                  <a:lnTo>
                    <a:pt x="673" y="356"/>
                  </a:lnTo>
                  <a:lnTo>
                    <a:pt x="675" y="337"/>
                  </a:lnTo>
                  <a:lnTo>
                    <a:pt x="675" y="319"/>
                  </a:lnTo>
                  <a:lnTo>
                    <a:pt x="674" y="299"/>
                  </a:lnTo>
                  <a:lnTo>
                    <a:pt x="672" y="281"/>
                  </a:lnTo>
                  <a:lnTo>
                    <a:pt x="668" y="262"/>
                  </a:lnTo>
                  <a:lnTo>
                    <a:pt x="662" y="244"/>
                  </a:lnTo>
                  <a:lnTo>
                    <a:pt x="656" y="228"/>
                  </a:lnTo>
                  <a:lnTo>
                    <a:pt x="647" y="211"/>
                  </a:lnTo>
                  <a:lnTo>
                    <a:pt x="636" y="194"/>
                  </a:lnTo>
                  <a:lnTo>
                    <a:pt x="625" y="179"/>
                  </a:lnTo>
                  <a:lnTo>
                    <a:pt x="613" y="165"/>
                  </a:lnTo>
                  <a:lnTo>
                    <a:pt x="598" y="152"/>
                  </a:lnTo>
                  <a:lnTo>
                    <a:pt x="582" y="140"/>
                  </a:lnTo>
                  <a:lnTo>
                    <a:pt x="683" y="0"/>
                  </a:lnTo>
                  <a:lnTo>
                    <a:pt x="697" y="11"/>
                  </a:lnTo>
                  <a:lnTo>
                    <a:pt x="710" y="22"/>
                  </a:lnTo>
                  <a:lnTo>
                    <a:pt x="723" y="34"/>
                  </a:lnTo>
                  <a:lnTo>
                    <a:pt x="736" y="45"/>
                  </a:lnTo>
                  <a:lnTo>
                    <a:pt x="748" y="58"/>
                  </a:lnTo>
                  <a:lnTo>
                    <a:pt x="758" y="71"/>
                  </a:lnTo>
                  <a:lnTo>
                    <a:pt x="769" y="84"/>
                  </a:lnTo>
                  <a:lnTo>
                    <a:pt x="779" y="98"/>
                  </a:lnTo>
                  <a:lnTo>
                    <a:pt x="787" y="112"/>
                  </a:lnTo>
                  <a:lnTo>
                    <a:pt x="796" y="126"/>
                  </a:lnTo>
                  <a:lnTo>
                    <a:pt x="804" y="140"/>
                  </a:lnTo>
                  <a:lnTo>
                    <a:pt x="811" y="156"/>
                  </a:lnTo>
                  <a:lnTo>
                    <a:pt x="818" y="171"/>
                  </a:lnTo>
                  <a:lnTo>
                    <a:pt x="824" y="187"/>
                  </a:lnTo>
                  <a:lnTo>
                    <a:pt x="830" y="202"/>
                  </a:lnTo>
                  <a:lnTo>
                    <a:pt x="834" y="218"/>
                  </a:lnTo>
                  <a:lnTo>
                    <a:pt x="840" y="244"/>
                  </a:lnTo>
                  <a:lnTo>
                    <a:pt x="845" y="271"/>
                  </a:lnTo>
                  <a:lnTo>
                    <a:pt x="847" y="298"/>
                  </a:lnTo>
                  <a:lnTo>
                    <a:pt x="848" y="325"/>
                  </a:lnTo>
                  <a:lnTo>
                    <a:pt x="846" y="353"/>
                  </a:lnTo>
                  <a:lnTo>
                    <a:pt x="843" y="380"/>
                  </a:lnTo>
                  <a:lnTo>
                    <a:pt x="838" y="407"/>
                  </a:lnTo>
                  <a:lnTo>
                    <a:pt x="831" y="434"/>
                  </a:lnTo>
                  <a:lnTo>
                    <a:pt x="843" y="454"/>
                  </a:lnTo>
                  <a:lnTo>
                    <a:pt x="852" y="473"/>
                  </a:lnTo>
                  <a:lnTo>
                    <a:pt x="861" y="494"/>
                  </a:lnTo>
                  <a:lnTo>
                    <a:pt x="868" y="515"/>
                  </a:lnTo>
                  <a:lnTo>
                    <a:pt x="875" y="537"/>
                  </a:lnTo>
                  <a:lnTo>
                    <a:pt x="879" y="558"/>
                  </a:lnTo>
                  <a:lnTo>
                    <a:pt x="883" y="580"/>
                  </a:lnTo>
                  <a:lnTo>
                    <a:pt x="885" y="603"/>
                  </a:lnTo>
                  <a:lnTo>
                    <a:pt x="885" y="617"/>
                  </a:lnTo>
                  <a:lnTo>
                    <a:pt x="885" y="631"/>
                  </a:lnTo>
                  <a:lnTo>
                    <a:pt x="884" y="645"/>
                  </a:lnTo>
                  <a:lnTo>
                    <a:pt x="883" y="659"/>
                  </a:lnTo>
                  <a:lnTo>
                    <a:pt x="880" y="673"/>
                  </a:lnTo>
                  <a:lnTo>
                    <a:pt x="878" y="687"/>
                  </a:lnTo>
                  <a:lnTo>
                    <a:pt x="875" y="701"/>
                  </a:lnTo>
                  <a:lnTo>
                    <a:pt x="872" y="715"/>
                  </a:lnTo>
                  <a:lnTo>
                    <a:pt x="867" y="729"/>
                  </a:lnTo>
                  <a:lnTo>
                    <a:pt x="862" y="742"/>
                  </a:lnTo>
                  <a:lnTo>
                    <a:pt x="857" y="756"/>
                  </a:lnTo>
                  <a:lnTo>
                    <a:pt x="851" y="769"/>
                  </a:lnTo>
                  <a:lnTo>
                    <a:pt x="844" y="782"/>
                  </a:lnTo>
                  <a:lnTo>
                    <a:pt x="837" y="795"/>
                  </a:lnTo>
                  <a:lnTo>
                    <a:pt x="829" y="808"/>
                  </a:lnTo>
                  <a:lnTo>
                    <a:pt x="820" y="821"/>
                  </a:lnTo>
                  <a:lnTo>
                    <a:pt x="810" y="834"/>
                  </a:lnTo>
                  <a:lnTo>
                    <a:pt x="799" y="847"/>
                  </a:lnTo>
                  <a:lnTo>
                    <a:pt x="789" y="860"/>
                  </a:lnTo>
                  <a:lnTo>
                    <a:pt x="777" y="872"/>
                  </a:lnTo>
                  <a:lnTo>
                    <a:pt x="764" y="882"/>
                  </a:lnTo>
                  <a:lnTo>
                    <a:pt x="752" y="892"/>
                  </a:lnTo>
                  <a:lnTo>
                    <a:pt x="739" y="902"/>
                  </a:lnTo>
                  <a:lnTo>
                    <a:pt x="725" y="912"/>
                  </a:lnTo>
                  <a:lnTo>
                    <a:pt x="712" y="920"/>
                  </a:lnTo>
                  <a:lnTo>
                    <a:pt x="698" y="928"/>
                  </a:lnTo>
                  <a:lnTo>
                    <a:pt x="683" y="934"/>
                  </a:lnTo>
                  <a:lnTo>
                    <a:pt x="669" y="941"/>
                  </a:lnTo>
                  <a:lnTo>
                    <a:pt x="654" y="946"/>
                  </a:lnTo>
                  <a:lnTo>
                    <a:pt x="638" y="952"/>
                  </a:lnTo>
                  <a:lnTo>
                    <a:pt x="623" y="956"/>
                  </a:lnTo>
                  <a:lnTo>
                    <a:pt x="607" y="959"/>
                  </a:lnTo>
                  <a:lnTo>
                    <a:pt x="584" y="963"/>
                  </a:lnTo>
                  <a:lnTo>
                    <a:pt x="561" y="966"/>
                  </a:lnTo>
                  <a:lnTo>
                    <a:pt x="537" y="967"/>
                  </a:lnTo>
                  <a:lnTo>
                    <a:pt x="513" y="966"/>
                  </a:lnTo>
                  <a:lnTo>
                    <a:pt x="489" y="963"/>
                  </a:lnTo>
                  <a:lnTo>
                    <a:pt x="466" y="959"/>
                  </a:lnTo>
                  <a:lnTo>
                    <a:pt x="443" y="954"/>
                  </a:lnTo>
                  <a:lnTo>
                    <a:pt x="419" y="946"/>
                  </a:lnTo>
                  <a:lnTo>
                    <a:pt x="400" y="960"/>
                  </a:lnTo>
                  <a:lnTo>
                    <a:pt x="379" y="973"/>
                  </a:lnTo>
                  <a:lnTo>
                    <a:pt x="359" y="985"/>
                  </a:lnTo>
                  <a:lnTo>
                    <a:pt x="337" y="996"/>
                  </a:lnTo>
                  <a:lnTo>
                    <a:pt x="314" y="1003"/>
                  </a:lnTo>
                  <a:lnTo>
                    <a:pt x="292" y="1011"/>
                  </a:lnTo>
                  <a:lnTo>
                    <a:pt x="269" y="1016"/>
                  </a:lnTo>
                  <a:lnTo>
                    <a:pt x="245" y="1021"/>
                  </a:lnTo>
                  <a:lnTo>
                    <a:pt x="230" y="1022"/>
                  </a:lnTo>
                  <a:lnTo>
                    <a:pt x="214" y="1023"/>
                  </a:lnTo>
                  <a:lnTo>
                    <a:pt x="198" y="1023"/>
                  </a:lnTo>
                  <a:lnTo>
                    <a:pt x="183" y="1023"/>
                  </a:lnTo>
                  <a:lnTo>
                    <a:pt x="166" y="1022"/>
                  </a:lnTo>
                  <a:lnTo>
                    <a:pt x="150" y="1020"/>
                  </a:lnTo>
                  <a:lnTo>
                    <a:pt x="135" y="1016"/>
                  </a:lnTo>
                  <a:lnTo>
                    <a:pt x="119" y="1013"/>
                  </a:lnTo>
                  <a:lnTo>
                    <a:pt x="104" y="1009"/>
                  </a:lnTo>
                  <a:lnTo>
                    <a:pt x="88" y="1004"/>
                  </a:lnTo>
                  <a:lnTo>
                    <a:pt x="73" y="999"/>
                  </a:lnTo>
                  <a:lnTo>
                    <a:pt x="57" y="993"/>
                  </a:lnTo>
                  <a:lnTo>
                    <a:pt x="42" y="985"/>
                  </a:lnTo>
                  <a:lnTo>
                    <a:pt x="28" y="977"/>
                  </a:lnTo>
                  <a:lnTo>
                    <a:pt x="14" y="968"/>
                  </a:lnTo>
                  <a:lnTo>
                    <a:pt x="0" y="959"/>
                  </a:lnTo>
                  <a:lnTo>
                    <a:pt x="100" y="819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12"/>
            <p:cNvSpPr>
              <a:spLocks/>
            </p:cNvSpPr>
            <p:nvPr userDrawn="1"/>
          </p:nvSpPr>
          <p:spPr bwMode="auto">
            <a:xfrm>
              <a:off x="-5114925" y="-1139212"/>
              <a:ext cx="401638" cy="354013"/>
            </a:xfrm>
            <a:custGeom>
              <a:avLst/>
              <a:gdLst>
                <a:gd name="T0" fmla="*/ 189 w 1011"/>
                <a:gd name="T1" fmla="*/ 132 h 892"/>
                <a:gd name="T2" fmla="*/ 174 w 1011"/>
                <a:gd name="T3" fmla="*/ 178 h 892"/>
                <a:gd name="T4" fmla="*/ 173 w 1011"/>
                <a:gd name="T5" fmla="*/ 227 h 892"/>
                <a:gd name="T6" fmla="*/ 183 w 1011"/>
                <a:gd name="T7" fmla="*/ 273 h 892"/>
                <a:gd name="T8" fmla="*/ 208 w 1011"/>
                <a:gd name="T9" fmla="*/ 316 h 892"/>
                <a:gd name="T10" fmla="*/ 287 w 1011"/>
                <a:gd name="T11" fmla="*/ 389 h 892"/>
                <a:gd name="T12" fmla="*/ 232 w 1011"/>
                <a:gd name="T13" fmla="*/ 480 h 892"/>
                <a:gd name="T14" fmla="*/ 220 w 1011"/>
                <a:gd name="T15" fmla="*/ 529 h 892"/>
                <a:gd name="T16" fmla="*/ 222 w 1011"/>
                <a:gd name="T17" fmla="*/ 578 h 892"/>
                <a:gd name="T18" fmla="*/ 237 w 1011"/>
                <a:gd name="T19" fmla="*/ 623 h 892"/>
                <a:gd name="T20" fmla="*/ 264 w 1011"/>
                <a:gd name="T21" fmla="*/ 663 h 892"/>
                <a:gd name="T22" fmla="*/ 302 w 1011"/>
                <a:gd name="T23" fmla="*/ 694 h 892"/>
                <a:gd name="T24" fmla="*/ 343 w 1011"/>
                <a:gd name="T25" fmla="*/ 713 h 892"/>
                <a:gd name="T26" fmla="*/ 385 w 1011"/>
                <a:gd name="T27" fmla="*/ 721 h 892"/>
                <a:gd name="T28" fmla="*/ 429 w 1011"/>
                <a:gd name="T29" fmla="*/ 718 h 892"/>
                <a:gd name="T30" fmla="*/ 471 w 1011"/>
                <a:gd name="T31" fmla="*/ 704 h 892"/>
                <a:gd name="T32" fmla="*/ 507 w 1011"/>
                <a:gd name="T33" fmla="*/ 680 h 892"/>
                <a:gd name="T34" fmla="*/ 618 w 1011"/>
                <a:gd name="T35" fmla="*/ 677 h 892"/>
                <a:gd name="T36" fmla="*/ 674 w 1011"/>
                <a:gd name="T37" fmla="*/ 690 h 892"/>
                <a:gd name="T38" fmla="*/ 730 w 1011"/>
                <a:gd name="T39" fmla="*/ 688 h 892"/>
                <a:gd name="T40" fmla="*/ 784 w 1011"/>
                <a:gd name="T41" fmla="*/ 673 h 892"/>
                <a:gd name="T42" fmla="*/ 833 w 1011"/>
                <a:gd name="T43" fmla="*/ 644 h 892"/>
                <a:gd name="T44" fmla="*/ 874 w 1011"/>
                <a:gd name="T45" fmla="*/ 603 h 892"/>
                <a:gd name="T46" fmla="*/ 988 w 1011"/>
                <a:gd name="T47" fmla="*/ 732 h 892"/>
                <a:gd name="T48" fmla="*/ 951 w 1011"/>
                <a:gd name="T49" fmla="*/ 769 h 892"/>
                <a:gd name="T50" fmla="*/ 910 w 1011"/>
                <a:gd name="T51" fmla="*/ 799 h 892"/>
                <a:gd name="T52" fmla="*/ 867 w 1011"/>
                <a:gd name="T53" fmla="*/ 823 h 892"/>
                <a:gd name="T54" fmla="*/ 821 w 1011"/>
                <a:gd name="T55" fmla="*/ 842 h 892"/>
                <a:gd name="T56" fmla="*/ 762 w 1011"/>
                <a:gd name="T57" fmla="*/ 856 h 892"/>
                <a:gd name="T58" fmla="*/ 681 w 1011"/>
                <a:gd name="T59" fmla="*/ 862 h 892"/>
                <a:gd name="T60" fmla="*/ 600 w 1011"/>
                <a:gd name="T61" fmla="*/ 851 h 892"/>
                <a:gd name="T62" fmla="*/ 533 w 1011"/>
                <a:gd name="T63" fmla="*/ 864 h 892"/>
                <a:gd name="T64" fmla="*/ 470 w 1011"/>
                <a:gd name="T65" fmla="*/ 884 h 892"/>
                <a:gd name="T66" fmla="*/ 404 w 1011"/>
                <a:gd name="T67" fmla="*/ 892 h 892"/>
                <a:gd name="T68" fmla="*/ 362 w 1011"/>
                <a:gd name="T69" fmla="*/ 891 h 892"/>
                <a:gd name="T70" fmla="*/ 320 w 1011"/>
                <a:gd name="T71" fmla="*/ 884 h 892"/>
                <a:gd name="T72" fmla="*/ 278 w 1011"/>
                <a:gd name="T73" fmla="*/ 873 h 892"/>
                <a:gd name="T74" fmla="*/ 237 w 1011"/>
                <a:gd name="T75" fmla="*/ 855 h 892"/>
                <a:gd name="T76" fmla="*/ 200 w 1011"/>
                <a:gd name="T77" fmla="*/ 831 h 892"/>
                <a:gd name="T78" fmla="*/ 161 w 1011"/>
                <a:gd name="T79" fmla="*/ 801 h 892"/>
                <a:gd name="T80" fmla="*/ 127 w 1011"/>
                <a:gd name="T81" fmla="*/ 766 h 892"/>
                <a:gd name="T82" fmla="*/ 99 w 1011"/>
                <a:gd name="T83" fmla="*/ 726 h 892"/>
                <a:gd name="T84" fmla="*/ 77 w 1011"/>
                <a:gd name="T85" fmla="*/ 684 h 892"/>
                <a:gd name="T86" fmla="*/ 60 w 1011"/>
                <a:gd name="T87" fmla="*/ 638 h 892"/>
                <a:gd name="T88" fmla="*/ 51 w 1011"/>
                <a:gd name="T89" fmla="*/ 584 h 892"/>
                <a:gd name="T90" fmla="*/ 50 w 1011"/>
                <a:gd name="T91" fmla="*/ 513 h 892"/>
                <a:gd name="T92" fmla="*/ 64 w 1011"/>
                <a:gd name="T93" fmla="*/ 443 h 892"/>
                <a:gd name="T94" fmla="*/ 45 w 1011"/>
                <a:gd name="T95" fmla="*/ 379 h 892"/>
                <a:gd name="T96" fmla="*/ 16 w 1011"/>
                <a:gd name="T97" fmla="*/ 313 h 892"/>
                <a:gd name="T98" fmla="*/ 1 w 1011"/>
                <a:gd name="T99" fmla="*/ 244 h 892"/>
                <a:gd name="T100" fmla="*/ 0 w 1011"/>
                <a:gd name="T101" fmla="*/ 196 h 892"/>
                <a:gd name="T102" fmla="*/ 4 w 1011"/>
                <a:gd name="T103" fmla="*/ 149 h 892"/>
                <a:gd name="T104" fmla="*/ 16 w 1011"/>
                <a:gd name="T105" fmla="*/ 102 h 892"/>
                <a:gd name="T106" fmla="*/ 34 w 1011"/>
                <a:gd name="T107" fmla="*/ 57 h 892"/>
                <a:gd name="T108" fmla="*/ 59 w 1011"/>
                <a:gd name="T109" fmla="*/ 14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1" h="892">
                  <a:moveTo>
                    <a:pt x="206" y="102"/>
                  </a:moveTo>
                  <a:lnTo>
                    <a:pt x="196" y="117"/>
                  </a:lnTo>
                  <a:lnTo>
                    <a:pt x="189" y="132"/>
                  </a:lnTo>
                  <a:lnTo>
                    <a:pt x="182" y="147"/>
                  </a:lnTo>
                  <a:lnTo>
                    <a:pt x="177" y="162"/>
                  </a:lnTo>
                  <a:lnTo>
                    <a:pt x="174" y="178"/>
                  </a:lnTo>
                  <a:lnTo>
                    <a:pt x="172" y="194"/>
                  </a:lnTo>
                  <a:lnTo>
                    <a:pt x="172" y="210"/>
                  </a:lnTo>
                  <a:lnTo>
                    <a:pt x="173" y="227"/>
                  </a:lnTo>
                  <a:lnTo>
                    <a:pt x="175" y="243"/>
                  </a:lnTo>
                  <a:lnTo>
                    <a:pt x="178" y="258"/>
                  </a:lnTo>
                  <a:lnTo>
                    <a:pt x="183" y="273"/>
                  </a:lnTo>
                  <a:lnTo>
                    <a:pt x="190" y="288"/>
                  </a:lnTo>
                  <a:lnTo>
                    <a:pt x="199" y="302"/>
                  </a:lnTo>
                  <a:lnTo>
                    <a:pt x="208" y="316"/>
                  </a:lnTo>
                  <a:lnTo>
                    <a:pt x="219" y="328"/>
                  </a:lnTo>
                  <a:lnTo>
                    <a:pt x="231" y="340"/>
                  </a:lnTo>
                  <a:lnTo>
                    <a:pt x="287" y="389"/>
                  </a:lnTo>
                  <a:lnTo>
                    <a:pt x="247" y="451"/>
                  </a:lnTo>
                  <a:lnTo>
                    <a:pt x="239" y="465"/>
                  </a:lnTo>
                  <a:lnTo>
                    <a:pt x="232" y="480"/>
                  </a:lnTo>
                  <a:lnTo>
                    <a:pt x="227" y="497"/>
                  </a:lnTo>
                  <a:lnTo>
                    <a:pt x="222" y="513"/>
                  </a:lnTo>
                  <a:lnTo>
                    <a:pt x="220" y="529"/>
                  </a:lnTo>
                  <a:lnTo>
                    <a:pt x="219" y="545"/>
                  </a:lnTo>
                  <a:lnTo>
                    <a:pt x="220" y="561"/>
                  </a:lnTo>
                  <a:lnTo>
                    <a:pt x="222" y="578"/>
                  </a:lnTo>
                  <a:lnTo>
                    <a:pt x="226" y="593"/>
                  </a:lnTo>
                  <a:lnTo>
                    <a:pt x="231" y="608"/>
                  </a:lnTo>
                  <a:lnTo>
                    <a:pt x="237" y="623"/>
                  </a:lnTo>
                  <a:lnTo>
                    <a:pt x="245" y="637"/>
                  </a:lnTo>
                  <a:lnTo>
                    <a:pt x="255" y="650"/>
                  </a:lnTo>
                  <a:lnTo>
                    <a:pt x="264" y="663"/>
                  </a:lnTo>
                  <a:lnTo>
                    <a:pt x="276" y="675"/>
                  </a:lnTo>
                  <a:lnTo>
                    <a:pt x="290" y="686"/>
                  </a:lnTo>
                  <a:lnTo>
                    <a:pt x="302" y="694"/>
                  </a:lnTo>
                  <a:lnTo>
                    <a:pt x="315" y="702"/>
                  </a:lnTo>
                  <a:lnTo>
                    <a:pt x="329" y="708"/>
                  </a:lnTo>
                  <a:lnTo>
                    <a:pt x="343" y="713"/>
                  </a:lnTo>
                  <a:lnTo>
                    <a:pt x="357" y="717"/>
                  </a:lnTo>
                  <a:lnTo>
                    <a:pt x="371" y="719"/>
                  </a:lnTo>
                  <a:lnTo>
                    <a:pt x="385" y="721"/>
                  </a:lnTo>
                  <a:lnTo>
                    <a:pt x="399" y="721"/>
                  </a:lnTo>
                  <a:lnTo>
                    <a:pt x="415" y="720"/>
                  </a:lnTo>
                  <a:lnTo>
                    <a:pt x="429" y="718"/>
                  </a:lnTo>
                  <a:lnTo>
                    <a:pt x="443" y="715"/>
                  </a:lnTo>
                  <a:lnTo>
                    <a:pt x="457" y="709"/>
                  </a:lnTo>
                  <a:lnTo>
                    <a:pt x="471" y="704"/>
                  </a:lnTo>
                  <a:lnTo>
                    <a:pt x="484" y="698"/>
                  </a:lnTo>
                  <a:lnTo>
                    <a:pt x="496" y="690"/>
                  </a:lnTo>
                  <a:lnTo>
                    <a:pt x="507" y="680"/>
                  </a:lnTo>
                  <a:lnTo>
                    <a:pt x="551" y="645"/>
                  </a:lnTo>
                  <a:lnTo>
                    <a:pt x="600" y="669"/>
                  </a:lnTo>
                  <a:lnTo>
                    <a:pt x="618" y="677"/>
                  </a:lnTo>
                  <a:lnTo>
                    <a:pt x="636" y="682"/>
                  </a:lnTo>
                  <a:lnTo>
                    <a:pt x="655" y="687"/>
                  </a:lnTo>
                  <a:lnTo>
                    <a:pt x="674" y="690"/>
                  </a:lnTo>
                  <a:lnTo>
                    <a:pt x="693" y="691"/>
                  </a:lnTo>
                  <a:lnTo>
                    <a:pt x="712" y="690"/>
                  </a:lnTo>
                  <a:lnTo>
                    <a:pt x="730" y="688"/>
                  </a:lnTo>
                  <a:lnTo>
                    <a:pt x="749" y="685"/>
                  </a:lnTo>
                  <a:lnTo>
                    <a:pt x="767" y="679"/>
                  </a:lnTo>
                  <a:lnTo>
                    <a:pt x="784" y="673"/>
                  </a:lnTo>
                  <a:lnTo>
                    <a:pt x="801" y="664"/>
                  </a:lnTo>
                  <a:lnTo>
                    <a:pt x="817" y="655"/>
                  </a:lnTo>
                  <a:lnTo>
                    <a:pt x="833" y="644"/>
                  </a:lnTo>
                  <a:lnTo>
                    <a:pt x="848" y="632"/>
                  </a:lnTo>
                  <a:lnTo>
                    <a:pt x="861" y="618"/>
                  </a:lnTo>
                  <a:lnTo>
                    <a:pt x="874" y="603"/>
                  </a:lnTo>
                  <a:lnTo>
                    <a:pt x="1011" y="705"/>
                  </a:lnTo>
                  <a:lnTo>
                    <a:pt x="1000" y="719"/>
                  </a:lnTo>
                  <a:lnTo>
                    <a:pt x="988" y="732"/>
                  </a:lnTo>
                  <a:lnTo>
                    <a:pt x="976" y="745"/>
                  </a:lnTo>
                  <a:lnTo>
                    <a:pt x="964" y="757"/>
                  </a:lnTo>
                  <a:lnTo>
                    <a:pt x="951" y="769"/>
                  </a:lnTo>
                  <a:lnTo>
                    <a:pt x="938" y="779"/>
                  </a:lnTo>
                  <a:lnTo>
                    <a:pt x="924" y="789"/>
                  </a:lnTo>
                  <a:lnTo>
                    <a:pt x="910" y="799"/>
                  </a:lnTo>
                  <a:lnTo>
                    <a:pt x="896" y="808"/>
                  </a:lnTo>
                  <a:lnTo>
                    <a:pt x="882" y="815"/>
                  </a:lnTo>
                  <a:lnTo>
                    <a:pt x="867" y="823"/>
                  </a:lnTo>
                  <a:lnTo>
                    <a:pt x="852" y="830"/>
                  </a:lnTo>
                  <a:lnTo>
                    <a:pt x="837" y="837"/>
                  </a:lnTo>
                  <a:lnTo>
                    <a:pt x="821" y="842"/>
                  </a:lnTo>
                  <a:lnTo>
                    <a:pt x="806" y="847"/>
                  </a:lnTo>
                  <a:lnTo>
                    <a:pt x="789" y="851"/>
                  </a:lnTo>
                  <a:lnTo>
                    <a:pt x="762" y="856"/>
                  </a:lnTo>
                  <a:lnTo>
                    <a:pt x="735" y="861"/>
                  </a:lnTo>
                  <a:lnTo>
                    <a:pt x="708" y="863"/>
                  </a:lnTo>
                  <a:lnTo>
                    <a:pt x="681" y="862"/>
                  </a:lnTo>
                  <a:lnTo>
                    <a:pt x="654" y="861"/>
                  </a:lnTo>
                  <a:lnTo>
                    <a:pt x="627" y="856"/>
                  </a:lnTo>
                  <a:lnTo>
                    <a:pt x="600" y="851"/>
                  </a:lnTo>
                  <a:lnTo>
                    <a:pt x="573" y="843"/>
                  </a:lnTo>
                  <a:lnTo>
                    <a:pt x="554" y="854"/>
                  </a:lnTo>
                  <a:lnTo>
                    <a:pt x="533" y="864"/>
                  </a:lnTo>
                  <a:lnTo>
                    <a:pt x="513" y="871"/>
                  </a:lnTo>
                  <a:lnTo>
                    <a:pt x="491" y="879"/>
                  </a:lnTo>
                  <a:lnTo>
                    <a:pt x="470" y="884"/>
                  </a:lnTo>
                  <a:lnTo>
                    <a:pt x="448" y="889"/>
                  </a:lnTo>
                  <a:lnTo>
                    <a:pt x="426" y="891"/>
                  </a:lnTo>
                  <a:lnTo>
                    <a:pt x="404" y="892"/>
                  </a:lnTo>
                  <a:lnTo>
                    <a:pt x="390" y="892"/>
                  </a:lnTo>
                  <a:lnTo>
                    <a:pt x="376" y="892"/>
                  </a:lnTo>
                  <a:lnTo>
                    <a:pt x="362" y="891"/>
                  </a:lnTo>
                  <a:lnTo>
                    <a:pt x="348" y="890"/>
                  </a:lnTo>
                  <a:lnTo>
                    <a:pt x="334" y="887"/>
                  </a:lnTo>
                  <a:lnTo>
                    <a:pt x="320" y="884"/>
                  </a:lnTo>
                  <a:lnTo>
                    <a:pt x="305" y="881"/>
                  </a:lnTo>
                  <a:lnTo>
                    <a:pt x="291" y="877"/>
                  </a:lnTo>
                  <a:lnTo>
                    <a:pt x="278" y="873"/>
                  </a:lnTo>
                  <a:lnTo>
                    <a:pt x="264" y="867"/>
                  </a:lnTo>
                  <a:lnTo>
                    <a:pt x="251" y="862"/>
                  </a:lnTo>
                  <a:lnTo>
                    <a:pt x="237" y="855"/>
                  </a:lnTo>
                  <a:lnTo>
                    <a:pt x="224" y="848"/>
                  </a:lnTo>
                  <a:lnTo>
                    <a:pt x="212" y="840"/>
                  </a:lnTo>
                  <a:lnTo>
                    <a:pt x="200" y="831"/>
                  </a:lnTo>
                  <a:lnTo>
                    <a:pt x="187" y="823"/>
                  </a:lnTo>
                  <a:lnTo>
                    <a:pt x="174" y="813"/>
                  </a:lnTo>
                  <a:lnTo>
                    <a:pt x="161" y="801"/>
                  </a:lnTo>
                  <a:lnTo>
                    <a:pt x="149" y="790"/>
                  </a:lnTo>
                  <a:lnTo>
                    <a:pt x="138" y="779"/>
                  </a:lnTo>
                  <a:lnTo>
                    <a:pt x="127" y="766"/>
                  </a:lnTo>
                  <a:lnTo>
                    <a:pt x="116" y="753"/>
                  </a:lnTo>
                  <a:lnTo>
                    <a:pt x="108" y="740"/>
                  </a:lnTo>
                  <a:lnTo>
                    <a:pt x="99" y="726"/>
                  </a:lnTo>
                  <a:lnTo>
                    <a:pt x="91" y="712"/>
                  </a:lnTo>
                  <a:lnTo>
                    <a:pt x="83" y="698"/>
                  </a:lnTo>
                  <a:lnTo>
                    <a:pt x="77" y="684"/>
                  </a:lnTo>
                  <a:lnTo>
                    <a:pt x="71" y="668"/>
                  </a:lnTo>
                  <a:lnTo>
                    <a:pt x="66" y="653"/>
                  </a:lnTo>
                  <a:lnTo>
                    <a:pt x="60" y="638"/>
                  </a:lnTo>
                  <a:lnTo>
                    <a:pt x="57" y="623"/>
                  </a:lnTo>
                  <a:lnTo>
                    <a:pt x="54" y="608"/>
                  </a:lnTo>
                  <a:lnTo>
                    <a:pt x="51" y="584"/>
                  </a:lnTo>
                  <a:lnTo>
                    <a:pt x="48" y="560"/>
                  </a:lnTo>
                  <a:lnTo>
                    <a:pt x="48" y="537"/>
                  </a:lnTo>
                  <a:lnTo>
                    <a:pt x="50" y="513"/>
                  </a:lnTo>
                  <a:lnTo>
                    <a:pt x="53" y="489"/>
                  </a:lnTo>
                  <a:lnTo>
                    <a:pt x="57" y="465"/>
                  </a:lnTo>
                  <a:lnTo>
                    <a:pt x="64" y="443"/>
                  </a:lnTo>
                  <a:lnTo>
                    <a:pt x="71" y="420"/>
                  </a:lnTo>
                  <a:lnTo>
                    <a:pt x="57" y="399"/>
                  </a:lnTo>
                  <a:lnTo>
                    <a:pt x="45" y="379"/>
                  </a:lnTo>
                  <a:lnTo>
                    <a:pt x="33" y="358"/>
                  </a:lnTo>
                  <a:lnTo>
                    <a:pt x="24" y="336"/>
                  </a:lnTo>
                  <a:lnTo>
                    <a:pt x="16" y="313"/>
                  </a:lnTo>
                  <a:lnTo>
                    <a:pt x="10" y="290"/>
                  </a:lnTo>
                  <a:lnTo>
                    <a:pt x="4" y="268"/>
                  </a:lnTo>
                  <a:lnTo>
                    <a:pt x="1" y="244"/>
                  </a:lnTo>
                  <a:lnTo>
                    <a:pt x="0" y="228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1" y="180"/>
                  </a:lnTo>
                  <a:lnTo>
                    <a:pt x="2" y="165"/>
                  </a:lnTo>
                  <a:lnTo>
                    <a:pt x="4" y="149"/>
                  </a:lnTo>
                  <a:lnTo>
                    <a:pt x="7" y="134"/>
                  </a:lnTo>
                  <a:lnTo>
                    <a:pt x="12" y="118"/>
                  </a:lnTo>
                  <a:lnTo>
                    <a:pt x="16" y="102"/>
                  </a:lnTo>
                  <a:lnTo>
                    <a:pt x="21" y="87"/>
                  </a:lnTo>
                  <a:lnTo>
                    <a:pt x="27" y="72"/>
                  </a:lnTo>
                  <a:lnTo>
                    <a:pt x="34" y="57"/>
                  </a:lnTo>
                  <a:lnTo>
                    <a:pt x="42" y="42"/>
                  </a:lnTo>
                  <a:lnTo>
                    <a:pt x="50" y="28"/>
                  </a:lnTo>
                  <a:lnTo>
                    <a:pt x="59" y="14"/>
                  </a:lnTo>
                  <a:lnTo>
                    <a:pt x="69" y="0"/>
                  </a:lnTo>
                  <a:lnTo>
                    <a:pt x="206" y="102"/>
                  </a:lnTo>
                  <a:close/>
                </a:path>
              </a:pathLst>
            </a:custGeom>
            <a:solidFill>
              <a:srgbClr val="679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13"/>
            <p:cNvSpPr>
              <a:spLocks/>
            </p:cNvSpPr>
            <p:nvPr userDrawn="1"/>
          </p:nvSpPr>
          <p:spPr bwMode="auto">
            <a:xfrm>
              <a:off x="-5246688" y="-626449"/>
              <a:ext cx="377825" cy="382588"/>
            </a:xfrm>
            <a:custGeom>
              <a:avLst/>
              <a:gdLst>
                <a:gd name="T0" fmla="*/ 716 w 953"/>
                <a:gd name="T1" fmla="*/ 79 h 965"/>
                <a:gd name="T2" fmla="*/ 644 w 953"/>
                <a:gd name="T3" fmla="*/ 41 h 965"/>
                <a:gd name="T4" fmla="*/ 567 w 953"/>
                <a:gd name="T5" fmla="*/ 17 h 965"/>
                <a:gd name="T6" fmla="*/ 489 w 953"/>
                <a:gd name="T7" fmla="*/ 4 h 965"/>
                <a:gd name="T8" fmla="*/ 409 w 953"/>
                <a:gd name="T9" fmla="*/ 0 h 965"/>
                <a:gd name="T10" fmla="*/ 332 w 953"/>
                <a:gd name="T11" fmla="*/ 8 h 965"/>
                <a:gd name="T12" fmla="*/ 257 w 953"/>
                <a:gd name="T13" fmla="*/ 23 h 965"/>
                <a:gd name="T14" fmla="*/ 187 w 953"/>
                <a:gd name="T15" fmla="*/ 48 h 965"/>
                <a:gd name="T16" fmla="*/ 124 w 953"/>
                <a:gd name="T17" fmla="*/ 79 h 965"/>
                <a:gd name="T18" fmla="*/ 69 w 953"/>
                <a:gd name="T19" fmla="*/ 118 h 965"/>
                <a:gd name="T20" fmla="*/ 26 w 953"/>
                <a:gd name="T21" fmla="*/ 162 h 965"/>
                <a:gd name="T22" fmla="*/ 8 w 953"/>
                <a:gd name="T23" fmla="*/ 188 h 965"/>
                <a:gd name="T24" fmla="*/ 0 w 953"/>
                <a:gd name="T25" fmla="*/ 212 h 965"/>
                <a:gd name="T26" fmla="*/ 1 w 953"/>
                <a:gd name="T27" fmla="*/ 231 h 965"/>
                <a:gd name="T28" fmla="*/ 11 w 953"/>
                <a:gd name="T29" fmla="*/ 249 h 965"/>
                <a:gd name="T30" fmla="*/ 28 w 953"/>
                <a:gd name="T31" fmla="*/ 264 h 965"/>
                <a:gd name="T32" fmla="*/ 69 w 953"/>
                <a:gd name="T33" fmla="*/ 285 h 965"/>
                <a:gd name="T34" fmla="*/ 163 w 953"/>
                <a:gd name="T35" fmla="*/ 315 h 965"/>
                <a:gd name="T36" fmla="*/ 244 w 953"/>
                <a:gd name="T37" fmla="*/ 339 h 965"/>
                <a:gd name="T38" fmla="*/ 273 w 953"/>
                <a:gd name="T39" fmla="*/ 365 h 965"/>
                <a:gd name="T40" fmla="*/ 291 w 953"/>
                <a:gd name="T41" fmla="*/ 400 h 965"/>
                <a:gd name="T42" fmla="*/ 293 w 953"/>
                <a:gd name="T43" fmla="*/ 439 h 965"/>
                <a:gd name="T44" fmla="*/ 280 w 953"/>
                <a:gd name="T45" fmla="*/ 477 h 965"/>
                <a:gd name="T46" fmla="*/ 72 w 953"/>
                <a:gd name="T47" fmla="*/ 681 h 965"/>
                <a:gd name="T48" fmla="*/ 47 w 953"/>
                <a:gd name="T49" fmla="*/ 713 h 965"/>
                <a:gd name="T50" fmla="*/ 33 w 953"/>
                <a:gd name="T51" fmla="*/ 750 h 965"/>
                <a:gd name="T52" fmla="*/ 31 w 953"/>
                <a:gd name="T53" fmla="*/ 789 h 965"/>
                <a:gd name="T54" fmla="*/ 42 w 953"/>
                <a:gd name="T55" fmla="*/ 827 h 965"/>
                <a:gd name="T56" fmla="*/ 66 w 953"/>
                <a:gd name="T57" fmla="*/ 860 h 965"/>
                <a:gd name="T58" fmla="*/ 172 w 953"/>
                <a:gd name="T59" fmla="*/ 946 h 965"/>
                <a:gd name="T60" fmla="*/ 210 w 953"/>
                <a:gd name="T61" fmla="*/ 962 h 965"/>
                <a:gd name="T62" fmla="*/ 249 w 953"/>
                <a:gd name="T63" fmla="*/ 965 h 965"/>
                <a:gd name="T64" fmla="*/ 286 w 953"/>
                <a:gd name="T65" fmla="*/ 955 h 965"/>
                <a:gd name="T66" fmla="*/ 320 w 953"/>
                <a:gd name="T67" fmla="*/ 935 h 965"/>
                <a:gd name="T68" fmla="*/ 346 w 953"/>
                <a:gd name="T69" fmla="*/ 902 h 965"/>
                <a:gd name="T70" fmla="*/ 503 w 953"/>
                <a:gd name="T71" fmla="*/ 657 h 965"/>
                <a:gd name="T72" fmla="*/ 537 w 953"/>
                <a:gd name="T73" fmla="*/ 636 h 965"/>
                <a:gd name="T74" fmla="*/ 576 w 953"/>
                <a:gd name="T75" fmla="*/ 631 h 965"/>
                <a:gd name="T76" fmla="*/ 612 w 953"/>
                <a:gd name="T77" fmla="*/ 641 h 965"/>
                <a:gd name="T78" fmla="*/ 645 w 953"/>
                <a:gd name="T79" fmla="*/ 663 h 965"/>
                <a:gd name="T80" fmla="*/ 686 w 953"/>
                <a:gd name="T81" fmla="*/ 738 h 965"/>
                <a:gd name="T82" fmla="*/ 733 w 953"/>
                <a:gd name="T83" fmla="*/ 824 h 965"/>
                <a:gd name="T84" fmla="*/ 763 w 953"/>
                <a:gd name="T85" fmla="*/ 860 h 965"/>
                <a:gd name="T86" fmla="*/ 781 w 953"/>
                <a:gd name="T87" fmla="*/ 874 h 965"/>
                <a:gd name="T88" fmla="*/ 800 w 953"/>
                <a:gd name="T89" fmla="*/ 879 h 965"/>
                <a:gd name="T90" fmla="*/ 820 w 953"/>
                <a:gd name="T91" fmla="*/ 876 h 965"/>
                <a:gd name="T92" fmla="*/ 840 w 953"/>
                <a:gd name="T93" fmla="*/ 864 h 965"/>
                <a:gd name="T94" fmla="*/ 863 w 953"/>
                <a:gd name="T95" fmla="*/ 842 h 965"/>
                <a:gd name="T96" fmla="*/ 898 w 953"/>
                <a:gd name="T97" fmla="*/ 790 h 965"/>
                <a:gd name="T98" fmla="*/ 924 w 953"/>
                <a:gd name="T99" fmla="*/ 728 h 965"/>
                <a:gd name="T100" fmla="*/ 942 w 953"/>
                <a:gd name="T101" fmla="*/ 660 h 965"/>
                <a:gd name="T102" fmla="*/ 951 w 953"/>
                <a:gd name="T103" fmla="*/ 587 h 965"/>
                <a:gd name="T104" fmla="*/ 952 w 953"/>
                <a:gd name="T105" fmla="*/ 510 h 965"/>
                <a:gd name="T106" fmla="*/ 942 w 953"/>
                <a:gd name="T107" fmla="*/ 432 h 965"/>
                <a:gd name="T108" fmla="*/ 924 w 953"/>
                <a:gd name="T109" fmla="*/ 356 h 965"/>
                <a:gd name="T110" fmla="*/ 893 w 953"/>
                <a:gd name="T111" fmla="*/ 281 h 965"/>
                <a:gd name="T112" fmla="*/ 853 w 953"/>
                <a:gd name="T113" fmla="*/ 212 h 965"/>
                <a:gd name="T114" fmla="*/ 801 w 953"/>
                <a:gd name="T115" fmla="*/ 148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3" h="965">
                  <a:moveTo>
                    <a:pt x="762" y="112"/>
                  </a:moveTo>
                  <a:lnTo>
                    <a:pt x="739" y="94"/>
                  </a:lnTo>
                  <a:lnTo>
                    <a:pt x="716" y="79"/>
                  </a:lnTo>
                  <a:lnTo>
                    <a:pt x="692" y="65"/>
                  </a:lnTo>
                  <a:lnTo>
                    <a:pt x="669" y="53"/>
                  </a:lnTo>
                  <a:lnTo>
                    <a:pt x="644" y="41"/>
                  </a:lnTo>
                  <a:lnTo>
                    <a:pt x="619" y="33"/>
                  </a:lnTo>
                  <a:lnTo>
                    <a:pt x="593" y="24"/>
                  </a:lnTo>
                  <a:lnTo>
                    <a:pt x="567" y="17"/>
                  </a:lnTo>
                  <a:lnTo>
                    <a:pt x="541" y="11"/>
                  </a:lnTo>
                  <a:lnTo>
                    <a:pt x="515" y="7"/>
                  </a:lnTo>
                  <a:lnTo>
                    <a:pt x="489" y="4"/>
                  </a:lnTo>
                  <a:lnTo>
                    <a:pt x="462" y="1"/>
                  </a:lnTo>
                  <a:lnTo>
                    <a:pt x="436" y="0"/>
                  </a:lnTo>
                  <a:lnTo>
                    <a:pt x="409" y="0"/>
                  </a:lnTo>
                  <a:lnTo>
                    <a:pt x="384" y="1"/>
                  </a:lnTo>
                  <a:lnTo>
                    <a:pt x="358" y="4"/>
                  </a:lnTo>
                  <a:lnTo>
                    <a:pt x="332" y="8"/>
                  </a:lnTo>
                  <a:lnTo>
                    <a:pt x="306" y="12"/>
                  </a:lnTo>
                  <a:lnTo>
                    <a:pt x="281" y="18"/>
                  </a:lnTo>
                  <a:lnTo>
                    <a:pt x="257" y="23"/>
                  </a:lnTo>
                  <a:lnTo>
                    <a:pt x="233" y="31"/>
                  </a:lnTo>
                  <a:lnTo>
                    <a:pt x="210" y="39"/>
                  </a:lnTo>
                  <a:lnTo>
                    <a:pt x="187" y="48"/>
                  </a:lnTo>
                  <a:lnTo>
                    <a:pt x="165" y="58"/>
                  </a:lnTo>
                  <a:lnTo>
                    <a:pt x="144" y="68"/>
                  </a:lnTo>
                  <a:lnTo>
                    <a:pt x="124" y="79"/>
                  </a:lnTo>
                  <a:lnTo>
                    <a:pt x="105" y="92"/>
                  </a:lnTo>
                  <a:lnTo>
                    <a:pt x="87" y="104"/>
                  </a:lnTo>
                  <a:lnTo>
                    <a:pt x="69" y="118"/>
                  </a:lnTo>
                  <a:lnTo>
                    <a:pt x="54" y="132"/>
                  </a:lnTo>
                  <a:lnTo>
                    <a:pt x="39" y="147"/>
                  </a:lnTo>
                  <a:lnTo>
                    <a:pt x="26" y="162"/>
                  </a:lnTo>
                  <a:lnTo>
                    <a:pt x="18" y="171"/>
                  </a:lnTo>
                  <a:lnTo>
                    <a:pt x="13" y="181"/>
                  </a:lnTo>
                  <a:lnTo>
                    <a:pt x="8" y="188"/>
                  </a:lnTo>
                  <a:lnTo>
                    <a:pt x="4" y="197"/>
                  </a:lnTo>
                  <a:lnTo>
                    <a:pt x="2" y="204"/>
                  </a:lnTo>
                  <a:lnTo>
                    <a:pt x="0" y="212"/>
                  </a:lnTo>
                  <a:lnTo>
                    <a:pt x="0" y="218"/>
                  </a:lnTo>
                  <a:lnTo>
                    <a:pt x="0" y="225"/>
                  </a:lnTo>
                  <a:lnTo>
                    <a:pt x="1" y="231"/>
                  </a:lnTo>
                  <a:lnTo>
                    <a:pt x="3" y="238"/>
                  </a:lnTo>
                  <a:lnTo>
                    <a:pt x="7" y="243"/>
                  </a:lnTo>
                  <a:lnTo>
                    <a:pt x="11" y="249"/>
                  </a:lnTo>
                  <a:lnTo>
                    <a:pt x="15" y="254"/>
                  </a:lnTo>
                  <a:lnTo>
                    <a:pt x="22" y="260"/>
                  </a:lnTo>
                  <a:lnTo>
                    <a:pt x="28" y="264"/>
                  </a:lnTo>
                  <a:lnTo>
                    <a:pt x="35" y="269"/>
                  </a:lnTo>
                  <a:lnTo>
                    <a:pt x="51" y="278"/>
                  </a:lnTo>
                  <a:lnTo>
                    <a:pt x="69" y="285"/>
                  </a:lnTo>
                  <a:lnTo>
                    <a:pt x="91" y="293"/>
                  </a:lnTo>
                  <a:lnTo>
                    <a:pt x="114" y="301"/>
                  </a:lnTo>
                  <a:lnTo>
                    <a:pt x="163" y="315"/>
                  </a:lnTo>
                  <a:lnTo>
                    <a:pt x="218" y="329"/>
                  </a:lnTo>
                  <a:lnTo>
                    <a:pt x="232" y="333"/>
                  </a:lnTo>
                  <a:lnTo>
                    <a:pt x="244" y="339"/>
                  </a:lnTo>
                  <a:lnTo>
                    <a:pt x="255" y="347"/>
                  </a:lnTo>
                  <a:lnTo>
                    <a:pt x="266" y="356"/>
                  </a:lnTo>
                  <a:lnTo>
                    <a:pt x="273" y="365"/>
                  </a:lnTo>
                  <a:lnTo>
                    <a:pt x="281" y="376"/>
                  </a:lnTo>
                  <a:lnTo>
                    <a:pt x="286" y="388"/>
                  </a:lnTo>
                  <a:lnTo>
                    <a:pt x="291" y="400"/>
                  </a:lnTo>
                  <a:lnTo>
                    <a:pt x="293" y="413"/>
                  </a:lnTo>
                  <a:lnTo>
                    <a:pt x="294" y="426"/>
                  </a:lnTo>
                  <a:lnTo>
                    <a:pt x="293" y="439"/>
                  </a:lnTo>
                  <a:lnTo>
                    <a:pt x="291" y="452"/>
                  </a:lnTo>
                  <a:lnTo>
                    <a:pt x="286" y="464"/>
                  </a:lnTo>
                  <a:lnTo>
                    <a:pt x="280" y="477"/>
                  </a:lnTo>
                  <a:lnTo>
                    <a:pt x="272" y="487"/>
                  </a:lnTo>
                  <a:lnTo>
                    <a:pt x="263" y="498"/>
                  </a:lnTo>
                  <a:lnTo>
                    <a:pt x="72" y="681"/>
                  </a:lnTo>
                  <a:lnTo>
                    <a:pt x="63" y="690"/>
                  </a:lnTo>
                  <a:lnTo>
                    <a:pt x="54" y="701"/>
                  </a:lnTo>
                  <a:lnTo>
                    <a:pt x="47" y="713"/>
                  </a:lnTo>
                  <a:lnTo>
                    <a:pt x="41" y="725"/>
                  </a:lnTo>
                  <a:lnTo>
                    <a:pt x="36" y="737"/>
                  </a:lnTo>
                  <a:lnTo>
                    <a:pt x="33" y="750"/>
                  </a:lnTo>
                  <a:lnTo>
                    <a:pt x="31" y="763"/>
                  </a:lnTo>
                  <a:lnTo>
                    <a:pt x="30" y="776"/>
                  </a:lnTo>
                  <a:lnTo>
                    <a:pt x="31" y="789"/>
                  </a:lnTo>
                  <a:lnTo>
                    <a:pt x="34" y="802"/>
                  </a:lnTo>
                  <a:lnTo>
                    <a:pt x="38" y="815"/>
                  </a:lnTo>
                  <a:lnTo>
                    <a:pt x="42" y="827"/>
                  </a:lnTo>
                  <a:lnTo>
                    <a:pt x="49" y="838"/>
                  </a:lnTo>
                  <a:lnTo>
                    <a:pt x="56" y="849"/>
                  </a:lnTo>
                  <a:lnTo>
                    <a:pt x="66" y="860"/>
                  </a:lnTo>
                  <a:lnTo>
                    <a:pt x="77" y="869"/>
                  </a:lnTo>
                  <a:lnTo>
                    <a:pt x="161" y="938"/>
                  </a:lnTo>
                  <a:lnTo>
                    <a:pt x="172" y="946"/>
                  </a:lnTo>
                  <a:lnTo>
                    <a:pt x="184" y="953"/>
                  </a:lnTo>
                  <a:lnTo>
                    <a:pt x="197" y="958"/>
                  </a:lnTo>
                  <a:lnTo>
                    <a:pt x="210" y="962"/>
                  </a:lnTo>
                  <a:lnTo>
                    <a:pt x="223" y="964"/>
                  </a:lnTo>
                  <a:lnTo>
                    <a:pt x="236" y="965"/>
                  </a:lnTo>
                  <a:lnTo>
                    <a:pt x="249" y="965"/>
                  </a:lnTo>
                  <a:lnTo>
                    <a:pt x="261" y="963"/>
                  </a:lnTo>
                  <a:lnTo>
                    <a:pt x="274" y="960"/>
                  </a:lnTo>
                  <a:lnTo>
                    <a:pt x="286" y="955"/>
                  </a:lnTo>
                  <a:lnTo>
                    <a:pt x="298" y="950"/>
                  </a:lnTo>
                  <a:lnTo>
                    <a:pt x="309" y="943"/>
                  </a:lnTo>
                  <a:lnTo>
                    <a:pt x="320" y="935"/>
                  </a:lnTo>
                  <a:lnTo>
                    <a:pt x="330" y="925"/>
                  </a:lnTo>
                  <a:lnTo>
                    <a:pt x="338" y="914"/>
                  </a:lnTo>
                  <a:lnTo>
                    <a:pt x="346" y="902"/>
                  </a:lnTo>
                  <a:lnTo>
                    <a:pt x="485" y="679"/>
                  </a:lnTo>
                  <a:lnTo>
                    <a:pt x="494" y="667"/>
                  </a:lnTo>
                  <a:lnTo>
                    <a:pt x="503" y="657"/>
                  </a:lnTo>
                  <a:lnTo>
                    <a:pt x="514" y="648"/>
                  </a:lnTo>
                  <a:lnTo>
                    <a:pt x="525" y="642"/>
                  </a:lnTo>
                  <a:lnTo>
                    <a:pt x="537" y="636"/>
                  </a:lnTo>
                  <a:lnTo>
                    <a:pt x="550" y="633"/>
                  </a:lnTo>
                  <a:lnTo>
                    <a:pt x="563" y="632"/>
                  </a:lnTo>
                  <a:lnTo>
                    <a:pt x="576" y="631"/>
                  </a:lnTo>
                  <a:lnTo>
                    <a:pt x="588" y="633"/>
                  </a:lnTo>
                  <a:lnTo>
                    <a:pt x="601" y="636"/>
                  </a:lnTo>
                  <a:lnTo>
                    <a:pt x="612" y="641"/>
                  </a:lnTo>
                  <a:lnTo>
                    <a:pt x="624" y="647"/>
                  </a:lnTo>
                  <a:lnTo>
                    <a:pt x="635" y="655"/>
                  </a:lnTo>
                  <a:lnTo>
                    <a:pt x="645" y="663"/>
                  </a:lnTo>
                  <a:lnTo>
                    <a:pt x="654" y="675"/>
                  </a:lnTo>
                  <a:lnTo>
                    <a:pt x="660" y="687"/>
                  </a:lnTo>
                  <a:lnTo>
                    <a:pt x="686" y="738"/>
                  </a:lnTo>
                  <a:lnTo>
                    <a:pt x="710" y="784"/>
                  </a:lnTo>
                  <a:lnTo>
                    <a:pt x="722" y="805"/>
                  </a:lnTo>
                  <a:lnTo>
                    <a:pt x="733" y="824"/>
                  </a:lnTo>
                  <a:lnTo>
                    <a:pt x="745" y="841"/>
                  </a:lnTo>
                  <a:lnTo>
                    <a:pt x="757" y="855"/>
                  </a:lnTo>
                  <a:lnTo>
                    <a:pt x="763" y="860"/>
                  </a:lnTo>
                  <a:lnTo>
                    <a:pt x="769" y="865"/>
                  </a:lnTo>
                  <a:lnTo>
                    <a:pt x="774" y="870"/>
                  </a:lnTo>
                  <a:lnTo>
                    <a:pt x="781" y="874"/>
                  </a:lnTo>
                  <a:lnTo>
                    <a:pt x="787" y="876"/>
                  </a:lnTo>
                  <a:lnTo>
                    <a:pt x="794" y="878"/>
                  </a:lnTo>
                  <a:lnTo>
                    <a:pt x="800" y="879"/>
                  </a:lnTo>
                  <a:lnTo>
                    <a:pt x="807" y="879"/>
                  </a:lnTo>
                  <a:lnTo>
                    <a:pt x="813" y="878"/>
                  </a:lnTo>
                  <a:lnTo>
                    <a:pt x="820" y="876"/>
                  </a:lnTo>
                  <a:lnTo>
                    <a:pt x="826" y="874"/>
                  </a:lnTo>
                  <a:lnTo>
                    <a:pt x="834" y="870"/>
                  </a:lnTo>
                  <a:lnTo>
                    <a:pt x="840" y="864"/>
                  </a:lnTo>
                  <a:lnTo>
                    <a:pt x="848" y="858"/>
                  </a:lnTo>
                  <a:lnTo>
                    <a:pt x="855" y="850"/>
                  </a:lnTo>
                  <a:lnTo>
                    <a:pt x="863" y="842"/>
                  </a:lnTo>
                  <a:lnTo>
                    <a:pt x="875" y="825"/>
                  </a:lnTo>
                  <a:lnTo>
                    <a:pt x="887" y="808"/>
                  </a:lnTo>
                  <a:lnTo>
                    <a:pt x="898" y="790"/>
                  </a:lnTo>
                  <a:lnTo>
                    <a:pt x="907" y="770"/>
                  </a:lnTo>
                  <a:lnTo>
                    <a:pt x="916" y="750"/>
                  </a:lnTo>
                  <a:lnTo>
                    <a:pt x="924" y="728"/>
                  </a:lnTo>
                  <a:lnTo>
                    <a:pt x="931" y="707"/>
                  </a:lnTo>
                  <a:lnTo>
                    <a:pt x="936" y="683"/>
                  </a:lnTo>
                  <a:lnTo>
                    <a:pt x="942" y="660"/>
                  </a:lnTo>
                  <a:lnTo>
                    <a:pt x="946" y="636"/>
                  </a:lnTo>
                  <a:lnTo>
                    <a:pt x="949" y="612"/>
                  </a:lnTo>
                  <a:lnTo>
                    <a:pt x="951" y="587"/>
                  </a:lnTo>
                  <a:lnTo>
                    <a:pt x="953" y="562"/>
                  </a:lnTo>
                  <a:lnTo>
                    <a:pt x="953" y="536"/>
                  </a:lnTo>
                  <a:lnTo>
                    <a:pt x="952" y="510"/>
                  </a:lnTo>
                  <a:lnTo>
                    <a:pt x="949" y="484"/>
                  </a:lnTo>
                  <a:lnTo>
                    <a:pt x="946" y="458"/>
                  </a:lnTo>
                  <a:lnTo>
                    <a:pt x="942" y="432"/>
                  </a:lnTo>
                  <a:lnTo>
                    <a:pt x="936" y="406"/>
                  </a:lnTo>
                  <a:lnTo>
                    <a:pt x="930" y="380"/>
                  </a:lnTo>
                  <a:lnTo>
                    <a:pt x="924" y="356"/>
                  </a:lnTo>
                  <a:lnTo>
                    <a:pt x="914" y="331"/>
                  </a:lnTo>
                  <a:lnTo>
                    <a:pt x="904" y="306"/>
                  </a:lnTo>
                  <a:lnTo>
                    <a:pt x="893" y="281"/>
                  </a:lnTo>
                  <a:lnTo>
                    <a:pt x="881" y="257"/>
                  </a:lnTo>
                  <a:lnTo>
                    <a:pt x="867" y="235"/>
                  </a:lnTo>
                  <a:lnTo>
                    <a:pt x="853" y="212"/>
                  </a:lnTo>
                  <a:lnTo>
                    <a:pt x="837" y="189"/>
                  </a:lnTo>
                  <a:lnTo>
                    <a:pt x="820" y="169"/>
                  </a:lnTo>
                  <a:lnTo>
                    <a:pt x="801" y="148"/>
                  </a:lnTo>
                  <a:lnTo>
                    <a:pt x="782" y="130"/>
                  </a:lnTo>
                  <a:lnTo>
                    <a:pt x="762" y="1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14"/>
            <p:cNvSpPr>
              <a:spLocks/>
            </p:cNvSpPr>
            <p:nvPr userDrawn="1"/>
          </p:nvSpPr>
          <p:spPr bwMode="auto">
            <a:xfrm>
              <a:off x="-5062538" y="-407374"/>
              <a:ext cx="93663" cy="71438"/>
            </a:xfrm>
            <a:custGeom>
              <a:avLst/>
              <a:gdLst>
                <a:gd name="T0" fmla="*/ 191 w 234"/>
                <a:gd name="T1" fmla="*/ 27 h 180"/>
                <a:gd name="T2" fmla="*/ 181 w 234"/>
                <a:gd name="T3" fmla="*/ 20 h 180"/>
                <a:gd name="T4" fmla="*/ 170 w 234"/>
                <a:gd name="T5" fmla="*/ 13 h 180"/>
                <a:gd name="T6" fmla="*/ 161 w 234"/>
                <a:gd name="T7" fmla="*/ 9 h 180"/>
                <a:gd name="T8" fmla="*/ 150 w 234"/>
                <a:gd name="T9" fmla="*/ 6 h 180"/>
                <a:gd name="T10" fmla="*/ 138 w 234"/>
                <a:gd name="T11" fmla="*/ 3 h 180"/>
                <a:gd name="T12" fmla="*/ 127 w 234"/>
                <a:gd name="T13" fmla="*/ 2 h 180"/>
                <a:gd name="T14" fmla="*/ 115 w 234"/>
                <a:gd name="T15" fmla="*/ 0 h 180"/>
                <a:gd name="T16" fmla="*/ 104 w 234"/>
                <a:gd name="T17" fmla="*/ 2 h 180"/>
                <a:gd name="T18" fmla="*/ 94 w 234"/>
                <a:gd name="T19" fmla="*/ 3 h 180"/>
                <a:gd name="T20" fmla="*/ 83 w 234"/>
                <a:gd name="T21" fmla="*/ 6 h 180"/>
                <a:gd name="T22" fmla="*/ 72 w 234"/>
                <a:gd name="T23" fmla="*/ 10 h 180"/>
                <a:gd name="T24" fmla="*/ 61 w 234"/>
                <a:gd name="T25" fmla="*/ 14 h 180"/>
                <a:gd name="T26" fmla="*/ 52 w 234"/>
                <a:gd name="T27" fmla="*/ 20 h 180"/>
                <a:gd name="T28" fmla="*/ 42 w 234"/>
                <a:gd name="T29" fmla="*/ 27 h 180"/>
                <a:gd name="T30" fmla="*/ 33 w 234"/>
                <a:gd name="T31" fmla="*/ 35 h 180"/>
                <a:gd name="T32" fmla="*/ 26 w 234"/>
                <a:gd name="T33" fmla="*/ 45 h 180"/>
                <a:gd name="T34" fmla="*/ 17 w 234"/>
                <a:gd name="T35" fmla="*/ 56 h 180"/>
                <a:gd name="T36" fmla="*/ 10 w 234"/>
                <a:gd name="T37" fmla="*/ 68 h 180"/>
                <a:gd name="T38" fmla="*/ 5 w 234"/>
                <a:gd name="T39" fmla="*/ 81 h 180"/>
                <a:gd name="T40" fmla="*/ 2 w 234"/>
                <a:gd name="T41" fmla="*/ 94 h 180"/>
                <a:gd name="T42" fmla="*/ 0 w 234"/>
                <a:gd name="T43" fmla="*/ 107 h 180"/>
                <a:gd name="T44" fmla="*/ 0 w 234"/>
                <a:gd name="T45" fmla="*/ 121 h 180"/>
                <a:gd name="T46" fmla="*/ 1 w 234"/>
                <a:gd name="T47" fmla="*/ 134 h 180"/>
                <a:gd name="T48" fmla="*/ 3 w 234"/>
                <a:gd name="T49" fmla="*/ 148 h 180"/>
                <a:gd name="T50" fmla="*/ 18 w 234"/>
                <a:gd name="T51" fmla="*/ 124 h 180"/>
                <a:gd name="T52" fmla="*/ 27 w 234"/>
                <a:gd name="T53" fmla="*/ 112 h 180"/>
                <a:gd name="T54" fmla="*/ 36 w 234"/>
                <a:gd name="T55" fmla="*/ 102 h 180"/>
                <a:gd name="T56" fmla="*/ 47 w 234"/>
                <a:gd name="T57" fmla="*/ 93 h 180"/>
                <a:gd name="T58" fmla="*/ 58 w 234"/>
                <a:gd name="T59" fmla="*/ 87 h 180"/>
                <a:gd name="T60" fmla="*/ 70 w 234"/>
                <a:gd name="T61" fmla="*/ 81 h 180"/>
                <a:gd name="T62" fmla="*/ 83 w 234"/>
                <a:gd name="T63" fmla="*/ 78 h 180"/>
                <a:gd name="T64" fmla="*/ 96 w 234"/>
                <a:gd name="T65" fmla="*/ 77 h 180"/>
                <a:gd name="T66" fmla="*/ 109 w 234"/>
                <a:gd name="T67" fmla="*/ 76 h 180"/>
                <a:gd name="T68" fmla="*/ 121 w 234"/>
                <a:gd name="T69" fmla="*/ 78 h 180"/>
                <a:gd name="T70" fmla="*/ 134 w 234"/>
                <a:gd name="T71" fmla="*/ 81 h 180"/>
                <a:gd name="T72" fmla="*/ 145 w 234"/>
                <a:gd name="T73" fmla="*/ 86 h 180"/>
                <a:gd name="T74" fmla="*/ 157 w 234"/>
                <a:gd name="T75" fmla="*/ 92 h 180"/>
                <a:gd name="T76" fmla="*/ 168 w 234"/>
                <a:gd name="T77" fmla="*/ 100 h 180"/>
                <a:gd name="T78" fmla="*/ 178 w 234"/>
                <a:gd name="T79" fmla="*/ 108 h 180"/>
                <a:gd name="T80" fmla="*/ 187 w 234"/>
                <a:gd name="T81" fmla="*/ 120 h 180"/>
                <a:gd name="T82" fmla="*/ 193 w 234"/>
                <a:gd name="T83" fmla="*/ 132 h 180"/>
                <a:gd name="T84" fmla="*/ 199 w 234"/>
                <a:gd name="T85" fmla="*/ 144 h 180"/>
                <a:gd name="T86" fmla="*/ 205 w 234"/>
                <a:gd name="T87" fmla="*/ 156 h 180"/>
                <a:gd name="T88" fmla="*/ 211 w 234"/>
                <a:gd name="T89" fmla="*/ 168 h 180"/>
                <a:gd name="T90" fmla="*/ 217 w 234"/>
                <a:gd name="T91" fmla="*/ 180 h 180"/>
                <a:gd name="T92" fmla="*/ 222 w 234"/>
                <a:gd name="T93" fmla="*/ 170 h 180"/>
                <a:gd name="T94" fmla="*/ 226 w 234"/>
                <a:gd name="T95" fmla="*/ 160 h 180"/>
                <a:gd name="T96" fmla="*/ 230 w 234"/>
                <a:gd name="T97" fmla="*/ 151 h 180"/>
                <a:gd name="T98" fmla="*/ 232 w 234"/>
                <a:gd name="T99" fmla="*/ 140 h 180"/>
                <a:gd name="T100" fmla="*/ 234 w 234"/>
                <a:gd name="T101" fmla="*/ 130 h 180"/>
                <a:gd name="T102" fmla="*/ 234 w 234"/>
                <a:gd name="T103" fmla="*/ 119 h 180"/>
                <a:gd name="T104" fmla="*/ 234 w 234"/>
                <a:gd name="T105" fmla="*/ 110 h 180"/>
                <a:gd name="T106" fmla="*/ 233 w 234"/>
                <a:gd name="T107" fmla="*/ 99 h 180"/>
                <a:gd name="T108" fmla="*/ 231 w 234"/>
                <a:gd name="T109" fmla="*/ 89 h 180"/>
                <a:gd name="T110" fmla="*/ 228 w 234"/>
                <a:gd name="T111" fmla="*/ 79 h 180"/>
                <a:gd name="T112" fmla="*/ 223 w 234"/>
                <a:gd name="T113" fmla="*/ 70 h 180"/>
                <a:gd name="T114" fmla="*/ 219 w 234"/>
                <a:gd name="T115" fmla="*/ 60 h 180"/>
                <a:gd name="T116" fmla="*/ 212 w 234"/>
                <a:gd name="T117" fmla="*/ 51 h 180"/>
                <a:gd name="T118" fmla="*/ 206 w 234"/>
                <a:gd name="T119" fmla="*/ 43 h 180"/>
                <a:gd name="T120" fmla="*/ 199 w 234"/>
                <a:gd name="T121" fmla="*/ 34 h 180"/>
                <a:gd name="T122" fmla="*/ 191 w 234"/>
                <a:gd name="T123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180">
                  <a:moveTo>
                    <a:pt x="191" y="27"/>
                  </a:moveTo>
                  <a:lnTo>
                    <a:pt x="181" y="20"/>
                  </a:lnTo>
                  <a:lnTo>
                    <a:pt x="170" y="13"/>
                  </a:lnTo>
                  <a:lnTo>
                    <a:pt x="161" y="9"/>
                  </a:lnTo>
                  <a:lnTo>
                    <a:pt x="150" y="6"/>
                  </a:lnTo>
                  <a:lnTo>
                    <a:pt x="138" y="3"/>
                  </a:lnTo>
                  <a:lnTo>
                    <a:pt x="127" y="2"/>
                  </a:lnTo>
                  <a:lnTo>
                    <a:pt x="115" y="0"/>
                  </a:lnTo>
                  <a:lnTo>
                    <a:pt x="104" y="2"/>
                  </a:lnTo>
                  <a:lnTo>
                    <a:pt x="94" y="3"/>
                  </a:lnTo>
                  <a:lnTo>
                    <a:pt x="83" y="6"/>
                  </a:lnTo>
                  <a:lnTo>
                    <a:pt x="72" y="10"/>
                  </a:lnTo>
                  <a:lnTo>
                    <a:pt x="61" y="14"/>
                  </a:lnTo>
                  <a:lnTo>
                    <a:pt x="52" y="20"/>
                  </a:lnTo>
                  <a:lnTo>
                    <a:pt x="42" y="27"/>
                  </a:lnTo>
                  <a:lnTo>
                    <a:pt x="33" y="35"/>
                  </a:lnTo>
                  <a:lnTo>
                    <a:pt x="26" y="45"/>
                  </a:lnTo>
                  <a:lnTo>
                    <a:pt x="17" y="56"/>
                  </a:lnTo>
                  <a:lnTo>
                    <a:pt x="10" y="68"/>
                  </a:lnTo>
                  <a:lnTo>
                    <a:pt x="5" y="81"/>
                  </a:lnTo>
                  <a:lnTo>
                    <a:pt x="2" y="94"/>
                  </a:lnTo>
                  <a:lnTo>
                    <a:pt x="0" y="107"/>
                  </a:lnTo>
                  <a:lnTo>
                    <a:pt x="0" y="121"/>
                  </a:lnTo>
                  <a:lnTo>
                    <a:pt x="1" y="134"/>
                  </a:lnTo>
                  <a:lnTo>
                    <a:pt x="3" y="148"/>
                  </a:lnTo>
                  <a:lnTo>
                    <a:pt x="18" y="124"/>
                  </a:lnTo>
                  <a:lnTo>
                    <a:pt x="27" y="112"/>
                  </a:lnTo>
                  <a:lnTo>
                    <a:pt x="36" y="102"/>
                  </a:lnTo>
                  <a:lnTo>
                    <a:pt x="47" y="93"/>
                  </a:lnTo>
                  <a:lnTo>
                    <a:pt x="58" y="87"/>
                  </a:lnTo>
                  <a:lnTo>
                    <a:pt x="70" y="81"/>
                  </a:lnTo>
                  <a:lnTo>
                    <a:pt x="83" y="78"/>
                  </a:lnTo>
                  <a:lnTo>
                    <a:pt x="96" y="77"/>
                  </a:lnTo>
                  <a:lnTo>
                    <a:pt x="109" y="76"/>
                  </a:lnTo>
                  <a:lnTo>
                    <a:pt x="121" y="78"/>
                  </a:lnTo>
                  <a:lnTo>
                    <a:pt x="134" y="81"/>
                  </a:lnTo>
                  <a:lnTo>
                    <a:pt x="145" y="86"/>
                  </a:lnTo>
                  <a:lnTo>
                    <a:pt x="157" y="92"/>
                  </a:lnTo>
                  <a:lnTo>
                    <a:pt x="168" y="100"/>
                  </a:lnTo>
                  <a:lnTo>
                    <a:pt x="178" y="108"/>
                  </a:lnTo>
                  <a:lnTo>
                    <a:pt x="187" y="120"/>
                  </a:lnTo>
                  <a:lnTo>
                    <a:pt x="193" y="132"/>
                  </a:lnTo>
                  <a:lnTo>
                    <a:pt x="199" y="144"/>
                  </a:lnTo>
                  <a:lnTo>
                    <a:pt x="205" y="156"/>
                  </a:lnTo>
                  <a:lnTo>
                    <a:pt x="211" y="168"/>
                  </a:lnTo>
                  <a:lnTo>
                    <a:pt x="217" y="180"/>
                  </a:lnTo>
                  <a:lnTo>
                    <a:pt x="222" y="170"/>
                  </a:lnTo>
                  <a:lnTo>
                    <a:pt x="226" y="160"/>
                  </a:lnTo>
                  <a:lnTo>
                    <a:pt x="230" y="151"/>
                  </a:lnTo>
                  <a:lnTo>
                    <a:pt x="232" y="140"/>
                  </a:lnTo>
                  <a:lnTo>
                    <a:pt x="234" y="130"/>
                  </a:lnTo>
                  <a:lnTo>
                    <a:pt x="234" y="119"/>
                  </a:lnTo>
                  <a:lnTo>
                    <a:pt x="234" y="110"/>
                  </a:lnTo>
                  <a:lnTo>
                    <a:pt x="233" y="99"/>
                  </a:lnTo>
                  <a:lnTo>
                    <a:pt x="231" y="89"/>
                  </a:lnTo>
                  <a:lnTo>
                    <a:pt x="228" y="79"/>
                  </a:lnTo>
                  <a:lnTo>
                    <a:pt x="223" y="70"/>
                  </a:lnTo>
                  <a:lnTo>
                    <a:pt x="219" y="60"/>
                  </a:lnTo>
                  <a:lnTo>
                    <a:pt x="212" y="51"/>
                  </a:lnTo>
                  <a:lnTo>
                    <a:pt x="206" y="43"/>
                  </a:lnTo>
                  <a:lnTo>
                    <a:pt x="199" y="34"/>
                  </a:lnTo>
                  <a:lnTo>
                    <a:pt x="191" y="27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115"/>
            <p:cNvSpPr>
              <a:spLocks/>
            </p:cNvSpPr>
            <p:nvPr userDrawn="1"/>
          </p:nvSpPr>
          <p:spPr bwMode="auto">
            <a:xfrm>
              <a:off x="-5180013" y="-515324"/>
              <a:ext cx="77788" cy="93663"/>
            </a:xfrm>
            <a:custGeom>
              <a:avLst/>
              <a:gdLst>
                <a:gd name="T0" fmla="*/ 154 w 197"/>
                <a:gd name="T1" fmla="*/ 26 h 236"/>
                <a:gd name="T2" fmla="*/ 145 w 197"/>
                <a:gd name="T3" fmla="*/ 20 h 236"/>
                <a:gd name="T4" fmla="*/ 136 w 197"/>
                <a:gd name="T5" fmla="*/ 14 h 236"/>
                <a:gd name="T6" fmla="*/ 126 w 197"/>
                <a:gd name="T7" fmla="*/ 10 h 236"/>
                <a:gd name="T8" fmla="*/ 116 w 197"/>
                <a:gd name="T9" fmla="*/ 6 h 236"/>
                <a:gd name="T10" fmla="*/ 106 w 197"/>
                <a:gd name="T11" fmla="*/ 4 h 236"/>
                <a:gd name="T12" fmla="*/ 96 w 197"/>
                <a:gd name="T13" fmla="*/ 1 h 236"/>
                <a:gd name="T14" fmla="*/ 85 w 197"/>
                <a:gd name="T15" fmla="*/ 0 h 236"/>
                <a:gd name="T16" fmla="*/ 75 w 197"/>
                <a:gd name="T17" fmla="*/ 0 h 236"/>
                <a:gd name="T18" fmla="*/ 64 w 197"/>
                <a:gd name="T19" fmla="*/ 1 h 236"/>
                <a:gd name="T20" fmla="*/ 55 w 197"/>
                <a:gd name="T21" fmla="*/ 4 h 236"/>
                <a:gd name="T22" fmla="*/ 44 w 197"/>
                <a:gd name="T23" fmla="*/ 6 h 236"/>
                <a:gd name="T24" fmla="*/ 34 w 197"/>
                <a:gd name="T25" fmla="*/ 9 h 236"/>
                <a:gd name="T26" fmla="*/ 25 w 197"/>
                <a:gd name="T27" fmla="*/ 14 h 236"/>
                <a:gd name="T28" fmla="*/ 16 w 197"/>
                <a:gd name="T29" fmla="*/ 20 h 236"/>
                <a:gd name="T30" fmla="*/ 7 w 197"/>
                <a:gd name="T31" fmla="*/ 25 h 236"/>
                <a:gd name="T32" fmla="*/ 0 w 197"/>
                <a:gd name="T33" fmla="*/ 33 h 236"/>
                <a:gd name="T34" fmla="*/ 11 w 197"/>
                <a:gd name="T35" fmla="*/ 36 h 236"/>
                <a:gd name="T36" fmla="*/ 24 w 197"/>
                <a:gd name="T37" fmla="*/ 39 h 236"/>
                <a:gd name="T38" fmla="*/ 37 w 197"/>
                <a:gd name="T39" fmla="*/ 42 h 236"/>
                <a:gd name="T40" fmla="*/ 50 w 197"/>
                <a:gd name="T41" fmla="*/ 46 h 236"/>
                <a:gd name="T42" fmla="*/ 64 w 197"/>
                <a:gd name="T43" fmla="*/ 50 h 236"/>
                <a:gd name="T44" fmla="*/ 76 w 197"/>
                <a:gd name="T45" fmla="*/ 56 h 236"/>
                <a:gd name="T46" fmla="*/ 87 w 197"/>
                <a:gd name="T47" fmla="*/ 64 h 236"/>
                <a:gd name="T48" fmla="*/ 98 w 197"/>
                <a:gd name="T49" fmla="*/ 73 h 236"/>
                <a:gd name="T50" fmla="*/ 105 w 197"/>
                <a:gd name="T51" fmla="*/ 82 h 236"/>
                <a:gd name="T52" fmla="*/ 113 w 197"/>
                <a:gd name="T53" fmla="*/ 93 h 236"/>
                <a:gd name="T54" fmla="*/ 118 w 197"/>
                <a:gd name="T55" fmla="*/ 105 h 236"/>
                <a:gd name="T56" fmla="*/ 123 w 197"/>
                <a:gd name="T57" fmla="*/ 117 h 236"/>
                <a:gd name="T58" fmla="*/ 125 w 197"/>
                <a:gd name="T59" fmla="*/ 130 h 236"/>
                <a:gd name="T60" fmla="*/ 126 w 197"/>
                <a:gd name="T61" fmla="*/ 143 h 236"/>
                <a:gd name="T62" fmla="*/ 125 w 197"/>
                <a:gd name="T63" fmla="*/ 156 h 236"/>
                <a:gd name="T64" fmla="*/ 123 w 197"/>
                <a:gd name="T65" fmla="*/ 169 h 236"/>
                <a:gd name="T66" fmla="*/ 118 w 197"/>
                <a:gd name="T67" fmla="*/ 181 h 236"/>
                <a:gd name="T68" fmla="*/ 112 w 197"/>
                <a:gd name="T69" fmla="*/ 194 h 236"/>
                <a:gd name="T70" fmla="*/ 104 w 197"/>
                <a:gd name="T71" fmla="*/ 204 h 236"/>
                <a:gd name="T72" fmla="*/ 95 w 197"/>
                <a:gd name="T73" fmla="*/ 215 h 236"/>
                <a:gd name="T74" fmla="*/ 74 w 197"/>
                <a:gd name="T75" fmla="*/ 236 h 236"/>
                <a:gd name="T76" fmla="*/ 88 w 197"/>
                <a:gd name="T77" fmla="*/ 235 h 236"/>
                <a:gd name="T78" fmla="*/ 101 w 197"/>
                <a:gd name="T79" fmla="*/ 234 h 236"/>
                <a:gd name="T80" fmla="*/ 114 w 197"/>
                <a:gd name="T81" fmla="*/ 230 h 236"/>
                <a:gd name="T82" fmla="*/ 127 w 197"/>
                <a:gd name="T83" fmla="*/ 226 h 236"/>
                <a:gd name="T84" fmla="*/ 139 w 197"/>
                <a:gd name="T85" fmla="*/ 220 h 236"/>
                <a:gd name="T86" fmla="*/ 151 w 197"/>
                <a:gd name="T87" fmla="*/ 212 h 236"/>
                <a:gd name="T88" fmla="*/ 162 w 197"/>
                <a:gd name="T89" fmla="*/ 202 h 236"/>
                <a:gd name="T90" fmla="*/ 171 w 197"/>
                <a:gd name="T91" fmla="*/ 191 h 236"/>
                <a:gd name="T92" fmla="*/ 178 w 197"/>
                <a:gd name="T93" fmla="*/ 182 h 236"/>
                <a:gd name="T94" fmla="*/ 184 w 197"/>
                <a:gd name="T95" fmla="*/ 172 h 236"/>
                <a:gd name="T96" fmla="*/ 189 w 197"/>
                <a:gd name="T97" fmla="*/ 161 h 236"/>
                <a:gd name="T98" fmla="*/ 193 w 197"/>
                <a:gd name="T99" fmla="*/ 150 h 236"/>
                <a:gd name="T100" fmla="*/ 195 w 197"/>
                <a:gd name="T101" fmla="*/ 140 h 236"/>
                <a:gd name="T102" fmla="*/ 197 w 197"/>
                <a:gd name="T103" fmla="*/ 128 h 236"/>
                <a:gd name="T104" fmla="*/ 197 w 197"/>
                <a:gd name="T105" fmla="*/ 117 h 236"/>
                <a:gd name="T106" fmla="*/ 197 w 197"/>
                <a:gd name="T107" fmla="*/ 106 h 236"/>
                <a:gd name="T108" fmla="*/ 195 w 197"/>
                <a:gd name="T109" fmla="*/ 94 h 236"/>
                <a:gd name="T110" fmla="*/ 192 w 197"/>
                <a:gd name="T111" fmla="*/ 83 h 236"/>
                <a:gd name="T112" fmla="*/ 189 w 197"/>
                <a:gd name="T113" fmla="*/ 73 h 236"/>
                <a:gd name="T114" fmla="*/ 183 w 197"/>
                <a:gd name="T115" fmla="*/ 63 h 236"/>
                <a:gd name="T116" fmla="*/ 178 w 197"/>
                <a:gd name="T117" fmla="*/ 53 h 236"/>
                <a:gd name="T118" fmla="*/ 171 w 197"/>
                <a:gd name="T119" fmla="*/ 43 h 236"/>
                <a:gd name="T120" fmla="*/ 163 w 197"/>
                <a:gd name="T121" fmla="*/ 35 h 236"/>
                <a:gd name="T122" fmla="*/ 154 w 197"/>
                <a:gd name="T123" fmla="*/ 2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7" h="236">
                  <a:moveTo>
                    <a:pt x="154" y="26"/>
                  </a:moveTo>
                  <a:lnTo>
                    <a:pt x="145" y="20"/>
                  </a:lnTo>
                  <a:lnTo>
                    <a:pt x="136" y="14"/>
                  </a:lnTo>
                  <a:lnTo>
                    <a:pt x="126" y="10"/>
                  </a:lnTo>
                  <a:lnTo>
                    <a:pt x="116" y="6"/>
                  </a:lnTo>
                  <a:lnTo>
                    <a:pt x="106" y="4"/>
                  </a:lnTo>
                  <a:lnTo>
                    <a:pt x="96" y="1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4" y="1"/>
                  </a:lnTo>
                  <a:lnTo>
                    <a:pt x="55" y="4"/>
                  </a:lnTo>
                  <a:lnTo>
                    <a:pt x="44" y="6"/>
                  </a:lnTo>
                  <a:lnTo>
                    <a:pt x="34" y="9"/>
                  </a:lnTo>
                  <a:lnTo>
                    <a:pt x="25" y="14"/>
                  </a:lnTo>
                  <a:lnTo>
                    <a:pt x="16" y="20"/>
                  </a:lnTo>
                  <a:lnTo>
                    <a:pt x="7" y="25"/>
                  </a:lnTo>
                  <a:lnTo>
                    <a:pt x="0" y="33"/>
                  </a:lnTo>
                  <a:lnTo>
                    <a:pt x="11" y="36"/>
                  </a:lnTo>
                  <a:lnTo>
                    <a:pt x="24" y="39"/>
                  </a:lnTo>
                  <a:lnTo>
                    <a:pt x="37" y="42"/>
                  </a:lnTo>
                  <a:lnTo>
                    <a:pt x="50" y="46"/>
                  </a:lnTo>
                  <a:lnTo>
                    <a:pt x="64" y="50"/>
                  </a:lnTo>
                  <a:lnTo>
                    <a:pt x="76" y="56"/>
                  </a:lnTo>
                  <a:lnTo>
                    <a:pt x="87" y="64"/>
                  </a:lnTo>
                  <a:lnTo>
                    <a:pt x="98" y="73"/>
                  </a:lnTo>
                  <a:lnTo>
                    <a:pt x="105" y="82"/>
                  </a:lnTo>
                  <a:lnTo>
                    <a:pt x="113" y="93"/>
                  </a:lnTo>
                  <a:lnTo>
                    <a:pt x="118" y="105"/>
                  </a:lnTo>
                  <a:lnTo>
                    <a:pt x="123" y="117"/>
                  </a:lnTo>
                  <a:lnTo>
                    <a:pt x="125" y="130"/>
                  </a:lnTo>
                  <a:lnTo>
                    <a:pt x="126" y="143"/>
                  </a:lnTo>
                  <a:lnTo>
                    <a:pt x="125" y="156"/>
                  </a:lnTo>
                  <a:lnTo>
                    <a:pt x="123" y="169"/>
                  </a:lnTo>
                  <a:lnTo>
                    <a:pt x="118" y="181"/>
                  </a:lnTo>
                  <a:lnTo>
                    <a:pt x="112" y="194"/>
                  </a:lnTo>
                  <a:lnTo>
                    <a:pt x="104" y="204"/>
                  </a:lnTo>
                  <a:lnTo>
                    <a:pt x="95" y="215"/>
                  </a:lnTo>
                  <a:lnTo>
                    <a:pt x="74" y="236"/>
                  </a:lnTo>
                  <a:lnTo>
                    <a:pt x="88" y="235"/>
                  </a:lnTo>
                  <a:lnTo>
                    <a:pt x="101" y="234"/>
                  </a:lnTo>
                  <a:lnTo>
                    <a:pt x="114" y="230"/>
                  </a:lnTo>
                  <a:lnTo>
                    <a:pt x="127" y="226"/>
                  </a:lnTo>
                  <a:lnTo>
                    <a:pt x="139" y="220"/>
                  </a:lnTo>
                  <a:lnTo>
                    <a:pt x="151" y="212"/>
                  </a:lnTo>
                  <a:lnTo>
                    <a:pt x="162" y="202"/>
                  </a:lnTo>
                  <a:lnTo>
                    <a:pt x="171" y="191"/>
                  </a:lnTo>
                  <a:lnTo>
                    <a:pt x="178" y="182"/>
                  </a:lnTo>
                  <a:lnTo>
                    <a:pt x="184" y="172"/>
                  </a:lnTo>
                  <a:lnTo>
                    <a:pt x="189" y="161"/>
                  </a:lnTo>
                  <a:lnTo>
                    <a:pt x="193" y="150"/>
                  </a:lnTo>
                  <a:lnTo>
                    <a:pt x="195" y="140"/>
                  </a:lnTo>
                  <a:lnTo>
                    <a:pt x="197" y="128"/>
                  </a:lnTo>
                  <a:lnTo>
                    <a:pt x="197" y="117"/>
                  </a:lnTo>
                  <a:lnTo>
                    <a:pt x="197" y="106"/>
                  </a:lnTo>
                  <a:lnTo>
                    <a:pt x="195" y="94"/>
                  </a:lnTo>
                  <a:lnTo>
                    <a:pt x="192" y="83"/>
                  </a:lnTo>
                  <a:lnTo>
                    <a:pt x="189" y="73"/>
                  </a:lnTo>
                  <a:lnTo>
                    <a:pt x="183" y="63"/>
                  </a:lnTo>
                  <a:lnTo>
                    <a:pt x="178" y="53"/>
                  </a:lnTo>
                  <a:lnTo>
                    <a:pt x="171" y="43"/>
                  </a:lnTo>
                  <a:lnTo>
                    <a:pt x="163" y="35"/>
                  </a:lnTo>
                  <a:lnTo>
                    <a:pt x="154" y="26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116"/>
            <p:cNvSpPr>
              <a:spLocks/>
            </p:cNvSpPr>
            <p:nvPr userDrawn="1"/>
          </p:nvSpPr>
          <p:spPr bwMode="auto">
            <a:xfrm>
              <a:off x="-4935538" y="391139"/>
              <a:ext cx="382588" cy="387350"/>
            </a:xfrm>
            <a:custGeom>
              <a:avLst/>
              <a:gdLst>
                <a:gd name="T0" fmla="*/ 798 w 967"/>
                <a:gd name="T1" fmla="*/ 841 h 974"/>
                <a:gd name="T2" fmla="*/ 852 w 967"/>
                <a:gd name="T3" fmla="*/ 780 h 974"/>
                <a:gd name="T4" fmla="*/ 895 w 967"/>
                <a:gd name="T5" fmla="*/ 712 h 974"/>
                <a:gd name="T6" fmla="*/ 928 w 967"/>
                <a:gd name="T7" fmla="*/ 640 h 974"/>
                <a:gd name="T8" fmla="*/ 951 w 967"/>
                <a:gd name="T9" fmla="*/ 563 h 974"/>
                <a:gd name="T10" fmla="*/ 963 w 967"/>
                <a:gd name="T11" fmla="*/ 486 h 974"/>
                <a:gd name="T12" fmla="*/ 967 w 967"/>
                <a:gd name="T13" fmla="*/ 410 h 974"/>
                <a:gd name="T14" fmla="*/ 960 w 967"/>
                <a:gd name="T15" fmla="*/ 336 h 974"/>
                <a:gd name="T16" fmla="*/ 945 w 967"/>
                <a:gd name="T17" fmla="*/ 267 h 974"/>
                <a:gd name="T18" fmla="*/ 921 w 967"/>
                <a:gd name="T19" fmla="*/ 205 h 974"/>
                <a:gd name="T20" fmla="*/ 889 w 967"/>
                <a:gd name="T21" fmla="*/ 152 h 974"/>
                <a:gd name="T22" fmla="*/ 868 w 967"/>
                <a:gd name="T23" fmla="*/ 128 h 974"/>
                <a:gd name="T24" fmla="*/ 848 w 967"/>
                <a:gd name="T25" fmla="*/ 114 h 974"/>
                <a:gd name="T26" fmla="*/ 828 w 967"/>
                <a:gd name="T27" fmla="*/ 111 h 974"/>
                <a:gd name="T28" fmla="*/ 809 w 967"/>
                <a:gd name="T29" fmla="*/ 115 h 974"/>
                <a:gd name="T30" fmla="*/ 790 w 967"/>
                <a:gd name="T31" fmla="*/ 128 h 974"/>
                <a:gd name="T32" fmla="*/ 758 w 967"/>
                <a:gd name="T33" fmla="*/ 162 h 974"/>
                <a:gd name="T34" fmla="*/ 708 w 967"/>
                <a:gd name="T35" fmla="*/ 247 h 974"/>
                <a:gd name="T36" fmla="*/ 663 w 967"/>
                <a:gd name="T37" fmla="*/ 319 h 974"/>
                <a:gd name="T38" fmla="*/ 631 w 967"/>
                <a:gd name="T39" fmla="*/ 341 h 974"/>
                <a:gd name="T40" fmla="*/ 593 w 967"/>
                <a:gd name="T41" fmla="*/ 348 h 974"/>
                <a:gd name="T42" fmla="*/ 555 w 967"/>
                <a:gd name="T43" fmla="*/ 342 h 974"/>
                <a:gd name="T44" fmla="*/ 522 w 967"/>
                <a:gd name="T45" fmla="*/ 320 h 974"/>
                <a:gd name="T46" fmla="*/ 375 w 967"/>
                <a:gd name="T47" fmla="*/ 67 h 974"/>
                <a:gd name="T48" fmla="*/ 351 w 967"/>
                <a:gd name="T49" fmla="*/ 34 h 974"/>
                <a:gd name="T50" fmla="*/ 318 w 967"/>
                <a:gd name="T51" fmla="*/ 12 h 974"/>
                <a:gd name="T52" fmla="*/ 281 w 967"/>
                <a:gd name="T53" fmla="*/ 2 h 974"/>
                <a:gd name="T54" fmla="*/ 242 w 967"/>
                <a:gd name="T55" fmla="*/ 3 h 974"/>
                <a:gd name="T56" fmla="*/ 204 w 967"/>
                <a:gd name="T57" fmla="*/ 17 h 974"/>
                <a:gd name="T58" fmla="*/ 94 w 967"/>
                <a:gd name="T59" fmla="*/ 98 h 974"/>
                <a:gd name="T60" fmla="*/ 69 w 967"/>
                <a:gd name="T61" fmla="*/ 130 h 974"/>
                <a:gd name="T62" fmla="*/ 56 w 967"/>
                <a:gd name="T63" fmla="*/ 167 h 974"/>
                <a:gd name="T64" fmla="*/ 56 w 967"/>
                <a:gd name="T65" fmla="*/ 206 h 974"/>
                <a:gd name="T66" fmla="*/ 68 w 967"/>
                <a:gd name="T67" fmla="*/ 243 h 974"/>
                <a:gd name="T68" fmla="*/ 93 w 967"/>
                <a:gd name="T69" fmla="*/ 277 h 974"/>
                <a:gd name="T70" fmla="*/ 292 w 967"/>
                <a:gd name="T71" fmla="*/ 491 h 974"/>
                <a:gd name="T72" fmla="*/ 303 w 967"/>
                <a:gd name="T73" fmla="*/ 529 h 974"/>
                <a:gd name="T74" fmla="*/ 298 w 967"/>
                <a:gd name="T75" fmla="*/ 566 h 974"/>
                <a:gd name="T76" fmla="*/ 280 w 967"/>
                <a:gd name="T77" fmla="*/ 601 h 974"/>
                <a:gd name="T78" fmla="*/ 250 w 967"/>
                <a:gd name="T79" fmla="*/ 626 h 974"/>
                <a:gd name="T80" fmla="*/ 168 w 967"/>
                <a:gd name="T81" fmla="*/ 647 h 974"/>
                <a:gd name="T82" fmla="*/ 72 w 967"/>
                <a:gd name="T83" fmla="*/ 672 h 974"/>
                <a:gd name="T84" fmla="*/ 29 w 967"/>
                <a:gd name="T85" fmla="*/ 692 h 974"/>
                <a:gd name="T86" fmla="*/ 12 w 967"/>
                <a:gd name="T87" fmla="*/ 706 h 974"/>
                <a:gd name="T88" fmla="*/ 2 w 967"/>
                <a:gd name="T89" fmla="*/ 723 h 974"/>
                <a:gd name="T90" fmla="*/ 0 w 967"/>
                <a:gd name="T91" fmla="*/ 742 h 974"/>
                <a:gd name="T92" fmla="*/ 7 w 967"/>
                <a:gd name="T93" fmla="*/ 766 h 974"/>
                <a:gd name="T94" fmla="*/ 23 w 967"/>
                <a:gd name="T95" fmla="*/ 793 h 974"/>
                <a:gd name="T96" fmla="*/ 65 w 967"/>
                <a:gd name="T97" fmla="*/ 840 h 974"/>
                <a:gd name="T98" fmla="*/ 118 w 967"/>
                <a:gd name="T99" fmla="*/ 880 h 974"/>
                <a:gd name="T100" fmla="*/ 179 w 967"/>
                <a:gd name="T101" fmla="*/ 914 h 974"/>
                <a:gd name="T102" fmla="*/ 249 w 967"/>
                <a:gd name="T103" fmla="*/ 942 h 974"/>
                <a:gd name="T104" fmla="*/ 322 w 967"/>
                <a:gd name="T105" fmla="*/ 962 h 974"/>
                <a:gd name="T106" fmla="*/ 400 w 967"/>
                <a:gd name="T107" fmla="*/ 971 h 974"/>
                <a:gd name="T108" fmla="*/ 479 w 967"/>
                <a:gd name="T109" fmla="*/ 972 h 974"/>
                <a:gd name="T110" fmla="*/ 558 w 967"/>
                <a:gd name="T111" fmla="*/ 962 h 974"/>
                <a:gd name="T112" fmla="*/ 635 w 967"/>
                <a:gd name="T113" fmla="*/ 940 h 974"/>
                <a:gd name="T114" fmla="*/ 710 w 967"/>
                <a:gd name="T115" fmla="*/ 907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7" h="974">
                  <a:moveTo>
                    <a:pt x="756" y="876"/>
                  </a:moveTo>
                  <a:lnTo>
                    <a:pt x="778" y="859"/>
                  </a:lnTo>
                  <a:lnTo>
                    <a:pt x="798" y="841"/>
                  </a:lnTo>
                  <a:lnTo>
                    <a:pt x="818" y="821"/>
                  </a:lnTo>
                  <a:lnTo>
                    <a:pt x="835" y="801"/>
                  </a:lnTo>
                  <a:lnTo>
                    <a:pt x="852" y="780"/>
                  </a:lnTo>
                  <a:lnTo>
                    <a:pt x="867" y="758"/>
                  </a:lnTo>
                  <a:lnTo>
                    <a:pt x="882" y="736"/>
                  </a:lnTo>
                  <a:lnTo>
                    <a:pt x="895" y="712"/>
                  </a:lnTo>
                  <a:lnTo>
                    <a:pt x="907" y="688"/>
                  </a:lnTo>
                  <a:lnTo>
                    <a:pt x="918" y="664"/>
                  </a:lnTo>
                  <a:lnTo>
                    <a:pt x="928" y="640"/>
                  </a:lnTo>
                  <a:lnTo>
                    <a:pt x="936" y="614"/>
                  </a:lnTo>
                  <a:lnTo>
                    <a:pt x="944" y="589"/>
                  </a:lnTo>
                  <a:lnTo>
                    <a:pt x="951" y="563"/>
                  </a:lnTo>
                  <a:lnTo>
                    <a:pt x="956" y="537"/>
                  </a:lnTo>
                  <a:lnTo>
                    <a:pt x="960" y="511"/>
                  </a:lnTo>
                  <a:lnTo>
                    <a:pt x="963" y="486"/>
                  </a:lnTo>
                  <a:lnTo>
                    <a:pt x="966" y="461"/>
                  </a:lnTo>
                  <a:lnTo>
                    <a:pt x="967" y="435"/>
                  </a:lnTo>
                  <a:lnTo>
                    <a:pt x="967" y="410"/>
                  </a:lnTo>
                  <a:lnTo>
                    <a:pt x="966" y="385"/>
                  </a:lnTo>
                  <a:lnTo>
                    <a:pt x="963" y="360"/>
                  </a:lnTo>
                  <a:lnTo>
                    <a:pt x="960" y="336"/>
                  </a:lnTo>
                  <a:lnTo>
                    <a:pt x="956" y="313"/>
                  </a:lnTo>
                  <a:lnTo>
                    <a:pt x="951" y="289"/>
                  </a:lnTo>
                  <a:lnTo>
                    <a:pt x="945" y="267"/>
                  </a:lnTo>
                  <a:lnTo>
                    <a:pt x="938" y="246"/>
                  </a:lnTo>
                  <a:lnTo>
                    <a:pt x="930" y="225"/>
                  </a:lnTo>
                  <a:lnTo>
                    <a:pt x="921" y="205"/>
                  </a:lnTo>
                  <a:lnTo>
                    <a:pt x="912" y="186"/>
                  </a:lnTo>
                  <a:lnTo>
                    <a:pt x="901" y="168"/>
                  </a:lnTo>
                  <a:lnTo>
                    <a:pt x="889" y="152"/>
                  </a:lnTo>
                  <a:lnTo>
                    <a:pt x="882" y="142"/>
                  </a:lnTo>
                  <a:lnTo>
                    <a:pt x="875" y="134"/>
                  </a:lnTo>
                  <a:lnTo>
                    <a:pt x="868" y="128"/>
                  </a:lnTo>
                  <a:lnTo>
                    <a:pt x="861" y="121"/>
                  </a:lnTo>
                  <a:lnTo>
                    <a:pt x="854" y="117"/>
                  </a:lnTo>
                  <a:lnTo>
                    <a:pt x="848" y="114"/>
                  </a:lnTo>
                  <a:lnTo>
                    <a:pt x="841" y="112"/>
                  </a:lnTo>
                  <a:lnTo>
                    <a:pt x="835" y="111"/>
                  </a:lnTo>
                  <a:lnTo>
                    <a:pt x="828" y="111"/>
                  </a:lnTo>
                  <a:lnTo>
                    <a:pt x="822" y="111"/>
                  </a:lnTo>
                  <a:lnTo>
                    <a:pt x="816" y="113"/>
                  </a:lnTo>
                  <a:lnTo>
                    <a:pt x="809" y="115"/>
                  </a:lnTo>
                  <a:lnTo>
                    <a:pt x="803" y="118"/>
                  </a:lnTo>
                  <a:lnTo>
                    <a:pt x="796" y="123"/>
                  </a:lnTo>
                  <a:lnTo>
                    <a:pt x="790" y="128"/>
                  </a:lnTo>
                  <a:lnTo>
                    <a:pt x="784" y="133"/>
                  </a:lnTo>
                  <a:lnTo>
                    <a:pt x="771" y="147"/>
                  </a:lnTo>
                  <a:lnTo>
                    <a:pt x="758" y="162"/>
                  </a:lnTo>
                  <a:lnTo>
                    <a:pt x="746" y="181"/>
                  </a:lnTo>
                  <a:lnTo>
                    <a:pt x="733" y="201"/>
                  </a:lnTo>
                  <a:lnTo>
                    <a:pt x="708" y="247"/>
                  </a:lnTo>
                  <a:lnTo>
                    <a:pt x="681" y="296"/>
                  </a:lnTo>
                  <a:lnTo>
                    <a:pt x="672" y="308"/>
                  </a:lnTo>
                  <a:lnTo>
                    <a:pt x="663" y="319"/>
                  </a:lnTo>
                  <a:lnTo>
                    <a:pt x="654" y="328"/>
                  </a:lnTo>
                  <a:lnTo>
                    <a:pt x="643" y="335"/>
                  </a:lnTo>
                  <a:lnTo>
                    <a:pt x="631" y="341"/>
                  </a:lnTo>
                  <a:lnTo>
                    <a:pt x="618" y="345"/>
                  </a:lnTo>
                  <a:lnTo>
                    <a:pt x="606" y="347"/>
                  </a:lnTo>
                  <a:lnTo>
                    <a:pt x="593" y="348"/>
                  </a:lnTo>
                  <a:lnTo>
                    <a:pt x="580" y="347"/>
                  </a:lnTo>
                  <a:lnTo>
                    <a:pt x="567" y="345"/>
                  </a:lnTo>
                  <a:lnTo>
                    <a:pt x="555" y="342"/>
                  </a:lnTo>
                  <a:lnTo>
                    <a:pt x="543" y="335"/>
                  </a:lnTo>
                  <a:lnTo>
                    <a:pt x="533" y="329"/>
                  </a:lnTo>
                  <a:lnTo>
                    <a:pt x="522" y="320"/>
                  </a:lnTo>
                  <a:lnTo>
                    <a:pt x="513" y="309"/>
                  </a:lnTo>
                  <a:lnTo>
                    <a:pt x="504" y="297"/>
                  </a:lnTo>
                  <a:lnTo>
                    <a:pt x="375" y="67"/>
                  </a:lnTo>
                  <a:lnTo>
                    <a:pt x="368" y="56"/>
                  </a:lnTo>
                  <a:lnTo>
                    <a:pt x="360" y="45"/>
                  </a:lnTo>
                  <a:lnTo>
                    <a:pt x="351" y="34"/>
                  </a:lnTo>
                  <a:lnTo>
                    <a:pt x="340" y="25"/>
                  </a:lnTo>
                  <a:lnTo>
                    <a:pt x="330" y="18"/>
                  </a:lnTo>
                  <a:lnTo>
                    <a:pt x="318" y="12"/>
                  </a:lnTo>
                  <a:lnTo>
                    <a:pt x="306" y="7"/>
                  </a:lnTo>
                  <a:lnTo>
                    <a:pt x="294" y="4"/>
                  </a:lnTo>
                  <a:lnTo>
                    <a:pt x="281" y="2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2" y="3"/>
                  </a:lnTo>
                  <a:lnTo>
                    <a:pt x="229" y="6"/>
                  </a:lnTo>
                  <a:lnTo>
                    <a:pt x="216" y="10"/>
                  </a:lnTo>
                  <a:lnTo>
                    <a:pt x="204" y="17"/>
                  </a:lnTo>
                  <a:lnTo>
                    <a:pt x="192" y="24"/>
                  </a:lnTo>
                  <a:lnTo>
                    <a:pt x="105" y="89"/>
                  </a:lnTo>
                  <a:lnTo>
                    <a:pt x="94" y="98"/>
                  </a:lnTo>
                  <a:lnTo>
                    <a:pt x="84" y="108"/>
                  </a:lnTo>
                  <a:lnTo>
                    <a:pt x="76" y="119"/>
                  </a:lnTo>
                  <a:lnTo>
                    <a:pt x="69" y="130"/>
                  </a:lnTo>
                  <a:lnTo>
                    <a:pt x="64" y="142"/>
                  </a:lnTo>
                  <a:lnTo>
                    <a:pt x="60" y="155"/>
                  </a:lnTo>
                  <a:lnTo>
                    <a:pt x="56" y="167"/>
                  </a:lnTo>
                  <a:lnTo>
                    <a:pt x="55" y="180"/>
                  </a:lnTo>
                  <a:lnTo>
                    <a:pt x="55" y="193"/>
                  </a:lnTo>
                  <a:lnTo>
                    <a:pt x="56" y="206"/>
                  </a:lnTo>
                  <a:lnTo>
                    <a:pt x="58" y="219"/>
                  </a:lnTo>
                  <a:lnTo>
                    <a:pt x="63" y="232"/>
                  </a:lnTo>
                  <a:lnTo>
                    <a:pt x="68" y="243"/>
                  </a:lnTo>
                  <a:lnTo>
                    <a:pt x="75" y="255"/>
                  </a:lnTo>
                  <a:lnTo>
                    <a:pt x="83" y="266"/>
                  </a:lnTo>
                  <a:lnTo>
                    <a:pt x="93" y="277"/>
                  </a:lnTo>
                  <a:lnTo>
                    <a:pt x="274" y="468"/>
                  </a:lnTo>
                  <a:lnTo>
                    <a:pt x="284" y="479"/>
                  </a:lnTo>
                  <a:lnTo>
                    <a:pt x="292" y="491"/>
                  </a:lnTo>
                  <a:lnTo>
                    <a:pt x="297" y="503"/>
                  </a:lnTo>
                  <a:lnTo>
                    <a:pt x="300" y="516"/>
                  </a:lnTo>
                  <a:lnTo>
                    <a:pt x="303" y="529"/>
                  </a:lnTo>
                  <a:lnTo>
                    <a:pt x="303" y="542"/>
                  </a:lnTo>
                  <a:lnTo>
                    <a:pt x="301" y="555"/>
                  </a:lnTo>
                  <a:lnTo>
                    <a:pt x="298" y="566"/>
                  </a:lnTo>
                  <a:lnTo>
                    <a:pt x="294" y="579"/>
                  </a:lnTo>
                  <a:lnTo>
                    <a:pt x="287" y="590"/>
                  </a:lnTo>
                  <a:lnTo>
                    <a:pt x="280" y="601"/>
                  </a:lnTo>
                  <a:lnTo>
                    <a:pt x="271" y="611"/>
                  </a:lnTo>
                  <a:lnTo>
                    <a:pt x="260" y="618"/>
                  </a:lnTo>
                  <a:lnTo>
                    <a:pt x="250" y="626"/>
                  </a:lnTo>
                  <a:lnTo>
                    <a:pt x="237" y="631"/>
                  </a:lnTo>
                  <a:lnTo>
                    <a:pt x="223" y="636"/>
                  </a:lnTo>
                  <a:lnTo>
                    <a:pt x="168" y="647"/>
                  </a:lnTo>
                  <a:lnTo>
                    <a:pt x="117" y="659"/>
                  </a:lnTo>
                  <a:lnTo>
                    <a:pt x="93" y="665"/>
                  </a:lnTo>
                  <a:lnTo>
                    <a:pt x="72" y="672"/>
                  </a:lnTo>
                  <a:lnTo>
                    <a:pt x="53" y="679"/>
                  </a:lnTo>
                  <a:lnTo>
                    <a:pt x="37" y="687"/>
                  </a:lnTo>
                  <a:lnTo>
                    <a:pt x="29" y="692"/>
                  </a:lnTo>
                  <a:lnTo>
                    <a:pt x="23" y="696"/>
                  </a:lnTo>
                  <a:lnTo>
                    <a:pt x="17" y="700"/>
                  </a:lnTo>
                  <a:lnTo>
                    <a:pt x="12" y="706"/>
                  </a:lnTo>
                  <a:lnTo>
                    <a:pt x="8" y="711"/>
                  </a:lnTo>
                  <a:lnTo>
                    <a:pt x="4" y="717"/>
                  </a:lnTo>
                  <a:lnTo>
                    <a:pt x="2" y="723"/>
                  </a:lnTo>
                  <a:lnTo>
                    <a:pt x="0" y="729"/>
                  </a:lnTo>
                  <a:lnTo>
                    <a:pt x="0" y="736"/>
                  </a:lnTo>
                  <a:lnTo>
                    <a:pt x="0" y="742"/>
                  </a:lnTo>
                  <a:lnTo>
                    <a:pt x="1" y="750"/>
                  </a:lnTo>
                  <a:lnTo>
                    <a:pt x="3" y="758"/>
                  </a:lnTo>
                  <a:lnTo>
                    <a:pt x="7" y="766"/>
                  </a:lnTo>
                  <a:lnTo>
                    <a:pt x="11" y="775"/>
                  </a:lnTo>
                  <a:lnTo>
                    <a:pt x="16" y="783"/>
                  </a:lnTo>
                  <a:lnTo>
                    <a:pt x="23" y="793"/>
                  </a:lnTo>
                  <a:lnTo>
                    <a:pt x="36" y="809"/>
                  </a:lnTo>
                  <a:lnTo>
                    <a:pt x="50" y="825"/>
                  </a:lnTo>
                  <a:lnTo>
                    <a:pt x="65" y="840"/>
                  </a:lnTo>
                  <a:lnTo>
                    <a:pt x="81" y="854"/>
                  </a:lnTo>
                  <a:lnTo>
                    <a:pt x="99" y="867"/>
                  </a:lnTo>
                  <a:lnTo>
                    <a:pt x="118" y="880"/>
                  </a:lnTo>
                  <a:lnTo>
                    <a:pt x="137" y="893"/>
                  </a:lnTo>
                  <a:lnTo>
                    <a:pt x="158" y="903"/>
                  </a:lnTo>
                  <a:lnTo>
                    <a:pt x="179" y="914"/>
                  </a:lnTo>
                  <a:lnTo>
                    <a:pt x="201" y="925"/>
                  </a:lnTo>
                  <a:lnTo>
                    <a:pt x="225" y="934"/>
                  </a:lnTo>
                  <a:lnTo>
                    <a:pt x="249" y="942"/>
                  </a:lnTo>
                  <a:lnTo>
                    <a:pt x="272" y="950"/>
                  </a:lnTo>
                  <a:lnTo>
                    <a:pt x="297" y="955"/>
                  </a:lnTo>
                  <a:lnTo>
                    <a:pt x="322" y="962"/>
                  </a:lnTo>
                  <a:lnTo>
                    <a:pt x="348" y="966"/>
                  </a:lnTo>
                  <a:lnTo>
                    <a:pt x="374" y="969"/>
                  </a:lnTo>
                  <a:lnTo>
                    <a:pt x="400" y="971"/>
                  </a:lnTo>
                  <a:lnTo>
                    <a:pt x="426" y="972"/>
                  </a:lnTo>
                  <a:lnTo>
                    <a:pt x="453" y="974"/>
                  </a:lnTo>
                  <a:lnTo>
                    <a:pt x="479" y="972"/>
                  </a:lnTo>
                  <a:lnTo>
                    <a:pt x="506" y="970"/>
                  </a:lnTo>
                  <a:lnTo>
                    <a:pt x="531" y="967"/>
                  </a:lnTo>
                  <a:lnTo>
                    <a:pt x="558" y="962"/>
                  </a:lnTo>
                  <a:lnTo>
                    <a:pt x="584" y="956"/>
                  </a:lnTo>
                  <a:lnTo>
                    <a:pt x="610" y="949"/>
                  </a:lnTo>
                  <a:lnTo>
                    <a:pt x="635" y="940"/>
                  </a:lnTo>
                  <a:lnTo>
                    <a:pt x="661" y="930"/>
                  </a:lnTo>
                  <a:lnTo>
                    <a:pt x="685" y="920"/>
                  </a:lnTo>
                  <a:lnTo>
                    <a:pt x="710" y="907"/>
                  </a:lnTo>
                  <a:lnTo>
                    <a:pt x="732" y="891"/>
                  </a:lnTo>
                  <a:lnTo>
                    <a:pt x="756" y="876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117"/>
            <p:cNvSpPr>
              <a:spLocks/>
            </p:cNvSpPr>
            <p:nvPr userDrawn="1"/>
          </p:nvSpPr>
          <p:spPr bwMode="auto">
            <a:xfrm>
              <a:off x="-4868863" y="568939"/>
              <a:ext cx="80963" cy="93663"/>
            </a:xfrm>
            <a:custGeom>
              <a:avLst/>
              <a:gdLst>
                <a:gd name="T0" fmla="*/ 154 w 202"/>
                <a:gd name="T1" fmla="*/ 212 h 235"/>
                <a:gd name="T2" fmla="*/ 164 w 202"/>
                <a:gd name="T3" fmla="*/ 205 h 235"/>
                <a:gd name="T4" fmla="*/ 173 w 202"/>
                <a:gd name="T5" fmla="*/ 196 h 235"/>
                <a:gd name="T6" fmla="*/ 179 w 202"/>
                <a:gd name="T7" fmla="*/ 186 h 235"/>
                <a:gd name="T8" fmla="*/ 186 w 202"/>
                <a:gd name="T9" fmla="*/ 178 h 235"/>
                <a:gd name="T10" fmla="*/ 191 w 202"/>
                <a:gd name="T11" fmla="*/ 167 h 235"/>
                <a:gd name="T12" fmla="*/ 195 w 202"/>
                <a:gd name="T13" fmla="*/ 156 h 235"/>
                <a:gd name="T14" fmla="*/ 198 w 202"/>
                <a:gd name="T15" fmla="*/ 145 h 235"/>
                <a:gd name="T16" fmla="*/ 201 w 202"/>
                <a:gd name="T17" fmla="*/ 135 h 235"/>
                <a:gd name="T18" fmla="*/ 202 w 202"/>
                <a:gd name="T19" fmla="*/ 124 h 235"/>
                <a:gd name="T20" fmla="*/ 202 w 202"/>
                <a:gd name="T21" fmla="*/ 112 h 235"/>
                <a:gd name="T22" fmla="*/ 201 w 202"/>
                <a:gd name="T23" fmla="*/ 101 h 235"/>
                <a:gd name="T24" fmla="*/ 198 w 202"/>
                <a:gd name="T25" fmla="*/ 90 h 235"/>
                <a:gd name="T26" fmla="*/ 195 w 202"/>
                <a:gd name="T27" fmla="*/ 78 h 235"/>
                <a:gd name="T28" fmla="*/ 191 w 202"/>
                <a:gd name="T29" fmla="*/ 68 h 235"/>
                <a:gd name="T30" fmla="*/ 186 w 202"/>
                <a:gd name="T31" fmla="*/ 58 h 235"/>
                <a:gd name="T32" fmla="*/ 179 w 202"/>
                <a:gd name="T33" fmla="*/ 47 h 235"/>
                <a:gd name="T34" fmla="*/ 169 w 202"/>
                <a:gd name="T35" fmla="*/ 36 h 235"/>
                <a:gd name="T36" fmla="*/ 160 w 202"/>
                <a:gd name="T37" fmla="*/ 27 h 235"/>
                <a:gd name="T38" fmla="*/ 148 w 202"/>
                <a:gd name="T39" fmla="*/ 19 h 235"/>
                <a:gd name="T40" fmla="*/ 136 w 202"/>
                <a:gd name="T41" fmla="*/ 11 h 235"/>
                <a:gd name="T42" fmla="*/ 124 w 202"/>
                <a:gd name="T43" fmla="*/ 7 h 235"/>
                <a:gd name="T44" fmla="*/ 111 w 202"/>
                <a:gd name="T45" fmla="*/ 3 h 235"/>
                <a:gd name="T46" fmla="*/ 97 w 202"/>
                <a:gd name="T47" fmla="*/ 1 h 235"/>
                <a:gd name="T48" fmla="*/ 84 w 202"/>
                <a:gd name="T49" fmla="*/ 0 h 235"/>
                <a:gd name="T50" fmla="*/ 103 w 202"/>
                <a:gd name="T51" fmla="*/ 21 h 235"/>
                <a:gd name="T52" fmla="*/ 113 w 202"/>
                <a:gd name="T53" fmla="*/ 32 h 235"/>
                <a:gd name="T54" fmla="*/ 121 w 202"/>
                <a:gd name="T55" fmla="*/ 44 h 235"/>
                <a:gd name="T56" fmla="*/ 126 w 202"/>
                <a:gd name="T57" fmla="*/ 56 h 235"/>
                <a:gd name="T58" fmla="*/ 129 w 202"/>
                <a:gd name="T59" fmla="*/ 69 h 235"/>
                <a:gd name="T60" fmla="*/ 132 w 202"/>
                <a:gd name="T61" fmla="*/ 82 h 235"/>
                <a:gd name="T62" fmla="*/ 132 w 202"/>
                <a:gd name="T63" fmla="*/ 95 h 235"/>
                <a:gd name="T64" fmla="*/ 130 w 202"/>
                <a:gd name="T65" fmla="*/ 108 h 235"/>
                <a:gd name="T66" fmla="*/ 127 w 202"/>
                <a:gd name="T67" fmla="*/ 119 h 235"/>
                <a:gd name="T68" fmla="*/ 123 w 202"/>
                <a:gd name="T69" fmla="*/ 132 h 235"/>
                <a:gd name="T70" fmla="*/ 116 w 202"/>
                <a:gd name="T71" fmla="*/ 143 h 235"/>
                <a:gd name="T72" fmla="*/ 109 w 202"/>
                <a:gd name="T73" fmla="*/ 154 h 235"/>
                <a:gd name="T74" fmla="*/ 100 w 202"/>
                <a:gd name="T75" fmla="*/ 164 h 235"/>
                <a:gd name="T76" fmla="*/ 89 w 202"/>
                <a:gd name="T77" fmla="*/ 171 h 235"/>
                <a:gd name="T78" fmla="*/ 79 w 202"/>
                <a:gd name="T79" fmla="*/ 179 h 235"/>
                <a:gd name="T80" fmla="*/ 66 w 202"/>
                <a:gd name="T81" fmla="*/ 184 h 235"/>
                <a:gd name="T82" fmla="*/ 52 w 202"/>
                <a:gd name="T83" fmla="*/ 189 h 235"/>
                <a:gd name="T84" fmla="*/ 39 w 202"/>
                <a:gd name="T85" fmla="*/ 191 h 235"/>
                <a:gd name="T86" fmla="*/ 26 w 202"/>
                <a:gd name="T87" fmla="*/ 194 h 235"/>
                <a:gd name="T88" fmla="*/ 13 w 202"/>
                <a:gd name="T89" fmla="*/ 196 h 235"/>
                <a:gd name="T90" fmla="*/ 0 w 202"/>
                <a:gd name="T91" fmla="*/ 199 h 235"/>
                <a:gd name="T92" fmla="*/ 8 w 202"/>
                <a:gd name="T93" fmla="*/ 207 h 235"/>
                <a:gd name="T94" fmla="*/ 16 w 202"/>
                <a:gd name="T95" fmla="*/ 213 h 235"/>
                <a:gd name="T96" fmla="*/ 26 w 202"/>
                <a:gd name="T97" fmla="*/ 219 h 235"/>
                <a:gd name="T98" fmla="*/ 34 w 202"/>
                <a:gd name="T99" fmla="*/ 224 h 235"/>
                <a:gd name="T100" fmla="*/ 44 w 202"/>
                <a:gd name="T101" fmla="*/ 227 h 235"/>
                <a:gd name="T102" fmla="*/ 54 w 202"/>
                <a:gd name="T103" fmla="*/ 231 h 235"/>
                <a:gd name="T104" fmla="*/ 65 w 202"/>
                <a:gd name="T105" fmla="*/ 233 h 235"/>
                <a:gd name="T106" fmla="*/ 74 w 202"/>
                <a:gd name="T107" fmla="*/ 235 h 235"/>
                <a:gd name="T108" fmla="*/ 85 w 202"/>
                <a:gd name="T109" fmla="*/ 235 h 235"/>
                <a:gd name="T110" fmla="*/ 95 w 202"/>
                <a:gd name="T111" fmla="*/ 235 h 235"/>
                <a:gd name="T112" fmla="*/ 106 w 202"/>
                <a:gd name="T113" fmla="*/ 233 h 235"/>
                <a:gd name="T114" fmla="*/ 115 w 202"/>
                <a:gd name="T115" fmla="*/ 231 h 235"/>
                <a:gd name="T116" fmla="*/ 126 w 202"/>
                <a:gd name="T117" fmla="*/ 227 h 235"/>
                <a:gd name="T118" fmla="*/ 136 w 202"/>
                <a:gd name="T119" fmla="*/ 223 h 235"/>
                <a:gd name="T120" fmla="*/ 146 w 202"/>
                <a:gd name="T121" fmla="*/ 218 h 235"/>
                <a:gd name="T122" fmla="*/ 154 w 202"/>
                <a:gd name="T123" fmla="*/ 21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" h="235">
                  <a:moveTo>
                    <a:pt x="154" y="212"/>
                  </a:moveTo>
                  <a:lnTo>
                    <a:pt x="164" y="205"/>
                  </a:lnTo>
                  <a:lnTo>
                    <a:pt x="173" y="196"/>
                  </a:lnTo>
                  <a:lnTo>
                    <a:pt x="179" y="186"/>
                  </a:lnTo>
                  <a:lnTo>
                    <a:pt x="186" y="178"/>
                  </a:lnTo>
                  <a:lnTo>
                    <a:pt x="191" y="167"/>
                  </a:lnTo>
                  <a:lnTo>
                    <a:pt x="195" y="156"/>
                  </a:lnTo>
                  <a:lnTo>
                    <a:pt x="198" y="145"/>
                  </a:lnTo>
                  <a:lnTo>
                    <a:pt x="201" y="135"/>
                  </a:lnTo>
                  <a:lnTo>
                    <a:pt x="202" y="124"/>
                  </a:lnTo>
                  <a:lnTo>
                    <a:pt x="202" y="112"/>
                  </a:lnTo>
                  <a:lnTo>
                    <a:pt x="201" y="101"/>
                  </a:lnTo>
                  <a:lnTo>
                    <a:pt x="198" y="90"/>
                  </a:lnTo>
                  <a:lnTo>
                    <a:pt x="195" y="78"/>
                  </a:lnTo>
                  <a:lnTo>
                    <a:pt x="191" y="68"/>
                  </a:lnTo>
                  <a:lnTo>
                    <a:pt x="186" y="58"/>
                  </a:lnTo>
                  <a:lnTo>
                    <a:pt x="179" y="47"/>
                  </a:lnTo>
                  <a:lnTo>
                    <a:pt x="169" y="36"/>
                  </a:lnTo>
                  <a:lnTo>
                    <a:pt x="160" y="27"/>
                  </a:lnTo>
                  <a:lnTo>
                    <a:pt x="148" y="19"/>
                  </a:lnTo>
                  <a:lnTo>
                    <a:pt x="136" y="11"/>
                  </a:lnTo>
                  <a:lnTo>
                    <a:pt x="124" y="7"/>
                  </a:lnTo>
                  <a:lnTo>
                    <a:pt x="111" y="3"/>
                  </a:lnTo>
                  <a:lnTo>
                    <a:pt x="97" y="1"/>
                  </a:lnTo>
                  <a:lnTo>
                    <a:pt x="84" y="0"/>
                  </a:lnTo>
                  <a:lnTo>
                    <a:pt x="103" y="21"/>
                  </a:lnTo>
                  <a:lnTo>
                    <a:pt x="113" y="32"/>
                  </a:lnTo>
                  <a:lnTo>
                    <a:pt x="121" y="44"/>
                  </a:lnTo>
                  <a:lnTo>
                    <a:pt x="126" y="56"/>
                  </a:lnTo>
                  <a:lnTo>
                    <a:pt x="129" y="69"/>
                  </a:lnTo>
                  <a:lnTo>
                    <a:pt x="132" y="82"/>
                  </a:lnTo>
                  <a:lnTo>
                    <a:pt x="132" y="95"/>
                  </a:lnTo>
                  <a:lnTo>
                    <a:pt x="130" y="108"/>
                  </a:lnTo>
                  <a:lnTo>
                    <a:pt x="127" y="119"/>
                  </a:lnTo>
                  <a:lnTo>
                    <a:pt x="123" y="132"/>
                  </a:lnTo>
                  <a:lnTo>
                    <a:pt x="116" y="143"/>
                  </a:lnTo>
                  <a:lnTo>
                    <a:pt x="109" y="154"/>
                  </a:lnTo>
                  <a:lnTo>
                    <a:pt x="100" y="164"/>
                  </a:lnTo>
                  <a:lnTo>
                    <a:pt x="89" y="171"/>
                  </a:lnTo>
                  <a:lnTo>
                    <a:pt x="79" y="179"/>
                  </a:lnTo>
                  <a:lnTo>
                    <a:pt x="66" y="184"/>
                  </a:lnTo>
                  <a:lnTo>
                    <a:pt x="52" y="189"/>
                  </a:lnTo>
                  <a:lnTo>
                    <a:pt x="39" y="191"/>
                  </a:lnTo>
                  <a:lnTo>
                    <a:pt x="26" y="194"/>
                  </a:lnTo>
                  <a:lnTo>
                    <a:pt x="13" y="196"/>
                  </a:lnTo>
                  <a:lnTo>
                    <a:pt x="0" y="199"/>
                  </a:lnTo>
                  <a:lnTo>
                    <a:pt x="8" y="207"/>
                  </a:lnTo>
                  <a:lnTo>
                    <a:pt x="16" y="213"/>
                  </a:lnTo>
                  <a:lnTo>
                    <a:pt x="26" y="219"/>
                  </a:lnTo>
                  <a:lnTo>
                    <a:pt x="34" y="224"/>
                  </a:lnTo>
                  <a:lnTo>
                    <a:pt x="44" y="227"/>
                  </a:lnTo>
                  <a:lnTo>
                    <a:pt x="54" y="231"/>
                  </a:lnTo>
                  <a:lnTo>
                    <a:pt x="65" y="233"/>
                  </a:lnTo>
                  <a:lnTo>
                    <a:pt x="74" y="235"/>
                  </a:lnTo>
                  <a:lnTo>
                    <a:pt x="85" y="235"/>
                  </a:lnTo>
                  <a:lnTo>
                    <a:pt x="95" y="235"/>
                  </a:lnTo>
                  <a:lnTo>
                    <a:pt x="106" y="233"/>
                  </a:lnTo>
                  <a:lnTo>
                    <a:pt x="115" y="231"/>
                  </a:lnTo>
                  <a:lnTo>
                    <a:pt x="126" y="227"/>
                  </a:lnTo>
                  <a:lnTo>
                    <a:pt x="136" y="223"/>
                  </a:lnTo>
                  <a:lnTo>
                    <a:pt x="146" y="218"/>
                  </a:lnTo>
                  <a:lnTo>
                    <a:pt x="154" y="21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118"/>
            <p:cNvSpPr>
              <a:spLocks/>
            </p:cNvSpPr>
            <p:nvPr userDrawn="1"/>
          </p:nvSpPr>
          <p:spPr bwMode="auto">
            <a:xfrm>
              <a:off x="-4743450" y="491151"/>
              <a:ext cx="93663" cy="68263"/>
            </a:xfrm>
            <a:custGeom>
              <a:avLst/>
              <a:gdLst>
                <a:gd name="T0" fmla="*/ 188 w 235"/>
                <a:gd name="T1" fmla="*/ 151 h 175"/>
                <a:gd name="T2" fmla="*/ 197 w 235"/>
                <a:gd name="T3" fmla="*/ 145 h 175"/>
                <a:gd name="T4" fmla="*/ 204 w 235"/>
                <a:gd name="T5" fmla="*/ 137 h 175"/>
                <a:gd name="T6" fmla="*/ 212 w 235"/>
                <a:gd name="T7" fmla="*/ 128 h 175"/>
                <a:gd name="T8" fmla="*/ 217 w 235"/>
                <a:gd name="T9" fmla="*/ 120 h 175"/>
                <a:gd name="T10" fmla="*/ 223 w 235"/>
                <a:gd name="T11" fmla="*/ 111 h 175"/>
                <a:gd name="T12" fmla="*/ 227 w 235"/>
                <a:gd name="T13" fmla="*/ 101 h 175"/>
                <a:gd name="T14" fmla="*/ 230 w 235"/>
                <a:gd name="T15" fmla="*/ 92 h 175"/>
                <a:gd name="T16" fmla="*/ 233 w 235"/>
                <a:gd name="T17" fmla="*/ 81 h 175"/>
                <a:gd name="T18" fmla="*/ 234 w 235"/>
                <a:gd name="T19" fmla="*/ 71 h 175"/>
                <a:gd name="T20" fmla="*/ 235 w 235"/>
                <a:gd name="T21" fmla="*/ 60 h 175"/>
                <a:gd name="T22" fmla="*/ 235 w 235"/>
                <a:gd name="T23" fmla="*/ 51 h 175"/>
                <a:gd name="T24" fmla="*/ 234 w 235"/>
                <a:gd name="T25" fmla="*/ 40 h 175"/>
                <a:gd name="T26" fmla="*/ 232 w 235"/>
                <a:gd name="T27" fmla="*/ 30 h 175"/>
                <a:gd name="T28" fmla="*/ 229 w 235"/>
                <a:gd name="T29" fmla="*/ 19 h 175"/>
                <a:gd name="T30" fmla="*/ 226 w 235"/>
                <a:gd name="T31" fmla="*/ 10 h 175"/>
                <a:gd name="T32" fmla="*/ 220 w 235"/>
                <a:gd name="T33" fmla="*/ 0 h 175"/>
                <a:gd name="T34" fmla="*/ 214 w 235"/>
                <a:gd name="T35" fmla="*/ 11 h 175"/>
                <a:gd name="T36" fmla="*/ 208 w 235"/>
                <a:gd name="T37" fmla="*/ 23 h 175"/>
                <a:gd name="T38" fmla="*/ 202 w 235"/>
                <a:gd name="T39" fmla="*/ 35 h 175"/>
                <a:gd name="T40" fmla="*/ 196 w 235"/>
                <a:gd name="T41" fmla="*/ 46 h 175"/>
                <a:gd name="T42" fmla="*/ 187 w 235"/>
                <a:gd name="T43" fmla="*/ 58 h 175"/>
                <a:gd name="T44" fmla="*/ 178 w 235"/>
                <a:gd name="T45" fmla="*/ 69 h 175"/>
                <a:gd name="T46" fmla="*/ 169 w 235"/>
                <a:gd name="T47" fmla="*/ 78 h 175"/>
                <a:gd name="T48" fmla="*/ 158 w 235"/>
                <a:gd name="T49" fmla="*/ 85 h 175"/>
                <a:gd name="T50" fmla="*/ 146 w 235"/>
                <a:gd name="T51" fmla="*/ 91 h 175"/>
                <a:gd name="T52" fmla="*/ 133 w 235"/>
                <a:gd name="T53" fmla="*/ 95 h 175"/>
                <a:gd name="T54" fmla="*/ 121 w 235"/>
                <a:gd name="T55" fmla="*/ 97 h 175"/>
                <a:gd name="T56" fmla="*/ 108 w 235"/>
                <a:gd name="T57" fmla="*/ 98 h 175"/>
                <a:gd name="T58" fmla="*/ 95 w 235"/>
                <a:gd name="T59" fmla="*/ 97 h 175"/>
                <a:gd name="T60" fmla="*/ 82 w 235"/>
                <a:gd name="T61" fmla="*/ 95 h 175"/>
                <a:gd name="T62" fmla="*/ 70 w 235"/>
                <a:gd name="T63" fmla="*/ 92 h 175"/>
                <a:gd name="T64" fmla="*/ 58 w 235"/>
                <a:gd name="T65" fmla="*/ 85 h 175"/>
                <a:gd name="T66" fmla="*/ 48 w 235"/>
                <a:gd name="T67" fmla="*/ 79 h 175"/>
                <a:gd name="T68" fmla="*/ 37 w 235"/>
                <a:gd name="T69" fmla="*/ 70 h 175"/>
                <a:gd name="T70" fmla="*/ 28 w 235"/>
                <a:gd name="T71" fmla="*/ 59 h 175"/>
                <a:gd name="T72" fmla="*/ 19 w 235"/>
                <a:gd name="T73" fmla="*/ 47 h 175"/>
                <a:gd name="T74" fmla="*/ 5 w 235"/>
                <a:gd name="T75" fmla="*/ 23 h 175"/>
                <a:gd name="T76" fmla="*/ 2 w 235"/>
                <a:gd name="T77" fmla="*/ 36 h 175"/>
                <a:gd name="T78" fmla="*/ 1 w 235"/>
                <a:gd name="T79" fmla="*/ 49 h 175"/>
                <a:gd name="T80" fmla="*/ 0 w 235"/>
                <a:gd name="T81" fmla="*/ 63 h 175"/>
                <a:gd name="T82" fmla="*/ 2 w 235"/>
                <a:gd name="T83" fmla="*/ 76 h 175"/>
                <a:gd name="T84" fmla="*/ 4 w 235"/>
                <a:gd name="T85" fmla="*/ 90 h 175"/>
                <a:gd name="T86" fmla="*/ 10 w 235"/>
                <a:gd name="T87" fmla="*/ 103 h 175"/>
                <a:gd name="T88" fmla="*/ 15 w 235"/>
                <a:gd name="T89" fmla="*/ 114 h 175"/>
                <a:gd name="T90" fmla="*/ 24 w 235"/>
                <a:gd name="T91" fmla="*/ 127 h 175"/>
                <a:gd name="T92" fmla="*/ 31 w 235"/>
                <a:gd name="T93" fmla="*/ 136 h 175"/>
                <a:gd name="T94" fmla="*/ 40 w 235"/>
                <a:gd name="T95" fmla="*/ 145 h 175"/>
                <a:gd name="T96" fmla="*/ 49 w 235"/>
                <a:gd name="T97" fmla="*/ 152 h 175"/>
                <a:gd name="T98" fmla="*/ 58 w 235"/>
                <a:gd name="T99" fmla="*/ 159 h 175"/>
                <a:gd name="T100" fmla="*/ 68 w 235"/>
                <a:gd name="T101" fmla="*/ 163 h 175"/>
                <a:gd name="T102" fmla="*/ 79 w 235"/>
                <a:gd name="T103" fmla="*/ 167 h 175"/>
                <a:gd name="T104" fmla="*/ 90 w 235"/>
                <a:gd name="T105" fmla="*/ 171 h 175"/>
                <a:gd name="T106" fmla="*/ 100 w 235"/>
                <a:gd name="T107" fmla="*/ 173 h 175"/>
                <a:gd name="T108" fmla="*/ 112 w 235"/>
                <a:gd name="T109" fmla="*/ 175 h 175"/>
                <a:gd name="T110" fmla="*/ 123 w 235"/>
                <a:gd name="T111" fmla="*/ 175 h 175"/>
                <a:gd name="T112" fmla="*/ 134 w 235"/>
                <a:gd name="T113" fmla="*/ 174 h 175"/>
                <a:gd name="T114" fmla="*/ 146 w 235"/>
                <a:gd name="T115" fmla="*/ 172 h 175"/>
                <a:gd name="T116" fmla="*/ 157 w 235"/>
                <a:gd name="T117" fmla="*/ 168 h 175"/>
                <a:gd name="T118" fmla="*/ 167 w 235"/>
                <a:gd name="T119" fmla="*/ 164 h 175"/>
                <a:gd name="T120" fmla="*/ 178 w 235"/>
                <a:gd name="T121" fmla="*/ 158 h 175"/>
                <a:gd name="T122" fmla="*/ 188 w 235"/>
                <a:gd name="T123" fmla="*/ 15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5" h="175">
                  <a:moveTo>
                    <a:pt x="188" y="151"/>
                  </a:moveTo>
                  <a:lnTo>
                    <a:pt x="197" y="145"/>
                  </a:lnTo>
                  <a:lnTo>
                    <a:pt x="204" y="137"/>
                  </a:lnTo>
                  <a:lnTo>
                    <a:pt x="212" y="128"/>
                  </a:lnTo>
                  <a:lnTo>
                    <a:pt x="217" y="120"/>
                  </a:lnTo>
                  <a:lnTo>
                    <a:pt x="223" y="111"/>
                  </a:lnTo>
                  <a:lnTo>
                    <a:pt x="227" y="101"/>
                  </a:lnTo>
                  <a:lnTo>
                    <a:pt x="230" y="92"/>
                  </a:lnTo>
                  <a:lnTo>
                    <a:pt x="233" y="81"/>
                  </a:lnTo>
                  <a:lnTo>
                    <a:pt x="234" y="71"/>
                  </a:lnTo>
                  <a:lnTo>
                    <a:pt x="235" y="60"/>
                  </a:lnTo>
                  <a:lnTo>
                    <a:pt x="235" y="51"/>
                  </a:lnTo>
                  <a:lnTo>
                    <a:pt x="234" y="40"/>
                  </a:lnTo>
                  <a:lnTo>
                    <a:pt x="232" y="30"/>
                  </a:lnTo>
                  <a:lnTo>
                    <a:pt x="229" y="19"/>
                  </a:lnTo>
                  <a:lnTo>
                    <a:pt x="226" y="10"/>
                  </a:lnTo>
                  <a:lnTo>
                    <a:pt x="220" y="0"/>
                  </a:lnTo>
                  <a:lnTo>
                    <a:pt x="214" y="11"/>
                  </a:lnTo>
                  <a:lnTo>
                    <a:pt x="208" y="23"/>
                  </a:lnTo>
                  <a:lnTo>
                    <a:pt x="202" y="35"/>
                  </a:lnTo>
                  <a:lnTo>
                    <a:pt x="196" y="46"/>
                  </a:lnTo>
                  <a:lnTo>
                    <a:pt x="187" y="58"/>
                  </a:lnTo>
                  <a:lnTo>
                    <a:pt x="178" y="69"/>
                  </a:lnTo>
                  <a:lnTo>
                    <a:pt x="169" y="78"/>
                  </a:lnTo>
                  <a:lnTo>
                    <a:pt x="158" y="85"/>
                  </a:lnTo>
                  <a:lnTo>
                    <a:pt x="146" y="91"/>
                  </a:lnTo>
                  <a:lnTo>
                    <a:pt x="133" y="95"/>
                  </a:lnTo>
                  <a:lnTo>
                    <a:pt x="121" y="97"/>
                  </a:lnTo>
                  <a:lnTo>
                    <a:pt x="108" y="98"/>
                  </a:lnTo>
                  <a:lnTo>
                    <a:pt x="95" y="97"/>
                  </a:lnTo>
                  <a:lnTo>
                    <a:pt x="82" y="95"/>
                  </a:lnTo>
                  <a:lnTo>
                    <a:pt x="70" y="92"/>
                  </a:lnTo>
                  <a:lnTo>
                    <a:pt x="58" y="85"/>
                  </a:lnTo>
                  <a:lnTo>
                    <a:pt x="48" y="79"/>
                  </a:lnTo>
                  <a:lnTo>
                    <a:pt x="37" y="70"/>
                  </a:lnTo>
                  <a:lnTo>
                    <a:pt x="28" y="59"/>
                  </a:lnTo>
                  <a:lnTo>
                    <a:pt x="19" y="47"/>
                  </a:lnTo>
                  <a:lnTo>
                    <a:pt x="5" y="23"/>
                  </a:lnTo>
                  <a:lnTo>
                    <a:pt x="2" y="36"/>
                  </a:lnTo>
                  <a:lnTo>
                    <a:pt x="1" y="49"/>
                  </a:lnTo>
                  <a:lnTo>
                    <a:pt x="0" y="63"/>
                  </a:lnTo>
                  <a:lnTo>
                    <a:pt x="2" y="76"/>
                  </a:lnTo>
                  <a:lnTo>
                    <a:pt x="4" y="90"/>
                  </a:lnTo>
                  <a:lnTo>
                    <a:pt x="10" y="103"/>
                  </a:lnTo>
                  <a:lnTo>
                    <a:pt x="15" y="114"/>
                  </a:lnTo>
                  <a:lnTo>
                    <a:pt x="24" y="127"/>
                  </a:lnTo>
                  <a:lnTo>
                    <a:pt x="31" y="136"/>
                  </a:lnTo>
                  <a:lnTo>
                    <a:pt x="40" y="145"/>
                  </a:lnTo>
                  <a:lnTo>
                    <a:pt x="49" y="152"/>
                  </a:lnTo>
                  <a:lnTo>
                    <a:pt x="58" y="159"/>
                  </a:lnTo>
                  <a:lnTo>
                    <a:pt x="68" y="163"/>
                  </a:lnTo>
                  <a:lnTo>
                    <a:pt x="79" y="167"/>
                  </a:lnTo>
                  <a:lnTo>
                    <a:pt x="90" y="171"/>
                  </a:lnTo>
                  <a:lnTo>
                    <a:pt x="100" y="173"/>
                  </a:lnTo>
                  <a:lnTo>
                    <a:pt x="112" y="175"/>
                  </a:lnTo>
                  <a:lnTo>
                    <a:pt x="123" y="175"/>
                  </a:lnTo>
                  <a:lnTo>
                    <a:pt x="134" y="174"/>
                  </a:lnTo>
                  <a:lnTo>
                    <a:pt x="146" y="172"/>
                  </a:lnTo>
                  <a:lnTo>
                    <a:pt x="157" y="168"/>
                  </a:lnTo>
                  <a:lnTo>
                    <a:pt x="167" y="164"/>
                  </a:lnTo>
                  <a:lnTo>
                    <a:pt x="178" y="158"/>
                  </a:lnTo>
                  <a:lnTo>
                    <a:pt x="188" y="15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119"/>
            <p:cNvSpPr>
              <a:spLocks/>
            </p:cNvSpPr>
            <p:nvPr userDrawn="1"/>
          </p:nvSpPr>
          <p:spPr bwMode="auto">
            <a:xfrm>
              <a:off x="-4557713" y="-1231287"/>
              <a:ext cx="425450" cy="406400"/>
            </a:xfrm>
            <a:custGeom>
              <a:avLst/>
              <a:gdLst>
                <a:gd name="T0" fmla="*/ 514 w 1071"/>
                <a:gd name="T1" fmla="*/ 1022 h 1022"/>
                <a:gd name="T2" fmla="*/ 595 w 1071"/>
                <a:gd name="T3" fmla="*/ 1018 h 1022"/>
                <a:gd name="T4" fmla="*/ 674 w 1071"/>
                <a:gd name="T5" fmla="*/ 1001 h 1022"/>
                <a:gd name="T6" fmla="*/ 749 w 1071"/>
                <a:gd name="T7" fmla="*/ 974 h 1022"/>
                <a:gd name="T8" fmla="*/ 818 w 1071"/>
                <a:gd name="T9" fmla="*/ 936 h 1022"/>
                <a:gd name="T10" fmla="*/ 882 w 1071"/>
                <a:gd name="T11" fmla="*/ 891 h 1022"/>
                <a:gd name="T12" fmla="*/ 939 w 1071"/>
                <a:gd name="T13" fmla="*/ 839 h 1022"/>
                <a:gd name="T14" fmla="*/ 987 w 1071"/>
                <a:gd name="T15" fmla="*/ 783 h 1022"/>
                <a:gd name="T16" fmla="*/ 1026 w 1071"/>
                <a:gd name="T17" fmla="*/ 724 h 1022"/>
                <a:gd name="T18" fmla="*/ 1053 w 1071"/>
                <a:gd name="T19" fmla="*/ 663 h 1022"/>
                <a:gd name="T20" fmla="*/ 1069 w 1071"/>
                <a:gd name="T21" fmla="*/ 603 h 1022"/>
                <a:gd name="T22" fmla="*/ 1071 w 1071"/>
                <a:gd name="T23" fmla="*/ 571 h 1022"/>
                <a:gd name="T24" fmla="*/ 1066 w 1071"/>
                <a:gd name="T25" fmla="*/ 547 h 1022"/>
                <a:gd name="T26" fmla="*/ 1055 w 1071"/>
                <a:gd name="T27" fmla="*/ 531 h 1022"/>
                <a:gd name="T28" fmla="*/ 1038 w 1071"/>
                <a:gd name="T29" fmla="*/ 520 h 1022"/>
                <a:gd name="T30" fmla="*/ 1016 w 1071"/>
                <a:gd name="T31" fmla="*/ 516 h 1022"/>
                <a:gd name="T32" fmla="*/ 969 w 1071"/>
                <a:gd name="T33" fmla="*/ 518 h 1022"/>
                <a:gd name="T34" fmla="*/ 874 w 1071"/>
                <a:gd name="T35" fmla="*/ 541 h 1022"/>
                <a:gd name="T36" fmla="*/ 791 w 1071"/>
                <a:gd name="T37" fmla="*/ 560 h 1022"/>
                <a:gd name="T38" fmla="*/ 753 w 1071"/>
                <a:gd name="T39" fmla="*/ 551 h 1022"/>
                <a:gd name="T40" fmla="*/ 720 w 1071"/>
                <a:gd name="T41" fmla="*/ 530 h 1022"/>
                <a:gd name="T42" fmla="*/ 699 w 1071"/>
                <a:gd name="T43" fmla="*/ 498 h 1022"/>
                <a:gd name="T44" fmla="*/ 691 w 1071"/>
                <a:gd name="T45" fmla="*/ 460 h 1022"/>
                <a:gd name="T46" fmla="*/ 768 w 1071"/>
                <a:gd name="T47" fmla="*/ 178 h 1022"/>
                <a:gd name="T48" fmla="*/ 774 w 1071"/>
                <a:gd name="T49" fmla="*/ 138 h 1022"/>
                <a:gd name="T50" fmla="*/ 767 w 1071"/>
                <a:gd name="T51" fmla="*/ 99 h 1022"/>
                <a:gd name="T52" fmla="*/ 748 w 1071"/>
                <a:gd name="T53" fmla="*/ 64 h 1022"/>
                <a:gd name="T54" fmla="*/ 720 w 1071"/>
                <a:gd name="T55" fmla="*/ 37 h 1022"/>
                <a:gd name="T56" fmla="*/ 683 w 1071"/>
                <a:gd name="T57" fmla="*/ 20 h 1022"/>
                <a:gd name="T58" fmla="*/ 547 w 1071"/>
                <a:gd name="T59" fmla="*/ 0 h 1022"/>
                <a:gd name="T60" fmla="*/ 507 w 1071"/>
                <a:gd name="T61" fmla="*/ 4 h 1022"/>
                <a:gd name="T62" fmla="*/ 473 w 1071"/>
                <a:gd name="T63" fmla="*/ 21 h 1022"/>
                <a:gd name="T64" fmla="*/ 445 w 1071"/>
                <a:gd name="T65" fmla="*/ 48 h 1022"/>
                <a:gd name="T66" fmla="*/ 426 w 1071"/>
                <a:gd name="T67" fmla="*/ 84 h 1022"/>
                <a:gd name="T68" fmla="*/ 420 w 1071"/>
                <a:gd name="T69" fmla="*/ 124 h 1022"/>
                <a:gd name="T70" fmla="*/ 407 w 1071"/>
                <a:gd name="T71" fmla="*/ 415 h 1022"/>
                <a:gd name="T72" fmla="*/ 388 w 1071"/>
                <a:gd name="T73" fmla="*/ 450 h 1022"/>
                <a:gd name="T74" fmla="*/ 357 w 1071"/>
                <a:gd name="T75" fmla="*/ 474 h 1022"/>
                <a:gd name="T76" fmla="*/ 321 w 1071"/>
                <a:gd name="T77" fmla="*/ 484 h 1022"/>
                <a:gd name="T78" fmla="*/ 282 w 1071"/>
                <a:gd name="T79" fmla="*/ 481 h 1022"/>
                <a:gd name="T80" fmla="*/ 209 w 1071"/>
                <a:gd name="T81" fmla="*/ 437 h 1022"/>
                <a:gd name="T82" fmla="*/ 125 w 1071"/>
                <a:gd name="T83" fmla="*/ 387 h 1022"/>
                <a:gd name="T84" fmla="*/ 81 w 1071"/>
                <a:gd name="T85" fmla="*/ 370 h 1022"/>
                <a:gd name="T86" fmla="*/ 58 w 1071"/>
                <a:gd name="T87" fmla="*/ 368 h 1022"/>
                <a:gd name="T88" fmla="*/ 39 w 1071"/>
                <a:gd name="T89" fmla="*/ 373 h 1022"/>
                <a:gd name="T90" fmla="*/ 24 w 1071"/>
                <a:gd name="T91" fmla="*/ 385 h 1022"/>
                <a:gd name="T92" fmla="*/ 12 w 1071"/>
                <a:gd name="T93" fmla="*/ 407 h 1022"/>
                <a:gd name="T94" fmla="*/ 4 w 1071"/>
                <a:gd name="T95" fmla="*/ 438 h 1022"/>
                <a:gd name="T96" fmla="*/ 0 w 1071"/>
                <a:gd name="T97" fmla="*/ 500 h 1022"/>
                <a:gd name="T98" fmla="*/ 8 w 1071"/>
                <a:gd name="T99" fmla="*/ 565 h 1022"/>
                <a:gd name="T100" fmla="*/ 27 w 1071"/>
                <a:gd name="T101" fmla="*/ 633 h 1022"/>
                <a:gd name="T102" fmla="*/ 56 w 1071"/>
                <a:gd name="T103" fmla="*/ 702 h 1022"/>
                <a:gd name="T104" fmla="*/ 94 w 1071"/>
                <a:gd name="T105" fmla="*/ 768 h 1022"/>
                <a:gd name="T106" fmla="*/ 141 w 1071"/>
                <a:gd name="T107" fmla="*/ 831 h 1022"/>
                <a:gd name="T108" fmla="*/ 196 w 1071"/>
                <a:gd name="T109" fmla="*/ 887 h 1022"/>
                <a:gd name="T110" fmla="*/ 259 w 1071"/>
                <a:gd name="T111" fmla="*/ 937 h 1022"/>
                <a:gd name="T112" fmla="*/ 329 w 1071"/>
                <a:gd name="T113" fmla="*/ 977 h 1022"/>
                <a:gd name="T114" fmla="*/ 405 w 1071"/>
                <a:gd name="T115" fmla="*/ 1005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1" h="1022">
                  <a:moveTo>
                    <a:pt x="459" y="1017"/>
                  </a:moveTo>
                  <a:lnTo>
                    <a:pt x="487" y="1020"/>
                  </a:lnTo>
                  <a:lnTo>
                    <a:pt x="514" y="1022"/>
                  </a:lnTo>
                  <a:lnTo>
                    <a:pt x="542" y="1022"/>
                  </a:lnTo>
                  <a:lnTo>
                    <a:pt x="569" y="1021"/>
                  </a:lnTo>
                  <a:lnTo>
                    <a:pt x="595" y="1018"/>
                  </a:lnTo>
                  <a:lnTo>
                    <a:pt x="622" y="1014"/>
                  </a:lnTo>
                  <a:lnTo>
                    <a:pt x="648" y="1008"/>
                  </a:lnTo>
                  <a:lnTo>
                    <a:pt x="674" y="1001"/>
                  </a:lnTo>
                  <a:lnTo>
                    <a:pt x="700" y="993"/>
                  </a:lnTo>
                  <a:lnTo>
                    <a:pt x="725" y="983"/>
                  </a:lnTo>
                  <a:lnTo>
                    <a:pt x="749" y="974"/>
                  </a:lnTo>
                  <a:lnTo>
                    <a:pt x="773" y="962"/>
                  </a:lnTo>
                  <a:lnTo>
                    <a:pt x="796" y="949"/>
                  </a:lnTo>
                  <a:lnTo>
                    <a:pt x="818" y="936"/>
                  </a:lnTo>
                  <a:lnTo>
                    <a:pt x="841" y="922"/>
                  </a:lnTo>
                  <a:lnTo>
                    <a:pt x="862" y="907"/>
                  </a:lnTo>
                  <a:lnTo>
                    <a:pt x="882" y="891"/>
                  </a:lnTo>
                  <a:lnTo>
                    <a:pt x="903" y="874"/>
                  </a:lnTo>
                  <a:lnTo>
                    <a:pt x="921" y="857"/>
                  </a:lnTo>
                  <a:lnTo>
                    <a:pt x="939" y="839"/>
                  </a:lnTo>
                  <a:lnTo>
                    <a:pt x="957" y="820"/>
                  </a:lnTo>
                  <a:lnTo>
                    <a:pt x="972" y="802"/>
                  </a:lnTo>
                  <a:lnTo>
                    <a:pt x="987" y="783"/>
                  </a:lnTo>
                  <a:lnTo>
                    <a:pt x="1001" y="763"/>
                  </a:lnTo>
                  <a:lnTo>
                    <a:pt x="1014" y="744"/>
                  </a:lnTo>
                  <a:lnTo>
                    <a:pt x="1026" y="724"/>
                  </a:lnTo>
                  <a:lnTo>
                    <a:pt x="1037" y="704"/>
                  </a:lnTo>
                  <a:lnTo>
                    <a:pt x="1045" y="683"/>
                  </a:lnTo>
                  <a:lnTo>
                    <a:pt x="1053" y="663"/>
                  </a:lnTo>
                  <a:lnTo>
                    <a:pt x="1060" y="643"/>
                  </a:lnTo>
                  <a:lnTo>
                    <a:pt x="1065" y="623"/>
                  </a:lnTo>
                  <a:lnTo>
                    <a:pt x="1069" y="603"/>
                  </a:lnTo>
                  <a:lnTo>
                    <a:pt x="1070" y="591"/>
                  </a:lnTo>
                  <a:lnTo>
                    <a:pt x="1071" y="581"/>
                  </a:lnTo>
                  <a:lnTo>
                    <a:pt x="1071" y="571"/>
                  </a:lnTo>
                  <a:lnTo>
                    <a:pt x="1070" y="562"/>
                  </a:lnTo>
                  <a:lnTo>
                    <a:pt x="1068" y="555"/>
                  </a:lnTo>
                  <a:lnTo>
                    <a:pt x="1066" y="547"/>
                  </a:lnTo>
                  <a:lnTo>
                    <a:pt x="1063" y="541"/>
                  </a:lnTo>
                  <a:lnTo>
                    <a:pt x="1059" y="535"/>
                  </a:lnTo>
                  <a:lnTo>
                    <a:pt x="1055" y="531"/>
                  </a:lnTo>
                  <a:lnTo>
                    <a:pt x="1050" y="527"/>
                  </a:lnTo>
                  <a:lnTo>
                    <a:pt x="1044" y="523"/>
                  </a:lnTo>
                  <a:lnTo>
                    <a:pt x="1038" y="520"/>
                  </a:lnTo>
                  <a:lnTo>
                    <a:pt x="1031" y="518"/>
                  </a:lnTo>
                  <a:lnTo>
                    <a:pt x="1024" y="517"/>
                  </a:lnTo>
                  <a:lnTo>
                    <a:pt x="1016" y="516"/>
                  </a:lnTo>
                  <a:lnTo>
                    <a:pt x="1007" y="515"/>
                  </a:lnTo>
                  <a:lnTo>
                    <a:pt x="989" y="516"/>
                  </a:lnTo>
                  <a:lnTo>
                    <a:pt x="969" y="518"/>
                  </a:lnTo>
                  <a:lnTo>
                    <a:pt x="947" y="522"/>
                  </a:lnTo>
                  <a:lnTo>
                    <a:pt x="924" y="528"/>
                  </a:lnTo>
                  <a:lnTo>
                    <a:pt x="874" y="541"/>
                  </a:lnTo>
                  <a:lnTo>
                    <a:pt x="818" y="556"/>
                  </a:lnTo>
                  <a:lnTo>
                    <a:pt x="804" y="559"/>
                  </a:lnTo>
                  <a:lnTo>
                    <a:pt x="791" y="560"/>
                  </a:lnTo>
                  <a:lnTo>
                    <a:pt x="777" y="559"/>
                  </a:lnTo>
                  <a:lnTo>
                    <a:pt x="764" y="556"/>
                  </a:lnTo>
                  <a:lnTo>
                    <a:pt x="753" y="551"/>
                  </a:lnTo>
                  <a:lnTo>
                    <a:pt x="741" y="546"/>
                  </a:lnTo>
                  <a:lnTo>
                    <a:pt x="730" y="538"/>
                  </a:lnTo>
                  <a:lnTo>
                    <a:pt x="720" y="530"/>
                  </a:lnTo>
                  <a:lnTo>
                    <a:pt x="712" y="520"/>
                  </a:lnTo>
                  <a:lnTo>
                    <a:pt x="705" y="510"/>
                  </a:lnTo>
                  <a:lnTo>
                    <a:pt x="699" y="498"/>
                  </a:lnTo>
                  <a:lnTo>
                    <a:pt x="694" y="486"/>
                  </a:lnTo>
                  <a:lnTo>
                    <a:pt x="692" y="473"/>
                  </a:lnTo>
                  <a:lnTo>
                    <a:pt x="691" y="460"/>
                  </a:lnTo>
                  <a:lnTo>
                    <a:pt x="692" y="446"/>
                  </a:lnTo>
                  <a:lnTo>
                    <a:pt x="695" y="432"/>
                  </a:lnTo>
                  <a:lnTo>
                    <a:pt x="768" y="178"/>
                  </a:lnTo>
                  <a:lnTo>
                    <a:pt x="771" y="165"/>
                  </a:lnTo>
                  <a:lnTo>
                    <a:pt x="773" y="151"/>
                  </a:lnTo>
                  <a:lnTo>
                    <a:pt x="774" y="138"/>
                  </a:lnTo>
                  <a:lnTo>
                    <a:pt x="773" y="124"/>
                  </a:lnTo>
                  <a:lnTo>
                    <a:pt x="771" y="111"/>
                  </a:lnTo>
                  <a:lnTo>
                    <a:pt x="767" y="99"/>
                  </a:lnTo>
                  <a:lnTo>
                    <a:pt x="762" y="86"/>
                  </a:lnTo>
                  <a:lnTo>
                    <a:pt x="756" y="75"/>
                  </a:lnTo>
                  <a:lnTo>
                    <a:pt x="748" y="64"/>
                  </a:lnTo>
                  <a:lnTo>
                    <a:pt x="740" y="55"/>
                  </a:lnTo>
                  <a:lnTo>
                    <a:pt x="730" y="45"/>
                  </a:lnTo>
                  <a:lnTo>
                    <a:pt x="720" y="37"/>
                  </a:lnTo>
                  <a:lnTo>
                    <a:pt x="708" y="31"/>
                  </a:lnTo>
                  <a:lnTo>
                    <a:pt x="696" y="24"/>
                  </a:lnTo>
                  <a:lnTo>
                    <a:pt x="683" y="20"/>
                  </a:lnTo>
                  <a:lnTo>
                    <a:pt x="669" y="18"/>
                  </a:lnTo>
                  <a:lnTo>
                    <a:pt x="561" y="1"/>
                  </a:lnTo>
                  <a:lnTo>
                    <a:pt x="547" y="0"/>
                  </a:lnTo>
                  <a:lnTo>
                    <a:pt x="534" y="0"/>
                  </a:lnTo>
                  <a:lnTo>
                    <a:pt x="520" y="2"/>
                  </a:lnTo>
                  <a:lnTo>
                    <a:pt x="507" y="4"/>
                  </a:lnTo>
                  <a:lnTo>
                    <a:pt x="496" y="9"/>
                  </a:lnTo>
                  <a:lnTo>
                    <a:pt x="484" y="15"/>
                  </a:lnTo>
                  <a:lnTo>
                    <a:pt x="473" y="21"/>
                  </a:lnTo>
                  <a:lnTo>
                    <a:pt x="462" y="30"/>
                  </a:lnTo>
                  <a:lnTo>
                    <a:pt x="453" y="38"/>
                  </a:lnTo>
                  <a:lnTo>
                    <a:pt x="445" y="48"/>
                  </a:lnTo>
                  <a:lnTo>
                    <a:pt x="437" y="59"/>
                  </a:lnTo>
                  <a:lnTo>
                    <a:pt x="431" y="71"/>
                  </a:lnTo>
                  <a:lnTo>
                    <a:pt x="426" y="84"/>
                  </a:lnTo>
                  <a:lnTo>
                    <a:pt x="422" y="97"/>
                  </a:lnTo>
                  <a:lnTo>
                    <a:pt x="421" y="110"/>
                  </a:lnTo>
                  <a:lnTo>
                    <a:pt x="420" y="124"/>
                  </a:lnTo>
                  <a:lnTo>
                    <a:pt x="412" y="388"/>
                  </a:lnTo>
                  <a:lnTo>
                    <a:pt x="410" y="402"/>
                  </a:lnTo>
                  <a:lnTo>
                    <a:pt x="407" y="415"/>
                  </a:lnTo>
                  <a:lnTo>
                    <a:pt x="403" y="428"/>
                  </a:lnTo>
                  <a:lnTo>
                    <a:pt x="396" y="440"/>
                  </a:lnTo>
                  <a:lnTo>
                    <a:pt x="388" y="450"/>
                  </a:lnTo>
                  <a:lnTo>
                    <a:pt x="379" y="460"/>
                  </a:lnTo>
                  <a:lnTo>
                    <a:pt x="369" y="467"/>
                  </a:lnTo>
                  <a:lnTo>
                    <a:pt x="357" y="474"/>
                  </a:lnTo>
                  <a:lnTo>
                    <a:pt x="347" y="479"/>
                  </a:lnTo>
                  <a:lnTo>
                    <a:pt x="334" y="482"/>
                  </a:lnTo>
                  <a:lnTo>
                    <a:pt x="321" y="484"/>
                  </a:lnTo>
                  <a:lnTo>
                    <a:pt x="308" y="486"/>
                  </a:lnTo>
                  <a:lnTo>
                    <a:pt x="295" y="484"/>
                  </a:lnTo>
                  <a:lnTo>
                    <a:pt x="282" y="481"/>
                  </a:lnTo>
                  <a:lnTo>
                    <a:pt x="269" y="476"/>
                  </a:lnTo>
                  <a:lnTo>
                    <a:pt x="256" y="468"/>
                  </a:lnTo>
                  <a:lnTo>
                    <a:pt x="209" y="437"/>
                  </a:lnTo>
                  <a:lnTo>
                    <a:pt x="165" y="410"/>
                  </a:lnTo>
                  <a:lnTo>
                    <a:pt x="145" y="397"/>
                  </a:lnTo>
                  <a:lnTo>
                    <a:pt x="125" y="387"/>
                  </a:lnTo>
                  <a:lnTo>
                    <a:pt x="106" y="379"/>
                  </a:lnTo>
                  <a:lnTo>
                    <a:pt x="88" y="372"/>
                  </a:lnTo>
                  <a:lnTo>
                    <a:pt x="81" y="370"/>
                  </a:lnTo>
                  <a:lnTo>
                    <a:pt x="73" y="369"/>
                  </a:lnTo>
                  <a:lnTo>
                    <a:pt x="66" y="368"/>
                  </a:lnTo>
                  <a:lnTo>
                    <a:pt x="58" y="368"/>
                  </a:lnTo>
                  <a:lnTo>
                    <a:pt x="52" y="369"/>
                  </a:lnTo>
                  <a:lnTo>
                    <a:pt x="45" y="370"/>
                  </a:lnTo>
                  <a:lnTo>
                    <a:pt x="39" y="373"/>
                  </a:lnTo>
                  <a:lnTo>
                    <a:pt x="33" y="376"/>
                  </a:lnTo>
                  <a:lnTo>
                    <a:pt x="28" y="380"/>
                  </a:lnTo>
                  <a:lnTo>
                    <a:pt x="24" y="385"/>
                  </a:lnTo>
                  <a:lnTo>
                    <a:pt x="19" y="392"/>
                  </a:lnTo>
                  <a:lnTo>
                    <a:pt x="15" y="398"/>
                  </a:lnTo>
                  <a:lnTo>
                    <a:pt x="12" y="407"/>
                  </a:lnTo>
                  <a:lnTo>
                    <a:pt x="8" y="415"/>
                  </a:lnTo>
                  <a:lnTo>
                    <a:pt x="5" y="426"/>
                  </a:lnTo>
                  <a:lnTo>
                    <a:pt x="4" y="438"/>
                  </a:lnTo>
                  <a:lnTo>
                    <a:pt x="1" y="457"/>
                  </a:lnTo>
                  <a:lnTo>
                    <a:pt x="0" y="478"/>
                  </a:lnTo>
                  <a:lnTo>
                    <a:pt x="0" y="500"/>
                  </a:lnTo>
                  <a:lnTo>
                    <a:pt x="2" y="521"/>
                  </a:lnTo>
                  <a:lnTo>
                    <a:pt x="4" y="544"/>
                  </a:lnTo>
                  <a:lnTo>
                    <a:pt x="8" y="565"/>
                  </a:lnTo>
                  <a:lnTo>
                    <a:pt x="13" y="588"/>
                  </a:lnTo>
                  <a:lnTo>
                    <a:pt x="19" y="611"/>
                  </a:lnTo>
                  <a:lnTo>
                    <a:pt x="27" y="633"/>
                  </a:lnTo>
                  <a:lnTo>
                    <a:pt x="35" y="656"/>
                  </a:lnTo>
                  <a:lnTo>
                    <a:pt x="45" y="679"/>
                  </a:lnTo>
                  <a:lnTo>
                    <a:pt x="56" y="702"/>
                  </a:lnTo>
                  <a:lnTo>
                    <a:pt x="68" y="724"/>
                  </a:lnTo>
                  <a:lnTo>
                    <a:pt x="80" y="746"/>
                  </a:lnTo>
                  <a:lnTo>
                    <a:pt x="94" y="768"/>
                  </a:lnTo>
                  <a:lnTo>
                    <a:pt x="109" y="789"/>
                  </a:lnTo>
                  <a:lnTo>
                    <a:pt x="124" y="811"/>
                  </a:lnTo>
                  <a:lnTo>
                    <a:pt x="141" y="831"/>
                  </a:lnTo>
                  <a:lnTo>
                    <a:pt x="159" y="851"/>
                  </a:lnTo>
                  <a:lnTo>
                    <a:pt x="177" y="869"/>
                  </a:lnTo>
                  <a:lnTo>
                    <a:pt x="196" y="887"/>
                  </a:lnTo>
                  <a:lnTo>
                    <a:pt x="217" y="905"/>
                  </a:lnTo>
                  <a:lnTo>
                    <a:pt x="237" y="922"/>
                  </a:lnTo>
                  <a:lnTo>
                    <a:pt x="259" y="937"/>
                  </a:lnTo>
                  <a:lnTo>
                    <a:pt x="282" y="951"/>
                  </a:lnTo>
                  <a:lnTo>
                    <a:pt x="305" y="965"/>
                  </a:lnTo>
                  <a:lnTo>
                    <a:pt x="329" y="977"/>
                  </a:lnTo>
                  <a:lnTo>
                    <a:pt x="354" y="988"/>
                  </a:lnTo>
                  <a:lnTo>
                    <a:pt x="379" y="997"/>
                  </a:lnTo>
                  <a:lnTo>
                    <a:pt x="405" y="1005"/>
                  </a:lnTo>
                  <a:lnTo>
                    <a:pt x="432" y="1011"/>
                  </a:lnTo>
                  <a:lnTo>
                    <a:pt x="459" y="1017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120"/>
            <p:cNvSpPr>
              <a:spLocks/>
            </p:cNvSpPr>
            <p:nvPr userDrawn="1"/>
          </p:nvSpPr>
          <p:spPr bwMode="auto">
            <a:xfrm>
              <a:off x="-4473575" y="-1088412"/>
              <a:ext cx="93663" cy="79375"/>
            </a:xfrm>
            <a:custGeom>
              <a:avLst/>
              <a:gdLst>
                <a:gd name="T0" fmla="*/ 99 w 234"/>
                <a:gd name="T1" fmla="*/ 199 h 200"/>
                <a:gd name="T2" fmla="*/ 111 w 234"/>
                <a:gd name="T3" fmla="*/ 200 h 200"/>
                <a:gd name="T4" fmla="*/ 123 w 234"/>
                <a:gd name="T5" fmla="*/ 200 h 200"/>
                <a:gd name="T6" fmla="*/ 134 w 234"/>
                <a:gd name="T7" fmla="*/ 199 h 200"/>
                <a:gd name="T8" fmla="*/ 145 w 234"/>
                <a:gd name="T9" fmla="*/ 197 h 200"/>
                <a:gd name="T10" fmla="*/ 156 w 234"/>
                <a:gd name="T11" fmla="*/ 193 h 200"/>
                <a:gd name="T12" fmla="*/ 167 w 234"/>
                <a:gd name="T13" fmla="*/ 189 h 200"/>
                <a:gd name="T14" fmla="*/ 177 w 234"/>
                <a:gd name="T15" fmla="*/ 184 h 200"/>
                <a:gd name="T16" fmla="*/ 186 w 234"/>
                <a:gd name="T17" fmla="*/ 178 h 200"/>
                <a:gd name="T18" fmla="*/ 195 w 234"/>
                <a:gd name="T19" fmla="*/ 171 h 200"/>
                <a:gd name="T20" fmla="*/ 203 w 234"/>
                <a:gd name="T21" fmla="*/ 163 h 200"/>
                <a:gd name="T22" fmla="*/ 210 w 234"/>
                <a:gd name="T23" fmla="*/ 155 h 200"/>
                <a:gd name="T24" fmla="*/ 217 w 234"/>
                <a:gd name="T25" fmla="*/ 145 h 200"/>
                <a:gd name="T26" fmla="*/ 222 w 234"/>
                <a:gd name="T27" fmla="*/ 135 h 200"/>
                <a:gd name="T28" fmla="*/ 226 w 234"/>
                <a:gd name="T29" fmla="*/ 124 h 200"/>
                <a:gd name="T30" fmla="*/ 231 w 234"/>
                <a:gd name="T31" fmla="*/ 112 h 200"/>
                <a:gd name="T32" fmla="*/ 233 w 234"/>
                <a:gd name="T33" fmla="*/ 101 h 200"/>
                <a:gd name="T34" fmla="*/ 234 w 234"/>
                <a:gd name="T35" fmla="*/ 87 h 200"/>
                <a:gd name="T36" fmla="*/ 234 w 234"/>
                <a:gd name="T37" fmla="*/ 73 h 200"/>
                <a:gd name="T38" fmla="*/ 232 w 234"/>
                <a:gd name="T39" fmla="*/ 58 h 200"/>
                <a:gd name="T40" fmla="*/ 229 w 234"/>
                <a:gd name="T41" fmla="*/ 46 h 200"/>
                <a:gd name="T42" fmla="*/ 223 w 234"/>
                <a:gd name="T43" fmla="*/ 34 h 200"/>
                <a:gd name="T44" fmla="*/ 217 w 234"/>
                <a:gd name="T45" fmla="*/ 22 h 200"/>
                <a:gd name="T46" fmla="*/ 209 w 234"/>
                <a:gd name="T47" fmla="*/ 10 h 200"/>
                <a:gd name="T48" fmla="*/ 199 w 234"/>
                <a:gd name="T49" fmla="*/ 0 h 200"/>
                <a:gd name="T50" fmla="*/ 199 w 234"/>
                <a:gd name="T51" fmla="*/ 29 h 200"/>
                <a:gd name="T52" fmla="*/ 197 w 234"/>
                <a:gd name="T53" fmla="*/ 43 h 200"/>
                <a:gd name="T54" fmla="*/ 194 w 234"/>
                <a:gd name="T55" fmla="*/ 56 h 200"/>
                <a:gd name="T56" fmla="*/ 190 w 234"/>
                <a:gd name="T57" fmla="*/ 69 h 200"/>
                <a:gd name="T58" fmla="*/ 183 w 234"/>
                <a:gd name="T59" fmla="*/ 81 h 200"/>
                <a:gd name="T60" fmla="*/ 175 w 234"/>
                <a:gd name="T61" fmla="*/ 91 h 200"/>
                <a:gd name="T62" fmla="*/ 166 w 234"/>
                <a:gd name="T63" fmla="*/ 101 h 200"/>
                <a:gd name="T64" fmla="*/ 156 w 234"/>
                <a:gd name="T65" fmla="*/ 108 h 200"/>
                <a:gd name="T66" fmla="*/ 144 w 234"/>
                <a:gd name="T67" fmla="*/ 115 h 200"/>
                <a:gd name="T68" fmla="*/ 134 w 234"/>
                <a:gd name="T69" fmla="*/ 120 h 200"/>
                <a:gd name="T70" fmla="*/ 121 w 234"/>
                <a:gd name="T71" fmla="*/ 123 h 200"/>
                <a:gd name="T72" fmla="*/ 108 w 234"/>
                <a:gd name="T73" fmla="*/ 125 h 200"/>
                <a:gd name="T74" fmla="*/ 95 w 234"/>
                <a:gd name="T75" fmla="*/ 127 h 200"/>
                <a:gd name="T76" fmla="*/ 82 w 234"/>
                <a:gd name="T77" fmla="*/ 125 h 200"/>
                <a:gd name="T78" fmla="*/ 69 w 234"/>
                <a:gd name="T79" fmla="*/ 122 h 200"/>
                <a:gd name="T80" fmla="*/ 56 w 234"/>
                <a:gd name="T81" fmla="*/ 117 h 200"/>
                <a:gd name="T82" fmla="*/ 43 w 234"/>
                <a:gd name="T83" fmla="*/ 109 h 200"/>
                <a:gd name="T84" fmla="*/ 32 w 234"/>
                <a:gd name="T85" fmla="*/ 102 h 200"/>
                <a:gd name="T86" fmla="*/ 21 w 234"/>
                <a:gd name="T87" fmla="*/ 95 h 200"/>
                <a:gd name="T88" fmla="*/ 10 w 234"/>
                <a:gd name="T89" fmla="*/ 88 h 200"/>
                <a:gd name="T90" fmla="*/ 0 w 234"/>
                <a:gd name="T91" fmla="*/ 80 h 200"/>
                <a:gd name="T92" fmla="*/ 0 w 234"/>
                <a:gd name="T93" fmla="*/ 91 h 200"/>
                <a:gd name="T94" fmla="*/ 1 w 234"/>
                <a:gd name="T95" fmla="*/ 102 h 200"/>
                <a:gd name="T96" fmla="*/ 3 w 234"/>
                <a:gd name="T97" fmla="*/ 112 h 200"/>
                <a:gd name="T98" fmla="*/ 6 w 234"/>
                <a:gd name="T99" fmla="*/ 122 h 200"/>
                <a:gd name="T100" fmla="*/ 9 w 234"/>
                <a:gd name="T101" fmla="*/ 132 h 200"/>
                <a:gd name="T102" fmla="*/ 15 w 234"/>
                <a:gd name="T103" fmla="*/ 141 h 200"/>
                <a:gd name="T104" fmla="*/ 20 w 234"/>
                <a:gd name="T105" fmla="*/ 150 h 200"/>
                <a:gd name="T106" fmla="*/ 27 w 234"/>
                <a:gd name="T107" fmla="*/ 158 h 200"/>
                <a:gd name="T108" fmla="*/ 33 w 234"/>
                <a:gd name="T109" fmla="*/ 165 h 200"/>
                <a:gd name="T110" fmla="*/ 41 w 234"/>
                <a:gd name="T111" fmla="*/ 173 h 200"/>
                <a:gd name="T112" fmla="*/ 49 w 234"/>
                <a:gd name="T113" fmla="*/ 179 h 200"/>
                <a:gd name="T114" fmla="*/ 58 w 234"/>
                <a:gd name="T115" fmla="*/ 185 h 200"/>
                <a:gd name="T116" fmla="*/ 68 w 234"/>
                <a:gd name="T117" fmla="*/ 190 h 200"/>
                <a:gd name="T118" fmla="*/ 77 w 234"/>
                <a:gd name="T119" fmla="*/ 193 h 200"/>
                <a:gd name="T120" fmla="*/ 88 w 234"/>
                <a:gd name="T121" fmla="*/ 197 h 200"/>
                <a:gd name="T122" fmla="*/ 99 w 234"/>
                <a:gd name="T123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00">
                  <a:moveTo>
                    <a:pt x="99" y="199"/>
                  </a:moveTo>
                  <a:lnTo>
                    <a:pt x="111" y="200"/>
                  </a:lnTo>
                  <a:lnTo>
                    <a:pt x="123" y="200"/>
                  </a:lnTo>
                  <a:lnTo>
                    <a:pt x="134" y="199"/>
                  </a:lnTo>
                  <a:lnTo>
                    <a:pt x="145" y="197"/>
                  </a:lnTo>
                  <a:lnTo>
                    <a:pt x="156" y="193"/>
                  </a:lnTo>
                  <a:lnTo>
                    <a:pt x="167" y="189"/>
                  </a:lnTo>
                  <a:lnTo>
                    <a:pt x="177" y="184"/>
                  </a:lnTo>
                  <a:lnTo>
                    <a:pt x="186" y="178"/>
                  </a:lnTo>
                  <a:lnTo>
                    <a:pt x="195" y="171"/>
                  </a:lnTo>
                  <a:lnTo>
                    <a:pt x="203" y="163"/>
                  </a:lnTo>
                  <a:lnTo>
                    <a:pt x="210" y="155"/>
                  </a:lnTo>
                  <a:lnTo>
                    <a:pt x="217" y="145"/>
                  </a:lnTo>
                  <a:lnTo>
                    <a:pt x="222" y="135"/>
                  </a:lnTo>
                  <a:lnTo>
                    <a:pt x="226" y="124"/>
                  </a:lnTo>
                  <a:lnTo>
                    <a:pt x="231" y="112"/>
                  </a:lnTo>
                  <a:lnTo>
                    <a:pt x="233" y="101"/>
                  </a:lnTo>
                  <a:lnTo>
                    <a:pt x="234" y="87"/>
                  </a:lnTo>
                  <a:lnTo>
                    <a:pt x="234" y="73"/>
                  </a:lnTo>
                  <a:lnTo>
                    <a:pt x="232" y="58"/>
                  </a:lnTo>
                  <a:lnTo>
                    <a:pt x="229" y="46"/>
                  </a:lnTo>
                  <a:lnTo>
                    <a:pt x="223" y="34"/>
                  </a:lnTo>
                  <a:lnTo>
                    <a:pt x="217" y="22"/>
                  </a:lnTo>
                  <a:lnTo>
                    <a:pt x="209" y="10"/>
                  </a:lnTo>
                  <a:lnTo>
                    <a:pt x="199" y="0"/>
                  </a:lnTo>
                  <a:lnTo>
                    <a:pt x="199" y="29"/>
                  </a:lnTo>
                  <a:lnTo>
                    <a:pt x="197" y="43"/>
                  </a:lnTo>
                  <a:lnTo>
                    <a:pt x="194" y="56"/>
                  </a:lnTo>
                  <a:lnTo>
                    <a:pt x="190" y="69"/>
                  </a:lnTo>
                  <a:lnTo>
                    <a:pt x="183" y="81"/>
                  </a:lnTo>
                  <a:lnTo>
                    <a:pt x="175" y="91"/>
                  </a:lnTo>
                  <a:lnTo>
                    <a:pt x="166" y="101"/>
                  </a:lnTo>
                  <a:lnTo>
                    <a:pt x="156" y="108"/>
                  </a:lnTo>
                  <a:lnTo>
                    <a:pt x="144" y="115"/>
                  </a:lnTo>
                  <a:lnTo>
                    <a:pt x="134" y="120"/>
                  </a:lnTo>
                  <a:lnTo>
                    <a:pt x="121" y="123"/>
                  </a:lnTo>
                  <a:lnTo>
                    <a:pt x="108" y="125"/>
                  </a:lnTo>
                  <a:lnTo>
                    <a:pt x="95" y="127"/>
                  </a:lnTo>
                  <a:lnTo>
                    <a:pt x="82" y="125"/>
                  </a:lnTo>
                  <a:lnTo>
                    <a:pt x="69" y="122"/>
                  </a:lnTo>
                  <a:lnTo>
                    <a:pt x="56" y="117"/>
                  </a:lnTo>
                  <a:lnTo>
                    <a:pt x="43" y="109"/>
                  </a:lnTo>
                  <a:lnTo>
                    <a:pt x="32" y="102"/>
                  </a:lnTo>
                  <a:lnTo>
                    <a:pt x="21" y="95"/>
                  </a:lnTo>
                  <a:lnTo>
                    <a:pt x="10" y="88"/>
                  </a:lnTo>
                  <a:lnTo>
                    <a:pt x="0" y="80"/>
                  </a:lnTo>
                  <a:lnTo>
                    <a:pt x="0" y="91"/>
                  </a:lnTo>
                  <a:lnTo>
                    <a:pt x="1" y="102"/>
                  </a:lnTo>
                  <a:lnTo>
                    <a:pt x="3" y="112"/>
                  </a:lnTo>
                  <a:lnTo>
                    <a:pt x="6" y="122"/>
                  </a:lnTo>
                  <a:lnTo>
                    <a:pt x="9" y="132"/>
                  </a:lnTo>
                  <a:lnTo>
                    <a:pt x="15" y="141"/>
                  </a:lnTo>
                  <a:lnTo>
                    <a:pt x="20" y="150"/>
                  </a:lnTo>
                  <a:lnTo>
                    <a:pt x="27" y="158"/>
                  </a:lnTo>
                  <a:lnTo>
                    <a:pt x="33" y="165"/>
                  </a:lnTo>
                  <a:lnTo>
                    <a:pt x="41" y="173"/>
                  </a:lnTo>
                  <a:lnTo>
                    <a:pt x="49" y="179"/>
                  </a:lnTo>
                  <a:lnTo>
                    <a:pt x="58" y="185"/>
                  </a:lnTo>
                  <a:lnTo>
                    <a:pt x="68" y="190"/>
                  </a:lnTo>
                  <a:lnTo>
                    <a:pt x="77" y="193"/>
                  </a:lnTo>
                  <a:lnTo>
                    <a:pt x="88" y="197"/>
                  </a:lnTo>
                  <a:lnTo>
                    <a:pt x="99" y="19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121"/>
            <p:cNvSpPr>
              <a:spLocks/>
            </p:cNvSpPr>
            <p:nvPr userDrawn="1"/>
          </p:nvSpPr>
          <p:spPr bwMode="auto">
            <a:xfrm>
              <a:off x="-4303713" y="-1070949"/>
              <a:ext cx="92075" cy="87313"/>
            </a:xfrm>
            <a:custGeom>
              <a:avLst/>
              <a:gdLst>
                <a:gd name="T0" fmla="*/ 100 w 230"/>
                <a:gd name="T1" fmla="*/ 220 h 221"/>
                <a:gd name="T2" fmla="*/ 111 w 230"/>
                <a:gd name="T3" fmla="*/ 221 h 221"/>
                <a:gd name="T4" fmla="*/ 122 w 230"/>
                <a:gd name="T5" fmla="*/ 221 h 221"/>
                <a:gd name="T6" fmla="*/ 133 w 230"/>
                <a:gd name="T7" fmla="*/ 220 h 221"/>
                <a:gd name="T8" fmla="*/ 143 w 230"/>
                <a:gd name="T9" fmla="*/ 219 h 221"/>
                <a:gd name="T10" fmla="*/ 154 w 230"/>
                <a:gd name="T11" fmla="*/ 216 h 221"/>
                <a:gd name="T12" fmla="*/ 163 w 230"/>
                <a:gd name="T13" fmla="*/ 212 h 221"/>
                <a:gd name="T14" fmla="*/ 172 w 230"/>
                <a:gd name="T15" fmla="*/ 208 h 221"/>
                <a:gd name="T16" fmla="*/ 182 w 230"/>
                <a:gd name="T17" fmla="*/ 203 h 221"/>
                <a:gd name="T18" fmla="*/ 190 w 230"/>
                <a:gd name="T19" fmla="*/ 196 h 221"/>
                <a:gd name="T20" fmla="*/ 198 w 230"/>
                <a:gd name="T21" fmla="*/ 190 h 221"/>
                <a:gd name="T22" fmla="*/ 205 w 230"/>
                <a:gd name="T23" fmla="*/ 182 h 221"/>
                <a:gd name="T24" fmla="*/ 212 w 230"/>
                <a:gd name="T25" fmla="*/ 174 h 221"/>
                <a:gd name="T26" fmla="*/ 217 w 230"/>
                <a:gd name="T27" fmla="*/ 166 h 221"/>
                <a:gd name="T28" fmla="*/ 223 w 230"/>
                <a:gd name="T29" fmla="*/ 156 h 221"/>
                <a:gd name="T30" fmla="*/ 227 w 230"/>
                <a:gd name="T31" fmla="*/ 146 h 221"/>
                <a:gd name="T32" fmla="*/ 230 w 230"/>
                <a:gd name="T33" fmla="*/ 137 h 221"/>
                <a:gd name="T34" fmla="*/ 218 w 230"/>
                <a:gd name="T35" fmla="*/ 140 h 221"/>
                <a:gd name="T36" fmla="*/ 205 w 230"/>
                <a:gd name="T37" fmla="*/ 143 h 221"/>
                <a:gd name="T38" fmla="*/ 192 w 230"/>
                <a:gd name="T39" fmla="*/ 147 h 221"/>
                <a:gd name="T40" fmla="*/ 179 w 230"/>
                <a:gd name="T41" fmla="*/ 151 h 221"/>
                <a:gd name="T42" fmla="*/ 165 w 230"/>
                <a:gd name="T43" fmla="*/ 154 h 221"/>
                <a:gd name="T44" fmla="*/ 152 w 230"/>
                <a:gd name="T45" fmla="*/ 155 h 221"/>
                <a:gd name="T46" fmla="*/ 138 w 230"/>
                <a:gd name="T47" fmla="*/ 154 h 221"/>
                <a:gd name="T48" fmla="*/ 125 w 230"/>
                <a:gd name="T49" fmla="*/ 151 h 221"/>
                <a:gd name="T50" fmla="*/ 114 w 230"/>
                <a:gd name="T51" fmla="*/ 146 h 221"/>
                <a:gd name="T52" fmla="*/ 102 w 230"/>
                <a:gd name="T53" fmla="*/ 141 h 221"/>
                <a:gd name="T54" fmla="*/ 91 w 230"/>
                <a:gd name="T55" fmla="*/ 133 h 221"/>
                <a:gd name="T56" fmla="*/ 81 w 230"/>
                <a:gd name="T57" fmla="*/ 125 h 221"/>
                <a:gd name="T58" fmla="*/ 73 w 230"/>
                <a:gd name="T59" fmla="*/ 115 h 221"/>
                <a:gd name="T60" fmla="*/ 66 w 230"/>
                <a:gd name="T61" fmla="*/ 105 h 221"/>
                <a:gd name="T62" fmla="*/ 60 w 230"/>
                <a:gd name="T63" fmla="*/ 93 h 221"/>
                <a:gd name="T64" fmla="*/ 55 w 230"/>
                <a:gd name="T65" fmla="*/ 81 h 221"/>
                <a:gd name="T66" fmla="*/ 53 w 230"/>
                <a:gd name="T67" fmla="*/ 68 h 221"/>
                <a:gd name="T68" fmla="*/ 52 w 230"/>
                <a:gd name="T69" fmla="*/ 55 h 221"/>
                <a:gd name="T70" fmla="*/ 53 w 230"/>
                <a:gd name="T71" fmla="*/ 41 h 221"/>
                <a:gd name="T72" fmla="*/ 56 w 230"/>
                <a:gd name="T73" fmla="*/ 27 h 221"/>
                <a:gd name="T74" fmla="*/ 64 w 230"/>
                <a:gd name="T75" fmla="*/ 0 h 221"/>
                <a:gd name="T76" fmla="*/ 52 w 230"/>
                <a:gd name="T77" fmla="*/ 6 h 221"/>
                <a:gd name="T78" fmla="*/ 41 w 230"/>
                <a:gd name="T79" fmla="*/ 15 h 221"/>
                <a:gd name="T80" fmla="*/ 32 w 230"/>
                <a:gd name="T81" fmla="*/ 23 h 221"/>
                <a:gd name="T82" fmla="*/ 23 w 230"/>
                <a:gd name="T83" fmla="*/ 34 h 221"/>
                <a:gd name="T84" fmla="*/ 15 w 230"/>
                <a:gd name="T85" fmla="*/ 46 h 221"/>
                <a:gd name="T86" fmla="*/ 10 w 230"/>
                <a:gd name="T87" fmla="*/ 58 h 221"/>
                <a:gd name="T88" fmla="*/ 5 w 230"/>
                <a:gd name="T89" fmla="*/ 71 h 221"/>
                <a:gd name="T90" fmla="*/ 1 w 230"/>
                <a:gd name="T91" fmla="*/ 85 h 221"/>
                <a:gd name="T92" fmla="*/ 0 w 230"/>
                <a:gd name="T93" fmla="*/ 98 h 221"/>
                <a:gd name="T94" fmla="*/ 0 w 230"/>
                <a:gd name="T95" fmla="*/ 109 h 221"/>
                <a:gd name="T96" fmla="*/ 1 w 230"/>
                <a:gd name="T97" fmla="*/ 120 h 221"/>
                <a:gd name="T98" fmla="*/ 3 w 230"/>
                <a:gd name="T99" fmla="*/ 132 h 221"/>
                <a:gd name="T100" fmla="*/ 7 w 230"/>
                <a:gd name="T101" fmla="*/ 143 h 221"/>
                <a:gd name="T102" fmla="*/ 11 w 230"/>
                <a:gd name="T103" fmla="*/ 153 h 221"/>
                <a:gd name="T104" fmla="*/ 16 w 230"/>
                <a:gd name="T105" fmla="*/ 164 h 221"/>
                <a:gd name="T106" fmla="*/ 23 w 230"/>
                <a:gd name="T107" fmla="*/ 172 h 221"/>
                <a:gd name="T108" fmla="*/ 30 w 230"/>
                <a:gd name="T109" fmla="*/ 182 h 221"/>
                <a:gd name="T110" fmla="*/ 38 w 230"/>
                <a:gd name="T111" fmla="*/ 190 h 221"/>
                <a:gd name="T112" fmla="*/ 47 w 230"/>
                <a:gd name="T113" fmla="*/ 197 h 221"/>
                <a:gd name="T114" fmla="*/ 56 w 230"/>
                <a:gd name="T115" fmla="*/ 204 h 221"/>
                <a:gd name="T116" fmla="*/ 66 w 230"/>
                <a:gd name="T117" fmla="*/ 209 h 221"/>
                <a:gd name="T118" fmla="*/ 77 w 230"/>
                <a:gd name="T119" fmla="*/ 213 h 221"/>
                <a:gd name="T120" fmla="*/ 88 w 230"/>
                <a:gd name="T121" fmla="*/ 217 h 221"/>
                <a:gd name="T122" fmla="*/ 100 w 230"/>
                <a:gd name="T123" fmla="*/ 2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" h="221">
                  <a:moveTo>
                    <a:pt x="100" y="220"/>
                  </a:moveTo>
                  <a:lnTo>
                    <a:pt x="111" y="221"/>
                  </a:lnTo>
                  <a:lnTo>
                    <a:pt x="122" y="221"/>
                  </a:lnTo>
                  <a:lnTo>
                    <a:pt x="133" y="220"/>
                  </a:lnTo>
                  <a:lnTo>
                    <a:pt x="143" y="219"/>
                  </a:lnTo>
                  <a:lnTo>
                    <a:pt x="154" y="216"/>
                  </a:lnTo>
                  <a:lnTo>
                    <a:pt x="163" y="212"/>
                  </a:lnTo>
                  <a:lnTo>
                    <a:pt x="172" y="208"/>
                  </a:lnTo>
                  <a:lnTo>
                    <a:pt x="182" y="203"/>
                  </a:lnTo>
                  <a:lnTo>
                    <a:pt x="190" y="196"/>
                  </a:lnTo>
                  <a:lnTo>
                    <a:pt x="198" y="190"/>
                  </a:lnTo>
                  <a:lnTo>
                    <a:pt x="205" y="182"/>
                  </a:lnTo>
                  <a:lnTo>
                    <a:pt x="212" y="174"/>
                  </a:lnTo>
                  <a:lnTo>
                    <a:pt x="217" y="166"/>
                  </a:lnTo>
                  <a:lnTo>
                    <a:pt x="223" y="156"/>
                  </a:lnTo>
                  <a:lnTo>
                    <a:pt x="227" y="146"/>
                  </a:lnTo>
                  <a:lnTo>
                    <a:pt x="230" y="137"/>
                  </a:lnTo>
                  <a:lnTo>
                    <a:pt x="218" y="140"/>
                  </a:lnTo>
                  <a:lnTo>
                    <a:pt x="205" y="143"/>
                  </a:lnTo>
                  <a:lnTo>
                    <a:pt x="192" y="147"/>
                  </a:lnTo>
                  <a:lnTo>
                    <a:pt x="179" y="151"/>
                  </a:lnTo>
                  <a:lnTo>
                    <a:pt x="165" y="154"/>
                  </a:lnTo>
                  <a:lnTo>
                    <a:pt x="152" y="155"/>
                  </a:lnTo>
                  <a:lnTo>
                    <a:pt x="138" y="154"/>
                  </a:lnTo>
                  <a:lnTo>
                    <a:pt x="125" y="151"/>
                  </a:lnTo>
                  <a:lnTo>
                    <a:pt x="114" y="146"/>
                  </a:lnTo>
                  <a:lnTo>
                    <a:pt x="102" y="141"/>
                  </a:lnTo>
                  <a:lnTo>
                    <a:pt x="91" y="133"/>
                  </a:lnTo>
                  <a:lnTo>
                    <a:pt x="81" y="125"/>
                  </a:lnTo>
                  <a:lnTo>
                    <a:pt x="73" y="115"/>
                  </a:lnTo>
                  <a:lnTo>
                    <a:pt x="66" y="105"/>
                  </a:lnTo>
                  <a:lnTo>
                    <a:pt x="60" y="93"/>
                  </a:lnTo>
                  <a:lnTo>
                    <a:pt x="55" y="81"/>
                  </a:lnTo>
                  <a:lnTo>
                    <a:pt x="53" y="68"/>
                  </a:lnTo>
                  <a:lnTo>
                    <a:pt x="52" y="55"/>
                  </a:lnTo>
                  <a:lnTo>
                    <a:pt x="53" y="41"/>
                  </a:lnTo>
                  <a:lnTo>
                    <a:pt x="56" y="27"/>
                  </a:lnTo>
                  <a:lnTo>
                    <a:pt x="64" y="0"/>
                  </a:lnTo>
                  <a:lnTo>
                    <a:pt x="52" y="6"/>
                  </a:lnTo>
                  <a:lnTo>
                    <a:pt x="41" y="15"/>
                  </a:lnTo>
                  <a:lnTo>
                    <a:pt x="32" y="23"/>
                  </a:lnTo>
                  <a:lnTo>
                    <a:pt x="23" y="34"/>
                  </a:lnTo>
                  <a:lnTo>
                    <a:pt x="15" y="46"/>
                  </a:lnTo>
                  <a:lnTo>
                    <a:pt x="10" y="58"/>
                  </a:lnTo>
                  <a:lnTo>
                    <a:pt x="5" y="71"/>
                  </a:lnTo>
                  <a:lnTo>
                    <a:pt x="1" y="85"/>
                  </a:lnTo>
                  <a:lnTo>
                    <a:pt x="0" y="98"/>
                  </a:lnTo>
                  <a:lnTo>
                    <a:pt x="0" y="109"/>
                  </a:lnTo>
                  <a:lnTo>
                    <a:pt x="1" y="120"/>
                  </a:lnTo>
                  <a:lnTo>
                    <a:pt x="3" y="132"/>
                  </a:lnTo>
                  <a:lnTo>
                    <a:pt x="7" y="143"/>
                  </a:lnTo>
                  <a:lnTo>
                    <a:pt x="11" y="153"/>
                  </a:lnTo>
                  <a:lnTo>
                    <a:pt x="16" y="164"/>
                  </a:lnTo>
                  <a:lnTo>
                    <a:pt x="23" y="172"/>
                  </a:lnTo>
                  <a:lnTo>
                    <a:pt x="30" y="182"/>
                  </a:lnTo>
                  <a:lnTo>
                    <a:pt x="38" y="190"/>
                  </a:lnTo>
                  <a:lnTo>
                    <a:pt x="47" y="197"/>
                  </a:lnTo>
                  <a:lnTo>
                    <a:pt x="56" y="204"/>
                  </a:lnTo>
                  <a:lnTo>
                    <a:pt x="66" y="209"/>
                  </a:lnTo>
                  <a:lnTo>
                    <a:pt x="77" y="213"/>
                  </a:lnTo>
                  <a:lnTo>
                    <a:pt x="88" y="217"/>
                  </a:lnTo>
                  <a:lnTo>
                    <a:pt x="100" y="22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122"/>
            <p:cNvSpPr>
              <a:spLocks/>
            </p:cNvSpPr>
            <p:nvPr userDrawn="1"/>
          </p:nvSpPr>
          <p:spPr bwMode="auto">
            <a:xfrm>
              <a:off x="-6151563" y="-974112"/>
              <a:ext cx="423863" cy="404813"/>
            </a:xfrm>
            <a:custGeom>
              <a:avLst/>
              <a:gdLst>
                <a:gd name="T0" fmla="*/ 514 w 1072"/>
                <a:gd name="T1" fmla="*/ 1023 h 1023"/>
                <a:gd name="T2" fmla="*/ 595 w 1072"/>
                <a:gd name="T3" fmla="*/ 1019 h 1023"/>
                <a:gd name="T4" fmla="*/ 674 w 1072"/>
                <a:gd name="T5" fmla="*/ 1003 h 1023"/>
                <a:gd name="T6" fmla="*/ 750 w 1072"/>
                <a:gd name="T7" fmla="*/ 975 h 1023"/>
                <a:gd name="T8" fmla="*/ 819 w 1072"/>
                <a:gd name="T9" fmla="*/ 937 h 1023"/>
                <a:gd name="T10" fmla="*/ 883 w 1072"/>
                <a:gd name="T11" fmla="*/ 891 h 1023"/>
                <a:gd name="T12" fmla="*/ 940 w 1072"/>
                <a:gd name="T13" fmla="*/ 841 h 1023"/>
                <a:gd name="T14" fmla="*/ 987 w 1072"/>
                <a:gd name="T15" fmla="*/ 785 h 1023"/>
                <a:gd name="T16" fmla="*/ 1026 w 1072"/>
                <a:gd name="T17" fmla="*/ 725 h 1023"/>
                <a:gd name="T18" fmla="*/ 1053 w 1072"/>
                <a:gd name="T19" fmla="*/ 665 h 1023"/>
                <a:gd name="T20" fmla="*/ 1069 w 1072"/>
                <a:gd name="T21" fmla="*/ 604 h 1023"/>
                <a:gd name="T22" fmla="*/ 1072 w 1072"/>
                <a:gd name="T23" fmla="*/ 573 h 1023"/>
                <a:gd name="T24" fmla="*/ 1066 w 1072"/>
                <a:gd name="T25" fmla="*/ 548 h 1023"/>
                <a:gd name="T26" fmla="*/ 1055 w 1072"/>
                <a:gd name="T27" fmla="*/ 532 h 1023"/>
                <a:gd name="T28" fmla="*/ 1038 w 1072"/>
                <a:gd name="T29" fmla="*/ 522 h 1023"/>
                <a:gd name="T30" fmla="*/ 1016 w 1072"/>
                <a:gd name="T31" fmla="*/ 517 h 1023"/>
                <a:gd name="T32" fmla="*/ 969 w 1072"/>
                <a:gd name="T33" fmla="*/ 520 h 1023"/>
                <a:gd name="T34" fmla="*/ 874 w 1072"/>
                <a:gd name="T35" fmla="*/ 542 h 1023"/>
                <a:gd name="T36" fmla="*/ 792 w 1072"/>
                <a:gd name="T37" fmla="*/ 561 h 1023"/>
                <a:gd name="T38" fmla="*/ 753 w 1072"/>
                <a:gd name="T39" fmla="*/ 553 h 1023"/>
                <a:gd name="T40" fmla="*/ 721 w 1072"/>
                <a:gd name="T41" fmla="*/ 532 h 1023"/>
                <a:gd name="T42" fmla="*/ 699 w 1072"/>
                <a:gd name="T43" fmla="*/ 499 h 1023"/>
                <a:gd name="T44" fmla="*/ 691 w 1072"/>
                <a:gd name="T45" fmla="*/ 461 h 1023"/>
                <a:gd name="T46" fmla="*/ 768 w 1072"/>
                <a:gd name="T47" fmla="*/ 180 h 1023"/>
                <a:gd name="T48" fmla="*/ 775 w 1072"/>
                <a:gd name="T49" fmla="*/ 139 h 1023"/>
                <a:gd name="T50" fmla="*/ 767 w 1072"/>
                <a:gd name="T51" fmla="*/ 100 h 1023"/>
                <a:gd name="T52" fmla="*/ 749 w 1072"/>
                <a:gd name="T53" fmla="*/ 65 h 1023"/>
                <a:gd name="T54" fmla="*/ 721 w 1072"/>
                <a:gd name="T55" fmla="*/ 38 h 1023"/>
                <a:gd name="T56" fmla="*/ 684 w 1072"/>
                <a:gd name="T57" fmla="*/ 22 h 1023"/>
                <a:gd name="T58" fmla="*/ 549 w 1072"/>
                <a:gd name="T59" fmla="*/ 0 h 1023"/>
                <a:gd name="T60" fmla="*/ 508 w 1072"/>
                <a:gd name="T61" fmla="*/ 6 h 1023"/>
                <a:gd name="T62" fmla="*/ 473 w 1072"/>
                <a:gd name="T63" fmla="*/ 23 h 1023"/>
                <a:gd name="T64" fmla="*/ 445 w 1072"/>
                <a:gd name="T65" fmla="*/ 50 h 1023"/>
                <a:gd name="T66" fmla="*/ 427 w 1072"/>
                <a:gd name="T67" fmla="*/ 85 h 1023"/>
                <a:gd name="T68" fmla="*/ 420 w 1072"/>
                <a:gd name="T69" fmla="*/ 126 h 1023"/>
                <a:gd name="T70" fmla="*/ 407 w 1072"/>
                <a:gd name="T71" fmla="*/ 417 h 1023"/>
                <a:gd name="T72" fmla="*/ 388 w 1072"/>
                <a:gd name="T73" fmla="*/ 452 h 1023"/>
                <a:gd name="T74" fmla="*/ 359 w 1072"/>
                <a:gd name="T75" fmla="*/ 476 h 1023"/>
                <a:gd name="T76" fmla="*/ 321 w 1072"/>
                <a:gd name="T77" fmla="*/ 486 h 1023"/>
                <a:gd name="T78" fmla="*/ 282 w 1072"/>
                <a:gd name="T79" fmla="*/ 482 h 1023"/>
                <a:gd name="T80" fmla="*/ 210 w 1072"/>
                <a:gd name="T81" fmla="*/ 439 h 1023"/>
                <a:gd name="T82" fmla="*/ 125 w 1072"/>
                <a:gd name="T83" fmla="*/ 388 h 1023"/>
                <a:gd name="T84" fmla="*/ 81 w 1072"/>
                <a:gd name="T85" fmla="*/ 372 h 1023"/>
                <a:gd name="T86" fmla="*/ 58 w 1072"/>
                <a:gd name="T87" fmla="*/ 370 h 1023"/>
                <a:gd name="T88" fmla="*/ 39 w 1072"/>
                <a:gd name="T89" fmla="*/ 374 h 1023"/>
                <a:gd name="T90" fmla="*/ 24 w 1072"/>
                <a:gd name="T91" fmla="*/ 387 h 1023"/>
                <a:gd name="T92" fmla="*/ 12 w 1072"/>
                <a:gd name="T93" fmla="*/ 408 h 1023"/>
                <a:gd name="T94" fmla="*/ 4 w 1072"/>
                <a:gd name="T95" fmla="*/ 439 h 1023"/>
                <a:gd name="T96" fmla="*/ 0 w 1072"/>
                <a:gd name="T97" fmla="*/ 500 h 1023"/>
                <a:gd name="T98" fmla="*/ 9 w 1072"/>
                <a:gd name="T99" fmla="*/ 567 h 1023"/>
                <a:gd name="T100" fmla="*/ 27 w 1072"/>
                <a:gd name="T101" fmla="*/ 635 h 1023"/>
                <a:gd name="T102" fmla="*/ 56 w 1072"/>
                <a:gd name="T103" fmla="*/ 704 h 1023"/>
                <a:gd name="T104" fmla="*/ 94 w 1072"/>
                <a:gd name="T105" fmla="*/ 769 h 1023"/>
                <a:gd name="T106" fmla="*/ 142 w 1072"/>
                <a:gd name="T107" fmla="*/ 832 h 1023"/>
                <a:gd name="T108" fmla="*/ 197 w 1072"/>
                <a:gd name="T109" fmla="*/ 889 h 1023"/>
                <a:gd name="T110" fmla="*/ 259 w 1072"/>
                <a:gd name="T111" fmla="*/ 938 h 1023"/>
                <a:gd name="T112" fmla="*/ 330 w 1072"/>
                <a:gd name="T113" fmla="*/ 978 h 1023"/>
                <a:gd name="T114" fmla="*/ 405 w 1072"/>
                <a:gd name="T115" fmla="*/ 1006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2" h="1023">
                  <a:moveTo>
                    <a:pt x="459" y="1018"/>
                  </a:moveTo>
                  <a:lnTo>
                    <a:pt x="487" y="1021"/>
                  </a:lnTo>
                  <a:lnTo>
                    <a:pt x="514" y="1023"/>
                  </a:lnTo>
                  <a:lnTo>
                    <a:pt x="542" y="1023"/>
                  </a:lnTo>
                  <a:lnTo>
                    <a:pt x="569" y="1022"/>
                  </a:lnTo>
                  <a:lnTo>
                    <a:pt x="595" y="1019"/>
                  </a:lnTo>
                  <a:lnTo>
                    <a:pt x="622" y="1015"/>
                  </a:lnTo>
                  <a:lnTo>
                    <a:pt x="648" y="1009"/>
                  </a:lnTo>
                  <a:lnTo>
                    <a:pt x="674" y="1003"/>
                  </a:lnTo>
                  <a:lnTo>
                    <a:pt x="700" y="994"/>
                  </a:lnTo>
                  <a:lnTo>
                    <a:pt x="725" y="985"/>
                  </a:lnTo>
                  <a:lnTo>
                    <a:pt x="750" y="975"/>
                  </a:lnTo>
                  <a:lnTo>
                    <a:pt x="773" y="963"/>
                  </a:lnTo>
                  <a:lnTo>
                    <a:pt x="796" y="951"/>
                  </a:lnTo>
                  <a:lnTo>
                    <a:pt x="819" y="937"/>
                  </a:lnTo>
                  <a:lnTo>
                    <a:pt x="841" y="923"/>
                  </a:lnTo>
                  <a:lnTo>
                    <a:pt x="862" y="908"/>
                  </a:lnTo>
                  <a:lnTo>
                    <a:pt x="883" y="891"/>
                  </a:lnTo>
                  <a:lnTo>
                    <a:pt x="903" y="875"/>
                  </a:lnTo>
                  <a:lnTo>
                    <a:pt x="921" y="858"/>
                  </a:lnTo>
                  <a:lnTo>
                    <a:pt x="940" y="841"/>
                  </a:lnTo>
                  <a:lnTo>
                    <a:pt x="957" y="822"/>
                  </a:lnTo>
                  <a:lnTo>
                    <a:pt x="972" y="803"/>
                  </a:lnTo>
                  <a:lnTo>
                    <a:pt x="987" y="785"/>
                  </a:lnTo>
                  <a:lnTo>
                    <a:pt x="1001" y="765"/>
                  </a:lnTo>
                  <a:lnTo>
                    <a:pt x="1014" y="745"/>
                  </a:lnTo>
                  <a:lnTo>
                    <a:pt x="1026" y="725"/>
                  </a:lnTo>
                  <a:lnTo>
                    <a:pt x="1037" y="705"/>
                  </a:lnTo>
                  <a:lnTo>
                    <a:pt x="1046" y="685"/>
                  </a:lnTo>
                  <a:lnTo>
                    <a:pt x="1053" y="665"/>
                  </a:lnTo>
                  <a:lnTo>
                    <a:pt x="1061" y="644"/>
                  </a:lnTo>
                  <a:lnTo>
                    <a:pt x="1065" y="625"/>
                  </a:lnTo>
                  <a:lnTo>
                    <a:pt x="1069" y="604"/>
                  </a:lnTo>
                  <a:lnTo>
                    <a:pt x="1070" y="592"/>
                  </a:lnTo>
                  <a:lnTo>
                    <a:pt x="1072" y="583"/>
                  </a:lnTo>
                  <a:lnTo>
                    <a:pt x="1072" y="573"/>
                  </a:lnTo>
                  <a:lnTo>
                    <a:pt x="1070" y="563"/>
                  </a:lnTo>
                  <a:lnTo>
                    <a:pt x="1069" y="556"/>
                  </a:lnTo>
                  <a:lnTo>
                    <a:pt x="1066" y="548"/>
                  </a:lnTo>
                  <a:lnTo>
                    <a:pt x="1064" y="543"/>
                  </a:lnTo>
                  <a:lnTo>
                    <a:pt x="1060" y="536"/>
                  </a:lnTo>
                  <a:lnTo>
                    <a:pt x="1055" y="532"/>
                  </a:lnTo>
                  <a:lnTo>
                    <a:pt x="1050" y="527"/>
                  </a:lnTo>
                  <a:lnTo>
                    <a:pt x="1045" y="524"/>
                  </a:lnTo>
                  <a:lnTo>
                    <a:pt x="1038" y="522"/>
                  </a:lnTo>
                  <a:lnTo>
                    <a:pt x="1032" y="520"/>
                  </a:lnTo>
                  <a:lnTo>
                    <a:pt x="1024" y="518"/>
                  </a:lnTo>
                  <a:lnTo>
                    <a:pt x="1016" y="517"/>
                  </a:lnTo>
                  <a:lnTo>
                    <a:pt x="1008" y="517"/>
                  </a:lnTo>
                  <a:lnTo>
                    <a:pt x="989" y="517"/>
                  </a:lnTo>
                  <a:lnTo>
                    <a:pt x="969" y="520"/>
                  </a:lnTo>
                  <a:lnTo>
                    <a:pt x="947" y="523"/>
                  </a:lnTo>
                  <a:lnTo>
                    <a:pt x="925" y="529"/>
                  </a:lnTo>
                  <a:lnTo>
                    <a:pt x="874" y="542"/>
                  </a:lnTo>
                  <a:lnTo>
                    <a:pt x="819" y="557"/>
                  </a:lnTo>
                  <a:lnTo>
                    <a:pt x="805" y="560"/>
                  </a:lnTo>
                  <a:lnTo>
                    <a:pt x="792" y="561"/>
                  </a:lnTo>
                  <a:lnTo>
                    <a:pt x="778" y="560"/>
                  </a:lnTo>
                  <a:lnTo>
                    <a:pt x="765" y="558"/>
                  </a:lnTo>
                  <a:lnTo>
                    <a:pt x="753" y="553"/>
                  </a:lnTo>
                  <a:lnTo>
                    <a:pt x="741" y="547"/>
                  </a:lnTo>
                  <a:lnTo>
                    <a:pt x="730" y="540"/>
                  </a:lnTo>
                  <a:lnTo>
                    <a:pt x="721" y="532"/>
                  </a:lnTo>
                  <a:lnTo>
                    <a:pt x="712" y="522"/>
                  </a:lnTo>
                  <a:lnTo>
                    <a:pt x="705" y="511"/>
                  </a:lnTo>
                  <a:lnTo>
                    <a:pt x="699" y="499"/>
                  </a:lnTo>
                  <a:lnTo>
                    <a:pt x="695" y="488"/>
                  </a:lnTo>
                  <a:lnTo>
                    <a:pt x="692" y="475"/>
                  </a:lnTo>
                  <a:lnTo>
                    <a:pt x="691" y="461"/>
                  </a:lnTo>
                  <a:lnTo>
                    <a:pt x="692" y="448"/>
                  </a:lnTo>
                  <a:lnTo>
                    <a:pt x="696" y="434"/>
                  </a:lnTo>
                  <a:lnTo>
                    <a:pt x="768" y="180"/>
                  </a:lnTo>
                  <a:lnTo>
                    <a:pt x="771" y="166"/>
                  </a:lnTo>
                  <a:lnTo>
                    <a:pt x="773" y="152"/>
                  </a:lnTo>
                  <a:lnTo>
                    <a:pt x="775" y="139"/>
                  </a:lnTo>
                  <a:lnTo>
                    <a:pt x="773" y="126"/>
                  </a:lnTo>
                  <a:lnTo>
                    <a:pt x="771" y="113"/>
                  </a:lnTo>
                  <a:lnTo>
                    <a:pt x="767" y="100"/>
                  </a:lnTo>
                  <a:lnTo>
                    <a:pt x="763" y="88"/>
                  </a:lnTo>
                  <a:lnTo>
                    <a:pt x="756" y="76"/>
                  </a:lnTo>
                  <a:lnTo>
                    <a:pt x="749" y="65"/>
                  </a:lnTo>
                  <a:lnTo>
                    <a:pt x="740" y="56"/>
                  </a:lnTo>
                  <a:lnTo>
                    <a:pt x="730" y="47"/>
                  </a:lnTo>
                  <a:lnTo>
                    <a:pt x="721" y="38"/>
                  </a:lnTo>
                  <a:lnTo>
                    <a:pt x="709" y="32"/>
                  </a:lnTo>
                  <a:lnTo>
                    <a:pt x="697" y="26"/>
                  </a:lnTo>
                  <a:lnTo>
                    <a:pt x="684" y="22"/>
                  </a:lnTo>
                  <a:lnTo>
                    <a:pt x="670" y="19"/>
                  </a:lnTo>
                  <a:lnTo>
                    <a:pt x="562" y="2"/>
                  </a:lnTo>
                  <a:lnTo>
                    <a:pt x="549" y="0"/>
                  </a:lnTo>
                  <a:lnTo>
                    <a:pt x="535" y="0"/>
                  </a:lnTo>
                  <a:lnTo>
                    <a:pt x="521" y="3"/>
                  </a:lnTo>
                  <a:lnTo>
                    <a:pt x="508" y="6"/>
                  </a:lnTo>
                  <a:lnTo>
                    <a:pt x="496" y="10"/>
                  </a:lnTo>
                  <a:lnTo>
                    <a:pt x="484" y="16"/>
                  </a:lnTo>
                  <a:lnTo>
                    <a:pt x="473" y="23"/>
                  </a:lnTo>
                  <a:lnTo>
                    <a:pt x="462" y="31"/>
                  </a:lnTo>
                  <a:lnTo>
                    <a:pt x="454" y="39"/>
                  </a:lnTo>
                  <a:lnTo>
                    <a:pt x="445" y="50"/>
                  </a:lnTo>
                  <a:lnTo>
                    <a:pt x="438" y="61"/>
                  </a:lnTo>
                  <a:lnTo>
                    <a:pt x="431" y="73"/>
                  </a:lnTo>
                  <a:lnTo>
                    <a:pt x="427" y="85"/>
                  </a:lnTo>
                  <a:lnTo>
                    <a:pt x="424" y="98"/>
                  </a:lnTo>
                  <a:lnTo>
                    <a:pt x="421" y="112"/>
                  </a:lnTo>
                  <a:lnTo>
                    <a:pt x="420" y="126"/>
                  </a:lnTo>
                  <a:lnTo>
                    <a:pt x="413" y="389"/>
                  </a:lnTo>
                  <a:lnTo>
                    <a:pt x="411" y="403"/>
                  </a:lnTo>
                  <a:lnTo>
                    <a:pt x="407" y="417"/>
                  </a:lnTo>
                  <a:lnTo>
                    <a:pt x="403" y="429"/>
                  </a:lnTo>
                  <a:lnTo>
                    <a:pt x="397" y="441"/>
                  </a:lnTo>
                  <a:lnTo>
                    <a:pt x="388" y="452"/>
                  </a:lnTo>
                  <a:lnTo>
                    <a:pt x="379" y="461"/>
                  </a:lnTo>
                  <a:lnTo>
                    <a:pt x="370" y="469"/>
                  </a:lnTo>
                  <a:lnTo>
                    <a:pt x="359" y="476"/>
                  </a:lnTo>
                  <a:lnTo>
                    <a:pt x="347" y="480"/>
                  </a:lnTo>
                  <a:lnTo>
                    <a:pt x="334" y="484"/>
                  </a:lnTo>
                  <a:lnTo>
                    <a:pt x="321" y="486"/>
                  </a:lnTo>
                  <a:lnTo>
                    <a:pt x="308" y="486"/>
                  </a:lnTo>
                  <a:lnTo>
                    <a:pt x="295" y="485"/>
                  </a:lnTo>
                  <a:lnTo>
                    <a:pt x="282" y="482"/>
                  </a:lnTo>
                  <a:lnTo>
                    <a:pt x="269" y="477"/>
                  </a:lnTo>
                  <a:lnTo>
                    <a:pt x="256" y="470"/>
                  </a:lnTo>
                  <a:lnTo>
                    <a:pt x="210" y="439"/>
                  </a:lnTo>
                  <a:lnTo>
                    <a:pt x="165" y="411"/>
                  </a:lnTo>
                  <a:lnTo>
                    <a:pt x="145" y="399"/>
                  </a:lnTo>
                  <a:lnTo>
                    <a:pt x="125" y="388"/>
                  </a:lnTo>
                  <a:lnTo>
                    <a:pt x="106" y="380"/>
                  </a:lnTo>
                  <a:lnTo>
                    <a:pt x="89" y="374"/>
                  </a:lnTo>
                  <a:lnTo>
                    <a:pt x="81" y="372"/>
                  </a:lnTo>
                  <a:lnTo>
                    <a:pt x="74" y="370"/>
                  </a:lnTo>
                  <a:lnTo>
                    <a:pt x="66" y="370"/>
                  </a:lnTo>
                  <a:lnTo>
                    <a:pt x="58" y="370"/>
                  </a:lnTo>
                  <a:lnTo>
                    <a:pt x="52" y="370"/>
                  </a:lnTo>
                  <a:lnTo>
                    <a:pt x="46" y="372"/>
                  </a:lnTo>
                  <a:lnTo>
                    <a:pt x="39" y="374"/>
                  </a:lnTo>
                  <a:lnTo>
                    <a:pt x="34" y="377"/>
                  </a:lnTo>
                  <a:lnTo>
                    <a:pt x="28" y="382"/>
                  </a:lnTo>
                  <a:lnTo>
                    <a:pt x="24" y="387"/>
                  </a:lnTo>
                  <a:lnTo>
                    <a:pt x="20" y="392"/>
                  </a:lnTo>
                  <a:lnTo>
                    <a:pt x="15" y="400"/>
                  </a:lnTo>
                  <a:lnTo>
                    <a:pt x="12" y="408"/>
                  </a:lnTo>
                  <a:lnTo>
                    <a:pt x="9" y="417"/>
                  </a:lnTo>
                  <a:lnTo>
                    <a:pt x="6" y="427"/>
                  </a:lnTo>
                  <a:lnTo>
                    <a:pt x="4" y="439"/>
                  </a:lnTo>
                  <a:lnTo>
                    <a:pt x="1" y="459"/>
                  </a:lnTo>
                  <a:lnTo>
                    <a:pt x="0" y="480"/>
                  </a:lnTo>
                  <a:lnTo>
                    <a:pt x="0" y="500"/>
                  </a:lnTo>
                  <a:lnTo>
                    <a:pt x="2" y="523"/>
                  </a:lnTo>
                  <a:lnTo>
                    <a:pt x="4" y="545"/>
                  </a:lnTo>
                  <a:lnTo>
                    <a:pt x="9" y="567"/>
                  </a:lnTo>
                  <a:lnTo>
                    <a:pt x="14" y="589"/>
                  </a:lnTo>
                  <a:lnTo>
                    <a:pt x="20" y="613"/>
                  </a:lnTo>
                  <a:lnTo>
                    <a:pt x="27" y="635"/>
                  </a:lnTo>
                  <a:lnTo>
                    <a:pt x="36" y="658"/>
                  </a:lnTo>
                  <a:lnTo>
                    <a:pt x="46" y="681"/>
                  </a:lnTo>
                  <a:lnTo>
                    <a:pt x="56" y="704"/>
                  </a:lnTo>
                  <a:lnTo>
                    <a:pt x="68" y="725"/>
                  </a:lnTo>
                  <a:lnTo>
                    <a:pt x="80" y="748"/>
                  </a:lnTo>
                  <a:lnTo>
                    <a:pt x="94" y="769"/>
                  </a:lnTo>
                  <a:lnTo>
                    <a:pt x="109" y="791"/>
                  </a:lnTo>
                  <a:lnTo>
                    <a:pt x="124" y="812"/>
                  </a:lnTo>
                  <a:lnTo>
                    <a:pt x="142" y="832"/>
                  </a:lnTo>
                  <a:lnTo>
                    <a:pt x="159" y="851"/>
                  </a:lnTo>
                  <a:lnTo>
                    <a:pt x="177" y="871"/>
                  </a:lnTo>
                  <a:lnTo>
                    <a:pt x="197" y="889"/>
                  </a:lnTo>
                  <a:lnTo>
                    <a:pt x="217" y="907"/>
                  </a:lnTo>
                  <a:lnTo>
                    <a:pt x="238" y="923"/>
                  </a:lnTo>
                  <a:lnTo>
                    <a:pt x="259" y="938"/>
                  </a:lnTo>
                  <a:lnTo>
                    <a:pt x="282" y="953"/>
                  </a:lnTo>
                  <a:lnTo>
                    <a:pt x="306" y="966"/>
                  </a:lnTo>
                  <a:lnTo>
                    <a:pt x="330" y="978"/>
                  </a:lnTo>
                  <a:lnTo>
                    <a:pt x="354" y="989"/>
                  </a:lnTo>
                  <a:lnTo>
                    <a:pt x="379" y="998"/>
                  </a:lnTo>
                  <a:lnTo>
                    <a:pt x="405" y="1006"/>
                  </a:lnTo>
                  <a:lnTo>
                    <a:pt x="432" y="1013"/>
                  </a:lnTo>
                  <a:lnTo>
                    <a:pt x="459" y="1018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123"/>
            <p:cNvSpPr>
              <a:spLocks/>
            </p:cNvSpPr>
            <p:nvPr userDrawn="1"/>
          </p:nvSpPr>
          <p:spPr bwMode="auto">
            <a:xfrm>
              <a:off x="-6067425" y="-831237"/>
              <a:ext cx="92075" cy="79375"/>
            </a:xfrm>
            <a:custGeom>
              <a:avLst/>
              <a:gdLst>
                <a:gd name="T0" fmla="*/ 99 w 234"/>
                <a:gd name="T1" fmla="*/ 200 h 201"/>
                <a:gd name="T2" fmla="*/ 111 w 234"/>
                <a:gd name="T3" fmla="*/ 201 h 201"/>
                <a:gd name="T4" fmla="*/ 123 w 234"/>
                <a:gd name="T5" fmla="*/ 201 h 201"/>
                <a:gd name="T6" fmla="*/ 134 w 234"/>
                <a:gd name="T7" fmla="*/ 200 h 201"/>
                <a:gd name="T8" fmla="*/ 146 w 234"/>
                <a:gd name="T9" fmla="*/ 198 h 201"/>
                <a:gd name="T10" fmla="*/ 157 w 234"/>
                <a:gd name="T11" fmla="*/ 194 h 201"/>
                <a:gd name="T12" fmla="*/ 167 w 234"/>
                <a:gd name="T13" fmla="*/ 190 h 201"/>
                <a:gd name="T14" fmla="*/ 177 w 234"/>
                <a:gd name="T15" fmla="*/ 185 h 201"/>
                <a:gd name="T16" fmla="*/ 187 w 234"/>
                <a:gd name="T17" fmla="*/ 178 h 201"/>
                <a:gd name="T18" fmla="*/ 195 w 234"/>
                <a:gd name="T19" fmla="*/ 171 h 201"/>
                <a:gd name="T20" fmla="*/ 203 w 234"/>
                <a:gd name="T21" fmla="*/ 163 h 201"/>
                <a:gd name="T22" fmla="*/ 211 w 234"/>
                <a:gd name="T23" fmla="*/ 155 h 201"/>
                <a:gd name="T24" fmla="*/ 217 w 234"/>
                <a:gd name="T25" fmla="*/ 145 h 201"/>
                <a:gd name="T26" fmla="*/ 222 w 234"/>
                <a:gd name="T27" fmla="*/ 135 h 201"/>
                <a:gd name="T28" fmla="*/ 227 w 234"/>
                <a:gd name="T29" fmla="*/ 124 h 201"/>
                <a:gd name="T30" fmla="*/ 231 w 234"/>
                <a:gd name="T31" fmla="*/ 113 h 201"/>
                <a:gd name="T32" fmla="*/ 233 w 234"/>
                <a:gd name="T33" fmla="*/ 102 h 201"/>
                <a:gd name="T34" fmla="*/ 234 w 234"/>
                <a:gd name="T35" fmla="*/ 88 h 201"/>
                <a:gd name="T36" fmla="*/ 234 w 234"/>
                <a:gd name="T37" fmla="*/ 72 h 201"/>
                <a:gd name="T38" fmla="*/ 232 w 234"/>
                <a:gd name="T39" fmla="*/ 59 h 201"/>
                <a:gd name="T40" fmla="*/ 229 w 234"/>
                <a:gd name="T41" fmla="*/ 47 h 201"/>
                <a:gd name="T42" fmla="*/ 223 w 234"/>
                <a:gd name="T43" fmla="*/ 34 h 201"/>
                <a:gd name="T44" fmla="*/ 217 w 234"/>
                <a:gd name="T45" fmla="*/ 22 h 201"/>
                <a:gd name="T46" fmla="*/ 209 w 234"/>
                <a:gd name="T47" fmla="*/ 11 h 201"/>
                <a:gd name="T48" fmla="*/ 200 w 234"/>
                <a:gd name="T49" fmla="*/ 0 h 201"/>
                <a:gd name="T50" fmla="*/ 200 w 234"/>
                <a:gd name="T51" fmla="*/ 29 h 201"/>
                <a:gd name="T52" fmla="*/ 198 w 234"/>
                <a:gd name="T53" fmla="*/ 43 h 201"/>
                <a:gd name="T54" fmla="*/ 194 w 234"/>
                <a:gd name="T55" fmla="*/ 57 h 201"/>
                <a:gd name="T56" fmla="*/ 190 w 234"/>
                <a:gd name="T57" fmla="*/ 69 h 201"/>
                <a:gd name="T58" fmla="*/ 184 w 234"/>
                <a:gd name="T59" fmla="*/ 81 h 201"/>
                <a:gd name="T60" fmla="*/ 175 w 234"/>
                <a:gd name="T61" fmla="*/ 92 h 201"/>
                <a:gd name="T62" fmla="*/ 166 w 234"/>
                <a:gd name="T63" fmla="*/ 101 h 201"/>
                <a:gd name="T64" fmla="*/ 157 w 234"/>
                <a:gd name="T65" fmla="*/ 109 h 201"/>
                <a:gd name="T66" fmla="*/ 146 w 234"/>
                <a:gd name="T67" fmla="*/ 116 h 201"/>
                <a:gd name="T68" fmla="*/ 134 w 234"/>
                <a:gd name="T69" fmla="*/ 120 h 201"/>
                <a:gd name="T70" fmla="*/ 121 w 234"/>
                <a:gd name="T71" fmla="*/ 124 h 201"/>
                <a:gd name="T72" fmla="*/ 108 w 234"/>
                <a:gd name="T73" fmla="*/ 126 h 201"/>
                <a:gd name="T74" fmla="*/ 95 w 234"/>
                <a:gd name="T75" fmla="*/ 126 h 201"/>
                <a:gd name="T76" fmla="*/ 82 w 234"/>
                <a:gd name="T77" fmla="*/ 125 h 201"/>
                <a:gd name="T78" fmla="*/ 69 w 234"/>
                <a:gd name="T79" fmla="*/ 122 h 201"/>
                <a:gd name="T80" fmla="*/ 56 w 234"/>
                <a:gd name="T81" fmla="*/ 117 h 201"/>
                <a:gd name="T82" fmla="*/ 43 w 234"/>
                <a:gd name="T83" fmla="*/ 110 h 201"/>
                <a:gd name="T84" fmla="*/ 32 w 234"/>
                <a:gd name="T85" fmla="*/ 103 h 201"/>
                <a:gd name="T86" fmla="*/ 22 w 234"/>
                <a:gd name="T87" fmla="*/ 95 h 201"/>
                <a:gd name="T88" fmla="*/ 11 w 234"/>
                <a:gd name="T89" fmla="*/ 88 h 201"/>
                <a:gd name="T90" fmla="*/ 0 w 234"/>
                <a:gd name="T91" fmla="*/ 81 h 201"/>
                <a:gd name="T92" fmla="*/ 0 w 234"/>
                <a:gd name="T93" fmla="*/ 92 h 201"/>
                <a:gd name="T94" fmla="*/ 1 w 234"/>
                <a:gd name="T95" fmla="*/ 102 h 201"/>
                <a:gd name="T96" fmla="*/ 3 w 234"/>
                <a:gd name="T97" fmla="*/ 112 h 201"/>
                <a:gd name="T98" fmla="*/ 6 w 234"/>
                <a:gd name="T99" fmla="*/ 122 h 201"/>
                <a:gd name="T100" fmla="*/ 10 w 234"/>
                <a:gd name="T101" fmla="*/ 132 h 201"/>
                <a:gd name="T102" fmla="*/ 15 w 234"/>
                <a:gd name="T103" fmla="*/ 142 h 201"/>
                <a:gd name="T104" fmla="*/ 20 w 234"/>
                <a:gd name="T105" fmla="*/ 150 h 201"/>
                <a:gd name="T106" fmla="*/ 27 w 234"/>
                <a:gd name="T107" fmla="*/ 159 h 201"/>
                <a:gd name="T108" fmla="*/ 33 w 234"/>
                <a:gd name="T109" fmla="*/ 166 h 201"/>
                <a:gd name="T110" fmla="*/ 41 w 234"/>
                <a:gd name="T111" fmla="*/ 173 h 201"/>
                <a:gd name="T112" fmla="*/ 50 w 234"/>
                <a:gd name="T113" fmla="*/ 179 h 201"/>
                <a:gd name="T114" fmla="*/ 58 w 234"/>
                <a:gd name="T115" fmla="*/ 185 h 201"/>
                <a:gd name="T116" fmla="*/ 68 w 234"/>
                <a:gd name="T117" fmla="*/ 190 h 201"/>
                <a:gd name="T118" fmla="*/ 78 w 234"/>
                <a:gd name="T119" fmla="*/ 194 h 201"/>
                <a:gd name="T120" fmla="*/ 88 w 234"/>
                <a:gd name="T121" fmla="*/ 198 h 201"/>
                <a:gd name="T122" fmla="*/ 99 w 234"/>
                <a:gd name="T123" fmla="*/ 20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01">
                  <a:moveTo>
                    <a:pt x="99" y="200"/>
                  </a:moveTo>
                  <a:lnTo>
                    <a:pt x="111" y="201"/>
                  </a:lnTo>
                  <a:lnTo>
                    <a:pt x="123" y="201"/>
                  </a:lnTo>
                  <a:lnTo>
                    <a:pt x="134" y="200"/>
                  </a:lnTo>
                  <a:lnTo>
                    <a:pt x="146" y="198"/>
                  </a:lnTo>
                  <a:lnTo>
                    <a:pt x="157" y="194"/>
                  </a:lnTo>
                  <a:lnTo>
                    <a:pt x="167" y="190"/>
                  </a:lnTo>
                  <a:lnTo>
                    <a:pt x="177" y="185"/>
                  </a:lnTo>
                  <a:lnTo>
                    <a:pt x="187" y="178"/>
                  </a:lnTo>
                  <a:lnTo>
                    <a:pt x="195" y="171"/>
                  </a:lnTo>
                  <a:lnTo>
                    <a:pt x="203" y="163"/>
                  </a:lnTo>
                  <a:lnTo>
                    <a:pt x="211" y="155"/>
                  </a:lnTo>
                  <a:lnTo>
                    <a:pt x="217" y="145"/>
                  </a:lnTo>
                  <a:lnTo>
                    <a:pt x="222" y="135"/>
                  </a:lnTo>
                  <a:lnTo>
                    <a:pt x="227" y="124"/>
                  </a:lnTo>
                  <a:lnTo>
                    <a:pt x="231" y="113"/>
                  </a:lnTo>
                  <a:lnTo>
                    <a:pt x="233" y="102"/>
                  </a:lnTo>
                  <a:lnTo>
                    <a:pt x="234" y="88"/>
                  </a:lnTo>
                  <a:lnTo>
                    <a:pt x="234" y="72"/>
                  </a:lnTo>
                  <a:lnTo>
                    <a:pt x="232" y="59"/>
                  </a:lnTo>
                  <a:lnTo>
                    <a:pt x="229" y="47"/>
                  </a:lnTo>
                  <a:lnTo>
                    <a:pt x="223" y="34"/>
                  </a:lnTo>
                  <a:lnTo>
                    <a:pt x="217" y="22"/>
                  </a:lnTo>
                  <a:lnTo>
                    <a:pt x="209" y="11"/>
                  </a:lnTo>
                  <a:lnTo>
                    <a:pt x="200" y="0"/>
                  </a:lnTo>
                  <a:lnTo>
                    <a:pt x="200" y="29"/>
                  </a:lnTo>
                  <a:lnTo>
                    <a:pt x="198" y="43"/>
                  </a:lnTo>
                  <a:lnTo>
                    <a:pt x="194" y="57"/>
                  </a:lnTo>
                  <a:lnTo>
                    <a:pt x="190" y="69"/>
                  </a:lnTo>
                  <a:lnTo>
                    <a:pt x="184" y="81"/>
                  </a:lnTo>
                  <a:lnTo>
                    <a:pt x="175" y="92"/>
                  </a:lnTo>
                  <a:lnTo>
                    <a:pt x="166" y="101"/>
                  </a:lnTo>
                  <a:lnTo>
                    <a:pt x="157" y="109"/>
                  </a:lnTo>
                  <a:lnTo>
                    <a:pt x="146" y="116"/>
                  </a:lnTo>
                  <a:lnTo>
                    <a:pt x="134" y="120"/>
                  </a:lnTo>
                  <a:lnTo>
                    <a:pt x="121" y="124"/>
                  </a:lnTo>
                  <a:lnTo>
                    <a:pt x="108" y="126"/>
                  </a:lnTo>
                  <a:lnTo>
                    <a:pt x="95" y="126"/>
                  </a:lnTo>
                  <a:lnTo>
                    <a:pt x="82" y="125"/>
                  </a:lnTo>
                  <a:lnTo>
                    <a:pt x="69" y="122"/>
                  </a:lnTo>
                  <a:lnTo>
                    <a:pt x="56" y="117"/>
                  </a:lnTo>
                  <a:lnTo>
                    <a:pt x="43" y="110"/>
                  </a:lnTo>
                  <a:lnTo>
                    <a:pt x="32" y="103"/>
                  </a:lnTo>
                  <a:lnTo>
                    <a:pt x="22" y="95"/>
                  </a:lnTo>
                  <a:lnTo>
                    <a:pt x="11" y="88"/>
                  </a:lnTo>
                  <a:lnTo>
                    <a:pt x="0" y="81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3" y="112"/>
                  </a:lnTo>
                  <a:lnTo>
                    <a:pt x="6" y="122"/>
                  </a:lnTo>
                  <a:lnTo>
                    <a:pt x="10" y="132"/>
                  </a:lnTo>
                  <a:lnTo>
                    <a:pt x="15" y="142"/>
                  </a:lnTo>
                  <a:lnTo>
                    <a:pt x="20" y="150"/>
                  </a:lnTo>
                  <a:lnTo>
                    <a:pt x="27" y="159"/>
                  </a:lnTo>
                  <a:lnTo>
                    <a:pt x="33" y="166"/>
                  </a:lnTo>
                  <a:lnTo>
                    <a:pt x="41" y="173"/>
                  </a:lnTo>
                  <a:lnTo>
                    <a:pt x="50" y="179"/>
                  </a:lnTo>
                  <a:lnTo>
                    <a:pt x="58" y="185"/>
                  </a:lnTo>
                  <a:lnTo>
                    <a:pt x="68" y="190"/>
                  </a:lnTo>
                  <a:lnTo>
                    <a:pt x="78" y="194"/>
                  </a:lnTo>
                  <a:lnTo>
                    <a:pt x="88" y="198"/>
                  </a:lnTo>
                  <a:lnTo>
                    <a:pt x="99" y="20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124"/>
            <p:cNvSpPr>
              <a:spLocks/>
            </p:cNvSpPr>
            <p:nvPr userDrawn="1"/>
          </p:nvSpPr>
          <p:spPr bwMode="auto">
            <a:xfrm>
              <a:off x="-5899150" y="-813774"/>
              <a:ext cx="92075" cy="87313"/>
            </a:xfrm>
            <a:custGeom>
              <a:avLst/>
              <a:gdLst>
                <a:gd name="T0" fmla="*/ 99 w 230"/>
                <a:gd name="T1" fmla="*/ 221 h 222"/>
                <a:gd name="T2" fmla="*/ 111 w 230"/>
                <a:gd name="T3" fmla="*/ 222 h 222"/>
                <a:gd name="T4" fmla="*/ 122 w 230"/>
                <a:gd name="T5" fmla="*/ 222 h 222"/>
                <a:gd name="T6" fmla="*/ 132 w 230"/>
                <a:gd name="T7" fmla="*/ 222 h 222"/>
                <a:gd name="T8" fmla="*/ 142 w 230"/>
                <a:gd name="T9" fmla="*/ 220 h 222"/>
                <a:gd name="T10" fmla="*/ 153 w 230"/>
                <a:gd name="T11" fmla="*/ 216 h 222"/>
                <a:gd name="T12" fmla="*/ 163 w 230"/>
                <a:gd name="T13" fmla="*/ 213 h 222"/>
                <a:gd name="T14" fmla="*/ 171 w 230"/>
                <a:gd name="T15" fmla="*/ 209 h 222"/>
                <a:gd name="T16" fmla="*/ 181 w 230"/>
                <a:gd name="T17" fmla="*/ 203 h 222"/>
                <a:gd name="T18" fmla="*/ 190 w 230"/>
                <a:gd name="T19" fmla="*/ 198 h 222"/>
                <a:gd name="T20" fmla="*/ 197 w 230"/>
                <a:gd name="T21" fmla="*/ 191 h 222"/>
                <a:gd name="T22" fmla="*/ 205 w 230"/>
                <a:gd name="T23" fmla="*/ 184 h 222"/>
                <a:gd name="T24" fmla="*/ 211 w 230"/>
                <a:gd name="T25" fmla="*/ 175 h 222"/>
                <a:gd name="T26" fmla="*/ 217 w 230"/>
                <a:gd name="T27" fmla="*/ 167 h 222"/>
                <a:gd name="T28" fmla="*/ 222 w 230"/>
                <a:gd name="T29" fmla="*/ 158 h 222"/>
                <a:gd name="T30" fmla="*/ 226 w 230"/>
                <a:gd name="T31" fmla="*/ 148 h 222"/>
                <a:gd name="T32" fmla="*/ 230 w 230"/>
                <a:gd name="T33" fmla="*/ 138 h 222"/>
                <a:gd name="T34" fmla="*/ 218 w 230"/>
                <a:gd name="T35" fmla="*/ 141 h 222"/>
                <a:gd name="T36" fmla="*/ 205 w 230"/>
                <a:gd name="T37" fmla="*/ 145 h 222"/>
                <a:gd name="T38" fmla="*/ 192 w 230"/>
                <a:gd name="T39" fmla="*/ 148 h 222"/>
                <a:gd name="T40" fmla="*/ 179 w 230"/>
                <a:gd name="T41" fmla="*/ 152 h 222"/>
                <a:gd name="T42" fmla="*/ 165 w 230"/>
                <a:gd name="T43" fmla="*/ 155 h 222"/>
                <a:gd name="T44" fmla="*/ 152 w 230"/>
                <a:gd name="T45" fmla="*/ 156 h 222"/>
                <a:gd name="T46" fmla="*/ 138 w 230"/>
                <a:gd name="T47" fmla="*/ 155 h 222"/>
                <a:gd name="T48" fmla="*/ 125 w 230"/>
                <a:gd name="T49" fmla="*/ 153 h 222"/>
                <a:gd name="T50" fmla="*/ 113 w 230"/>
                <a:gd name="T51" fmla="*/ 148 h 222"/>
                <a:gd name="T52" fmla="*/ 101 w 230"/>
                <a:gd name="T53" fmla="*/ 142 h 222"/>
                <a:gd name="T54" fmla="*/ 90 w 230"/>
                <a:gd name="T55" fmla="*/ 135 h 222"/>
                <a:gd name="T56" fmla="*/ 81 w 230"/>
                <a:gd name="T57" fmla="*/ 127 h 222"/>
                <a:gd name="T58" fmla="*/ 72 w 230"/>
                <a:gd name="T59" fmla="*/ 117 h 222"/>
                <a:gd name="T60" fmla="*/ 65 w 230"/>
                <a:gd name="T61" fmla="*/ 106 h 222"/>
                <a:gd name="T62" fmla="*/ 59 w 230"/>
                <a:gd name="T63" fmla="*/ 94 h 222"/>
                <a:gd name="T64" fmla="*/ 55 w 230"/>
                <a:gd name="T65" fmla="*/ 83 h 222"/>
                <a:gd name="T66" fmla="*/ 52 w 230"/>
                <a:gd name="T67" fmla="*/ 70 h 222"/>
                <a:gd name="T68" fmla="*/ 51 w 230"/>
                <a:gd name="T69" fmla="*/ 56 h 222"/>
                <a:gd name="T70" fmla="*/ 52 w 230"/>
                <a:gd name="T71" fmla="*/ 43 h 222"/>
                <a:gd name="T72" fmla="*/ 56 w 230"/>
                <a:gd name="T73" fmla="*/ 29 h 222"/>
                <a:gd name="T74" fmla="*/ 63 w 230"/>
                <a:gd name="T75" fmla="*/ 0 h 222"/>
                <a:gd name="T76" fmla="*/ 51 w 230"/>
                <a:gd name="T77" fmla="*/ 7 h 222"/>
                <a:gd name="T78" fmla="*/ 41 w 230"/>
                <a:gd name="T79" fmla="*/ 16 h 222"/>
                <a:gd name="T80" fmla="*/ 31 w 230"/>
                <a:gd name="T81" fmla="*/ 25 h 222"/>
                <a:gd name="T82" fmla="*/ 22 w 230"/>
                <a:gd name="T83" fmla="*/ 35 h 222"/>
                <a:gd name="T84" fmla="*/ 15 w 230"/>
                <a:gd name="T85" fmla="*/ 47 h 222"/>
                <a:gd name="T86" fmla="*/ 9 w 230"/>
                <a:gd name="T87" fmla="*/ 59 h 222"/>
                <a:gd name="T88" fmla="*/ 4 w 230"/>
                <a:gd name="T89" fmla="*/ 73 h 222"/>
                <a:gd name="T90" fmla="*/ 1 w 230"/>
                <a:gd name="T91" fmla="*/ 87 h 222"/>
                <a:gd name="T92" fmla="*/ 0 w 230"/>
                <a:gd name="T93" fmla="*/ 99 h 222"/>
                <a:gd name="T94" fmla="*/ 0 w 230"/>
                <a:gd name="T95" fmla="*/ 111 h 222"/>
                <a:gd name="T96" fmla="*/ 1 w 230"/>
                <a:gd name="T97" fmla="*/ 122 h 222"/>
                <a:gd name="T98" fmla="*/ 3 w 230"/>
                <a:gd name="T99" fmla="*/ 133 h 222"/>
                <a:gd name="T100" fmla="*/ 6 w 230"/>
                <a:gd name="T101" fmla="*/ 144 h 222"/>
                <a:gd name="T102" fmla="*/ 11 w 230"/>
                <a:gd name="T103" fmla="*/ 155 h 222"/>
                <a:gd name="T104" fmla="*/ 16 w 230"/>
                <a:gd name="T105" fmla="*/ 165 h 222"/>
                <a:gd name="T106" fmla="*/ 22 w 230"/>
                <a:gd name="T107" fmla="*/ 174 h 222"/>
                <a:gd name="T108" fmla="*/ 30 w 230"/>
                <a:gd name="T109" fmla="*/ 183 h 222"/>
                <a:gd name="T110" fmla="*/ 37 w 230"/>
                <a:gd name="T111" fmla="*/ 191 h 222"/>
                <a:gd name="T112" fmla="*/ 46 w 230"/>
                <a:gd name="T113" fmla="*/ 198 h 222"/>
                <a:gd name="T114" fmla="*/ 56 w 230"/>
                <a:gd name="T115" fmla="*/ 205 h 222"/>
                <a:gd name="T116" fmla="*/ 65 w 230"/>
                <a:gd name="T117" fmla="*/ 210 h 222"/>
                <a:gd name="T118" fmla="*/ 76 w 230"/>
                <a:gd name="T119" fmla="*/ 215 h 222"/>
                <a:gd name="T120" fmla="*/ 87 w 230"/>
                <a:gd name="T121" fmla="*/ 219 h 222"/>
                <a:gd name="T122" fmla="*/ 99 w 230"/>
                <a:gd name="T123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" h="222">
                  <a:moveTo>
                    <a:pt x="99" y="221"/>
                  </a:moveTo>
                  <a:lnTo>
                    <a:pt x="111" y="222"/>
                  </a:lnTo>
                  <a:lnTo>
                    <a:pt x="122" y="222"/>
                  </a:lnTo>
                  <a:lnTo>
                    <a:pt x="132" y="222"/>
                  </a:lnTo>
                  <a:lnTo>
                    <a:pt x="142" y="220"/>
                  </a:lnTo>
                  <a:lnTo>
                    <a:pt x="153" y="216"/>
                  </a:lnTo>
                  <a:lnTo>
                    <a:pt x="163" y="213"/>
                  </a:lnTo>
                  <a:lnTo>
                    <a:pt x="171" y="209"/>
                  </a:lnTo>
                  <a:lnTo>
                    <a:pt x="181" y="203"/>
                  </a:lnTo>
                  <a:lnTo>
                    <a:pt x="190" y="198"/>
                  </a:lnTo>
                  <a:lnTo>
                    <a:pt x="197" y="191"/>
                  </a:lnTo>
                  <a:lnTo>
                    <a:pt x="205" y="184"/>
                  </a:lnTo>
                  <a:lnTo>
                    <a:pt x="211" y="175"/>
                  </a:lnTo>
                  <a:lnTo>
                    <a:pt x="217" y="167"/>
                  </a:lnTo>
                  <a:lnTo>
                    <a:pt x="222" y="158"/>
                  </a:lnTo>
                  <a:lnTo>
                    <a:pt x="226" y="148"/>
                  </a:lnTo>
                  <a:lnTo>
                    <a:pt x="230" y="138"/>
                  </a:lnTo>
                  <a:lnTo>
                    <a:pt x="218" y="141"/>
                  </a:lnTo>
                  <a:lnTo>
                    <a:pt x="205" y="145"/>
                  </a:lnTo>
                  <a:lnTo>
                    <a:pt x="192" y="148"/>
                  </a:lnTo>
                  <a:lnTo>
                    <a:pt x="179" y="152"/>
                  </a:lnTo>
                  <a:lnTo>
                    <a:pt x="165" y="155"/>
                  </a:lnTo>
                  <a:lnTo>
                    <a:pt x="152" y="156"/>
                  </a:lnTo>
                  <a:lnTo>
                    <a:pt x="138" y="155"/>
                  </a:lnTo>
                  <a:lnTo>
                    <a:pt x="125" y="153"/>
                  </a:lnTo>
                  <a:lnTo>
                    <a:pt x="113" y="148"/>
                  </a:lnTo>
                  <a:lnTo>
                    <a:pt x="101" y="142"/>
                  </a:lnTo>
                  <a:lnTo>
                    <a:pt x="90" y="135"/>
                  </a:lnTo>
                  <a:lnTo>
                    <a:pt x="81" y="127"/>
                  </a:lnTo>
                  <a:lnTo>
                    <a:pt x="72" y="117"/>
                  </a:lnTo>
                  <a:lnTo>
                    <a:pt x="65" y="106"/>
                  </a:lnTo>
                  <a:lnTo>
                    <a:pt x="59" y="94"/>
                  </a:lnTo>
                  <a:lnTo>
                    <a:pt x="55" y="83"/>
                  </a:lnTo>
                  <a:lnTo>
                    <a:pt x="52" y="70"/>
                  </a:lnTo>
                  <a:lnTo>
                    <a:pt x="51" y="56"/>
                  </a:lnTo>
                  <a:lnTo>
                    <a:pt x="52" y="43"/>
                  </a:lnTo>
                  <a:lnTo>
                    <a:pt x="56" y="29"/>
                  </a:lnTo>
                  <a:lnTo>
                    <a:pt x="63" y="0"/>
                  </a:lnTo>
                  <a:lnTo>
                    <a:pt x="51" y="7"/>
                  </a:lnTo>
                  <a:lnTo>
                    <a:pt x="41" y="16"/>
                  </a:lnTo>
                  <a:lnTo>
                    <a:pt x="31" y="25"/>
                  </a:lnTo>
                  <a:lnTo>
                    <a:pt x="22" y="35"/>
                  </a:lnTo>
                  <a:lnTo>
                    <a:pt x="15" y="47"/>
                  </a:lnTo>
                  <a:lnTo>
                    <a:pt x="9" y="59"/>
                  </a:lnTo>
                  <a:lnTo>
                    <a:pt x="4" y="73"/>
                  </a:lnTo>
                  <a:lnTo>
                    <a:pt x="1" y="87"/>
                  </a:lnTo>
                  <a:lnTo>
                    <a:pt x="0" y="99"/>
                  </a:lnTo>
                  <a:lnTo>
                    <a:pt x="0" y="111"/>
                  </a:lnTo>
                  <a:lnTo>
                    <a:pt x="1" y="122"/>
                  </a:lnTo>
                  <a:lnTo>
                    <a:pt x="3" y="133"/>
                  </a:lnTo>
                  <a:lnTo>
                    <a:pt x="6" y="144"/>
                  </a:lnTo>
                  <a:lnTo>
                    <a:pt x="11" y="155"/>
                  </a:lnTo>
                  <a:lnTo>
                    <a:pt x="16" y="165"/>
                  </a:lnTo>
                  <a:lnTo>
                    <a:pt x="22" y="174"/>
                  </a:lnTo>
                  <a:lnTo>
                    <a:pt x="30" y="183"/>
                  </a:lnTo>
                  <a:lnTo>
                    <a:pt x="37" y="191"/>
                  </a:lnTo>
                  <a:lnTo>
                    <a:pt x="46" y="198"/>
                  </a:lnTo>
                  <a:lnTo>
                    <a:pt x="56" y="205"/>
                  </a:lnTo>
                  <a:lnTo>
                    <a:pt x="65" y="210"/>
                  </a:lnTo>
                  <a:lnTo>
                    <a:pt x="76" y="215"/>
                  </a:lnTo>
                  <a:lnTo>
                    <a:pt x="87" y="219"/>
                  </a:lnTo>
                  <a:lnTo>
                    <a:pt x="99" y="22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125"/>
            <p:cNvSpPr>
              <a:spLocks/>
            </p:cNvSpPr>
            <p:nvPr userDrawn="1"/>
          </p:nvSpPr>
          <p:spPr bwMode="auto">
            <a:xfrm>
              <a:off x="-4427538" y="173651"/>
              <a:ext cx="195263" cy="250825"/>
            </a:xfrm>
            <a:custGeom>
              <a:avLst/>
              <a:gdLst>
                <a:gd name="T0" fmla="*/ 403 w 492"/>
                <a:gd name="T1" fmla="*/ 356 h 633"/>
                <a:gd name="T2" fmla="*/ 397 w 492"/>
                <a:gd name="T3" fmla="*/ 324 h 633"/>
                <a:gd name="T4" fmla="*/ 385 w 492"/>
                <a:gd name="T5" fmla="*/ 271 h 633"/>
                <a:gd name="T6" fmla="*/ 371 w 492"/>
                <a:gd name="T7" fmla="*/ 207 h 633"/>
                <a:gd name="T8" fmla="*/ 349 w 492"/>
                <a:gd name="T9" fmla="*/ 163 h 633"/>
                <a:gd name="T10" fmla="*/ 319 w 492"/>
                <a:gd name="T11" fmla="*/ 139 h 633"/>
                <a:gd name="T12" fmla="*/ 277 w 492"/>
                <a:gd name="T13" fmla="*/ 213 h 633"/>
                <a:gd name="T14" fmla="*/ 269 w 492"/>
                <a:gd name="T15" fmla="*/ 178 h 633"/>
                <a:gd name="T16" fmla="*/ 252 w 492"/>
                <a:gd name="T17" fmla="*/ 96 h 633"/>
                <a:gd name="T18" fmla="*/ 199 w 492"/>
                <a:gd name="T19" fmla="*/ 70 h 633"/>
                <a:gd name="T20" fmla="*/ 139 w 492"/>
                <a:gd name="T21" fmla="*/ 44 h 633"/>
                <a:gd name="T22" fmla="*/ 74 w 492"/>
                <a:gd name="T23" fmla="*/ 21 h 633"/>
                <a:gd name="T24" fmla="*/ 0 w 492"/>
                <a:gd name="T25" fmla="*/ 0 h 633"/>
                <a:gd name="T26" fmla="*/ 0 w 492"/>
                <a:gd name="T27" fmla="*/ 19 h 633"/>
                <a:gd name="T28" fmla="*/ 1 w 492"/>
                <a:gd name="T29" fmla="*/ 70 h 633"/>
                <a:gd name="T30" fmla="*/ 9 w 492"/>
                <a:gd name="T31" fmla="*/ 145 h 633"/>
                <a:gd name="T32" fmla="*/ 15 w 492"/>
                <a:gd name="T33" fmla="*/ 188 h 633"/>
                <a:gd name="T34" fmla="*/ 26 w 492"/>
                <a:gd name="T35" fmla="*/ 234 h 633"/>
                <a:gd name="T36" fmla="*/ 105 w 492"/>
                <a:gd name="T37" fmla="*/ 271 h 633"/>
                <a:gd name="T38" fmla="*/ 138 w 492"/>
                <a:gd name="T39" fmla="*/ 287 h 633"/>
                <a:gd name="T40" fmla="*/ 54 w 492"/>
                <a:gd name="T41" fmla="*/ 325 h 633"/>
                <a:gd name="T42" fmla="*/ 82 w 492"/>
                <a:gd name="T43" fmla="*/ 385 h 633"/>
                <a:gd name="T44" fmla="*/ 151 w 492"/>
                <a:gd name="T45" fmla="*/ 439 h 633"/>
                <a:gd name="T46" fmla="*/ 228 w 492"/>
                <a:gd name="T47" fmla="*/ 475 h 633"/>
                <a:gd name="T48" fmla="*/ 154 w 492"/>
                <a:gd name="T49" fmla="*/ 487 h 633"/>
                <a:gd name="T50" fmla="*/ 179 w 492"/>
                <a:gd name="T51" fmla="*/ 514 h 633"/>
                <a:gd name="T52" fmla="*/ 209 w 492"/>
                <a:gd name="T53" fmla="*/ 539 h 633"/>
                <a:gd name="T54" fmla="*/ 241 w 492"/>
                <a:gd name="T55" fmla="*/ 563 h 633"/>
                <a:gd name="T56" fmla="*/ 277 w 492"/>
                <a:gd name="T57" fmla="*/ 582 h 633"/>
                <a:gd name="T58" fmla="*/ 314 w 492"/>
                <a:gd name="T59" fmla="*/ 600 h 633"/>
                <a:gd name="T60" fmla="*/ 357 w 492"/>
                <a:gd name="T61" fmla="*/ 614 h 633"/>
                <a:gd name="T62" fmla="*/ 403 w 492"/>
                <a:gd name="T63" fmla="*/ 625 h 633"/>
                <a:gd name="T64" fmla="*/ 452 w 492"/>
                <a:gd name="T65" fmla="*/ 633 h 633"/>
                <a:gd name="T66" fmla="*/ 466 w 492"/>
                <a:gd name="T67" fmla="*/ 600 h 633"/>
                <a:gd name="T68" fmla="*/ 478 w 492"/>
                <a:gd name="T69" fmla="*/ 563 h 633"/>
                <a:gd name="T70" fmla="*/ 487 w 492"/>
                <a:gd name="T71" fmla="*/ 515 h 633"/>
                <a:gd name="T72" fmla="*/ 492 w 492"/>
                <a:gd name="T73" fmla="*/ 458 h 633"/>
                <a:gd name="T74" fmla="*/ 490 w 492"/>
                <a:gd name="T75" fmla="*/ 426 h 633"/>
                <a:gd name="T76" fmla="*/ 487 w 492"/>
                <a:gd name="T77" fmla="*/ 394 h 633"/>
                <a:gd name="T78" fmla="*/ 480 w 492"/>
                <a:gd name="T79" fmla="*/ 362 h 633"/>
                <a:gd name="T80" fmla="*/ 469 w 492"/>
                <a:gd name="T81" fmla="*/ 327 h 633"/>
                <a:gd name="T82" fmla="*/ 454 w 492"/>
                <a:gd name="T83" fmla="*/ 294 h 633"/>
                <a:gd name="T84" fmla="*/ 434 w 492"/>
                <a:gd name="T85" fmla="*/ 259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2" h="633">
                  <a:moveTo>
                    <a:pt x="404" y="361"/>
                  </a:moveTo>
                  <a:lnTo>
                    <a:pt x="403" y="356"/>
                  </a:lnTo>
                  <a:lnTo>
                    <a:pt x="400" y="343"/>
                  </a:lnTo>
                  <a:lnTo>
                    <a:pt x="397" y="324"/>
                  </a:lnTo>
                  <a:lnTo>
                    <a:pt x="391" y="300"/>
                  </a:lnTo>
                  <a:lnTo>
                    <a:pt x="385" y="271"/>
                  </a:lnTo>
                  <a:lnTo>
                    <a:pt x="377" y="240"/>
                  </a:lnTo>
                  <a:lnTo>
                    <a:pt x="371" y="207"/>
                  </a:lnTo>
                  <a:lnTo>
                    <a:pt x="363" y="175"/>
                  </a:lnTo>
                  <a:lnTo>
                    <a:pt x="349" y="163"/>
                  </a:lnTo>
                  <a:lnTo>
                    <a:pt x="335" y="151"/>
                  </a:lnTo>
                  <a:lnTo>
                    <a:pt x="319" y="139"/>
                  </a:lnTo>
                  <a:lnTo>
                    <a:pt x="303" y="127"/>
                  </a:lnTo>
                  <a:lnTo>
                    <a:pt x="277" y="213"/>
                  </a:lnTo>
                  <a:lnTo>
                    <a:pt x="274" y="204"/>
                  </a:lnTo>
                  <a:lnTo>
                    <a:pt x="269" y="178"/>
                  </a:lnTo>
                  <a:lnTo>
                    <a:pt x="262" y="141"/>
                  </a:lnTo>
                  <a:lnTo>
                    <a:pt x="252" y="96"/>
                  </a:lnTo>
                  <a:lnTo>
                    <a:pt x="226" y="83"/>
                  </a:lnTo>
                  <a:lnTo>
                    <a:pt x="199" y="70"/>
                  </a:lnTo>
                  <a:lnTo>
                    <a:pt x="171" y="57"/>
                  </a:lnTo>
                  <a:lnTo>
                    <a:pt x="139" y="44"/>
                  </a:lnTo>
                  <a:lnTo>
                    <a:pt x="108" y="32"/>
                  </a:lnTo>
                  <a:lnTo>
                    <a:pt x="74" y="21"/>
                  </a:lnTo>
                  <a:lnTo>
                    <a:pt x="38" y="11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19"/>
                  </a:lnTo>
                  <a:lnTo>
                    <a:pt x="0" y="41"/>
                  </a:lnTo>
                  <a:lnTo>
                    <a:pt x="1" y="70"/>
                  </a:lnTo>
                  <a:lnTo>
                    <a:pt x="3" y="105"/>
                  </a:lnTo>
                  <a:lnTo>
                    <a:pt x="9" y="145"/>
                  </a:lnTo>
                  <a:lnTo>
                    <a:pt x="12" y="166"/>
                  </a:lnTo>
                  <a:lnTo>
                    <a:pt x="15" y="188"/>
                  </a:lnTo>
                  <a:lnTo>
                    <a:pt x="21" y="210"/>
                  </a:lnTo>
                  <a:lnTo>
                    <a:pt x="26" y="234"/>
                  </a:lnTo>
                  <a:lnTo>
                    <a:pt x="69" y="255"/>
                  </a:lnTo>
                  <a:lnTo>
                    <a:pt x="105" y="271"/>
                  </a:lnTo>
                  <a:lnTo>
                    <a:pt x="130" y="283"/>
                  </a:lnTo>
                  <a:lnTo>
                    <a:pt x="138" y="287"/>
                  </a:lnTo>
                  <a:lnTo>
                    <a:pt x="43" y="294"/>
                  </a:lnTo>
                  <a:lnTo>
                    <a:pt x="54" y="325"/>
                  </a:lnTo>
                  <a:lnTo>
                    <a:pt x="67" y="355"/>
                  </a:lnTo>
                  <a:lnTo>
                    <a:pt x="82" y="385"/>
                  </a:lnTo>
                  <a:lnTo>
                    <a:pt x="100" y="416"/>
                  </a:lnTo>
                  <a:lnTo>
                    <a:pt x="151" y="439"/>
                  </a:lnTo>
                  <a:lnTo>
                    <a:pt x="197" y="461"/>
                  </a:lnTo>
                  <a:lnTo>
                    <a:pt x="228" y="475"/>
                  </a:lnTo>
                  <a:lnTo>
                    <a:pt x="240" y="480"/>
                  </a:lnTo>
                  <a:lnTo>
                    <a:pt x="154" y="487"/>
                  </a:lnTo>
                  <a:lnTo>
                    <a:pt x="165" y="501"/>
                  </a:lnTo>
                  <a:lnTo>
                    <a:pt x="179" y="514"/>
                  </a:lnTo>
                  <a:lnTo>
                    <a:pt x="193" y="527"/>
                  </a:lnTo>
                  <a:lnTo>
                    <a:pt x="209" y="539"/>
                  </a:lnTo>
                  <a:lnTo>
                    <a:pt x="225" y="551"/>
                  </a:lnTo>
                  <a:lnTo>
                    <a:pt x="241" y="563"/>
                  </a:lnTo>
                  <a:lnTo>
                    <a:pt x="258" y="572"/>
                  </a:lnTo>
                  <a:lnTo>
                    <a:pt x="277" y="582"/>
                  </a:lnTo>
                  <a:lnTo>
                    <a:pt x="295" y="592"/>
                  </a:lnTo>
                  <a:lnTo>
                    <a:pt x="314" y="600"/>
                  </a:lnTo>
                  <a:lnTo>
                    <a:pt x="336" y="608"/>
                  </a:lnTo>
                  <a:lnTo>
                    <a:pt x="357" y="614"/>
                  </a:lnTo>
                  <a:lnTo>
                    <a:pt x="379" y="621"/>
                  </a:lnTo>
                  <a:lnTo>
                    <a:pt x="403" y="625"/>
                  </a:lnTo>
                  <a:lnTo>
                    <a:pt x="427" y="629"/>
                  </a:lnTo>
                  <a:lnTo>
                    <a:pt x="452" y="633"/>
                  </a:lnTo>
                  <a:lnTo>
                    <a:pt x="456" y="624"/>
                  </a:lnTo>
                  <a:lnTo>
                    <a:pt x="466" y="600"/>
                  </a:lnTo>
                  <a:lnTo>
                    <a:pt x="472" y="583"/>
                  </a:lnTo>
                  <a:lnTo>
                    <a:pt x="478" y="563"/>
                  </a:lnTo>
                  <a:lnTo>
                    <a:pt x="483" y="540"/>
                  </a:lnTo>
                  <a:lnTo>
                    <a:pt x="487" y="515"/>
                  </a:lnTo>
                  <a:lnTo>
                    <a:pt x="490" y="487"/>
                  </a:lnTo>
                  <a:lnTo>
                    <a:pt x="492" y="458"/>
                  </a:lnTo>
                  <a:lnTo>
                    <a:pt x="492" y="443"/>
                  </a:lnTo>
                  <a:lnTo>
                    <a:pt x="490" y="426"/>
                  </a:lnTo>
                  <a:lnTo>
                    <a:pt x="489" y="410"/>
                  </a:lnTo>
                  <a:lnTo>
                    <a:pt x="487" y="394"/>
                  </a:lnTo>
                  <a:lnTo>
                    <a:pt x="484" y="378"/>
                  </a:lnTo>
                  <a:lnTo>
                    <a:pt x="480" y="362"/>
                  </a:lnTo>
                  <a:lnTo>
                    <a:pt x="475" y="344"/>
                  </a:lnTo>
                  <a:lnTo>
                    <a:pt x="469" y="327"/>
                  </a:lnTo>
                  <a:lnTo>
                    <a:pt x="462" y="311"/>
                  </a:lnTo>
                  <a:lnTo>
                    <a:pt x="454" y="294"/>
                  </a:lnTo>
                  <a:lnTo>
                    <a:pt x="445" y="276"/>
                  </a:lnTo>
                  <a:lnTo>
                    <a:pt x="434" y="259"/>
                  </a:lnTo>
                  <a:lnTo>
                    <a:pt x="404" y="361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126"/>
            <p:cNvSpPr>
              <a:spLocks/>
            </p:cNvSpPr>
            <p:nvPr userDrawn="1"/>
          </p:nvSpPr>
          <p:spPr bwMode="auto">
            <a:xfrm>
              <a:off x="-4251325" y="345101"/>
              <a:ext cx="266700" cy="160338"/>
            </a:xfrm>
            <a:custGeom>
              <a:avLst/>
              <a:gdLst>
                <a:gd name="T0" fmla="*/ 241 w 673"/>
                <a:gd name="T1" fmla="*/ 327 h 404"/>
                <a:gd name="T2" fmla="*/ 329 w 673"/>
                <a:gd name="T3" fmla="*/ 357 h 404"/>
                <a:gd name="T4" fmla="*/ 400 w 673"/>
                <a:gd name="T5" fmla="*/ 369 h 404"/>
                <a:gd name="T6" fmla="*/ 430 w 673"/>
                <a:gd name="T7" fmla="*/ 353 h 404"/>
                <a:gd name="T8" fmla="*/ 393 w 673"/>
                <a:gd name="T9" fmla="*/ 274 h 404"/>
                <a:gd name="T10" fmla="*/ 422 w 673"/>
                <a:gd name="T11" fmla="*/ 285 h 404"/>
                <a:gd name="T12" fmla="*/ 493 w 673"/>
                <a:gd name="T13" fmla="*/ 310 h 404"/>
                <a:gd name="T14" fmla="*/ 535 w 673"/>
                <a:gd name="T15" fmla="*/ 273 h 404"/>
                <a:gd name="T16" fmla="*/ 579 w 673"/>
                <a:gd name="T17" fmla="*/ 229 h 404"/>
                <a:gd name="T18" fmla="*/ 625 w 673"/>
                <a:gd name="T19" fmla="*/ 177 h 404"/>
                <a:gd name="T20" fmla="*/ 673 w 673"/>
                <a:gd name="T21" fmla="*/ 116 h 404"/>
                <a:gd name="T22" fmla="*/ 659 w 673"/>
                <a:gd name="T23" fmla="*/ 107 h 404"/>
                <a:gd name="T24" fmla="*/ 620 w 673"/>
                <a:gd name="T25" fmla="*/ 82 h 404"/>
                <a:gd name="T26" fmla="*/ 561 w 673"/>
                <a:gd name="T27" fmla="*/ 50 h 404"/>
                <a:gd name="T28" fmla="*/ 525 w 673"/>
                <a:gd name="T29" fmla="*/ 35 h 404"/>
                <a:gd name="T30" fmla="*/ 485 w 673"/>
                <a:gd name="T31" fmla="*/ 21 h 404"/>
                <a:gd name="T32" fmla="*/ 423 w 673"/>
                <a:gd name="T33" fmla="*/ 79 h 404"/>
                <a:gd name="T34" fmla="*/ 397 w 673"/>
                <a:gd name="T35" fmla="*/ 103 h 404"/>
                <a:gd name="T36" fmla="*/ 405 w 673"/>
                <a:gd name="T37" fmla="*/ 3 h 404"/>
                <a:gd name="T38" fmla="*/ 362 w 673"/>
                <a:gd name="T39" fmla="*/ 0 h 404"/>
                <a:gd name="T40" fmla="*/ 332 w 673"/>
                <a:gd name="T41" fmla="*/ 0 h 404"/>
                <a:gd name="T42" fmla="*/ 275 w 673"/>
                <a:gd name="T43" fmla="*/ 37 h 404"/>
                <a:gd name="T44" fmla="*/ 216 w 673"/>
                <a:gd name="T45" fmla="*/ 94 h 404"/>
                <a:gd name="T46" fmla="*/ 239 w 673"/>
                <a:gd name="T47" fmla="*/ 15 h 404"/>
                <a:gd name="T48" fmla="*/ 207 w 673"/>
                <a:gd name="T49" fmla="*/ 27 h 404"/>
                <a:gd name="T50" fmla="*/ 176 w 673"/>
                <a:gd name="T51" fmla="*/ 42 h 404"/>
                <a:gd name="T52" fmla="*/ 145 w 673"/>
                <a:gd name="T53" fmla="*/ 61 h 404"/>
                <a:gd name="T54" fmla="*/ 115 w 673"/>
                <a:gd name="T55" fmla="*/ 85 h 404"/>
                <a:gd name="T56" fmla="*/ 84 w 673"/>
                <a:gd name="T57" fmla="*/ 113 h 404"/>
                <a:gd name="T58" fmla="*/ 55 w 673"/>
                <a:gd name="T59" fmla="*/ 147 h 404"/>
                <a:gd name="T60" fmla="*/ 27 w 673"/>
                <a:gd name="T61" fmla="*/ 184 h 404"/>
                <a:gd name="T62" fmla="*/ 0 w 673"/>
                <a:gd name="T63" fmla="*/ 229 h 404"/>
                <a:gd name="T64" fmla="*/ 18 w 673"/>
                <a:gd name="T65" fmla="*/ 259 h 404"/>
                <a:gd name="T66" fmla="*/ 42 w 673"/>
                <a:gd name="T67" fmla="*/ 289 h 404"/>
                <a:gd name="T68" fmla="*/ 73 w 673"/>
                <a:gd name="T69" fmla="*/ 323 h 404"/>
                <a:gd name="T70" fmla="*/ 116 w 673"/>
                <a:gd name="T71" fmla="*/ 356 h 404"/>
                <a:gd name="T72" fmla="*/ 139 w 673"/>
                <a:gd name="T73" fmla="*/ 371 h 404"/>
                <a:gd name="T74" fmla="*/ 165 w 673"/>
                <a:gd name="T75" fmla="*/ 384 h 404"/>
                <a:gd name="T76" fmla="*/ 193 w 673"/>
                <a:gd name="T77" fmla="*/ 394 h 404"/>
                <a:gd name="T78" fmla="*/ 224 w 673"/>
                <a:gd name="T79" fmla="*/ 400 h 404"/>
                <a:gd name="T80" fmla="*/ 256 w 673"/>
                <a:gd name="T81" fmla="*/ 404 h 404"/>
                <a:gd name="T82" fmla="*/ 289 w 673"/>
                <a:gd name="T83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3" h="404">
                  <a:moveTo>
                    <a:pt x="227" y="322"/>
                  </a:moveTo>
                  <a:lnTo>
                    <a:pt x="241" y="327"/>
                  </a:lnTo>
                  <a:lnTo>
                    <a:pt x="278" y="340"/>
                  </a:lnTo>
                  <a:lnTo>
                    <a:pt x="329" y="357"/>
                  </a:lnTo>
                  <a:lnTo>
                    <a:pt x="385" y="377"/>
                  </a:lnTo>
                  <a:lnTo>
                    <a:pt x="400" y="369"/>
                  </a:lnTo>
                  <a:lnTo>
                    <a:pt x="415" y="361"/>
                  </a:lnTo>
                  <a:lnTo>
                    <a:pt x="430" y="353"/>
                  </a:lnTo>
                  <a:lnTo>
                    <a:pt x="446" y="343"/>
                  </a:lnTo>
                  <a:lnTo>
                    <a:pt x="393" y="274"/>
                  </a:lnTo>
                  <a:lnTo>
                    <a:pt x="401" y="277"/>
                  </a:lnTo>
                  <a:lnTo>
                    <a:pt x="422" y="285"/>
                  </a:lnTo>
                  <a:lnTo>
                    <a:pt x="454" y="296"/>
                  </a:lnTo>
                  <a:lnTo>
                    <a:pt x="493" y="310"/>
                  </a:lnTo>
                  <a:lnTo>
                    <a:pt x="513" y="291"/>
                  </a:lnTo>
                  <a:lnTo>
                    <a:pt x="535" y="273"/>
                  </a:lnTo>
                  <a:lnTo>
                    <a:pt x="557" y="251"/>
                  </a:lnTo>
                  <a:lnTo>
                    <a:pt x="579" y="229"/>
                  </a:lnTo>
                  <a:lnTo>
                    <a:pt x="603" y="204"/>
                  </a:lnTo>
                  <a:lnTo>
                    <a:pt x="625" y="177"/>
                  </a:lnTo>
                  <a:lnTo>
                    <a:pt x="649" y="148"/>
                  </a:lnTo>
                  <a:lnTo>
                    <a:pt x="673" y="116"/>
                  </a:lnTo>
                  <a:lnTo>
                    <a:pt x="670" y="114"/>
                  </a:lnTo>
                  <a:lnTo>
                    <a:pt x="659" y="107"/>
                  </a:lnTo>
                  <a:lnTo>
                    <a:pt x="643" y="96"/>
                  </a:lnTo>
                  <a:lnTo>
                    <a:pt x="620" y="82"/>
                  </a:lnTo>
                  <a:lnTo>
                    <a:pt x="593" y="67"/>
                  </a:lnTo>
                  <a:lnTo>
                    <a:pt x="561" y="50"/>
                  </a:lnTo>
                  <a:lnTo>
                    <a:pt x="543" y="43"/>
                  </a:lnTo>
                  <a:lnTo>
                    <a:pt x="525" y="35"/>
                  </a:lnTo>
                  <a:lnTo>
                    <a:pt x="505" y="29"/>
                  </a:lnTo>
                  <a:lnTo>
                    <a:pt x="485" y="21"/>
                  </a:lnTo>
                  <a:lnTo>
                    <a:pt x="451" y="53"/>
                  </a:lnTo>
                  <a:lnTo>
                    <a:pt x="423" y="79"/>
                  </a:lnTo>
                  <a:lnTo>
                    <a:pt x="404" y="97"/>
                  </a:lnTo>
                  <a:lnTo>
                    <a:pt x="397" y="103"/>
                  </a:lnTo>
                  <a:lnTo>
                    <a:pt x="433" y="8"/>
                  </a:lnTo>
                  <a:lnTo>
                    <a:pt x="405" y="3"/>
                  </a:lnTo>
                  <a:lnTo>
                    <a:pt x="376" y="1"/>
                  </a:lnTo>
                  <a:lnTo>
                    <a:pt x="362" y="0"/>
                  </a:lnTo>
                  <a:lnTo>
                    <a:pt x="347" y="0"/>
                  </a:lnTo>
                  <a:lnTo>
                    <a:pt x="332" y="0"/>
                  </a:lnTo>
                  <a:lnTo>
                    <a:pt x="316" y="1"/>
                  </a:lnTo>
                  <a:lnTo>
                    <a:pt x="275" y="37"/>
                  </a:lnTo>
                  <a:lnTo>
                    <a:pt x="241" y="71"/>
                  </a:lnTo>
                  <a:lnTo>
                    <a:pt x="216" y="94"/>
                  </a:lnTo>
                  <a:lnTo>
                    <a:pt x="206" y="102"/>
                  </a:lnTo>
                  <a:lnTo>
                    <a:pt x="239" y="15"/>
                  </a:lnTo>
                  <a:lnTo>
                    <a:pt x="224" y="20"/>
                  </a:lnTo>
                  <a:lnTo>
                    <a:pt x="207" y="27"/>
                  </a:lnTo>
                  <a:lnTo>
                    <a:pt x="191" y="34"/>
                  </a:lnTo>
                  <a:lnTo>
                    <a:pt x="176" y="42"/>
                  </a:lnTo>
                  <a:lnTo>
                    <a:pt x="160" y="52"/>
                  </a:lnTo>
                  <a:lnTo>
                    <a:pt x="145" y="61"/>
                  </a:lnTo>
                  <a:lnTo>
                    <a:pt x="130" y="73"/>
                  </a:lnTo>
                  <a:lnTo>
                    <a:pt x="115" y="85"/>
                  </a:lnTo>
                  <a:lnTo>
                    <a:pt x="99" y="99"/>
                  </a:lnTo>
                  <a:lnTo>
                    <a:pt x="84" y="113"/>
                  </a:lnTo>
                  <a:lnTo>
                    <a:pt x="69" y="129"/>
                  </a:lnTo>
                  <a:lnTo>
                    <a:pt x="55" y="147"/>
                  </a:lnTo>
                  <a:lnTo>
                    <a:pt x="41" y="165"/>
                  </a:lnTo>
                  <a:lnTo>
                    <a:pt x="27" y="184"/>
                  </a:lnTo>
                  <a:lnTo>
                    <a:pt x="13" y="206"/>
                  </a:lnTo>
                  <a:lnTo>
                    <a:pt x="0" y="229"/>
                  </a:lnTo>
                  <a:lnTo>
                    <a:pt x="4" y="237"/>
                  </a:lnTo>
                  <a:lnTo>
                    <a:pt x="18" y="259"/>
                  </a:lnTo>
                  <a:lnTo>
                    <a:pt x="29" y="273"/>
                  </a:lnTo>
                  <a:lnTo>
                    <a:pt x="42" y="289"/>
                  </a:lnTo>
                  <a:lnTo>
                    <a:pt x="56" y="305"/>
                  </a:lnTo>
                  <a:lnTo>
                    <a:pt x="73" y="323"/>
                  </a:lnTo>
                  <a:lnTo>
                    <a:pt x="93" y="340"/>
                  </a:lnTo>
                  <a:lnTo>
                    <a:pt x="116" y="356"/>
                  </a:lnTo>
                  <a:lnTo>
                    <a:pt x="126" y="364"/>
                  </a:lnTo>
                  <a:lnTo>
                    <a:pt x="139" y="371"/>
                  </a:lnTo>
                  <a:lnTo>
                    <a:pt x="151" y="378"/>
                  </a:lnTo>
                  <a:lnTo>
                    <a:pt x="165" y="384"/>
                  </a:lnTo>
                  <a:lnTo>
                    <a:pt x="178" y="390"/>
                  </a:lnTo>
                  <a:lnTo>
                    <a:pt x="193" y="394"/>
                  </a:lnTo>
                  <a:lnTo>
                    <a:pt x="207" y="398"/>
                  </a:lnTo>
                  <a:lnTo>
                    <a:pt x="224" y="400"/>
                  </a:lnTo>
                  <a:lnTo>
                    <a:pt x="239" y="403"/>
                  </a:lnTo>
                  <a:lnTo>
                    <a:pt x="256" y="404"/>
                  </a:lnTo>
                  <a:lnTo>
                    <a:pt x="272" y="404"/>
                  </a:lnTo>
                  <a:lnTo>
                    <a:pt x="289" y="403"/>
                  </a:lnTo>
                  <a:lnTo>
                    <a:pt x="227" y="322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127"/>
            <p:cNvSpPr>
              <a:spLocks/>
            </p:cNvSpPr>
            <p:nvPr userDrawn="1"/>
          </p:nvSpPr>
          <p:spPr bwMode="auto">
            <a:xfrm>
              <a:off x="-4422775" y="424476"/>
              <a:ext cx="185738" cy="246063"/>
            </a:xfrm>
            <a:custGeom>
              <a:avLst/>
              <a:gdLst>
                <a:gd name="T0" fmla="*/ 217 w 468"/>
                <a:gd name="T1" fmla="*/ 155 h 620"/>
                <a:gd name="T2" fmla="*/ 130 w 468"/>
                <a:gd name="T3" fmla="*/ 215 h 620"/>
                <a:gd name="T4" fmla="*/ 67 w 468"/>
                <a:gd name="T5" fmla="*/ 269 h 620"/>
                <a:gd name="T6" fmla="*/ 53 w 468"/>
                <a:gd name="T7" fmla="*/ 302 h 620"/>
                <a:gd name="T8" fmla="*/ 127 w 468"/>
                <a:gd name="T9" fmla="*/ 309 h 620"/>
                <a:gd name="T10" fmla="*/ 98 w 468"/>
                <a:gd name="T11" fmla="*/ 328 h 620"/>
                <a:gd name="T12" fmla="*/ 30 w 468"/>
                <a:gd name="T13" fmla="*/ 374 h 620"/>
                <a:gd name="T14" fmla="*/ 17 w 468"/>
                <a:gd name="T15" fmla="*/ 428 h 620"/>
                <a:gd name="T16" fmla="*/ 9 w 468"/>
                <a:gd name="T17" fmla="*/ 487 h 620"/>
                <a:gd name="T18" fmla="*/ 2 w 468"/>
                <a:gd name="T19" fmla="*/ 551 h 620"/>
                <a:gd name="T20" fmla="*/ 0 w 468"/>
                <a:gd name="T21" fmla="*/ 620 h 620"/>
                <a:gd name="T22" fmla="*/ 16 w 468"/>
                <a:gd name="T23" fmla="*/ 612 h 620"/>
                <a:gd name="T24" fmla="*/ 62 w 468"/>
                <a:gd name="T25" fmla="*/ 592 h 620"/>
                <a:gd name="T26" fmla="*/ 126 w 468"/>
                <a:gd name="T27" fmla="*/ 556 h 620"/>
                <a:gd name="T28" fmla="*/ 202 w 468"/>
                <a:gd name="T29" fmla="*/ 506 h 620"/>
                <a:gd name="T30" fmla="*/ 217 w 468"/>
                <a:gd name="T31" fmla="*/ 427 h 620"/>
                <a:gd name="T32" fmla="*/ 224 w 468"/>
                <a:gd name="T33" fmla="*/ 394 h 620"/>
                <a:gd name="T34" fmla="*/ 277 w 468"/>
                <a:gd name="T35" fmla="*/ 448 h 620"/>
                <a:gd name="T36" fmla="*/ 324 w 468"/>
                <a:gd name="T37" fmla="*/ 401 h 620"/>
                <a:gd name="T38" fmla="*/ 358 w 468"/>
                <a:gd name="T39" fmla="*/ 324 h 620"/>
                <a:gd name="T40" fmla="*/ 372 w 468"/>
                <a:gd name="T41" fmla="*/ 246 h 620"/>
                <a:gd name="T42" fmla="*/ 400 w 468"/>
                <a:gd name="T43" fmla="*/ 303 h 620"/>
                <a:gd name="T44" fmla="*/ 417 w 468"/>
                <a:gd name="T45" fmla="*/ 271 h 620"/>
                <a:gd name="T46" fmla="*/ 433 w 468"/>
                <a:gd name="T47" fmla="*/ 237 h 620"/>
                <a:gd name="T48" fmla="*/ 446 w 468"/>
                <a:gd name="T49" fmla="*/ 202 h 620"/>
                <a:gd name="T50" fmla="*/ 457 w 468"/>
                <a:gd name="T51" fmla="*/ 165 h 620"/>
                <a:gd name="T52" fmla="*/ 463 w 468"/>
                <a:gd name="T53" fmla="*/ 126 h 620"/>
                <a:gd name="T54" fmla="*/ 468 w 468"/>
                <a:gd name="T55" fmla="*/ 86 h 620"/>
                <a:gd name="T56" fmla="*/ 467 w 468"/>
                <a:gd name="T57" fmla="*/ 44 h 620"/>
                <a:gd name="T58" fmla="*/ 462 w 468"/>
                <a:gd name="T59" fmla="*/ 0 h 620"/>
                <a:gd name="T60" fmla="*/ 431 w 468"/>
                <a:gd name="T61" fmla="*/ 2 h 620"/>
                <a:gd name="T62" fmla="*/ 395 w 468"/>
                <a:gd name="T63" fmla="*/ 6 h 620"/>
                <a:gd name="T64" fmla="*/ 350 w 468"/>
                <a:gd name="T65" fmla="*/ 17 h 620"/>
                <a:gd name="T66" fmla="*/ 298 w 468"/>
                <a:gd name="T67" fmla="*/ 36 h 620"/>
                <a:gd name="T68" fmla="*/ 271 w 468"/>
                <a:gd name="T69" fmla="*/ 49 h 620"/>
                <a:gd name="T70" fmla="*/ 243 w 468"/>
                <a:gd name="T71" fmla="*/ 65 h 620"/>
                <a:gd name="T72" fmla="*/ 215 w 468"/>
                <a:gd name="T73" fmla="*/ 83 h 620"/>
                <a:gd name="T74" fmla="*/ 188 w 468"/>
                <a:gd name="T75" fmla="*/ 106 h 620"/>
                <a:gd name="T76" fmla="*/ 160 w 468"/>
                <a:gd name="T77" fmla="*/ 131 h 620"/>
                <a:gd name="T78" fmla="*/ 134 w 468"/>
                <a:gd name="T79" fmla="*/ 16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8" h="620">
                  <a:moveTo>
                    <a:pt x="231" y="147"/>
                  </a:moveTo>
                  <a:lnTo>
                    <a:pt x="217" y="155"/>
                  </a:lnTo>
                  <a:lnTo>
                    <a:pt x="180" y="181"/>
                  </a:lnTo>
                  <a:lnTo>
                    <a:pt x="130" y="215"/>
                  </a:lnTo>
                  <a:lnTo>
                    <a:pt x="76" y="252"/>
                  </a:lnTo>
                  <a:lnTo>
                    <a:pt x="67" y="269"/>
                  </a:lnTo>
                  <a:lnTo>
                    <a:pt x="61" y="285"/>
                  </a:lnTo>
                  <a:lnTo>
                    <a:pt x="53" y="302"/>
                  </a:lnTo>
                  <a:lnTo>
                    <a:pt x="46" y="320"/>
                  </a:lnTo>
                  <a:lnTo>
                    <a:pt x="127" y="309"/>
                  </a:lnTo>
                  <a:lnTo>
                    <a:pt x="120" y="314"/>
                  </a:lnTo>
                  <a:lnTo>
                    <a:pt x="98" y="328"/>
                  </a:lnTo>
                  <a:lnTo>
                    <a:pt x="67" y="350"/>
                  </a:lnTo>
                  <a:lnTo>
                    <a:pt x="30" y="374"/>
                  </a:lnTo>
                  <a:lnTo>
                    <a:pt x="24" y="401"/>
                  </a:lnTo>
                  <a:lnTo>
                    <a:pt x="17" y="428"/>
                  </a:lnTo>
                  <a:lnTo>
                    <a:pt x="13" y="457"/>
                  </a:lnTo>
                  <a:lnTo>
                    <a:pt x="9" y="487"/>
                  </a:lnTo>
                  <a:lnTo>
                    <a:pt x="5" y="518"/>
                  </a:lnTo>
                  <a:lnTo>
                    <a:pt x="2" y="551"/>
                  </a:lnTo>
                  <a:lnTo>
                    <a:pt x="1" y="584"/>
                  </a:lnTo>
                  <a:lnTo>
                    <a:pt x="0" y="620"/>
                  </a:lnTo>
                  <a:lnTo>
                    <a:pt x="4" y="617"/>
                  </a:lnTo>
                  <a:lnTo>
                    <a:pt x="16" y="612"/>
                  </a:lnTo>
                  <a:lnTo>
                    <a:pt x="36" y="603"/>
                  </a:lnTo>
                  <a:lnTo>
                    <a:pt x="62" y="592"/>
                  </a:lnTo>
                  <a:lnTo>
                    <a:pt x="92" y="575"/>
                  </a:lnTo>
                  <a:lnTo>
                    <a:pt x="126" y="556"/>
                  </a:lnTo>
                  <a:lnTo>
                    <a:pt x="163" y="533"/>
                  </a:lnTo>
                  <a:lnTo>
                    <a:pt x="202" y="506"/>
                  </a:lnTo>
                  <a:lnTo>
                    <a:pt x="211" y="463"/>
                  </a:lnTo>
                  <a:lnTo>
                    <a:pt x="217" y="427"/>
                  </a:lnTo>
                  <a:lnTo>
                    <a:pt x="223" y="403"/>
                  </a:lnTo>
                  <a:lnTo>
                    <a:pt x="224" y="394"/>
                  </a:lnTo>
                  <a:lnTo>
                    <a:pt x="252" y="470"/>
                  </a:lnTo>
                  <a:lnTo>
                    <a:pt x="277" y="448"/>
                  </a:lnTo>
                  <a:lnTo>
                    <a:pt x="300" y="425"/>
                  </a:lnTo>
                  <a:lnTo>
                    <a:pt x="324" y="401"/>
                  </a:lnTo>
                  <a:lnTo>
                    <a:pt x="347" y="376"/>
                  </a:lnTo>
                  <a:lnTo>
                    <a:pt x="358" y="324"/>
                  </a:lnTo>
                  <a:lnTo>
                    <a:pt x="366" y="278"/>
                  </a:lnTo>
                  <a:lnTo>
                    <a:pt x="372" y="246"/>
                  </a:lnTo>
                  <a:lnTo>
                    <a:pt x="374" y="234"/>
                  </a:lnTo>
                  <a:lnTo>
                    <a:pt x="400" y="303"/>
                  </a:lnTo>
                  <a:lnTo>
                    <a:pt x="408" y="287"/>
                  </a:lnTo>
                  <a:lnTo>
                    <a:pt x="417" y="271"/>
                  </a:lnTo>
                  <a:lnTo>
                    <a:pt x="426" y="255"/>
                  </a:lnTo>
                  <a:lnTo>
                    <a:pt x="433" y="237"/>
                  </a:lnTo>
                  <a:lnTo>
                    <a:pt x="440" y="220"/>
                  </a:lnTo>
                  <a:lnTo>
                    <a:pt x="446" y="202"/>
                  </a:lnTo>
                  <a:lnTo>
                    <a:pt x="451" y="183"/>
                  </a:lnTo>
                  <a:lnTo>
                    <a:pt x="457" y="165"/>
                  </a:lnTo>
                  <a:lnTo>
                    <a:pt x="460" y="146"/>
                  </a:lnTo>
                  <a:lnTo>
                    <a:pt x="463" y="126"/>
                  </a:lnTo>
                  <a:lnTo>
                    <a:pt x="466" y="106"/>
                  </a:lnTo>
                  <a:lnTo>
                    <a:pt x="468" y="86"/>
                  </a:lnTo>
                  <a:lnTo>
                    <a:pt x="468" y="65"/>
                  </a:lnTo>
                  <a:lnTo>
                    <a:pt x="467" y="44"/>
                  </a:lnTo>
                  <a:lnTo>
                    <a:pt x="466" y="22"/>
                  </a:lnTo>
                  <a:lnTo>
                    <a:pt x="462" y="0"/>
                  </a:lnTo>
                  <a:lnTo>
                    <a:pt x="455" y="0"/>
                  </a:lnTo>
                  <a:lnTo>
                    <a:pt x="431" y="2"/>
                  </a:lnTo>
                  <a:lnTo>
                    <a:pt x="414" y="3"/>
                  </a:lnTo>
                  <a:lnTo>
                    <a:pt x="395" y="6"/>
                  </a:lnTo>
                  <a:lnTo>
                    <a:pt x="374" y="12"/>
                  </a:lnTo>
                  <a:lnTo>
                    <a:pt x="350" y="17"/>
                  </a:lnTo>
                  <a:lnTo>
                    <a:pt x="324" y="26"/>
                  </a:lnTo>
                  <a:lnTo>
                    <a:pt x="298" y="36"/>
                  </a:lnTo>
                  <a:lnTo>
                    <a:pt x="284" y="42"/>
                  </a:lnTo>
                  <a:lnTo>
                    <a:pt x="271" y="49"/>
                  </a:lnTo>
                  <a:lnTo>
                    <a:pt x="257" y="56"/>
                  </a:lnTo>
                  <a:lnTo>
                    <a:pt x="243" y="65"/>
                  </a:lnTo>
                  <a:lnTo>
                    <a:pt x="229" y="73"/>
                  </a:lnTo>
                  <a:lnTo>
                    <a:pt x="215" y="83"/>
                  </a:lnTo>
                  <a:lnTo>
                    <a:pt x="201" y="94"/>
                  </a:lnTo>
                  <a:lnTo>
                    <a:pt x="188" y="106"/>
                  </a:lnTo>
                  <a:lnTo>
                    <a:pt x="174" y="117"/>
                  </a:lnTo>
                  <a:lnTo>
                    <a:pt x="160" y="131"/>
                  </a:lnTo>
                  <a:lnTo>
                    <a:pt x="147" y="146"/>
                  </a:lnTo>
                  <a:lnTo>
                    <a:pt x="134" y="161"/>
                  </a:lnTo>
                  <a:lnTo>
                    <a:pt x="231" y="147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128"/>
            <p:cNvSpPr>
              <a:spLocks/>
            </p:cNvSpPr>
            <p:nvPr userDrawn="1"/>
          </p:nvSpPr>
          <p:spPr bwMode="auto">
            <a:xfrm>
              <a:off x="-5380038" y="-293074"/>
              <a:ext cx="147638" cy="303213"/>
            </a:xfrm>
            <a:custGeom>
              <a:avLst/>
              <a:gdLst>
                <a:gd name="T0" fmla="*/ 276 w 373"/>
                <a:gd name="T1" fmla="*/ 527 h 763"/>
                <a:gd name="T2" fmla="*/ 335 w 373"/>
                <a:gd name="T3" fmla="*/ 439 h 763"/>
                <a:gd name="T4" fmla="*/ 372 w 373"/>
                <a:gd name="T5" fmla="*/ 365 h 763"/>
                <a:gd name="T6" fmla="*/ 368 w 373"/>
                <a:gd name="T7" fmla="*/ 327 h 763"/>
                <a:gd name="T8" fmla="*/ 285 w 373"/>
                <a:gd name="T9" fmla="*/ 348 h 763"/>
                <a:gd name="T10" fmla="*/ 306 w 373"/>
                <a:gd name="T11" fmla="*/ 318 h 763"/>
                <a:gd name="T12" fmla="*/ 353 w 373"/>
                <a:gd name="T13" fmla="*/ 248 h 763"/>
                <a:gd name="T14" fmla="*/ 336 w 373"/>
                <a:gd name="T15" fmla="*/ 192 h 763"/>
                <a:gd name="T16" fmla="*/ 314 w 373"/>
                <a:gd name="T17" fmla="*/ 132 h 763"/>
                <a:gd name="T18" fmla="*/ 285 w 373"/>
                <a:gd name="T19" fmla="*/ 68 h 763"/>
                <a:gd name="T20" fmla="*/ 250 w 373"/>
                <a:gd name="T21" fmla="*/ 0 h 763"/>
                <a:gd name="T22" fmla="*/ 236 w 373"/>
                <a:gd name="T23" fmla="*/ 13 h 763"/>
                <a:gd name="T24" fmla="*/ 200 w 373"/>
                <a:gd name="T25" fmla="*/ 48 h 763"/>
                <a:gd name="T26" fmla="*/ 151 w 373"/>
                <a:gd name="T27" fmla="*/ 106 h 763"/>
                <a:gd name="T28" fmla="*/ 124 w 373"/>
                <a:gd name="T29" fmla="*/ 140 h 763"/>
                <a:gd name="T30" fmla="*/ 97 w 373"/>
                <a:gd name="T31" fmla="*/ 179 h 763"/>
                <a:gd name="T32" fmla="*/ 125 w 373"/>
                <a:gd name="T33" fmla="*/ 262 h 763"/>
                <a:gd name="T34" fmla="*/ 137 w 373"/>
                <a:gd name="T35" fmla="*/ 298 h 763"/>
                <a:gd name="T36" fmla="*/ 52 w 373"/>
                <a:gd name="T37" fmla="*/ 262 h 763"/>
                <a:gd name="T38" fmla="*/ 27 w 373"/>
                <a:gd name="T39" fmla="*/ 325 h 763"/>
                <a:gd name="T40" fmla="*/ 35 w 373"/>
                <a:gd name="T41" fmla="*/ 412 h 763"/>
                <a:gd name="T42" fmla="*/ 62 w 373"/>
                <a:gd name="T43" fmla="*/ 492 h 763"/>
                <a:gd name="T44" fmla="*/ 1 w 373"/>
                <a:gd name="T45" fmla="*/ 446 h 763"/>
                <a:gd name="T46" fmla="*/ 0 w 373"/>
                <a:gd name="T47" fmla="*/ 484 h 763"/>
                <a:gd name="T48" fmla="*/ 2 w 373"/>
                <a:gd name="T49" fmla="*/ 521 h 763"/>
                <a:gd name="T50" fmla="*/ 8 w 373"/>
                <a:gd name="T51" fmla="*/ 561 h 763"/>
                <a:gd name="T52" fmla="*/ 17 w 373"/>
                <a:gd name="T53" fmla="*/ 600 h 763"/>
                <a:gd name="T54" fmla="*/ 30 w 373"/>
                <a:gd name="T55" fmla="*/ 641 h 763"/>
                <a:gd name="T56" fmla="*/ 49 w 373"/>
                <a:gd name="T57" fmla="*/ 681 h 763"/>
                <a:gd name="T58" fmla="*/ 73 w 373"/>
                <a:gd name="T59" fmla="*/ 722 h 763"/>
                <a:gd name="T60" fmla="*/ 101 w 373"/>
                <a:gd name="T61" fmla="*/ 763 h 763"/>
                <a:gd name="T62" fmla="*/ 134 w 373"/>
                <a:gd name="T63" fmla="*/ 750 h 763"/>
                <a:gd name="T64" fmla="*/ 170 w 373"/>
                <a:gd name="T65" fmla="*/ 733 h 763"/>
                <a:gd name="T66" fmla="*/ 211 w 373"/>
                <a:gd name="T67" fmla="*/ 707 h 763"/>
                <a:gd name="T68" fmla="*/ 255 w 373"/>
                <a:gd name="T69" fmla="*/ 672 h 763"/>
                <a:gd name="T70" fmla="*/ 278 w 373"/>
                <a:gd name="T71" fmla="*/ 649 h 763"/>
                <a:gd name="T72" fmla="*/ 298 w 373"/>
                <a:gd name="T73" fmla="*/ 624 h 763"/>
                <a:gd name="T74" fmla="*/ 318 w 373"/>
                <a:gd name="T75" fmla="*/ 597 h 763"/>
                <a:gd name="T76" fmla="*/ 335 w 373"/>
                <a:gd name="T77" fmla="*/ 566 h 763"/>
                <a:gd name="T78" fmla="*/ 349 w 373"/>
                <a:gd name="T79" fmla="*/ 531 h 763"/>
                <a:gd name="T80" fmla="*/ 361 w 373"/>
                <a:gd name="T81" fmla="*/ 49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3" h="763">
                  <a:moveTo>
                    <a:pt x="266" y="541"/>
                  </a:moveTo>
                  <a:lnTo>
                    <a:pt x="276" y="527"/>
                  </a:lnTo>
                  <a:lnTo>
                    <a:pt x="300" y="489"/>
                  </a:lnTo>
                  <a:lnTo>
                    <a:pt x="335" y="439"/>
                  </a:lnTo>
                  <a:lnTo>
                    <a:pt x="373" y="383"/>
                  </a:lnTo>
                  <a:lnTo>
                    <a:pt x="372" y="365"/>
                  </a:lnTo>
                  <a:lnTo>
                    <a:pt x="371" y="346"/>
                  </a:lnTo>
                  <a:lnTo>
                    <a:pt x="368" y="327"/>
                  </a:lnTo>
                  <a:lnTo>
                    <a:pt x="365" y="308"/>
                  </a:lnTo>
                  <a:lnTo>
                    <a:pt x="285" y="348"/>
                  </a:lnTo>
                  <a:lnTo>
                    <a:pt x="291" y="339"/>
                  </a:lnTo>
                  <a:lnTo>
                    <a:pt x="306" y="318"/>
                  </a:lnTo>
                  <a:lnTo>
                    <a:pt x="327" y="286"/>
                  </a:lnTo>
                  <a:lnTo>
                    <a:pt x="353" y="248"/>
                  </a:lnTo>
                  <a:lnTo>
                    <a:pt x="346" y="221"/>
                  </a:lnTo>
                  <a:lnTo>
                    <a:pt x="336" y="192"/>
                  </a:lnTo>
                  <a:lnTo>
                    <a:pt x="326" y="163"/>
                  </a:lnTo>
                  <a:lnTo>
                    <a:pt x="314" y="132"/>
                  </a:lnTo>
                  <a:lnTo>
                    <a:pt x="300" y="100"/>
                  </a:lnTo>
                  <a:lnTo>
                    <a:pt x="285" y="68"/>
                  </a:lnTo>
                  <a:lnTo>
                    <a:pt x="268" y="34"/>
                  </a:lnTo>
                  <a:lnTo>
                    <a:pt x="250" y="0"/>
                  </a:lnTo>
                  <a:lnTo>
                    <a:pt x="246" y="3"/>
                  </a:lnTo>
                  <a:lnTo>
                    <a:pt x="236" y="13"/>
                  </a:lnTo>
                  <a:lnTo>
                    <a:pt x="220" y="28"/>
                  </a:lnTo>
                  <a:lnTo>
                    <a:pt x="200" y="48"/>
                  </a:lnTo>
                  <a:lnTo>
                    <a:pt x="176" y="74"/>
                  </a:lnTo>
                  <a:lnTo>
                    <a:pt x="151" y="106"/>
                  </a:lnTo>
                  <a:lnTo>
                    <a:pt x="137" y="122"/>
                  </a:lnTo>
                  <a:lnTo>
                    <a:pt x="124" y="140"/>
                  </a:lnTo>
                  <a:lnTo>
                    <a:pt x="111" y="160"/>
                  </a:lnTo>
                  <a:lnTo>
                    <a:pt x="97" y="179"/>
                  </a:lnTo>
                  <a:lnTo>
                    <a:pt x="112" y="224"/>
                  </a:lnTo>
                  <a:lnTo>
                    <a:pt x="125" y="262"/>
                  </a:lnTo>
                  <a:lnTo>
                    <a:pt x="134" y="288"/>
                  </a:lnTo>
                  <a:lnTo>
                    <a:pt x="137" y="298"/>
                  </a:lnTo>
                  <a:lnTo>
                    <a:pt x="66" y="233"/>
                  </a:lnTo>
                  <a:lnTo>
                    <a:pt x="52" y="262"/>
                  </a:lnTo>
                  <a:lnTo>
                    <a:pt x="39" y="292"/>
                  </a:lnTo>
                  <a:lnTo>
                    <a:pt x="27" y="325"/>
                  </a:lnTo>
                  <a:lnTo>
                    <a:pt x="16" y="357"/>
                  </a:lnTo>
                  <a:lnTo>
                    <a:pt x="35" y="412"/>
                  </a:lnTo>
                  <a:lnTo>
                    <a:pt x="51" y="459"/>
                  </a:lnTo>
                  <a:lnTo>
                    <a:pt x="62" y="492"/>
                  </a:lnTo>
                  <a:lnTo>
                    <a:pt x="66" y="505"/>
                  </a:lnTo>
                  <a:lnTo>
                    <a:pt x="1" y="446"/>
                  </a:lnTo>
                  <a:lnTo>
                    <a:pt x="0" y="464"/>
                  </a:lnTo>
                  <a:lnTo>
                    <a:pt x="0" y="484"/>
                  </a:lnTo>
                  <a:lnTo>
                    <a:pt x="0" y="503"/>
                  </a:lnTo>
                  <a:lnTo>
                    <a:pt x="2" y="521"/>
                  </a:lnTo>
                  <a:lnTo>
                    <a:pt x="4" y="541"/>
                  </a:lnTo>
                  <a:lnTo>
                    <a:pt x="8" y="561"/>
                  </a:lnTo>
                  <a:lnTo>
                    <a:pt x="12" y="581"/>
                  </a:lnTo>
                  <a:lnTo>
                    <a:pt x="17" y="600"/>
                  </a:lnTo>
                  <a:lnTo>
                    <a:pt x="23" y="621"/>
                  </a:lnTo>
                  <a:lnTo>
                    <a:pt x="30" y="641"/>
                  </a:lnTo>
                  <a:lnTo>
                    <a:pt x="39" y="661"/>
                  </a:lnTo>
                  <a:lnTo>
                    <a:pt x="49" y="681"/>
                  </a:lnTo>
                  <a:lnTo>
                    <a:pt x="61" y="702"/>
                  </a:lnTo>
                  <a:lnTo>
                    <a:pt x="73" y="722"/>
                  </a:lnTo>
                  <a:lnTo>
                    <a:pt x="87" y="743"/>
                  </a:lnTo>
                  <a:lnTo>
                    <a:pt x="101" y="763"/>
                  </a:lnTo>
                  <a:lnTo>
                    <a:pt x="110" y="760"/>
                  </a:lnTo>
                  <a:lnTo>
                    <a:pt x="134" y="750"/>
                  </a:lnTo>
                  <a:lnTo>
                    <a:pt x="150" y="743"/>
                  </a:lnTo>
                  <a:lnTo>
                    <a:pt x="170" y="733"/>
                  </a:lnTo>
                  <a:lnTo>
                    <a:pt x="190" y="721"/>
                  </a:lnTo>
                  <a:lnTo>
                    <a:pt x="211" y="707"/>
                  </a:lnTo>
                  <a:lnTo>
                    <a:pt x="233" y="691"/>
                  </a:lnTo>
                  <a:lnTo>
                    <a:pt x="255" y="672"/>
                  </a:lnTo>
                  <a:lnTo>
                    <a:pt x="267" y="661"/>
                  </a:lnTo>
                  <a:lnTo>
                    <a:pt x="278" y="649"/>
                  </a:lnTo>
                  <a:lnTo>
                    <a:pt x="287" y="637"/>
                  </a:lnTo>
                  <a:lnTo>
                    <a:pt x="298" y="624"/>
                  </a:lnTo>
                  <a:lnTo>
                    <a:pt x="308" y="611"/>
                  </a:lnTo>
                  <a:lnTo>
                    <a:pt x="318" y="597"/>
                  </a:lnTo>
                  <a:lnTo>
                    <a:pt x="326" y="582"/>
                  </a:lnTo>
                  <a:lnTo>
                    <a:pt x="335" y="566"/>
                  </a:lnTo>
                  <a:lnTo>
                    <a:pt x="343" y="548"/>
                  </a:lnTo>
                  <a:lnTo>
                    <a:pt x="349" y="531"/>
                  </a:lnTo>
                  <a:lnTo>
                    <a:pt x="355" y="513"/>
                  </a:lnTo>
                  <a:lnTo>
                    <a:pt x="361" y="493"/>
                  </a:lnTo>
                  <a:lnTo>
                    <a:pt x="266" y="541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129"/>
            <p:cNvSpPr>
              <a:spLocks/>
            </p:cNvSpPr>
            <p:nvPr userDrawn="1"/>
          </p:nvSpPr>
          <p:spPr bwMode="auto">
            <a:xfrm>
              <a:off x="-5357813" y="8551"/>
              <a:ext cx="223838" cy="173038"/>
            </a:xfrm>
            <a:custGeom>
              <a:avLst/>
              <a:gdLst>
                <a:gd name="T0" fmla="*/ 112 w 561"/>
                <a:gd name="T1" fmla="*/ 260 h 438"/>
                <a:gd name="T2" fmla="*/ 150 w 561"/>
                <a:gd name="T3" fmla="*/ 345 h 438"/>
                <a:gd name="T4" fmla="*/ 190 w 561"/>
                <a:gd name="T5" fmla="*/ 405 h 438"/>
                <a:gd name="T6" fmla="*/ 223 w 561"/>
                <a:gd name="T7" fmla="*/ 416 h 438"/>
                <a:gd name="T8" fmla="*/ 253 w 561"/>
                <a:gd name="T9" fmla="*/ 335 h 438"/>
                <a:gd name="T10" fmla="*/ 266 w 561"/>
                <a:gd name="T11" fmla="*/ 364 h 438"/>
                <a:gd name="T12" fmla="*/ 297 w 561"/>
                <a:gd name="T13" fmla="*/ 431 h 438"/>
                <a:gd name="T14" fmla="*/ 353 w 561"/>
                <a:gd name="T15" fmla="*/ 436 h 438"/>
                <a:gd name="T16" fmla="*/ 415 w 561"/>
                <a:gd name="T17" fmla="*/ 438 h 438"/>
                <a:gd name="T18" fmla="*/ 484 w 561"/>
                <a:gd name="T19" fmla="*/ 436 h 438"/>
                <a:gd name="T20" fmla="*/ 561 w 561"/>
                <a:gd name="T21" fmla="*/ 430 h 438"/>
                <a:gd name="T22" fmla="*/ 559 w 561"/>
                <a:gd name="T23" fmla="*/ 412 h 438"/>
                <a:gd name="T24" fmla="*/ 549 w 561"/>
                <a:gd name="T25" fmla="*/ 368 h 438"/>
                <a:gd name="T26" fmla="*/ 531 w 561"/>
                <a:gd name="T27" fmla="*/ 303 h 438"/>
                <a:gd name="T28" fmla="*/ 518 w 561"/>
                <a:gd name="T29" fmla="*/ 267 h 438"/>
                <a:gd name="T30" fmla="*/ 501 w 561"/>
                <a:gd name="T31" fmla="*/ 228 h 438"/>
                <a:gd name="T32" fmla="*/ 416 w 561"/>
                <a:gd name="T33" fmla="*/ 222 h 438"/>
                <a:gd name="T34" fmla="*/ 381 w 561"/>
                <a:gd name="T35" fmla="*/ 220 h 438"/>
                <a:gd name="T36" fmla="*/ 459 w 561"/>
                <a:gd name="T37" fmla="*/ 158 h 438"/>
                <a:gd name="T38" fmla="*/ 432 w 561"/>
                <a:gd name="T39" fmla="*/ 123 h 438"/>
                <a:gd name="T40" fmla="*/ 411 w 561"/>
                <a:gd name="T41" fmla="*/ 101 h 438"/>
                <a:gd name="T42" fmla="*/ 345 w 561"/>
                <a:gd name="T43" fmla="*/ 87 h 438"/>
                <a:gd name="T44" fmla="*/ 263 w 561"/>
                <a:gd name="T45" fmla="*/ 82 h 438"/>
                <a:gd name="T46" fmla="*/ 337 w 561"/>
                <a:gd name="T47" fmla="*/ 45 h 438"/>
                <a:gd name="T48" fmla="*/ 306 w 561"/>
                <a:gd name="T49" fmla="*/ 30 h 438"/>
                <a:gd name="T50" fmla="*/ 273 w 561"/>
                <a:gd name="T51" fmla="*/ 17 h 438"/>
                <a:gd name="T52" fmla="*/ 238 w 561"/>
                <a:gd name="T53" fmla="*/ 9 h 438"/>
                <a:gd name="T54" fmla="*/ 199 w 561"/>
                <a:gd name="T55" fmla="*/ 2 h 438"/>
                <a:gd name="T56" fmla="*/ 158 w 561"/>
                <a:gd name="T57" fmla="*/ 0 h 438"/>
                <a:gd name="T58" fmla="*/ 114 w 561"/>
                <a:gd name="T59" fmla="*/ 1 h 438"/>
                <a:gd name="T60" fmla="*/ 67 w 561"/>
                <a:gd name="T61" fmla="*/ 7 h 438"/>
                <a:gd name="T62" fmla="*/ 17 w 561"/>
                <a:gd name="T63" fmla="*/ 17 h 438"/>
                <a:gd name="T64" fmla="*/ 8 w 561"/>
                <a:gd name="T65" fmla="*/ 52 h 438"/>
                <a:gd name="T66" fmla="*/ 2 w 561"/>
                <a:gd name="T67" fmla="*/ 90 h 438"/>
                <a:gd name="T68" fmla="*/ 0 w 561"/>
                <a:gd name="T69" fmla="*/ 136 h 438"/>
                <a:gd name="T70" fmla="*/ 3 w 561"/>
                <a:gd name="T71" fmla="*/ 189 h 438"/>
                <a:gd name="T72" fmla="*/ 9 w 561"/>
                <a:gd name="T73" fmla="*/ 217 h 438"/>
                <a:gd name="T74" fmla="*/ 18 w 561"/>
                <a:gd name="T75" fmla="*/ 244 h 438"/>
                <a:gd name="T76" fmla="*/ 30 w 561"/>
                <a:gd name="T77" fmla="*/ 272 h 438"/>
                <a:gd name="T78" fmla="*/ 45 w 561"/>
                <a:gd name="T79" fmla="*/ 298 h 438"/>
                <a:gd name="T80" fmla="*/ 65 w 561"/>
                <a:gd name="T81" fmla="*/ 324 h 438"/>
                <a:gd name="T82" fmla="*/ 90 w 561"/>
                <a:gd name="T83" fmla="*/ 34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61" h="438">
                  <a:moveTo>
                    <a:pt x="105" y="246"/>
                  </a:moveTo>
                  <a:lnTo>
                    <a:pt x="112" y="260"/>
                  </a:lnTo>
                  <a:lnTo>
                    <a:pt x="127" y="296"/>
                  </a:lnTo>
                  <a:lnTo>
                    <a:pt x="150" y="345"/>
                  </a:lnTo>
                  <a:lnTo>
                    <a:pt x="173" y="398"/>
                  </a:lnTo>
                  <a:lnTo>
                    <a:pt x="190" y="405"/>
                  </a:lnTo>
                  <a:lnTo>
                    <a:pt x="206" y="410"/>
                  </a:lnTo>
                  <a:lnTo>
                    <a:pt x="223" y="416"/>
                  </a:lnTo>
                  <a:lnTo>
                    <a:pt x="240" y="420"/>
                  </a:lnTo>
                  <a:lnTo>
                    <a:pt x="253" y="335"/>
                  </a:lnTo>
                  <a:lnTo>
                    <a:pt x="257" y="342"/>
                  </a:lnTo>
                  <a:lnTo>
                    <a:pt x="266" y="364"/>
                  </a:lnTo>
                  <a:lnTo>
                    <a:pt x="280" y="394"/>
                  </a:lnTo>
                  <a:lnTo>
                    <a:pt x="297" y="431"/>
                  </a:lnTo>
                  <a:lnTo>
                    <a:pt x="324" y="434"/>
                  </a:lnTo>
                  <a:lnTo>
                    <a:pt x="353" y="436"/>
                  </a:lnTo>
                  <a:lnTo>
                    <a:pt x="383" y="438"/>
                  </a:lnTo>
                  <a:lnTo>
                    <a:pt x="415" y="438"/>
                  </a:lnTo>
                  <a:lnTo>
                    <a:pt x="449" y="438"/>
                  </a:lnTo>
                  <a:lnTo>
                    <a:pt x="484" y="436"/>
                  </a:lnTo>
                  <a:lnTo>
                    <a:pt x="522" y="434"/>
                  </a:lnTo>
                  <a:lnTo>
                    <a:pt x="561" y="430"/>
                  </a:lnTo>
                  <a:lnTo>
                    <a:pt x="560" y="425"/>
                  </a:lnTo>
                  <a:lnTo>
                    <a:pt x="559" y="412"/>
                  </a:lnTo>
                  <a:lnTo>
                    <a:pt x="555" y="393"/>
                  </a:lnTo>
                  <a:lnTo>
                    <a:pt x="549" y="368"/>
                  </a:lnTo>
                  <a:lnTo>
                    <a:pt x="542" y="337"/>
                  </a:lnTo>
                  <a:lnTo>
                    <a:pt x="531" y="303"/>
                  </a:lnTo>
                  <a:lnTo>
                    <a:pt x="524" y="285"/>
                  </a:lnTo>
                  <a:lnTo>
                    <a:pt x="518" y="267"/>
                  </a:lnTo>
                  <a:lnTo>
                    <a:pt x="509" y="247"/>
                  </a:lnTo>
                  <a:lnTo>
                    <a:pt x="501" y="228"/>
                  </a:lnTo>
                  <a:lnTo>
                    <a:pt x="455" y="226"/>
                  </a:lnTo>
                  <a:lnTo>
                    <a:pt x="416" y="222"/>
                  </a:lnTo>
                  <a:lnTo>
                    <a:pt x="391" y="221"/>
                  </a:lnTo>
                  <a:lnTo>
                    <a:pt x="381" y="220"/>
                  </a:lnTo>
                  <a:lnTo>
                    <a:pt x="475" y="181"/>
                  </a:lnTo>
                  <a:lnTo>
                    <a:pt x="459" y="158"/>
                  </a:lnTo>
                  <a:lnTo>
                    <a:pt x="441" y="134"/>
                  </a:lnTo>
                  <a:lnTo>
                    <a:pt x="432" y="123"/>
                  </a:lnTo>
                  <a:lnTo>
                    <a:pt x="422" y="112"/>
                  </a:lnTo>
                  <a:lnTo>
                    <a:pt x="411" y="101"/>
                  </a:lnTo>
                  <a:lnTo>
                    <a:pt x="400" y="91"/>
                  </a:lnTo>
                  <a:lnTo>
                    <a:pt x="345" y="87"/>
                  </a:lnTo>
                  <a:lnTo>
                    <a:pt x="297" y="84"/>
                  </a:lnTo>
                  <a:lnTo>
                    <a:pt x="263" y="82"/>
                  </a:lnTo>
                  <a:lnTo>
                    <a:pt x="250" y="81"/>
                  </a:lnTo>
                  <a:lnTo>
                    <a:pt x="337" y="45"/>
                  </a:lnTo>
                  <a:lnTo>
                    <a:pt x="321" y="37"/>
                  </a:lnTo>
                  <a:lnTo>
                    <a:pt x="306" y="30"/>
                  </a:lnTo>
                  <a:lnTo>
                    <a:pt x="290" y="24"/>
                  </a:lnTo>
                  <a:lnTo>
                    <a:pt x="273" y="17"/>
                  </a:lnTo>
                  <a:lnTo>
                    <a:pt x="256" y="13"/>
                  </a:lnTo>
                  <a:lnTo>
                    <a:pt x="238" y="9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79" y="1"/>
                  </a:lnTo>
                  <a:lnTo>
                    <a:pt x="158" y="0"/>
                  </a:lnTo>
                  <a:lnTo>
                    <a:pt x="137" y="0"/>
                  </a:lnTo>
                  <a:lnTo>
                    <a:pt x="114" y="1"/>
                  </a:lnTo>
                  <a:lnTo>
                    <a:pt x="91" y="4"/>
                  </a:lnTo>
                  <a:lnTo>
                    <a:pt x="67" y="7"/>
                  </a:lnTo>
                  <a:lnTo>
                    <a:pt x="43" y="12"/>
                  </a:lnTo>
                  <a:lnTo>
                    <a:pt x="17" y="17"/>
                  </a:lnTo>
                  <a:lnTo>
                    <a:pt x="14" y="27"/>
                  </a:lnTo>
                  <a:lnTo>
                    <a:pt x="8" y="52"/>
                  </a:lnTo>
                  <a:lnTo>
                    <a:pt x="5" y="69"/>
                  </a:lnTo>
                  <a:lnTo>
                    <a:pt x="2" y="90"/>
                  </a:lnTo>
                  <a:lnTo>
                    <a:pt x="0" y="112"/>
                  </a:lnTo>
                  <a:lnTo>
                    <a:pt x="0" y="136"/>
                  </a:lnTo>
                  <a:lnTo>
                    <a:pt x="1" y="162"/>
                  </a:lnTo>
                  <a:lnTo>
                    <a:pt x="3" y="189"/>
                  </a:lnTo>
                  <a:lnTo>
                    <a:pt x="6" y="203"/>
                  </a:lnTo>
                  <a:lnTo>
                    <a:pt x="9" y="217"/>
                  </a:lnTo>
                  <a:lnTo>
                    <a:pt x="13" y="230"/>
                  </a:lnTo>
                  <a:lnTo>
                    <a:pt x="18" y="244"/>
                  </a:lnTo>
                  <a:lnTo>
                    <a:pt x="23" y="258"/>
                  </a:lnTo>
                  <a:lnTo>
                    <a:pt x="30" y="272"/>
                  </a:lnTo>
                  <a:lnTo>
                    <a:pt x="37" y="285"/>
                  </a:lnTo>
                  <a:lnTo>
                    <a:pt x="45" y="298"/>
                  </a:lnTo>
                  <a:lnTo>
                    <a:pt x="55" y="311"/>
                  </a:lnTo>
                  <a:lnTo>
                    <a:pt x="65" y="324"/>
                  </a:lnTo>
                  <a:lnTo>
                    <a:pt x="77" y="336"/>
                  </a:lnTo>
                  <a:lnTo>
                    <a:pt x="90" y="348"/>
                  </a:lnTo>
                  <a:lnTo>
                    <a:pt x="105" y="246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130"/>
            <p:cNvSpPr>
              <a:spLocks/>
            </p:cNvSpPr>
            <p:nvPr userDrawn="1"/>
          </p:nvSpPr>
          <p:spPr bwMode="auto">
            <a:xfrm>
              <a:off x="-5638800" y="-34312"/>
              <a:ext cx="304800" cy="120650"/>
            </a:xfrm>
            <a:custGeom>
              <a:avLst/>
              <a:gdLst>
                <a:gd name="T0" fmla="*/ 498 w 768"/>
                <a:gd name="T1" fmla="*/ 60 h 305"/>
                <a:gd name="T2" fmla="*/ 466 w 768"/>
                <a:gd name="T3" fmla="*/ 54 h 305"/>
                <a:gd name="T4" fmla="*/ 414 w 768"/>
                <a:gd name="T5" fmla="*/ 42 h 305"/>
                <a:gd name="T6" fmla="*/ 350 w 768"/>
                <a:gd name="T7" fmla="*/ 28 h 305"/>
                <a:gd name="T8" fmla="*/ 301 w 768"/>
                <a:gd name="T9" fmla="*/ 27 h 305"/>
                <a:gd name="T10" fmla="*/ 267 w 768"/>
                <a:gd name="T11" fmla="*/ 40 h 305"/>
                <a:gd name="T12" fmla="*/ 313 w 768"/>
                <a:gd name="T13" fmla="*/ 98 h 305"/>
                <a:gd name="T14" fmla="*/ 279 w 768"/>
                <a:gd name="T15" fmla="*/ 91 h 305"/>
                <a:gd name="T16" fmla="*/ 198 w 768"/>
                <a:gd name="T17" fmla="*/ 72 h 305"/>
                <a:gd name="T18" fmla="*/ 150 w 768"/>
                <a:gd name="T19" fmla="*/ 100 h 305"/>
                <a:gd name="T20" fmla="*/ 101 w 768"/>
                <a:gd name="T21" fmla="*/ 134 h 305"/>
                <a:gd name="T22" fmla="*/ 52 w 768"/>
                <a:gd name="T23" fmla="*/ 174 h 305"/>
                <a:gd name="T24" fmla="*/ 0 w 768"/>
                <a:gd name="T25" fmla="*/ 219 h 305"/>
                <a:gd name="T26" fmla="*/ 16 w 768"/>
                <a:gd name="T27" fmla="*/ 227 h 305"/>
                <a:gd name="T28" fmla="*/ 63 w 768"/>
                <a:gd name="T29" fmla="*/ 244 h 305"/>
                <a:gd name="T30" fmla="*/ 132 w 768"/>
                <a:gd name="T31" fmla="*/ 268 h 305"/>
                <a:gd name="T32" fmla="*/ 220 w 768"/>
                <a:gd name="T33" fmla="*/ 288 h 305"/>
                <a:gd name="T34" fmla="*/ 288 w 768"/>
                <a:gd name="T35" fmla="*/ 245 h 305"/>
                <a:gd name="T36" fmla="*/ 317 w 768"/>
                <a:gd name="T37" fmla="*/ 227 h 305"/>
                <a:gd name="T38" fmla="*/ 314 w 768"/>
                <a:gd name="T39" fmla="*/ 302 h 305"/>
                <a:gd name="T40" fmla="*/ 381 w 768"/>
                <a:gd name="T41" fmla="*/ 305 h 305"/>
                <a:gd name="T42" fmla="*/ 460 w 768"/>
                <a:gd name="T43" fmla="*/ 275 h 305"/>
                <a:gd name="T44" fmla="*/ 526 w 768"/>
                <a:gd name="T45" fmla="*/ 232 h 305"/>
                <a:gd name="T46" fmla="*/ 503 w 768"/>
                <a:gd name="T47" fmla="*/ 292 h 305"/>
                <a:gd name="T48" fmla="*/ 539 w 768"/>
                <a:gd name="T49" fmla="*/ 283 h 305"/>
                <a:gd name="T50" fmla="*/ 574 w 768"/>
                <a:gd name="T51" fmla="*/ 271 h 305"/>
                <a:gd name="T52" fmla="*/ 610 w 768"/>
                <a:gd name="T53" fmla="*/ 256 h 305"/>
                <a:gd name="T54" fmla="*/ 644 w 768"/>
                <a:gd name="T55" fmla="*/ 239 h 305"/>
                <a:gd name="T56" fmla="*/ 677 w 768"/>
                <a:gd name="T57" fmla="*/ 217 h 305"/>
                <a:gd name="T58" fmla="*/ 708 w 768"/>
                <a:gd name="T59" fmla="*/ 192 h 305"/>
                <a:gd name="T60" fmla="*/ 739 w 768"/>
                <a:gd name="T61" fmla="*/ 163 h 305"/>
                <a:gd name="T62" fmla="*/ 768 w 768"/>
                <a:gd name="T63" fmla="*/ 130 h 305"/>
                <a:gd name="T64" fmla="*/ 744 w 768"/>
                <a:gd name="T65" fmla="*/ 107 h 305"/>
                <a:gd name="T66" fmla="*/ 716 w 768"/>
                <a:gd name="T67" fmla="*/ 85 h 305"/>
                <a:gd name="T68" fmla="*/ 677 w 768"/>
                <a:gd name="T69" fmla="*/ 59 h 305"/>
                <a:gd name="T70" fmla="*/ 628 w 768"/>
                <a:gd name="T71" fmla="*/ 35 h 305"/>
                <a:gd name="T72" fmla="*/ 600 w 768"/>
                <a:gd name="T73" fmla="*/ 24 h 305"/>
                <a:gd name="T74" fmla="*/ 570 w 768"/>
                <a:gd name="T75" fmla="*/ 14 h 305"/>
                <a:gd name="T76" fmla="*/ 537 w 768"/>
                <a:gd name="T77" fmla="*/ 8 h 305"/>
                <a:gd name="T78" fmla="*/ 502 w 768"/>
                <a:gd name="T79" fmla="*/ 2 h 305"/>
                <a:gd name="T80" fmla="*/ 464 w 768"/>
                <a:gd name="T81" fmla="*/ 0 h 305"/>
                <a:gd name="T82" fmla="*/ 425 w 768"/>
                <a:gd name="T83" fmla="*/ 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8" h="305">
                  <a:moveTo>
                    <a:pt x="502" y="62"/>
                  </a:moveTo>
                  <a:lnTo>
                    <a:pt x="498" y="60"/>
                  </a:lnTo>
                  <a:lnTo>
                    <a:pt x="486" y="58"/>
                  </a:lnTo>
                  <a:lnTo>
                    <a:pt x="466" y="54"/>
                  </a:lnTo>
                  <a:lnTo>
                    <a:pt x="442" y="49"/>
                  </a:lnTo>
                  <a:lnTo>
                    <a:pt x="414" y="42"/>
                  </a:lnTo>
                  <a:lnTo>
                    <a:pt x="382" y="36"/>
                  </a:lnTo>
                  <a:lnTo>
                    <a:pt x="350" y="28"/>
                  </a:lnTo>
                  <a:lnTo>
                    <a:pt x="317" y="22"/>
                  </a:lnTo>
                  <a:lnTo>
                    <a:pt x="301" y="27"/>
                  </a:lnTo>
                  <a:lnTo>
                    <a:pt x="284" y="33"/>
                  </a:lnTo>
                  <a:lnTo>
                    <a:pt x="267" y="40"/>
                  </a:lnTo>
                  <a:lnTo>
                    <a:pt x="248" y="47"/>
                  </a:lnTo>
                  <a:lnTo>
                    <a:pt x="313" y="98"/>
                  </a:lnTo>
                  <a:lnTo>
                    <a:pt x="304" y="96"/>
                  </a:lnTo>
                  <a:lnTo>
                    <a:pt x="279" y="91"/>
                  </a:lnTo>
                  <a:lnTo>
                    <a:pt x="242" y="82"/>
                  </a:lnTo>
                  <a:lnTo>
                    <a:pt x="198" y="72"/>
                  </a:lnTo>
                  <a:lnTo>
                    <a:pt x="174" y="86"/>
                  </a:lnTo>
                  <a:lnTo>
                    <a:pt x="150" y="100"/>
                  </a:lnTo>
                  <a:lnTo>
                    <a:pt x="126" y="117"/>
                  </a:lnTo>
                  <a:lnTo>
                    <a:pt x="101" y="134"/>
                  </a:lnTo>
                  <a:lnTo>
                    <a:pt x="77" y="153"/>
                  </a:lnTo>
                  <a:lnTo>
                    <a:pt x="52" y="174"/>
                  </a:lnTo>
                  <a:lnTo>
                    <a:pt x="26" y="195"/>
                  </a:lnTo>
                  <a:lnTo>
                    <a:pt x="0" y="219"/>
                  </a:lnTo>
                  <a:lnTo>
                    <a:pt x="4" y="221"/>
                  </a:lnTo>
                  <a:lnTo>
                    <a:pt x="16" y="227"/>
                  </a:lnTo>
                  <a:lnTo>
                    <a:pt x="36" y="234"/>
                  </a:lnTo>
                  <a:lnTo>
                    <a:pt x="63" y="244"/>
                  </a:lnTo>
                  <a:lnTo>
                    <a:pt x="95" y="256"/>
                  </a:lnTo>
                  <a:lnTo>
                    <a:pt x="132" y="268"/>
                  </a:lnTo>
                  <a:lnTo>
                    <a:pt x="175" y="279"/>
                  </a:lnTo>
                  <a:lnTo>
                    <a:pt x="220" y="288"/>
                  </a:lnTo>
                  <a:lnTo>
                    <a:pt x="258" y="266"/>
                  </a:lnTo>
                  <a:lnTo>
                    <a:pt x="288" y="245"/>
                  </a:lnTo>
                  <a:lnTo>
                    <a:pt x="310" y="232"/>
                  </a:lnTo>
                  <a:lnTo>
                    <a:pt x="317" y="227"/>
                  </a:lnTo>
                  <a:lnTo>
                    <a:pt x="282" y="298"/>
                  </a:lnTo>
                  <a:lnTo>
                    <a:pt x="314" y="302"/>
                  </a:lnTo>
                  <a:lnTo>
                    <a:pt x="348" y="305"/>
                  </a:lnTo>
                  <a:lnTo>
                    <a:pt x="381" y="305"/>
                  </a:lnTo>
                  <a:lnTo>
                    <a:pt x="416" y="303"/>
                  </a:lnTo>
                  <a:lnTo>
                    <a:pt x="460" y="275"/>
                  </a:lnTo>
                  <a:lnTo>
                    <a:pt x="499" y="251"/>
                  </a:lnTo>
                  <a:lnTo>
                    <a:pt x="526" y="232"/>
                  </a:lnTo>
                  <a:lnTo>
                    <a:pt x="537" y="226"/>
                  </a:lnTo>
                  <a:lnTo>
                    <a:pt x="503" y="292"/>
                  </a:lnTo>
                  <a:lnTo>
                    <a:pt x="522" y="287"/>
                  </a:lnTo>
                  <a:lnTo>
                    <a:pt x="539" y="283"/>
                  </a:lnTo>
                  <a:lnTo>
                    <a:pt x="557" y="278"/>
                  </a:lnTo>
                  <a:lnTo>
                    <a:pt x="574" y="271"/>
                  </a:lnTo>
                  <a:lnTo>
                    <a:pt x="592" y="265"/>
                  </a:lnTo>
                  <a:lnTo>
                    <a:pt x="610" y="256"/>
                  </a:lnTo>
                  <a:lnTo>
                    <a:pt x="626" y="247"/>
                  </a:lnTo>
                  <a:lnTo>
                    <a:pt x="644" y="239"/>
                  </a:lnTo>
                  <a:lnTo>
                    <a:pt x="660" y="228"/>
                  </a:lnTo>
                  <a:lnTo>
                    <a:pt x="677" y="217"/>
                  </a:lnTo>
                  <a:lnTo>
                    <a:pt x="692" y="205"/>
                  </a:lnTo>
                  <a:lnTo>
                    <a:pt x="708" y="192"/>
                  </a:lnTo>
                  <a:lnTo>
                    <a:pt x="724" y="178"/>
                  </a:lnTo>
                  <a:lnTo>
                    <a:pt x="739" y="163"/>
                  </a:lnTo>
                  <a:lnTo>
                    <a:pt x="754" y="147"/>
                  </a:lnTo>
                  <a:lnTo>
                    <a:pt x="768" y="130"/>
                  </a:lnTo>
                  <a:lnTo>
                    <a:pt x="761" y="123"/>
                  </a:lnTo>
                  <a:lnTo>
                    <a:pt x="744" y="107"/>
                  </a:lnTo>
                  <a:lnTo>
                    <a:pt x="731" y="97"/>
                  </a:lnTo>
                  <a:lnTo>
                    <a:pt x="716" y="85"/>
                  </a:lnTo>
                  <a:lnTo>
                    <a:pt x="698" y="72"/>
                  </a:lnTo>
                  <a:lnTo>
                    <a:pt x="677" y="59"/>
                  </a:lnTo>
                  <a:lnTo>
                    <a:pt x="654" y="46"/>
                  </a:lnTo>
                  <a:lnTo>
                    <a:pt x="628" y="35"/>
                  </a:lnTo>
                  <a:lnTo>
                    <a:pt x="614" y="29"/>
                  </a:lnTo>
                  <a:lnTo>
                    <a:pt x="600" y="24"/>
                  </a:lnTo>
                  <a:lnTo>
                    <a:pt x="585" y="19"/>
                  </a:lnTo>
                  <a:lnTo>
                    <a:pt x="570" y="14"/>
                  </a:lnTo>
                  <a:lnTo>
                    <a:pt x="554" y="11"/>
                  </a:lnTo>
                  <a:lnTo>
                    <a:pt x="537" y="8"/>
                  </a:lnTo>
                  <a:lnTo>
                    <a:pt x="519" y="4"/>
                  </a:lnTo>
                  <a:lnTo>
                    <a:pt x="502" y="2"/>
                  </a:lnTo>
                  <a:lnTo>
                    <a:pt x="484" y="1"/>
                  </a:lnTo>
                  <a:lnTo>
                    <a:pt x="464" y="0"/>
                  </a:lnTo>
                  <a:lnTo>
                    <a:pt x="445" y="0"/>
                  </a:lnTo>
                  <a:lnTo>
                    <a:pt x="425" y="1"/>
                  </a:lnTo>
                  <a:lnTo>
                    <a:pt x="502" y="62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131"/>
            <p:cNvSpPr>
              <a:spLocks/>
            </p:cNvSpPr>
            <p:nvPr userDrawn="1"/>
          </p:nvSpPr>
          <p:spPr bwMode="auto">
            <a:xfrm>
              <a:off x="-5794375" y="-1483699"/>
              <a:ext cx="146050" cy="307975"/>
            </a:xfrm>
            <a:custGeom>
              <a:avLst/>
              <a:gdLst>
                <a:gd name="T0" fmla="*/ 290 w 368"/>
                <a:gd name="T1" fmla="*/ 513 h 775"/>
                <a:gd name="T2" fmla="*/ 301 w 368"/>
                <a:gd name="T3" fmla="*/ 482 h 775"/>
                <a:gd name="T4" fmla="*/ 319 w 368"/>
                <a:gd name="T5" fmla="*/ 430 h 775"/>
                <a:gd name="T6" fmla="*/ 339 w 368"/>
                <a:gd name="T7" fmla="*/ 369 h 775"/>
                <a:gd name="T8" fmla="*/ 344 w 368"/>
                <a:gd name="T9" fmla="*/ 319 h 775"/>
                <a:gd name="T10" fmla="*/ 332 w 368"/>
                <a:gd name="T11" fmla="*/ 284 h 775"/>
                <a:gd name="T12" fmla="*/ 257 w 368"/>
                <a:gd name="T13" fmla="*/ 326 h 775"/>
                <a:gd name="T14" fmla="*/ 269 w 368"/>
                <a:gd name="T15" fmla="*/ 291 h 775"/>
                <a:gd name="T16" fmla="*/ 296 w 368"/>
                <a:gd name="T17" fmla="*/ 212 h 775"/>
                <a:gd name="T18" fmla="*/ 265 w 368"/>
                <a:gd name="T19" fmla="*/ 162 h 775"/>
                <a:gd name="T20" fmla="*/ 228 w 368"/>
                <a:gd name="T21" fmla="*/ 110 h 775"/>
                <a:gd name="T22" fmla="*/ 184 w 368"/>
                <a:gd name="T23" fmla="*/ 56 h 775"/>
                <a:gd name="T24" fmla="*/ 132 w 368"/>
                <a:gd name="T25" fmla="*/ 0 h 775"/>
                <a:gd name="T26" fmla="*/ 121 w 368"/>
                <a:gd name="T27" fmla="*/ 16 h 775"/>
                <a:gd name="T28" fmla="*/ 96 w 368"/>
                <a:gd name="T29" fmla="*/ 59 h 775"/>
                <a:gd name="T30" fmla="*/ 64 w 368"/>
                <a:gd name="T31" fmla="*/ 127 h 775"/>
                <a:gd name="T32" fmla="*/ 46 w 368"/>
                <a:gd name="T33" fmla="*/ 168 h 775"/>
                <a:gd name="T34" fmla="*/ 31 w 368"/>
                <a:gd name="T35" fmla="*/ 213 h 775"/>
                <a:gd name="T36" fmla="*/ 80 w 368"/>
                <a:gd name="T37" fmla="*/ 285 h 775"/>
                <a:gd name="T38" fmla="*/ 100 w 368"/>
                <a:gd name="T39" fmla="*/ 316 h 775"/>
                <a:gd name="T40" fmla="*/ 10 w 368"/>
                <a:gd name="T41" fmla="*/ 305 h 775"/>
                <a:gd name="T42" fmla="*/ 1 w 368"/>
                <a:gd name="T43" fmla="*/ 371 h 775"/>
                <a:gd name="T44" fmla="*/ 32 w 368"/>
                <a:gd name="T45" fmla="*/ 453 h 775"/>
                <a:gd name="T46" fmla="*/ 79 w 368"/>
                <a:gd name="T47" fmla="*/ 524 h 775"/>
                <a:gd name="T48" fmla="*/ 9 w 368"/>
                <a:gd name="T49" fmla="*/ 495 h 775"/>
                <a:gd name="T50" fmla="*/ 17 w 368"/>
                <a:gd name="T51" fmla="*/ 532 h 775"/>
                <a:gd name="T52" fmla="*/ 29 w 368"/>
                <a:gd name="T53" fmla="*/ 569 h 775"/>
                <a:gd name="T54" fmla="*/ 45 w 368"/>
                <a:gd name="T55" fmla="*/ 604 h 775"/>
                <a:gd name="T56" fmla="*/ 65 w 368"/>
                <a:gd name="T57" fmla="*/ 640 h 775"/>
                <a:gd name="T58" fmla="*/ 89 w 368"/>
                <a:gd name="T59" fmla="*/ 676 h 775"/>
                <a:gd name="T60" fmla="*/ 117 w 368"/>
                <a:gd name="T61" fmla="*/ 710 h 775"/>
                <a:gd name="T62" fmla="*/ 150 w 368"/>
                <a:gd name="T63" fmla="*/ 743 h 775"/>
                <a:gd name="T64" fmla="*/ 188 w 368"/>
                <a:gd name="T65" fmla="*/ 775 h 775"/>
                <a:gd name="T66" fmla="*/ 217 w 368"/>
                <a:gd name="T67" fmla="*/ 754 h 775"/>
                <a:gd name="T68" fmla="*/ 246 w 368"/>
                <a:gd name="T69" fmla="*/ 729 h 775"/>
                <a:gd name="T70" fmla="*/ 280 w 368"/>
                <a:gd name="T71" fmla="*/ 692 h 775"/>
                <a:gd name="T72" fmla="*/ 313 w 368"/>
                <a:gd name="T73" fmla="*/ 645 h 775"/>
                <a:gd name="T74" fmla="*/ 328 w 368"/>
                <a:gd name="T75" fmla="*/ 618 h 775"/>
                <a:gd name="T76" fmla="*/ 342 w 368"/>
                <a:gd name="T77" fmla="*/ 589 h 775"/>
                <a:gd name="T78" fmla="*/ 353 w 368"/>
                <a:gd name="T79" fmla="*/ 557 h 775"/>
                <a:gd name="T80" fmla="*/ 362 w 368"/>
                <a:gd name="T81" fmla="*/ 522 h 775"/>
                <a:gd name="T82" fmla="*/ 367 w 368"/>
                <a:gd name="T83" fmla="*/ 486 h 775"/>
                <a:gd name="T84" fmla="*/ 368 w 368"/>
                <a:gd name="T85" fmla="*/ 447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8" h="775">
                  <a:moveTo>
                    <a:pt x="289" y="517"/>
                  </a:moveTo>
                  <a:lnTo>
                    <a:pt x="290" y="513"/>
                  </a:lnTo>
                  <a:lnTo>
                    <a:pt x="295" y="501"/>
                  </a:lnTo>
                  <a:lnTo>
                    <a:pt x="301" y="482"/>
                  </a:lnTo>
                  <a:lnTo>
                    <a:pt x="309" y="459"/>
                  </a:lnTo>
                  <a:lnTo>
                    <a:pt x="319" y="430"/>
                  </a:lnTo>
                  <a:lnTo>
                    <a:pt x="329" y="400"/>
                  </a:lnTo>
                  <a:lnTo>
                    <a:pt x="339" y="369"/>
                  </a:lnTo>
                  <a:lnTo>
                    <a:pt x="350" y="337"/>
                  </a:lnTo>
                  <a:lnTo>
                    <a:pt x="344" y="319"/>
                  </a:lnTo>
                  <a:lnTo>
                    <a:pt x="338" y="302"/>
                  </a:lnTo>
                  <a:lnTo>
                    <a:pt x="332" y="284"/>
                  </a:lnTo>
                  <a:lnTo>
                    <a:pt x="323" y="265"/>
                  </a:lnTo>
                  <a:lnTo>
                    <a:pt x="257" y="326"/>
                  </a:lnTo>
                  <a:lnTo>
                    <a:pt x="260" y="316"/>
                  </a:lnTo>
                  <a:lnTo>
                    <a:pt x="269" y="291"/>
                  </a:lnTo>
                  <a:lnTo>
                    <a:pt x="281" y="256"/>
                  </a:lnTo>
                  <a:lnTo>
                    <a:pt x="296" y="212"/>
                  </a:lnTo>
                  <a:lnTo>
                    <a:pt x="281" y="187"/>
                  </a:lnTo>
                  <a:lnTo>
                    <a:pt x="265" y="162"/>
                  </a:lnTo>
                  <a:lnTo>
                    <a:pt x="247" y="137"/>
                  </a:lnTo>
                  <a:lnTo>
                    <a:pt x="228" y="110"/>
                  </a:lnTo>
                  <a:lnTo>
                    <a:pt x="206" y="83"/>
                  </a:lnTo>
                  <a:lnTo>
                    <a:pt x="184" y="56"/>
                  </a:lnTo>
                  <a:lnTo>
                    <a:pt x="158" y="28"/>
                  </a:lnTo>
                  <a:lnTo>
                    <a:pt x="132" y="0"/>
                  </a:lnTo>
                  <a:lnTo>
                    <a:pt x="128" y="4"/>
                  </a:lnTo>
                  <a:lnTo>
                    <a:pt x="121" y="16"/>
                  </a:lnTo>
                  <a:lnTo>
                    <a:pt x="110" y="34"/>
                  </a:lnTo>
                  <a:lnTo>
                    <a:pt x="96" y="59"/>
                  </a:lnTo>
                  <a:lnTo>
                    <a:pt x="80" y="90"/>
                  </a:lnTo>
                  <a:lnTo>
                    <a:pt x="64" y="127"/>
                  </a:lnTo>
                  <a:lnTo>
                    <a:pt x="55" y="146"/>
                  </a:lnTo>
                  <a:lnTo>
                    <a:pt x="46" y="168"/>
                  </a:lnTo>
                  <a:lnTo>
                    <a:pt x="39" y="190"/>
                  </a:lnTo>
                  <a:lnTo>
                    <a:pt x="31" y="213"/>
                  </a:lnTo>
                  <a:lnTo>
                    <a:pt x="57" y="252"/>
                  </a:lnTo>
                  <a:lnTo>
                    <a:pt x="80" y="285"/>
                  </a:lnTo>
                  <a:lnTo>
                    <a:pt x="95" y="307"/>
                  </a:lnTo>
                  <a:lnTo>
                    <a:pt x="100" y="316"/>
                  </a:lnTo>
                  <a:lnTo>
                    <a:pt x="15" y="273"/>
                  </a:lnTo>
                  <a:lnTo>
                    <a:pt x="10" y="305"/>
                  </a:lnTo>
                  <a:lnTo>
                    <a:pt x="4" y="338"/>
                  </a:lnTo>
                  <a:lnTo>
                    <a:pt x="1" y="371"/>
                  </a:lnTo>
                  <a:lnTo>
                    <a:pt x="0" y="406"/>
                  </a:lnTo>
                  <a:lnTo>
                    <a:pt x="32" y="453"/>
                  </a:lnTo>
                  <a:lnTo>
                    <a:pt x="59" y="495"/>
                  </a:lnTo>
                  <a:lnTo>
                    <a:pt x="79" y="524"/>
                  </a:lnTo>
                  <a:lnTo>
                    <a:pt x="86" y="535"/>
                  </a:lnTo>
                  <a:lnTo>
                    <a:pt x="9" y="495"/>
                  </a:lnTo>
                  <a:lnTo>
                    <a:pt x="13" y="514"/>
                  </a:lnTo>
                  <a:lnTo>
                    <a:pt x="17" y="532"/>
                  </a:lnTo>
                  <a:lnTo>
                    <a:pt x="23" y="550"/>
                  </a:lnTo>
                  <a:lnTo>
                    <a:pt x="29" y="569"/>
                  </a:lnTo>
                  <a:lnTo>
                    <a:pt x="37" y="586"/>
                  </a:lnTo>
                  <a:lnTo>
                    <a:pt x="45" y="604"/>
                  </a:lnTo>
                  <a:lnTo>
                    <a:pt x="54" y="623"/>
                  </a:lnTo>
                  <a:lnTo>
                    <a:pt x="65" y="640"/>
                  </a:lnTo>
                  <a:lnTo>
                    <a:pt x="76" y="658"/>
                  </a:lnTo>
                  <a:lnTo>
                    <a:pt x="89" y="676"/>
                  </a:lnTo>
                  <a:lnTo>
                    <a:pt x="103" y="693"/>
                  </a:lnTo>
                  <a:lnTo>
                    <a:pt x="117" y="710"/>
                  </a:lnTo>
                  <a:lnTo>
                    <a:pt x="133" y="726"/>
                  </a:lnTo>
                  <a:lnTo>
                    <a:pt x="150" y="743"/>
                  </a:lnTo>
                  <a:lnTo>
                    <a:pt x="168" y="759"/>
                  </a:lnTo>
                  <a:lnTo>
                    <a:pt x="188" y="775"/>
                  </a:lnTo>
                  <a:lnTo>
                    <a:pt x="197" y="770"/>
                  </a:lnTo>
                  <a:lnTo>
                    <a:pt x="217" y="754"/>
                  </a:lnTo>
                  <a:lnTo>
                    <a:pt x="231" y="743"/>
                  </a:lnTo>
                  <a:lnTo>
                    <a:pt x="246" y="729"/>
                  </a:lnTo>
                  <a:lnTo>
                    <a:pt x="263" y="711"/>
                  </a:lnTo>
                  <a:lnTo>
                    <a:pt x="280" y="692"/>
                  </a:lnTo>
                  <a:lnTo>
                    <a:pt x="297" y="670"/>
                  </a:lnTo>
                  <a:lnTo>
                    <a:pt x="313" y="645"/>
                  </a:lnTo>
                  <a:lnTo>
                    <a:pt x="321" y="632"/>
                  </a:lnTo>
                  <a:lnTo>
                    <a:pt x="328" y="618"/>
                  </a:lnTo>
                  <a:lnTo>
                    <a:pt x="336" y="604"/>
                  </a:lnTo>
                  <a:lnTo>
                    <a:pt x="342" y="589"/>
                  </a:lnTo>
                  <a:lnTo>
                    <a:pt x="348" y="574"/>
                  </a:lnTo>
                  <a:lnTo>
                    <a:pt x="353" y="557"/>
                  </a:lnTo>
                  <a:lnTo>
                    <a:pt x="357" y="541"/>
                  </a:lnTo>
                  <a:lnTo>
                    <a:pt x="362" y="522"/>
                  </a:lnTo>
                  <a:lnTo>
                    <a:pt x="365" y="505"/>
                  </a:lnTo>
                  <a:lnTo>
                    <a:pt x="367" y="486"/>
                  </a:lnTo>
                  <a:lnTo>
                    <a:pt x="368" y="466"/>
                  </a:lnTo>
                  <a:lnTo>
                    <a:pt x="368" y="447"/>
                  </a:lnTo>
                  <a:lnTo>
                    <a:pt x="289" y="517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132"/>
            <p:cNvSpPr>
              <a:spLocks/>
            </p:cNvSpPr>
            <p:nvPr userDrawn="1"/>
          </p:nvSpPr>
          <p:spPr bwMode="auto">
            <a:xfrm>
              <a:off x="-5727700" y="-1194774"/>
              <a:ext cx="250825" cy="157163"/>
            </a:xfrm>
            <a:custGeom>
              <a:avLst/>
              <a:gdLst>
                <a:gd name="T0" fmla="*/ 156 w 634"/>
                <a:gd name="T1" fmla="*/ 278 h 398"/>
                <a:gd name="T2" fmla="*/ 215 w 634"/>
                <a:gd name="T3" fmla="*/ 350 h 398"/>
                <a:gd name="T4" fmla="*/ 269 w 634"/>
                <a:gd name="T5" fmla="*/ 397 h 398"/>
                <a:gd name="T6" fmla="*/ 305 w 634"/>
                <a:gd name="T7" fmla="*/ 398 h 398"/>
                <a:gd name="T8" fmla="*/ 312 w 634"/>
                <a:gd name="T9" fmla="*/ 312 h 398"/>
                <a:gd name="T10" fmla="*/ 333 w 634"/>
                <a:gd name="T11" fmla="*/ 336 h 398"/>
                <a:gd name="T12" fmla="*/ 379 w 634"/>
                <a:gd name="T13" fmla="*/ 393 h 398"/>
                <a:gd name="T14" fmla="*/ 436 w 634"/>
                <a:gd name="T15" fmla="*/ 385 h 398"/>
                <a:gd name="T16" fmla="*/ 496 w 634"/>
                <a:gd name="T17" fmla="*/ 370 h 398"/>
                <a:gd name="T18" fmla="*/ 563 w 634"/>
                <a:gd name="T19" fmla="*/ 349 h 398"/>
                <a:gd name="T20" fmla="*/ 634 w 634"/>
                <a:gd name="T21" fmla="*/ 323 h 398"/>
                <a:gd name="T22" fmla="*/ 628 w 634"/>
                <a:gd name="T23" fmla="*/ 307 h 398"/>
                <a:gd name="T24" fmla="*/ 607 w 634"/>
                <a:gd name="T25" fmla="*/ 266 h 398"/>
                <a:gd name="T26" fmla="*/ 573 w 634"/>
                <a:gd name="T27" fmla="*/ 209 h 398"/>
                <a:gd name="T28" fmla="*/ 550 w 634"/>
                <a:gd name="T29" fmla="*/ 176 h 398"/>
                <a:gd name="T30" fmla="*/ 523 w 634"/>
                <a:gd name="T31" fmla="*/ 144 h 398"/>
                <a:gd name="T32" fmla="*/ 441 w 634"/>
                <a:gd name="T33" fmla="*/ 161 h 398"/>
                <a:gd name="T34" fmla="*/ 405 w 634"/>
                <a:gd name="T35" fmla="*/ 169 h 398"/>
                <a:gd name="T36" fmla="*/ 464 w 634"/>
                <a:gd name="T37" fmla="*/ 87 h 398"/>
                <a:gd name="T38" fmla="*/ 429 w 634"/>
                <a:gd name="T39" fmla="*/ 61 h 398"/>
                <a:gd name="T40" fmla="*/ 403 w 634"/>
                <a:gd name="T41" fmla="*/ 46 h 398"/>
                <a:gd name="T42" fmla="*/ 336 w 634"/>
                <a:gd name="T43" fmla="*/ 49 h 398"/>
                <a:gd name="T44" fmla="*/ 255 w 634"/>
                <a:gd name="T45" fmla="*/ 65 h 398"/>
                <a:gd name="T46" fmla="*/ 317 w 634"/>
                <a:gd name="T47" fmla="*/ 10 h 398"/>
                <a:gd name="T48" fmla="*/ 283 w 634"/>
                <a:gd name="T49" fmla="*/ 3 h 398"/>
                <a:gd name="T50" fmla="*/ 249 w 634"/>
                <a:gd name="T51" fmla="*/ 0 h 398"/>
                <a:gd name="T52" fmla="*/ 212 w 634"/>
                <a:gd name="T53" fmla="*/ 1 h 398"/>
                <a:gd name="T54" fmla="*/ 173 w 634"/>
                <a:gd name="T55" fmla="*/ 6 h 398"/>
                <a:gd name="T56" fmla="*/ 133 w 634"/>
                <a:gd name="T57" fmla="*/ 14 h 398"/>
                <a:gd name="T58" fmla="*/ 91 w 634"/>
                <a:gd name="T59" fmla="*/ 27 h 398"/>
                <a:gd name="T60" fmla="*/ 47 w 634"/>
                <a:gd name="T61" fmla="*/ 46 h 398"/>
                <a:gd name="T62" fmla="*/ 1 w 634"/>
                <a:gd name="T63" fmla="*/ 68 h 398"/>
                <a:gd name="T64" fmla="*/ 1 w 634"/>
                <a:gd name="T65" fmla="*/ 104 h 398"/>
                <a:gd name="T66" fmla="*/ 6 w 634"/>
                <a:gd name="T67" fmla="*/ 142 h 398"/>
                <a:gd name="T68" fmla="*/ 15 w 634"/>
                <a:gd name="T69" fmla="*/ 188 h 398"/>
                <a:gd name="T70" fmla="*/ 33 w 634"/>
                <a:gd name="T71" fmla="*/ 238 h 398"/>
                <a:gd name="T72" fmla="*/ 46 w 634"/>
                <a:gd name="T73" fmla="*/ 263 h 398"/>
                <a:gd name="T74" fmla="*/ 62 w 634"/>
                <a:gd name="T75" fmla="*/ 286 h 398"/>
                <a:gd name="T76" fmla="*/ 80 w 634"/>
                <a:gd name="T77" fmla="*/ 310 h 398"/>
                <a:gd name="T78" fmla="*/ 103 w 634"/>
                <a:gd name="T79" fmla="*/ 332 h 398"/>
                <a:gd name="T80" fmla="*/ 129 w 634"/>
                <a:gd name="T81" fmla="*/ 351 h 398"/>
                <a:gd name="T82" fmla="*/ 158 w 634"/>
                <a:gd name="T83" fmla="*/ 36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4" h="398">
                  <a:moveTo>
                    <a:pt x="146" y="266"/>
                  </a:moveTo>
                  <a:lnTo>
                    <a:pt x="156" y="278"/>
                  </a:lnTo>
                  <a:lnTo>
                    <a:pt x="181" y="308"/>
                  </a:lnTo>
                  <a:lnTo>
                    <a:pt x="215" y="350"/>
                  </a:lnTo>
                  <a:lnTo>
                    <a:pt x="253" y="394"/>
                  </a:lnTo>
                  <a:lnTo>
                    <a:pt x="269" y="397"/>
                  </a:lnTo>
                  <a:lnTo>
                    <a:pt x="287" y="398"/>
                  </a:lnTo>
                  <a:lnTo>
                    <a:pt x="305" y="398"/>
                  </a:lnTo>
                  <a:lnTo>
                    <a:pt x="323" y="398"/>
                  </a:lnTo>
                  <a:lnTo>
                    <a:pt x="312" y="312"/>
                  </a:lnTo>
                  <a:lnTo>
                    <a:pt x="318" y="319"/>
                  </a:lnTo>
                  <a:lnTo>
                    <a:pt x="333" y="336"/>
                  </a:lnTo>
                  <a:lnTo>
                    <a:pt x="354" y="362"/>
                  </a:lnTo>
                  <a:lnTo>
                    <a:pt x="379" y="393"/>
                  </a:lnTo>
                  <a:lnTo>
                    <a:pt x="406" y="389"/>
                  </a:lnTo>
                  <a:lnTo>
                    <a:pt x="436" y="385"/>
                  </a:lnTo>
                  <a:lnTo>
                    <a:pt x="465" y="377"/>
                  </a:lnTo>
                  <a:lnTo>
                    <a:pt x="496" y="370"/>
                  </a:lnTo>
                  <a:lnTo>
                    <a:pt x="528" y="360"/>
                  </a:lnTo>
                  <a:lnTo>
                    <a:pt x="563" y="349"/>
                  </a:lnTo>
                  <a:lnTo>
                    <a:pt x="598" y="337"/>
                  </a:lnTo>
                  <a:lnTo>
                    <a:pt x="634" y="323"/>
                  </a:lnTo>
                  <a:lnTo>
                    <a:pt x="633" y="319"/>
                  </a:lnTo>
                  <a:lnTo>
                    <a:pt x="628" y="307"/>
                  </a:lnTo>
                  <a:lnTo>
                    <a:pt x="619" y="289"/>
                  </a:lnTo>
                  <a:lnTo>
                    <a:pt x="607" y="266"/>
                  </a:lnTo>
                  <a:lnTo>
                    <a:pt x="592" y="239"/>
                  </a:lnTo>
                  <a:lnTo>
                    <a:pt x="573" y="209"/>
                  </a:lnTo>
                  <a:lnTo>
                    <a:pt x="562" y="192"/>
                  </a:lnTo>
                  <a:lnTo>
                    <a:pt x="550" y="176"/>
                  </a:lnTo>
                  <a:lnTo>
                    <a:pt x="537" y="160"/>
                  </a:lnTo>
                  <a:lnTo>
                    <a:pt x="523" y="144"/>
                  </a:lnTo>
                  <a:lnTo>
                    <a:pt x="479" y="154"/>
                  </a:lnTo>
                  <a:lnTo>
                    <a:pt x="441" y="161"/>
                  </a:lnTo>
                  <a:lnTo>
                    <a:pt x="415" y="167"/>
                  </a:lnTo>
                  <a:lnTo>
                    <a:pt x="405" y="169"/>
                  </a:lnTo>
                  <a:lnTo>
                    <a:pt x="485" y="105"/>
                  </a:lnTo>
                  <a:lnTo>
                    <a:pt x="464" y="87"/>
                  </a:lnTo>
                  <a:lnTo>
                    <a:pt x="441" y="69"/>
                  </a:lnTo>
                  <a:lnTo>
                    <a:pt x="429" y="61"/>
                  </a:lnTo>
                  <a:lnTo>
                    <a:pt x="416" y="53"/>
                  </a:lnTo>
                  <a:lnTo>
                    <a:pt x="403" y="46"/>
                  </a:lnTo>
                  <a:lnTo>
                    <a:pt x="390" y="38"/>
                  </a:lnTo>
                  <a:lnTo>
                    <a:pt x="336" y="49"/>
                  </a:lnTo>
                  <a:lnTo>
                    <a:pt x="289" y="59"/>
                  </a:lnTo>
                  <a:lnTo>
                    <a:pt x="255" y="65"/>
                  </a:lnTo>
                  <a:lnTo>
                    <a:pt x="243" y="68"/>
                  </a:lnTo>
                  <a:lnTo>
                    <a:pt x="317" y="10"/>
                  </a:lnTo>
                  <a:lnTo>
                    <a:pt x="301" y="7"/>
                  </a:lnTo>
                  <a:lnTo>
                    <a:pt x="283" y="3"/>
                  </a:lnTo>
                  <a:lnTo>
                    <a:pt x="266" y="2"/>
                  </a:lnTo>
                  <a:lnTo>
                    <a:pt x="249" y="0"/>
                  </a:lnTo>
                  <a:lnTo>
                    <a:pt x="230" y="0"/>
                  </a:lnTo>
                  <a:lnTo>
                    <a:pt x="212" y="1"/>
                  </a:lnTo>
                  <a:lnTo>
                    <a:pt x="193" y="2"/>
                  </a:lnTo>
                  <a:lnTo>
                    <a:pt x="173" y="6"/>
                  </a:lnTo>
                  <a:lnTo>
                    <a:pt x="154" y="9"/>
                  </a:lnTo>
                  <a:lnTo>
                    <a:pt x="133" y="14"/>
                  </a:lnTo>
                  <a:lnTo>
                    <a:pt x="112" y="20"/>
                  </a:lnTo>
                  <a:lnTo>
                    <a:pt x="91" y="27"/>
                  </a:lnTo>
                  <a:lnTo>
                    <a:pt x="69" y="36"/>
                  </a:lnTo>
                  <a:lnTo>
                    <a:pt x="47" y="46"/>
                  </a:lnTo>
                  <a:lnTo>
                    <a:pt x="24" y="56"/>
                  </a:lnTo>
                  <a:lnTo>
                    <a:pt x="1" y="68"/>
                  </a:lnTo>
                  <a:lnTo>
                    <a:pt x="0" y="78"/>
                  </a:lnTo>
                  <a:lnTo>
                    <a:pt x="1" y="104"/>
                  </a:lnTo>
                  <a:lnTo>
                    <a:pt x="3" y="121"/>
                  </a:lnTo>
                  <a:lnTo>
                    <a:pt x="6" y="142"/>
                  </a:lnTo>
                  <a:lnTo>
                    <a:pt x="10" y="164"/>
                  </a:lnTo>
                  <a:lnTo>
                    <a:pt x="15" y="188"/>
                  </a:lnTo>
                  <a:lnTo>
                    <a:pt x="23" y="212"/>
                  </a:lnTo>
                  <a:lnTo>
                    <a:pt x="33" y="238"/>
                  </a:lnTo>
                  <a:lnTo>
                    <a:pt x="39" y="250"/>
                  </a:lnTo>
                  <a:lnTo>
                    <a:pt x="46" y="263"/>
                  </a:lnTo>
                  <a:lnTo>
                    <a:pt x="53" y="275"/>
                  </a:lnTo>
                  <a:lnTo>
                    <a:pt x="62" y="286"/>
                  </a:lnTo>
                  <a:lnTo>
                    <a:pt x="71" y="298"/>
                  </a:lnTo>
                  <a:lnTo>
                    <a:pt x="80" y="310"/>
                  </a:lnTo>
                  <a:lnTo>
                    <a:pt x="91" y="321"/>
                  </a:lnTo>
                  <a:lnTo>
                    <a:pt x="103" y="332"/>
                  </a:lnTo>
                  <a:lnTo>
                    <a:pt x="115" y="342"/>
                  </a:lnTo>
                  <a:lnTo>
                    <a:pt x="129" y="351"/>
                  </a:lnTo>
                  <a:lnTo>
                    <a:pt x="143" y="360"/>
                  </a:lnTo>
                  <a:lnTo>
                    <a:pt x="158" y="369"/>
                  </a:lnTo>
                  <a:lnTo>
                    <a:pt x="146" y="266"/>
                  </a:lnTo>
                  <a:close/>
                </a:path>
              </a:pathLst>
            </a:custGeom>
            <a:solidFill>
              <a:srgbClr val="9E9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133"/>
            <p:cNvSpPr>
              <a:spLocks/>
            </p:cNvSpPr>
            <p:nvPr userDrawn="1"/>
          </p:nvSpPr>
          <p:spPr bwMode="auto">
            <a:xfrm>
              <a:off x="-5995988" y="-1194774"/>
              <a:ext cx="284163" cy="142875"/>
            </a:xfrm>
            <a:custGeom>
              <a:avLst/>
              <a:gdLst>
                <a:gd name="T0" fmla="*/ 440 w 717"/>
                <a:gd name="T1" fmla="*/ 64 h 360"/>
                <a:gd name="T2" fmla="*/ 407 w 717"/>
                <a:gd name="T3" fmla="*/ 66 h 360"/>
                <a:gd name="T4" fmla="*/ 353 w 717"/>
                <a:gd name="T5" fmla="*/ 69 h 360"/>
                <a:gd name="T6" fmla="*/ 289 w 717"/>
                <a:gd name="T7" fmla="*/ 72 h 360"/>
                <a:gd name="T8" fmla="*/ 240 w 717"/>
                <a:gd name="T9" fmla="*/ 84 h 360"/>
                <a:gd name="T10" fmla="*/ 211 w 717"/>
                <a:gd name="T11" fmla="*/ 105 h 360"/>
                <a:gd name="T12" fmla="*/ 271 w 717"/>
                <a:gd name="T13" fmla="*/ 150 h 360"/>
                <a:gd name="T14" fmla="*/ 236 w 717"/>
                <a:gd name="T15" fmla="*/ 151 h 360"/>
                <a:gd name="T16" fmla="*/ 152 w 717"/>
                <a:gd name="T17" fmla="*/ 155 h 360"/>
                <a:gd name="T18" fmla="*/ 115 w 717"/>
                <a:gd name="T19" fmla="*/ 195 h 360"/>
                <a:gd name="T20" fmla="*/ 77 w 717"/>
                <a:gd name="T21" fmla="*/ 239 h 360"/>
                <a:gd name="T22" fmla="*/ 38 w 717"/>
                <a:gd name="T23" fmla="*/ 291 h 360"/>
                <a:gd name="T24" fmla="*/ 0 w 717"/>
                <a:gd name="T25" fmla="*/ 348 h 360"/>
                <a:gd name="T26" fmla="*/ 19 w 717"/>
                <a:gd name="T27" fmla="*/ 350 h 360"/>
                <a:gd name="T28" fmla="*/ 67 w 717"/>
                <a:gd name="T29" fmla="*/ 356 h 360"/>
                <a:gd name="T30" fmla="*/ 141 w 717"/>
                <a:gd name="T31" fmla="*/ 360 h 360"/>
                <a:gd name="T32" fmla="*/ 231 w 717"/>
                <a:gd name="T33" fmla="*/ 357 h 360"/>
                <a:gd name="T34" fmla="*/ 286 w 717"/>
                <a:gd name="T35" fmla="*/ 297 h 360"/>
                <a:gd name="T36" fmla="*/ 309 w 717"/>
                <a:gd name="T37" fmla="*/ 272 h 360"/>
                <a:gd name="T38" fmla="*/ 325 w 717"/>
                <a:gd name="T39" fmla="*/ 345 h 360"/>
                <a:gd name="T40" fmla="*/ 391 w 717"/>
                <a:gd name="T41" fmla="*/ 330 h 360"/>
                <a:gd name="T42" fmla="*/ 459 w 717"/>
                <a:gd name="T43" fmla="*/ 281 h 360"/>
                <a:gd name="T44" fmla="*/ 512 w 717"/>
                <a:gd name="T45" fmla="*/ 223 h 360"/>
                <a:gd name="T46" fmla="*/ 506 w 717"/>
                <a:gd name="T47" fmla="*/ 286 h 360"/>
                <a:gd name="T48" fmla="*/ 538 w 717"/>
                <a:gd name="T49" fmla="*/ 267 h 360"/>
                <a:gd name="T50" fmla="*/ 569 w 717"/>
                <a:gd name="T51" fmla="*/ 247 h 360"/>
                <a:gd name="T52" fmla="*/ 599 w 717"/>
                <a:gd name="T53" fmla="*/ 224 h 360"/>
                <a:gd name="T54" fmla="*/ 627 w 717"/>
                <a:gd name="T55" fmla="*/ 197 h 360"/>
                <a:gd name="T56" fmla="*/ 653 w 717"/>
                <a:gd name="T57" fmla="*/ 168 h 360"/>
                <a:gd name="T58" fmla="*/ 677 w 717"/>
                <a:gd name="T59" fmla="*/ 135 h 360"/>
                <a:gd name="T60" fmla="*/ 699 w 717"/>
                <a:gd name="T61" fmla="*/ 100 h 360"/>
                <a:gd name="T62" fmla="*/ 717 w 717"/>
                <a:gd name="T63" fmla="*/ 60 h 360"/>
                <a:gd name="T64" fmla="*/ 689 w 717"/>
                <a:gd name="T65" fmla="*/ 45 h 360"/>
                <a:gd name="T66" fmla="*/ 656 w 717"/>
                <a:gd name="T67" fmla="*/ 30 h 360"/>
                <a:gd name="T68" fmla="*/ 613 w 717"/>
                <a:gd name="T69" fmla="*/ 16 h 360"/>
                <a:gd name="T70" fmla="*/ 559 w 717"/>
                <a:gd name="T71" fmla="*/ 5 h 360"/>
                <a:gd name="T72" fmla="*/ 528 w 717"/>
                <a:gd name="T73" fmla="*/ 2 h 360"/>
                <a:gd name="T74" fmla="*/ 497 w 717"/>
                <a:gd name="T75" fmla="*/ 0 h 360"/>
                <a:gd name="T76" fmla="*/ 462 w 717"/>
                <a:gd name="T77" fmla="*/ 3 h 360"/>
                <a:gd name="T78" fmla="*/ 428 w 717"/>
                <a:gd name="T79" fmla="*/ 7 h 360"/>
                <a:gd name="T80" fmla="*/ 391 w 717"/>
                <a:gd name="T81" fmla="*/ 15 h 360"/>
                <a:gd name="T82" fmla="*/ 353 w 717"/>
                <a:gd name="T83" fmla="*/ 2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7" h="360">
                  <a:moveTo>
                    <a:pt x="444" y="64"/>
                  </a:moveTo>
                  <a:lnTo>
                    <a:pt x="440" y="64"/>
                  </a:lnTo>
                  <a:lnTo>
                    <a:pt x="427" y="65"/>
                  </a:lnTo>
                  <a:lnTo>
                    <a:pt x="407" y="66"/>
                  </a:lnTo>
                  <a:lnTo>
                    <a:pt x="383" y="67"/>
                  </a:lnTo>
                  <a:lnTo>
                    <a:pt x="353" y="69"/>
                  </a:lnTo>
                  <a:lnTo>
                    <a:pt x="322" y="71"/>
                  </a:lnTo>
                  <a:lnTo>
                    <a:pt x="289" y="72"/>
                  </a:lnTo>
                  <a:lnTo>
                    <a:pt x="255" y="74"/>
                  </a:lnTo>
                  <a:lnTo>
                    <a:pt x="240" y="84"/>
                  </a:lnTo>
                  <a:lnTo>
                    <a:pt x="226" y="94"/>
                  </a:lnTo>
                  <a:lnTo>
                    <a:pt x="211" y="105"/>
                  </a:lnTo>
                  <a:lnTo>
                    <a:pt x="196" y="117"/>
                  </a:lnTo>
                  <a:lnTo>
                    <a:pt x="271" y="150"/>
                  </a:lnTo>
                  <a:lnTo>
                    <a:pt x="262" y="150"/>
                  </a:lnTo>
                  <a:lnTo>
                    <a:pt x="236" y="151"/>
                  </a:lnTo>
                  <a:lnTo>
                    <a:pt x="199" y="153"/>
                  </a:lnTo>
                  <a:lnTo>
                    <a:pt x="152" y="155"/>
                  </a:lnTo>
                  <a:lnTo>
                    <a:pt x="134" y="174"/>
                  </a:lnTo>
                  <a:lnTo>
                    <a:pt x="115" y="195"/>
                  </a:lnTo>
                  <a:lnTo>
                    <a:pt x="95" y="216"/>
                  </a:lnTo>
                  <a:lnTo>
                    <a:pt x="77" y="239"/>
                  </a:lnTo>
                  <a:lnTo>
                    <a:pt x="57" y="264"/>
                  </a:lnTo>
                  <a:lnTo>
                    <a:pt x="38" y="291"/>
                  </a:lnTo>
                  <a:lnTo>
                    <a:pt x="20" y="318"/>
                  </a:lnTo>
                  <a:lnTo>
                    <a:pt x="0" y="348"/>
                  </a:lnTo>
                  <a:lnTo>
                    <a:pt x="6" y="349"/>
                  </a:lnTo>
                  <a:lnTo>
                    <a:pt x="19" y="350"/>
                  </a:lnTo>
                  <a:lnTo>
                    <a:pt x="39" y="354"/>
                  </a:lnTo>
                  <a:lnTo>
                    <a:pt x="67" y="356"/>
                  </a:lnTo>
                  <a:lnTo>
                    <a:pt x="102" y="359"/>
                  </a:lnTo>
                  <a:lnTo>
                    <a:pt x="141" y="360"/>
                  </a:lnTo>
                  <a:lnTo>
                    <a:pt x="185" y="360"/>
                  </a:lnTo>
                  <a:lnTo>
                    <a:pt x="231" y="357"/>
                  </a:lnTo>
                  <a:lnTo>
                    <a:pt x="262" y="324"/>
                  </a:lnTo>
                  <a:lnTo>
                    <a:pt x="286" y="297"/>
                  </a:lnTo>
                  <a:lnTo>
                    <a:pt x="303" y="279"/>
                  </a:lnTo>
                  <a:lnTo>
                    <a:pt x="309" y="272"/>
                  </a:lnTo>
                  <a:lnTo>
                    <a:pt x="293" y="350"/>
                  </a:lnTo>
                  <a:lnTo>
                    <a:pt x="325" y="345"/>
                  </a:lnTo>
                  <a:lnTo>
                    <a:pt x="358" y="339"/>
                  </a:lnTo>
                  <a:lnTo>
                    <a:pt x="391" y="330"/>
                  </a:lnTo>
                  <a:lnTo>
                    <a:pt x="424" y="320"/>
                  </a:lnTo>
                  <a:lnTo>
                    <a:pt x="459" y="281"/>
                  </a:lnTo>
                  <a:lnTo>
                    <a:pt x="491" y="247"/>
                  </a:lnTo>
                  <a:lnTo>
                    <a:pt x="512" y="223"/>
                  </a:lnTo>
                  <a:lnTo>
                    <a:pt x="521" y="213"/>
                  </a:lnTo>
                  <a:lnTo>
                    <a:pt x="506" y="286"/>
                  </a:lnTo>
                  <a:lnTo>
                    <a:pt x="522" y="277"/>
                  </a:lnTo>
                  <a:lnTo>
                    <a:pt x="538" y="267"/>
                  </a:lnTo>
                  <a:lnTo>
                    <a:pt x="553" y="258"/>
                  </a:lnTo>
                  <a:lnTo>
                    <a:pt x="569" y="247"/>
                  </a:lnTo>
                  <a:lnTo>
                    <a:pt x="584" y="236"/>
                  </a:lnTo>
                  <a:lnTo>
                    <a:pt x="599" y="224"/>
                  </a:lnTo>
                  <a:lnTo>
                    <a:pt x="613" y="211"/>
                  </a:lnTo>
                  <a:lnTo>
                    <a:pt x="627" y="197"/>
                  </a:lnTo>
                  <a:lnTo>
                    <a:pt x="640" y="183"/>
                  </a:lnTo>
                  <a:lnTo>
                    <a:pt x="653" y="168"/>
                  </a:lnTo>
                  <a:lnTo>
                    <a:pt x="665" y="152"/>
                  </a:lnTo>
                  <a:lnTo>
                    <a:pt x="677" y="135"/>
                  </a:lnTo>
                  <a:lnTo>
                    <a:pt x="688" y="118"/>
                  </a:lnTo>
                  <a:lnTo>
                    <a:pt x="699" y="100"/>
                  </a:lnTo>
                  <a:lnTo>
                    <a:pt x="709" y="80"/>
                  </a:lnTo>
                  <a:lnTo>
                    <a:pt x="717" y="60"/>
                  </a:lnTo>
                  <a:lnTo>
                    <a:pt x="711" y="56"/>
                  </a:lnTo>
                  <a:lnTo>
                    <a:pt x="689" y="45"/>
                  </a:lnTo>
                  <a:lnTo>
                    <a:pt x="674" y="37"/>
                  </a:lnTo>
                  <a:lnTo>
                    <a:pt x="656" y="30"/>
                  </a:lnTo>
                  <a:lnTo>
                    <a:pt x="635" y="23"/>
                  </a:lnTo>
                  <a:lnTo>
                    <a:pt x="613" y="16"/>
                  </a:lnTo>
                  <a:lnTo>
                    <a:pt x="587" y="10"/>
                  </a:lnTo>
                  <a:lnTo>
                    <a:pt x="559" y="5"/>
                  </a:lnTo>
                  <a:lnTo>
                    <a:pt x="543" y="3"/>
                  </a:lnTo>
                  <a:lnTo>
                    <a:pt x="528" y="2"/>
                  </a:lnTo>
                  <a:lnTo>
                    <a:pt x="513" y="0"/>
                  </a:lnTo>
                  <a:lnTo>
                    <a:pt x="497" y="0"/>
                  </a:lnTo>
                  <a:lnTo>
                    <a:pt x="480" y="2"/>
                  </a:lnTo>
                  <a:lnTo>
                    <a:pt x="462" y="3"/>
                  </a:lnTo>
                  <a:lnTo>
                    <a:pt x="445" y="4"/>
                  </a:lnTo>
                  <a:lnTo>
                    <a:pt x="428" y="7"/>
                  </a:lnTo>
                  <a:lnTo>
                    <a:pt x="410" y="10"/>
                  </a:lnTo>
                  <a:lnTo>
                    <a:pt x="391" y="15"/>
                  </a:lnTo>
                  <a:lnTo>
                    <a:pt x="373" y="20"/>
                  </a:lnTo>
                  <a:lnTo>
                    <a:pt x="353" y="26"/>
                  </a:lnTo>
                  <a:lnTo>
                    <a:pt x="444" y="64"/>
                  </a:lnTo>
                  <a:close/>
                </a:path>
              </a:pathLst>
            </a:custGeom>
            <a:solidFill>
              <a:srgbClr val="AFB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556295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6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584950" y="865877"/>
            <a:ext cx="4591049" cy="5058309"/>
          </a:xfrm>
          <a:custGeom>
            <a:avLst/>
            <a:gdLst>
              <a:gd name="connsiteX0" fmla="*/ 2530891 w 4762500"/>
              <a:gd name="connsiteY0" fmla="*/ 0 h 5247209"/>
              <a:gd name="connsiteX1" fmla="*/ 2607881 w 4762500"/>
              <a:gd name="connsiteY1" fmla="*/ 0 h 5247209"/>
              <a:gd name="connsiteX2" fmla="*/ 2683786 w 4762500"/>
              <a:gd name="connsiteY2" fmla="*/ 3253 h 5247209"/>
              <a:gd name="connsiteX3" fmla="*/ 2760775 w 4762500"/>
              <a:gd name="connsiteY3" fmla="*/ 6505 h 5247209"/>
              <a:gd name="connsiteX4" fmla="*/ 2836680 w 4762500"/>
              <a:gd name="connsiteY4" fmla="*/ 10841 h 5247209"/>
              <a:gd name="connsiteX5" fmla="*/ 2912585 w 4762500"/>
              <a:gd name="connsiteY5" fmla="*/ 17346 h 5247209"/>
              <a:gd name="connsiteX6" fmla="*/ 2988491 w 4762500"/>
              <a:gd name="connsiteY6" fmla="*/ 24935 h 5247209"/>
              <a:gd name="connsiteX7" fmla="*/ 3065480 w 4762500"/>
              <a:gd name="connsiteY7" fmla="*/ 32524 h 5247209"/>
              <a:gd name="connsiteX8" fmla="*/ 3141385 w 4762500"/>
              <a:gd name="connsiteY8" fmla="*/ 43366 h 5247209"/>
              <a:gd name="connsiteX9" fmla="*/ 3216205 w 4762500"/>
              <a:gd name="connsiteY9" fmla="*/ 54207 h 5247209"/>
              <a:gd name="connsiteX10" fmla="*/ 3292111 w 4762500"/>
              <a:gd name="connsiteY10" fmla="*/ 67216 h 5247209"/>
              <a:gd name="connsiteX11" fmla="*/ 3366931 w 4762500"/>
              <a:gd name="connsiteY11" fmla="*/ 81310 h 5247209"/>
              <a:gd name="connsiteX12" fmla="*/ 3441752 w 4762500"/>
              <a:gd name="connsiteY12" fmla="*/ 95404 h 5247209"/>
              <a:gd name="connsiteX13" fmla="*/ 3516573 w 4762500"/>
              <a:gd name="connsiteY13" fmla="*/ 112750 h 5247209"/>
              <a:gd name="connsiteX14" fmla="*/ 3590309 w 4762500"/>
              <a:gd name="connsiteY14" fmla="*/ 129012 h 5247209"/>
              <a:gd name="connsiteX15" fmla="*/ 3661877 w 4762500"/>
              <a:gd name="connsiteY15" fmla="*/ 146358 h 5247209"/>
              <a:gd name="connsiteX16" fmla="*/ 3734529 w 4762500"/>
              <a:gd name="connsiteY16" fmla="*/ 166957 h 5247209"/>
              <a:gd name="connsiteX17" fmla="*/ 3807181 w 4762500"/>
              <a:gd name="connsiteY17" fmla="*/ 187555 h 5247209"/>
              <a:gd name="connsiteX18" fmla="*/ 3877664 w 4762500"/>
              <a:gd name="connsiteY18" fmla="*/ 207070 h 5247209"/>
              <a:gd name="connsiteX19" fmla="*/ 3947063 w 4762500"/>
              <a:gd name="connsiteY19" fmla="*/ 230921 h 5247209"/>
              <a:gd name="connsiteX20" fmla="*/ 4016462 w 4762500"/>
              <a:gd name="connsiteY20" fmla="*/ 254772 h 5247209"/>
              <a:gd name="connsiteX21" fmla="*/ 4084776 w 4762500"/>
              <a:gd name="connsiteY21" fmla="*/ 279707 h 5247209"/>
              <a:gd name="connsiteX22" fmla="*/ 4152007 w 4762500"/>
              <a:gd name="connsiteY22" fmla="*/ 304642 h 5247209"/>
              <a:gd name="connsiteX23" fmla="*/ 4219237 w 4762500"/>
              <a:gd name="connsiteY23" fmla="*/ 330661 h 5247209"/>
              <a:gd name="connsiteX24" fmla="*/ 4284298 w 4762500"/>
              <a:gd name="connsiteY24" fmla="*/ 356680 h 5247209"/>
              <a:gd name="connsiteX25" fmla="*/ 4348275 w 4762500"/>
              <a:gd name="connsiteY25" fmla="*/ 384868 h 5247209"/>
              <a:gd name="connsiteX26" fmla="*/ 4411168 w 4762500"/>
              <a:gd name="connsiteY26" fmla="*/ 415224 h 5247209"/>
              <a:gd name="connsiteX27" fmla="*/ 4474061 w 4762500"/>
              <a:gd name="connsiteY27" fmla="*/ 444495 h 5247209"/>
              <a:gd name="connsiteX28" fmla="*/ 4534785 w 4762500"/>
              <a:gd name="connsiteY28" fmla="*/ 475935 h 5247209"/>
              <a:gd name="connsiteX29" fmla="*/ 4593340 w 4762500"/>
              <a:gd name="connsiteY29" fmla="*/ 507375 h 5247209"/>
              <a:gd name="connsiteX30" fmla="*/ 4651895 w 4762500"/>
              <a:gd name="connsiteY30" fmla="*/ 539899 h 5247209"/>
              <a:gd name="connsiteX31" fmla="*/ 4708282 w 4762500"/>
              <a:gd name="connsiteY31" fmla="*/ 572423 h 5247209"/>
              <a:gd name="connsiteX32" fmla="*/ 4762500 w 4762500"/>
              <a:gd name="connsiteY32" fmla="*/ 607115 h 5247209"/>
              <a:gd name="connsiteX33" fmla="*/ 4147669 w 4762500"/>
              <a:gd name="connsiteY33" fmla="*/ 1891814 h 5247209"/>
              <a:gd name="connsiteX34" fmla="*/ 4046824 w 4762500"/>
              <a:gd name="connsiteY34" fmla="*/ 1838692 h 5247209"/>
              <a:gd name="connsiteX35" fmla="*/ 3941641 w 4762500"/>
              <a:gd name="connsiteY35" fmla="*/ 1784485 h 5247209"/>
              <a:gd name="connsiteX36" fmla="*/ 3829952 w 4762500"/>
              <a:gd name="connsiteY36" fmla="*/ 1731362 h 5247209"/>
              <a:gd name="connsiteX37" fmla="*/ 3716095 w 4762500"/>
              <a:gd name="connsiteY37" fmla="*/ 1678240 h 5247209"/>
              <a:gd name="connsiteX38" fmla="*/ 3598984 w 4762500"/>
              <a:gd name="connsiteY38" fmla="*/ 1627285 h 5247209"/>
              <a:gd name="connsiteX39" fmla="*/ 3478620 w 4762500"/>
              <a:gd name="connsiteY39" fmla="*/ 1578499 h 5247209"/>
              <a:gd name="connsiteX40" fmla="*/ 3358257 w 4762500"/>
              <a:gd name="connsiteY40" fmla="*/ 1529713 h 5247209"/>
              <a:gd name="connsiteX41" fmla="*/ 3238977 w 4762500"/>
              <a:gd name="connsiteY41" fmla="*/ 1486348 h 5247209"/>
              <a:gd name="connsiteX42" fmla="*/ 3119698 w 4762500"/>
              <a:gd name="connsiteY42" fmla="*/ 1446235 h 5247209"/>
              <a:gd name="connsiteX43" fmla="*/ 3001503 w 4762500"/>
              <a:gd name="connsiteY43" fmla="*/ 1408290 h 5247209"/>
              <a:gd name="connsiteX44" fmla="*/ 2942947 w 4762500"/>
              <a:gd name="connsiteY44" fmla="*/ 1390944 h 5247209"/>
              <a:gd name="connsiteX45" fmla="*/ 2887645 w 4762500"/>
              <a:gd name="connsiteY45" fmla="*/ 1375766 h 5247209"/>
              <a:gd name="connsiteX46" fmla="*/ 2831259 w 4762500"/>
              <a:gd name="connsiteY46" fmla="*/ 1360588 h 5247209"/>
              <a:gd name="connsiteX47" fmla="*/ 2775956 w 4762500"/>
              <a:gd name="connsiteY47" fmla="*/ 1347579 h 5247209"/>
              <a:gd name="connsiteX48" fmla="*/ 2721739 w 4762500"/>
              <a:gd name="connsiteY48" fmla="*/ 1335653 h 5247209"/>
              <a:gd name="connsiteX49" fmla="*/ 2668605 w 4762500"/>
              <a:gd name="connsiteY49" fmla="*/ 1323728 h 5247209"/>
              <a:gd name="connsiteX50" fmla="*/ 2616556 w 4762500"/>
              <a:gd name="connsiteY50" fmla="*/ 1315055 h 5247209"/>
              <a:gd name="connsiteX51" fmla="*/ 2566675 w 4762500"/>
              <a:gd name="connsiteY51" fmla="*/ 1307466 h 5247209"/>
              <a:gd name="connsiteX52" fmla="*/ 2518963 w 4762500"/>
              <a:gd name="connsiteY52" fmla="*/ 1300961 h 5247209"/>
              <a:gd name="connsiteX53" fmla="*/ 2472336 w 4762500"/>
              <a:gd name="connsiteY53" fmla="*/ 1297709 h 5247209"/>
              <a:gd name="connsiteX54" fmla="*/ 2427877 w 4762500"/>
              <a:gd name="connsiteY54" fmla="*/ 1294456 h 5247209"/>
              <a:gd name="connsiteX55" fmla="*/ 2384503 w 4762500"/>
              <a:gd name="connsiteY55" fmla="*/ 1293372 h 5247209"/>
              <a:gd name="connsiteX56" fmla="*/ 2349803 w 4762500"/>
              <a:gd name="connsiteY56" fmla="*/ 1294456 h 5247209"/>
              <a:gd name="connsiteX57" fmla="*/ 2317273 w 4762500"/>
              <a:gd name="connsiteY57" fmla="*/ 1296625 h 5247209"/>
              <a:gd name="connsiteX58" fmla="*/ 2285827 w 4762500"/>
              <a:gd name="connsiteY58" fmla="*/ 1298793 h 5247209"/>
              <a:gd name="connsiteX59" fmla="*/ 2254380 w 4762500"/>
              <a:gd name="connsiteY59" fmla="*/ 1305298 h 5247209"/>
              <a:gd name="connsiteX60" fmla="*/ 2228355 w 4762500"/>
              <a:gd name="connsiteY60" fmla="*/ 1311802 h 5247209"/>
              <a:gd name="connsiteX61" fmla="*/ 2201247 w 4762500"/>
              <a:gd name="connsiteY61" fmla="*/ 1319391 h 5247209"/>
              <a:gd name="connsiteX62" fmla="*/ 2178475 w 4762500"/>
              <a:gd name="connsiteY62" fmla="*/ 1330233 h 5247209"/>
              <a:gd name="connsiteX63" fmla="*/ 2156788 w 4762500"/>
              <a:gd name="connsiteY63" fmla="*/ 1341074 h 5247209"/>
              <a:gd name="connsiteX64" fmla="*/ 2136185 w 4762500"/>
              <a:gd name="connsiteY64" fmla="*/ 1355168 h 5247209"/>
              <a:gd name="connsiteX65" fmla="*/ 2118835 w 4762500"/>
              <a:gd name="connsiteY65" fmla="*/ 1371430 h 5247209"/>
              <a:gd name="connsiteX66" fmla="*/ 2112329 w 4762500"/>
              <a:gd name="connsiteY66" fmla="*/ 1379019 h 5247209"/>
              <a:gd name="connsiteX67" fmla="*/ 2104739 w 4762500"/>
              <a:gd name="connsiteY67" fmla="*/ 1387692 h 5247209"/>
              <a:gd name="connsiteX68" fmla="*/ 2098233 w 4762500"/>
              <a:gd name="connsiteY68" fmla="*/ 1397449 h 5247209"/>
              <a:gd name="connsiteX69" fmla="*/ 2092811 w 4762500"/>
              <a:gd name="connsiteY69" fmla="*/ 1407206 h 5247209"/>
              <a:gd name="connsiteX70" fmla="*/ 2087389 w 4762500"/>
              <a:gd name="connsiteY70" fmla="*/ 1418048 h 5247209"/>
              <a:gd name="connsiteX71" fmla="*/ 2083052 w 4762500"/>
              <a:gd name="connsiteY71" fmla="*/ 1428889 h 5247209"/>
              <a:gd name="connsiteX72" fmla="*/ 2079799 w 4762500"/>
              <a:gd name="connsiteY72" fmla="*/ 1439730 h 5247209"/>
              <a:gd name="connsiteX73" fmla="*/ 2076545 w 4762500"/>
              <a:gd name="connsiteY73" fmla="*/ 1451656 h 5247209"/>
              <a:gd name="connsiteX74" fmla="*/ 2072208 w 4762500"/>
              <a:gd name="connsiteY74" fmla="*/ 1476591 h 5247209"/>
              <a:gd name="connsiteX75" fmla="*/ 2070039 w 4762500"/>
              <a:gd name="connsiteY75" fmla="*/ 1504778 h 5247209"/>
              <a:gd name="connsiteX76" fmla="*/ 2078714 w 4762500"/>
              <a:gd name="connsiteY76" fmla="*/ 1563322 h 5247209"/>
              <a:gd name="connsiteX77" fmla="*/ 2100401 w 4762500"/>
              <a:gd name="connsiteY77" fmla="*/ 1614276 h 5247209"/>
              <a:gd name="connsiteX78" fmla="*/ 2136185 w 4762500"/>
              <a:gd name="connsiteY78" fmla="*/ 1660894 h 5247209"/>
              <a:gd name="connsiteX79" fmla="*/ 2184981 w 4762500"/>
              <a:gd name="connsiteY79" fmla="*/ 1703175 h 5247209"/>
              <a:gd name="connsiteX80" fmla="*/ 2243537 w 4762500"/>
              <a:gd name="connsiteY80" fmla="*/ 1742204 h 5247209"/>
              <a:gd name="connsiteX81" fmla="*/ 2316189 w 4762500"/>
              <a:gd name="connsiteY81" fmla="*/ 1777980 h 5247209"/>
              <a:gd name="connsiteX82" fmla="*/ 2395347 w 4762500"/>
              <a:gd name="connsiteY82" fmla="*/ 1812672 h 5247209"/>
              <a:gd name="connsiteX83" fmla="*/ 2485348 w 4762500"/>
              <a:gd name="connsiteY83" fmla="*/ 1844112 h 5247209"/>
              <a:gd name="connsiteX84" fmla="*/ 2582941 w 4762500"/>
              <a:gd name="connsiteY84" fmla="*/ 1873384 h 5247209"/>
              <a:gd name="connsiteX85" fmla="*/ 2685955 w 4762500"/>
              <a:gd name="connsiteY85" fmla="*/ 1902656 h 5247209"/>
              <a:gd name="connsiteX86" fmla="*/ 2796559 w 4762500"/>
              <a:gd name="connsiteY86" fmla="*/ 1933011 h 5247209"/>
              <a:gd name="connsiteX87" fmla="*/ 2910417 w 4762500"/>
              <a:gd name="connsiteY87" fmla="*/ 1962283 h 5247209"/>
              <a:gd name="connsiteX88" fmla="*/ 3029696 w 4762500"/>
              <a:gd name="connsiteY88" fmla="*/ 1993723 h 5247209"/>
              <a:gd name="connsiteX89" fmla="*/ 3151144 w 4762500"/>
              <a:gd name="connsiteY89" fmla="*/ 2026247 h 5247209"/>
              <a:gd name="connsiteX90" fmla="*/ 3274761 w 4762500"/>
              <a:gd name="connsiteY90" fmla="*/ 2060939 h 5247209"/>
              <a:gd name="connsiteX91" fmla="*/ 3397293 w 4762500"/>
              <a:gd name="connsiteY91" fmla="*/ 2099968 h 5247209"/>
              <a:gd name="connsiteX92" fmla="*/ 3523079 w 4762500"/>
              <a:gd name="connsiteY92" fmla="*/ 2140081 h 5247209"/>
              <a:gd name="connsiteX93" fmla="*/ 3645611 w 4762500"/>
              <a:gd name="connsiteY93" fmla="*/ 2186699 h 5247209"/>
              <a:gd name="connsiteX94" fmla="*/ 3768144 w 4762500"/>
              <a:gd name="connsiteY94" fmla="*/ 2236569 h 5247209"/>
              <a:gd name="connsiteX95" fmla="*/ 3885255 w 4762500"/>
              <a:gd name="connsiteY95" fmla="*/ 2292944 h 5247209"/>
              <a:gd name="connsiteX96" fmla="*/ 4000197 w 4762500"/>
              <a:gd name="connsiteY96" fmla="*/ 2354739 h 5247209"/>
              <a:gd name="connsiteX97" fmla="*/ 4109717 w 4762500"/>
              <a:gd name="connsiteY97" fmla="*/ 2424124 h 5247209"/>
              <a:gd name="connsiteX98" fmla="*/ 4214899 w 4762500"/>
              <a:gd name="connsiteY98" fmla="*/ 2498929 h 5247209"/>
              <a:gd name="connsiteX99" fmla="*/ 4311407 w 4762500"/>
              <a:gd name="connsiteY99" fmla="*/ 2583492 h 5247209"/>
              <a:gd name="connsiteX100" fmla="*/ 4400325 w 4762500"/>
              <a:gd name="connsiteY100" fmla="*/ 2673475 h 5247209"/>
              <a:gd name="connsiteX101" fmla="*/ 4481651 w 4762500"/>
              <a:gd name="connsiteY101" fmla="*/ 2774299 h 5247209"/>
              <a:gd name="connsiteX102" fmla="*/ 4552135 w 4762500"/>
              <a:gd name="connsiteY102" fmla="*/ 2885965 h 5247209"/>
              <a:gd name="connsiteX103" fmla="*/ 4610690 w 4762500"/>
              <a:gd name="connsiteY103" fmla="*/ 3005220 h 5247209"/>
              <a:gd name="connsiteX104" fmla="*/ 4660571 w 4762500"/>
              <a:gd name="connsiteY104" fmla="*/ 3138568 h 5247209"/>
              <a:gd name="connsiteX105" fmla="*/ 4695270 w 4762500"/>
              <a:gd name="connsiteY105" fmla="*/ 3280590 h 5247209"/>
              <a:gd name="connsiteX106" fmla="*/ 4719125 w 4762500"/>
              <a:gd name="connsiteY106" fmla="*/ 3434537 h 5247209"/>
              <a:gd name="connsiteX107" fmla="*/ 4726716 w 4762500"/>
              <a:gd name="connsiteY107" fmla="*/ 3602578 h 5247209"/>
              <a:gd name="connsiteX108" fmla="*/ 4723463 w 4762500"/>
              <a:gd name="connsiteY108" fmla="*/ 3707739 h 5247209"/>
              <a:gd name="connsiteX109" fmla="*/ 4713704 w 4762500"/>
              <a:gd name="connsiteY109" fmla="*/ 3808563 h 5247209"/>
              <a:gd name="connsiteX110" fmla="*/ 4699607 w 4762500"/>
              <a:gd name="connsiteY110" fmla="*/ 3907219 h 5247209"/>
              <a:gd name="connsiteX111" fmla="*/ 4681173 w 4762500"/>
              <a:gd name="connsiteY111" fmla="*/ 4000455 h 5247209"/>
              <a:gd name="connsiteX112" fmla="*/ 4656233 w 4762500"/>
              <a:gd name="connsiteY112" fmla="*/ 4091522 h 5247209"/>
              <a:gd name="connsiteX113" fmla="*/ 4624787 w 4762500"/>
              <a:gd name="connsiteY113" fmla="*/ 4177169 h 5247209"/>
              <a:gd name="connsiteX114" fmla="*/ 4591171 w 4762500"/>
              <a:gd name="connsiteY114" fmla="*/ 4261731 h 5247209"/>
              <a:gd name="connsiteX115" fmla="*/ 4552135 w 4762500"/>
              <a:gd name="connsiteY115" fmla="*/ 4340873 h 5247209"/>
              <a:gd name="connsiteX116" fmla="*/ 4506591 w 4762500"/>
              <a:gd name="connsiteY116" fmla="*/ 4416763 h 5247209"/>
              <a:gd name="connsiteX117" fmla="*/ 4457795 w 4762500"/>
              <a:gd name="connsiteY117" fmla="*/ 4489400 h 5247209"/>
              <a:gd name="connsiteX118" fmla="*/ 4404662 w 4762500"/>
              <a:gd name="connsiteY118" fmla="*/ 4557700 h 5247209"/>
              <a:gd name="connsiteX119" fmla="*/ 4347191 w 4762500"/>
              <a:gd name="connsiteY119" fmla="*/ 4624916 h 5247209"/>
              <a:gd name="connsiteX120" fmla="*/ 4286467 w 4762500"/>
              <a:gd name="connsiteY120" fmla="*/ 4685628 h 5247209"/>
              <a:gd name="connsiteX121" fmla="*/ 4220321 w 4762500"/>
              <a:gd name="connsiteY121" fmla="*/ 4745255 h 5247209"/>
              <a:gd name="connsiteX122" fmla="*/ 4152007 w 4762500"/>
              <a:gd name="connsiteY122" fmla="*/ 4800546 h 5247209"/>
              <a:gd name="connsiteX123" fmla="*/ 4080439 w 4762500"/>
              <a:gd name="connsiteY123" fmla="*/ 4852584 h 5247209"/>
              <a:gd name="connsiteX124" fmla="*/ 4005618 w 4762500"/>
              <a:gd name="connsiteY124" fmla="*/ 4900286 h 5247209"/>
              <a:gd name="connsiteX125" fmla="*/ 3925376 w 4762500"/>
              <a:gd name="connsiteY125" fmla="*/ 4945820 h 5247209"/>
              <a:gd name="connsiteX126" fmla="*/ 3842965 w 4762500"/>
              <a:gd name="connsiteY126" fmla="*/ 4988101 h 5247209"/>
              <a:gd name="connsiteX127" fmla="*/ 3758385 w 4762500"/>
              <a:gd name="connsiteY127" fmla="*/ 5027130 h 5247209"/>
              <a:gd name="connsiteX128" fmla="*/ 3670551 w 4762500"/>
              <a:gd name="connsiteY128" fmla="*/ 5062906 h 5247209"/>
              <a:gd name="connsiteX129" fmla="*/ 3580550 w 4762500"/>
              <a:gd name="connsiteY129" fmla="*/ 5095430 h 5247209"/>
              <a:gd name="connsiteX130" fmla="*/ 3488379 w 4762500"/>
              <a:gd name="connsiteY130" fmla="*/ 5123618 h 5247209"/>
              <a:gd name="connsiteX131" fmla="*/ 3392956 w 4762500"/>
              <a:gd name="connsiteY131" fmla="*/ 5150721 h 5247209"/>
              <a:gd name="connsiteX132" fmla="*/ 3294279 w 4762500"/>
              <a:gd name="connsiteY132" fmla="*/ 5173488 h 5247209"/>
              <a:gd name="connsiteX133" fmla="*/ 3196687 w 4762500"/>
              <a:gd name="connsiteY133" fmla="*/ 5193003 h 5247209"/>
              <a:gd name="connsiteX134" fmla="*/ 3094757 w 4762500"/>
              <a:gd name="connsiteY134" fmla="*/ 5209265 h 5247209"/>
              <a:gd name="connsiteX135" fmla="*/ 2991743 w 4762500"/>
              <a:gd name="connsiteY135" fmla="*/ 5223358 h 5247209"/>
              <a:gd name="connsiteX136" fmla="*/ 2888729 w 4762500"/>
              <a:gd name="connsiteY136" fmla="*/ 5233116 h 5247209"/>
              <a:gd name="connsiteX137" fmla="*/ 2782463 w 4762500"/>
              <a:gd name="connsiteY137" fmla="*/ 5240704 h 5247209"/>
              <a:gd name="connsiteX138" fmla="*/ 2676195 w 4762500"/>
              <a:gd name="connsiteY138" fmla="*/ 5245041 h 5247209"/>
              <a:gd name="connsiteX139" fmla="*/ 2566675 w 4762500"/>
              <a:gd name="connsiteY139" fmla="*/ 5247209 h 5247209"/>
              <a:gd name="connsiteX140" fmla="*/ 2484264 w 4762500"/>
              <a:gd name="connsiteY140" fmla="*/ 5245041 h 5247209"/>
              <a:gd name="connsiteX141" fmla="*/ 2399684 w 4762500"/>
              <a:gd name="connsiteY141" fmla="*/ 5243957 h 5247209"/>
              <a:gd name="connsiteX142" fmla="*/ 2314020 w 4762500"/>
              <a:gd name="connsiteY142" fmla="*/ 5239620 h 5247209"/>
              <a:gd name="connsiteX143" fmla="*/ 2229440 w 4762500"/>
              <a:gd name="connsiteY143" fmla="*/ 5233116 h 5247209"/>
              <a:gd name="connsiteX144" fmla="*/ 2143775 w 4762500"/>
              <a:gd name="connsiteY144" fmla="*/ 5225527 h 5247209"/>
              <a:gd name="connsiteX145" fmla="*/ 2058111 w 4762500"/>
              <a:gd name="connsiteY145" fmla="*/ 5215769 h 5247209"/>
              <a:gd name="connsiteX146" fmla="*/ 1972447 w 4762500"/>
              <a:gd name="connsiteY146" fmla="*/ 5204928 h 5247209"/>
              <a:gd name="connsiteX147" fmla="*/ 1886783 w 4762500"/>
              <a:gd name="connsiteY147" fmla="*/ 5193003 h 5247209"/>
              <a:gd name="connsiteX148" fmla="*/ 1800034 w 4762500"/>
              <a:gd name="connsiteY148" fmla="*/ 5178909 h 5247209"/>
              <a:gd name="connsiteX149" fmla="*/ 1714370 w 4762500"/>
              <a:gd name="connsiteY149" fmla="*/ 5161563 h 5247209"/>
              <a:gd name="connsiteX150" fmla="*/ 1628706 w 4762500"/>
              <a:gd name="connsiteY150" fmla="*/ 5144217 h 5247209"/>
              <a:gd name="connsiteX151" fmla="*/ 1543041 w 4762500"/>
              <a:gd name="connsiteY151" fmla="*/ 5125786 h 5247209"/>
              <a:gd name="connsiteX152" fmla="*/ 1457377 w 4762500"/>
              <a:gd name="connsiteY152" fmla="*/ 5103019 h 5247209"/>
              <a:gd name="connsiteX153" fmla="*/ 1372797 w 4762500"/>
              <a:gd name="connsiteY153" fmla="*/ 5081337 h 5247209"/>
              <a:gd name="connsiteX154" fmla="*/ 1288217 w 4762500"/>
              <a:gd name="connsiteY154" fmla="*/ 5058570 h 5247209"/>
              <a:gd name="connsiteX155" fmla="*/ 1203637 w 4762500"/>
              <a:gd name="connsiteY155" fmla="*/ 5031467 h 5247209"/>
              <a:gd name="connsiteX156" fmla="*/ 1121226 w 4762500"/>
              <a:gd name="connsiteY156" fmla="*/ 5005447 h 5247209"/>
              <a:gd name="connsiteX157" fmla="*/ 1038815 w 4762500"/>
              <a:gd name="connsiteY157" fmla="*/ 4977260 h 5247209"/>
              <a:gd name="connsiteX158" fmla="*/ 957488 w 4762500"/>
              <a:gd name="connsiteY158" fmla="*/ 4947988 h 5247209"/>
              <a:gd name="connsiteX159" fmla="*/ 876161 w 4762500"/>
              <a:gd name="connsiteY159" fmla="*/ 4914380 h 5247209"/>
              <a:gd name="connsiteX160" fmla="*/ 795919 w 4762500"/>
              <a:gd name="connsiteY160" fmla="*/ 4881856 h 5247209"/>
              <a:gd name="connsiteX161" fmla="*/ 716761 w 4762500"/>
              <a:gd name="connsiteY161" fmla="*/ 4848248 h 5247209"/>
              <a:gd name="connsiteX162" fmla="*/ 638687 w 4762500"/>
              <a:gd name="connsiteY162" fmla="*/ 4811387 h 5247209"/>
              <a:gd name="connsiteX163" fmla="*/ 561698 w 4762500"/>
              <a:gd name="connsiteY163" fmla="*/ 4775611 h 5247209"/>
              <a:gd name="connsiteX164" fmla="*/ 486877 w 4762500"/>
              <a:gd name="connsiteY164" fmla="*/ 4736582 h 5247209"/>
              <a:gd name="connsiteX165" fmla="*/ 414225 w 4762500"/>
              <a:gd name="connsiteY165" fmla="*/ 4696469 h 5247209"/>
              <a:gd name="connsiteX166" fmla="*/ 340489 w 4762500"/>
              <a:gd name="connsiteY166" fmla="*/ 4656356 h 5247209"/>
              <a:gd name="connsiteX167" fmla="*/ 268921 w 4762500"/>
              <a:gd name="connsiteY167" fmla="*/ 4611907 h 5247209"/>
              <a:gd name="connsiteX168" fmla="*/ 199522 w 4762500"/>
              <a:gd name="connsiteY168" fmla="*/ 4568541 h 5247209"/>
              <a:gd name="connsiteX169" fmla="*/ 131208 w 4762500"/>
              <a:gd name="connsiteY169" fmla="*/ 4523008 h 5247209"/>
              <a:gd name="connsiteX170" fmla="*/ 63977 w 4762500"/>
              <a:gd name="connsiteY170" fmla="*/ 4476390 h 5247209"/>
              <a:gd name="connsiteX171" fmla="*/ 0 w 4762500"/>
              <a:gd name="connsiteY171" fmla="*/ 4428688 h 5247209"/>
              <a:gd name="connsiteX172" fmla="*/ 628928 w 4762500"/>
              <a:gd name="connsiteY172" fmla="*/ 3156999 h 5247209"/>
              <a:gd name="connsiteX173" fmla="*/ 678808 w 4762500"/>
              <a:gd name="connsiteY173" fmla="*/ 3197112 h 5247209"/>
              <a:gd name="connsiteX174" fmla="*/ 731942 w 4762500"/>
              <a:gd name="connsiteY174" fmla="*/ 3238309 h 5247209"/>
              <a:gd name="connsiteX175" fmla="*/ 787244 w 4762500"/>
              <a:gd name="connsiteY175" fmla="*/ 3278422 h 5247209"/>
              <a:gd name="connsiteX176" fmla="*/ 843631 w 4762500"/>
              <a:gd name="connsiteY176" fmla="*/ 3317450 h 5247209"/>
              <a:gd name="connsiteX177" fmla="*/ 901102 w 4762500"/>
              <a:gd name="connsiteY177" fmla="*/ 3355395 h 5247209"/>
              <a:gd name="connsiteX178" fmla="*/ 960741 w 4762500"/>
              <a:gd name="connsiteY178" fmla="*/ 3394424 h 5247209"/>
              <a:gd name="connsiteX179" fmla="*/ 1021465 w 4762500"/>
              <a:gd name="connsiteY179" fmla="*/ 3430200 h 5247209"/>
              <a:gd name="connsiteX180" fmla="*/ 1083274 w 4762500"/>
              <a:gd name="connsiteY180" fmla="*/ 3465977 h 5247209"/>
              <a:gd name="connsiteX181" fmla="*/ 1146167 w 4762500"/>
              <a:gd name="connsiteY181" fmla="*/ 3501753 h 5247209"/>
              <a:gd name="connsiteX182" fmla="*/ 1211228 w 4762500"/>
              <a:gd name="connsiteY182" fmla="*/ 3536446 h 5247209"/>
              <a:gd name="connsiteX183" fmla="*/ 1275205 w 4762500"/>
              <a:gd name="connsiteY183" fmla="*/ 3568970 h 5247209"/>
              <a:gd name="connsiteX184" fmla="*/ 1341351 w 4762500"/>
              <a:gd name="connsiteY184" fmla="*/ 3601494 h 5247209"/>
              <a:gd name="connsiteX185" fmla="*/ 1408581 w 4762500"/>
              <a:gd name="connsiteY185" fmla="*/ 3632933 h 5247209"/>
              <a:gd name="connsiteX186" fmla="*/ 1473643 w 4762500"/>
              <a:gd name="connsiteY186" fmla="*/ 3662205 h 5247209"/>
              <a:gd name="connsiteX187" fmla="*/ 1540873 w 4762500"/>
              <a:gd name="connsiteY187" fmla="*/ 3691477 h 5247209"/>
              <a:gd name="connsiteX188" fmla="*/ 1608103 w 4762500"/>
              <a:gd name="connsiteY188" fmla="*/ 3719664 h 5247209"/>
              <a:gd name="connsiteX189" fmla="*/ 1675333 w 4762500"/>
              <a:gd name="connsiteY189" fmla="*/ 3746768 h 5247209"/>
              <a:gd name="connsiteX190" fmla="*/ 1742563 w 4762500"/>
              <a:gd name="connsiteY190" fmla="*/ 3771703 h 5247209"/>
              <a:gd name="connsiteX191" fmla="*/ 1808709 w 4762500"/>
              <a:gd name="connsiteY191" fmla="*/ 3794469 h 5247209"/>
              <a:gd name="connsiteX192" fmla="*/ 1874855 w 4762500"/>
              <a:gd name="connsiteY192" fmla="*/ 3817236 h 5247209"/>
              <a:gd name="connsiteX193" fmla="*/ 1941001 w 4762500"/>
              <a:gd name="connsiteY193" fmla="*/ 3838919 h 5247209"/>
              <a:gd name="connsiteX194" fmla="*/ 2004978 w 4762500"/>
              <a:gd name="connsiteY194" fmla="*/ 3857349 h 5247209"/>
              <a:gd name="connsiteX195" fmla="*/ 2068955 w 4762500"/>
              <a:gd name="connsiteY195" fmla="*/ 3874695 h 5247209"/>
              <a:gd name="connsiteX196" fmla="*/ 2131848 w 4762500"/>
              <a:gd name="connsiteY196" fmla="*/ 3889873 h 5247209"/>
              <a:gd name="connsiteX197" fmla="*/ 2193656 w 4762500"/>
              <a:gd name="connsiteY197" fmla="*/ 3906135 h 5247209"/>
              <a:gd name="connsiteX198" fmla="*/ 2254380 w 4762500"/>
              <a:gd name="connsiteY198" fmla="*/ 3918061 h 5247209"/>
              <a:gd name="connsiteX199" fmla="*/ 2314020 w 4762500"/>
              <a:gd name="connsiteY199" fmla="*/ 3928902 h 5247209"/>
              <a:gd name="connsiteX200" fmla="*/ 2370407 w 4762500"/>
              <a:gd name="connsiteY200" fmla="*/ 3936491 h 5247209"/>
              <a:gd name="connsiteX201" fmla="*/ 2426793 w 4762500"/>
              <a:gd name="connsiteY201" fmla="*/ 3945164 h 5247209"/>
              <a:gd name="connsiteX202" fmla="*/ 2481011 w 4762500"/>
              <a:gd name="connsiteY202" fmla="*/ 3949501 h 5247209"/>
              <a:gd name="connsiteX203" fmla="*/ 2533060 w 4762500"/>
              <a:gd name="connsiteY203" fmla="*/ 3952753 h 5247209"/>
              <a:gd name="connsiteX204" fmla="*/ 2582941 w 4762500"/>
              <a:gd name="connsiteY204" fmla="*/ 3953837 h 5247209"/>
              <a:gd name="connsiteX205" fmla="*/ 2628483 w 4762500"/>
              <a:gd name="connsiteY205" fmla="*/ 3952753 h 5247209"/>
              <a:gd name="connsiteX206" fmla="*/ 2671858 w 4762500"/>
              <a:gd name="connsiteY206" fmla="*/ 3949501 h 5247209"/>
              <a:gd name="connsiteX207" fmla="*/ 2711979 w 4762500"/>
              <a:gd name="connsiteY207" fmla="*/ 3945164 h 5247209"/>
              <a:gd name="connsiteX208" fmla="*/ 2751016 w 4762500"/>
              <a:gd name="connsiteY208" fmla="*/ 3938659 h 5247209"/>
              <a:gd name="connsiteX209" fmla="*/ 2786800 w 4762500"/>
              <a:gd name="connsiteY209" fmla="*/ 3928902 h 5247209"/>
              <a:gd name="connsiteX210" fmla="*/ 2821499 w 4762500"/>
              <a:gd name="connsiteY210" fmla="*/ 3918061 h 5247209"/>
              <a:gd name="connsiteX211" fmla="*/ 2852946 w 4762500"/>
              <a:gd name="connsiteY211" fmla="*/ 3906135 h 5247209"/>
              <a:gd name="connsiteX212" fmla="*/ 2881139 w 4762500"/>
              <a:gd name="connsiteY212" fmla="*/ 3889873 h 5247209"/>
              <a:gd name="connsiteX213" fmla="*/ 2893067 w 4762500"/>
              <a:gd name="connsiteY213" fmla="*/ 3882284 h 5247209"/>
              <a:gd name="connsiteX214" fmla="*/ 2906079 w 4762500"/>
              <a:gd name="connsiteY214" fmla="*/ 3872527 h 5247209"/>
              <a:gd name="connsiteX215" fmla="*/ 2916923 w 4762500"/>
              <a:gd name="connsiteY215" fmla="*/ 3863854 h 5247209"/>
              <a:gd name="connsiteX216" fmla="*/ 2927767 w 4762500"/>
              <a:gd name="connsiteY216" fmla="*/ 3854097 h 5247209"/>
              <a:gd name="connsiteX217" fmla="*/ 2938610 w 4762500"/>
              <a:gd name="connsiteY217" fmla="*/ 3843255 h 5247209"/>
              <a:gd name="connsiteX218" fmla="*/ 2946201 w 4762500"/>
              <a:gd name="connsiteY218" fmla="*/ 3832414 h 5247209"/>
              <a:gd name="connsiteX219" fmla="*/ 2955960 w 4762500"/>
              <a:gd name="connsiteY219" fmla="*/ 3821573 h 5247209"/>
              <a:gd name="connsiteX220" fmla="*/ 2963550 w 4762500"/>
              <a:gd name="connsiteY220" fmla="*/ 3808563 h 5247209"/>
              <a:gd name="connsiteX221" fmla="*/ 2970056 w 4762500"/>
              <a:gd name="connsiteY221" fmla="*/ 3796638 h 5247209"/>
              <a:gd name="connsiteX222" fmla="*/ 2976563 w 4762500"/>
              <a:gd name="connsiteY222" fmla="*/ 3782544 h 5247209"/>
              <a:gd name="connsiteX223" fmla="*/ 2980900 w 4762500"/>
              <a:gd name="connsiteY223" fmla="*/ 3768450 h 5247209"/>
              <a:gd name="connsiteX224" fmla="*/ 2984153 w 4762500"/>
              <a:gd name="connsiteY224" fmla="*/ 3754356 h 5247209"/>
              <a:gd name="connsiteX225" fmla="*/ 2988491 w 4762500"/>
              <a:gd name="connsiteY225" fmla="*/ 3739179 h 5247209"/>
              <a:gd name="connsiteX226" fmla="*/ 2990659 w 4762500"/>
              <a:gd name="connsiteY226" fmla="*/ 3722917 h 5247209"/>
              <a:gd name="connsiteX227" fmla="*/ 2991743 w 4762500"/>
              <a:gd name="connsiteY227" fmla="*/ 3707739 h 5247209"/>
              <a:gd name="connsiteX228" fmla="*/ 2991743 w 4762500"/>
              <a:gd name="connsiteY228" fmla="*/ 3690393 h 5247209"/>
              <a:gd name="connsiteX229" fmla="*/ 2984153 w 4762500"/>
              <a:gd name="connsiteY229" fmla="*/ 3630765 h 5247209"/>
              <a:gd name="connsiteX230" fmla="*/ 2962466 w 4762500"/>
              <a:gd name="connsiteY230" fmla="*/ 3577643 h 5247209"/>
              <a:gd name="connsiteX231" fmla="*/ 2926682 w 4762500"/>
              <a:gd name="connsiteY231" fmla="*/ 3529941 h 5247209"/>
              <a:gd name="connsiteX232" fmla="*/ 2877886 w 4762500"/>
              <a:gd name="connsiteY232" fmla="*/ 3486575 h 5247209"/>
              <a:gd name="connsiteX233" fmla="*/ 2818246 w 4762500"/>
              <a:gd name="connsiteY233" fmla="*/ 3447547 h 5247209"/>
              <a:gd name="connsiteX234" fmla="*/ 2746679 w 4762500"/>
              <a:gd name="connsiteY234" fmla="*/ 3410686 h 5247209"/>
              <a:gd name="connsiteX235" fmla="*/ 2667521 w 4762500"/>
              <a:gd name="connsiteY235" fmla="*/ 3377078 h 5247209"/>
              <a:gd name="connsiteX236" fmla="*/ 2576435 w 4762500"/>
              <a:gd name="connsiteY236" fmla="*/ 3345638 h 5247209"/>
              <a:gd name="connsiteX237" fmla="*/ 2479927 w 4762500"/>
              <a:gd name="connsiteY237" fmla="*/ 3317450 h 5247209"/>
              <a:gd name="connsiteX238" fmla="*/ 2376913 w 4762500"/>
              <a:gd name="connsiteY238" fmla="*/ 3288179 h 5247209"/>
              <a:gd name="connsiteX239" fmla="*/ 2265224 w 4762500"/>
              <a:gd name="connsiteY239" fmla="*/ 3259991 h 5247209"/>
              <a:gd name="connsiteX240" fmla="*/ 2151366 w 4762500"/>
              <a:gd name="connsiteY240" fmla="*/ 3231804 h 5247209"/>
              <a:gd name="connsiteX241" fmla="*/ 2033171 w 4762500"/>
              <a:gd name="connsiteY241" fmla="*/ 3202532 h 5247209"/>
              <a:gd name="connsiteX242" fmla="*/ 1911723 w 4762500"/>
              <a:gd name="connsiteY242" fmla="*/ 3171092 h 5247209"/>
              <a:gd name="connsiteX243" fmla="*/ 1788106 w 4762500"/>
              <a:gd name="connsiteY243" fmla="*/ 3138568 h 5247209"/>
              <a:gd name="connsiteX244" fmla="*/ 1664489 w 4762500"/>
              <a:gd name="connsiteY244" fmla="*/ 3102792 h 5247209"/>
              <a:gd name="connsiteX245" fmla="*/ 1539788 w 4762500"/>
              <a:gd name="connsiteY245" fmla="*/ 3063763 h 5247209"/>
              <a:gd name="connsiteX246" fmla="*/ 1416172 w 4762500"/>
              <a:gd name="connsiteY246" fmla="*/ 3021482 h 5247209"/>
              <a:gd name="connsiteX247" fmla="*/ 1294724 w 4762500"/>
              <a:gd name="connsiteY247" fmla="*/ 2974864 h 5247209"/>
              <a:gd name="connsiteX248" fmla="*/ 1177613 w 4762500"/>
              <a:gd name="connsiteY248" fmla="*/ 2921742 h 5247209"/>
              <a:gd name="connsiteX249" fmla="*/ 1061587 w 4762500"/>
              <a:gd name="connsiteY249" fmla="*/ 2863198 h 5247209"/>
              <a:gd name="connsiteX250" fmla="*/ 952066 w 4762500"/>
              <a:gd name="connsiteY250" fmla="*/ 2798150 h 5247209"/>
              <a:gd name="connsiteX251" fmla="*/ 847968 w 4762500"/>
              <a:gd name="connsiteY251" fmla="*/ 2726597 h 5247209"/>
              <a:gd name="connsiteX252" fmla="*/ 751460 w 4762500"/>
              <a:gd name="connsiteY252" fmla="*/ 2647456 h 5247209"/>
              <a:gd name="connsiteX253" fmla="*/ 662543 w 4762500"/>
              <a:gd name="connsiteY253" fmla="*/ 2559641 h 5247209"/>
              <a:gd name="connsiteX254" fmla="*/ 581216 w 4762500"/>
              <a:gd name="connsiteY254" fmla="*/ 2463153 h 5247209"/>
              <a:gd name="connsiteX255" fmla="*/ 510733 w 4762500"/>
              <a:gd name="connsiteY255" fmla="*/ 2357992 h 5247209"/>
              <a:gd name="connsiteX256" fmla="*/ 451093 w 4762500"/>
              <a:gd name="connsiteY256" fmla="*/ 2240905 h 5247209"/>
              <a:gd name="connsiteX257" fmla="*/ 403381 w 4762500"/>
              <a:gd name="connsiteY257" fmla="*/ 2115146 h 5247209"/>
              <a:gd name="connsiteX258" fmla="*/ 366513 w 4762500"/>
              <a:gd name="connsiteY258" fmla="*/ 1977461 h 5247209"/>
              <a:gd name="connsiteX259" fmla="*/ 343742 w 4762500"/>
              <a:gd name="connsiteY259" fmla="*/ 1827850 h 5247209"/>
              <a:gd name="connsiteX260" fmla="*/ 337236 w 4762500"/>
              <a:gd name="connsiteY260" fmla="*/ 1666314 h 5247209"/>
              <a:gd name="connsiteX261" fmla="*/ 338320 w 4762500"/>
              <a:gd name="connsiteY261" fmla="*/ 1570911 h 5247209"/>
              <a:gd name="connsiteX262" fmla="*/ 346995 w 4762500"/>
              <a:gd name="connsiteY262" fmla="*/ 1478759 h 5247209"/>
              <a:gd name="connsiteX263" fmla="*/ 358923 w 4762500"/>
              <a:gd name="connsiteY263" fmla="*/ 1387692 h 5247209"/>
              <a:gd name="connsiteX264" fmla="*/ 376272 w 4762500"/>
              <a:gd name="connsiteY264" fmla="*/ 1300961 h 5247209"/>
              <a:gd name="connsiteX265" fmla="*/ 397960 w 4762500"/>
              <a:gd name="connsiteY265" fmla="*/ 1215315 h 5247209"/>
              <a:gd name="connsiteX266" fmla="*/ 425069 w 4762500"/>
              <a:gd name="connsiteY266" fmla="*/ 1132920 h 5247209"/>
              <a:gd name="connsiteX267" fmla="*/ 455431 w 4762500"/>
              <a:gd name="connsiteY267" fmla="*/ 1052694 h 5247209"/>
              <a:gd name="connsiteX268" fmla="*/ 492299 w 4762500"/>
              <a:gd name="connsiteY268" fmla="*/ 974637 h 5247209"/>
              <a:gd name="connsiteX269" fmla="*/ 532420 w 4762500"/>
              <a:gd name="connsiteY269" fmla="*/ 898747 h 5247209"/>
              <a:gd name="connsiteX270" fmla="*/ 577963 w 4762500"/>
              <a:gd name="connsiteY270" fmla="*/ 827194 h 5247209"/>
              <a:gd name="connsiteX271" fmla="*/ 625675 w 4762500"/>
              <a:gd name="connsiteY271" fmla="*/ 756726 h 5247209"/>
              <a:gd name="connsiteX272" fmla="*/ 678808 w 4762500"/>
              <a:gd name="connsiteY272" fmla="*/ 689509 h 5247209"/>
              <a:gd name="connsiteX273" fmla="*/ 737364 w 4762500"/>
              <a:gd name="connsiteY273" fmla="*/ 625546 h 5247209"/>
              <a:gd name="connsiteX274" fmla="*/ 799172 w 4762500"/>
              <a:gd name="connsiteY274" fmla="*/ 562666 h 5247209"/>
              <a:gd name="connsiteX275" fmla="*/ 865318 w 4762500"/>
              <a:gd name="connsiteY275" fmla="*/ 505207 h 5247209"/>
              <a:gd name="connsiteX276" fmla="*/ 935801 w 4762500"/>
              <a:gd name="connsiteY276" fmla="*/ 448832 h 5247209"/>
              <a:gd name="connsiteX277" fmla="*/ 1008453 w 4762500"/>
              <a:gd name="connsiteY277" fmla="*/ 395709 h 5247209"/>
              <a:gd name="connsiteX278" fmla="*/ 1085442 w 4762500"/>
              <a:gd name="connsiteY278" fmla="*/ 348007 h 5247209"/>
              <a:gd name="connsiteX279" fmla="*/ 1166769 w 4762500"/>
              <a:gd name="connsiteY279" fmla="*/ 301389 h 5247209"/>
              <a:gd name="connsiteX280" fmla="*/ 1252434 w 4762500"/>
              <a:gd name="connsiteY280" fmla="*/ 256940 h 5247209"/>
              <a:gd name="connsiteX281" fmla="*/ 1340267 w 4762500"/>
              <a:gd name="connsiteY281" fmla="*/ 216827 h 5247209"/>
              <a:gd name="connsiteX282" fmla="*/ 1431353 w 4762500"/>
              <a:gd name="connsiteY282" fmla="*/ 181051 h 5247209"/>
              <a:gd name="connsiteX283" fmla="*/ 1526776 w 4762500"/>
              <a:gd name="connsiteY283" fmla="*/ 146358 h 5247209"/>
              <a:gd name="connsiteX284" fmla="*/ 1626537 w 4762500"/>
              <a:gd name="connsiteY284" fmla="*/ 117087 h 5247209"/>
              <a:gd name="connsiteX285" fmla="*/ 1728467 w 4762500"/>
              <a:gd name="connsiteY285" fmla="*/ 88899 h 5247209"/>
              <a:gd name="connsiteX286" fmla="*/ 1834734 w 4762500"/>
              <a:gd name="connsiteY286" fmla="*/ 65048 h 5247209"/>
              <a:gd name="connsiteX287" fmla="*/ 1942085 w 4762500"/>
              <a:gd name="connsiteY287" fmla="*/ 46618 h 5247209"/>
              <a:gd name="connsiteX288" fmla="*/ 2054858 w 4762500"/>
              <a:gd name="connsiteY288" fmla="*/ 29272 h 5247209"/>
              <a:gd name="connsiteX289" fmla="*/ 2168716 w 4762500"/>
              <a:gd name="connsiteY289" fmla="*/ 17346 h 5247209"/>
              <a:gd name="connsiteX290" fmla="*/ 2287995 w 4762500"/>
              <a:gd name="connsiteY290" fmla="*/ 7589 h 5247209"/>
              <a:gd name="connsiteX291" fmla="*/ 2407275 w 4762500"/>
              <a:gd name="connsiteY291" fmla="*/ 1084 h 524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4762500" h="5247209">
                <a:moveTo>
                  <a:pt x="2530891" y="0"/>
                </a:moveTo>
                <a:lnTo>
                  <a:pt x="2607881" y="0"/>
                </a:lnTo>
                <a:lnTo>
                  <a:pt x="2683786" y="3253"/>
                </a:lnTo>
                <a:lnTo>
                  <a:pt x="2760775" y="6505"/>
                </a:lnTo>
                <a:lnTo>
                  <a:pt x="2836680" y="10841"/>
                </a:lnTo>
                <a:lnTo>
                  <a:pt x="2912585" y="17346"/>
                </a:lnTo>
                <a:lnTo>
                  <a:pt x="2988491" y="24935"/>
                </a:lnTo>
                <a:lnTo>
                  <a:pt x="3065480" y="32524"/>
                </a:lnTo>
                <a:lnTo>
                  <a:pt x="3141385" y="43366"/>
                </a:lnTo>
                <a:lnTo>
                  <a:pt x="3216205" y="54207"/>
                </a:lnTo>
                <a:lnTo>
                  <a:pt x="3292111" y="67216"/>
                </a:lnTo>
                <a:lnTo>
                  <a:pt x="3366931" y="81310"/>
                </a:lnTo>
                <a:lnTo>
                  <a:pt x="3441752" y="95404"/>
                </a:lnTo>
                <a:lnTo>
                  <a:pt x="3516573" y="112750"/>
                </a:lnTo>
                <a:lnTo>
                  <a:pt x="3590309" y="129012"/>
                </a:lnTo>
                <a:lnTo>
                  <a:pt x="3661877" y="146358"/>
                </a:lnTo>
                <a:lnTo>
                  <a:pt x="3734529" y="166957"/>
                </a:lnTo>
                <a:lnTo>
                  <a:pt x="3807181" y="187555"/>
                </a:lnTo>
                <a:lnTo>
                  <a:pt x="3877664" y="207070"/>
                </a:lnTo>
                <a:lnTo>
                  <a:pt x="3947063" y="230921"/>
                </a:lnTo>
                <a:lnTo>
                  <a:pt x="4016462" y="254772"/>
                </a:lnTo>
                <a:lnTo>
                  <a:pt x="4084776" y="279707"/>
                </a:lnTo>
                <a:lnTo>
                  <a:pt x="4152007" y="304642"/>
                </a:lnTo>
                <a:lnTo>
                  <a:pt x="4219237" y="330661"/>
                </a:lnTo>
                <a:lnTo>
                  <a:pt x="4284298" y="356680"/>
                </a:lnTo>
                <a:lnTo>
                  <a:pt x="4348275" y="384868"/>
                </a:lnTo>
                <a:lnTo>
                  <a:pt x="4411168" y="415224"/>
                </a:lnTo>
                <a:lnTo>
                  <a:pt x="4474061" y="444495"/>
                </a:lnTo>
                <a:lnTo>
                  <a:pt x="4534785" y="475935"/>
                </a:lnTo>
                <a:lnTo>
                  <a:pt x="4593340" y="507375"/>
                </a:lnTo>
                <a:lnTo>
                  <a:pt x="4651895" y="539899"/>
                </a:lnTo>
                <a:lnTo>
                  <a:pt x="4708282" y="572423"/>
                </a:lnTo>
                <a:lnTo>
                  <a:pt x="4762500" y="607115"/>
                </a:lnTo>
                <a:lnTo>
                  <a:pt x="4147669" y="1891814"/>
                </a:lnTo>
                <a:lnTo>
                  <a:pt x="4046824" y="1838692"/>
                </a:lnTo>
                <a:lnTo>
                  <a:pt x="3941641" y="1784485"/>
                </a:lnTo>
                <a:lnTo>
                  <a:pt x="3829952" y="1731362"/>
                </a:lnTo>
                <a:lnTo>
                  <a:pt x="3716095" y="1678240"/>
                </a:lnTo>
                <a:lnTo>
                  <a:pt x="3598984" y="1627285"/>
                </a:lnTo>
                <a:lnTo>
                  <a:pt x="3478620" y="1578499"/>
                </a:lnTo>
                <a:lnTo>
                  <a:pt x="3358257" y="1529713"/>
                </a:lnTo>
                <a:lnTo>
                  <a:pt x="3238977" y="1486348"/>
                </a:lnTo>
                <a:lnTo>
                  <a:pt x="3119698" y="1446235"/>
                </a:lnTo>
                <a:lnTo>
                  <a:pt x="3001503" y="1408290"/>
                </a:lnTo>
                <a:lnTo>
                  <a:pt x="2942947" y="1390944"/>
                </a:lnTo>
                <a:lnTo>
                  <a:pt x="2887645" y="1375766"/>
                </a:lnTo>
                <a:lnTo>
                  <a:pt x="2831259" y="1360588"/>
                </a:lnTo>
                <a:lnTo>
                  <a:pt x="2775956" y="1347579"/>
                </a:lnTo>
                <a:lnTo>
                  <a:pt x="2721739" y="1335653"/>
                </a:lnTo>
                <a:lnTo>
                  <a:pt x="2668605" y="1323728"/>
                </a:lnTo>
                <a:lnTo>
                  <a:pt x="2616556" y="1315055"/>
                </a:lnTo>
                <a:lnTo>
                  <a:pt x="2566675" y="1307466"/>
                </a:lnTo>
                <a:lnTo>
                  <a:pt x="2518963" y="1300961"/>
                </a:lnTo>
                <a:lnTo>
                  <a:pt x="2472336" y="1297709"/>
                </a:lnTo>
                <a:lnTo>
                  <a:pt x="2427877" y="1294456"/>
                </a:lnTo>
                <a:lnTo>
                  <a:pt x="2384503" y="1293372"/>
                </a:lnTo>
                <a:lnTo>
                  <a:pt x="2349803" y="1294456"/>
                </a:lnTo>
                <a:lnTo>
                  <a:pt x="2317273" y="1296625"/>
                </a:lnTo>
                <a:lnTo>
                  <a:pt x="2285827" y="1298793"/>
                </a:lnTo>
                <a:lnTo>
                  <a:pt x="2254380" y="1305298"/>
                </a:lnTo>
                <a:lnTo>
                  <a:pt x="2228355" y="1311802"/>
                </a:lnTo>
                <a:lnTo>
                  <a:pt x="2201247" y="1319391"/>
                </a:lnTo>
                <a:lnTo>
                  <a:pt x="2178475" y="1330233"/>
                </a:lnTo>
                <a:lnTo>
                  <a:pt x="2156788" y="1341074"/>
                </a:lnTo>
                <a:lnTo>
                  <a:pt x="2136185" y="1355168"/>
                </a:lnTo>
                <a:lnTo>
                  <a:pt x="2118835" y="1371430"/>
                </a:lnTo>
                <a:lnTo>
                  <a:pt x="2112329" y="1379019"/>
                </a:lnTo>
                <a:lnTo>
                  <a:pt x="2104739" y="1387692"/>
                </a:lnTo>
                <a:lnTo>
                  <a:pt x="2098233" y="1397449"/>
                </a:lnTo>
                <a:lnTo>
                  <a:pt x="2092811" y="1407206"/>
                </a:lnTo>
                <a:lnTo>
                  <a:pt x="2087389" y="1418048"/>
                </a:lnTo>
                <a:lnTo>
                  <a:pt x="2083052" y="1428889"/>
                </a:lnTo>
                <a:lnTo>
                  <a:pt x="2079799" y="1439730"/>
                </a:lnTo>
                <a:lnTo>
                  <a:pt x="2076545" y="1451656"/>
                </a:lnTo>
                <a:lnTo>
                  <a:pt x="2072208" y="1476591"/>
                </a:lnTo>
                <a:lnTo>
                  <a:pt x="2070039" y="1504778"/>
                </a:lnTo>
                <a:lnTo>
                  <a:pt x="2078714" y="1563322"/>
                </a:lnTo>
                <a:lnTo>
                  <a:pt x="2100401" y="1614276"/>
                </a:lnTo>
                <a:lnTo>
                  <a:pt x="2136185" y="1660894"/>
                </a:lnTo>
                <a:lnTo>
                  <a:pt x="2184981" y="1703175"/>
                </a:lnTo>
                <a:lnTo>
                  <a:pt x="2243537" y="1742204"/>
                </a:lnTo>
                <a:lnTo>
                  <a:pt x="2316189" y="1777980"/>
                </a:lnTo>
                <a:lnTo>
                  <a:pt x="2395347" y="1812672"/>
                </a:lnTo>
                <a:lnTo>
                  <a:pt x="2485348" y="1844112"/>
                </a:lnTo>
                <a:lnTo>
                  <a:pt x="2582941" y="1873384"/>
                </a:lnTo>
                <a:lnTo>
                  <a:pt x="2685955" y="1902656"/>
                </a:lnTo>
                <a:lnTo>
                  <a:pt x="2796559" y="1933011"/>
                </a:lnTo>
                <a:lnTo>
                  <a:pt x="2910417" y="1962283"/>
                </a:lnTo>
                <a:lnTo>
                  <a:pt x="3029696" y="1993723"/>
                </a:lnTo>
                <a:lnTo>
                  <a:pt x="3151144" y="2026247"/>
                </a:lnTo>
                <a:lnTo>
                  <a:pt x="3274761" y="2060939"/>
                </a:lnTo>
                <a:lnTo>
                  <a:pt x="3397293" y="2099968"/>
                </a:lnTo>
                <a:lnTo>
                  <a:pt x="3523079" y="2140081"/>
                </a:lnTo>
                <a:lnTo>
                  <a:pt x="3645611" y="2186699"/>
                </a:lnTo>
                <a:lnTo>
                  <a:pt x="3768144" y="2236569"/>
                </a:lnTo>
                <a:lnTo>
                  <a:pt x="3885255" y="2292944"/>
                </a:lnTo>
                <a:lnTo>
                  <a:pt x="4000197" y="2354739"/>
                </a:lnTo>
                <a:lnTo>
                  <a:pt x="4109717" y="2424124"/>
                </a:lnTo>
                <a:lnTo>
                  <a:pt x="4214899" y="2498929"/>
                </a:lnTo>
                <a:lnTo>
                  <a:pt x="4311407" y="2583492"/>
                </a:lnTo>
                <a:lnTo>
                  <a:pt x="4400325" y="2673475"/>
                </a:lnTo>
                <a:lnTo>
                  <a:pt x="4481651" y="2774299"/>
                </a:lnTo>
                <a:lnTo>
                  <a:pt x="4552135" y="2885965"/>
                </a:lnTo>
                <a:lnTo>
                  <a:pt x="4610690" y="3005220"/>
                </a:lnTo>
                <a:lnTo>
                  <a:pt x="4660571" y="3138568"/>
                </a:lnTo>
                <a:lnTo>
                  <a:pt x="4695270" y="3280590"/>
                </a:lnTo>
                <a:lnTo>
                  <a:pt x="4719125" y="3434537"/>
                </a:lnTo>
                <a:lnTo>
                  <a:pt x="4726716" y="3602578"/>
                </a:lnTo>
                <a:lnTo>
                  <a:pt x="4723463" y="3707739"/>
                </a:lnTo>
                <a:lnTo>
                  <a:pt x="4713704" y="3808563"/>
                </a:lnTo>
                <a:lnTo>
                  <a:pt x="4699607" y="3907219"/>
                </a:lnTo>
                <a:lnTo>
                  <a:pt x="4681173" y="4000455"/>
                </a:lnTo>
                <a:lnTo>
                  <a:pt x="4656233" y="4091522"/>
                </a:lnTo>
                <a:lnTo>
                  <a:pt x="4624787" y="4177169"/>
                </a:lnTo>
                <a:lnTo>
                  <a:pt x="4591171" y="4261731"/>
                </a:lnTo>
                <a:lnTo>
                  <a:pt x="4552135" y="4340873"/>
                </a:lnTo>
                <a:lnTo>
                  <a:pt x="4506591" y="4416763"/>
                </a:lnTo>
                <a:lnTo>
                  <a:pt x="4457795" y="4489400"/>
                </a:lnTo>
                <a:lnTo>
                  <a:pt x="4404662" y="4557700"/>
                </a:lnTo>
                <a:lnTo>
                  <a:pt x="4347191" y="4624916"/>
                </a:lnTo>
                <a:lnTo>
                  <a:pt x="4286467" y="4685628"/>
                </a:lnTo>
                <a:lnTo>
                  <a:pt x="4220321" y="4745255"/>
                </a:lnTo>
                <a:lnTo>
                  <a:pt x="4152007" y="4800546"/>
                </a:lnTo>
                <a:lnTo>
                  <a:pt x="4080439" y="4852584"/>
                </a:lnTo>
                <a:lnTo>
                  <a:pt x="4005618" y="4900286"/>
                </a:lnTo>
                <a:lnTo>
                  <a:pt x="3925376" y="4945820"/>
                </a:lnTo>
                <a:lnTo>
                  <a:pt x="3842965" y="4988101"/>
                </a:lnTo>
                <a:lnTo>
                  <a:pt x="3758385" y="5027130"/>
                </a:lnTo>
                <a:lnTo>
                  <a:pt x="3670551" y="5062906"/>
                </a:lnTo>
                <a:lnTo>
                  <a:pt x="3580550" y="5095430"/>
                </a:lnTo>
                <a:lnTo>
                  <a:pt x="3488379" y="5123618"/>
                </a:lnTo>
                <a:lnTo>
                  <a:pt x="3392956" y="5150721"/>
                </a:lnTo>
                <a:lnTo>
                  <a:pt x="3294279" y="5173488"/>
                </a:lnTo>
                <a:lnTo>
                  <a:pt x="3196687" y="5193003"/>
                </a:lnTo>
                <a:lnTo>
                  <a:pt x="3094757" y="5209265"/>
                </a:lnTo>
                <a:lnTo>
                  <a:pt x="2991743" y="5223358"/>
                </a:lnTo>
                <a:lnTo>
                  <a:pt x="2888729" y="5233116"/>
                </a:lnTo>
                <a:lnTo>
                  <a:pt x="2782463" y="5240704"/>
                </a:lnTo>
                <a:lnTo>
                  <a:pt x="2676195" y="5245041"/>
                </a:lnTo>
                <a:lnTo>
                  <a:pt x="2566675" y="5247209"/>
                </a:lnTo>
                <a:lnTo>
                  <a:pt x="2484264" y="5245041"/>
                </a:lnTo>
                <a:lnTo>
                  <a:pt x="2399684" y="5243957"/>
                </a:lnTo>
                <a:lnTo>
                  <a:pt x="2314020" y="5239620"/>
                </a:lnTo>
                <a:lnTo>
                  <a:pt x="2229440" y="5233116"/>
                </a:lnTo>
                <a:lnTo>
                  <a:pt x="2143775" y="5225527"/>
                </a:lnTo>
                <a:lnTo>
                  <a:pt x="2058111" y="5215769"/>
                </a:lnTo>
                <a:lnTo>
                  <a:pt x="1972447" y="5204928"/>
                </a:lnTo>
                <a:lnTo>
                  <a:pt x="1886783" y="5193003"/>
                </a:lnTo>
                <a:lnTo>
                  <a:pt x="1800034" y="5178909"/>
                </a:lnTo>
                <a:lnTo>
                  <a:pt x="1714370" y="5161563"/>
                </a:lnTo>
                <a:lnTo>
                  <a:pt x="1628706" y="5144217"/>
                </a:lnTo>
                <a:lnTo>
                  <a:pt x="1543041" y="5125786"/>
                </a:lnTo>
                <a:lnTo>
                  <a:pt x="1457377" y="5103019"/>
                </a:lnTo>
                <a:lnTo>
                  <a:pt x="1372797" y="5081337"/>
                </a:lnTo>
                <a:lnTo>
                  <a:pt x="1288217" y="5058570"/>
                </a:lnTo>
                <a:lnTo>
                  <a:pt x="1203637" y="5031467"/>
                </a:lnTo>
                <a:lnTo>
                  <a:pt x="1121226" y="5005447"/>
                </a:lnTo>
                <a:lnTo>
                  <a:pt x="1038815" y="4977260"/>
                </a:lnTo>
                <a:lnTo>
                  <a:pt x="957488" y="4947988"/>
                </a:lnTo>
                <a:lnTo>
                  <a:pt x="876161" y="4914380"/>
                </a:lnTo>
                <a:lnTo>
                  <a:pt x="795919" y="4881856"/>
                </a:lnTo>
                <a:lnTo>
                  <a:pt x="716761" y="4848248"/>
                </a:lnTo>
                <a:lnTo>
                  <a:pt x="638687" y="4811387"/>
                </a:lnTo>
                <a:lnTo>
                  <a:pt x="561698" y="4775611"/>
                </a:lnTo>
                <a:lnTo>
                  <a:pt x="486877" y="4736582"/>
                </a:lnTo>
                <a:lnTo>
                  <a:pt x="414225" y="4696469"/>
                </a:lnTo>
                <a:lnTo>
                  <a:pt x="340489" y="4656356"/>
                </a:lnTo>
                <a:lnTo>
                  <a:pt x="268921" y="4611907"/>
                </a:lnTo>
                <a:lnTo>
                  <a:pt x="199522" y="4568541"/>
                </a:lnTo>
                <a:lnTo>
                  <a:pt x="131208" y="4523008"/>
                </a:lnTo>
                <a:lnTo>
                  <a:pt x="63977" y="4476390"/>
                </a:lnTo>
                <a:lnTo>
                  <a:pt x="0" y="4428688"/>
                </a:lnTo>
                <a:lnTo>
                  <a:pt x="628928" y="3156999"/>
                </a:lnTo>
                <a:lnTo>
                  <a:pt x="678808" y="3197112"/>
                </a:lnTo>
                <a:lnTo>
                  <a:pt x="731942" y="3238309"/>
                </a:lnTo>
                <a:lnTo>
                  <a:pt x="787244" y="3278422"/>
                </a:lnTo>
                <a:lnTo>
                  <a:pt x="843631" y="3317450"/>
                </a:lnTo>
                <a:lnTo>
                  <a:pt x="901102" y="3355395"/>
                </a:lnTo>
                <a:lnTo>
                  <a:pt x="960741" y="3394424"/>
                </a:lnTo>
                <a:lnTo>
                  <a:pt x="1021465" y="3430200"/>
                </a:lnTo>
                <a:lnTo>
                  <a:pt x="1083274" y="3465977"/>
                </a:lnTo>
                <a:lnTo>
                  <a:pt x="1146167" y="3501753"/>
                </a:lnTo>
                <a:lnTo>
                  <a:pt x="1211228" y="3536446"/>
                </a:lnTo>
                <a:lnTo>
                  <a:pt x="1275205" y="3568970"/>
                </a:lnTo>
                <a:lnTo>
                  <a:pt x="1341351" y="3601494"/>
                </a:lnTo>
                <a:lnTo>
                  <a:pt x="1408581" y="3632933"/>
                </a:lnTo>
                <a:lnTo>
                  <a:pt x="1473643" y="3662205"/>
                </a:lnTo>
                <a:lnTo>
                  <a:pt x="1540873" y="3691477"/>
                </a:lnTo>
                <a:lnTo>
                  <a:pt x="1608103" y="3719664"/>
                </a:lnTo>
                <a:lnTo>
                  <a:pt x="1675333" y="3746768"/>
                </a:lnTo>
                <a:lnTo>
                  <a:pt x="1742563" y="3771703"/>
                </a:lnTo>
                <a:lnTo>
                  <a:pt x="1808709" y="3794469"/>
                </a:lnTo>
                <a:lnTo>
                  <a:pt x="1874855" y="3817236"/>
                </a:lnTo>
                <a:lnTo>
                  <a:pt x="1941001" y="3838919"/>
                </a:lnTo>
                <a:lnTo>
                  <a:pt x="2004978" y="3857349"/>
                </a:lnTo>
                <a:lnTo>
                  <a:pt x="2068955" y="3874695"/>
                </a:lnTo>
                <a:lnTo>
                  <a:pt x="2131848" y="3889873"/>
                </a:lnTo>
                <a:lnTo>
                  <a:pt x="2193656" y="3906135"/>
                </a:lnTo>
                <a:lnTo>
                  <a:pt x="2254380" y="3918061"/>
                </a:lnTo>
                <a:lnTo>
                  <a:pt x="2314020" y="3928902"/>
                </a:lnTo>
                <a:lnTo>
                  <a:pt x="2370407" y="3936491"/>
                </a:lnTo>
                <a:lnTo>
                  <a:pt x="2426793" y="3945164"/>
                </a:lnTo>
                <a:lnTo>
                  <a:pt x="2481011" y="3949501"/>
                </a:lnTo>
                <a:lnTo>
                  <a:pt x="2533060" y="3952753"/>
                </a:lnTo>
                <a:lnTo>
                  <a:pt x="2582941" y="3953837"/>
                </a:lnTo>
                <a:lnTo>
                  <a:pt x="2628483" y="3952753"/>
                </a:lnTo>
                <a:lnTo>
                  <a:pt x="2671858" y="3949501"/>
                </a:lnTo>
                <a:lnTo>
                  <a:pt x="2711979" y="3945164"/>
                </a:lnTo>
                <a:lnTo>
                  <a:pt x="2751016" y="3938659"/>
                </a:lnTo>
                <a:lnTo>
                  <a:pt x="2786800" y="3928902"/>
                </a:lnTo>
                <a:lnTo>
                  <a:pt x="2821499" y="3918061"/>
                </a:lnTo>
                <a:lnTo>
                  <a:pt x="2852946" y="3906135"/>
                </a:lnTo>
                <a:lnTo>
                  <a:pt x="2881139" y="3889873"/>
                </a:lnTo>
                <a:lnTo>
                  <a:pt x="2893067" y="3882284"/>
                </a:lnTo>
                <a:lnTo>
                  <a:pt x="2906079" y="3872527"/>
                </a:lnTo>
                <a:lnTo>
                  <a:pt x="2916923" y="3863854"/>
                </a:lnTo>
                <a:lnTo>
                  <a:pt x="2927767" y="3854097"/>
                </a:lnTo>
                <a:lnTo>
                  <a:pt x="2938610" y="3843255"/>
                </a:lnTo>
                <a:lnTo>
                  <a:pt x="2946201" y="3832414"/>
                </a:lnTo>
                <a:lnTo>
                  <a:pt x="2955960" y="3821573"/>
                </a:lnTo>
                <a:lnTo>
                  <a:pt x="2963550" y="3808563"/>
                </a:lnTo>
                <a:lnTo>
                  <a:pt x="2970056" y="3796638"/>
                </a:lnTo>
                <a:lnTo>
                  <a:pt x="2976563" y="3782544"/>
                </a:lnTo>
                <a:lnTo>
                  <a:pt x="2980900" y="3768450"/>
                </a:lnTo>
                <a:lnTo>
                  <a:pt x="2984153" y="3754356"/>
                </a:lnTo>
                <a:lnTo>
                  <a:pt x="2988491" y="3739179"/>
                </a:lnTo>
                <a:lnTo>
                  <a:pt x="2990659" y="3722917"/>
                </a:lnTo>
                <a:lnTo>
                  <a:pt x="2991743" y="3707739"/>
                </a:lnTo>
                <a:lnTo>
                  <a:pt x="2991743" y="3690393"/>
                </a:lnTo>
                <a:lnTo>
                  <a:pt x="2984153" y="3630765"/>
                </a:lnTo>
                <a:lnTo>
                  <a:pt x="2962466" y="3577643"/>
                </a:lnTo>
                <a:lnTo>
                  <a:pt x="2926682" y="3529941"/>
                </a:lnTo>
                <a:lnTo>
                  <a:pt x="2877886" y="3486575"/>
                </a:lnTo>
                <a:lnTo>
                  <a:pt x="2818246" y="3447547"/>
                </a:lnTo>
                <a:lnTo>
                  <a:pt x="2746679" y="3410686"/>
                </a:lnTo>
                <a:lnTo>
                  <a:pt x="2667521" y="3377078"/>
                </a:lnTo>
                <a:lnTo>
                  <a:pt x="2576435" y="3345638"/>
                </a:lnTo>
                <a:lnTo>
                  <a:pt x="2479927" y="3317450"/>
                </a:lnTo>
                <a:lnTo>
                  <a:pt x="2376913" y="3288179"/>
                </a:lnTo>
                <a:lnTo>
                  <a:pt x="2265224" y="3259991"/>
                </a:lnTo>
                <a:lnTo>
                  <a:pt x="2151366" y="3231804"/>
                </a:lnTo>
                <a:lnTo>
                  <a:pt x="2033171" y="3202532"/>
                </a:lnTo>
                <a:lnTo>
                  <a:pt x="1911723" y="3171092"/>
                </a:lnTo>
                <a:lnTo>
                  <a:pt x="1788106" y="3138568"/>
                </a:lnTo>
                <a:lnTo>
                  <a:pt x="1664489" y="3102792"/>
                </a:lnTo>
                <a:lnTo>
                  <a:pt x="1539788" y="3063763"/>
                </a:lnTo>
                <a:lnTo>
                  <a:pt x="1416172" y="3021482"/>
                </a:lnTo>
                <a:lnTo>
                  <a:pt x="1294724" y="2974864"/>
                </a:lnTo>
                <a:lnTo>
                  <a:pt x="1177613" y="2921742"/>
                </a:lnTo>
                <a:lnTo>
                  <a:pt x="1061587" y="2863198"/>
                </a:lnTo>
                <a:lnTo>
                  <a:pt x="952066" y="2798150"/>
                </a:lnTo>
                <a:lnTo>
                  <a:pt x="847968" y="2726597"/>
                </a:lnTo>
                <a:lnTo>
                  <a:pt x="751460" y="2647456"/>
                </a:lnTo>
                <a:lnTo>
                  <a:pt x="662543" y="2559641"/>
                </a:lnTo>
                <a:lnTo>
                  <a:pt x="581216" y="2463153"/>
                </a:lnTo>
                <a:lnTo>
                  <a:pt x="510733" y="2357992"/>
                </a:lnTo>
                <a:lnTo>
                  <a:pt x="451093" y="2240905"/>
                </a:lnTo>
                <a:lnTo>
                  <a:pt x="403381" y="2115146"/>
                </a:lnTo>
                <a:lnTo>
                  <a:pt x="366513" y="1977461"/>
                </a:lnTo>
                <a:lnTo>
                  <a:pt x="343742" y="1827850"/>
                </a:lnTo>
                <a:lnTo>
                  <a:pt x="337236" y="1666314"/>
                </a:lnTo>
                <a:lnTo>
                  <a:pt x="338320" y="1570911"/>
                </a:lnTo>
                <a:lnTo>
                  <a:pt x="346995" y="1478759"/>
                </a:lnTo>
                <a:lnTo>
                  <a:pt x="358923" y="1387692"/>
                </a:lnTo>
                <a:lnTo>
                  <a:pt x="376272" y="1300961"/>
                </a:lnTo>
                <a:lnTo>
                  <a:pt x="397960" y="1215315"/>
                </a:lnTo>
                <a:lnTo>
                  <a:pt x="425069" y="1132920"/>
                </a:lnTo>
                <a:lnTo>
                  <a:pt x="455431" y="1052694"/>
                </a:lnTo>
                <a:lnTo>
                  <a:pt x="492299" y="974637"/>
                </a:lnTo>
                <a:lnTo>
                  <a:pt x="532420" y="898747"/>
                </a:lnTo>
                <a:lnTo>
                  <a:pt x="577963" y="827194"/>
                </a:lnTo>
                <a:lnTo>
                  <a:pt x="625675" y="756726"/>
                </a:lnTo>
                <a:lnTo>
                  <a:pt x="678808" y="689509"/>
                </a:lnTo>
                <a:lnTo>
                  <a:pt x="737364" y="625546"/>
                </a:lnTo>
                <a:lnTo>
                  <a:pt x="799172" y="562666"/>
                </a:lnTo>
                <a:lnTo>
                  <a:pt x="865318" y="505207"/>
                </a:lnTo>
                <a:lnTo>
                  <a:pt x="935801" y="448832"/>
                </a:lnTo>
                <a:lnTo>
                  <a:pt x="1008453" y="395709"/>
                </a:lnTo>
                <a:lnTo>
                  <a:pt x="1085442" y="348007"/>
                </a:lnTo>
                <a:lnTo>
                  <a:pt x="1166769" y="301389"/>
                </a:lnTo>
                <a:lnTo>
                  <a:pt x="1252434" y="256940"/>
                </a:lnTo>
                <a:lnTo>
                  <a:pt x="1340267" y="216827"/>
                </a:lnTo>
                <a:lnTo>
                  <a:pt x="1431353" y="181051"/>
                </a:lnTo>
                <a:lnTo>
                  <a:pt x="1526776" y="146358"/>
                </a:lnTo>
                <a:lnTo>
                  <a:pt x="1626537" y="117087"/>
                </a:lnTo>
                <a:lnTo>
                  <a:pt x="1728467" y="88899"/>
                </a:lnTo>
                <a:lnTo>
                  <a:pt x="1834734" y="65048"/>
                </a:lnTo>
                <a:lnTo>
                  <a:pt x="1942085" y="46618"/>
                </a:lnTo>
                <a:lnTo>
                  <a:pt x="2054858" y="29272"/>
                </a:lnTo>
                <a:lnTo>
                  <a:pt x="2168716" y="17346"/>
                </a:lnTo>
                <a:lnTo>
                  <a:pt x="2287995" y="7589"/>
                </a:lnTo>
                <a:lnTo>
                  <a:pt x="2407275" y="10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0205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4197" y="865877"/>
            <a:ext cx="5349404" cy="5058309"/>
          </a:xfrm>
          <a:custGeom>
            <a:avLst/>
            <a:gdLst>
              <a:gd name="connsiteX0" fmla="*/ 0 w 6125741"/>
              <a:gd name="connsiteY0" fmla="*/ 0 h 5792400"/>
              <a:gd name="connsiteX1" fmla="*/ 1343167 w 6125741"/>
              <a:gd name="connsiteY1" fmla="*/ 0 h 5792400"/>
              <a:gd name="connsiteX2" fmla="*/ 1918007 w 6125741"/>
              <a:gd name="connsiteY2" fmla="*/ 3801109 h 5792400"/>
              <a:gd name="connsiteX3" fmla="*/ 2480805 w 6125741"/>
              <a:gd name="connsiteY3" fmla="*/ 8583 h 5792400"/>
              <a:gd name="connsiteX4" fmla="*/ 3705150 w 6125741"/>
              <a:gd name="connsiteY4" fmla="*/ 0 h 5792400"/>
              <a:gd name="connsiteX5" fmla="*/ 4278385 w 6125741"/>
              <a:gd name="connsiteY5" fmla="*/ 3801109 h 5792400"/>
              <a:gd name="connsiteX6" fmla="*/ 4841985 w 6125741"/>
              <a:gd name="connsiteY6" fmla="*/ 0 h 5792400"/>
              <a:gd name="connsiteX7" fmla="*/ 6125741 w 6125741"/>
              <a:gd name="connsiteY7" fmla="*/ 0 h 5792400"/>
              <a:gd name="connsiteX8" fmla="*/ 4885339 w 6125741"/>
              <a:gd name="connsiteY8" fmla="*/ 5792400 h 5792400"/>
              <a:gd name="connsiteX9" fmla="*/ 3590343 w 6125741"/>
              <a:gd name="connsiteY9" fmla="*/ 5792400 h 5792400"/>
              <a:gd name="connsiteX10" fmla="*/ 3066082 w 6125741"/>
              <a:gd name="connsiteY10" fmla="*/ 2329712 h 5792400"/>
              <a:gd name="connsiteX11" fmla="*/ 2523356 w 6125741"/>
              <a:gd name="connsiteY11" fmla="*/ 5792400 h 5792400"/>
              <a:gd name="connsiteX12" fmla="*/ 1229965 w 6125741"/>
              <a:gd name="connsiteY12" fmla="*/ 5792400 h 57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25741" h="5792400">
                <a:moveTo>
                  <a:pt x="0" y="0"/>
                </a:moveTo>
                <a:lnTo>
                  <a:pt x="1343167" y="0"/>
                </a:lnTo>
                <a:lnTo>
                  <a:pt x="1918007" y="3801109"/>
                </a:lnTo>
                <a:lnTo>
                  <a:pt x="2480805" y="8583"/>
                </a:lnTo>
                <a:lnTo>
                  <a:pt x="3705150" y="0"/>
                </a:lnTo>
                <a:lnTo>
                  <a:pt x="4278385" y="3801109"/>
                </a:lnTo>
                <a:lnTo>
                  <a:pt x="4841985" y="0"/>
                </a:lnTo>
                <a:lnTo>
                  <a:pt x="6125741" y="0"/>
                </a:lnTo>
                <a:lnTo>
                  <a:pt x="4885339" y="5792400"/>
                </a:lnTo>
                <a:lnTo>
                  <a:pt x="3590343" y="5792400"/>
                </a:lnTo>
                <a:lnTo>
                  <a:pt x="3066082" y="2329712"/>
                </a:lnTo>
                <a:lnTo>
                  <a:pt x="2523356" y="5792400"/>
                </a:lnTo>
                <a:lnTo>
                  <a:pt x="1229965" y="579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34362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711948" y="865877"/>
            <a:ext cx="4901994" cy="5058309"/>
          </a:xfrm>
          <a:custGeom>
            <a:avLst/>
            <a:gdLst>
              <a:gd name="connsiteX0" fmla="*/ 2450997 w 4901994"/>
              <a:gd name="connsiteY0" fmla="*/ 1875544 h 5058309"/>
              <a:gd name="connsiteX1" fmla="*/ 1756679 w 4901994"/>
              <a:gd name="connsiteY1" fmla="*/ 2569862 h 5058309"/>
              <a:gd name="connsiteX2" fmla="*/ 2450997 w 4901994"/>
              <a:gd name="connsiteY2" fmla="*/ 3264180 h 5058309"/>
              <a:gd name="connsiteX3" fmla="*/ 3145315 w 4901994"/>
              <a:gd name="connsiteY3" fmla="*/ 2569862 h 5058309"/>
              <a:gd name="connsiteX4" fmla="*/ 2450997 w 4901994"/>
              <a:gd name="connsiteY4" fmla="*/ 1875544 h 5058309"/>
              <a:gd name="connsiteX5" fmla="*/ 2450997 w 4901994"/>
              <a:gd name="connsiteY5" fmla="*/ 0 h 5058309"/>
              <a:gd name="connsiteX6" fmla="*/ 4901994 w 4901994"/>
              <a:gd name="connsiteY6" fmla="*/ 2529155 h 5058309"/>
              <a:gd name="connsiteX7" fmla="*/ 2450997 w 4901994"/>
              <a:gd name="connsiteY7" fmla="*/ 5058309 h 5058309"/>
              <a:gd name="connsiteX8" fmla="*/ 0 w 4901994"/>
              <a:gd name="connsiteY8" fmla="*/ 2529155 h 5058309"/>
              <a:gd name="connsiteX9" fmla="*/ 2450997 w 4901994"/>
              <a:gd name="connsiteY9" fmla="*/ 0 h 50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1994" h="5058309">
                <a:moveTo>
                  <a:pt x="2450997" y="1875544"/>
                </a:moveTo>
                <a:cubicBezTo>
                  <a:pt x="2067536" y="1875544"/>
                  <a:pt x="1756679" y="2186401"/>
                  <a:pt x="1756679" y="2569862"/>
                </a:cubicBezTo>
                <a:cubicBezTo>
                  <a:pt x="1756679" y="2953323"/>
                  <a:pt x="2067536" y="3264180"/>
                  <a:pt x="2450997" y="3264180"/>
                </a:cubicBezTo>
                <a:cubicBezTo>
                  <a:pt x="2834458" y="3264180"/>
                  <a:pt x="3145315" y="2953323"/>
                  <a:pt x="3145315" y="2569862"/>
                </a:cubicBezTo>
                <a:cubicBezTo>
                  <a:pt x="3145315" y="2186401"/>
                  <a:pt x="2834458" y="1875544"/>
                  <a:pt x="2450997" y="1875544"/>
                </a:cubicBezTo>
                <a:close/>
                <a:moveTo>
                  <a:pt x="2450997" y="0"/>
                </a:moveTo>
                <a:cubicBezTo>
                  <a:pt x="3804646" y="0"/>
                  <a:pt x="4901994" y="1132341"/>
                  <a:pt x="4901994" y="2529155"/>
                </a:cubicBezTo>
                <a:cubicBezTo>
                  <a:pt x="4901994" y="3925968"/>
                  <a:pt x="3804646" y="5058309"/>
                  <a:pt x="2450997" y="5058309"/>
                </a:cubicBezTo>
                <a:cubicBezTo>
                  <a:pt x="1097349" y="5058309"/>
                  <a:pt x="0" y="3925968"/>
                  <a:pt x="0" y="2529155"/>
                </a:cubicBezTo>
                <a:cubicBezTo>
                  <a:pt x="0" y="1132341"/>
                  <a:pt x="1097349" y="0"/>
                  <a:pt x="245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48205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03042" y="865877"/>
            <a:ext cx="4589889" cy="5058309"/>
          </a:xfrm>
          <a:custGeom>
            <a:avLst/>
            <a:gdLst>
              <a:gd name="connsiteX0" fmla="*/ 0 w 5256000"/>
              <a:gd name="connsiteY0" fmla="*/ 0 h 5792400"/>
              <a:gd name="connsiteX1" fmla="*/ 5256000 w 5256000"/>
              <a:gd name="connsiteY1" fmla="*/ 0 h 5792400"/>
              <a:gd name="connsiteX2" fmla="*/ 5256000 w 5256000"/>
              <a:gd name="connsiteY2" fmla="*/ 1511861 h 5792400"/>
              <a:gd name="connsiteX3" fmla="*/ 3590427 w 5256000"/>
              <a:gd name="connsiteY3" fmla="*/ 1511861 h 5792400"/>
              <a:gd name="connsiteX4" fmla="*/ 3590427 w 5256000"/>
              <a:gd name="connsiteY4" fmla="*/ 5792400 h 5792400"/>
              <a:gd name="connsiteX5" fmla="*/ 1656930 w 5256000"/>
              <a:gd name="connsiteY5" fmla="*/ 5792400 h 5792400"/>
              <a:gd name="connsiteX6" fmla="*/ 1656930 w 5256000"/>
              <a:gd name="connsiteY6" fmla="*/ 1511861 h 5792400"/>
              <a:gd name="connsiteX7" fmla="*/ 0 w 5256000"/>
              <a:gd name="connsiteY7" fmla="*/ 1511861 h 57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6000" h="5792400">
                <a:moveTo>
                  <a:pt x="0" y="0"/>
                </a:moveTo>
                <a:lnTo>
                  <a:pt x="5256000" y="0"/>
                </a:lnTo>
                <a:lnTo>
                  <a:pt x="5256000" y="1511861"/>
                </a:lnTo>
                <a:lnTo>
                  <a:pt x="3590427" y="1511861"/>
                </a:lnTo>
                <a:lnTo>
                  <a:pt x="3590427" y="5792400"/>
                </a:lnTo>
                <a:lnTo>
                  <a:pt x="1656930" y="5792400"/>
                </a:lnTo>
                <a:lnTo>
                  <a:pt x="1656930" y="1511861"/>
                </a:lnTo>
                <a:lnTo>
                  <a:pt x="0" y="15118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503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E31C-03EF-488F-93B5-053A8827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3732F-E6CB-471F-962B-86A64E34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CE58D-5FBC-4E69-B1AE-63FC1BF29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4B98A-07E6-42AD-B7D3-12D899E8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37670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icture Placeholder 80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915400" cy="3374373"/>
          </a:xfrm>
          <a:custGeom>
            <a:avLst/>
            <a:gdLst>
              <a:gd name="connsiteX0" fmla="*/ 5510214 w 13723937"/>
              <a:gd name="connsiteY0" fmla="*/ 890587 h 4584700"/>
              <a:gd name="connsiteX1" fmla="*/ 4788299 w 13723937"/>
              <a:gd name="connsiteY1" fmla="*/ 2312987 h 4584700"/>
              <a:gd name="connsiteX2" fmla="*/ 5510214 w 13723937"/>
              <a:gd name="connsiteY2" fmla="*/ 3735387 h 4584700"/>
              <a:gd name="connsiteX3" fmla="*/ 6232130 w 13723937"/>
              <a:gd name="connsiteY3" fmla="*/ 2312987 h 4584700"/>
              <a:gd name="connsiteX4" fmla="*/ 5510214 w 13723937"/>
              <a:gd name="connsiteY4" fmla="*/ 890587 h 4584700"/>
              <a:gd name="connsiteX5" fmla="*/ 8944769 w 13723937"/>
              <a:gd name="connsiteY5" fmla="*/ 41275 h 4584700"/>
              <a:gd name="connsiteX6" fmla="*/ 9971087 w 13723937"/>
              <a:gd name="connsiteY6" fmla="*/ 41275 h 4584700"/>
              <a:gd name="connsiteX7" fmla="*/ 9971087 w 13723937"/>
              <a:gd name="connsiteY7" fmla="*/ 4584700 h 4584700"/>
              <a:gd name="connsiteX8" fmla="*/ 8715640 w 13723937"/>
              <a:gd name="connsiteY8" fmla="*/ 4584700 h 4584700"/>
              <a:gd name="connsiteX9" fmla="*/ 8715640 w 13723937"/>
              <a:gd name="connsiteY9" fmla="*/ 1611842 h 4584700"/>
              <a:gd name="connsiteX10" fmla="*/ 8677804 w 13723937"/>
              <a:gd name="connsiteY10" fmla="*/ 1640681 h 4584700"/>
              <a:gd name="connsiteX11" fmla="*/ 8639969 w 13723937"/>
              <a:gd name="connsiteY11" fmla="*/ 1668198 h 4584700"/>
              <a:gd name="connsiteX12" fmla="*/ 8602133 w 13723937"/>
              <a:gd name="connsiteY12" fmla="*/ 1695450 h 4584700"/>
              <a:gd name="connsiteX13" fmla="*/ 8564827 w 13723937"/>
              <a:gd name="connsiteY13" fmla="*/ 1721644 h 4584700"/>
              <a:gd name="connsiteX14" fmla="*/ 8527256 w 13723937"/>
              <a:gd name="connsiteY14" fmla="*/ 1747309 h 4584700"/>
              <a:gd name="connsiteX15" fmla="*/ 8489950 w 13723937"/>
              <a:gd name="connsiteY15" fmla="*/ 1772444 h 4584700"/>
              <a:gd name="connsiteX16" fmla="*/ 8453173 w 13723937"/>
              <a:gd name="connsiteY16" fmla="*/ 1796786 h 4584700"/>
              <a:gd name="connsiteX17" fmla="*/ 8415867 w 13723937"/>
              <a:gd name="connsiteY17" fmla="*/ 1820334 h 4584700"/>
              <a:gd name="connsiteX18" fmla="*/ 8379090 w 13723937"/>
              <a:gd name="connsiteY18" fmla="*/ 1843352 h 4584700"/>
              <a:gd name="connsiteX19" fmla="*/ 8342577 w 13723937"/>
              <a:gd name="connsiteY19" fmla="*/ 1865577 h 4584700"/>
              <a:gd name="connsiteX20" fmla="*/ 8305800 w 13723937"/>
              <a:gd name="connsiteY20" fmla="*/ 1887009 h 4584700"/>
              <a:gd name="connsiteX21" fmla="*/ 8269552 w 13723937"/>
              <a:gd name="connsiteY21" fmla="*/ 1907646 h 4584700"/>
              <a:gd name="connsiteX22" fmla="*/ 8233304 w 13723937"/>
              <a:gd name="connsiteY22" fmla="*/ 1928019 h 4584700"/>
              <a:gd name="connsiteX23" fmla="*/ 8197321 w 13723937"/>
              <a:gd name="connsiteY23" fmla="*/ 1947598 h 4584700"/>
              <a:gd name="connsiteX24" fmla="*/ 8161338 w 13723937"/>
              <a:gd name="connsiteY24" fmla="*/ 1966384 h 4584700"/>
              <a:gd name="connsiteX25" fmla="*/ 8125354 w 13723937"/>
              <a:gd name="connsiteY25" fmla="*/ 1984111 h 4584700"/>
              <a:gd name="connsiteX26" fmla="*/ 8089371 w 13723937"/>
              <a:gd name="connsiteY26" fmla="*/ 2002102 h 4584700"/>
              <a:gd name="connsiteX27" fmla="*/ 8051800 w 13723937"/>
              <a:gd name="connsiteY27" fmla="*/ 2019565 h 4584700"/>
              <a:gd name="connsiteX28" fmla="*/ 8013436 w 13723937"/>
              <a:gd name="connsiteY28" fmla="*/ 2037292 h 4584700"/>
              <a:gd name="connsiteX29" fmla="*/ 7973748 w 13723937"/>
              <a:gd name="connsiteY29" fmla="*/ 2054490 h 4584700"/>
              <a:gd name="connsiteX30" fmla="*/ 7933002 w 13723937"/>
              <a:gd name="connsiteY30" fmla="*/ 2072217 h 4584700"/>
              <a:gd name="connsiteX31" fmla="*/ 7890933 w 13723937"/>
              <a:gd name="connsiteY31" fmla="*/ 2089150 h 4584700"/>
              <a:gd name="connsiteX32" fmla="*/ 7848071 w 13723937"/>
              <a:gd name="connsiteY32" fmla="*/ 2106613 h 4584700"/>
              <a:gd name="connsiteX33" fmla="*/ 7804150 w 13723937"/>
              <a:gd name="connsiteY33" fmla="*/ 2123546 h 4584700"/>
              <a:gd name="connsiteX34" fmla="*/ 7758642 w 13723937"/>
              <a:gd name="connsiteY34" fmla="*/ 2140744 h 4584700"/>
              <a:gd name="connsiteX35" fmla="*/ 7712340 w 13723937"/>
              <a:gd name="connsiteY35" fmla="*/ 2157677 h 4584700"/>
              <a:gd name="connsiteX36" fmla="*/ 7664715 w 13723937"/>
              <a:gd name="connsiteY36" fmla="*/ 2174346 h 4584700"/>
              <a:gd name="connsiteX37" fmla="*/ 7616296 w 13723937"/>
              <a:gd name="connsiteY37" fmla="*/ 2191279 h 4584700"/>
              <a:gd name="connsiteX38" fmla="*/ 7566554 w 13723937"/>
              <a:gd name="connsiteY38" fmla="*/ 2207683 h 4584700"/>
              <a:gd name="connsiteX39" fmla="*/ 7515490 w 13723937"/>
              <a:gd name="connsiteY39" fmla="*/ 2224088 h 4584700"/>
              <a:gd name="connsiteX40" fmla="*/ 7463631 w 13723937"/>
              <a:gd name="connsiteY40" fmla="*/ 2240492 h 4584700"/>
              <a:gd name="connsiteX41" fmla="*/ 7410450 w 13723937"/>
              <a:gd name="connsiteY41" fmla="*/ 2256631 h 4584700"/>
              <a:gd name="connsiteX42" fmla="*/ 7410450 w 13723937"/>
              <a:gd name="connsiteY42" fmla="*/ 1245923 h 4584700"/>
              <a:gd name="connsiteX43" fmla="*/ 7449609 w 13723937"/>
              <a:gd name="connsiteY43" fmla="*/ 1232694 h 4584700"/>
              <a:gd name="connsiteX44" fmla="*/ 7488502 w 13723937"/>
              <a:gd name="connsiteY44" fmla="*/ 1219729 h 4584700"/>
              <a:gd name="connsiteX45" fmla="*/ 7526867 w 13723937"/>
              <a:gd name="connsiteY45" fmla="*/ 1206500 h 4584700"/>
              <a:gd name="connsiteX46" fmla="*/ 7564438 w 13723937"/>
              <a:gd name="connsiteY46" fmla="*/ 1193006 h 4584700"/>
              <a:gd name="connsiteX47" fmla="*/ 7601744 w 13723937"/>
              <a:gd name="connsiteY47" fmla="*/ 1179513 h 4584700"/>
              <a:gd name="connsiteX48" fmla="*/ 7638256 w 13723937"/>
              <a:gd name="connsiteY48" fmla="*/ 1165754 h 4584700"/>
              <a:gd name="connsiteX49" fmla="*/ 7674504 w 13723937"/>
              <a:gd name="connsiteY49" fmla="*/ 1151731 h 4584700"/>
              <a:gd name="connsiteX50" fmla="*/ 7709694 w 13723937"/>
              <a:gd name="connsiteY50" fmla="*/ 1137709 h 4584700"/>
              <a:gd name="connsiteX51" fmla="*/ 7744619 w 13723937"/>
              <a:gd name="connsiteY51" fmla="*/ 1123421 h 4584700"/>
              <a:gd name="connsiteX52" fmla="*/ 7779015 w 13723937"/>
              <a:gd name="connsiteY52" fmla="*/ 1109134 h 4584700"/>
              <a:gd name="connsiteX53" fmla="*/ 7812881 w 13723937"/>
              <a:gd name="connsiteY53" fmla="*/ 1094581 h 4584700"/>
              <a:gd name="connsiteX54" fmla="*/ 7846483 w 13723937"/>
              <a:gd name="connsiteY54" fmla="*/ 1080030 h 4584700"/>
              <a:gd name="connsiteX55" fmla="*/ 7879027 w 13723937"/>
              <a:gd name="connsiteY55" fmla="*/ 1064948 h 4584700"/>
              <a:gd name="connsiteX56" fmla="*/ 7911042 w 13723937"/>
              <a:gd name="connsiteY56" fmla="*/ 1049867 h 4584700"/>
              <a:gd name="connsiteX57" fmla="*/ 7942792 w 13723937"/>
              <a:gd name="connsiteY57" fmla="*/ 1034786 h 4584700"/>
              <a:gd name="connsiteX58" fmla="*/ 7974013 w 13723937"/>
              <a:gd name="connsiteY58" fmla="*/ 1019440 h 4584700"/>
              <a:gd name="connsiteX59" fmla="*/ 8004440 w 13723937"/>
              <a:gd name="connsiteY59" fmla="*/ 1004094 h 4584700"/>
              <a:gd name="connsiteX60" fmla="*/ 8034073 w 13723937"/>
              <a:gd name="connsiteY60" fmla="*/ 988219 h 4584700"/>
              <a:gd name="connsiteX61" fmla="*/ 8063706 w 13723937"/>
              <a:gd name="connsiteY61" fmla="*/ 972608 h 4584700"/>
              <a:gd name="connsiteX62" fmla="*/ 8092546 w 13723937"/>
              <a:gd name="connsiteY62" fmla="*/ 956733 h 4584700"/>
              <a:gd name="connsiteX63" fmla="*/ 8120856 w 13723937"/>
              <a:gd name="connsiteY63" fmla="*/ 940594 h 4584700"/>
              <a:gd name="connsiteX64" fmla="*/ 8148373 w 13723937"/>
              <a:gd name="connsiteY64" fmla="*/ 924190 h 4584700"/>
              <a:gd name="connsiteX65" fmla="*/ 8175625 w 13723937"/>
              <a:gd name="connsiteY65" fmla="*/ 908050 h 4584700"/>
              <a:gd name="connsiteX66" fmla="*/ 8202348 w 13723937"/>
              <a:gd name="connsiteY66" fmla="*/ 891117 h 4584700"/>
              <a:gd name="connsiteX67" fmla="*/ 8228277 w 13723937"/>
              <a:gd name="connsiteY67" fmla="*/ 874448 h 4584700"/>
              <a:gd name="connsiteX68" fmla="*/ 8253942 w 13723937"/>
              <a:gd name="connsiteY68" fmla="*/ 857779 h 4584700"/>
              <a:gd name="connsiteX69" fmla="*/ 8278813 w 13723937"/>
              <a:gd name="connsiteY69" fmla="*/ 840317 h 4584700"/>
              <a:gd name="connsiteX70" fmla="*/ 8303419 w 13723937"/>
              <a:gd name="connsiteY70" fmla="*/ 823383 h 4584700"/>
              <a:gd name="connsiteX71" fmla="*/ 8327231 w 13723937"/>
              <a:gd name="connsiteY71" fmla="*/ 805921 h 4584700"/>
              <a:gd name="connsiteX72" fmla="*/ 8350250 w 13723937"/>
              <a:gd name="connsiteY72" fmla="*/ 788458 h 4584700"/>
              <a:gd name="connsiteX73" fmla="*/ 8373004 w 13723937"/>
              <a:gd name="connsiteY73" fmla="*/ 770467 h 4584700"/>
              <a:gd name="connsiteX74" fmla="*/ 8394965 w 13723937"/>
              <a:gd name="connsiteY74" fmla="*/ 752475 h 4584700"/>
              <a:gd name="connsiteX75" fmla="*/ 8416925 w 13723937"/>
              <a:gd name="connsiteY75" fmla="*/ 734483 h 4584700"/>
              <a:gd name="connsiteX76" fmla="*/ 8438621 w 13723937"/>
              <a:gd name="connsiteY76" fmla="*/ 716227 h 4584700"/>
              <a:gd name="connsiteX77" fmla="*/ 8459523 w 13723937"/>
              <a:gd name="connsiteY77" fmla="*/ 697442 h 4584700"/>
              <a:gd name="connsiteX78" fmla="*/ 8480690 w 13723937"/>
              <a:gd name="connsiteY78" fmla="*/ 678392 h 4584700"/>
              <a:gd name="connsiteX79" fmla="*/ 8501062 w 13723937"/>
              <a:gd name="connsiteY79" fmla="*/ 659077 h 4584700"/>
              <a:gd name="connsiteX80" fmla="*/ 8521435 w 13723937"/>
              <a:gd name="connsiteY80" fmla="*/ 639763 h 4584700"/>
              <a:gd name="connsiteX81" fmla="*/ 8541544 w 13723937"/>
              <a:gd name="connsiteY81" fmla="*/ 619919 h 4584700"/>
              <a:gd name="connsiteX82" fmla="*/ 8561387 w 13723937"/>
              <a:gd name="connsiteY82" fmla="*/ 600075 h 4584700"/>
              <a:gd name="connsiteX83" fmla="*/ 8580702 w 13723937"/>
              <a:gd name="connsiteY83" fmla="*/ 579702 h 4584700"/>
              <a:gd name="connsiteX84" fmla="*/ 8599752 w 13723937"/>
              <a:gd name="connsiteY84" fmla="*/ 559329 h 4584700"/>
              <a:gd name="connsiteX85" fmla="*/ 8618802 w 13723937"/>
              <a:gd name="connsiteY85" fmla="*/ 538427 h 4584700"/>
              <a:gd name="connsiteX86" fmla="*/ 8637323 w 13723937"/>
              <a:gd name="connsiteY86" fmla="*/ 517525 h 4584700"/>
              <a:gd name="connsiteX87" fmla="*/ 8655315 w 13723937"/>
              <a:gd name="connsiteY87" fmla="*/ 496094 h 4584700"/>
              <a:gd name="connsiteX88" fmla="*/ 8673306 w 13723937"/>
              <a:gd name="connsiteY88" fmla="*/ 474663 h 4584700"/>
              <a:gd name="connsiteX89" fmla="*/ 8691033 w 13723937"/>
              <a:gd name="connsiteY89" fmla="*/ 452702 h 4584700"/>
              <a:gd name="connsiteX90" fmla="*/ 8708231 w 13723937"/>
              <a:gd name="connsiteY90" fmla="*/ 430477 h 4584700"/>
              <a:gd name="connsiteX91" fmla="*/ 8725165 w 13723937"/>
              <a:gd name="connsiteY91" fmla="*/ 408252 h 4584700"/>
              <a:gd name="connsiteX92" fmla="*/ 8742098 w 13723937"/>
              <a:gd name="connsiteY92" fmla="*/ 385498 h 4584700"/>
              <a:gd name="connsiteX93" fmla="*/ 8758237 w 13723937"/>
              <a:gd name="connsiteY93" fmla="*/ 362744 h 4584700"/>
              <a:gd name="connsiteX94" fmla="*/ 8774377 w 13723937"/>
              <a:gd name="connsiteY94" fmla="*/ 339461 h 4584700"/>
              <a:gd name="connsiteX95" fmla="*/ 8790252 w 13723937"/>
              <a:gd name="connsiteY95" fmla="*/ 316177 h 4584700"/>
              <a:gd name="connsiteX96" fmla="*/ 8806127 w 13723937"/>
              <a:gd name="connsiteY96" fmla="*/ 292365 h 4584700"/>
              <a:gd name="connsiteX97" fmla="*/ 8820944 w 13723937"/>
              <a:gd name="connsiteY97" fmla="*/ 268552 h 4584700"/>
              <a:gd name="connsiteX98" fmla="*/ 8836025 w 13723937"/>
              <a:gd name="connsiteY98" fmla="*/ 244211 h 4584700"/>
              <a:gd name="connsiteX99" fmla="*/ 8850577 w 13723937"/>
              <a:gd name="connsiteY99" fmla="*/ 219869 h 4584700"/>
              <a:gd name="connsiteX100" fmla="*/ 8865129 w 13723937"/>
              <a:gd name="connsiteY100" fmla="*/ 195263 h 4584700"/>
              <a:gd name="connsiteX101" fmla="*/ 8879152 w 13723937"/>
              <a:gd name="connsiteY101" fmla="*/ 170127 h 4584700"/>
              <a:gd name="connsiteX102" fmla="*/ 8892646 w 13723937"/>
              <a:gd name="connsiteY102" fmla="*/ 144992 h 4584700"/>
              <a:gd name="connsiteX103" fmla="*/ 8906404 w 13723937"/>
              <a:gd name="connsiteY103" fmla="*/ 119327 h 4584700"/>
              <a:gd name="connsiteX104" fmla="*/ 8919369 w 13723937"/>
              <a:gd name="connsiteY104" fmla="*/ 93398 h 4584700"/>
              <a:gd name="connsiteX105" fmla="*/ 8932069 w 13723937"/>
              <a:gd name="connsiteY105" fmla="*/ 67734 h 4584700"/>
              <a:gd name="connsiteX106" fmla="*/ 10101262 w 13723937"/>
              <a:gd name="connsiteY106" fmla="*/ 41275 h 4584700"/>
              <a:gd name="connsiteX107" fmla="*/ 13723937 w 13723937"/>
              <a:gd name="connsiteY107" fmla="*/ 41275 h 4584700"/>
              <a:gd name="connsiteX108" fmla="*/ 13723937 w 13723937"/>
              <a:gd name="connsiteY108" fmla="*/ 885896 h 4584700"/>
              <a:gd name="connsiteX109" fmla="*/ 13694568 w 13723937"/>
              <a:gd name="connsiteY109" fmla="*/ 912599 h 4584700"/>
              <a:gd name="connsiteX110" fmla="*/ 13665729 w 13723937"/>
              <a:gd name="connsiteY110" fmla="*/ 940103 h 4584700"/>
              <a:gd name="connsiteX111" fmla="*/ 13636889 w 13723937"/>
              <a:gd name="connsiteY111" fmla="*/ 967073 h 4584700"/>
              <a:gd name="connsiteX112" fmla="*/ 13608314 w 13723937"/>
              <a:gd name="connsiteY112" fmla="*/ 994310 h 4584700"/>
              <a:gd name="connsiteX113" fmla="*/ 13580268 w 13723937"/>
              <a:gd name="connsiteY113" fmla="*/ 1021815 h 4584700"/>
              <a:gd name="connsiteX114" fmla="*/ 13552223 w 13723937"/>
              <a:gd name="connsiteY114" fmla="*/ 1049586 h 4584700"/>
              <a:gd name="connsiteX115" fmla="*/ 13524706 w 13723937"/>
              <a:gd name="connsiteY115" fmla="*/ 1077090 h 4584700"/>
              <a:gd name="connsiteX116" fmla="*/ 13497718 w 13723937"/>
              <a:gd name="connsiteY116" fmla="*/ 1104861 h 4584700"/>
              <a:gd name="connsiteX117" fmla="*/ 13470466 w 13723937"/>
              <a:gd name="connsiteY117" fmla="*/ 1133167 h 4584700"/>
              <a:gd name="connsiteX118" fmla="*/ 13443743 w 13723937"/>
              <a:gd name="connsiteY118" fmla="*/ 1161205 h 4584700"/>
              <a:gd name="connsiteX119" fmla="*/ 13417549 w 13723937"/>
              <a:gd name="connsiteY119" fmla="*/ 1189510 h 4584700"/>
              <a:gd name="connsiteX120" fmla="*/ 13391620 w 13723937"/>
              <a:gd name="connsiteY120" fmla="*/ 1218083 h 4584700"/>
              <a:gd name="connsiteX121" fmla="*/ 13365956 w 13723937"/>
              <a:gd name="connsiteY121" fmla="*/ 1246388 h 4584700"/>
              <a:gd name="connsiteX122" fmla="*/ 13340291 w 13723937"/>
              <a:gd name="connsiteY122" fmla="*/ 1275494 h 4584700"/>
              <a:gd name="connsiteX123" fmla="*/ 13315156 w 13723937"/>
              <a:gd name="connsiteY123" fmla="*/ 1304067 h 4584700"/>
              <a:gd name="connsiteX124" fmla="*/ 13290285 w 13723937"/>
              <a:gd name="connsiteY124" fmla="*/ 1333173 h 4584700"/>
              <a:gd name="connsiteX125" fmla="*/ 13265943 w 13723937"/>
              <a:gd name="connsiteY125" fmla="*/ 1362280 h 4584700"/>
              <a:gd name="connsiteX126" fmla="*/ 13241866 w 13723937"/>
              <a:gd name="connsiteY126" fmla="*/ 1391653 h 4584700"/>
              <a:gd name="connsiteX127" fmla="*/ 13217789 w 13723937"/>
              <a:gd name="connsiteY127" fmla="*/ 1421294 h 4584700"/>
              <a:gd name="connsiteX128" fmla="*/ 13193977 w 13723937"/>
              <a:gd name="connsiteY128" fmla="*/ 1450667 h 4584700"/>
              <a:gd name="connsiteX129" fmla="*/ 13170958 w 13723937"/>
              <a:gd name="connsiteY129" fmla="*/ 1480308 h 4584700"/>
              <a:gd name="connsiteX130" fmla="*/ 13147675 w 13723937"/>
              <a:gd name="connsiteY130" fmla="*/ 1510215 h 4584700"/>
              <a:gd name="connsiteX131" fmla="*/ 13125185 w 13723937"/>
              <a:gd name="connsiteY131" fmla="*/ 1540123 h 4584700"/>
              <a:gd name="connsiteX132" fmla="*/ 13102695 w 13723937"/>
              <a:gd name="connsiteY132" fmla="*/ 1570297 h 4584700"/>
              <a:gd name="connsiteX133" fmla="*/ 13080470 w 13723937"/>
              <a:gd name="connsiteY133" fmla="*/ 1600739 h 4584700"/>
              <a:gd name="connsiteX134" fmla="*/ 13058775 w 13723937"/>
              <a:gd name="connsiteY134" fmla="*/ 1631180 h 4584700"/>
              <a:gd name="connsiteX135" fmla="*/ 13037343 w 13723937"/>
              <a:gd name="connsiteY135" fmla="*/ 1661355 h 4584700"/>
              <a:gd name="connsiteX136" fmla="*/ 13015912 w 13723937"/>
              <a:gd name="connsiteY136" fmla="*/ 1692331 h 4584700"/>
              <a:gd name="connsiteX137" fmla="*/ 12995010 w 13723937"/>
              <a:gd name="connsiteY137" fmla="*/ 1723039 h 4584700"/>
              <a:gd name="connsiteX138" fmla="*/ 12974373 w 13723937"/>
              <a:gd name="connsiteY138" fmla="*/ 1754015 h 4584700"/>
              <a:gd name="connsiteX139" fmla="*/ 12953999 w 13723937"/>
              <a:gd name="connsiteY139" fmla="*/ 1785257 h 4584700"/>
              <a:gd name="connsiteX140" fmla="*/ 12934156 w 13723937"/>
              <a:gd name="connsiteY140" fmla="*/ 1816500 h 4584700"/>
              <a:gd name="connsiteX141" fmla="*/ 12910343 w 13723937"/>
              <a:gd name="connsiteY141" fmla="*/ 1854686 h 4584700"/>
              <a:gd name="connsiteX142" fmla="*/ 12886795 w 13723937"/>
              <a:gd name="connsiteY142" fmla="*/ 1893138 h 4584700"/>
              <a:gd name="connsiteX143" fmla="*/ 12863777 w 13723937"/>
              <a:gd name="connsiteY143" fmla="*/ 1931858 h 4584700"/>
              <a:gd name="connsiteX144" fmla="*/ 12840758 w 13723937"/>
              <a:gd name="connsiteY144" fmla="*/ 1970844 h 4584700"/>
              <a:gd name="connsiteX145" fmla="*/ 12818268 w 13723937"/>
              <a:gd name="connsiteY145" fmla="*/ 2010098 h 4584700"/>
              <a:gd name="connsiteX146" fmla="*/ 12796043 w 13723937"/>
              <a:gd name="connsiteY146" fmla="*/ 2049619 h 4584700"/>
              <a:gd name="connsiteX147" fmla="*/ 12774083 w 13723937"/>
              <a:gd name="connsiteY147" fmla="*/ 2089139 h 4584700"/>
              <a:gd name="connsiteX148" fmla="*/ 12752651 w 13723937"/>
              <a:gd name="connsiteY148" fmla="*/ 2129194 h 4584700"/>
              <a:gd name="connsiteX149" fmla="*/ 12731220 w 13723937"/>
              <a:gd name="connsiteY149" fmla="*/ 2169516 h 4584700"/>
              <a:gd name="connsiteX150" fmla="*/ 12710318 w 13723937"/>
              <a:gd name="connsiteY150" fmla="*/ 2210104 h 4584700"/>
              <a:gd name="connsiteX151" fmla="*/ 12689681 w 13723937"/>
              <a:gd name="connsiteY151" fmla="*/ 2250960 h 4584700"/>
              <a:gd name="connsiteX152" fmla="*/ 12669308 w 13723937"/>
              <a:gd name="connsiteY152" fmla="*/ 2292083 h 4584700"/>
              <a:gd name="connsiteX153" fmla="*/ 12649464 w 13723937"/>
              <a:gd name="connsiteY153" fmla="*/ 2333473 h 4584700"/>
              <a:gd name="connsiteX154" fmla="*/ 12629620 w 13723937"/>
              <a:gd name="connsiteY154" fmla="*/ 2374863 h 4584700"/>
              <a:gd name="connsiteX155" fmla="*/ 12610041 w 13723937"/>
              <a:gd name="connsiteY155" fmla="*/ 2416787 h 4584700"/>
              <a:gd name="connsiteX156" fmla="*/ 12590991 w 13723937"/>
              <a:gd name="connsiteY156" fmla="*/ 2458978 h 4584700"/>
              <a:gd name="connsiteX157" fmla="*/ 12572470 w 13723937"/>
              <a:gd name="connsiteY157" fmla="*/ 2501436 h 4584700"/>
              <a:gd name="connsiteX158" fmla="*/ 12553949 w 13723937"/>
              <a:gd name="connsiteY158" fmla="*/ 2544161 h 4584700"/>
              <a:gd name="connsiteX159" fmla="*/ 12535693 w 13723937"/>
              <a:gd name="connsiteY159" fmla="*/ 2586886 h 4584700"/>
              <a:gd name="connsiteX160" fmla="*/ 12517966 w 13723937"/>
              <a:gd name="connsiteY160" fmla="*/ 2630412 h 4584700"/>
              <a:gd name="connsiteX161" fmla="*/ 12500504 w 13723937"/>
              <a:gd name="connsiteY161" fmla="*/ 2673938 h 4584700"/>
              <a:gd name="connsiteX162" fmla="*/ 12483041 w 13723937"/>
              <a:gd name="connsiteY162" fmla="*/ 2717464 h 4584700"/>
              <a:gd name="connsiteX163" fmla="*/ 12466373 w 13723937"/>
              <a:gd name="connsiteY163" fmla="*/ 2761791 h 4584700"/>
              <a:gd name="connsiteX164" fmla="*/ 12449704 w 13723937"/>
              <a:gd name="connsiteY164" fmla="*/ 2806119 h 4584700"/>
              <a:gd name="connsiteX165" fmla="*/ 12433299 w 13723937"/>
              <a:gd name="connsiteY165" fmla="*/ 2850713 h 4584700"/>
              <a:gd name="connsiteX166" fmla="*/ 12417425 w 13723937"/>
              <a:gd name="connsiteY166" fmla="*/ 2895574 h 4584700"/>
              <a:gd name="connsiteX167" fmla="*/ 12401814 w 13723937"/>
              <a:gd name="connsiteY167" fmla="*/ 2940702 h 4584700"/>
              <a:gd name="connsiteX168" fmla="*/ 12386468 w 13723937"/>
              <a:gd name="connsiteY168" fmla="*/ 2985831 h 4584700"/>
              <a:gd name="connsiteX169" fmla="*/ 12371387 w 13723937"/>
              <a:gd name="connsiteY169" fmla="*/ 3031760 h 4584700"/>
              <a:gd name="connsiteX170" fmla="*/ 12356570 w 13723937"/>
              <a:gd name="connsiteY170" fmla="*/ 3077690 h 4584700"/>
              <a:gd name="connsiteX171" fmla="*/ 12342547 w 13723937"/>
              <a:gd name="connsiteY171" fmla="*/ 3124153 h 4584700"/>
              <a:gd name="connsiteX172" fmla="*/ 12328260 w 13723937"/>
              <a:gd name="connsiteY172" fmla="*/ 3170617 h 4584700"/>
              <a:gd name="connsiteX173" fmla="*/ 12317412 w 13723937"/>
              <a:gd name="connsiteY173" fmla="*/ 3207200 h 4584700"/>
              <a:gd name="connsiteX174" fmla="*/ 12306564 w 13723937"/>
              <a:gd name="connsiteY174" fmla="*/ 3244050 h 4584700"/>
              <a:gd name="connsiteX175" fmla="*/ 12296245 w 13723937"/>
              <a:gd name="connsiteY175" fmla="*/ 3281168 h 4584700"/>
              <a:gd name="connsiteX176" fmla="*/ 12285927 w 13723937"/>
              <a:gd name="connsiteY176" fmla="*/ 3318819 h 4584700"/>
              <a:gd name="connsiteX177" fmla="*/ 12275873 w 13723937"/>
              <a:gd name="connsiteY177" fmla="*/ 3357004 h 4584700"/>
              <a:gd name="connsiteX178" fmla="*/ 12265818 w 13723937"/>
              <a:gd name="connsiteY178" fmla="*/ 3395724 h 4584700"/>
              <a:gd name="connsiteX179" fmla="*/ 12256293 w 13723937"/>
              <a:gd name="connsiteY179" fmla="*/ 3434444 h 4584700"/>
              <a:gd name="connsiteX180" fmla="*/ 12246768 w 13723937"/>
              <a:gd name="connsiteY180" fmla="*/ 3473964 h 4584700"/>
              <a:gd name="connsiteX181" fmla="*/ 12237508 w 13723937"/>
              <a:gd name="connsiteY181" fmla="*/ 3513752 h 4584700"/>
              <a:gd name="connsiteX182" fmla="*/ 12228777 w 13723937"/>
              <a:gd name="connsiteY182" fmla="*/ 3554074 h 4584700"/>
              <a:gd name="connsiteX183" fmla="*/ 12220045 w 13723937"/>
              <a:gd name="connsiteY183" fmla="*/ 3594662 h 4584700"/>
              <a:gd name="connsiteX184" fmla="*/ 12211579 w 13723937"/>
              <a:gd name="connsiteY184" fmla="*/ 3635785 h 4584700"/>
              <a:gd name="connsiteX185" fmla="*/ 12203377 w 13723937"/>
              <a:gd name="connsiteY185" fmla="*/ 3677175 h 4584700"/>
              <a:gd name="connsiteX186" fmla="*/ 12195439 w 13723937"/>
              <a:gd name="connsiteY186" fmla="*/ 3719099 h 4584700"/>
              <a:gd name="connsiteX187" fmla="*/ 12187502 w 13723937"/>
              <a:gd name="connsiteY187" fmla="*/ 3761290 h 4584700"/>
              <a:gd name="connsiteX188" fmla="*/ 12180093 w 13723937"/>
              <a:gd name="connsiteY188" fmla="*/ 3804015 h 4584700"/>
              <a:gd name="connsiteX189" fmla="*/ 12172685 w 13723937"/>
              <a:gd name="connsiteY189" fmla="*/ 3847007 h 4584700"/>
              <a:gd name="connsiteX190" fmla="*/ 12165541 w 13723937"/>
              <a:gd name="connsiteY190" fmla="*/ 3890533 h 4584700"/>
              <a:gd name="connsiteX191" fmla="*/ 12158927 w 13723937"/>
              <a:gd name="connsiteY191" fmla="*/ 3934593 h 4584700"/>
              <a:gd name="connsiteX192" fmla="*/ 12152047 w 13723937"/>
              <a:gd name="connsiteY192" fmla="*/ 3978921 h 4584700"/>
              <a:gd name="connsiteX193" fmla="*/ 12145697 w 13723937"/>
              <a:gd name="connsiteY193" fmla="*/ 4023782 h 4584700"/>
              <a:gd name="connsiteX194" fmla="*/ 12139612 w 13723937"/>
              <a:gd name="connsiteY194" fmla="*/ 4068643 h 4584700"/>
              <a:gd name="connsiteX195" fmla="*/ 12133791 w 13723937"/>
              <a:gd name="connsiteY195" fmla="*/ 4114573 h 4584700"/>
              <a:gd name="connsiteX196" fmla="*/ 12127970 w 13723937"/>
              <a:gd name="connsiteY196" fmla="*/ 4160502 h 4584700"/>
              <a:gd name="connsiteX197" fmla="*/ 12122414 w 13723937"/>
              <a:gd name="connsiteY197" fmla="*/ 4206966 h 4584700"/>
              <a:gd name="connsiteX198" fmla="*/ 12117387 w 13723937"/>
              <a:gd name="connsiteY198" fmla="*/ 4253696 h 4584700"/>
              <a:gd name="connsiteX199" fmla="*/ 12112360 w 13723937"/>
              <a:gd name="connsiteY199" fmla="*/ 4300961 h 4584700"/>
              <a:gd name="connsiteX200" fmla="*/ 12107333 w 13723937"/>
              <a:gd name="connsiteY200" fmla="*/ 4348759 h 4584700"/>
              <a:gd name="connsiteX201" fmla="*/ 12102835 w 13723937"/>
              <a:gd name="connsiteY201" fmla="*/ 4396825 h 4584700"/>
              <a:gd name="connsiteX202" fmla="*/ 12098337 w 13723937"/>
              <a:gd name="connsiteY202" fmla="*/ 4445158 h 4584700"/>
              <a:gd name="connsiteX203" fmla="*/ 12094104 w 13723937"/>
              <a:gd name="connsiteY203" fmla="*/ 4494291 h 4584700"/>
              <a:gd name="connsiteX204" fmla="*/ 12090135 w 13723937"/>
              <a:gd name="connsiteY204" fmla="*/ 4543425 h 4584700"/>
              <a:gd name="connsiteX205" fmla="*/ 10855854 w 13723937"/>
              <a:gd name="connsiteY205" fmla="*/ 4543425 h 4584700"/>
              <a:gd name="connsiteX206" fmla="*/ 10864849 w 13723937"/>
              <a:gd name="connsiteY206" fmla="*/ 4474798 h 4584700"/>
              <a:gd name="connsiteX207" fmla="*/ 10874639 w 13723937"/>
              <a:gd name="connsiteY207" fmla="*/ 4406972 h 4584700"/>
              <a:gd name="connsiteX208" fmla="*/ 10884693 w 13723937"/>
              <a:gd name="connsiteY208" fmla="*/ 4339947 h 4584700"/>
              <a:gd name="connsiteX209" fmla="*/ 10894747 w 13723937"/>
              <a:gd name="connsiteY209" fmla="*/ 4273456 h 4584700"/>
              <a:gd name="connsiteX210" fmla="*/ 10905331 w 13723937"/>
              <a:gd name="connsiteY210" fmla="*/ 4207767 h 4584700"/>
              <a:gd name="connsiteX211" fmla="*/ 10916708 w 13723937"/>
              <a:gd name="connsiteY211" fmla="*/ 4142611 h 4584700"/>
              <a:gd name="connsiteX212" fmla="*/ 10927820 w 13723937"/>
              <a:gd name="connsiteY212" fmla="*/ 4078256 h 4584700"/>
              <a:gd name="connsiteX213" fmla="*/ 10939197 w 13723937"/>
              <a:gd name="connsiteY213" fmla="*/ 4014703 h 4584700"/>
              <a:gd name="connsiteX214" fmla="*/ 10951104 w 13723937"/>
              <a:gd name="connsiteY214" fmla="*/ 3951683 h 4584700"/>
              <a:gd name="connsiteX215" fmla="*/ 10963539 w 13723937"/>
              <a:gd name="connsiteY215" fmla="*/ 3889465 h 4584700"/>
              <a:gd name="connsiteX216" fmla="*/ 10975975 w 13723937"/>
              <a:gd name="connsiteY216" fmla="*/ 3827781 h 4584700"/>
              <a:gd name="connsiteX217" fmla="*/ 10988939 w 13723937"/>
              <a:gd name="connsiteY217" fmla="*/ 3766898 h 4584700"/>
              <a:gd name="connsiteX218" fmla="*/ 11002168 w 13723937"/>
              <a:gd name="connsiteY218" fmla="*/ 3706549 h 4584700"/>
              <a:gd name="connsiteX219" fmla="*/ 11015662 w 13723937"/>
              <a:gd name="connsiteY219" fmla="*/ 3647268 h 4584700"/>
              <a:gd name="connsiteX220" fmla="*/ 11029685 w 13723937"/>
              <a:gd name="connsiteY220" fmla="*/ 3588521 h 4584700"/>
              <a:gd name="connsiteX221" fmla="*/ 11043443 w 13723937"/>
              <a:gd name="connsiteY221" fmla="*/ 3530041 h 4584700"/>
              <a:gd name="connsiteX222" fmla="*/ 11057995 w 13723937"/>
              <a:gd name="connsiteY222" fmla="*/ 3472629 h 4584700"/>
              <a:gd name="connsiteX223" fmla="*/ 11073077 w 13723937"/>
              <a:gd name="connsiteY223" fmla="*/ 3416285 h 4584700"/>
              <a:gd name="connsiteX224" fmla="*/ 11088158 w 13723937"/>
              <a:gd name="connsiteY224" fmla="*/ 3360209 h 4584700"/>
              <a:gd name="connsiteX225" fmla="*/ 11103504 w 13723937"/>
              <a:gd name="connsiteY225" fmla="*/ 3304666 h 4584700"/>
              <a:gd name="connsiteX226" fmla="*/ 11119379 w 13723937"/>
              <a:gd name="connsiteY226" fmla="*/ 3250192 h 4584700"/>
              <a:gd name="connsiteX227" fmla="*/ 11135518 w 13723937"/>
              <a:gd name="connsiteY227" fmla="*/ 3196252 h 4584700"/>
              <a:gd name="connsiteX228" fmla="*/ 11152187 w 13723937"/>
              <a:gd name="connsiteY228" fmla="*/ 3142845 h 4584700"/>
              <a:gd name="connsiteX229" fmla="*/ 11168856 w 13723937"/>
              <a:gd name="connsiteY229" fmla="*/ 3090240 h 4584700"/>
              <a:gd name="connsiteX230" fmla="*/ 11186054 w 13723937"/>
              <a:gd name="connsiteY230" fmla="*/ 3038703 h 4584700"/>
              <a:gd name="connsiteX231" fmla="*/ 11203516 w 13723937"/>
              <a:gd name="connsiteY231" fmla="*/ 2987433 h 4584700"/>
              <a:gd name="connsiteX232" fmla="*/ 11221243 w 13723937"/>
              <a:gd name="connsiteY232" fmla="*/ 2936697 h 4584700"/>
              <a:gd name="connsiteX233" fmla="*/ 11239499 w 13723937"/>
              <a:gd name="connsiteY233" fmla="*/ 2887029 h 4584700"/>
              <a:gd name="connsiteX234" fmla="*/ 11257756 w 13723937"/>
              <a:gd name="connsiteY234" fmla="*/ 2837895 h 4584700"/>
              <a:gd name="connsiteX235" fmla="*/ 11276541 w 13723937"/>
              <a:gd name="connsiteY235" fmla="*/ 2789563 h 4584700"/>
              <a:gd name="connsiteX236" fmla="*/ 11295591 w 13723937"/>
              <a:gd name="connsiteY236" fmla="*/ 2741764 h 4584700"/>
              <a:gd name="connsiteX237" fmla="*/ 11315170 w 13723937"/>
              <a:gd name="connsiteY237" fmla="*/ 2694766 h 4584700"/>
              <a:gd name="connsiteX238" fmla="*/ 11334749 w 13723937"/>
              <a:gd name="connsiteY238" fmla="*/ 2648036 h 4584700"/>
              <a:gd name="connsiteX239" fmla="*/ 11355387 w 13723937"/>
              <a:gd name="connsiteY239" fmla="*/ 2601038 h 4584700"/>
              <a:gd name="connsiteX240" fmla="*/ 11377083 w 13723937"/>
              <a:gd name="connsiteY240" fmla="*/ 2553774 h 4584700"/>
              <a:gd name="connsiteX241" fmla="*/ 11399043 w 13723937"/>
              <a:gd name="connsiteY241" fmla="*/ 2506509 h 4584700"/>
              <a:gd name="connsiteX242" fmla="*/ 11421797 w 13723937"/>
              <a:gd name="connsiteY242" fmla="*/ 2458978 h 4584700"/>
              <a:gd name="connsiteX243" fmla="*/ 11445345 w 13723937"/>
              <a:gd name="connsiteY243" fmla="*/ 2411179 h 4584700"/>
              <a:gd name="connsiteX244" fmla="*/ 11469687 w 13723937"/>
              <a:gd name="connsiteY244" fmla="*/ 2363380 h 4584700"/>
              <a:gd name="connsiteX245" fmla="*/ 11494558 w 13723937"/>
              <a:gd name="connsiteY245" fmla="*/ 2314781 h 4584700"/>
              <a:gd name="connsiteX246" fmla="*/ 11520222 w 13723937"/>
              <a:gd name="connsiteY246" fmla="*/ 2266448 h 4584700"/>
              <a:gd name="connsiteX247" fmla="*/ 11546416 w 13723937"/>
              <a:gd name="connsiteY247" fmla="*/ 2218115 h 4584700"/>
              <a:gd name="connsiteX248" fmla="*/ 11573404 w 13723937"/>
              <a:gd name="connsiteY248" fmla="*/ 2168982 h 4584700"/>
              <a:gd name="connsiteX249" fmla="*/ 11601449 w 13723937"/>
              <a:gd name="connsiteY249" fmla="*/ 2120115 h 4584700"/>
              <a:gd name="connsiteX250" fmla="*/ 11629760 w 13723937"/>
              <a:gd name="connsiteY250" fmla="*/ 2070981 h 4584700"/>
              <a:gd name="connsiteX251" fmla="*/ 11659129 w 13723937"/>
              <a:gd name="connsiteY251" fmla="*/ 2021580 h 4584700"/>
              <a:gd name="connsiteX252" fmla="*/ 11689027 w 13723937"/>
              <a:gd name="connsiteY252" fmla="*/ 1971912 h 4584700"/>
              <a:gd name="connsiteX253" fmla="*/ 11719718 w 13723937"/>
              <a:gd name="connsiteY253" fmla="*/ 1921978 h 4584700"/>
              <a:gd name="connsiteX254" fmla="*/ 11750939 w 13723937"/>
              <a:gd name="connsiteY254" fmla="*/ 1872310 h 4584700"/>
              <a:gd name="connsiteX255" fmla="*/ 11782954 w 13723937"/>
              <a:gd name="connsiteY255" fmla="*/ 1821841 h 4584700"/>
              <a:gd name="connsiteX256" fmla="*/ 11815762 w 13723937"/>
              <a:gd name="connsiteY256" fmla="*/ 1771639 h 4584700"/>
              <a:gd name="connsiteX257" fmla="*/ 11849099 w 13723937"/>
              <a:gd name="connsiteY257" fmla="*/ 1720903 h 4584700"/>
              <a:gd name="connsiteX258" fmla="*/ 11883495 w 13723937"/>
              <a:gd name="connsiteY258" fmla="*/ 1669900 h 4584700"/>
              <a:gd name="connsiteX259" fmla="*/ 11918420 w 13723937"/>
              <a:gd name="connsiteY259" fmla="*/ 1618897 h 4584700"/>
              <a:gd name="connsiteX260" fmla="*/ 11953875 w 13723937"/>
              <a:gd name="connsiteY260" fmla="*/ 1567894 h 4584700"/>
              <a:gd name="connsiteX261" fmla="*/ 11990387 w 13723937"/>
              <a:gd name="connsiteY261" fmla="*/ 1516357 h 4584700"/>
              <a:gd name="connsiteX262" fmla="*/ 12027164 w 13723937"/>
              <a:gd name="connsiteY262" fmla="*/ 1464820 h 4584700"/>
              <a:gd name="connsiteX263" fmla="*/ 12064999 w 13723937"/>
              <a:gd name="connsiteY263" fmla="*/ 1413016 h 4584700"/>
              <a:gd name="connsiteX264" fmla="*/ 12103629 w 13723937"/>
              <a:gd name="connsiteY264" fmla="*/ 1360945 h 4584700"/>
              <a:gd name="connsiteX265" fmla="*/ 12142787 w 13723937"/>
              <a:gd name="connsiteY265" fmla="*/ 1308606 h 4584700"/>
              <a:gd name="connsiteX266" fmla="*/ 12182475 w 13723937"/>
              <a:gd name="connsiteY266" fmla="*/ 1256268 h 4584700"/>
              <a:gd name="connsiteX267" fmla="*/ 12222956 w 13723937"/>
              <a:gd name="connsiteY267" fmla="*/ 1203663 h 4584700"/>
              <a:gd name="connsiteX268" fmla="*/ 12264231 w 13723937"/>
              <a:gd name="connsiteY268" fmla="*/ 1150791 h 4584700"/>
              <a:gd name="connsiteX269" fmla="*/ 12306564 w 13723937"/>
              <a:gd name="connsiteY269" fmla="*/ 1097652 h 4584700"/>
              <a:gd name="connsiteX270" fmla="*/ 10101262 w 13723937"/>
              <a:gd name="connsiteY270" fmla="*/ 1097652 h 4584700"/>
              <a:gd name="connsiteX271" fmla="*/ 1893094 w 13723937"/>
              <a:gd name="connsiteY271" fmla="*/ 41275 h 4584700"/>
              <a:gd name="connsiteX272" fmla="*/ 1934104 w 13723937"/>
              <a:gd name="connsiteY272" fmla="*/ 41540 h 4584700"/>
              <a:gd name="connsiteX273" fmla="*/ 1974056 w 13723937"/>
              <a:gd name="connsiteY273" fmla="*/ 41804 h 4584700"/>
              <a:gd name="connsiteX274" fmla="*/ 2013479 w 13723937"/>
              <a:gd name="connsiteY274" fmla="*/ 42598 h 4584700"/>
              <a:gd name="connsiteX275" fmla="*/ 2052373 w 13723937"/>
              <a:gd name="connsiteY275" fmla="*/ 43656 h 4584700"/>
              <a:gd name="connsiteX276" fmla="*/ 2090738 w 13723937"/>
              <a:gd name="connsiteY276" fmla="*/ 44979 h 4584700"/>
              <a:gd name="connsiteX277" fmla="*/ 2128838 w 13723937"/>
              <a:gd name="connsiteY277" fmla="*/ 46567 h 4584700"/>
              <a:gd name="connsiteX278" fmla="*/ 2165879 w 13723937"/>
              <a:gd name="connsiteY278" fmla="*/ 48419 h 4584700"/>
              <a:gd name="connsiteX279" fmla="*/ 2202656 w 13723937"/>
              <a:gd name="connsiteY279" fmla="*/ 50536 h 4584700"/>
              <a:gd name="connsiteX280" fmla="*/ 2238640 w 13723937"/>
              <a:gd name="connsiteY280" fmla="*/ 53181 h 4584700"/>
              <a:gd name="connsiteX281" fmla="*/ 2274094 w 13723937"/>
              <a:gd name="connsiteY281" fmla="*/ 56092 h 4584700"/>
              <a:gd name="connsiteX282" fmla="*/ 2309019 w 13723937"/>
              <a:gd name="connsiteY282" fmla="*/ 59002 h 4584700"/>
              <a:gd name="connsiteX283" fmla="*/ 2343415 w 13723937"/>
              <a:gd name="connsiteY283" fmla="*/ 62177 h 4584700"/>
              <a:gd name="connsiteX284" fmla="*/ 2377281 w 13723937"/>
              <a:gd name="connsiteY284" fmla="*/ 65881 h 4584700"/>
              <a:gd name="connsiteX285" fmla="*/ 2410619 w 13723937"/>
              <a:gd name="connsiteY285" fmla="*/ 69850 h 4584700"/>
              <a:gd name="connsiteX286" fmla="*/ 2443427 w 13723937"/>
              <a:gd name="connsiteY286" fmla="*/ 74084 h 4584700"/>
              <a:gd name="connsiteX287" fmla="*/ 2475442 w 13723937"/>
              <a:gd name="connsiteY287" fmla="*/ 78846 h 4584700"/>
              <a:gd name="connsiteX288" fmla="*/ 2506927 w 13723937"/>
              <a:gd name="connsiteY288" fmla="*/ 83609 h 4584700"/>
              <a:gd name="connsiteX289" fmla="*/ 2537883 w 13723937"/>
              <a:gd name="connsiteY289" fmla="*/ 88636 h 4584700"/>
              <a:gd name="connsiteX290" fmla="*/ 2568311 w 13723937"/>
              <a:gd name="connsiteY290" fmla="*/ 94192 h 4584700"/>
              <a:gd name="connsiteX291" fmla="*/ 2597944 w 13723937"/>
              <a:gd name="connsiteY291" fmla="*/ 99748 h 4584700"/>
              <a:gd name="connsiteX292" fmla="*/ 2627313 w 13723937"/>
              <a:gd name="connsiteY292" fmla="*/ 105834 h 4584700"/>
              <a:gd name="connsiteX293" fmla="*/ 2656152 w 13723937"/>
              <a:gd name="connsiteY293" fmla="*/ 111919 h 4584700"/>
              <a:gd name="connsiteX294" fmla="*/ 2684198 w 13723937"/>
              <a:gd name="connsiteY294" fmla="*/ 118533 h 4584700"/>
              <a:gd name="connsiteX295" fmla="*/ 2711715 w 13723937"/>
              <a:gd name="connsiteY295" fmla="*/ 125677 h 4584700"/>
              <a:gd name="connsiteX296" fmla="*/ 2738702 w 13723937"/>
              <a:gd name="connsiteY296" fmla="*/ 132821 h 4584700"/>
              <a:gd name="connsiteX297" fmla="*/ 2765161 w 13723937"/>
              <a:gd name="connsiteY297" fmla="*/ 139965 h 4584700"/>
              <a:gd name="connsiteX298" fmla="*/ 2791354 w 13723937"/>
              <a:gd name="connsiteY298" fmla="*/ 148167 h 4584700"/>
              <a:gd name="connsiteX299" fmla="*/ 2816490 w 13723937"/>
              <a:gd name="connsiteY299" fmla="*/ 156104 h 4584700"/>
              <a:gd name="connsiteX300" fmla="*/ 2841361 w 13723937"/>
              <a:gd name="connsiteY300" fmla="*/ 164306 h 4584700"/>
              <a:gd name="connsiteX301" fmla="*/ 2865702 w 13723937"/>
              <a:gd name="connsiteY301" fmla="*/ 173038 h 4584700"/>
              <a:gd name="connsiteX302" fmla="*/ 2889250 w 13723937"/>
              <a:gd name="connsiteY302" fmla="*/ 181769 h 4584700"/>
              <a:gd name="connsiteX303" fmla="*/ 2912269 w 13723937"/>
              <a:gd name="connsiteY303" fmla="*/ 191029 h 4584700"/>
              <a:gd name="connsiteX304" fmla="*/ 2935023 w 13723937"/>
              <a:gd name="connsiteY304" fmla="*/ 200554 h 4584700"/>
              <a:gd name="connsiteX305" fmla="*/ 2956983 w 13723937"/>
              <a:gd name="connsiteY305" fmla="*/ 210344 h 4584700"/>
              <a:gd name="connsiteX306" fmla="*/ 2978944 w 13723937"/>
              <a:gd name="connsiteY306" fmla="*/ 220134 h 4584700"/>
              <a:gd name="connsiteX307" fmla="*/ 3000640 w 13723937"/>
              <a:gd name="connsiteY307" fmla="*/ 230717 h 4584700"/>
              <a:gd name="connsiteX308" fmla="*/ 3022071 w 13723937"/>
              <a:gd name="connsiteY308" fmla="*/ 241565 h 4584700"/>
              <a:gd name="connsiteX309" fmla="*/ 3042973 w 13723937"/>
              <a:gd name="connsiteY309" fmla="*/ 252148 h 4584700"/>
              <a:gd name="connsiteX310" fmla="*/ 3063875 w 13723937"/>
              <a:gd name="connsiteY310" fmla="*/ 263525 h 4584700"/>
              <a:gd name="connsiteX311" fmla="*/ 3084513 w 13723937"/>
              <a:gd name="connsiteY311" fmla="*/ 275167 h 4584700"/>
              <a:gd name="connsiteX312" fmla="*/ 3104621 w 13723937"/>
              <a:gd name="connsiteY312" fmla="*/ 287073 h 4584700"/>
              <a:gd name="connsiteX313" fmla="*/ 3124465 w 13723937"/>
              <a:gd name="connsiteY313" fmla="*/ 299509 h 4584700"/>
              <a:gd name="connsiteX314" fmla="*/ 3143779 w 13723937"/>
              <a:gd name="connsiteY314" fmla="*/ 312209 h 4584700"/>
              <a:gd name="connsiteX315" fmla="*/ 3163094 w 13723937"/>
              <a:gd name="connsiteY315" fmla="*/ 324909 h 4584700"/>
              <a:gd name="connsiteX316" fmla="*/ 3182144 w 13723937"/>
              <a:gd name="connsiteY316" fmla="*/ 338402 h 4584700"/>
              <a:gd name="connsiteX317" fmla="*/ 3200929 w 13723937"/>
              <a:gd name="connsiteY317" fmla="*/ 351631 h 4584700"/>
              <a:gd name="connsiteX318" fmla="*/ 3218921 w 13723937"/>
              <a:gd name="connsiteY318" fmla="*/ 365654 h 4584700"/>
              <a:gd name="connsiteX319" fmla="*/ 3237177 w 13723937"/>
              <a:gd name="connsiteY319" fmla="*/ 379677 h 4584700"/>
              <a:gd name="connsiteX320" fmla="*/ 3254904 w 13723937"/>
              <a:gd name="connsiteY320" fmla="*/ 394229 h 4584700"/>
              <a:gd name="connsiteX321" fmla="*/ 3272367 w 13723937"/>
              <a:gd name="connsiteY321" fmla="*/ 409046 h 4584700"/>
              <a:gd name="connsiteX322" fmla="*/ 3289300 w 13723937"/>
              <a:gd name="connsiteY322" fmla="*/ 424127 h 4584700"/>
              <a:gd name="connsiteX323" fmla="*/ 3306233 w 13723937"/>
              <a:gd name="connsiteY323" fmla="*/ 439473 h 4584700"/>
              <a:gd name="connsiteX324" fmla="*/ 3322902 w 13723937"/>
              <a:gd name="connsiteY324" fmla="*/ 455348 h 4584700"/>
              <a:gd name="connsiteX325" fmla="*/ 3339042 w 13723937"/>
              <a:gd name="connsiteY325" fmla="*/ 471223 h 4584700"/>
              <a:gd name="connsiteX326" fmla="*/ 3354917 w 13723937"/>
              <a:gd name="connsiteY326" fmla="*/ 487627 h 4584700"/>
              <a:gd name="connsiteX327" fmla="*/ 3370527 w 13723937"/>
              <a:gd name="connsiteY327" fmla="*/ 504031 h 4584700"/>
              <a:gd name="connsiteX328" fmla="*/ 3385608 w 13723937"/>
              <a:gd name="connsiteY328" fmla="*/ 521229 h 4584700"/>
              <a:gd name="connsiteX329" fmla="*/ 3400690 w 13723937"/>
              <a:gd name="connsiteY329" fmla="*/ 538427 h 4584700"/>
              <a:gd name="connsiteX330" fmla="*/ 3415506 w 13723937"/>
              <a:gd name="connsiteY330" fmla="*/ 556154 h 4584700"/>
              <a:gd name="connsiteX331" fmla="*/ 3429529 w 13723937"/>
              <a:gd name="connsiteY331" fmla="*/ 573881 h 4584700"/>
              <a:gd name="connsiteX332" fmla="*/ 3443817 w 13723937"/>
              <a:gd name="connsiteY332" fmla="*/ 592138 h 4584700"/>
              <a:gd name="connsiteX333" fmla="*/ 3457575 w 13723937"/>
              <a:gd name="connsiteY333" fmla="*/ 610658 h 4584700"/>
              <a:gd name="connsiteX334" fmla="*/ 3471069 w 13723937"/>
              <a:gd name="connsiteY334" fmla="*/ 629708 h 4584700"/>
              <a:gd name="connsiteX335" fmla="*/ 3484033 w 13723937"/>
              <a:gd name="connsiteY335" fmla="*/ 648758 h 4584700"/>
              <a:gd name="connsiteX336" fmla="*/ 3496998 w 13723937"/>
              <a:gd name="connsiteY336" fmla="*/ 668338 h 4584700"/>
              <a:gd name="connsiteX337" fmla="*/ 3509433 w 13723937"/>
              <a:gd name="connsiteY337" fmla="*/ 687917 h 4584700"/>
              <a:gd name="connsiteX338" fmla="*/ 3521340 w 13723937"/>
              <a:gd name="connsiteY338" fmla="*/ 707496 h 4584700"/>
              <a:gd name="connsiteX339" fmla="*/ 3532981 w 13723937"/>
              <a:gd name="connsiteY339" fmla="*/ 727604 h 4584700"/>
              <a:gd name="connsiteX340" fmla="*/ 3544358 w 13723937"/>
              <a:gd name="connsiteY340" fmla="*/ 747448 h 4584700"/>
              <a:gd name="connsiteX341" fmla="*/ 3555206 w 13723937"/>
              <a:gd name="connsiteY341" fmla="*/ 767556 h 4584700"/>
              <a:gd name="connsiteX342" fmla="*/ 3565525 w 13723937"/>
              <a:gd name="connsiteY342" fmla="*/ 788194 h 4584700"/>
              <a:gd name="connsiteX343" fmla="*/ 3575579 w 13723937"/>
              <a:gd name="connsiteY343" fmla="*/ 808567 h 4584700"/>
              <a:gd name="connsiteX344" fmla="*/ 3585104 w 13723937"/>
              <a:gd name="connsiteY344" fmla="*/ 828940 h 4584700"/>
              <a:gd name="connsiteX345" fmla="*/ 3594365 w 13723937"/>
              <a:gd name="connsiteY345" fmla="*/ 849842 h 4584700"/>
              <a:gd name="connsiteX346" fmla="*/ 3603096 w 13723937"/>
              <a:gd name="connsiteY346" fmla="*/ 870744 h 4584700"/>
              <a:gd name="connsiteX347" fmla="*/ 3611563 w 13723937"/>
              <a:gd name="connsiteY347" fmla="*/ 891646 h 4584700"/>
              <a:gd name="connsiteX348" fmla="*/ 3619500 w 13723937"/>
              <a:gd name="connsiteY348" fmla="*/ 913077 h 4584700"/>
              <a:gd name="connsiteX349" fmla="*/ 3626908 w 13723937"/>
              <a:gd name="connsiteY349" fmla="*/ 934244 h 4584700"/>
              <a:gd name="connsiteX350" fmla="*/ 3634052 w 13723937"/>
              <a:gd name="connsiteY350" fmla="*/ 955675 h 4584700"/>
              <a:gd name="connsiteX351" fmla="*/ 3640931 w 13723937"/>
              <a:gd name="connsiteY351" fmla="*/ 977106 h 4584700"/>
              <a:gd name="connsiteX352" fmla="*/ 3647017 w 13723937"/>
              <a:gd name="connsiteY352" fmla="*/ 999067 h 4584700"/>
              <a:gd name="connsiteX353" fmla="*/ 3653102 w 13723937"/>
              <a:gd name="connsiteY353" fmla="*/ 1021027 h 4584700"/>
              <a:gd name="connsiteX354" fmla="*/ 3658658 w 13723937"/>
              <a:gd name="connsiteY354" fmla="*/ 1042723 h 4584700"/>
              <a:gd name="connsiteX355" fmla="*/ 3663686 w 13723937"/>
              <a:gd name="connsiteY355" fmla="*/ 1065213 h 4584700"/>
              <a:gd name="connsiteX356" fmla="*/ 3668448 w 13723937"/>
              <a:gd name="connsiteY356" fmla="*/ 1087438 h 4584700"/>
              <a:gd name="connsiteX357" fmla="*/ 3672681 w 13723937"/>
              <a:gd name="connsiteY357" fmla="*/ 1109927 h 4584700"/>
              <a:gd name="connsiteX358" fmla="*/ 3676650 w 13723937"/>
              <a:gd name="connsiteY358" fmla="*/ 1132417 h 4584700"/>
              <a:gd name="connsiteX359" fmla="*/ 3680090 w 13723937"/>
              <a:gd name="connsiteY359" fmla="*/ 1155171 h 4584700"/>
              <a:gd name="connsiteX360" fmla="*/ 3683000 w 13723937"/>
              <a:gd name="connsiteY360" fmla="*/ 1178190 h 4584700"/>
              <a:gd name="connsiteX361" fmla="*/ 3685646 w 13723937"/>
              <a:gd name="connsiteY361" fmla="*/ 1201209 h 4584700"/>
              <a:gd name="connsiteX362" fmla="*/ 3688027 w 13723937"/>
              <a:gd name="connsiteY362" fmla="*/ 1224227 h 4584700"/>
              <a:gd name="connsiteX363" fmla="*/ 3689879 w 13723937"/>
              <a:gd name="connsiteY363" fmla="*/ 1247775 h 4584700"/>
              <a:gd name="connsiteX364" fmla="*/ 3691467 w 13723937"/>
              <a:gd name="connsiteY364" fmla="*/ 1271059 h 4584700"/>
              <a:gd name="connsiteX365" fmla="*/ 3692261 w 13723937"/>
              <a:gd name="connsiteY365" fmla="*/ 1294606 h 4584700"/>
              <a:gd name="connsiteX366" fmla="*/ 3692790 w 13723937"/>
              <a:gd name="connsiteY366" fmla="*/ 1318419 h 4584700"/>
              <a:gd name="connsiteX367" fmla="*/ 3693054 w 13723937"/>
              <a:gd name="connsiteY367" fmla="*/ 1342496 h 4584700"/>
              <a:gd name="connsiteX368" fmla="*/ 3692790 w 13723937"/>
              <a:gd name="connsiteY368" fmla="*/ 1367896 h 4584700"/>
              <a:gd name="connsiteX369" fmla="*/ 3692261 w 13723937"/>
              <a:gd name="connsiteY369" fmla="*/ 1393296 h 4584700"/>
              <a:gd name="connsiteX370" fmla="*/ 3690938 w 13723937"/>
              <a:gd name="connsiteY370" fmla="*/ 1418431 h 4584700"/>
              <a:gd name="connsiteX371" fmla="*/ 3689350 w 13723937"/>
              <a:gd name="connsiteY371" fmla="*/ 1443831 h 4584700"/>
              <a:gd name="connsiteX372" fmla="*/ 3686969 w 13723937"/>
              <a:gd name="connsiteY372" fmla="*/ 1468967 h 4584700"/>
              <a:gd name="connsiteX373" fmla="*/ 3684588 w 13723937"/>
              <a:gd name="connsiteY373" fmla="*/ 1494102 h 4584700"/>
              <a:gd name="connsiteX374" fmla="*/ 3681677 w 13723937"/>
              <a:gd name="connsiteY374" fmla="*/ 1518973 h 4584700"/>
              <a:gd name="connsiteX375" fmla="*/ 3677973 w 13723937"/>
              <a:gd name="connsiteY375" fmla="*/ 1544109 h 4584700"/>
              <a:gd name="connsiteX376" fmla="*/ 3674004 w 13723937"/>
              <a:gd name="connsiteY376" fmla="*/ 1568979 h 4584700"/>
              <a:gd name="connsiteX377" fmla="*/ 3669771 w 13723937"/>
              <a:gd name="connsiteY377" fmla="*/ 1593586 h 4584700"/>
              <a:gd name="connsiteX378" fmla="*/ 3664744 w 13723937"/>
              <a:gd name="connsiteY378" fmla="*/ 1618456 h 4584700"/>
              <a:gd name="connsiteX379" fmla="*/ 3659188 w 13723937"/>
              <a:gd name="connsiteY379" fmla="*/ 1643063 h 4584700"/>
              <a:gd name="connsiteX380" fmla="*/ 3653631 w 13723937"/>
              <a:gd name="connsiteY380" fmla="*/ 1667934 h 4584700"/>
              <a:gd name="connsiteX381" fmla="*/ 3647017 w 13723937"/>
              <a:gd name="connsiteY381" fmla="*/ 1692275 h 4584700"/>
              <a:gd name="connsiteX382" fmla="*/ 3640667 w 13723937"/>
              <a:gd name="connsiteY382" fmla="*/ 1716617 h 4584700"/>
              <a:gd name="connsiteX383" fmla="*/ 3633258 w 13723937"/>
              <a:gd name="connsiteY383" fmla="*/ 1740959 h 4584700"/>
              <a:gd name="connsiteX384" fmla="*/ 3625586 w 13723937"/>
              <a:gd name="connsiteY384" fmla="*/ 1765565 h 4584700"/>
              <a:gd name="connsiteX385" fmla="*/ 3617383 w 13723937"/>
              <a:gd name="connsiteY385" fmla="*/ 1789642 h 4584700"/>
              <a:gd name="connsiteX386" fmla="*/ 3608652 w 13723937"/>
              <a:gd name="connsiteY386" fmla="*/ 1813984 h 4584700"/>
              <a:gd name="connsiteX387" fmla="*/ 3599392 w 13723937"/>
              <a:gd name="connsiteY387" fmla="*/ 1838325 h 4584700"/>
              <a:gd name="connsiteX388" fmla="*/ 3590131 w 13723937"/>
              <a:gd name="connsiteY388" fmla="*/ 1862402 h 4584700"/>
              <a:gd name="connsiteX389" fmla="*/ 3579813 w 13723937"/>
              <a:gd name="connsiteY389" fmla="*/ 1886215 h 4584700"/>
              <a:gd name="connsiteX390" fmla="*/ 3569229 w 13723937"/>
              <a:gd name="connsiteY390" fmla="*/ 1910027 h 4584700"/>
              <a:gd name="connsiteX391" fmla="*/ 3558381 w 13723937"/>
              <a:gd name="connsiteY391" fmla="*/ 1934104 h 4584700"/>
              <a:gd name="connsiteX392" fmla="*/ 3547004 w 13723937"/>
              <a:gd name="connsiteY392" fmla="*/ 1957652 h 4584700"/>
              <a:gd name="connsiteX393" fmla="*/ 3534833 w 13723937"/>
              <a:gd name="connsiteY393" fmla="*/ 1981729 h 4584700"/>
              <a:gd name="connsiteX394" fmla="*/ 3522663 w 13723937"/>
              <a:gd name="connsiteY394" fmla="*/ 2005277 h 4584700"/>
              <a:gd name="connsiteX395" fmla="*/ 3509963 w 13723937"/>
              <a:gd name="connsiteY395" fmla="*/ 2028825 h 4584700"/>
              <a:gd name="connsiteX396" fmla="*/ 3496733 w 13723937"/>
              <a:gd name="connsiteY396" fmla="*/ 2052373 h 4584700"/>
              <a:gd name="connsiteX397" fmla="*/ 3482711 w 13723937"/>
              <a:gd name="connsiteY397" fmla="*/ 2075921 h 4584700"/>
              <a:gd name="connsiteX398" fmla="*/ 3468423 w 13723937"/>
              <a:gd name="connsiteY398" fmla="*/ 2099204 h 4584700"/>
              <a:gd name="connsiteX399" fmla="*/ 3454136 w 13723937"/>
              <a:gd name="connsiteY399" fmla="*/ 2122752 h 4584700"/>
              <a:gd name="connsiteX400" fmla="*/ 3438790 w 13723937"/>
              <a:gd name="connsiteY400" fmla="*/ 2146036 h 4584700"/>
              <a:gd name="connsiteX401" fmla="*/ 3422650 w 13723937"/>
              <a:gd name="connsiteY401" fmla="*/ 2169319 h 4584700"/>
              <a:gd name="connsiteX402" fmla="*/ 3405717 w 13723937"/>
              <a:gd name="connsiteY402" fmla="*/ 2192867 h 4584700"/>
              <a:gd name="connsiteX403" fmla="*/ 3388254 w 13723937"/>
              <a:gd name="connsiteY403" fmla="*/ 2216679 h 4584700"/>
              <a:gd name="connsiteX404" fmla="*/ 3369733 w 13723937"/>
              <a:gd name="connsiteY404" fmla="*/ 2240492 h 4584700"/>
              <a:gd name="connsiteX405" fmla="*/ 3350683 w 13723937"/>
              <a:gd name="connsiteY405" fmla="*/ 2264304 h 4584700"/>
              <a:gd name="connsiteX406" fmla="*/ 3330840 w 13723937"/>
              <a:gd name="connsiteY406" fmla="*/ 2288646 h 4584700"/>
              <a:gd name="connsiteX407" fmla="*/ 3310202 w 13723937"/>
              <a:gd name="connsiteY407" fmla="*/ 2312988 h 4584700"/>
              <a:gd name="connsiteX408" fmla="*/ 3288506 w 13723937"/>
              <a:gd name="connsiteY408" fmla="*/ 2337329 h 4584700"/>
              <a:gd name="connsiteX409" fmla="*/ 3266546 w 13723937"/>
              <a:gd name="connsiteY409" fmla="*/ 2362200 h 4584700"/>
              <a:gd name="connsiteX410" fmla="*/ 3243527 w 13723937"/>
              <a:gd name="connsiteY410" fmla="*/ 2386806 h 4584700"/>
              <a:gd name="connsiteX411" fmla="*/ 3219715 w 13723937"/>
              <a:gd name="connsiteY411" fmla="*/ 2411413 h 4584700"/>
              <a:gd name="connsiteX412" fmla="*/ 3195108 w 13723937"/>
              <a:gd name="connsiteY412" fmla="*/ 2436548 h 4584700"/>
              <a:gd name="connsiteX413" fmla="*/ 3169973 w 13723937"/>
              <a:gd name="connsiteY413" fmla="*/ 2461683 h 4584700"/>
              <a:gd name="connsiteX414" fmla="*/ 3143779 w 13723937"/>
              <a:gd name="connsiteY414" fmla="*/ 2487083 h 4584700"/>
              <a:gd name="connsiteX415" fmla="*/ 3117056 w 13723937"/>
              <a:gd name="connsiteY415" fmla="*/ 2512483 h 4584700"/>
              <a:gd name="connsiteX416" fmla="*/ 3089540 w 13723937"/>
              <a:gd name="connsiteY416" fmla="*/ 2538148 h 4584700"/>
              <a:gd name="connsiteX417" fmla="*/ 3061229 w 13723937"/>
              <a:gd name="connsiteY417" fmla="*/ 2564077 h 4584700"/>
              <a:gd name="connsiteX418" fmla="*/ 3031861 w 13723937"/>
              <a:gd name="connsiteY418" fmla="*/ 2589742 h 4584700"/>
              <a:gd name="connsiteX419" fmla="*/ 3002227 w 13723937"/>
              <a:gd name="connsiteY419" fmla="*/ 2615671 h 4584700"/>
              <a:gd name="connsiteX420" fmla="*/ 2971536 w 13723937"/>
              <a:gd name="connsiteY420" fmla="*/ 2642129 h 4584700"/>
              <a:gd name="connsiteX421" fmla="*/ 2940050 w 13723937"/>
              <a:gd name="connsiteY421" fmla="*/ 2668323 h 4584700"/>
              <a:gd name="connsiteX422" fmla="*/ 2908036 w 13723937"/>
              <a:gd name="connsiteY422" fmla="*/ 2694517 h 4584700"/>
              <a:gd name="connsiteX423" fmla="*/ 2874963 w 13723937"/>
              <a:gd name="connsiteY423" fmla="*/ 2721240 h 4584700"/>
              <a:gd name="connsiteX424" fmla="*/ 2841361 w 13723937"/>
              <a:gd name="connsiteY424" fmla="*/ 2747963 h 4584700"/>
              <a:gd name="connsiteX425" fmla="*/ 2806700 w 13723937"/>
              <a:gd name="connsiteY425" fmla="*/ 2774950 h 4584700"/>
              <a:gd name="connsiteX426" fmla="*/ 2771511 w 13723937"/>
              <a:gd name="connsiteY426" fmla="*/ 2801938 h 4584700"/>
              <a:gd name="connsiteX427" fmla="*/ 2735263 w 13723937"/>
              <a:gd name="connsiteY427" fmla="*/ 2829190 h 4584700"/>
              <a:gd name="connsiteX428" fmla="*/ 2698750 w 13723937"/>
              <a:gd name="connsiteY428" fmla="*/ 2856442 h 4584700"/>
              <a:gd name="connsiteX429" fmla="*/ 2660915 w 13723937"/>
              <a:gd name="connsiteY429" fmla="*/ 2883694 h 4584700"/>
              <a:gd name="connsiteX430" fmla="*/ 2622815 w 13723937"/>
              <a:gd name="connsiteY430" fmla="*/ 2911475 h 4584700"/>
              <a:gd name="connsiteX431" fmla="*/ 2583921 w 13723937"/>
              <a:gd name="connsiteY431" fmla="*/ 2939256 h 4584700"/>
              <a:gd name="connsiteX432" fmla="*/ 2537883 w 13723937"/>
              <a:gd name="connsiteY432" fmla="*/ 2971006 h 4584700"/>
              <a:gd name="connsiteX433" fmla="*/ 2494227 w 13723937"/>
              <a:gd name="connsiteY433" fmla="*/ 3001698 h 4584700"/>
              <a:gd name="connsiteX434" fmla="*/ 2452158 w 13723937"/>
              <a:gd name="connsiteY434" fmla="*/ 3030802 h 4584700"/>
              <a:gd name="connsiteX435" fmla="*/ 2412206 w 13723937"/>
              <a:gd name="connsiteY435" fmla="*/ 3058848 h 4584700"/>
              <a:gd name="connsiteX436" fmla="*/ 2373842 w 13723937"/>
              <a:gd name="connsiteY436" fmla="*/ 3085836 h 4584700"/>
              <a:gd name="connsiteX437" fmla="*/ 2337594 w 13723937"/>
              <a:gd name="connsiteY437" fmla="*/ 3111765 h 4584700"/>
              <a:gd name="connsiteX438" fmla="*/ 2303463 w 13723937"/>
              <a:gd name="connsiteY438" fmla="*/ 3136371 h 4584700"/>
              <a:gd name="connsiteX439" fmla="*/ 2270919 w 13723937"/>
              <a:gd name="connsiteY439" fmla="*/ 3159654 h 4584700"/>
              <a:gd name="connsiteX440" fmla="*/ 2240756 w 13723937"/>
              <a:gd name="connsiteY440" fmla="*/ 3181879 h 4584700"/>
              <a:gd name="connsiteX441" fmla="*/ 2212181 w 13723937"/>
              <a:gd name="connsiteY441" fmla="*/ 3202517 h 4584700"/>
              <a:gd name="connsiteX442" fmla="*/ 2185988 w 13723937"/>
              <a:gd name="connsiteY442" fmla="*/ 3222361 h 4584700"/>
              <a:gd name="connsiteX443" fmla="*/ 2161117 w 13723937"/>
              <a:gd name="connsiteY443" fmla="*/ 3240617 h 4584700"/>
              <a:gd name="connsiteX444" fmla="*/ 2138627 w 13723937"/>
              <a:gd name="connsiteY444" fmla="*/ 3258079 h 4584700"/>
              <a:gd name="connsiteX445" fmla="*/ 2117990 w 13723937"/>
              <a:gd name="connsiteY445" fmla="*/ 3273954 h 4584700"/>
              <a:gd name="connsiteX446" fmla="*/ 2099204 w 13723937"/>
              <a:gd name="connsiteY446" fmla="*/ 3288771 h 4584700"/>
              <a:gd name="connsiteX447" fmla="*/ 2082535 w 13723937"/>
              <a:gd name="connsiteY447" fmla="*/ 3302265 h 4584700"/>
              <a:gd name="connsiteX448" fmla="*/ 2066660 w 13723937"/>
              <a:gd name="connsiteY448" fmla="*/ 3315494 h 4584700"/>
              <a:gd name="connsiteX449" fmla="*/ 2050256 w 13723937"/>
              <a:gd name="connsiteY449" fmla="*/ 3329252 h 4584700"/>
              <a:gd name="connsiteX450" fmla="*/ 2033588 w 13723937"/>
              <a:gd name="connsiteY450" fmla="*/ 3343540 h 4584700"/>
              <a:gd name="connsiteX451" fmla="*/ 2016654 w 13723937"/>
              <a:gd name="connsiteY451" fmla="*/ 3358356 h 4584700"/>
              <a:gd name="connsiteX452" fmla="*/ 1999456 w 13723937"/>
              <a:gd name="connsiteY452" fmla="*/ 3373438 h 4584700"/>
              <a:gd name="connsiteX453" fmla="*/ 1981465 w 13723937"/>
              <a:gd name="connsiteY453" fmla="*/ 3389313 h 4584700"/>
              <a:gd name="connsiteX454" fmla="*/ 1963738 w 13723937"/>
              <a:gd name="connsiteY454" fmla="*/ 3405452 h 4584700"/>
              <a:gd name="connsiteX455" fmla="*/ 1945217 w 13723937"/>
              <a:gd name="connsiteY455" fmla="*/ 3421856 h 4584700"/>
              <a:gd name="connsiteX456" fmla="*/ 1926431 w 13723937"/>
              <a:gd name="connsiteY456" fmla="*/ 3439319 h 4584700"/>
              <a:gd name="connsiteX457" fmla="*/ 1907381 w 13723937"/>
              <a:gd name="connsiteY457" fmla="*/ 3456781 h 4584700"/>
              <a:gd name="connsiteX458" fmla="*/ 1887802 w 13723937"/>
              <a:gd name="connsiteY458" fmla="*/ 3475038 h 4584700"/>
              <a:gd name="connsiteX459" fmla="*/ 1867958 w 13723937"/>
              <a:gd name="connsiteY459" fmla="*/ 3493823 h 4584700"/>
              <a:gd name="connsiteX460" fmla="*/ 1847850 w 13723937"/>
              <a:gd name="connsiteY460" fmla="*/ 3512608 h 4584700"/>
              <a:gd name="connsiteX461" fmla="*/ 1827477 w 13723937"/>
              <a:gd name="connsiteY461" fmla="*/ 3532717 h 4584700"/>
              <a:gd name="connsiteX462" fmla="*/ 1806310 w 13723937"/>
              <a:gd name="connsiteY462" fmla="*/ 3552825 h 4584700"/>
              <a:gd name="connsiteX463" fmla="*/ 1785144 w 13723937"/>
              <a:gd name="connsiteY463" fmla="*/ 3573727 h 4584700"/>
              <a:gd name="connsiteX464" fmla="*/ 3724275 w 13723937"/>
              <a:gd name="connsiteY464" fmla="*/ 3573727 h 4584700"/>
              <a:gd name="connsiteX465" fmla="*/ 3724275 w 13723937"/>
              <a:gd name="connsiteY465" fmla="*/ 4584700 h 4584700"/>
              <a:gd name="connsiteX466" fmla="*/ 0 w 13723937"/>
              <a:gd name="connsiteY466" fmla="*/ 4584700 h 4584700"/>
              <a:gd name="connsiteX467" fmla="*/ 4233 w 13723937"/>
              <a:gd name="connsiteY467" fmla="*/ 4550304 h 4584700"/>
              <a:gd name="connsiteX468" fmla="*/ 8996 w 13723937"/>
              <a:gd name="connsiteY468" fmla="*/ 4515909 h 4584700"/>
              <a:gd name="connsiteX469" fmla="*/ 14288 w 13723937"/>
              <a:gd name="connsiteY469" fmla="*/ 4481777 h 4584700"/>
              <a:gd name="connsiteX470" fmla="*/ 20108 w 13723937"/>
              <a:gd name="connsiteY470" fmla="*/ 4448175 h 4584700"/>
              <a:gd name="connsiteX471" fmla="*/ 26458 w 13723937"/>
              <a:gd name="connsiteY471" fmla="*/ 4414044 h 4584700"/>
              <a:gd name="connsiteX472" fmla="*/ 33338 w 13723937"/>
              <a:gd name="connsiteY472" fmla="*/ 4380177 h 4584700"/>
              <a:gd name="connsiteX473" fmla="*/ 40481 w 13723937"/>
              <a:gd name="connsiteY473" fmla="*/ 4346840 h 4584700"/>
              <a:gd name="connsiteX474" fmla="*/ 48154 w 13723937"/>
              <a:gd name="connsiteY474" fmla="*/ 4313238 h 4584700"/>
              <a:gd name="connsiteX475" fmla="*/ 56886 w 13723937"/>
              <a:gd name="connsiteY475" fmla="*/ 4279900 h 4584700"/>
              <a:gd name="connsiteX476" fmla="*/ 65617 w 13723937"/>
              <a:gd name="connsiteY476" fmla="*/ 4246563 h 4584700"/>
              <a:gd name="connsiteX477" fmla="*/ 74877 w 13723937"/>
              <a:gd name="connsiteY477" fmla="*/ 4213490 h 4584700"/>
              <a:gd name="connsiteX478" fmla="*/ 84931 w 13723937"/>
              <a:gd name="connsiteY478" fmla="*/ 4180681 h 4584700"/>
              <a:gd name="connsiteX479" fmla="*/ 94986 w 13723937"/>
              <a:gd name="connsiteY479" fmla="*/ 4147608 h 4584700"/>
              <a:gd name="connsiteX480" fmla="*/ 106098 w 13723937"/>
              <a:gd name="connsiteY480" fmla="*/ 4115065 h 4584700"/>
              <a:gd name="connsiteX481" fmla="*/ 117475 w 13723937"/>
              <a:gd name="connsiteY481" fmla="*/ 4082256 h 4584700"/>
              <a:gd name="connsiteX482" fmla="*/ 129381 w 13723937"/>
              <a:gd name="connsiteY482" fmla="*/ 4049713 h 4584700"/>
              <a:gd name="connsiteX483" fmla="*/ 141552 w 13723937"/>
              <a:gd name="connsiteY483" fmla="*/ 4017433 h 4584700"/>
              <a:gd name="connsiteX484" fmla="*/ 154781 w 13723937"/>
              <a:gd name="connsiteY484" fmla="*/ 3985154 h 4584700"/>
              <a:gd name="connsiteX485" fmla="*/ 168011 w 13723937"/>
              <a:gd name="connsiteY485" fmla="*/ 3953140 h 4584700"/>
              <a:gd name="connsiteX486" fmla="*/ 182033 w 13723937"/>
              <a:gd name="connsiteY486" fmla="*/ 3921125 h 4584700"/>
              <a:gd name="connsiteX487" fmla="*/ 196321 w 13723937"/>
              <a:gd name="connsiteY487" fmla="*/ 3889375 h 4584700"/>
              <a:gd name="connsiteX488" fmla="*/ 211402 w 13723937"/>
              <a:gd name="connsiteY488" fmla="*/ 3857361 h 4584700"/>
              <a:gd name="connsiteX489" fmla="*/ 226748 w 13723937"/>
              <a:gd name="connsiteY489" fmla="*/ 3825875 h 4584700"/>
              <a:gd name="connsiteX490" fmla="*/ 242888 w 13723937"/>
              <a:gd name="connsiteY490" fmla="*/ 3794390 h 4584700"/>
              <a:gd name="connsiteX491" fmla="*/ 259556 w 13723937"/>
              <a:gd name="connsiteY491" fmla="*/ 3763169 h 4584700"/>
              <a:gd name="connsiteX492" fmla="*/ 276225 w 13723937"/>
              <a:gd name="connsiteY492" fmla="*/ 3731948 h 4584700"/>
              <a:gd name="connsiteX493" fmla="*/ 293688 w 13723937"/>
              <a:gd name="connsiteY493" fmla="*/ 3700992 h 4584700"/>
              <a:gd name="connsiteX494" fmla="*/ 311944 w 13723937"/>
              <a:gd name="connsiteY494" fmla="*/ 3670036 h 4584700"/>
              <a:gd name="connsiteX495" fmla="*/ 330465 w 13723937"/>
              <a:gd name="connsiteY495" fmla="*/ 3639079 h 4584700"/>
              <a:gd name="connsiteX496" fmla="*/ 349515 w 13723937"/>
              <a:gd name="connsiteY496" fmla="*/ 3608652 h 4584700"/>
              <a:gd name="connsiteX497" fmla="*/ 368829 w 13723937"/>
              <a:gd name="connsiteY497" fmla="*/ 3577961 h 4584700"/>
              <a:gd name="connsiteX498" fmla="*/ 388938 w 13723937"/>
              <a:gd name="connsiteY498" fmla="*/ 3547533 h 4584700"/>
              <a:gd name="connsiteX499" fmla="*/ 409575 w 13723937"/>
              <a:gd name="connsiteY499" fmla="*/ 3517106 h 4584700"/>
              <a:gd name="connsiteX500" fmla="*/ 431800 w 13723937"/>
              <a:gd name="connsiteY500" fmla="*/ 3486150 h 4584700"/>
              <a:gd name="connsiteX501" fmla="*/ 454819 w 13723937"/>
              <a:gd name="connsiteY501" fmla="*/ 3454929 h 4584700"/>
              <a:gd name="connsiteX502" fmla="*/ 478896 w 13723937"/>
              <a:gd name="connsiteY502" fmla="*/ 3423179 h 4584700"/>
              <a:gd name="connsiteX503" fmla="*/ 504031 w 13723937"/>
              <a:gd name="connsiteY503" fmla="*/ 3391165 h 4584700"/>
              <a:gd name="connsiteX504" fmla="*/ 530490 w 13723937"/>
              <a:gd name="connsiteY504" fmla="*/ 3358886 h 4584700"/>
              <a:gd name="connsiteX505" fmla="*/ 558006 w 13723937"/>
              <a:gd name="connsiteY505" fmla="*/ 3326342 h 4584700"/>
              <a:gd name="connsiteX506" fmla="*/ 586317 w 13723937"/>
              <a:gd name="connsiteY506" fmla="*/ 3293269 h 4584700"/>
              <a:gd name="connsiteX507" fmla="*/ 616215 w 13723937"/>
              <a:gd name="connsiteY507" fmla="*/ 3259931 h 4584700"/>
              <a:gd name="connsiteX508" fmla="*/ 647171 w 13723937"/>
              <a:gd name="connsiteY508" fmla="*/ 3226329 h 4584700"/>
              <a:gd name="connsiteX509" fmla="*/ 678921 w 13723937"/>
              <a:gd name="connsiteY509" fmla="*/ 3192463 h 4584700"/>
              <a:gd name="connsiteX510" fmla="*/ 711994 w 13723937"/>
              <a:gd name="connsiteY510" fmla="*/ 3158067 h 4584700"/>
              <a:gd name="connsiteX511" fmla="*/ 746125 w 13723937"/>
              <a:gd name="connsiteY511" fmla="*/ 3123406 h 4584700"/>
              <a:gd name="connsiteX512" fmla="*/ 781315 w 13723937"/>
              <a:gd name="connsiteY512" fmla="*/ 3088217 h 4584700"/>
              <a:gd name="connsiteX513" fmla="*/ 817827 w 13723937"/>
              <a:gd name="connsiteY513" fmla="*/ 3053027 h 4584700"/>
              <a:gd name="connsiteX514" fmla="*/ 855133 w 13723937"/>
              <a:gd name="connsiteY514" fmla="*/ 3017308 h 4584700"/>
              <a:gd name="connsiteX515" fmla="*/ 893763 w 13723937"/>
              <a:gd name="connsiteY515" fmla="*/ 2981061 h 4584700"/>
              <a:gd name="connsiteX516" fmla="*/ 933450 w 13723937"/>
              <a:gd name="connsiteY516" fmla="*/ 2944813 h 4584700"/>
              <a:gd name="connsiteX517" fmla="*/ 974196 w 13723937"/>
              <a:gd name="connsiteY517" fmla="*/ 2907771 h 4584700"/>
              <a:gd name="connsiteX518" fmla="*/ 1016265 w 13723937"/>
              <a:gd name="connsiteY518" fmla="*/ 2870994 h 4584700"/>
              <a:gd name="connsiteX519" fmla="*/ 1059127 w 13723937"/>
              <a:gd name="connsiteY519" fmla="*/ 2833423 h 4584700"/>
              <a:gd name="connsiteX520" fmla="*/ 1103313 w 13723937"/>
              <a:gd name="connsiteY520" fmla="*/ 2795852 h 4584700"/>
              <a:gd name="connsiteX521" fmla="*/ 1148292 w 13723937"/>
              <a:gd name="connsiteY521" fmla="*/ 2757752 h 4584700"/>
              <a:gd name="connsiteX522" fmla="*/ 1194594 w 13723937"/>
              <a:gd name="connsiteY522" fmla="*/ 2719123 h 4584700"/>
              <a:gd name="connsiteX523" fmla="*/ 1242219 w 13723937"/>
              <a:gd name="connsiteY523" fmla="*/ 2680494 h 4584700"/>
              <a:gd name="connsiteX524" fmla="*/ 1290638 w 13723937"/>
              <a:gd name="connsiteY524" fmla="*/ 2641336 h 4584700"/>
              <a:gd name="connsiteX525" fmla="*/ 1340379 w 13723937"/>
              <a:gd name="connsiteY525" fmla="*/ 2601648 h 4584700"/>
              <a:gd name="connsiteX526" fmla="*/ 1391179 w 13723937"/>
              <a:gd name="connsiteY526" fmla="*/ 2561961 h 4584700"/>
              <a:gd name="connsiteX527" fmla="*/ 1443038 w 13723937"/>
              <a:gd name="connsiteY527" fmla="*/ 2521744 h 4584700"/>
              <a:gd name="connsiteX528" fmla="*/ 1496219 w 13723937"/>
              <a:gd name="connsiteY528" fmla="*/ 2481263 h 4584700"/>
              <a:gd name="connsiteX529" fmla="*/ 1549929 w 13723937"/>
              <a:gd name="connsiteY529" fmla="*/ 2440517 h 4584700"/>
              <a:gd name="connsiteX530" fmla="*/ 1605492 w 13723937"/>
              <a:gd name="connsiteY530" fmla="*/ 2399242 h 4584700"/>
              <a:gd name="connsiteX531" fmla="*/ 1639094 w 13723937"/>
              <a:gd name="connsiteY531" fmla="*/ 2374106 h 4584700"/>
              <a:gd name="connsiteX532" fmla="*/ 1672167 w 13723937"/>
              <a:gd name="connsiteY532" fmla="*/ 2349236 h 4584700"/>
              <a:gd name="connsiteX533" fmla="*/ 1704181 w 13723937"/>
              <a:gd name="connsiteY533" fmla="*/ 2324894 h 4584700"/>
              <a:gd name="connsiteX534" fmla="*/ 1735667 w 13723937"/>
              <a:gd name="connsiteY534" fmla="*/ 2301082 h 4584700"/>
              <a:gd name="connsiteX535" fmla="*/ 1766359 w 13723937"/>
              <a:gd name="connsiteY535" fmla="*/ 2277269 h 4584700"/>
              <a:gd name="connsiteX536" fmla="*/ 1796256 w 13723937"/>
              <a:gd name="connsiteY536" fmla="*/ 2254250 h 4584700"/>
              <a:gd name="connsiteX537" fmla="*/ 1825360 w 13723937"/>
              <a:gd name="connsiteY537" fmla="*/ 2231231 h 4584700"/>
              <a:gd name="connsiteX538" fmla="*/ 1853671 w 13723937"/>
              <a:gd name="connsiteY538" fmla="*/ 2208742 h 4584700"/>
              <a:gd name="connsiteX539" fmla="*/ 1881188 w 13723937"/>
              <a:gd name="connsiteY539" fmla="*/ 2186517 h 4584700"/>
              <a:gd name="connsiteX540" fmla="*/ 1908175 w 13723937"/>
              <a:gd name="connsiteY540" fmla="*/ 2165086 h 4584700"/>
              <a:gd name="connsiteX541" fmla="*/ 1934104 w 13723937"/>
              <a:gd name="connsiteY541" fmla="*/ 2143655 h 4584700"/>
              <a:gd name="connsiteX542" fmla="*/ 1959769 w 13723937"/>
              <a:gd name="connsiteY542" fmla="*/ 2122752 h 4584700"/>
              <a:gd name="connsiteX543" fmla="*/ 1984111 w 13723937"/>
              <a:gd name="connsiteY543" fmla="*/ 2102115 h 4584700"/>
              <a:gd name="connsiteX544" fmla="*/ 2007923 w 13723937"/>
              <a:gd name="connsiteY544" fmla="*/ 2081742 h 4584700"/>
              <a:gd name="connsiteX545" fmla="*/ 2030942 w 13723937"/>
              <a:gd name="connsiteY545" fmla="*/ 2061898 h 4584700"/>
              <a:gd name="connsiteX546" fmla="*/ 2052902 w 13723937"/>
              <a:gd name="connsiteY546" fmla="*/ 2042584 h 4584700"/>
              <a:gd name="connsiteX547" fmla="*/ 2074598 w 13723937"/>
              <a:gd name="connsiteY547" fmla="*/ 2023534 h 4584700"/>
              <a:gd name="connsiteX548" fmla="*/ 2095235 w 13723937"/>
              <a:gd name="connsiteY548" fmla="*/ 2005013 h 4584700"/>
              <a:gd name="connsiteX549" fmla="*/ 2115079 w 13723937"/>
              <a:gd name="connsiteY549" fmla="*/ 1986756 h 4584700"/>
              <a:gd name="connsiteX550" fmla="*/ 2134394 w 13723937"/>
              <a:gd name="connsiteY550" fmla="*/ 1968765 h 4584700"/>
              <a:gd name="connsiteX551" fmla="*/ 2152915 w 13723937"/>
              <a:gd name="connsiteY551" fmla="*/ 1951302 h 4584700"/>
              <a:gd name="connsiteX552" fmla="*/ 2170642 w 13723937"/>
              <a:gd name="connsiteY552" fmla="*/ 1934104 h 4584700"/>
              <a:gd name="connsiteX553" fmla="*/ 2187311 w 13723937"/>
              <a:gd name="connsiteY553" fmla="*/ 1917436 h 4584700"/>
              <a:gd name="connsiteX554" fmla="*/ 2203450 w 13723937"/>
              <a:gd name="connsiteY554" fmla="*/ 1901031 h 4584700"/>
              <a:gd name="connsiteX555" fmla="*/ 2218796 w 13723937"/>
              <a:gd name="connsiteY555" fmla="*/ 1885156 h 4584700"/>
              <a:gd name="connsiteX556" fmla="*/ 2233613 w 13723937"/>
              <a:gd name="connsiteY556" fmla="*/ 1869546 h 4584700"/>
              <a:gd name="connsiteX557" fmla="*/ 2247106 w 13723937"/>
              <a:gd name="connsiteY557" fmla="*/ 1854200 h 4584700"/>
              <a:gd name="connsiteX558" fmla="*/ 2260336 w 13723937"/>
              <a:gd name="connsiteY558" fmla="*/ 1839384 h 4584700"/>
              <a:gd name="connsiteX559" fmla="*/ 2272771 w 13723937"/>
              <a:gd name="connsiteY559" fmla="*/ 1824832 h 4584700"/>
              <a:gd name="connsiteX560" fmla="*/ 2284413 w 13723937"/>
              <a:gd name="connsiteY560" fmla="*/ 1810544 h 4584700"/>
              <a:gd name="connsiteX561" fmla="*/ 2295261 w 13723937"/>
              <a:gd name="connsiteY561" fmla="*/ 1797050 h 4584700"/>
              <a:gd name="connsiteX562" fmla="*/ 2305050 w 13723937"/>
              <a:gd name="connsiteY562" fmla="*/ 1783556 h 4584700"/>
              <a:gd name="connsiteX563" fmla="*/ 2314311 w 13723937"/>
              <a:gd name="connsiteY563" fmla="*/ 1770327 h 4584700"/>
              <a:gd name="connsiteX564" fmla="*/ 2323571 w 13723937"/>
              <a:gd name="connsiteY564" fmla="*/ 1757363 h 4584700"/>
              <a:gd name="connsiteX565" fmla="*/ 2332302 w 13723937"/>
              <a:gd name="connsiteY565" fmla="*/ 1744134 h 4584700"/>
              <a:gd name="connsiteX566" fmla="*/ 2340769 w 13723937"/>
              <a:gd name="connsiteY566" fmla="*/ 1731169 h 4584700"/>
              <a:gd name="connsiteX567" fmla="*/ 2348971 w 13723937"/>
              <a:gd name="connsiteY567" fmla="*/ 1718469 h 4584700"/>
              <a:gd name="connsiteX568" fmla="*/ 2356908 w 13723937"/>
              <a:gd name="connsiteY568" fmla="*/ 1705240 h 4584700"/>
              <a:gd name="connsiteX569" fmla="*/ 2364581 w 13723937"/>
              <a:gd name="connsiteY569" fmla="*/ 1692540 h 4584700"/>
              <a:gd name="connsiteX570" fmla="*/ 2371990 w 13723937"/>
              <a:gd name="connsiteY570" fmla="*/ 1679575 h 4584700"/>
              <a:gd name="connsiteX571" fmla="*/ 2378869 w 13723937"/>
              <a:gd name="connsiteY571" fmla="*/ 1666611 h 4584700"/>
              <a:gd name="connsiteX572" fmla="*/ 2385748 w 13723937"/>
              <a:gd name="connsiteY572" fmla="*/ 1653911 h 4584700"/>
              <a:gd name="connsiteX573" fmla="*/ 2392098 w 13723937"/>
              <a:gd name="connsiteY573" fmla="*/ 1641475 h 4584700"/>
              <a:gd name="connsiteX574" fmla="*/ 2398183 w 13723937"/>
              <a:gd name="connsiteY574" fmla="*/ 1628511 h 4584700"/>
              <a:gd name="connsiteX575" fmla="*/ 2404004 w 13723937"/>
              <a:gd name="connsiteY575" fmla="*/ 1616075 h 4584700"/>
              <a:gd name="connsiteX576" fmla="*/ 2409561 w 13723937"/>
              <a:gd name="connsiteY576" fmla="*/ 1603375 h 4584700"/>
              <a:gd name="connsiteX577" fmla="*/ 2414588 w 13723937"/>
              <a:gd name="connsiteY577" fmla="*/ 1590940 h 4584700"/>
              <a:gd name="connsiteX578" fmla="*/ 2419615 w 13723937"/>
              <a:gd name="connsiteY578" fmla="*/ 1578504 h 4584700"/>
              <a:gd name="connsiteX579" fmla="*/ 2424377 w 13723937"/>
              <a:gd name="connsiteY579" fmla="*/ 1565804 h 4584700"/>
              <a:gd name="connsiteX580" fmla="*/ 2428611 w 13723937"/>
              <a:gd name="connsiteY580" fmla="*/ 1553369 h 4584700"/>
              <a:gd name="connsiteX581" fmla="*/ 2432844 w 13723937"/>
              <a:gd name="connsiteY581" fmla="*/ 1541198 h 4584700"/>
              <a:gd name="connsiteX582" fmla="*/ 2436548 w 13723937"/>
              <a:gd name="connsiteY582" fmla="*/ 1528763 h 4584700"/>
              <a:gd name="connsiteX583" fmla="*/ 2439988 w 13723937"/>
              <a:gd name="connsiteY583" fmla="*/ 1516592 h 4584700"/>
              <a:gd name="connsiteX584" fmla="*/ 2442898 w 13723937"/>
              <a:gd name="connsiteY584" fmla="*/ 1504156 h 4584700"/>
              <a:gd name="connsiteX585" fmla="*/ 2445808 w 13723937"/>
              <a:gd name="connsiteY585" fmla="*/ 1491986 h 4584700"/>
              <a:gd name="connsiteX586" fmla="*/ 2448454 w 13723937"/>
              <a:gd name="connsiteY586" fmla="*/ 1479815 h 4584700"/>
              <a:gd name="connsiteX587" fmla="*/ 2450571 w 13723937"/>
              <a:gd name="connsiteY587" fmla="*/ 1467644 h 4584700"/>
              <a:gd name="connsiteX588" fmla="*/ 2452423 w 13723937"/>
              <a:gd name="connsiteY588" fmla="*/ 1455738 h 4584700"/>
              <a:gd name="connsiteX589" fmla="*/ 2454011 w 13723937"/>
              <a:gd name="connsiteY589" fmla="*/ 1443831 h 4584700"/>
              <a:gd name="connsiteX590" fmla="*/ 2455598 w 13723937"/>
              <a:gd name="connsiteY590" fmla="*/ 1431661 h 4584700"/>
              <a:gd name="connsiteX591" fmla="*/ 2456656 w 13723937"/>
              <a:gd name="connsiteY591" fmla="*/ 1419754 h 4584700"/>
              <a:gd name="connsiteX592" fmla="*/ 2457186 w 13723937"/>
              <a:gd name="connsiteY592" fmla="*/ 1407584 h 4584700"/>
              <a:gd name="connsiteX593" fmla="*/ 2457715 w 13723937"/>
              <a:gd name="connsiteY593" fmla="*/ 1395942 h 4584700"/>
              <a:gd name="connsiteX594" fmla="*/ 2457715 w 13723937"/>
              <a:gd name="connsiteY594" fmla="*/ 1384036 h 4584700"/>
              <a:gd name="connsiteX595" fmla="*/ 2457715 w 13723937"/>
              <a:gd name="connsiteY595" fmla="*/ 1371336 h 4584700"/>
              <a:gd name="connsiteX596" fmla="*/ 2457186 w 13723937"/>
              <a:gd name="connsiteY596" fmla="*/ 1358900 h 4584700"/>
              <a:gd name="connsiteX597" fmla="*/ 2456656 w 13723937"/>
              <a:gd name="connsiteY597" fmla="*/ 1346465 h 4584700"/>
              <a:gd name="connsiteX598" fmla="*/ 2455598 w 13723937"/>
              <a:gd name="connsiteY598" fmla="*/ 1333765 h 4584700"/>
              <a:gd name="connsiteX599" fmla="*/ 2454275 w 13723937"/>
              <a:gd name="connsiteY599" fmla="*/ 1321594 h 4584700"/>
              <a:gd name="connsiteX600" fmla="*/ 2452688 w 13723937"/>
              <a:gd name="connsiteY600" fmla="*/ 1309423 h 4584700"/>
              <a:gd name="connsiteX601" fmla="*/ 2450571 w 13723937"/>
              <a:gd name="connsiteY601" fmla="*/ 1297517 h 4584700"/>
              <a:gd name="connsiteX602" fmla="*/ 2448454 w 13723937"/>
              <a:gd name="connsiteY602" fmla="*/ 1285611 h 4584700"/>
              <a:gd name="connsiteX603" fmla="*/ 2446073 w 13723937"/>
              <a:gd name="connsiteY603" fmla="*/ 1273969 h 4584700"/>
              <a:gd name="connsiteX604" fmla="*/ 2443427 w 13723937"/>
              <a:gd name="connsiteY604" fmla="*/ 1262063 h 4584700"/>
              <a:gd name="connsiteX605" fmla="*/ 2440252 w 13723937"/>
              <a:gd name="connsiteY605" fmla="*/ 1250686 h 4584700"/>
              <a:gd name="connsiteX606" fmla="*/ 2436813 w 13723937"/>
              <a:gd name="connsiteY606" fmla="*/ 1239044 h 4584700"/>
              <a:gd name="connsiteX607" fmla="*/ 2433108 w 13723937"/>
              <a:gd name="connsiteY607" fmla="*/ 1227931 h 4584700"/>
              <a:gd name="connsiteX608" fmla="*/ 2429140 w 13723937"/>
              <a:gd name="connsiteY608" fmla="*/ 1216554 h 4584700"/>
              <a:gd name="connsiteX609" fmla="*/ 2424906 w 13723937"/>
              <a:gd name="connsiteY609" fmla="*/ 1205442 h 4584700"/>
              <a:gd name="connsiteX610" fmla="*/ 2420408 w 13723937"/>
              <a:gd name="connsiteY610" fmla="*/ 1194329 h 4584700"/>
              <a:gd name="connsiteX611" fmla="*/ 2415381 w 13723937"/>
              <a:gd name="connsiteY611" fmla="*/ 1183746 h 4584700"/>
              <a:gd name="connsiteX612" fmla="*/ 2410354 w 13723937"/>
              <a:gd name="connsiteY612" fmla="*/ 1172898 h 4584700"/>
              <a:gd name="connsiteX613" fmla="*/ 2405063 w 13723937"/>
              <a:gd name="connsiteY613" fmla="*/ 1162315 h 4584700"/>
              <a:gd name="connsiteX614" fmla="*/ 2398977 w 13723937"/>
              <a:gd name="connsiteY614" fmla="*/ 1151731 h 4584700"/>
              <a:gd name="connsiteX615" fmla="*/ 2393156 w 13723937"/>
              <a:gd name="connsiteY615" fmla="*/ 1141413 h 4584700"/>
              <a:gd name="connsiteX616" fmla="*/ 2386806 w 13723937"/>
              <a:gd name="connsiteY616" fmla="*/ 1131094 h 4584700"/>
              <a:gd name="connsiteX617" fmla="*/ 2380192 w 13723937"/>
              <a:gd name="connsiteY617" fmla="*/ 1120775 h 4584700"/>
              <a:gd name="connsiteX618" fmla="*/ 2373313 w 13723937"/>
              <a:gd name="connsiteY618" fmla="*/ 1110986 h 4584700"/>
              <a:gd name="connsiteX619" fmla="*/ 2366169 w 13723937"/>
              <a:gd name="connsiteY619" fmla="*/ 1100931 h 4584700"/>
              <a:gd name="connsiteX620" fmla="*/ 2358496 w 13723937"/>
              <a:gd name="connsiteY620" fmla="*/ 1091142 h 4584700"/>
              <a:gd name="connsiteX621" fmla="*/ 2350823 w 13723937"/>
              <a:gd name="connsiteY621" fmla="*/ 1081352 h 4584700"/>
              <a:gd name="connsiteX622" fmla="*/ 2342621 w 13723937"/>
              <a:gd name="connsiteY622" fmla="*/ 1071827 h 4584700"/>
              <a:gd name="connsiteX623" fmla="*/ 2334154 w 13723937"/>
              <a:gd name="connsiteY623" fmla="*/ 1062302 h 4584700"/>
              <a:gd name="connsiteX624" fmla="*/ 2325423 w 13723937"/>
              <a:gd name="connsiteY624" fmla="*/ 1053042 h 4584700"/>
              <a:gd name="connsiteX625" fmla="*/ 2316427 w 13723937"/>
              <a:gd name="connsiteY625" fmla="*/ 1043781 h 4584700"/>
              <a:gd name="connsiteX626" fmla="*/ 2307167 w 13723937"/>
              <a:gd name="connsiteY626" fmla="*/ 1034521 h 4584700"/>
              <a:gd name="connsiteX627" fmla="*/ 2297642 w 13723937"/>
              <a:gd name="connsiteY627" fmla="*/ 1025790 h 4584700"/>
              <a:gd name="connsiteX628" fmla="*/ 2288117 w 13723937"/>
              <a:gd name="connsiteY628" fmla="*/ 1017058 h 4584700"/>
              <a:gd name="connsiteX629" fmla="*/ 2278063 w 13723937"/>
              <a:gd name="connsiteY629" fmla="*/ 1008856 h 4584700"/>
              <a:gd name="connsiteX630" fmla="*/ 2268273 w 13723937"/>
              <a:gd name="connsiteY630" fmla="*/ 1000390 h 4584700"/>
              <a:gd name="connsiteX631" fmla="*/ 2257954 w 13723937"/>
              <a:gd name="connsiteY631" fmla="*/ 992717 h 4584700"/>
              <a:gd name="connsiteX632" fmla="*/ 2247636 w 13723937"/>
              <a:gd name="connsiteY632" fmla="*/ 985573 h 4584700"/>
              <a:gd name="connsiteX633" fmla="*/ 2237317 w 13723937"/>
              <a:gd name="connsiteY633" fmla="*/ 978165 h 4584700"/>
              <a:gd name="connsiteX634" fmla="*/ 2226733 w 13723937"/>
              <a:gd name="connsiteY634" fmla="*/ 971286 h 4584700"/>
              <a:gd name="connsiteX635" fmla="*/ 2215886 w 13723937"/>
              <a:gd name="connsiteY635" fmla="*/ 964671 h 4584700"/>
              <a:gd name="connsiteX636" fmla="*/ 2204773 w 13723937"/>
              <a:gd name="connsiteY636" fmla="*/ 958321 h 4584700"/>
              <a:gd name="connsiteX637" fmla="*/ 2193925 w 13723937"/>
              <a:gd name="connsiteY637" fmla="*/ 952236 h 4584700"/>
              <a:gd name="connsiteX638" fmla="*/ 2182813 w 13723937"/>
              <a:gd name="connsiteY638" fmla="*/ 946150 h 4584700"/>
              <a:gd name="connsiteX639" fmla="*/ 2171436 w 13723937"/>
              <a:gd name="connsiteY639" fmla="*/ 940858 h 4584700"/>
              <a:gd name="connsiteX640" fmla="*/ 2159794 w 13723937"/>
              <a:gd name="connsiteY640" fmla="*/ 935831 h 4584700"/>
              <a:gd name="connsiteX641" fmla="*/ 2148152 w 13723937"/>
              <a:gd name="connsiteY641" fmla="*/ 930540 h 4584700"/>
              <a:gd name="connsiteX642" fmla="*/ 2136511 w 13723937"/>
              <a:gd name="connsiteY642" fmla="*/ 926042 h 4584700"/>
              <a:gd name="connsiteX643" fmla="*/ 2124340 w 13723937"/>
              <a:gd name="connsiteY643" fmla="*/ 921544 h 4584700"/>
              <a:gd name="connsiteX644" fmla="*/ 2112433 w 13723937"/>
              <a:gd name="connsiteY644" fmla="*/ 917575 h 4584700"/>
              <a:gd name="connsiteX645" fmla="*/ 2100263 w 13723937"/>
              <a:gd name="connsiteY645" fmla="*/ 913871 h 4584700"/>
              <a:gd name="connsiteX646" fmla="*/ 2087563 w 13723937"/>
              <a:gd name="connsiteY646" fmla="*/ 910167 h 4584700"/>
              <a:gd name="connsiteX647" fmla="*/ 2074863 w 13723937"/>
              <a:gd name="connsiteY647" fmla="*/ 906992 h 4584700"/>
              <a:gd name="connsiteX648" fmla="*/ 2062427 w 13723937"/>
              <a:gd name="connsiteY648" fmla="*/ 904081 h 4584700"/>
              <a:gd name="connsiteX649" fmla="*/ 2049463 w 13723937"/>
              <a:gd name="connsiteY649" fmla="*/ 901436 h 4584700"/>
              <a:gd name="connsiteX650" fmla="*/ 2036234 w 13723937"/>
              <a:gd name="connsiteY650" fmla="*/ 899054 h 4584700"/>
              <a:gd name="connsiteX651" fmla="*/ 2023269 w 13723937"/>
              <a:gd name="connsiteY651" fmla="*/ 896938 h 4584700"/>
              <a:gd name="connsiteX652" fmla="*/ 2009775 w 13723937"/>
              <a:gd name="connsiteY652" fmla="*/ 895086 h 4584700"/>
              <a:gd name="connsiteX653" fmla="*/ 1996281 w 13723937"/>
              <a:gd name="connsiteY653" fmla="*/ 893498 h 4584700"/>
              <a:gd name="connsiteX654" fmla="*/ 1982523 w 13723937"/>
              <a:gd name="connsiteY654" fmla="*/ 892440 h 4584700"/>
              <a:gd name="connsiteX655" fmla="*/ 1969029 w 13723937"/>
              <a:gd name="connsiteY655" fmla="*/ 891117 h 4584700"/>
              <a:gd name="connsiteX656" fmla="*/ 1955006 w 13723937"/>
              <a:gd name="connsiteY656" fmla="*/ 890588 h 4584700"/>
              <a:gd name="connsiteX657" fmla="*/ 1940983 w 13723937"/>
              <a:gd name="connsiteY657" fmla="*/ 890323 h 4584700"/>
              <a:gd name="connsiteX658" fmla="*/ 1926696 w 13723937"/>
              <a:gd name="connsiteY658" fmla="*/ 890058 h 4584700"/>
              <a:gd name="connsiteX659" fmla="*/ 1911879 w 13723937"/>
              <a:gd name="connsiteY659" fmla="*/ 890323 h 4584700"/>
              <a:gd name="connsiteX660" fmla="*/ 1897063 w 13723937"/>
              <a:gd name="connsiteY660" fmla="*/ 890588 h 4584700"/>
              <a:gd name="connsiteX661" fmla="*/ 1883040 w 13723937"/>
              <a:gd name="connsiteY661" fmla="*/ 891381 h 4584700"/>
              <a:gd name="connsiteX662" fmla="*/ 1868488 w 13723937"/>
              <a:gd name="connsiteY662" fmla="*/ 892440 h 4584700"/>
              <a:gd name="connsiteX663" fmla="*/ 1854729 w 13723937"/>
              <a:gd name="connsiteY663" fmla="*/ 893763 h 4584700"/>
              <a:gd name="connsiteX664" fmla="*/ 1840706 w 13723937"/>
              <a:gd name="connsiteY664" fmla="*/ 895350 h 4584700"/>
              <a:gd name="connsiteX665" fmla="*/ 1826683 w 13723937"/>
              <a:gd name="connsiteY665" fmla="*/ 897202 h 4584700"/>
              <a:gd name="connsiteX666" fmla="*/ 1813454 w 13723937"/>
              <a:gd name="connsiteY666" fmla="*/ 899319 h 4584700"/>
              <a:gd name="connsiteX667" fmla="*/ 1799960 w 13723937"/>
              <a:gd name="connsiteY667" fmla="*/ 901965 h 4584700"/>
              <a:gd name="connsiteX668" fmla="*/ 1786731 w 13723937"/>
              <a:gd name="connsiteY668" fmla="*/ 904875 h 4584700"/>
              <a:gd name="connsiteX669" fmla="*/ 1773767 w 13723937"/>
              <a:gd name="connsiteY669" fmla="*/ 907521 h 4584700"/>
              <a:gd name="connsiteX670" fmla="*/ 1760538 w 13723937"/>
              <a:gd name="connsiteY670" fmla="*/ 910961 h 4584700"/>
              <a:gd name="connsiteX671" fmla="*/ 1747838 w 13723937"/>
              <a:gd name="connsiteY671" fmla="*/ 914665 h 4584700"/>
              <a:gd name="connsiteX672" fmla="*/ 1735402 w 13723937"/>
              <a:gd name="connsiteY672" fmla="*/ 918633 h 4584700"/>
              <a:gd name="connsiteX673" fmla="*/ 1722967 w 13723937"/>
              <a:gd name="connsiteY673" fmla="*/ 922867 h 4584700"/>
              <a:gd name="connsiteX674" fmla="*/ 1710796 w 13723937"/>
              <a:gd name="connsiteY674" fmla="*/ 927629 h 4584700"/>
              <a:gd name="connsiteX675" fmla="*/ 1698890 w 13723937"/>
              <a:gd name="connsiteY675" fmla="*/ 932392 h 4584700"/>
              <a:gd name="connsiteX676" fmla="*/ 1686983 w 13723937"/>
              <a:gd name="connsiteY676" fmla="*/ 937419 h 4584700"/>
              <a:gd name="connsiteX677" fmla="*/ 1674813 w 13723937"/>
              <a:gd name="connsiteY677" fmla="*/ 942975 h 4584700"/>
              <a:gd name="connsiteX678" fmla="*/ 1663435 w 13723937"/>
              <a:gd name="connsiteY678" fmla="*/ 948531 h 4584700"/>
              <a:gd name="connsiteX679" fmla="*/ 1652059 w 13723937"/>
              <a:gd name="connsiteY679" fmla="*/ 954617 h 4584700"/>
              <a:gd name="connsiteX680" fmla="*/ 1640946 w 13723937"/>
              <a:gd name="connsiteY680" fmla="*/ 960702 h 4584700"/>
              <a:gd name="connsiteX681" fmla="*/ 1629833 w 13723937"/>
              <a:gd name="connsiteY681" fmla="*/ 967317 h 4584700"/>
              <a:gd name="connsiteX682" fmla="*/ 1618721 w 13723937"/>
              <a:gd name="connsiteY682" fmla="*/ 974461 h 4584700"/>
              <a:gd name="connsiteX683" fmla="*/ 1608138 w 13723937"/>
              <a:gd name="connsiteY683" fmla="*/ 981604 h 4584700"/>
              <a:gd name="connsiteX684" fmla="*/ 1597554 w 13723937"/>
              <a:gd name="connsiteY684" fmla="*/ 988748 h 4584700"/>
              <a:gd name="connsiteX685" fmla="*/ 1587235 w 13723937"/>
              <a:gd name="connsiteY685" fmla="*/ 996686 h 4584700"/>
              <a:gd name="connsiteX686" fmla="*/ 1576917 w 13723937"/>
              <a:gd name="connsiteY686" fmla="*/ 1004888 h 4584700"/>
              <a:gd name="connsiteX687" fmla="*/ 1566863 w 13723937"/>
              <a:gd name="connsiteY687" fmla="*/ 1013090 h 4584700"/>
              <a:gd name="connsiteX688" fmla="*/ 1556809 w 13723937"/>
              <a:gd name="connsiteY688" fmla="*/ 1021821 h 4584700"/>
              <a:gd name="connsiteX689" fmla="*/ 1547283 w 13723937"/>
              <a:gd name="connsiteY689" fmla="*/ 1030552 h 4584700"/>
              <a:gd name="connsiteX690" fmla="*/ 1537758 w 13723937"/>
              <a:gd name="connsiteY690" fmla="*/ 1039813 h 4584700"/>
              <a:gd name="connsiteX691" fmla="*/ 1528498 w 13723937"/>
              <a:gd name="connsiteY691" fmla="*/ 1049602 h 4584700"/>
              <a:gd name="connsiteX692" fmla="*/ 1519238 w 13723937"/>
              <a:gd name="connsiteY692" fmla="*/ 1059656 h 4584700"/>
              <a:gd name="connsiteX693" fmla="*/ 1510242 w 13723937"/>
              <a:gd name="connsiteY693" fmla="*/ 1069975 h 4584700"/>
              <a:gd name="connsiteX694" fmla="*/ 1501510 w 13723937"/>
              <a:gd name="connsiteY694" fmla="*/ 1081088 h 4584700"/>
              <a:gd name="connsiteX695" fmla="*/ 1493044 w 13723937"/>
              <a:gd name="connsiteY695" fmla="*/ 1092465 h 4584700"/>
              <a:gd name="connsiteX696" fmla="*/ 1484577 w 13723937"/>
              <a:gd name="connsiteY696" fmla="*/ 1104371 h 4584700"/>
              <a:gd name="connsiteX697" fmla="*/ 1476375 w 13723937"/>
              <a:gd name="connsiteY697" fmla="*/ 1116806 h 4584700"/>
              <a:gd name="connsiteX698" fmla="*/ 1468438 w 13723937"/>
              <a:gd name="connsiteY698" fmla="*/ 1129771 h 4584700"/>
              <a:gd name="connsiteX699" fmla="*/ 1460765 w 13723937"/>
              <a:gd name="connsiteY699" fmla="*/ 1142736 h 4584700"/>
              <a:gd name="connsiteX700" fmla="*/ 1453092 w 13723937"/>
              <a:gd name="connsiteY700" fmla="*/ 1156494 h 4584700"/>
              <a:gd name="connsiteX701" fmla="*/ 1445683 w 13723937"/>
              <a:gd name="connsiteY701" fmla="*/ 1170517 h 4584700"/>
              <a:gd name="connsiteX702" fmla="*/ 1438275 w 13723937"/>
              <a:gd name="connsiteY702" fmla="*/ 1185069 h 4584700"/>
              <a:gd name="connsiteX703" fmla="*/ 1431396 w 13723937"/>
              <a:gd name="connsiteY703" fmla="*/ 1200150 h 4584700"/>
              <a:gd name="connsiteX704" fmla="*/ 1424517 w 13723937"/>
              <a:gd name="connsiteY704" fmla="*/ 1215496 h 4584700"/>
              <a:gd name="connsiteX705" fmla="*/ 1417902 w 13723937"/>
              <a:gd name="connsiteY705" fmla="*/ 1231371 h 4584700"/>
              <a:gd name="connsiteX706" fmla="*/ 1411552 w 13723937"/>
              <a:gd name="connsiteY706" fmla="*/ 1247775 h 4584700"/>
              <a:gd name="connsiteX707" fmla="*/ 1405202 w 13723937"/>
              <a:gd name="connsiteY707" fmla="*/ 1264709 h 4584700"/>
              <a:gd name="connsiteX708" fmla="*/ 1399117 w 13723937"/>
              <a:gd name="connsiteY708" fmla="*/ 1281642 h 4584700"/>
              <a:gd name="connsiteX709" fmla="*/ 1393296 w 13723937"/>
              <a:gd name="connsiteY709" fmla="*/ 1299634 h 4584700"/>
              <a:gd name="connsiteX710" fmla="*/ 1387740 w 13723937"/>
              <a:gd name="connsiteY710" fmla="*/ 1317361 h 4584700"/>
              <a:gd name="connsiteX711" fmla="*/ 1382183 w 13723937"/>
              <a:gd name="connsiteY711" fmla="*/ 1336146 h 4584700"/>
              <a:gd name="connsiteX712" fmla="*/ 1376892 w 13723937"/>
              <a:gd name="connsiteY712" fmla="*/ 1355196 h 4584700"/>
              <a:gd name="connsiteX713" fmla="*/ 1371865 w 13723937"/>
              <a:gd name="connsiteY713" fmla="*/ 1374511 h 4584700"/>
              <a:gd name="connsiteX714" fmla="*/ 1367102 w 13723937"/>
              <a:gd name="connsiteY714" fmla="*/ 1394619 h 4584700"/>
              <a:gd name="connsiteX715" fmla="*/ 1362075 w 13723937"/>
              <a:gd name="connsiteY715" fmla="*/ 1414727 h 4584700"/>
              <a:gd name="connsiteX716" fmla="*/ 1357842 w 13723937"/>
              <a:gd name="connsiteY716" fmla="*/ 1435894 h 4584700"/>
              <a:gd name="connsiteX717" fmla="*/ 1353608 w 13723937"/>
              <a:gd name="connsiteY717" fmla="*/ 1457061 h 4584700"/>
              <a:gd name="connsiteX718" fmla="*/ 1349375 w 13723937"/>
              <a:gd name="connsiteY718" fmla="*/ 1478756 h 4584700"/>
              <a:gd name="connsiteX719" fmla="*/ 1345406 w 13723937"/>
              <a:gd name="connsiteY719" fmla="*/ 1500981 h 4584700"/>
              <a:gd name="connsiteX720" fmla="*/ 1341702 w 13723937"/>
              <a:gd name="connsiteY720" fmla="*/ 1523471 h 4584700"/>
              <a:gd name="connsiteX721" fmla="*/ 1338263 w 13723937"/>
              <a:gd name="connsiteY721" fmla="*/ 1546754 h 4584700"/>
              <a:gd name="connsiteX722" fmla="*/ 1334823 w 13723937"/>
              <a:gd name="connsiteY722" fmla="*/ 1570302 h 4584700"/>
              <a:gd name="connsiteX723" fmla="*/ 93663 w 13723937"/>
              <a:gd name="connsiteY723" fmla="*/ 1469231 h 4584700"/>
              <a:gd name="connsiteX724" fmla="*/ 98161 w 13723937"/>
              <a:gd name="connsiteY724" fmla="*/ 1436688 h 4584700"/>
              <a:gd name="connsiteX725" fmla="*/ 103188 w 13723937"/>
              <a:gd name="connsiteY725" fmla="*/ 1404673 h 4584700"/>
              <a:gd name="connsiteX726" fmla="*/ 108479 w 13723937"/>
              <a:gd name="connsiteY726" fmla="*/ 1372659 h 4584700"/>
              <a:gd name="connsiteX727" fmla="*/ 113771 w 13723937"/>
              <a:gd name="connsiteY727" fmla="*/ 1341438 h 4584700"/>
              <a:gd name="connsiteX728" fmla="*/ 119592 w 13723937"/>
              <a:gd name="connsiteY728" fmla="*/ 1311011 h 4584700"/>
              <a:gd name="connsiteX729" fmla="*/ 125413 w 13723937"/>
              <a:gd name="connsiteY729" fmla="*/ 1280584 h 4584700"/>
              <a:gd name="connsiteX730" fmla="*/ 131498 w 13723937"/>
              <a:gd name="connsiteY730" fmla="*/ 1250686 h 4584700"/>
              <a:gd name="connsiteX731" fmla="*/ 137848 w 13723937"/>
              <a:gd name="connsiteY731" fmla="*/ 1221052 h 4584700"/>
              <a:gd name="connsiteX732" fmla="*/ 144463 w 13723937"/>
              <a:gd name="connsiteY732" fmla="*/ 1192213 h 4584700"/>
              <a:gd name="connsiteX733" fmla="*/ 151342 w 13723937"/>
              <a:gd name="connsiteY733" fmla="*/ 1163373 h 4584700"/>
              <a:gd name="connsiteX734" fmla="*/ 158486 w 13723937"/>
              <a:gd name="connsiteY734" fmla="*/ 1135327 h 4584700"/>
              <a:gd name="connsiteX735" fmla="*/ 165894 w 13723937"/>
              <a:gd name="connsiteY735" fmla="*/ 1107811 h 4584700"/>
              <a:gd name="connsiteX736" fmla="*/ 173038 w 13723937"/>
              <a:gd name="connsiteY736" fmla="*/ 1080558 h 4584700"/>
              <a:gd name="connsiteX737" fmla="*/ 180975 w 13723937"/>
              <a:gd name="connsiteY737" fmla="*/ 1053836 h 4584700"/>
              <a:gd name="connsiteX738" fmla="*/ 188913 w 13723937"/>
              <a:gd name="connsiteY738" fmla="*/ 1027642 h 4584700"/>
              <a:gd name="connsiteX739" fmla="*/ 197379 w 13723937"/>
              <a:gd name="connsiteY739" fmla="*/ 1001977 h 4584700"/>
              <a:gd name="connsiteX740" fmla="*/ 205846 w 13723937"/>
              <a:gd name="connsiteY740" fmla="*/ 976313 h 4584700"/>
              <a:gd name="connsiteX741" fmla="*/ 214577 w 13723937"/>
              <a:gd name="connsiteY741" fmla="*/ 951706 h 4584700"/>
              <a:gd name="connsiteX742" fmla="*/ 223308 w 13723937"/>
              <a:gd name="connsiteY742" fmla="*/ 926836 h 4584700"/>
              <a:gd name="connsiteX743" fmla="*/ 232833 w 13723937"/>
              <a:gd name="connsiteY743" fmla="*/ 903023 h 4584700"/>
              <a:gd name="connsiteX744" fmla="*/ 242094 w 13723937"/>
              <a:gd name="connsiteY744" fmla="*/ 879475 h 4584700"/>
              <a:gd name="connsiteX745" fmla="*/ 251883 w 13723937"/>
              <a:gd name="connsiteY745" fmla="*/ 856192 h 4584700"/>
              <a:gd name="connsiteX746" fmla="*/ 261673 w 13723937"/>
              <a:gd name="connsiteY746" fmla="*/ 833702 h 4584700"/>
              <a:gd name="connsiteX747" fmla="*/ 271992 w 13723937"/>
              <a:gd name="connsiteY747" fmla="*/ 811477 h 4584700"/>
              <a:gd name="connsiteX748" fmla="*/ 282310 w 13723937"/>
              <a:gd name="connsiteY748" fmla="*/ 789781 h 4584700"/>
              <a:gd name="connsiteX749" fmla="*/ 292894 w 13723937"/>
              <a:gd name="connsiteY749" fmla="*/ 768615 h 4584700"/>
              <a:gd name="connsiteX750" fmla="*/ 304006 w 13723937"/>
              <a:gd name="connsiteY750" fmla="*/ 747448 h 4584700"/>
              <a:gd name="connsiteX751" fmla="*/ 315119 w 13723937"/>
              <a:gd name="connsiteY751" fmla="*/ 727075 h 4584700"/>
              <a:gd name="connsiteX752" fmla="*/ 326496 w 13723937"/>
              <a:gd name="connsiteY752" fmla="*/ 707231 h 4584700"/>
              <a:gd name="connsiteX753" fmla="*/ 338138 w 13723937"/>
              <a:gd name="connsiteY753" fmla="*/ 687652 h 4584700"/>
              <a:gd name="connsiteX754" fmla="*/ 349779 w 13723937"/>
              <a:gd name="connsiteY754" fmla="*/ 668602 h 4584700"/>
              <a:gd name="connsiteX755" fmla="*/ 361950 w 13723937"/>
              <a:gd name="connsiteY755" fmla="*/ 649817 h 4584700"/>
              <a:gd name="connsiteX756" fmla="*/ 374121 w 13723937"/>
              <a:gd name="connsiteY756" fmla="*/ 631296 h 4584700"/>
              <a:gd name="connsiteX757" fmla="*/ 386821 w 13723937"/>
              <a:gd name="connsiteY757" fmla="*/ 613569 h 4584700"/>
              <a:gd name="connsiteX758" fmla="*/ 399521 w 13723937"/>
              <a:gd name="connsiteY758" fmla="*/ 595577 h 4584700"/>
              <a:gd name="connsiteX759" fmla="*/ 413015 w 13723937"/>
              <a:gd name="connsiteY759" fmla="*/ 578379 h 4584700"/>
              <a:gd name="connsiteX760" fmla="*/ 426508 w 13723937"/>
              <a:gd name="connsiteY760" fmla="*/ 560917 h 4584700"/>
              <a:gd name="connsiteX761" fmla="*/ 440531 w 13723937"/>
              <a:gd name="connsiteY761" fmla="*/ 544248 h 4584700"/>
              <a:gd name="connsiteX762" fmla="*/ 454819 w 13723937"/>
              <a:gd name="connsiteY762" fmla="*/ 527315 h 4584700"/>
              <a:gd name="connsiteX763" fmla="*/ 469106 w 13723937"/>
              <a:gd name="connsiteY763" fmla="*/ 510911 h 4584700"/>
              <a:gd name="connsiteX764" fmla="*/ 483923 w 13723937"/>
              <a:gd name="connsiteY764" fmla="*/ 495036 h 4584700"/>
              <a:gd name="connsiteX765" fmla="*/ 499269 w 13723937"/>
              <a:gd name="connsiteY765" fmla="*/ 479161 h 4584700"/>
              <a:gd name="connsiteX766" fmla="*/ 514615 w 13723937"/>
              <a:gd name="connsiteY766" fmla="*/ 463550 h 4584700"/>
              <a:gd name="connsiteX767" fmla="*/ 530490 w 13723937"/>
              <a:gd name="connsiteY767" fmla="*/ 448204 h 4584700"/>
              <a:gd name="connsiteX768" fmla="*/ 546365 w 13723937"/>
              <a:gd name="connsiteY768" fmla="*/ 433123 h 4584700"/>
              <a:gd name="connsiteX769" fmla="*/ 562769 w 13723937"/>
              <a:gd name="connsiteY769" fmla="*/ 418306 h 4584700"/>
              <a:gd name="connsiteX770" fmla="*/ 579702 w 13723937"/>
              <a:gd name="connsiteY770" fmla="*/ 404019 h 4584700"/>
              <a:gd name="connsiteX771" fmla="*/ 596636 w 13723937"/>
              <a:gd name="connsiteY771" fmla="*/ 389731 h 4584700"/>
              <a:gd name="connsiteX772" fmla="*/ 613833 w 13723937"/>
              <a:gd name="connsiteY772" fmla="*/ 375709 h 4584700"/>
              <a:gd name="connsiteX773" fmla="*/ 631561 w 13723937"/>
              <a:gd name="connsiteY773" fmla="*/ 362215 h 4584700"/>
              <a:gd name="connsiteX774" fmla="*/ 649552 w 13723937"/>
              <a:gd name="connsiteY774" fmla="*/ 348456 h 4584700"/>
              <a:gd name="connsiteX775" fmla="*/ 667544 w 13723937"/>
              <a:gd name="connsiteY775" fmla="*/ 335492 h 4584700"/>
              <a:gd name="connsiteX776" fmla="*/ 686329 w 13723937"/>
              <a:gd name="connsiteY776" fmla="*/ 322792 h 4584700"/>
              <a:gd name="connsiteX777" fmla="*/ 705115 w 13723937"/>
              <a:gd name="connsiteY777" fmla="*/ 309827 h 4584700"/>
              <a:gd name="connsiteX778" fmla="*/ 724429 w 13723937"/>
              <a:gd name="connsiteY778" fmla="*/ 297656 h 4584700"/>
              <a:gd name="connsiteX779" fmla="*/ 743744 w 13723937"/>
              <a:gd name="connsiteY779" fmla="*/ 285486 h 4584700"/>
              <a:gd name="connsiteX780" fmla="*/ 763588 w 13723937"/>
              <a:gd name="connsiteY780" fmla="*/ 273844 h 4584700"/>
              <a:gd name="connsiteX781" fmla="*/ 783696 w 13723937"/>
              <a:gd name="connsiteY781" fmla="*/ 262202 h 4584700"/>
              <a:gd name="connsiteX782" fmla="*/ 804069 w 13723937"/>
              <a:gd name="connsiteY782" fmla="*/ 250825 h 4584700"/>
              <a:gd name="connsiteX783" fmla="*/ 824971 w 13723937"/>
              <a:gd name="connsiteY783" fmla="*/ 239713 h 4584700"/>
              <a:gd name="connsiteX784" fmla="*/ 845873 w 13723937"/>
              <a:gd name="connsiteY784" fmla="*/ 228865 h 4584700"/>
              <a:gd name="connsiteX785" fmla="*/ 867040 w 13723937"/>
              <a:gd name="connsiteY785" fmla="*/ 218546 h 4584700"/>
              <a:gd name="connsiteX786" fmla="*/ 888736 w 13723937"/>
              <a:gd name="connsiteY786" fmla="*/ 208227 h 4584700"/>
              <a:gd name="connsiteX787" fmla="*/ 910960 w 13723937"/>
              <a:gd name="connsiteY787" fmla="*/ 198438 h 4584700"/>
              <a:gd name="connsiteX788" fmla="*/ 933186 w 13723937"/>
              <a:gd name="connsiteY788" fmla="*/ 188648 h 4584700"/>
              <a:gd name="connsiteX789" fmla="*/ 956204 w 13723937"/>
              <a:gd name="connsiteY789" fmla="*/ 179388 h 4584700"/>
              <a:gd name="connsiteX790" fmla="*/ 979752 w 13723937"/>
              <a:gd name="connsiteY790" fmla="*/ 170127 h 4584700"/>
              <a:gd name="connsiteX791" fmla="*/ 1003829 w 13723937"/>
              <a:gd name="connsiteY791" fmla="*/ 161396 h 4584700"/>
              <a:gd name="connsiteX792" fmla="*/ 1028700 w 13723937"/>
              <a:gd name="connsiteY792" fmla="*/ 152929 h 4584700"/>
              <a:gd name="connsiteX793" fmla="*/ 1053571 w 13723937"/>
              <a:gd name="connsiteY793" fmla="*/ 144992 h 4584700"/>
              <a:gd name="connsiteX794" fmla="*/ 1079500 w 13723937"/>
              <a:gd name="connsiteY794" fmla="*/ 137054 h 4584700"/>
              <a:gd name="connsiteX795" fmla="*/ 1105429 w 13723937"/>
              <a:gd name="connsiteY795" fmla="*/ 129646 h 4584700"/>
              <a:gd name="connsiteX796" fmla="*/ 1132152 w 13723937"/>
              <a:gd name="connsiteY796" fmla="*/ 122238 h 4584700"/>
              <a:gd name="connsiteX797" fmla="*/ 1159404 w 13723937"/>
              <a:gd name="connsiteY797" fmla="*/ 115359 h 4584700"/>
              <a:gd name="connsiteX798" fmla="*/ 1187185 w 13723937"/>
              <a:gd name="connsiteY798" fmla="*/ 108744 h 4584700"/>
              <a:gd name="connsiteX799" fmla="*/ 1215760 w 13723937"/>
              <a:gd name="connsiteY799" fmla="*/ 102658 h 4584700"/>
              <a:gd name="connsiteX800" fmla="*/ 1244335 w 13723937"/>
              <a:gd name="connsiteY800" fmla="*/ 96309 h 4584700"/>
              <a:gd name="connsiteX801" fmla="*/ 1273969 w 13723937"/>
              <a:gd name="connsiteY801" fmla="*/ 91017 h 4584700"/>
              <a:gd name="connsiteX802" fmla="*/ 1303602 w 13723937"/>
              <a:gd name="connsiteY802" fmla="*/ 85461 h 4584700"/>
              <a:gd name="connsiteX803" fmla="*/ 1334294 w 13723937"/>
              <a:gd name="connsiteY803" fmla="*/ 80434 h 4584700"/>
              <a:gd name="connsiteX804" fmla="*/ 1365250 w 13723937"/>
              <a:gd name="connsiteY804" fmla="*/ 75671 h 4584700"/>
              <a:gd name="connsiteX805" fmla="*/ 1396735 w 13723937"/>
              <a:gd name="connsiteY805" fmla="*/ 71173 h 4584700"/>
              <a:gd name="connsiteX806" fmla="*/ 1428750 w 13723937"/>
              <a:gd name="connsiteY806" fmla="*/ 67204 h 4584700"/>
              <a:gd name="connsiteX807" fmla="*/ 1461294 w 13723937"/>
              <a:gd name="connsiteY807" fmla="*/ 63236 h 4584700"/>
              <a:gd name="connsiteX808" fmla="*/ 1494367 w 13723937"/>
              <a:gd name="connsiteY808" fmla="*/ 59796 h 4584700"/>
              <a:gd name="connsiteX809" fmla="*/ 1527969 w 13723937"/>
              <a:gd name="connsiteY809" fmla="*/ 56621 h 4584700"/>
              <a:gd name="connsiteX810" fmla="*/ 1562365 w 13723937"/>
              <a:gd name="connsiteY810" fmla="*/ 53711 h 4584700"/>
              <a:gd name="connsiteX811" fmla="*/ 1596760 w 13723937"/>
              <a:gd name="connsiteY811" fmla="*/ 50800 h 4584700"/>
              <a:gd name="connsiteX812" fmla="*/ 1632215 w 13723937"/>
              <a:gd name="connsiteY812" fmla="*/ 48684 h 4584700"/>
              <a:gd name="connsiteX813" fmla="*/ 1667934 w 13723937"/>
              <a:gd name="connsiteY813" fmla="*/ 46567 h 4584700"/>
              <a:gd name="connsiteX814" fmla="*/ 1703917 w 13723937"/>
              <a:gd name="connsiteY814" fmla="*/ 44979 h 4584700"/>
              <a:gd name="connsiteX815" fmla="*/ 1740694 w 13723937"/>
              <a:gd name="connsiteY815" fmla="*/ 43921 h 4584700"/>
              <a:gd name="connsiteX816" fmla="*/ 1778265 w 13723937"/>
              <a:gd name="connsiteY816" fmla="*/ 42598 h 4584700"/>
              <a:gd name="connsiteX817" fmla="*/ 1816100 w 13723937"/>
              <a:gd name="connsiteY817" fmla="*/ 41804 h 4584700"/>
              <a:gd name="connsiteX818" fmla="*/ 1854200 w 13723937"/>
              <a:gd name="connsiteY818" fmla="*/ 41540 h 4584700"/>
              <a:gd name="connsiteX819" fmla="*/ 5510213 w 13723937"/>
              <a:gd name="connsiteY819" fmla="*/ 0 h 4584700"/>
              <a:gd name="connsiteX820" fmla="*/ 7280275 w 13723937"/>
              <a:gd name="connsiteY820" fmla="*/ 2271713 h 4584700"/>
              <a:gd name="connsiteX821" fmla="*/ 5510213 w 13723937"/>
              <a:gd name="connsiteY821" fmla="*/ 4543425 h 4584700"/>
              <a:gd name="connsiteX822" fmla="*/ 3740151 w 13723937"/>
              <a:gd name="connsiteY822" fmla="*/ 2271713 h 4584700"/>
              <a:gd name="connsiteX823" fmla="*/ 5510213 w 13723937"/>
              <a:gd name="connsiteY823" fmla="*/ 0 h 458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3723937" h="4584700">
                <a:moveTo>
                  <a:pt x="5510214" y="890587"/>
                </a:moveTo>
                <a:cubicBezTo>
                  <a:pt x="5111512" y="890587"/>
                  <a:pt x="4788299" y="1527417"/>
                  <a:pt x="4788299" y="2312987"/>
                </a:cubicBezTo>
                <a:cubicBezTo>
                  <a:pt x="4788299" y="3098557"/>
                  <a:pt x="5111512" y="3735387"/>
                  <a:pt x="5510214" y="3735387"/>
                </a:cubicBezTo>
                <a:cubicBezTo>
                  <a:pt x="5908917" y="3735387"/>
                  <a:pt x="6232130" y="3098557"/>
                  <a:pt x="6232130" y="2312987"/>
                </a:cubicBezTo>
                <a:cubicBezTo>
                  <a:pt x="6232130" y="1527417"/>
                  <a:pt x="5908917" y="890587"/>
                  <a:pt x="5510214" y="890587"/>
                </a:cubicBezTo>
                <a:close/>
                <a:moveTo>
                  <a:pt x="8944769" y="41275"/>
                </a:moveTo>
                <a:lnTo>
                  <a:pt x="9971087" y="41275"/>
                </a:lnTo>
                <a:lnTo>
                  <a:pt x="9971087" y="4584700"/>
                </a:lnTo>
                <a:lnTo>
                  <a:pt x="8715640" y="4584700"/>
                </a:lnTo>
                <a:lnTo>
                  <a:pt x="8715640" y="1611842"/>
                </a:lnTo>
                <a:lnTo>
                  <a:pt x="8677804" y="1640681"/>
                </a:lnTo>
                <a:lnTo>
                  <a:pt x="8639969" y="1668198"/>
                </a:lnTo>
                <a:lnTo>
                  <a:pt x="8602133" y="1695450"/>
                </a:lnTo>
                <a:lnTo>
                  <a:pt x="8564827" y="1721644"/>
                </a:lnTo>
                <a:lnTo>
                  <a:pt x="8527256" y="1747309"/>
                </a:lnTo>
                <a:lnTo>
                  <a:pt x="8489950" y="1772444"/>
                </a:lnTo>
                <a:lnTo>
                  <a:pt x="8453173" y="1796786"/>
                </a:lnTo>
                <a:lnTo>
                  <a:pt x="8415867" y="1820334"/>
                </a:lnTo>
                <a:lnTo>
                  <a:pt x="8379090" y="1843352"/>
                </a:lnTo>
                <a:lnTo>
                  <a:pt x="8342577" y="1865577"/>
                </a:lnTo>
                <a:lnTo>
                  <a:pt x="8305800" y="1887009"/>
                </a:lnTo>
                <a:lnTo>
                  <a:pt x="8269552" y="1907646"/>
                </a:lnTo>
                <a:lnTo>
                  <a:pt x="8233304" y="1928019"/>
                </a:lnTo>
                <a:lnTo>
                  <a:pt x="8197321" y="1947598"/>
                </a:lnTo>
                <a:lnTo>
                  <a:pt x="8161338" y="1966384"/>
                </a:lnTo>
                <a:lnTo>
                  <a:pt x="8125354" y="1984111"/>
                </a:lnTo>
                <a:lnTo>
                  <a:pt x="8089371" y="2002102"/>
                </a:lnTo>
                <a:lnTo>
                  <a:pt x="8051800" y="2019565"/>
                </a:lnTo>
                <a:lnTo>
                  <a:pt x="8013436" y="2037292"/>
                </a:lnTo>
                <a:lnTo>
                  <a:pt x="7973748" y="2054490"/>
                </a:lnTo>
                <a:lnTo>
                  <a:pt x="7933002" y="2072217"/>
                </a:lnTo>
                <a:lnTo>
                  <a:pt x="7890933" y="2089150"/>
                </a:lnTo>
                <a:lnTo>
                  <a:pt x="7848071" y="2106613"/>
                </a:lnTo>
                <a:lnTo>
                  <a:pt x="7804150" y="2123546"/>
                </a:lnTo>
                <a:lnTo>
                  <a:pt x="7758642" y="2140744"/>
                </a:lnTo>
                <a:lnTo>
                  <a:pt x="7712340" y="2157677"/>
                </a:lnTo>
                <a:lnTo>
                  <a:pt x="7664715" y="2174346"/>
                </a:lnTo>
                <a:lnTo>
                  <a:pt x="7616296" y="2191279"/>
                </a:lnTo>
                <a:lnTo>
                  <a:pt x="7566554" y="2207683"/>
                </a:lnTo>
                <a:lnTo>
                  <a:pt x="7515490" y="2224088"/>
                </a:lnTo>
                <a:lnTo>
                  <a:pt x="7463631" y="2240492"/>
                </a:lnTo>
                <a:lnTo>
                  <a:pt x="7410450" y="2256631"/>
                </a:lnTo>
                <a:lnTo>
                  <a:pt x="7410450" y="1245923"/>
                </a:lnTo>
                <a:lnTo>
                  <a:pt x="7449609" y="1232694"/>
                </a:lnTo>
                <a:lnTo>
                  <a:pt x="7488502" y="1219729"/>
                </a:lnTo>
                <a:lnTo>
                  <a:pt x="7526867" y="1206500"/>
                </a:lnTo>
                <a:lnTo>
                  <a:pt x="7564438" y="1193006"/>
                </a:lnTo>
                <a:lnTo>
                  <a:pt x="7601744" y="1179513"/>
                </a:lnTo>
                <a:lnTo>
                  <a:pt x="7638256" y="1165754"/>
                </a:lnTo>
                <a:lnTo>
                  <a:pt x="7674504" y="1151731"/>
                </a:lnTo>
                <a:lnTo>
                  <a:pt x="7709694" y="1137709"/>
                </a:lnTo>
                <a:lnTo>
                  <a:pt x="7744619" y="1123421"/>
                </a:lnTo>
                <a:lnTo>
                  <a:pt x="7779015" y="1109134"/>
                </a:lnTo>
                <a:lnTo>
                  <a:pt x="7812881" y="1094581"/>
                </a:lnTo>
                <a:lnTo>
                  <a:pt x="7846483" y="1080030"/>
                </a:lnTo>
                <a:lnTo>
                  <a:pt x="7879027" y="1064948"/>
                </a:lnTo>
                <a:lnTo>
                  <a:pt x="7911042" y="1049867"/>
                </a:lnTo>
                <a:lnTo>
                  <a:pt x="7942792" y="1034786"/>
                </a:lnTo>
                <a:lnTo>
                  <a:pt x="7974013" y="1019440"/>
                </a:lnTo>
                <a:lnTo>
                  <a:pt x="8004440" y="1004094"/>
                </a:lnTo>
                <a:lnTo>
                  <a:pt x="8034073" y="988219"/>
                </a:lnTo>
                <a:lnTo>
                  <a:pt x="8063706" y="972608"/>
                </a:lnTo>
                <a:lnTo>
                  <a:pt x="8092546" y="956733"/>
                </a:lnTo>
                <a:lnTo>
                  <a:pt x="8120856" y="940594"/>
                </a:lnTo>
                <a:lnTo>
                  <a:pt x="8148373" y="924190"/>
                </a:lnTo>
                <a:lnTo>
                  <a:pt x="8175625" y="908050"/>
                </a:lnTo>
                <a:lnTo>
                  <a:pt x="8202348" y="891117"/>
                </a:lnTo>
                <a:lnTo>
                  <a:pt x="8228277" y="874448"/>
                </a:lnTo>
                <a:lnTo>
                  <a:pt x="8253942" y="857779"/>
                </a:lnTo>
                <a:lnTo>
                  <a:pt x="8278813" y="840317"/>
                </a:lnTo>
                <a:lnTo>
                  <a:pt x="8303419" y="823383"/>
                </a:lnTo>
                <a:lnTo>
                  <a:pt x="8327231" y="805921"/>
                </a:lnTo>
                <a:lnTo>
                  <a:pt x="8350250" y="788458"/>
                </a:lnTo>
                <a:lnTo>
                  <a:pt x="8373004" y="770467"/>
                </a:lnTo>
                <a:lnTo>
                  <a:pt x="8394965" y="752475"/>
                </a:lnTo>
                <a:lnTo>
                  <a:pt x="8416925" y="734483"/>
                </a:lnTo>
                <a:lnTo>
                  <a:pt x="8438621" y="716227"/>
                </a:lnTo>
                <a:lnTo>
                  <a:pt x="8459523" y="697442"/>
                </a:lnTo>
                <a:lnTo>
                  <a:pt x="8480690" y="678392"/>
                </a:lnTo>
                <a:lnTo>
                  <a:pt x="8501062" y="659077"/>
                </a:lnTo>
                <a:lnTo>
                  <a:pt x="8521435" y="639763"/>
                </a:lnTo>
                <a:lnTo>
                  <a:pt x="8541544" y="619919"/>
                </a:lnTo>
                <a:lnTo>
                  <a:pt x="8561387" y="600075"/>
                </a:lnTo>
                <a:lnTo>
                  <a:pt x="8580702" y="579702"/>
                </a:lnTo>
                <a:lnTo>
                  <a:pt x="8599752" y="559329"/>
                </a:lnTo>
                <a:lnTo>
                  <a:pt x="8618802" y="538427"/>
                </a:lnTo>
                <a:lnTo>
                  <a:pt x="8637323" y="517525"/>
                </a:lnTo>
                <a:lnTo>
                  <a:pt x="8655315" y="496094"/>
                </a:lnTo>
                <a:lnTo>
                  <a:pt x="8673306" y="474663"/>
                </a:lnTo>
                <a:lnTo>
                  <a:pt x="8691033" y="452702"/>
                </a:lnTo>
                <a:lnTo>
                  <a:pt x="8708231" y="430477"/>
                </a:lnTo>
                <a:lnTo>
                  <a:pt x="8725165" y="408252"/>
                </a:lnTo>
                <a:lnTo>
                  <a:pt x="8742098" y="385498"/>
                </a:lnTo>
                <a:lnTo>
                  <a:pt x="8758237" y="362744"/>
                </a:lnTo>
                <a:lnTo>
                  <a:pt x="8774377" y="339461"/>
                </a:lnTo>
                <a:lnTo>
                  <a:pt x="8790252" y="316177"/>
                </a:lnTo>
                <a:lnTo>
                  <a:pt x="8806127" y="292365"/>
                </a:lnTo>
                <a:lnTo>
                  <a:pt x="8820944" y="268552"/>
                </a:lnTo>
                <a:lnTo>
                  <a:pt x="8836025" y="244211"/>
                </a:lnTo>
                <a:lnTo>
                  <a:pt x="8850577" y="219869"/>
                </a:lnTo>
                <a:lnTo>
                  <a:pt x="8865129" y="195263"/>
                </a:lnTo>
                <a:lnTo>
                  <a:pt x="8879152" y="170127"/>
                </a:lnTo>
                <a:lnTo>
                  <a:pt x="8892646" y="144992"/>
                </a:lnTo>
                <a:lnTo>
                  <a:pt x="8906404" y="119327"/>
                </a:lnTo>
                <a:lnTo>
                  <a:pt x="8919369" y="93398"/>
                </a:lnTo>
                <a:lnTo>
                  <a:pt x="8932069" y="67734"/>
                </a:lnTo>
                <a:close/>
                <a:moveTo>
                  <a:pt x="10101262" y="41275"/>
                </a:moveTo>
                <a:lnTo>
                  <a:pt x="13723937" y="41275"/>
                </a:lnTo>
                <a:lnTo>
                  <a:pt x="13723937" y="885896"/>
                </a:lnTo>
                <a:lnTo>
                  <a:pt x="13694568" y="912599"/>
                </a:lnTo>
                <a:lnTo>
                  <a:pt x="13665729" y="940103"/>
                </a:lnTo>
                <a:lnTo>
                  <a:pt x="13636889" y="967073"/>
                </a:lnTo>
                <a:lnTo>
                  <a:pt x="13608314" y="994310"/>
                </a:lnTo>
                <a:lnTo>
                  <a:pt x="13580268" y="1021815"/>
                </a:lnTo>
                <a:lnTo>
                  <a:pt x="13552223" y="1049586"/>
                </a:lnTo>
                <a:lnTo>
                  <a:pt x="13524706" y="1077090"/>
                </a:lnTo>
                <a:lnTo>
                  <a:pt x="13497718" y="1104861"/>
                </a:lnTo>
                <a:lnTo>
                  <a:pt x="13470466" y="1133167"/>
                </a:lnTo>
                <a:lnTo>
                  <a:pt x="13443743" y="1161205"/>
                </a:lnTo>
                <a:lnTo>
                  <a:pt x="13417549" y="1189510"/>
                </a:lnTo>
                <a:lnTo>
                  <a:pt x="13391620" y="1218083"/>
                </a:lnTo>
                <a:lnTo>
                  <a:pt x="13365956" y="1246388"/>
                </a:lnTo>
                <a:lnTo>
                  <a:pt x="13340291" y="1275494"/>
                </a:lnTo>
                <a:lnTo>
                  <a:pt x="13315156" y="1304067"/>
                </a:lnTo>
                <a:lnTo>
                  <a:pt x="13290285" y="1333173"/>
                </a:lnTo>
                <a:lnTo>
                  <a:pt x="13265943" y="1362280"/>
                </a:lnTo>
                <a:lnTo>
                  <a:pt x="13241866" y="1391653"/>
                </a:lnTo>
                <a:lnTo>
                  <a:pt x="13217789" y="1421294"/>
                </a:lnTo>
                <a:lnTo>
                  <a:pt x="13193977" y="1450667"/>
                </a:lnTo>
                <a:lnTo>
                  <a:pt x="13170958" y="1480308"/>
                </a:lnTo>
                <a:lnTo>
                  <a:pt x="13147675" y="1510215"/>
                </a:lnTo>
                <a:lnTo>
                  <a:pt x="13125185" y="1540123"/>
                </a:lnTo>
                <a:lnTo>
                  <a:pt x="13102695" y="1570297"/>
                </a:lnTo>
                <a:lnTo>
                  <a:pt x="13080470" y="1600739"/>
                </a:lnTo>
                <a:lnTo>
                  <a:pt x="13058775" y="1631180"/>
                </a:lnTo>
                <a:lnTo>
                  <a:pt x="13037343" y="1661355"/>
                </a:lnTo>
                <a:lnTo>
                  <a:pt x="13015912" y="1692331"/>
                </a:lnTo>
                <a:lnTo>
                  <a:pt x="12995010" y="1723039"/>
                </a:lnTo>
                <a:lnTo>
                  <a:pt x="12974373" y="1754015"/>
                </a:lnTo>
                <a:lnTo>
                  <a:pt x="12953999" y="1785257"/>
                </a:lnTo>
                <a:lnTo>
                  <a:pt x="12934156" y="1816500"/>
                </a:lnTo>
                <a:lnTo>
                  <a:pt x="12910343" y="1854686"/>
                </a:lnTo>
                <a:lnTo>
                  <a:pt x="12886795" y="1893138"/>
                </a:lnTo>
                <a:lnTo>
                  <a:pt x="12863777" y="1931858"/>
                </a:lnTo>
                <a:lnTo>
                  <a:pt x="12840758" y="1970844"/>
                </a:lnTo>
                <a:lnTo>
                  <a:pt x="12818268" y="2010098"/>
                </a:lnTo>
                <a:lnTo>
                  <a:pt x="12796043" y="2049619"/>
                </a:lnTo>
                <a:lnTo>
                  <a:pt x="12774083" y="2089139"/>
                </a:lnTo>
                <a:lnTo>
                  <a:pt x="12752651" y="2129194"/>
                </a:lnTo>
                <a:lnTo>
                  <a:pt x="12731220" y="2169516"/>
                </a:lnTo>
                <a:lnTo>
                  <a:pt x="12710318" y="2210104"/>
                </a:lnTo>
                <a:lnTo>
                  <a:pt x="12689681" y="2250960"/>
                </a:lnTo>
                <a:lnTo>
                  <a:pt x="12669308" y="2292083"/>
                </a:lnTo>
                <a:lnTo>
                  <a:pt x="12649464" y="2333473"/>
                </a:lnTo>
                <a:lnTo>
                  <a:pt x="12629620" y="2374863"/>
                </a:lnTo>
                <a:lnTo>
                  <a:pt x="12610041" y="2416787"/>
                </a:lnTo>
                <a:lnTo>
                  <a:pt x="12590991" y="2458978"/>
                </a:lnTo>
                <a:lnTo>
                  <a:pt x="12572470" y="2501436"/>
                </a:lnTo>
                <a:lnTo>
                  <a:pt x="12553949" y="2544161"/>
                </a:lnTo>
                <a:lnTo>
                  <a:pt x="12535693" y="2586886"/>
                </a:lnTo>
                <a:lnTo>
                  <a:pt x="12517966" y="2630412"/>
                </a:lnTo>
                <a:lnTo>
                  <a:pt x="12500504" y="2673938"/>
                </a:lnTo>
                <a:lnTo>
                  <a:pt x="12483041" y="2717464"/>
                </a:lnTo>
                <a:lnTo>
                  <a:pt x="12466373" y="2761791"/>
                </a:lnTo>
                <a:lnTo>
                  <a:pt x="12449704" y="2806119"/>
                </a:lnTo>
                <a:lnTo>
                  <a:pt x="12433299" y="2850713"/>
                </a:lnTo>
                <a:lnTo>
                  <a:pt x="12417425" y="2895574"/>
                </a:lnTo>
                <a:lnTo>
                  <a:pt x="12401814" y="2940702"/>
                </a:lnTo>
                <a:lnTo>
                  <a:pt x="12386468" y="2985831"/>
                </a:lnTo>
                <a:lnTo>
                  <a:pt x="12371387" y="3031760"/>
                </a:lnTo>
                <a:lnTo>
                  <a:pt x="12356570" y="3077690"/>
                </a:lnTo>
                <a:lnTo>
                  <a:pt x="12342547" y="3124153"/>
                </a:lnTo>
                <a:lnTo>
                  <a:pt x="12328260" y="3170617"/>
                </a:lnTo>
                <a:lnTo>
                  <a:pt x="12317412" y="3207200"/>
                </a:lnTo>
                <a:lnTo>
                  <a:pt x="12306564" y="3244050"/>
                </a:lnTo>
                <a:lnTo>
                  <a:pt x="12296245" y="3281168"/>
                </a:lnTo>
                <a:lnTo>
                  <a:pt x="12285927" y="3318819"/>
                </a:lnTo>
                <a:lnTo>
                  <a:pt x="12275873" y="3357004"/>
                </a:lnTo>
                <a:lnTo>
                  <a:pt x="12265818" y="3395724"/>
                </a:lnTo>
                <a:lnTo>
                  <a:pt x="12256293" y="3434444"/>
                </a:lnTo>
                <a:lnTo>
                  <a:pt x="12246768" y="3473964"/>
                </a:lnTo>
                <a:lnTo>
                  <a:pt x="12237508" y="3513752"/>
                </a:lnTo>
                <a:lnTo>
                  <a:pt x="12228777" y="3554074"/>
                </a:lnTo>
                <a:lnTo>
                  <a:pt x="12220045" y="3594662"/>
                </a:lnTo>
                <a:lnTo>
                  <a:pt x="12211579" y="3635785"/>
                </a:lnTo>
                <a:lnTo>
                  <a:pt x="12203377" y="3677175"/>
                </a:lnTo>
                <a:lnTo>
                  <a:pt x="12195439" y="3719099"/>
                </a:lnTo>
                <a:lnTo>
                  <a:pt x="12187502" y="3761290"/>
                </a:lnTo>
                <a:lnTo>
                  <a:pt x="12180093" y="3804015"/>
                </a:lnTo>
                <a:lnTo>
                  <a:pt x="12172685" y="3847007"/>
                </a:lnTo>
                <a:lnTo>
                  <a:pt x="12165541" y="3890533"/>
                </a:lnTo>
                <a:lnTo>
                  <a:pt x="12158927" y="3934593"/>
                </a:lnTo>
                <a:lnTo>
                  <a:pt x="12152047" y="3978921"/>
                </a:lnTo>
                <a:lnTo>
                  <a:pt x="12145697" y="4023782"/>
                </a:lnTo>
                <a:lnTo>
                  <a:pt x="12139612" y="4068643"/>
                </a:lnTo>
                <a:lnTo>
                  <a:pt x="12133791" y="4114573"/>
                </a:lnTo>
                <a:lnTo>
                  <a:pt x="12127970" y="4160502"/>
                </a:lnTo>
                <a:lnTo>
                  <a:pt x="12122414" y="4206966"/>
                </a:lnTo>
                <a:lnTo>
                  <a:pt x="12117387" y="4253696"/>
                </a:lnTo>
                <a:lnTo>
                  <a:pt x="12112360" y="4300961"/>
                </a:lnTo>
                <a:lnTo>
                  <a:pt x="12107333" y="4348759"/>
                </a:lnTo>
                <a:lnTo>
                  <a:pt x="12102835" y="4396825"/>
                </a:lnTo>
                <a:lnTo>
                  <a:pt x="12098337" y="4445158"/>
                </a:lnTo>
                <a:lnTo>
                  <a:pt x="12094104" y="4494291"/>
                </a:lnTo>
                <a:lnTo>
                  <a:pt x="12090135" y="4543425"/>
                </a:lnTo>
                <a:lnTo>
                  <a:pt x="10855854" y="4543425"/>
                </a:lnTo>
                <a:lnTo>
                  <a:pt x="10864849" y="4474798"/>
                </a:lnTo>
                <a:lnTo>
                  <a:pt x="10874639" y="4406972"/>
                </a:lnTo>
                <a:lnTo>
                  <a:pt x="10884693" y="4339947"/>
                </a:lnTo>
                <a:lnTo>
                  <a:pt x="10894747" y="4273456"/>
                </a:lnTo>
                <a:lnTo>
                  <a:pt x="10905331" y="4207767"/>
                </a:lnTo>
                <a:lnTo>
                  <a:pt x="10916708" y="4142611"/>
                </a:lnTo>
                <a:lnTo>
                  <a:pt x="10927820" y="4078256"/>
                </a:lnTo>
                <a:lnTo>
                  <a:pt x="10939197" y="4014703"/>
                </a:lnTo>
                <a:lnTo>
                  <a:pt x="10951104" y="3951683"/>
                </a:lnTo>
                <a:lnTo>
                  <a:pt x="10963539" y="3889465"/>
                </a:lnTo>
                <a:lnTo>
                  <a:pt x="10975975" y="3827781"/>
                </a:lnTo>
                <a:lnTo>
                  <a:pt x="10988939" y="3766898"/>
                </a:lnTo>
                <a:lnTo>
                  <a:pt x="11002168" y="3706549"/>
                </a:lnTo>
                <a:lnTo>
                  <a:pt x="11015662" y="3647268"/>
                </a:lnTo>
                <a:lnTo>
                  <a:pt x="11029685" y="3588521"/>
                </a:lnTo>
                <a:lnTo>
                  <a:pt x="11043443" y="3530041"/>
                </a:lnTo>
                <a:lnTo>
                  <a:pt x="11057995" y="3472629"/>
                </a:lnTo>
                <a:lnTo>
                  <a:pt x="11073077" y="3416285"/>
                </a:lnTo>
                <a:lnTo>
                  <a:pt x="11088158" y="3360209"/>
                </a:lnTo>
                <a:lnTo>
                  <a:pt x="11103504" y="3304666"/>
                </a:lnTo>
                <a:lnTo>
                  <a:pt x="11119379" y="3250192"/>
                </a:lnTo>
                <a:lnTo>
                  <a:pt x="11135518" y="3196252"/>
                </a:lnTo>
                <a:lnTo>
                  <a:pt x="11152187" y="3142845"/>
                </a:lnTo>
                <a:lnTo>
                  <a:pt x="11168856" y="3090240"/>
                </a:lnTo>
                <a:lnTo>
                  <a:pt x="11186054" y="3038703"/>
                </a:lnTo>
                <a:lnTo>
                  <a:pt x="11203516" y="2987433"/>
                </a:lnTo>
                <a:lnTo>
                  <a:pt x="11221243" y="2936697"/>
                </a:lnTo>
                <a:lnTo>
                  <a:pt x="11239499" y="2887029"/>
                </a:lnTo>
                <a:lnTo>
                  <a:pt x="11257756" y="2837895"/>
                </a:lnTo>
                <a:lnTo>
                  <a:pt x="11276541" y="2789563"/>
                </a:lnTo>
                <a:lnTo>
                  <a:pt x="11295591" y="2741764"/>
                </a:lnTo>
                <a:lnTo>
                  <a:pt x="11315170" y="2694766"/>
                </a:lnTo>
                <a:lnTo>
                  <a:pt x="11334749" y="2648036"/>
                </a:lnTo>
                <a:lnTo>
                  <a:pt x="11355387" y="2601038"/>
                </a:lnTo>
                <a:lnTo>
                  <a:pt x="11377083" y="2553774"/>
                </a:lnTo>
                <a:lnTo>
                  <a:pt x="11399043" y="2506509"/>
                </a:lnTo>
                <a:lnTo>
                  <a:pt x="11421797" y="2458978"/>
                </a:lnTo>
                <a:lnTo>
                  <a:pt x="11445345" y="2411179"/>
                </a:lnTo>
                <a:lnTo>
                  <a:pt x="11469687" y="2363380"/>
                </a:lnTo>
                <a:lnTo>
                  <a:pt x="11494558" y="2314781"/>
                </a:lnTo>
                <a:lnTo>
                  <a:pt x="11520222" y="2266448"/>
                </a:lnTo>
                <a:lnTo>
                  <a:pt x="11546416" y="2218115"/>
                </a:lnTo>
                <a:lnTo>
                  <a:pt x="11573404" y="2168982"/>
                </a:lnTo>
                <a:lnTo>
                  <a:pt x="11601449" y="2120115"/>
                </a:lnTo>
                <a:lnTo>
                  <a:pt x="11629760" y="2070981"/>
                </a:lnTo>
                <a:lnTo>
                  <a:pt x="11659129" y="2021580"/>
                </a:lnTo>
                <a:lnTo>
                  <a:pt x="11689027" y="1971912"/>
                </a:lnTo>
                <a:lnTo>
                  <a:pt x="11719718" y="1921978"/>
                </a:lnTo>
                <a:lnTo>
                  <a:pt x="11750939" y="1872310"/>
                </a:lnTo>
                <a:lnTo>
                  <a:pt x="11782954" y="1821841"/>
                </a:lnTo>
                <a:lnTo>
                  <a:pt x="11815762" y="1771639"/>
                </a:lnTo>
                <a:lnTo>
                  <a:pt x="11849099" y="1720903"/>
                </a:lnTo>
                <a:lnTo>
                  <a:pt x="11883495" y="1669900"/>
                </a:lnTo>
                <a:lnTo>
                  <a:pt x="11918420" y="1618897"/>
                </a:lnTo>
                <a:lnTo>
                  <a:pt x="11953875" y="1567894"/>
                </a:lnTo>
                <a:lnTo>
                  <a:pt x="11990387" y="1516357"/>
                </a:lnTo>
                <a:lnTo>
                  <a:pt x="12027164" y="1464820"/>
                </a:lnTo>
                <a:lnTo>
                  <a:pt x="12064999" y="1413016"/>
                </a:lnTo>
                <a:lnTo>
                  <a:pt x="12103629" y="1360945"/>
                </a:lnTo>
                <a:lnTo>
                  <a:pt x="12142787" y="1308606"/>
                </a:lnTo>
                <a:lnTo>
                  <a:pt x="12182475" y="1256268"/>
                </a:lnTo>
                <a:lnTo>
                  <a:pt x="12222956" y="1203663"/>
                </a:lnTo>
                <a:lnTo>
                  <a:pt x="12264231" y="1150791"/>
                </a:lnTo>
                <a:lnTo>
                  <a:pt x="12306564" y="1097652"/>
                </a:lnTo>
                <a:lnTo>
                  <a:pt x="10101262" y="1097652"/>
                </a:lnTo>
                <a:close/>
                <a:moveTo>
                  <a:pt x="1893094" y="41275"/>
                </a:moveTo>
                <a:lnTo>
                  <a:pt x="1934104" y="41540"/>
                </a:lnTo>
                <a:lnTo>
                  <a:pt x="1974056" y="41804"/>
                </a:lnTo>
                <a:lnTo>
                  <a:pt x="2013479" y="42598"/>
                </a:lnTo>
                <a:lnTo>
                  <a:pt x="2052373" y="43656"/>
                </a:lnTo>
                <a:lnTo>
                  <a:pt x="2090738" y="44979"/>
                </a:lnTo>
                <a:lnTo>
                  <a:pt x="2128838" y="46567"/>
                </a:lnTo>
                <a:lnTo>
                  <a:pt x="2165879" y="48419"/>
                </a:lnTo>
                <a:lnTo>
                  <a:pt x="2202656" y="50536"/>
                </a:lnTo>
                <a:lnTo>
                  <a:pt x="2238640" y="53181"/>
                </a:lnTo>
                <a:lnTo>
                  <a:pt x="2274094" y="56092"/>
                </a:lnTo>
                <a:lnTo>
                  <a:pt x="2309019" y="59002"/>
                </a:lnTo>
                <a:lnTo>
                  <a:pt x="2343415" y="62177"/>
                </a:lnTo>
                <a:lnTo>
                  <a:pt x="2377281" y="65881"/>
                </a:lnTo>
                <a:lnTo>
                  <a:pt x="2410619" y="69850"/>
                </a:lnTo>
                <a:lnTo>
                  <a:pt x="2443427" y="74084"/>
                </a:lnTo>
                <a:lnTo>
                  <a:pt x="2475442" y="78846"/>
                </a:lnTo>
                <a:lnTo>
                  <a:pt x="2506927" y="83609"/>
                </a:lnTo>
                <a:lnTo>
                  <a:pt x="2537883" y="88636"/>
                </a:lnTo>
                <a:lnTo>
                  <a:pt x="2568311" y="94192"/>
                </a:lnTo>
                <a:lnTo>
                  <a:pt x="2597944" y="99748"/>
                </a:lnTo>
                <a:lnTo>
                  <a:pt x="2627313" y="105834"/>
                </a:lnTo>
                <a:lnTo>
                  <a:pt x="2656152" y="111919"/>
                </a:lnTo>
                <a:lnTo>
                  <a:pt x="2684198" y="118533"/>
                </a:lnTo>
                <a:lnTo>
                  <a:pt x="2711715" y="125677"/>
                </a:lnTo>
                <a:lnTo>
                  <a:pt x="2738702" y="132821"/>
                </a:lnTo>
                <a:lnTo>
                  <a:pt x="2765161" y="139965"/>
                </a:lnTo>
                <a:lnTo>
                  <a:pt x="2791354" y="148167"/>
                </a:lnTo>
                <a:lnTo>
                  <a:pt x="2816490" y="156104"/>
                </a:lnTo>
                <a:lnTo>
                  <a:pt x="2841361" y="164306"/>
                </a:lnTo>
                <a:lnTo>
                  <a:pt x="2865702" y="173038"/>
                </a:lnTo>
                <a:lnTo>
                  <a:pt x="2889250" y="181769"/>
                </a:lnTo>
                <a:lnTo>
                  <a:pt x="2912269" y="191029"/>
                </a:lnTo>
                <a:lnTo>
                  <a:pt x="2935023" y="200554"/>
                </a:lnTo>
                <a:lnTo>
                  <a:pt x="2956983" y="210344"/>
                </a:lnTo>
                <a:lnTo>
                  <a:pt x="2978944" y="220134"/>
                </a:lnTo>
                <a:lnTo>
                  <a:pt x="3000640" y="230717"/>
                </a:lnTo>
                <a:lnTo>
                  <a:pt x="3022071" y="241565"/>
                </a:lnTo>
                <a:lnTo>
                  <a:pt x="3042973" y="252148"/>
                </a:lnTo>
                <a:lnTo>
                  <a:pt x="3063875" y="263525"/>
                </a:lnTo>
                <a:lnTo>
                  <a:pt x="3084513" y="275167"/>
                </a:lnTo>
                <a:lnTo>
                  <a:pt x="3104621" y="287073"/>
                </a:lnTo>
                <a:lnTo>
                  <a:pt x="3124465" y="299509"/>
                </a:lnTo>
                <a:lnTo>
                  <a:pt x="3143779" y="312209"/>
                </a:lnTo>
                <a:lnTo>
                  <a:pt x="3163094" y="324909"/>
                </a:lnTo>
                <a:lnTo>
                  <a:pt x="3182144" y="338402"/>
                </a:lnTo>
                <a:lnTo>
                  <a:pt x="3200929" y="351631"/>
                </a:lnTo>
                <a:lnTo>
                  <a:pt x="3218921" y="365654"/>
                </a:lnTo>
                <a:lnTo>
                  <a:pt x="3237177" y="379677"/>
                </a:lnTo>
                <a:lnTo>
                  <a:pt x="3254904" y="394229"/>
                </a:lnTo>
                <a:lnTo>
                  <a:pt x="3272367" y="409046"/>
                </a:lnTo>
                <a:lnTo>
                  <a:pt x="3289300" y="424127"/>
                </a:lnTo>
                <a:lnTo>
                  <a:pt x="3306233" y="439473"/>
                </a:lnTo>
                <a:lnTo>
                  <a:pt x="3322902" y="455348"/>
                </a:lnTo>
                <a:lnTo>
                  <a:pt x="3339042" y="471223"/>
                </a:lnTo>
                <a:lnTo>
                  <a:pt x="3354917" y="487627"/>
                </a:lnTo>
                <a:lnTo>
                  <a:pt x="3370527" y="504031"/>
                </a:lnTo>
                <a:lnTo>
                  <a:pt x="3385608" y="521229"/>
                </a:lnTo>
                <a:lnTo>
                  <a:pt x="3400690" y="538427"/>
                </a:lnTo>
                <a:lnTo>
                  <a:pt x="3415506" y="556154"/>
                </a:lnTo>
                <a:lnTo>
                  <a:pt x="3429529" y="573881"/>
                </a:lnTo>
                <a:lnTo>
                  <a:pt x="3443817" y="592138"/>
                </a:lnTo>
                <a:lnTo>
                  <a:pt x="3457575" y="610658"/>
                </a:lnTo>
                <a:lnTo>
                  <a:pt x="3471069" y="629708"/>
                </a:lnTo>
                <a:lnTo>
                  <a:pt x="3484033" y="648758"/>
                </a:lnTo>
                <a:lnTo>
                  <a:pt x="3496998" y="668338"/>
                </a:lnTo>
                <a:lnTo>
                  <a:pt x="3509433" y="687917"/>
                </a:lnTo>
                <a:lnTo>
                  <a:pt x="3521340" y="707496"/>
                </a:lnTo>
                <a:lnTo>
                  <a:pt x="3532981" y="727604"/>
                </a:lnTo>
                <a:lnTo>
                  <a:pt x="3544358" y="747448"/>
                </a:lnTo>
                <a:lnTo>
                  <a:pt x="3555206" y="767556"/>
                </a:lnTo>
                <a:lnTo>
                  <a:pt x="3565525" y="788194"/>
                </a:lnTo>
                <a:lnTo>
                  <a:pt x="3575579" y="808567"/>
                </a:lnTo>
                <a:lnTo>
                  <a:pt x="3585104" y="828940"/>
                </a:lnTo>
                <a:lnTo>
                  <a:pt x="3594365" y="849842"/>
                </a:lnTo>
                <a:lnTo>
                  <a:pt x="3603096" y="870744"/>
                </a:lnTo>
                <a:lnTo>
                  <a:pt x="3611563" y="891646"/>
                </a:lnTo>
                <a:lnTo>
                  <a:pt x="3619500" y="913077"/>
                </a:lnTo>
                <a:lnTo>
                  <a:pt x="3626908" y="934244"/>
                </a:lnTo>
                <a:lnTo>
                  <a:pt x="3634052" y="955675"/>
                </a:lnTo>
                <a:lnTo>
                  <a:pt x="3640931" y="977106"/>
                </a:lnTo>
                <a:lnTo>
                  <a:pt x="3647017" y="999067"/>
                </a:lnTo>
                <a:lnTo>
                  <a:pt x="3653102" y="1021027"/>
                </a:lnTo>
                <a:lnTo>
                  <a:pt x="3658658" y="1042723"/>
                </a:lnTo>
                <a:lnTo>
                  <a:pt x="3663686" y="1065213"/>
                </a:lnTo>
                <a:lnTo>
                  <a:pt x="3668448" y="1087438"/>
                </a:lnTo>
                <a:lnTo>
                  <a:pt x="3672681" y="1109927"/>
                </a:lnTo>
                <a:lnTo>
                  <a:pt x="3676650" y="1132417"/>
                </a:lnTo>
                <a:lnTo>
                  <a:pt x="3680090" y="1155171"/>
                </a:lnTo>
                <a:lnTo>
                  <a:pt x="3683000" y="1178190"/>
                </a:lnTo>
                <a:lnTo>
                  <a:pt x="3685646" y="1201209"/>
                </a:lnTo>
                <a:lnTo>
                  <a:pt x="3688027" y="1224227"/>
                </a:lnTo>
                <a:lnTo>
                  <a:pt x="3689879" y="1247775"/>
                </a:lnTo>
                <a:lnTo>
                  <a:pt x="3691467" y="1271059"/>
                </a:lnTo>
                <a:lnTo>
                  <a:pt x="3692261" y="1294606"/>
                </a:lnTo>
                <a:lnTo>
                  <a:pt x="3692790" y="1318419"/>
                </a:lnTo>
                <a:lnTo>
                  <a:pt x="3693054" y="1342496"/>
                </a:lnTo>
                <a:lnTo>
                  <a:pt x="3692790" y="1367896"/>
                </a:lnTo>
                <a:lnTo>
                  <a:pt x="3692261" y="1393296"/>
                </a:lnTo>
                <a:lnTo>
                  <a:pt x="3690938" y="1418431"/>
                </a:lnTo>
                <a:lnTo>
                  <a:pt x="3689350" y="1443831"/>
                </a:lnTo>
                <a:lnTo>
                  <a:pt x="3686969" y="1468967"/>
                </a:lnTo>
                <a:lnTo>
                  <a:pt x="3684588" y="1494102"/>
                </a:lnTo>
                <a:lnTo>
                  <a:pt x="3681677" y="1518973"/>
                </a:lnTo>
                <a:lnTo>
                  <a:pt x="3677973" y="1544109"/>
                </a:lnTo>
                <a:lnTo>
                  <a:pt x="3674004" y="1568979"/>
                </a:lnTo>
                <a:lnTo>
                  <a:pt x="3669771" y="1593586"/>
                </a:lnTo>
                <a:lnTo>
                  <a:pt x="3664744" y="1618456"/>
                </a:lnTo>
                <a:lnTo>
                  <a:pt x="3659188" y="1643063"/>
                </a:lnTo>
                <a:lnTo>
                  <a:pt x="3653631" y="1667934"/>
                </a:lnTo>
                <a:lnTo>
                  <a:pt x="3647017" y="1692275"/>
                </a:lnTo>
                <a:lnTo>
                  <a:pt x="3640667" y="1716617"/>
                </a:lnTo>
                <a:lnTo>
                  <a:pt x="3633258" y="1740959"/>
                </a:lnTo>
                <a:lnTo>
                  <a:pt x="3625586" y="1765565"/>
                </a:lnTo>
                <a:lnTo>
                  <a:pt x="3617383" y="1789642"/>
                </a:lnTo>
                <a:lnTo>
                  <a:pt x="3608652" y="1813984"/>
                </a:lnTo>
                <a:lnTo>
                  <a:pt x="3599392" y="1838325"/>
                </a:lnTo>
                <a:lnTo>
                  <a:pt x="3590131" y="1862402"/>
                </a:lnTo>
                <a:lnTo>
                  <a:pt x="3579813" y="1886215"/>
                </a:lnTo>
                <a:lnTo>
                  <a:pt x="3569229" y="1910027"/>
                </a:lnTo>
                <a:lnTo>
                  <a:pt x="3558381" y="1934104"/>
                </a:lnTo>
                <a:lnTo>
                  <a:pt x="3547004" y="1957652"/>
                </a:lnTo>
                <a:lnTo>
                  <a:pt x="3534833" y="1981729"/>
                </a:lnTo>
                <a:lnTo>
                  <a:pt x="3522663" y="2005277"/>
                </a:lnTo>
                <a:lnTo>
                  <a:pt x="3509963" y="2028825"/>
                </a:lnTo>
                <a:lnTo>
                  <a:pt x="3496733" y="2052373"/>
                </a:lnTo>
                <a:lnTo>
                  <a:pt x="3482711" y="2075921"/>
                </a:lnTo>
                <a:lnTo>
                  <a:pt x="3468423" y="2099204"/>
                </a:lnTo>
                <a:lnTo>
                  <a:pt x="3454136" y="2122752"/>
                </a:lnTo>
                <a:lnTo>
                  <a:pt x="3438790" y="2146036"/>
                </a:lnTo>
                <a:lnTo>
                  <a:pt x="3422650" y="2169319"/>
                </a:lnTo>
                <a:lnTo>
                  <a:pt x="3405717" y="2192867"/>
                </a:lnTo>
                <a:lnTo>
                  <a:pt x="3388254" y="2216679"/>
                </a:lnTo>
                <a:lnTo>
                  <a:pt x="3369733" y="2240492"/>
                </a:lnTo>
                <a:lnTo>
                  <a:pt x="3350683" y="2264304"/>
                </a:lnTo>
                <a:lnTo>
                  <a:pt x="3330840" y="2288646"/>
                </a:lnTo>
                <a:lnTo>
                  <a:pt x="3310202" y="2312988"/>
                </a:lnTo>
                <a:lnTo>
                  <a:pt x="3288506" y="2337329"/>
                </a:lnTo>
                <a:lnTo>
                  <a:pt x="3266546" y="2362200"/>
                </a:lnTo>
                <a:lnTo>
                  <a:pt x="3243527" y="2386806"/>
                </a:lnTo>
                <a:lnTo>
                  <a:pt x="3219715" y="2411413"/>
                </a:lnTo>
                <a:lnTo>
                  <a:pt x="3195108" y="2436548"/>
                </a:lnTo>
                <a:lnTo>
                  <a:pt x="3169973" y="2461683"/>
                </a:lnTo>
                <a:lnTo>
                  <a:pt x="3143779" y="2487083"/>
                </a:lnTo>
                <a:lnTo>
                  <a:pt x="3117056" y="2512483"/>
                </a:lnTo>
                <a:lnTo>
                  <a:pt x="3089540" y="2538148"/>
                </a:lnTo>
                <a:lnTo>
                  <a:pt x="3061229" y="2564077"/>
                </a:lnTo>
                <a:lnTo>
                  <a:pt x="3031861" y="2589742"/>
                </a:lnTo>
                <a:lnTo>
                  <a:pt x="3002227" y="2615671"/>
                </a:lnTo>
                <a:lnTo>
                  <a:pt x="2971536" y="2642129"/>
                </a:lnTo>
                <a:lnTo>
                  <a:pt x="2940050" y="2668323"/>
                </a:lnTo>
                <a:lnTo>
                  <a:pt x="2908036" y="2694517"/>
                </a:lnTo>
                <a:lnTo>
                  <a:pt x="2874963" y="2721240"/>
                </a:lnTo>
                <a:lnTo>
                  <a:pt x="2841361" y="2747963"/>
                </a:lnTo>
                <a:lnTo>
                  <a:pt x="2806700" y="2774950"/>
                </a:lnTo>
                <a:lnTo>
                  <a:pt x="2771511" y="2801938"/>
                </a:lnTo>
                <a:lnTo>
                  <a:pt x="2735263" y="2829190"/>
                </a:lnTo>
                <a:lnTo>
                  <a:pt x="2698750" y="2856442"/>
                </a:lnTo>
                <a:lnTo>
                  <a:pt x="2660915" y="2883694"/>
                </a:lnTo>
                <a:lnTo>
                  <a:pt x="2622815" y="2911475"/>
                </a:lnTo>
                <a:lnTo>
                  <a:pt x="2583921" y="2939256"/>
                </a:lnTo>
                <a:lnTo>
                  <a:pt x="2537883" y="2971006"/>
                </a:lnTo>
                <a:lnTo>
                  <a:pt x="2494227" y="3001698"/>
                </a:lnTo>
                <a:lnTo>
                  <a:pt x="2452158" y="3030802"/>
                </a:lnTo>
                <a:lnTo>
                  <a:pt x="2412206" y="3058848"/>
                </a:lnTo>
                <a:lnTo>
                  <a:pt x="2373842" y="3085836"/>
                </a:lnTo>
                <a:lnTo>
                  <a:pt x="2337594" y="3111765"/>
                </a:lnTo>
                <a:lnTo>
                  <a:pt x="2303463" y="3136371"/>
                </a:lnTo>
                <a:lnTo>
                  <a:pt x="2270919" y="3159654"/>
                </a:lnTo>
                <a:lnTo>
                  <a:pt x="2240756" y="3181879"/>
                </a:lnTo>
                <a:lnTo>
                  <a:pt x="2212181" y="3202517"/>
                </a:lnTo>
                <a:lnTo>
                  <a:pt x="2185988" y="3222361"/>
                </a:lnTo>
                <a:lnTo>
                  <a:pt x="2161117" y="3240617"/>
                </a:lnTo>
                <a:lnTo>
                  <a:pt x="2138627" y="3258079"/>
                </a:lnTo>
                <a:lnTo>
                  <a:pt x="2117990" y="3273954"/>
                </a:lnTo>
                <a:lnTo>
                  <a:pt x="2099204" y="3288771"/>
                </a:lnTo>
                <a:lnTo>
                  <a:pt x="2082535" y="3302265"/>
                </a:lnTo>
                <a:lnTo>
                  <a:pt x="2066660" y="3315494"/>
                </a:lnTo>
                <a:lnTo>
                  <a:pt x="2050256" y="3329252"/>
                </a:lnTo>
                <a:lnTo>
                  <a:pt x="2033588" y="3343540"/>
                </a:lnTo>
                <a:lnTo>
                  <a:pt x="2016654" y="3358356"/>
                </a:lnTo>
                <a:lnTo>
                  <a:pt x="1999456" y="3373438"/>
                </a:lnTo>
                <a:lnTo>
                  <a:pt x="1981465" y="3389313"/>
                </a:lnTo>
                <a:lnTo>
                  <a:pt x="1963738" y="3405452"/>
                </a:lnTo>
                <a:lnTo>
                  <a:pt x="1945217" y="3421856"/>
                </a:lnTo>
                <a:lnTo>
                  <a:pt x="1926431" y="3439319"/>
                </a:lnTo>
                <a:lnTo>
                  <a:pt x="1907381" y="3456781"/>
                </a:lnTo>
                <a:lnTo>
                  <a:pt x="1887802" y="3475038"/>
                </a:lnTo>
                <a:lnTo>
                  <a:pt x="1867958" y="3493823"/>
                </a:lnTo>
                <a:lnTo>
                  <a:pt x="1847850" y="3512608"/>
                </a:lnTo>
                <a:lnTo>
                  <a:pt x="1827477" y="3532717"/>
                </a:lnTo>
                <a:lnTo>
                  <a:pt x="1806310" y="3552825"/>
                </a:lnTo>
                <a:lnTo>
                  <a:pt x="1785144" y="3573727"/>
                </a:lnTo>
                <a:lnTo>
                  <a:pt x="3724275" y="3573727"/>
                </a:lnTo>
                <a:lnTo>
                  <a:pt x="3724275" y="4584700"/>
                </a:lnTo>
                <a:lnTo>
                  <a:pt x="0" y="4584700"/>
                </a:lnTo>
                <a:lnTo>
                  <a:pt x="4233" y="4550304"/>
                </a:lnTo>
                <a:lnTo>
                  <a:pt x="8996" y="4515909"/>
                </a:lnTo>
                <a:lnTo>
                  <a:pt x="14288" y="4481777"/>
                </a:lnTo>
                <a:lnTo>
                  <a:pt x="20108" y="4448175"/>
                </a:lnTo>
                <a:lnTo>
                  <a:pt x="26458" y="4414044"/>
                </a:lnTo>
                <a:lnTo>
                  <a:pt x="33338" y="4380177"/>
                </a:lnTo>
                <a:lnTo>
                  <a:pt x="40481" y="4346840"/>
                </a:lnTo>
                <a:lnTo>
                  <a:pt x="48154" y="4313238"/>
                </a:lnTo>
                <a:lnTo>
                  <a:pt x="56886" y="4279900"/>
                </a:lnTo>
                <a:lnTo>
                  <a:pt x="65617" y="4246563"/>
                </a:lnTo>
                <a:lnTo>
                  <a:pt x="74877" y="4213490"/>
                </a:lnTo>
                <a:lnTo>
                  <a:pt x="84931" y="4180681"/>
                </a:lnTo>
                <a:lnTo>
                  <a:pt x="94986" y="4147608"/>
                </a:lnTo>
                <a:lnTo>
                  <a:pt x="106098" y="4115065"/>
                </a:lnTo>
                <a:lnTo>
                  <a:pt x="117475" y="4082256"/>
                </a:lnTo>
                <a:lnTo>
                  <a:pt x="129381" y="4049713"/>
                </a:lnTo>
                <a:lnTo>
                  <a:pt x="141552" y="4017433"/>
                </a:lnTo>
                <a:lnTo>
                  <a:pt x="154781" y="3985154"/>
                </a:lnTo>
                <a:lnTo>
                  <a:pt x="168011" y="3953140"/>
                </a:lnTo>
                <a:lnTo>
                  <a:pt x="182033" y="3921125"/>
                </a:lnTo>
                <a:lnTo>
                  <a:pt x="196321" y="3889375"/>
                </a:lnTo>
                <a:lnTo>
                  <a:pt x="211402" y="3857361"/>
                </a:lnTo>
                <a:lnTo>
                  <a:pt x="226748" y="3825875"/>
                </a:lnTo>
                <a:lnTo>
                  <a:pt x="242888" y="3794390"/>
                </a:lnTo>
                <a:lnTo>
                  <a:pt x="259556" y="3763169"/>
                </a:lnTo>
                <a:lnTo>
                  <a:pt x="276225" y="3731948"/>
                </a:lnTo>
                <a:lnTo>
                  <a:pt x="293688" y="3700992"/>
                </a:lnTo>
                <a:lnTo>
                  <a:pt x="311944" y="3670036"/>
                </a:lnTo>
                <a:lnTo>
                  <a:pt x="330465" y="3639079"/>
                </a:lnTo>
                <a:lnTo>
                  <a:pt x="349515" y="3608652"/>
                </a:lnTo>
                <a:lnTo>
                  <a:pt x="368829" y="3577961"/>
                </a:lnTo>
                <a:lnTo>
                  <a:pt x="388938" y="3547533"/>
                </a:lnTo>
                <a:lnTo>
                  <a:pt x="409575" y="3517106"/>
                </a:lnTo>
                <a:lnTo>
                  <a:pt x="431800" y="3486150"/>
                </a:lnTo>
                <a:lnTo>
                  <a:pt x="454819" y="3454929"/>
                </a:lnTo>
                <a:lnTo>
                  <a:pt x="478896" y="3423179"/>
                </a:lnTo>
                <a:lnTo>
                  <a:pt x="504031" y="3391165"/>
                </a:lnTo>
                <a:lnTo>
                  <a:pt x="530490" y="3358886"/>
                </a:lnTo>
                <a:lnTo>
                  <a:pt x="558006" y="3326342"/>
                </a:lnTo>
                <a:lnTo>
                  <a:pt x="586317" y="3293269"/>
                </a:lnTo>
                <a:lnTo>
                  <a:pt x="616215" y="3259931"/>
                </a:lnTo>
                <a:lnTo>
                  <a:pt x="647171" y="3226329"/>
                </a:lnTo>
                <a:lnTo>
                  <a:pt x="678921" y="3192463"/>
                </a:lnTo>
                <a:lnTo>
                  <a:pt x="711994" y="3158067"/>
                </a:lnTo>
                <a:lnTo>
                  <a:pt x="746125" y="3123406"/>
                </a:lnTo>
                <a:lnTo>
                  <a:pt x="781315" y="3088217"/>
                </a:lnTo>
                <a:lnTo>
                  <a:pt x="817827" y="3053027"/>
                </a:lnTo>
                <a:lnTo>
                  <a:pt x="855133" y="3017308"/>
                </a:lnTo>
                <a:lnTo>
                  <a:pt x="893763" y="2981061"/>
                </a:lnTo>
                <a:lnTo>
                  <a:pt x="933450" y="2944813"/>
                </a:lnTo>
                <a:lnTo>
                  <a:pt x="974196" y="2907771"/>
                </a:lnTo>
                <a:lnTo>
                  <a:pt x="1016265" y="2870994"/>
                </a:lnTo>
                <a:lnTo>
                  <a:pt x="1059127" y="2833423"/>
                </a:lnTo>
                <a:lnTo>
                  <a:pt x="1103313" y="2795852"/>
                </a:lnTo>
                <a:lnTo>
                  <a:pt x="1148292" y="2757752"/>
                </a:lnTo>
                <a:lnTo>
                  <a:pt x="1194594" y="2719123"/>
                </a:lnTo>
                <a:lnTo>
                  <a:pt x="1242219" y="2680494"/>
                </a:lnTo>
                <a:lnTo>
                  <a:pt x="1290638" y="2641336"/>
                </a:lnTo>
                <a:lnTo>
                  <a:pt x="1340379" y="2601648"/>
                </a:lnTo>
                <a:lnTo>
                  <a:pt x="1391179" y="2561961"/>
                </a:lnTo>
                <a:lnTo>
                  <a:pt x="1443038" y="2521744"/>
                </a:lnTo>
                <a:lnTo>
                  <a:pt x="1496219" y="2481263"/>
                </a:lnTo>
                <a:lnTo>
                  <a:pt x="1549929" y="2440517"/>
                </a:lnTo>
                <a:lnTo>
                  <a:pt x="1605492" y="2399242"/>
                </a:lnTo>
                <a:lnTo>
                  <a:pt x="1639094" y="2374106"/>
                </a:lnTo>
                <a:lnTo>
                  <a:pt x="1672167" y="2349236"/>
                </a:lnTo>
                <a:lnTo>
                  <a:pt x="1704181" y="2324894"/>
                </a:lnTo>
                <a:lnTo>
                  <a:pt x="1735667" y="2301082"/>
                </a:lnTo>
                <a:lnTo>
                  <a:pt x="1766359" y="2277269"/>
                </a:lnTo>
                <a:lnTo>
                  <a:pt x="1796256" y="2254250"/>
                </a:lnTo>
                <a:lnTo>
                  <a:pt x="1825360" y="2231231"/>
                </a:lnTo>
                <a:lnTo>
                  <a:pt x="1853671" y="2208742"/>
                </a:lnTo>
                <a:lnTo>
                  <a:pt x="1881188" y="2186517"/>
                </a:lnTo>
                <a:lnTo>
                  <a:pt x="1908175" y="2165086"/>
                </a:lnTo>
                <a:lnTo>
                  <a:pt x="1934104" y="2143655"/>
                </a:lnTo>
                <a:lnTo>
                  <a:pt x="1959769" y="2122752"/>
                </a:lnTo>
                <a:lnTo>
                  <a:pt x="1984111" y="2102115"/>
                </a:lnTo>
                <a:lnTo>
                  <a:pt x="2007923" y="2081742"/>
                </a:lnTo>
                <a:lnTo>
                  <a:pt x="2030942" y="2061898"/>
                </a:lnTo>
                <a:lnTo>
                  <a:pt x="2052902" y="2042584"/>
                </a:lnTo>
                <a:lnTo>
                  <a:pt x="2074598" y="2023534"/>
                </a:lnTo>
                <a:lnTo>
                  <a:pt x="2095235" y="2005013"/>
                </a:lnTo>
                <a:lnTo>
                  <a:pt x="2115079" y="1986756"/>
                </a:lnTo>
                <a:lnTo>
                  <a:pt x="2134394" y="1968765"/>
                </a:lnTo>
                <a:lnTo>
                  <a:pt x="2152915" y="1951302"/>
                </a:lnTo>
                <a:lnTo>
                  <a:pt x="2170642" y="1934104"/>
                </a:lnTo>
                <a:lnTo>
                  <a:pt x="2187311" y="1917436"/>
                </a:lnTo>
                <a:lnTo>
                  <a:pt x="2203450" y="1901031"/>
                </a:lnTo>
                <a:lnTo>
                  <a:pt x="2218796" y="1885156"/>
                </a:lnTo>
                <a:lnTo>
                  <a:pt x="2233613" y="1869546"/>
                </a:lnTo>
                <a:lnTo>
                  <a:pt x="2247106" y="1854200"/>
                </a:lnTo>
                <a:lnTo>
                  <a:pt x="2260336" y="1839384"/>
                </a:lnTo>
                <a:lnTo>
                  <a:pt x="2272771" y="1824832"/>
                </a:lnTo>
                <a:lnTo>
                  <a:pt x="2284413" y="1810544"/>
                </a:lnTo>
                <a:lnTo>
                  <a:pt x="2295261" y="1797050"/>
                </a:lnTo>
                <a:lnTo>
                  <a:pt x="2305050" y="1783556"/>
                </a:lnTo>
                <a:lnTo>
                  <a:pt x="2314311" y="1770327"/>
                </a:lnTo>
                <a:lnTo>
                  <a:pt x="2323571" y="1757363"/>
                </a:lnTo>
                <a:lnTo>
                  <a:pt x="2332302" y="1744134"/>
                </a:lnTo>
                <a:lnTo>
                  <a:pt x="2340769" y="1731169"/>
                </a:lnTo>
                <a:lnTo>
                  <a:pt x="2348971" y="1718469"/>
                </a:lnTo>
                <a:lnTo>
                  <a:pt x="2356908" y="1705240"/>
                </a:lnTo>
                <a:lnTo>
                  <a:pt x="2364581" y="1692540"/>
                </a:lnTo>
                <a:lnTo>
                  <a:pt x="2371990" y="1679575"/>
                </a:lnTo>
                <a:lnTo>
                  <a:pt x="2378869" y="1666611"/>
                </a:lnTo>
                <a:lnTo>
                  <a:pt x="2385748" y="1653911"/>
                </a:lnTo>
                <a:lnTo>
                  <a:pt x="2392098" y="1641475"/>
                </a:lnTo>
                <a:lnTo>
                  <a:pt x="2398183" y="1628511"/>
                </a:lnTo>
                <a:lnTo>
                  <a:pt x="2404004" y="1616075"/>
                </a:lnTo>
                <a:lnTo>
                  <a:pt x="2409561" y="1603375"/>
                </a:lnTo>
                <a:lnTo>
                  <a:pt x="2414588" y="1590940"/>
                </a:lnTo>
                <a:lnTo>
                  <a:pt x="2419615" y="1578504"/>
                </a:lnTo>
                <a:lnTo>
                  <a:pt x="2424377" y="1565804"/>
                </a:lnTo>
                <a:lnTo>
                  <a:pt x="2428611" y="1553369"/>
                </a:lnTo>
                <a:lnTo>
                  <a:pt x="2432844" y="1541198"/>
                </a:lnTo>
                <a:lnTo>
                  <a:pt x="2436548" y="1528763"/>
                </a:lnTo>
                <a:lnTo>
                  <a:pt x="2439988" y="1516592"/>
                </a:lnTo>
                <a:lnTo>
                  <a:pt x="2442898" y="1504156"/>
                </a:lnTo>
                <a:lnTo>
                  <a:pt x="2445808" y="1491986"/>
                </a:lnTo>
                <a:lnTo>
                  <a:pt x="2448454" y="1479815"/>
                </a:lnTo>
                <a:lnTo>
                  <a:pt x="2450571" y="1467644"/>
                </a:lnTo>
                <a:lnTo>
                  <a:pt x="2452423" y="1455738"/>
                </a:lnTo>
                <a:lnTo>
                  <a:pt x="2454011" y="1443831"/>
                </a:lnTo>
                <a:lnTo>
                  <a:pt x="2455598" y="1431661"/>
                </a:lnTo>
                <a:lnTo>
                  <a:pt x="2456656" y="1419754"/>
                </a:lnTo>
                <a:lnTo>
                  <a:pt x="2457186" y="1407584"/>
                </a:lnTo>
                <a:lnTo>
                  <a:pt x="2457715" y="1395942"/>
                </a:lnTo>
                <a:lnTo>
                  <a:pt x="2457715" y="1384036"/>
                </a:lnTo>
                <a:lnTo>
                  <a:pt x="2457715" y="1371336"/>
                </a:lnTo>
                <a:lnTo>
                  <a:pt x="2457186" y="1358900"/>
                </a:lnTo>
                <a:lnTo>
                  <a:pt x="2456656" y="1346465"/>
                </a:lnTo>
                <a:lnTo>
                  <a:pt x="2455598" y="1333765"/>
                </a:lnTo>
                <a:lnTo>
                  <a:pt x="2454275" y="1321594"/>
                </a:lnTo>
                <a:lnTo>
                  <a:pt x="2452688" y="1309423"/>
                </a:lnTo>
                <a:lnTo>
                  <a:pt x="2450571" y="1297517"/>
                </a:lnTo>
                <a:lnTo>
                  <a:pt x="2448454" y="1285611"/>
                </a:lnTo>
                <a:lnTo>
                  <a:pt x="2446073" y="1273969"/>
                </a:lnTo>
                <a:lnTo>
                  <a:pt x="2443427" y="1262063"/>
                </a:lnTo>
                <a:lnTo>
                  <a:pt x="2440252" y="1250686"/>
                </a:lnTo>
                <a:lnTo>
                  <a:pt x="2436813" y="1239044"/>
                </a:lnTo>
                <a:lnTo>
                  <a:pt x="2433108" y="1227931"/>
                </a:lnTo>
                <a:lnTo>
                  <a:pt x="2429140" y="1216554"/>
                </a:lnTo>
                <a:lnTo>
                  <a:pt x="2424906" y="1205442"/>
                </a:lnTo>
                <a:lnTo>
                  <a:pt x="2420408" y="1194329"/>
                </a:lnTo>
                <a:lnTo>
                  <a:pt x="2415381" y="1183746"/>
                </a:lnTo>
                <a:lnTo>
                  <a:pt x="2410354" y="1172898"/>
                </a:lnTo>
                <a:lnTo>
                  <a:pt x="2405063" y="1162315"/>
                </a:lnTo>
                <a:lnTo>
                  <a:pt x="2398977" y="1151731"/>
                </a:lnTo>
                <a:lnTo>
                  <a:pt x="2393156" y="1141413"/>
                </a:lnTo>
                <a:lnTo>
                  <a:pt x="2386806" y="1131094"/>
                </a:lnTo>
                <a:lnTo>
                  <a:pt x="2380192" y="1120775"/>
                </a:lnTo>
                <a:lnTo>
                  <a:pt x="2373313" y="1110986"/>
                </a:lnTo>
                <a:lnTo>
                  <a:pt x="2366169" y="1100931"/>
                </a:lnTo>
                <a:lnTo>
                  <a:pt x="2358496" y="1091142"/>
                </a:lnTo>
                <a:lnTo>
                  <a:pt x="2350823" y="1081352"/>
                </a:lnTo>
                <a:lnTo>
                  <a:pt x="2342621" y="1071827"/>
                </a:lnTo>
                <a:lnTo>
                  <a:pt x="2334154" y="1062302"/>
                </a:lnTo>
                <a:lnTo>
                  <a:pt x="2325423" y="1053042"/>
                </a:lnTo>
                <a:lnTo>
                  <a:pt x="2316427" y="1043781"/>
                </a:lnTo>
                <a:lnTo>
                  <a:pt x="2307167" y="1034521"/>
                </a:lnTo>
                <a:lnTo>
                  <a:pt x="2297642" y="1025790"/>
                </a:lnTo>
                <a:lnTo>
                  <a:pt x="2288117" y="1017058"/>
                </a:lnTo>
                <a:lnTo>
                  <a:pt x="2278063" y="1008856"/>
                </a:lnTo>
                <a:lnTo>
                  <a:pt x="2268273" y="1000390"/>
                </a:lnTo>
                <a:lnTo>
                  <a:pt x="2257954" y="992717"/>
                </a:lnTo>
                <a:lnTo>
                  <a:pt x="2247636" y="985573"/>
                </a:lnTo>
                <a:lnTo>
                  <a:pt x="2237317" y="978165"/>
                </a:lnTo>
                <a:lnTo>
                  <a:pt x="2226733" y="971286"/>
                </a:lnTo>
                <a:lnTo>
                  <a:pt x="2215886" y="964671"/>
                </a:lnTo>
                <a:lnTo>
                  <a:pt x="2204773" y="958321"/>
                </a:lnTo>
                <a:lnTo>
                  <a:pt x="2193925" y="952236"/>
                </a:lnTo>
                <a:lnTo>
                  <a:pt x="2182813" y="946150"/>
                </a:lnTo>
                <a:lnTo>
                  <a:pt x="2171436" y="940858"/>
                </a:lnTo>
                <a:lnTo>
                  <a:pt x="2159794" y="935831"/>
                </a:lnTo>
                <a:lnTo>
                  <a:pt x="2148152" y="930540"/>
                </a:lnTo>
                <a:lnTo>
                  <a:pt x="2136511" y="926042"/>
                </a:lnTo>
                <a:lnTo>
                  <a:pt x="2124340" y="921544"/>
                </a:lnTo>
                <a:lnTo>
                  <a:pt x="2112433" y="917575"/>
                </a:lnTo>
                <a:lnTo>
                  <a:pt x="2100263" y="913871"/>
                </a:lnTo>
                <a:lnTo>
                  <a:pt x="2087563" y="910167"/>
                </a:lnTo>
                <a:lnTo>
                  <a:pt x="2074863" y="906992"/>
                </a:lnTo>
                <a:lnTo>
                  <a:pt x="2062427" y="904081"/>
                </a:lnTo>
                <a:lnTo>
                  <a:pt x="2049463" y="901436"/>
                </a:lnTo>
                <a:lnTo>
                  <a:pt x="2036234" y="899054"/>
                </a:lnTo>
                <a:lnTo>
                  <a:pt x="2023269" y="896938"/>
                </a:lnTo>
                <a:lnTo>
                  <a:pt x="2009775" y="895086"/>
                </a:lnTo>
                <a:lnTo>
                  <a:pt x="1996281" y="893498"/>
                </a:lnTo>
                <a:lnTo>
                  <a:pt x="1982523" y="892440"/>
                </a:lnTo>
                <a:lnTo>
                  <a:pt x="1969029" y="891117"/>
                </a:lnTo>
                <a:lnTo>
                  <a:pt x="1955006" y="890588"/>
                </a:lnTo>
                <a:lnTo>
                  <a:pt x="1940983" y="890323"/>
                </a:lnTo>
                <a:lnTo>
                  <a:pt x="1926696" y="890058"/>
                </a:lnTo>
                <a:lnTo>
                  <a:pt x="1911879" y="890323"/>
                </a:lnTo>
                <a:lnTo>
                  <a:pt x="1897063" y="890588"/>
                </a:lnTo>
                <a:lnTo>
                  <a:pt x="1883040" y="891381"/>
                </a:lnTo>
                <a:lnTo>
                  <a:pt x="1868488" y="892440"/>
                </a:lnTo>
                <a:lnTo>
                  <a:pt x="1854729" y="893763"/>
                </a:lnTo>
                <a:lnTo>
                  <a:pt x="1840706" y="895350"/>
                </a:lnTo>
                <a:lnTo>
                  <a:pt x="1826683" y="897202"/>
                </a:lnTo>
                <a:lnTo>
                  <a:pt x="1813454" y="899319"/>
                </a:lnTo>
                <a:lnTo>
                  <a:pt x="1799960" y="901965"/>
                </a:lnTo>
                <a:lnTo>
                  <a:pt x="1786731" y="904875"/>
                </a:lnTo>
                <a:lnTo>
                  <a:pt x="1773767" y="907521"/>
                </a:lnTo>
                <a:lnTo>
                  <a:pt x="1760538" y="910961"/>
                </a:lnTo>
                <a:lnTo>
                  <a:pt x="1747838" y="914665"/>
                </a:lnTo>
                <a:lnTo>
                  <a:pt x="1735402" y="918633"/>
                </a:lnTo>
                <a:lnTo>
                  <a:pt x="1722967" y="922867"/>
                </a:lnTo>
                <a:lnTo>
                  <a:pt x="1710796" y="927629"/>
                </a:lnTo>
                <a:lnTo>
                  <a:pt x="1698890" y="932392"/>
                </a:lnTo>
                <a:lnTo>
                  <a:pt x="1686983" y="937419"/>
                </a:lnTo>
                <a:lnTo>
                  <a:pt x="1674813" y="942975"/>
                </a:lnTo>
                <a:lnTo>
                  <a:pt x="1663435" y="948531"/>
                </a:lnTo>
                <a:lnTo>
                  <a:pt x="1652059" y="954617"/>
                </a:lnTo>
                <a:lnTo>
                  <a:pt x="1640946" y="960702"/>
                </a:lnTo>
                <a:lnTo>
                  <a:pt x="1629833" y="967317"/>
                </a:lnTo>
                <a:lnTo>
                  <a:pt x="1618721" y="974461"/>
                </a:lnTo>
                <a:lnTo>
                  <a:pt x="1608138" y="981604"/>
                </a:lnTo>
                <a:lnTo>
                  <a:pt x="1597554" y="988748"/>
                </a:lnTo>
                <a:lnTo>
                  <a:pt x="1587235" y="996686"/>
                </a:lnTo>
                <a:lnTo>
                  <a:pt x="1576917" y="1004888"/>
                </a:lnTo>
                <a:lnTo>
                  <a:pt x="1566863" y="1013090"/>
                </a:lnTo>
                <a:lnTo>
                  <a:pt x="1556809" y="1021821"/>
                </a:lnTo>
                <a:lnTo>
                  <a:pt x="1547283" y="1030552"/>
                </a:lnTo>
                <a:lnTo>
                  <a:pt x="1537758" y="1039813"/>
                </a:lnTo>
                <a:lnTo>
                  <a:pt x="1528498" y="1049602"/>
                </a:lnTo>
                <a:lnTo>
                  <a:pt x="1519238" y="1059656"/>
                </a:lnTo>
                <a:lnTo>
                  <a:pt x="1510242" y="1069975"/>
                </a:lnTo>
                <a:lnTo>
                  <a:pt x="1501510" y="1081088"/>
                </a:lnTo>
                <a:lnTo>
                  <a:pt x="1493044" y="1092465"/>
                </a:lnTo>
                <a:lnTo>
                  <a:pt x="1484577" y="1104371"/>
                </a:lnTo>
                <a:lnTo>
                  <a:pt x="1476375" y="1116806"/>
                </a:lnTo>
                <a:lnTo>
                  <a:pt x="1468438" y="1129771"/>
                </a:lnTo>
                <a:lnTo>
                  <a:pt x="1460765" y="1142736"/>
                </a:lnTo>
                <a:lnTo>
                  <a:pt x="1453092" y="1156494"/>
                </a:lnTo>
                <a:lnTo>
                  <a:pt x="1445683" y="1170517"/>
                </a:lnTo>
                <a:lnTo>
                  <a:pt x="1438275" y="1185069"/>
                </a:lnTo>
                <a:lnTo>
                  <a:pt x="1431396" y="1200150"/>
                </a:lnTo>
                <a:lnTo>
                  <a:pt x="1424517" y="1215496"/>
                </a:lnTo>
                <a:lnTo>
                  <a:pt x="1417902" y="1231371"/>
                </a:lnTo>
                <a:lnTo>
                  <a:pt x="1411552" y="1247775"/>
                </a:lnTo>
                <a:lnTo>
                  <a:pt x="1405202" y="1264709"/>
                </a:lnTo>
                <a:lnTo>
                  <a:pt x="1399117" y="1281642"/>
                </a:lnTo>
                <a:lnTo>
                  <a:pt x="1393296" y="1299634"/>
                </a:lnTo>
                <a:lnTo>
                  <a:pt x="1387740" y="1317361"/>
                </a:lnTo>
                <a:lnTo>
                  <a:pt x="1382183" y="1336146"/>
                </a:lnTo>
                <a:lnTo>
                  <a:pt x="1376892" y="1355196"/>
                </a:lnTo>
                <a:lnTo>
                  <a:pt x="1371865" y="1374511"/>
                </a:lnTo>
                <a:lnTo>
                  <a:pt x="1367102" y="1394619"/>
                </a:lnTo>
                <a:lnTo>
                  <a:pt x="1362075" y="1414727"/>
                </a:lnTo>
                <a:lnTo>
                  <a:pt x="1357842" y="1435894"/>
                </a:lnTo>
                <a:lnTo>
                  <a:pt x="1353608" y="1457061"/>
                </a:lnTo>
                <a:lnTo>
                  <a:pt x="1349375" y="1478756"/>
                </a:lnTo>
                <a:lnTo>
                  <a:pt x="1345406" y="1500981"/>
                </a:lnTo>
                <a:lnTo>
                  <a:pt x="1341702" y="1523471"/>
                </a:lnTo>
                <a:lnTo>
                  <a:pt x="1338263" y="1546754"/>
                </a:lnTo>
                <a:lnTo>
                  <a:pt x="1334823" y="1570302"/>
                </a:lnTo>
                <a:lnTo>
                  <a:pt x="93663" y="1469231"/>
                </a:lnTo>
                <a:lnTo>
                  <a:pt x="98161" y="1436688"/>
                </a:lnTo>
                <a:lnTo>
                  <a:pt x="103188" y="1404673"/>
                </a:lnTo>
                <a:lnTo>
                  <a:pt x="108479" y="1372659"/>
                </a:lnTo>
                <a:lnTo>
                  <a:pt x="113771" y="1341438"/>
                </a:lnTo>
                <a:lnTo>
                  <a:pt x="119592" y="1311011"/>
                </a:lnTo>
                <a:lnTo>
                  <a:pt x="125413" y="1280584"/>
                </a:lnTo>
                <a:lnTo>
                  <a:pt x="131498" y="1250686"/>
                </a:lnTo>
                <a:lnTo>
                  <a:pt x="137848" y="1221052"/>
                </a:lnTo>
                <a:lnTo>
                  <a:pt x="144463" y="1192213"/>
                </a:lnTo>
                <a:lnTo>
                  <a:pt x="151342" y="1163373"/>
                </a:lnTo>
                <a:lnTo>
                  <a:pt x="158486" y="1135327"/>
                </a:lnTo>
                <a:lnTo>
                  <a:pt x="165894" y="1107811"/>
                </a:lnTo>
                <a:lnTo>
                  <a:pt x="173038" y="1080558"/>
                </a:lnTo>
                <a:lnTo>
                  <a:pt x="180975" y="1053836"/>
                </a:lnTo>
                <a:lnTo>
                  <a:pt x="188913" y="1027642"/>
                </a:lnTo>
                <a:lnTo>
                  <a:pt x="197379" y="1001977"/>
                </a:lnTo>
                <a:lnTo>
                  <a:pt x="205846" y="976313"/>
                </a:lnTo>
                <a:lnTo>
                  <a:pt x="214577" y="951706"/>
                </a:lnTo>
                <a:lnTo>
                  <a:pt x="223308" y="926836"/>
                </a:lnTo>
                <a:lnTo>
                  <a:pt x="232833" y="903023"/>
                </a:lnTo>
                <a:lnTo>
                  <a:pt x="242094" y="879475"/>
                </a:lnTo>
                <a:lnTo>
                  <a:pt x="251883" y="856192"/>
                </a:lnTo>
                <a:lnTo>
                  <a:pt x="261673" y="833702"/>
                </a:lnTo>
                <a:lnTo>
                  <a:pt x="271992" y="811477"/>
                </a:lnTo>
                <a:lnTo>
                  <a:pt x="282310" y="789781"/>
                </a:lnTo>
                <a:lnTo>
                  <a:pt x="292894" y="768615"/>
                </a:lnTo>
                <a:lnTo>
                  <a:pt x="304006" y="747448"/>
                </a:lnTo>
                <a:lnTo>
                  <a:pt x="315119" y="727075"/>
                </a:lnTo>
                <a:lnTo>
                  <a:pt x="326496" y="707231"/>
                </a:lnTo>
                <a:lnTo>
                  <a:pt x="338138" y="687652"/>
                </a:lnTo>
                <a:lnTo>
                  <a:pt x="349779" y="668602"/>
                </a:lnTo>
                <a:lnTo>
                  <a:pt x="361950" y="649817"/>
                </a:lnTo>
                <a:lnTo>
                  <a:pt x="374121" y="631296"/>
                </a:lnTo>
                <a:lnTo>
                  <a:pt x="386821" y="613569"/>
                </a:lnTo>
                <a:lnTo>
                  <a:pt x="399521" y="595577"/>
                </a:lnTo>
                <a:lnTo>
                  <a:pt x="413015" y="578379"/>
                </a:lnTo>
                <a:lnTo>
                  <a:pt x="426508" y="560917"/>
                </a:lnTo>
                <a:lnTo>
                  <a:pt x="440531" y="544248"/>
                </a:lnTo>
                <a:lnTo>
                  <a:pt x="454819" y="527315"/>
                </a:lnTo>
                <a:lnTo>
                  <a:pt x="469106" y="510911"/>
                </a:lnTo>
                <a:lnTo>
                  <a:pt x="483923" y="495036"/>
                </a:lnTo>
                <a:lnTo>
                  <a:pt x="499269" y="479161"/>
                </a:lnTo>
                <a:lnTo>
                  <a:pt x="514615" y="463550"/>
                </a:lnTo>
                <a:lnTo>
                  <a:pt x="530490" y="448204"/>
                </a:lnTo>
                <a:lnTo>
                  <a:pt x="546365" y="433123"/>
                </a:lnTo>
                <a:lnTo>
                  <a:pt x="562769" y="418306"/>
                </a:lnTo>
                <a:lnTo>
                  <a:pt x="579702" y="404019"/>
                </a:lnTo>
                <a:lnTo>
                  <a:pt x="596636" y="389731"/>
                </a:lnTo>
                <a:lnTo>
                  <a:pt x="613833" y="375709"/>
                </a:lnTo>
                <a:lnTo>
                  <a:pt x="631561" y="362215"/>
                </a:lnTo>
                <a:lnTo>
                  <a:pt x="649552" y="348456"/>
                </a:lnTo>
                <a:lnTo>
                  <a:pt x="667544" y="335492"/>
                </a:lnTo>
                <a:lnTo>
                  <a:pt x="686329" y="322792"/>
                </a:lnTo>
                <a:lnTo>
                  <a:pt x="705115" y="309827"/>
                </a:lnTo>
                <a:lnTo>
                  <a:pt x="724429" y="297656"/>
                </a:lnTo>
                <a:lnTo>
                  <a:pt x="743744" y="285486"/>
                </a:lnTo>
                <a:lnTo>
                  <a:pt x="763588" y="273844"/>
                </a:lnTo>
                <a:lnTo>
                  <a:pt x="783696" y="262202"/>
                </a:lnTo>
                <a:lnTo>
                  <a:pt x="804069" y="250825"/>
                </a:lnTo>
                <a:lnTo>
                  <a:pt x="824971" y="239713"/>
                </a:lnTo>
                <a:lnTo>
                  <a:pt x="845873" y="228865"/>
                </a:lnTo>
                <a:lnTo>
                  <a:pt x="867040" y="218546"/>
                </a:lnTo>
                <a:lnTo>
                  <a:pt x="888736" y="208227"/>
                </a:lnTo>
                <a:lnTo>
                  <a:pt x="910960" y="198438"/>
                </a:lnTo>
                <a:lnTo>
                  <a:pt x="933186" y="188648"/>
                </a:lnTo>
                <a:lnTo>
                  <a:pt x="956204" y="179388"/>
                </a:lnTo>
                <a:lnTo>
                  <a:pt x="979752" y="170127"/>
                </a:lnTo>
                <a:lnTo>
                  <a:pt x="1003829" y="161396"/>
                </a:lnTo>
                <a:lnTo>
                  <a:pt x="1028700" y="152929"/>
                </a:lnTo>
                <a:lnTo>
                  <a:pt x="1053571" y="144992"/>
                </a:lnTo>
                <a:lnTo>
                  <a:pt x="1079500" y="137054"/>
                </a:lnTo>
                <a:lnTo>
                  <a:pt x="1105429" y="129646"/>
                </a:lnTo>
                <a:lnTo>
                  <a:pt x="1132152" y="122238"/>
                </a:lnTo>
                <a:lnTo>
                  <a:pt x="1159404" y="115359"/>
                </a:lnTo>
                <a:lnTo>
                  <a:pt x="1187185" y="108744"/>
                </a:lnTo>
                <a:lnTo>
                  <a:pt x="1215760" y="102658"/>
                </a:lnTo>
                <a:lnTo>
                  <a:pt x="1244335" y="96309"/>
                </a:lnTo>
                <a:lnTo>
                  <a:pt x="1273969" y="91017"/>
                </a:lnTo>
                <a:lnTo>
                  <a:pt x="1303602" y="85461"/>
                </a:lnTo>
                <a:lnTo>
                  <a:pt x="1334294" y="80434"/>
                </a:lnTo>
                <a:lnTo>
                  <a:pt x="1365250" y="75671"/>
                </a:lnTo>
                <a:lnTo>
                  <a:pt x="1396735" y="71173"/>
                </a:lnTo>
                <a:lnTo>
                  <a:pt x="1428750" y="67204"/>
                </a:lnTo>
                <a:lnTo>
                  <a:pt x="1461294" y="63236"/>
                </a:lnTo>
                <a:lnTo>
                  <a:pt x="1494367" y="59796"/>
                </a:lnTo>
                <a:lnTo>
                  <a:pt x="1527969" y="56621"/>
                </a:lnTo>
                <a:lnTo>
                  <a:pt x="1562365" y="53711"/>
                </a:lnTo>
                <a:lnTo>
                  <a:pt x="1596760" y="50800"/>
                </a:lnTo>
                <a:lnTo>
                  <a:pt x="1632215" y="48684"/>
                </a:lnTo>
                <a:lnTo>
                  <a:pt x="1667934" y="46567"/>
                </a:lnTo>
                <a:lnTo>
                  <a:pt x="1703917" y="44979"/>
                </a:lnTo>
                <a:lnTo>
                  <a:pt x="1740694" y="43921"/>
                </a:lnTo>
                <a:lnTo>
                  <a:pt x="1778265" y="42598"/>
                </a:lnTo>
                <a:lnTo>
                  <a:pt x="1816100" y="41804"/>
                </a:lnTo>
                <a:lnTo>
                  <a:pt x="1854200" y="41540"/>
                </a:lnTo>
                <a:close/>
                <a:moveTo>
                  <a:pt x="5510213" y="0"/>
                </a:moveTo>
                <a:cubicBezTo>
                  <a:pt x="6487792" y="0"/>
                  <a:pt x="7280275" y="1017080"/>
                  <a:pt x="7280275" y="2271713"/>
                </a:cubicBezTo>
                <a:cubicBezTo>
                  <a:pt x="7280275" y="3526345"/>
                  <a:pt x="6487792" y="4543425"/>
                  <a:pt x="5510213" y="4543425"/>
                </a:cubicBezTo>
                <a:cubicBezTo>
                  <a:pt x="4532634" y="4543425"/>
                  <a:pt x="3740151" y="3526345"/>
                  <a:pt x="3740151" y="2271713"/>
                </a:cubicBezTo>
                <a:cubicBezTo>
                  <a:pt x="3740151" y="1017080"/>
                  <a:pt x="4532634" y="0"/>
                  <a:pt x="55102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8255000" y="642465"/>
            <a:ext cx="4203699" cy="4545832"/>
            <a:chOff x="3670300" y="3841750"/>
            <a:chExt cx="2789238" cy="3016251"/>
          </a:xfrm>
          <a:solidFill>
            <a:schemeClr val="bg1">
              <a:lumMod val="95000"/>
              <a:alpha val="31000"/>
            </a:schemeClr>
          </a:solidFill>
        </p:grpSpPr>
        <p:sp>
          <p:nvSpPr>
            <p:cNvPr id="88" name="Freeform 73"/>
            <p:cNvSpPr>
              <a:spLocks noEditPoints="1"/>
            </p:cNvSpPr>
            <p:nvPr/>
          </p:nvSpPr>
          <p:spPr bwMode="auto">
            <a:xfrm>
              <a:off x="3670300" y="4256088"/>
              <a:ext cx="2600325" cy="2601913"/>
            </a:xfrm>
            <a:custGeom>
              <a:avLst/>
              <a:gdLst>
                <a:gd name="T0" fmla="*/ 1372 w 1638"/>
                <a:gd name="T1" fmla="*/ 462 h 1639"/>
                <a:gd name="T2" fmla="*/ 1052 w 1638"/>
                <a:gd name="T3" fmla="*/ 66 h 1639"/>
                <a:gd name="T4" fmla="*/ 1029 w 1638"/>
                <a:gd name="T5" fmla="*/ 27 h 1639"/>
                <a:gd name="T6" fmla="*/ 709 w 1638"/>
                <a:gd name="T7" fmla="*/ 8 h 1639"/>
                <a:gd name="T8" fmla="*/ 408 w 1638"/>
                <a:gd name="T9" fmla="*/ 108 h 1639"/>
                <a:gd name="T10" fmla="*/ 166 w 1638"/>
                <a:gd name="T11" fmla="*/ 323 h 1639"/>
                <a:gd name="T12" fmla="*/ 27 w 1638"/>
                <a:gd name="T13" fmla="*/ 608 h 1639"/>
                <a:gd name="T14" fmla="*/ 4 w 1638"/>
                <a:gd name="T15" fmla="*/ 920 h 1639"/>
                <a:gd name="T16" fmla="*/ 108 w 1638"/>
                <a:gd name="T17" fmla="*/ 1227 h 1639"/>
                <a:gd name="T18" fmla="*/ 320 w 1638"/>
                <a:gd name="T19" fmla="*/ 1470 h 1639"/>
                <a:gd name="T20" fmla="*/ 605 w 1638"/>
                <a:gd name="T21" fmla="*/ 1608 h 1639"/>
                <a:gd name="T22" fmla="*/ 1029 w 1638"/>
                <a:gd name="T23" fmla="*/ 1608 h 1639"/>
                <a:gd name="T24" fmla="*/ 1364 w 1638"/>
                <a:gd name="T25" fmla="*/ 1431 h 1639"/>
                <a:gd name="T26" fmla="*/ 1553 w 1638"/>
                <a:gd name="T27" fmla="*/ 1177 h 1639"/>
                <a:gd name="T28" fmla="*/ 1634 w 1638"/>
                <a:gd name="T29" fmla="*/ 873 h 1639"/>
                <a:gd name="T30" fmla="*/ 1595 w 1638"/>
                <a:gd name="T31" fmla="*/ 562 h 1639"/>
                <a:gd name="T32" fmla="*/ 1511 w 1638"/>
                <a:gd name="T33" fmla="*/ 396 h 1639"/>
                <a:gd name="T34" fmla="*/ 798 w 1638"/>
                <a:gd name="T35" fmla="*/ 843 h 1639"/>
                <a:gd name="T36" fmla="*/ 1403 w 1638"/>
                <a:gd name="T37" fmla="*/ 589 h 1639"/>
                <a:gd name="T38" fmla="*/ 1445 w 1638"/>
                <a:gd name="T39" fmla="*/ 820 h 1639"/>
                <a:gd name="T40" fmla="*/ 1399 w 1638"/>
                <a:gd name="T41" fmla="*/ 1050 h 1639"/>
                <a:gd name="T42" fmla="*/ 1276 w 1638"/>
                <a:gd name="T43" fmla="*/ 1247 h 1639"/>
                <a:gd name="T44" fmla="*/ 1056 w 1638"/>
                <a:gd name="T45" fmla="*/ 1397 h 1639"/>
                <a:gd name="T46" fmla="*/ 740 w 1638"/>
                <a:gd name="T47" fmla="*/ 1439 h 1639"/>
                <a:gd name="T48" fmla="*/ 443 w 1638"/>
                <a:gd name="T49" fmla="*/ 1320 h 1639"/>
                <a:gd name="T50" fmla="*/ 247 w 1638"/>
                <a:gd name="T51" fmla="*/ 1077 h 1639"/>
                <a:gd name="T52" fmla="*/ 193 w 1638"/>
                <a:gd name="T53" fmla="*/ 839 h 1639"/>
                <a:gd name="T54" fmla="*/ 231 w 1638"/>
                <a:gd name="T55" fmla="*/ 597 h 1639"/>
                <a:gd name="T56" fmla="*/ 358 w 1638"/>
                <a:gd name="T57" fmla="*/ 393 h 1639"/>
                <a:gd name="T58" fmla="*/ 555 w 1638"/>
                <a:gd name="T59" fmla="*/ 250 h 1639"/>
                <a:gd name="T60" fmla="*/ 778 w 1638"/>
                <a:gd name="T61" fmla="*/ 193 h 1639"/>
                <a:gd name="T62" fmla="*/ 790 w 1638"/>
                <a:gd name="T63" fmla="*/ 812 h 1639"/>
                <a:gd name="T64" fmla="*/ 990 w 1638"/>
                <a:gd name="T65" fmla="*/ 1554 h 1639"/>
                <a:gd name="T66" fmla="*/ 694 w 1638"/>
                <a:gd name="T67" fmla="*/ 1566 h 1639"/>
                <a:gd name="T68" fmla="*/ 416 w 1638"/>
                <a:gd name="T69" fmla="*/ 1462 h 1639"/>
                <a:gd name="T70" fmla="*/ 200 w 1638"/>
                <a:gd name="T71" fmla="*/ 1262 h 1639"/>
                <a:gd name="T72" fmla="*/ 77 w 1638"/>
                <a:gd name="T73" fmla="*/ 985 h 1639"/>
                <a:gd name="T74" fmla="*/ 69 w 1638"/>
                <a:gd name="T75" fmla="*/ 693 h 1639"/>
                <a:gd name="T76" fmla="*/ 173 w 1638"/>
                <a:gd name="T77" fmla="*/ 423 h 1639"/>
                <a:gd name="T78" fmla="*/ 374 w 1638"/>
                <a:gd name="T79" fmla="*/ 204 h 1639"/>
                <a:gd name="T80" fmla="*/ 721 w 1638"/>
                <a:gd name="T81" fmla="*/ 69 h 1639"/>
                <a:gd name="T82" fmla="*/ 967 w 1638"/>
                <a:gd name="T83" fmla="*/ 146 h 1639"/>
                <a:gd name="T84" fmla="*/ 713 w 1638"/>
                <a:gd name="T85" fmla="*/ 139 h 1639"/>
                <a:gd name="T86" fmla="*/ 474 w 1638"/>
                <a:gd name="T87" fmla="*/ 223 h 1639"/>
                <a:gd name="T88" fmla="*/ 274 w 1638"/>
                <a:gd name="T89" fmla="*/ 400 h 1639"/>
                <a:gd name="T90" fmla="*/ 154 w 1638"/>
                <a:gd name="T91" fmla="*/ 639 h 1639"/>
                <a:gd name="T92" fmla="*/ 135 w 1638"/>
                <a:gd name="T93" fmla="*/ 908 h 1639"/>
                <a:gd name="T94" fmla="*/ 224 w 1638"/>
                <a:gd name="T95" fmla="*/ 1162 h 1639"/>
                <a:gd name="T96" fmla="*/ 478 w 1638"/>
                <a:gd name="T97" fmla="*/ 1416 h 1639"/>
                <a:gd name="T98" fmla="*/ 821 w 1638"/>
                <a:gd name="T99" fmla="*/ 1504 h 1639"/>
                <a:gd name="T100" fmla="*/ 1164 w 1638"/>
                <a:gd name="T101" fmla="*/ 1412 h 1639"/>
                <a:gd name="T102" fmla="*/ 1364 w 1638"/>
                <a:gd name="T103" fmla="*/ 1239 h 1639"/>
                <a:gd name="T104" fmla="*/ 1480 w 1638"/>
                <a:gd name="T105" fmla="*/ 1008 h 1639"/>
                <a:gd name="T106" fmla="*/ 1503 w 1638"/>
                <a:gd name="T107" fmla="*/ 754 h 1639"/>
                <a:gd name="T108" fmla="*/ 1430 w 1638"/>
                <a:gd name="T109" fmla="*/ 500 h 1639"/>
                <a:gd name="T110" fmla="*/ 1561 w 1638"/>
                <a:gd name="T111" fmla="*/ 673 h 1639"/>
                <a:gd name="T112" fmla="*/ 1565 w 1638"/>
                <a:gd name="T113" fmla="*/ 958 h 1639"/>
                <a:gd name="T114" fmla="*/ 1461 w 1638"/>
                <a:gd name="T115" fmla="*/ 1224 h 1639"/>
                <a:gd name="T116" fmla="*/ 1260 w 1638"/>
                <a:gd name="T117" fmla="*/ 1431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38" h="1639">
                  <a:moveTo>
                    <a:pt x="1511" y="396"/>
                  </a:moveTo>
                  <a:lnTo>
                    <a:pt x="1499" y="393"/>
                  </a:lnTo>
                  <a:lnTo>
                    <a:pt x="1488" y="396"/>
                  </a:lnTo>
                  <a:lnTo>
                    <a:pt x="1372" y="462"/>
                  </a:lnTo>
                  <a:lnTo>
                    <a:pt x="1372" y="462"/>
                  </a:lnTo>
                  <a:lnTo>
                    <a:pt x="1372" y="466"/>
                  </a:lnTo>
                  <a:lnTo>
                    <a:pt x="867" y="754"/>
                  </a:lnTo>
                  <a:lnTo>
                    <a:pt x="1052" y="66"/>
                  </a:lnTo>
                  <a:lnTo>
                    <a:pt x="1052" y="54"/>
                  </a:lnTo>
                  <a:lnTo>
                    <a:pt x="1048" y="43"/>
                  </a:lnTo>
                  <a:lnTo>
                    <a:pt x="1041" y="35"/>
                  </a:lnTo>
                  <a:lnTo>
                    <a:pt x="1029" y="27"/>
                  </a:lnTo>
                  <a:lnTo>
                    <a:pt x="952" y="12"/>
                  </a:lnTo>
                  <a:lnTo>
                    <a:pt x="871" y="0"/>
                  </a:lnTo>
                  <a:lnTo>
                    <a:pt x="790" y="0"/>
                  </a:lnTo>
                  <a:lnTo>
                    <a:pt x="709" y="8"/>
                  </a:lnTo>
                  <a:lnTo>
                    <a:pt x="632" y="19"/>
                  </a:lnTo>
                  <a:lnTo>
                    <a:pt x="555" y="43"/>
                  </a:lnTo>
                  <a:lnTo>
                    <a:pt x="482" y="73"/>
                  </a:lnTo>
                  <a:lnTo>
                    <a:pt x="408" y="108"/>
                  </a:lnTo>
                  <a:lnTo>
                    <a:pt x="339" y="154"/>
                  </a:lnTo>
                  <a:lnTo>
                    <a:pt x="274" y="208"/>
                  </a:lnTo>
                  <a:lnTo>
                    <a:pt x="216" y="262"/>
                  </a:lnTo>
                  <a:lnTo>
                    <a:pt x="166" y="323"/>
                  </a:lnTo>
                  <a:lnTo>
                    <a:pt x="119" y="389"/>
                  </a:lnTo>
                  <a:lnTo>
                    <a:pt x="81" y="458"/>
                  </a:lnTo>
                  <a:lnTo>
                    <a:pt x="50" y="531"/>
                  </a:lnTo>
                  <a:lnTo>
                    <a:pt x="27" y="608"/>
                  </a:lnTo>
                  <a:lnTo>
                    <a:pt x="12" y="685"/>
                  </a:lnTo>
                  <a:lnTo>
                    <a:pt x="0" y="762"/>
                  </a:lnTo>
                  <a:lnTo>
                    <a:pt x="0" y="839"/>
                  </a:lnTo>
                  <a:lnTo>
                    <a:pt x="4" y="920"/>
                  </a:lnTo>
                  <a:lnTo>
                    <a:pt x="19" y="1000"/>
                  </a:lnTo>
                  <a:lnTo>
                    <a:pt x="39" y="1077"/>
                  </a:lnTo>
                  <a:lnTo>
                    <a:pt x="69" y="1154"/>
                  </a:lnTo>
                  <a:lnTo>
                    <a:pt x="108" y="1227"/>
                  </a:lnTo>
                  <a:lnTo>
                    <a:pt x="150" y="1297"/>
                  </a:lnTo>
                  <a:lnTo>
                    <a:pt x="200" y="1358"/>
                  </a:lnTo>
                  <a:lnTo>
                    <a:pt x="258" y="1416"/>
                  </a:lnTo>
                  <a:lnTo>
                    <a:pt x="320" y="1470"/>
                  </a:lnTo>
                  <a:lnTo>
                    <a:pt x="385" y="1512"/>
                  </a:lnTo>
                  <a:lnTo>
                    <a:pt x="455" y="1551"/>
                  </a:lnTo>
                  <a:lnTo>
                    <a:pt x="528" y="1585"/>
                  </a:lnTo>
                  <a:lnTo>
                    <a:pt x="605" y="1608"/>
                  </a:lnTo>
                  <a:lnTo>
                    <a:pt x="713" y="1631"/>
                  </a:lnTo>
                  <a:lnTo>
                    <a:pt x="821" y="1639"/>
                  </a:lnTo>
                  <a:lnTo>
                    <a:pt x="925" y="1631"/>
                  </a:lnTo>
                  <a:lnTo>
                    <a:pt x="1029" y="1608"/>
                  </a:lnTo>
                  <a:lnTo>
                    <a:pt x="1129" y="1574"/>
                  </a:lnTo>
                  <a:lnTo>
                    <a:pt x="1229" y="1527"/>
                  </a:lnTo>
                  <a:lnTo>
                    <a:pt x="1299" y="1481"/>
                  </a:lnTo>
                  <a:lnTo>
                    <a:pt x="1364" y="1431"/>
                  </a:lnTo>
                  <a:lnTo>
                    <a:pt x="1422" y="1374"/>
                  </a:lnTo>
                  <a:lnTo>
                    <a:pt x="1472" y="1312"/>
                  </a:lnTo>
                  <a:lnTo>
                    <a:pt x="1518" y="1247"/>
                  </a:lnTo>
                  <a:lnTo>
                    <a:pt x="1553" y="1177"/>
                  </a:lnTo>
                  <a:lnTo>
                    <a:pt x="1584" y="1104"/>
                  </a:lnTo>
                  <a:lnTo>
                    <a:pt x="1611" y="1031"/>
                  </a:lnTo>
                  <a:lnTo>
                    <a:pt x="1626" y="954"/>
                  </a:lnTo>
                  <a:lnTo>
                    <a:pt x="1634" y="873"/>
                  </a:lnTo>
                  <a:lnTo>
                    <a:pt x="1638" y="797"/>
                  </a:lnTo>
                  <a:lnTo>
                    <a:pt x="1630" y="716"/>
                  </a:lnTo>
                  <a:lnTo>
                    <a:pt x="1619" y="639"/>
                  </a:lnTo>
                  <a:lnTo>
                    <a:pt x="1595" y="562"/>
                  </a:lnTo>
                  <a:lnTo>
                    <a:pt x="1565" y="485"/>
                  </a:lnTo>
                  <a:lnTo>
                    <a:pt x="1530" y="408"/>
                  </a:lnTo>
                  <a:lnTo>
                    <a:pt x="1518" y="400"/>
                  </a:lnTo>
                  <a:lnTo>
                    <a:pt x="1511" y="396"/>
                  </a:lnTo>
                  <a:lnTo>
                    <a:pt x="1511" y="396"/>
                  </a:lnTo>
                  <a:close/>
                  <a:moveTo>
                    <a:pt x="790" y="812"/>
                  </a:moveTo>
                  <a:lnTo>
                    <a:pt x="790" y="827"/>
                  </a:lnTo>
                  <a:lnTo>
                    <a:pt x="798" y="843"/>
                  </a:lnTo>
                  <a:lnTo>
                    <a:pt x="817" y="850"/>
                  </a:lnTo>
                  <a:lnTo>
                    <a:pt x="832" y="847"/>
                  </a:lnTo>
                  <a:lnTo>
                    <a:pt x="1376" y="531"/>
                  </a:lnTo>
                  <a:lnTo>
                    <a:pt x="1403" y="589"/>
                  </a:lnTo>
                  <a:lnTo>
                    <a:pt x="1422" y="647"/>
                  </a:lnTo>
                  <a:lnTo>
                    <a:pt x="1434" y="704"/>
                  </a:lnTo>
                  <a:lnTo>
                    <a:pt x="1441" y="762"/>
                  </a:lnTo>
                  <a:lnTo>
                    <a:pt x="1445" y="820"/>
                  </a:lnTo>
                  <a:lnTo>
                    <a:pt x="1441" y="881"/>
                  </a:lnTo>
                  <a:lnTo>
                    <a:pt x="1434" y="939"/>
                  </a:lnTo>
                  <a:lnTo>
                    <a:pt x="1418" y="993"/>
                  </a:lnTo>
                  <a:lnTo>
                    <a:pt x="1399" y="1050"/>
                  </a:lnTo>
                  <a:lnTo>
                    <a:pt x="1376" y="1104"/>
                  </a:lnTo>
                  <a:lnTo>
                    <a:pt x="1349" y="1154"/>
                  </a:lnTo>
                  <a:lnTo>
                    <a:pt x="1314" y="1200"/>
                  </a:lnTo>
                  <a:lnTo>
                    <a:pt x="1276" y="1247"/>
                  </a:lnTo>
                  <a:lnTo>
                    <a:pt x="1233" y="1289"/>
                  </a:lnTo>
                  <a:lnTo>
                    <a:pt x="1183" y="1327"/>
                  </a:lnTo>
                  <a:lnTo>
                    <a:pt x="1133" y="1362"/>
                  </a:lnTo>
                  <a:lnTo>
                    <a:pt x="1056" y="1397"/>
                  </a:lnTo>
                  <a:lnTo>
                    <a:pt x="979" y="1424"/>
                  </a:lnTo>
                  <a:lnTo>
                    <a:pt x="898" y="1439"/>
                  </a:lnTo>
                  <a:lnTo>
                    <a:pt x="821" y="1443"/>
                  </a:lnTo>
                  <a:lnTo>
                    <a:pt x="740" y="1439"/>
                  </a:lnTo>
                  <a:lnTo>
                    <a:pt x="659" y="1424"/>
                  </a:lnTo>
                  <a:lnTo>
                    <a:pt x="582" y="1397"/>
                  </a:lnTo>
                  <a:lnTo>
                    <a:pt x="509" y="1362"/>
                  </a:lnTo>
                  <a:lnTo>
                    <a:pt x="443" y="1320"/>
                  </a:lnTo>
                  <a:lnTo>
                    <a:pt x="378" y="1266"/>
                  </a:lnTo>
                  <a:lnTo>
                    <a:pt x="324" y="1200"/>
                  </a:lnTo>
                  <a:lnTo>
                    <a:pt x="274" y="1131"/>
                  </a:lnTo>
                  <a:lnTo>
                    <a:pt x="247" y="1077"/>
                  </a:lnTo>
                  <a:lnTo>
                    <a:pt x="224" y="1020"/>
                  </a:lnTo>
                  <a:lnTo>
                    <a:pt x="208" y="958"/>
                  </a:lnTo>
                  <a:lnTo>
                    <a:pt x="197" y="900"/>
                  </a:lnTo>
                  <a:lnTo>
                    <a:pt x="193" y="839"/>
                  </a:lnTo>
                  <a:lnTo>
                    <a:pt x="193" y="777"/>
                  </a:lnTo>
                  <a:lnTo>
                    <a:pt x="200" y="716"/>
                  </a:lnTo>
                  <a:lnTo>
                    <a:pt x="212" y="658"/>
                  </a:lnTo>
                  <a:lnTo>
                    <a:pt x="231" y="597"/>
                  </a:lnTo>
                  <a:lnTo>
                    <a:pt x="258" y="539"/>
                  </a:lnTo>
                  <a:lnTo>
                    <a:pt x="285" y="489"/>
                  </a:lnTo>
                  <a:lnTo>
                    <a:pt x="320" y="439"/>
                  </a:lnTo>
                  <a:lnTo>
                    <a:pt x="358" y="393"/>
                  </a:lnTo>
                  <a:lnTo>
                    <a:pt x="405" y="346"/>
                  </a:lnTo>
                  <a:lnTo>
                    <a:pt x="451" y="312"/>
                  </a:lnTo>
                  <a:lnTo>
                    <a:pt x="505" y="277"/>
                  </a:lnTo>
                  <a:lnTo>
                    <a:pt x="555" y="250"/>
                  </a:lnTo>
                  <a:lnTo>
                    <a:pt x="609" y="227"/>
                  </a:lnTo>
                  <a:lnTo>
                    <a:pt x="667" y="212"/>
                  </a:lnTo>
                  <a:lnTo>
                    <a:pt x="721" y="200"/>
                  </a:lnTo>
                  <a:lnTo>
                    <a:pt x="778" y="193"/>
                  </a:lnTo>
                  <a:lnTo>
                    <a:pt x="836" y="193"/>
                  </a:lnTo>
                  <a:lnTo>
                    <a:pt x="894" y="196"/>
                  </a:lnTo>
                  <a:lnTo>
                    <a:pt x="952" y="208"/>
                  </a:lnTo>
                  <a:lnTo>
                    <a:pt x="790" y="812"/>
                  </a:lnTo>
                  <a:close/>
                  <a:moveTo>
                    <a:pt x="1199" y="1474"/>
                  </a:moveTo>
                  <a:lnTo>
                    <a:pt x="1129" y="1508"/>
                  </a:lnTo>
                  <a:lnTo>
                    <a:pt x="1060" y="1535"/>
                  </a:lnTo>
                  <a:lnTo>
                    <a:pt x="990" y="1554"/>
                  </a:lnTo>
                  <a:lnTo>
                    <a:pt x="917" y="1570"/>
                  </a:lnTo>
                  <a:lnTo>
                    <a:pt x="844" y="1574"/>
                  </a:lnTo>
                  <a:lnTo>
                    <a:pt x="771" y="1574"/>
                  </a:lnTo>
                  <a:lnTo>
                    <a:pt x="694" y="1566"/>
                  </a:lnTo>
                  <a:lnTo>
                    <a:pt x="620" y="1551"/>
                  </a:lnTo>
                  <a:lnTo>
                    <a:pt x="551" y="1527"/>
                  </a:lnTo>
                  <a:lnTo>
                    <a:pt x="482" y="1497"/>
                  </a:lnTo>
                  <a:lnTo>
                    <a:pt x="416" y="1462"/>
                  </a:lnTo>
                  <a:lnTo>
                    <a:pt x="355" y="1420"/>
                  </a:lnTo>
                  <a:lnTo>
                    <a:pt x="301" y="1374"/>
                  </a:lnTo>
                  <a:lnTo>
                    <a:pt x="250" y="1320"/>
                  </a:lnTo>
                  <a:lnTo>
                    <a:pt x="200" y="1262"/>
                  </a:lnTo>
                  <a:lnTo>
                    <a:pt x="162" y="1197"/>
                  </a:lnTo>
                  <a:lnTo>
                    <a:pt x="127" y="1127"/>
                  </a:lnTo>
                  <a:lnTo>
                    <a:pt x="100" y="1058"/>
                  </a:lnTo>
                  <a:lnTo>
                    <a:pt x="77" y="985"/>
                  </a:lnTo>
                  <a:lnTo>
                    <a:pt x="66" y="912"/>
                  </a:lnTo>
                  <a:lnTo>
                    <a:pt x="62" y="839"/>
                  </a:lnTo>
                  <a:lnTo>
                    <a:pt x="62" y="766"/>
                  </a:lnTo>
                  <a:lnTo>
                    <a:pt x="69" y="693"/>
                  </a:lnTo>
                  <a:lnTo>
                    <a:pt x="85" y="623"/>
                  </a:lnTo>
                  <a:lnTo>
                    <a:pt x="108" y="554"/>
                  </a:lnTo>
                  <a:lnTo>
                    <a:pt x="139" y="485"/>
                  </a:lnTo>
                  <a:lnTo>
                    <a:pt x="173" y="423"/>
                  </a:lnTo>
                  <a:lnTo>
                    <a:pt x="212" y="362"/>
                  </a:lnTo>
                  <a:lnTo>
                    <a:pt x="262" y="304"/>
                  </a:lnTo>
                  <a:lnTo>
                    <a:pt x="316" y="254"/>
                  </a:lnTo>
                  <a:lnTo>
                    <a:pt x="374" y="204"/>
                  </a:lnTo>
                  <a:lnTo>
                    <a:pt x="439" y="162"/>
                  </a:lnTo>
                  <a:lnTo>
                    <a:pt x="528" y="119"/>
                  </a:lnTo>
                  <a:lnTo>
                    <a:pt x="624" y="89"/>
                  </a:lnTo>
                  <a:lnTo>
                    <a:pt x="721" y="69"/>
                  </a:lnTo>
                  <a:lnTo>
                    <a:pt x="817" y="62"/>
                  </a:lnTo>
                  <a:lnTo>
                    <a:pt x="902" y="66"/>
                  </a:lnTo>
                  <a:lnTo>
                    <a:pt x="983" y="81"/>
                  </a:lnTo>
                  <a:lnTo>
                    <a:pt x="967" y="146"/>
                  </a:lnTo>
                  <a:lnTo>
                    <a:pt x="902" y="135"/>
                  </a:lnTo>
                  <a:lnTo>
                    <a:pt x="840" y="131"/>
                  </a:lnTo>
                  <a:lnTo>
                    <a:pt x="775" y="131"/>
                  </a:lnTo>
                  <a:lnTo>
                    <a:pt x="713" y="139"/>
                  </a:lnTo>
                  <a:lnTo>
                    <a:pt x="651" y="150"/>
                  </a:lnTo>
                  <a:lnTo>
                    <a:pt x="590" y="170"/>
                  </a:lnTo>
                  <a:lnTo>
                    <a:pt x="532" y="193"/>
                  </a:lnTo>
                  <a:lnTo>
                    <a:pt x="474" y="223"/>
                  </a:lnTo>
                  <a:lnTo>
                    <a:pt x="416" y="262"/>
                  </a:lnTo>
                  <a:lnTo>
                    <a:pt x="362" y="300"/>
                  </a:lnTo>
                  <a:lnTo>
                    <a:pt x="316" y="350"/>
                  </a:lnTo>
                  <a:lnTo>
                    <a:pt x="274" y="400"/>
                  </a:lnTo>
                  <a:lnTo>
                    <a:pt x="235" y="454"/>
                  </a:lnTo>
                  <a:lnTo>
                    <a:pt x="200" y="512"/>
                  </a:lnTo>
                  <a:lnTo>
                    <a:pt x="173" y="573"/>
                  </a:lnTo>
                  <a:lnTo>
                    <a:pt x="154" y="639"/>
                  </a:lnTo>
                  <a:lnTo>
                    <a:pt x="139" y="708"/>
                  </a:lnTo>
                  <a:lnTo>
                    <a:pt x="131" y="773"/>
                  </a:lnTo>
                  <a:lnTo>
                    <a:pt x="131" y="843"/>
                  </a:lnTo>
                  <a:lnTo>
                    <a:pt x="135" y="908"/>
                  </a:lnTo>
                  <a:lnTo>
                    <a:pt x="146" y="973"/>
                  </a:lnTo>
                  <a:lnTo>
                    <a:pt x="166" y="1039"/>
                  </a:lnTo>
                  <a:lnTo>
                    <a:pt x="193" y="1100"/>
                  </a:lnTo>
                  <a:lnTo>
                    <a:pt x="224" y="1162"/>
                  </a:lnTo>
                  <a:lnTo>
                    <a:pt x="274" y="1239"/>
                  </a:lnTo>
                  <a:lnTo>
                    <a:pt x="335" y="1308"/>
                  </a:lnTo>
                  <a:lnTo>
                    <a:pt x="405" y="1366"/>
                  </a:lnTo>
                  <a:lnTo>
                    <a:pt x="478" y="1416"/>
                  </a:lnTo>
                  <a:lnTo>
                    <a:pt x="559" y="1454"/>
                  </a:lnTo>
                  <a:lnTo>
                    <a:pt x="644" y="1481"/>
                  </a:lnTo>
                  <a:lnTo>
                    <a:pt x="732" y="1501"/>
                  </a:lnTo>
                  <a:lnTo>
                    <a:pt x="821" y="1504"/>
                  </a:lnTo>
                  <a:lnTo>
                    <a:pt x="906" y="1501"/>
                  </a:lnTo>
                  <a:lnTo>
                    <a:pt x="994" y="1481"/>
                  </a:lnTo>
                  <a:lnTo>
                    <a:pt x="1079" y="1454"/>
                  </a:lnTo>
                  <a:lnTo>
                    <a:pt x="1164" y="1412"/>
                  </a:lnTo>
                  <a:lnTo>
                    <a:pt x="1222" y="1377"/>
                  </a:lnTo>
                  <a:lnTo>
                    <a:pt x="1272" y="1335"/>
                  </a:lnTo>
                  <a:lnTo>
                    <a:pt x="1322" y="1289"/>
                  </a:lnTo>
                  <a:lnTo>
                    <a:pt x="1364" y="1239"/>
                  </a:lnTo>
                  <a:lnTo>
                    <a:pt x="1399" y="1185"/>
                  </a:lnTo>
                  <a:lnTo>
                    <a:pt x="1434" y="1131"/>
                  </a:lnTo>
                  <a:lnTo>
                    <a:pt x="1457" y="1070"/>
                  </a:lnTo>
                  <a:lnTo>
                    <a:pt x="1480" y="1008"/>
                  </a:lnTo>
                  <a:lnTo>
                    <a:pt x="1495" y="947"/>
                  </a:lnTo>
                  <a:lnTo>
                    <a:pt x="1503" y="885"/>
                  </a:lnTo>
                  <a:lnTo>
                    <a:pt x="1507" y="820"/>
                  </a:lnTo>
                  <a:lnTo>
                    <a:pt x="1503" y="754"/>
                  </a:lnTo>
                  <a:lnTo>
                    <a:pt x="1495" y="689"/>
                  </a:lnTo>
                  <a:lnTo>
                    <a:pt x="1480" y="627"/>
                  </a:lnTo>
                  <a:lnTo>
                    <a:pt x="1457" y="562"/>
                  </a:lnTo>
                  <a:lnTo>
                    <a:pt x="1430" y="500"/>
                  </a:lnTo>
                  <a:lnTo>
                    <a:pt x="1491" y="466"/>
                  </a:lnTo>
                  <a:lnTo>
                    <a:pt x="1522" y="535"/>
                  </a:lnTo>
                  <a:lnTo>
                    <a:pt x="1545" y="604"/>
                  </a:lnTo>
                  <a:lnTo>
                    <a:pt x="1561" y="673"/>
                  </a:lnTo>
                  <a:lnTo>
                    <a:pt x="1572" y="747"/>
                  </a:lnTo>
                  <a:lnTo>
                    <a:pt x="1576" y="820"/>
                  </a:lnTo>
                  <a:lnTo>
                    <a:pt x="1572" y="889"/>
                  </a:lnTo>
                  <a:lnTo>
                    <a:pt x="1565" y="958"/>
                  </a:lnTo>
                  <a:lnTo>
                    <a:pt x="1545" y="1027"/>
                  </a:lnTo>
                  <a:lnTo>
                    <a:pt x="1522" y="1097"/>
                  </a:lnTo>
                  <a:lnTo>
                    <a:pt x="1495" y="1162"/>
                  </a:lnTo>
                  <a:lnTo>
                    <a:pt x="1461" y="1224"/>
                  </a:lnTo>
                  <a:lnTo>
                    <a:pt x="1418" y="1281"/>
                  </a:lnTo>
                  <a:lnTo>
                    <a:pt x="1372" y="1335"/>
                  </a:lnTo>
                  <a:lnTo>
                    <a:pt x="1318" y="1385"/>
                  </a:lnTo>
                  <a:lnTo>
                    <a:pt x="1260" y="1431"/>
                  </a:lnTo>
                  <a:lnTo>
                    <a:pt x="1199" y="1474"/>
                  </a:lnTo>
                  <a:lnTo>
                    <a:pt x="1199" y="1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74"/>
            <p:cNvSpPr>
              <a:spLocks noEditPoints="1"/>
            </p:cNvSpPr>
            <p:nvPr/>
          </p:nvSpPr>
          <p:spPr bwMode="auto">
            <a:xfrm>
              <a:off x="5280025" y="3841750"/>
              <a:ext cx="1179513" cy="1300163"/>
            </a:xfrm>
            <a:custGeom>
              <a:avLst/>
              <a:gdLst>
                <a:gd name="T0" fmla="*/ 739 w 743"/>
                <a:gd name="T1" fmla="*/ 380 h 819"/>
                <a:gd name="T2" fmla="*/ 693 w 743"/>
                <a:gd name="T3" fmla="*/ 311 h 819"/>
                <a:gd name="T4" fmla="*/ 643 w 743"/>
                <a:gd name="T5" fmla="*/ 250 h 819"/>
                <a:gd name="T6" fmla="*/ 589 w 743"/>
                <a:gd name="T7" fmla="*/ 192 h 819"/>
                <a:gd name="T8" fmla="*/ 527 w 743"/>
                <a:gd name="T9" fmla="*/ 142 h 819"/>
                <a:gd name="T10" fmla="*/ 462 w 743"/>
                <a:gd name="T11" fmla="*/ 96 h 819"/>
                <a:gd name="T12" fmla="*/ 393 w 743"/>
                <a:gd name="T13" fmla="*/ 57 h 819"/>
                <a:gd name="T14" fmla="*/ 319 w 743"/>
                <a:gd name="T15" fmla="*/ 23 h 819"/>
                <a:gd name="T16" fmla="*/ 238 w 743"/>
                <a:gd name="T17" fmla="*/ 0 h 819"/>
                <a:gd name="T18" fmla="*/ 227 w 743"/>
                <a:gd name="T19" fmla="*/ 0 h 819"/>
                <a:gd name="T20" fmla="*/ 215 w 743"/>
                <a:gd name="T21" fmla="*/ 4 h 819"/>
                <a:gd name="T22" fmla="*/ 208 w 743"/>
                <a:gd name="T23" fmla="*/ 11 h 819"/>
                <a:gd name="T24" fmla="*/ 204 w 743"/>
                <a:gd name="T25" fmla="*/ 23 h 819"/>
                <a:gd name="T26" fmla="*/ 0 w 743"/>
                <a:gd name="T27" fmla="*/ 781 h 819"/>
                <a:gd name="T28" fmla="*/ 0 w 743"/>
                <a:gd name="T29" fmla="*/ 800 h 819"/>
                <a:gd name="T30" fmla="*/ 11 w 743"/>
                <a:gd name="T31" fmla="*/ 815 h 819"/>
                <a:gd name="T32" fmla="*/ 27 w 743"/>
                <a:gd name="T33" fmla="*/ 819 h 819"/>
                <a:gd name="T34" fmla="*/ 42 w 743"/>
                <a:gd name="T35" fmla="*/ 815 h 819"/>
                <a:gd name="T36" fmla="*/ 728 w 743"/>
                <a:gd name="T37" fmla="*/ 423 h 819"/>
                <a:gd name="T38" fmla="*/ 736 w 743"/>
                <a:gd name="T39" fmla="*/ 415 h 819"/>
                <a:gd name="T40" fmla="*/ 743 w 743"/>
                <a:gd name="T41" fmla="*/ 404 h 819"/>
                <a:gd name="T42" fmla="*/ 743 w 743"/>
                <a:gd name="T43" fmla="*/ 392 h 819"/>
                <a:gd name="T44" fmla="*/ 739 w 743"/>
                <a:gd name="T45" fmla="*/ 380 h 819"/>
                <a:gd name="T46" fmla="*/ 739 w 743"/>
                <a:gd name="T47" fmla="*/ 380 h 819"/>
                <a:gd name="T48" fmla="*/ 77 w 743"/>
                <a:gd name="T49" fmla="*/ 727 h 819"/>
                <a:gd name="T50" fmla="*/ 219 w 743"/>
                <a:gd name="T51" fmla="*/ 200 h 819"/>
                <a:gd name="T52" fmla="*/ 269 w 743"/>
                <a:gd name="T53" fmla="*/ 219 h 819"/>
                <a:gd name="T54" fmla="*/ 316 w 743"/>
                <a:gd name="T55" fmla="*/ 242 h 819"/>
                <a:gd name="T56" fmla="*/ 362 w 743"/>
                <a:gd name="T57" fmla="*/ 269 h 819"/>
                <a:gd name="T58" fmla="*/ 404 w 743"/>
                <a:gd name="T59" fmla="*/ 300 h 819"/>
                <a:gd name="T60" fmla="*/ 481 w 743"/>
                <a:gd name="T61" fmla="*/ 373 h 819"/>
                <a:gd name="T62" fmla="*/ 547 w 743"/>
                <a:gd name="T63" fmla="*/ 457 h 819"/>
                <a:gd name="T64" fmla="*/ 77 w 743"/>
                <a:gd name="T65" fmla="*/ 727 h 819"/>
                <a:gd name="T66" fmla="*/ 601 w 743"/>
                <a:gd name="T67" fmla="*/ 427 h 819"/>
                <a:gd name="T68" fmla="*/ 566 w 743"/>
                <a:gd name="T69" fmla="*/ 377 h 819"/>
                <a:gd name="T70" fmla="*/ 527 w 743"/>
                <a:gd name="T71" fmla="*/ 330 h 819"/>
                <a:gd name="T72" fmla="*/ 485 w 743"/>
                <a:gd name="T73" fmla="*/ 288 h 819"/>
                <a:gd name="T74" fmla="*/ 443 w 743"/>
                <a:gd name="T75" fmla="*/ 250 h 819"/>
                <a:gd name="T76" fmla="*/ 393 w 743"/>
                <a:gd name="T77" fmla="*/ 219 h 819"/>
                <a:gd name="T78" fmla="*/ 343 w 743"/>
                <a:gd name="T79" fmla="*/ 188 h 819"/>
                <a:gd name="T80" fmla="*/ 289 w 743"/>
                <a:gd name="T81" fmla="*/ 161 h 819"/>
                <a:gd name="T82" fmla="*/ 235 w 743"/>
                <a:gd name="T83" fmla="*/ 142 h 819"/>
                <a:gd name="T84" fmla="*/ 254 w 743"/>
                <a:gd name="T85" fmla="*/ 69 h 819"/>
                <a:gd name="T86" fmla="*/ 316 w 743"/>
                <a:gd name="T87" fmla="*/ 92 h 819"/>
                <a:gd name="T88" fmla="*/ 377 w 743"/>
                <a:gd name="T89" fmla="*/ 119 h 819"/>
                <a:gd name="T90" fmla="*/ 435 w 743"/>
                <a:gd name="T91" fmla="*/ 150 h 819"/>
                <a:gd name="T92" fmla="*/ 489 w 743"/>
                <a:gd name="T93" fmla="*/ 188 h 819"/>
                <a:gd name="T94" fmla="*/ 539 w 743"/>
                <a:gd name="T95" fmla="*/ 230 h 819"/>
                <a:gd name="T96" fmla="*/ 589 w 743"/>
                <a:gd name="T97" fmla="*/ 280 h 819"/>
                <a:gd name="T98" fmla="*/ 632 w 743"/>
                <a:gd name="T99" fmla="*/ 330 h 819"/>
                <a:gd name="T100" fmla="*/ 670 w 743"/>
                <a:gd name="T101" fmla="*/ 384 h 819"/>
                <a:gd name="T102" fmla="*/ 601 w 743"/>
                <a:gd name="T103" fmla="*/ 427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3" h="819">
                  <a:moveTo>
                    <a:pt x="739" y="380"/>
                  </a:moveTo>
                  <a:lnTo>
                    <a:pt x="693" y="311"/>
                  </a:lnTo>
                  <a:lnTo>
                    <a:pt x="643" y="250"/>
                  </a:lnTo>
                  <a:lnTo>
                    <a:pt x="589" y="192"/>
                  </a:lnTo>
                  <a:lnTo>
                    <a:pt x="527" y="142"/>
                  </a:lnTo>
                  <a:lnTo>
                    <a:pt x="462" y="96"/>
                  </a:lnTo>
                  <a:lnTo>
                    <a:pt x="393" y="57"/>
                  </a:lnTo>
                  <a:lnTo>
                    <a:pt x="319" y="23"/>
                  </a:lnTo>
                  <a:lnTo>
                    <a:pt x="238" y="0"/>
                  </a:lnTo>
                  <a:lnTo>
                    <a:pt x="227" y="0"/>
                  </a:lnTo>
                  <a:lnTo>
                    <a:pt x="215" y="4"/>
                  </a:lnTo>
                  <a:lnTo>
                    <a:pt x="208" y="11"/>
                  </a:lnTo>
                  <a:lnTo>
                    <a:pt x="204" y="23"/>
                  </a:lnTo>
                  <a:lnTo>
                    <a:pt x="0" y="781"/>
                  </a:lnTo>
                  <a:lnTo>
                    <a:pt x="0" y="800"/>
                  </a:lnTo>
                  <a:lnTo>
                    <a:pt x="11" y="815"/>
                  </a:lnTo>
                  <a:lnTo>
                    <a:pt x="27" y="819"/>
                  </a:lnTo>
                  <a:lnTo>
                    <a:pt x="42" y="815"/>
                  </a:lnTo>
                  <a:lnTo>
                    <a:pt x="728" y="423"/>
                  </a:lnTo>
                  <a:lnTo>
                    <a:pt x="736" y="415"/>
                  </a:lnTo>
                  <a:lnTo>
                    <a:pt x="743" y="404"/>
                  </a:lnTo>
                  <a:lnTo>
                    <a:pt x="743" y="392"/>
                  </a:lnTo>
                  <a:lnTo>
                    <a:pt x="739" y="380"/>
                  </a:lnTo>
                  <a:lnTo>
                    <a:pt x="739" y="380"/>
                  </a:lnTo>
                  <a:close/>
                  <a:moveTo>
                    <a:pt x="77" y="727"/>
                  </a:moveTo>
                  <a:lnTo>
                    <a:pt x="219" y="200"/>
                  </a:lnTo>
                  <a:lnTo>
                    <a:pt x="269" y="219"/>
                  </a:lnTo>
                  <a:lnTo>
                    <a:pt x="316" y="242"/>
                  </a:lnTo>
                  <a:lnTo>
                    <a:pt x="362" y="269"/>
                  </a:lnTo>
                  <a:lnTo>
                    <a:pt x="404" y="300"/>
                  </a:lnTo>
                  <a:lnTo>
                    <a:pt x="481" y="373"/>
                  </a:lnTo>
                  <a:lnTo>
                    <a:pt x="547" y="457"/>
                  </a:lnTo>
                  <a:lnTo>
                    <a:pt x="77" y="727"/>
                  </a:lnTo>
                  <a:close/>
                  <a:moveTo>
                    <a:pt x="601" y="427"/>
                  </a:moveTo>
                  <a:lnTo>
                    <a:pt x="566" y="377"/>
                  </a:lnTo>
                  <a:lnTo>
                    <a:pt x="527" y="330"/>
                  </a:lnTo>
                  <a:lnTo>
                    <a:pt x="485" y="288"/>
                  </a:lnTo>
                  <a:lnTo>
                    <a:pt x="443" y="250"/>
                  </a:lnTo>
                  <a:lnTo>
                    <a:pt x="393" y="219"/>
                  </a:lnTo>
                  <a:lnTo>
                    <a:pt x="343" y="188"/>
                  </a:lnTo>
                  <a:lnTo>
                    <a:pt x="289" y="161"/>
                  </a:lnTo>
                  <a:lnTo>
                    <a:pt x="235" y="142"/>
                  </a:lnTo>
                  <a:lnTo>
                    <a:pt x="254" y="69"/>
                  </a:lnTo>
                  <a:lnTo>
                    <a:pt x="316" y="92"/>
                  </a:lnTo>
                  <a:lnTo>
                    <a:pt x="377" y="119"/>
                  </a:lnTo>
                  <a:lnTo>
                    <a:pt x="435" y="150"/>
                  </a:lnTo>
                  <a:lnTo>
                    <a:pt x="489" y="188"/>
                  </a:lnTo>
                  <a:lnTo>
                    <a:pt x="539" y="230"/>
                  </a:lnTo>
                  <a:lnTo>
                    <a:pt x="589" y="280"/>
                  </a:lnTo>
                  <a:lnTo>
                    <a:pt x="632" y="330"/>
                  </a:lnTo>
                  <a:lnTo>
                    <a:pt x="670" y="384"/>
                  </a:lnTo>
                  <a:lnTo>
                    <a:pt x="601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75"/>
            <p:cNvSpPr>
              <a:spLocks noEditPoints="1"/>
            </p:cNvSpPr>
            <p:nvPr/>
          </p:nvSpPr>
          <p:spPr bwMode="auto">
            <a:xfrm>
              <a:off x="4343400" y="5453063"/>
              <a:ext cx="311150" cy="306388"/>
            </a:xfrm>
            <a:custGeom>
              <a:avLst/>
              <a:gdLst>
                <a:gd name="T0" fmla="*/ 196 w 196"/>
                <a:gd name="T1" fmla="*/ 96 h 193"/>
                <a:gd name="T2" fmla="*/ 193 w 196"/>
                <a:gd name="T3" fmla="*/ 77 h 193"/>
                <a:gd name="T4" fmla="*/ 189 w 196"/>
                <a:gd name="T5" fmla="*/ 58 h 193"/>
                <a:gd name="T6" fmla="*/ 166 w 196"/>
                <a:gd name="T7" fmla="*/ 31 h 193"/>
                <a:gd name="T8" fmla="*/ 135 w 196"/>
                <a:gd name="T9" fmla="*/ 8 h 193"/>
                <a:gd name="T10" fmla="*/ 119 w 196"/>
                <a:gd name="T11" fmla="*/ 4 h 193"/>
                <a:gd name="T12" fmla="*/ 96 w 196"/>
                <a:gd name="T13" fmla="*/ 0 h 193"/>
                <a:gd name="T14" fmla="*/ 77 w 196"/>
                <a:gd name="T15" fmla="*/ 4 h 193"/>
                <a:gd name="T16" fmla="*/ 62 w 196"/>
                <a:gd name="T17" fmla="*/ 8 h 193"/>
                <a:gd name="T18" fmla="*/ 31 w 196"/>
                <a:gd name="T19" fmla="*/ 31 h 193"/>
                <a:gd name="T20" fmla="*/ 8 w 196"/>
                <a:gd name="T21" fmla="*/ 58 h 193"/>
                <a:gd name="T22" fmla="*/ 4 w 196"/>
                <a:gd name="T23" fmla="*/ 77 h 193"/>
                <a:gd name="T24" fmla="*/ 0 w 196"/>
                <a:gd name="T25" fmla="*/ 96 h 193"/>
                <a:gd name="T26" fmla="*/ 4 w 196"/>
                <a:gd name="T27" fmla="*/ 116 h 193"/>
                <a:gd name="T28" fmla="*/ 8 w 196"/>
                <a:gd name="T29" fmla="*/ 135 h 193"/>
                <a:gd name="T30" fmla="*/ 31 w 196"/>
                <a:gd name="T31" fmla="*/ 166 h 193"/>
                <a:gd name="T32" fmla="*/ 62 w 196"/>
                <a:gd name="T33" fmla="*/ 185 h 193"/>
                <a:gd name="T34" fmla="*/ 77 w 196"/>
                <a:gd name="T35" fmla="*/ 193 h 193"/>
                <a:gd name="T36" fmla="*/ 96 w 196"/>
                <a:gd name="T37" fmla="*/ 193 h 193"/>
                <a:gd name="T38" fmla="*/ 119 w 196"/>
                <a:gd name="T39" fmla="*/ 193 h 193"/>
                <a:gd name="T40" fmla="*/ 135 w 196"/>
                <a:gd name="T41" fmla="*/ 185 h 193"/>
                <a:gd name="T42" fmla="*/ 166 w 196"/>
                <a:gd name="T43" fmla="*/ 166 h 193"/>
                <a:gd name="T44" fmla="*/ 189 w 196"/>
                <a:gd name="T45" fmla="*/ 135 h 193"/>
                <a:gd name="T46" fmla="*/ 193 w 196"/>
                <a:gd name="T47" fmla="*/ 116 h 193"/>
                <a:gd name="T48" fmla="*/ 196 w 196"/>
                <a:gd name="T49" fmla="*/ 96 h 193"/>
                <a:gd name="T50" fmla="*/ 196 w 196"/>
                <a:gd name="T51" fmla="*/ 96 h 193"/>
                <a:gd name="T52" fmla="*/ 62 w 196"/>
                <a:gd name="T53" fmla="*/ 96 h 193"/>
                <a:gd name="T54" fmla="*/ 65 w 196"/>
                <a:gd name="T55" fmla="*/ 85 h 193"/>
                <a:gd name="T56" fmla="*/ 73 w 196"/>
                <a:gd name="T57" fmla="*/ 73 h 193"/>
                <a:gd name="T58" fmla="*/ 85 w 196"/>
                <a:gd name="T59" fmla="*/ 66 h 193"/>
                <a:gd name="T60" fmla="*/ 96 w 196"/>
                <a:gd name="T61" fmla="*/ 62 h 193"/>
                <a:gd name="T62" fmla="*/ 112 w 196"/>
                <a:gd name="T63" fmla="*/ 66 h 193"/>
                <a:gd name="T64" fmla="*/ 123 w 196"/>
                <a:gd name="T65" fmla="*/ 73 h 193"/>
                <a:gd name="T66" fmla="*/ 131 w 196"/>
                <a:gd name="T67" fmla="*/ 85 h 193"/>
                <a:gd name="T68" fmla="*/ 135 w 196"/>
                <a:gd name="T69" fmla="*/ 96 h 193"/>
                <a:gd name="T70" fmla="*/ 131 w 196"/>
                <a:gd name="T71" fmla="*/ 112 h 193"/>
                <a:gd name="T72" fmla="*/ 123 w 196"/>
                <a:gd name="T73" fmla="*/ 123 h 193"/>
                <a:gd name="T74" fmla="*/ 112 w 196"/>
                <a:gd name="T75" fmla="*/ 131 h 193"/>
                <a:gd name="T76" fmla="*/ 96 w 196"/>
                <a:gd name="T77" fmla="*/ 131 h 193"/>
                <a:gd name="T78" fmla="*/ 85 w 196"/>
                <a:gd name="T79" fmla="*/ 131 h 193"/>
                <a:gd name="T80" fmla="*/ 73 w 196"/>
                <a:gd name="T81" fmla="*/ 123 h 193"/>
                <a:gd name="T82" fmla="*/ 65 w 196"/>
                <a:gd name="T83" fmla="*/ 112 h 193"/>
                <a:gd name="T84" fmla="*/ 62 w 196"/>
                <a:gd name="T85" fmla="*/ 96 h 193"/>
                <a:gd name="T86" fmla="*/ 62 w 196"/>
                <a:gd name="T87" fmla="*/ 9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6" h="193">
                  <a:moveTo>
                    <a:pt x="196" y="96"/>
                  </a:moveTo>
                  <a:lnTo>
                    <a:pt x="193" y="77"/>
                  </a:lnTo>
                  <a:lnTo>
                    <a:pt x="189" y="58"/>
                  </a:lnTo>
                  <a:lnTo>
                    <a:pt x="166" y="31"/>
                  </a:lnTo>
                  <a:lnTo>
                    <a:pt x="135" y="8"/>
                  </a:lnTo>
                  <a:lnTo>
                    <a:pt x="119" y="4"/>
                  </a:lnTo>
                  <a:lnTo>
                    <a:pt x="96" y="0"/>
                  </a:lnTo>
                  <a:lnTo>
                    <a:pt x="77" y="4"/>
                  </a:lnTo>
                  <a:lnTo>
                    <a:pt x="62" y="8"/>
                  </a:lnTo>
                  <a:lnTo>
                    <a:pt x="31" y="31"/>
                  </a:lnTo>
                  <a:lnTo>
                    <a:pt x="8" y="58"/>
                  </a:lnTo>
                  <a:lnTo>
                    <a:pt x="4" y="77"/>
                  </a:lnTo>
                  <a:lnTo>
                    <a:pt x="0" y="96"/>
                  </a:lnTo>
                  <a:lnTo>
                    <a:pt x="4" y="116"/>
                  </a:lnTo>
                  <a:lnTo>
                    <a:pt x="8" y="135"/>
                  </a:lnTo>
                  <a:lnTo>
                    <a:pt x="31" y="166"/>
                  </a:lnTo>
                  <a:lnTo>
                    <a:pt x="62" y="185"/>
                  </a:lnTo>
                  <a:lnTo>
                    <a:pt x="77" y="193"/>
                  </a:lnTo>
                  <a:lnTo>
                    <a:pt x="96" y="193"/>
                  </a:lnTo>
                  <a:lnTo>
                    <a:pt x="119" y="193"/>
                  </a:lnTo>
                  <a:lnTo>
                    <a:pt x="135" y="185"/>
                  </a:lnTo>
                  <a:lnTo>
                    <a:pt x="166" y="166"/>
                  </a:lnTo>
                  <a:lnTo>
                    <a:pt x="189" y="135"/>
                  </a:lnTo>
                  <a:lnTo>
                    <a:pt x="193" y="116"/>
                  </a:lnTo>
                  <a:lnTo>
                    <a:pt x="196" y="96"/>
                  </a:lnTo>
                  <a:lnTo>
                    <a:pt x="196" y="96"/>
                  </a:lnTo>
                  <a:close/>
                  <a:moveTo>
                    <a:pt x="62" y="96"/>
                  </a:moveTo>
                  <a:lnTo>
                    <a:pt x="65" y="85"/>
                  </a:lnTo>
                  <a:lnTo>
                    <a:pt x="73" y="73"/>
                  </a:lnTo>
                  <a:lnTo>
                    <a:pt x="85" y="66"/>
                  </a:lnTo>
                  <a:lnTo>
                    <a:pt x="96" y="62"/>
                  </a:lnTo>
                  <a:lnTo>
                    <a:pt x="112" y="66"/>
                  </a:lnTo>
                  <a:lnTo>
                    <a:pt x="123" y="73"/>
                  </a:lnTo>
                  <a:lnTo>
                    <a:pt x="131" y="85"/>
                  </a:lnTo>
                  <a:lnTo>
                    <a:pt x="135" y="96"/>
                  </a:lnTo>
                  <a:lnTo>
                    <a:pt x="131" y="112"/>
                  </a:lnTo>
                  <a:lnTo>
                    <a:pt x="123" y="123"/>
                  </a:lnTo>
                  <a:lnTo>
                    <a:pt x="112" y="131"/>
                  </a:lnTo>
                  <a:lnTo>
                    <a:pt x="96" y="131"/>
                  </a:lnTo>
                  <a:lnTo>
                    <a:pt x="85" y="131"/>
                  </a:lnTo>
                  <a:lnTo>
                    <a:pt x="73" y="123"/>
                  </a:lnTo>
                  <a:lnTo>
                    <a:pt x="65" y="112"/>
                  </a:lnTo>
                  <a:lnTo>
                    <a:pt x="62" y="96"/>
                  </a:lnTo>
                  <a:lnTo>
                    <a:pt x="6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76"/>
            <p:cNvSpPr>
              <a:spLocks noEditPoints="1"/>
            </p:cNvSpPr>
            <p:nvPr/>
          </p:nvSpPr>
          <p:spPr bwMode="auto">
            <a:xfrm>
              <a:off x="4557713" y="4775200"/>
              <a:ext cx="304800" cy="306388"/>
            </a:xfrm>
            <a:custGeom>
              <a:avLst/>
              <a:gdLst>
                <a:gd name="T0" fmla="*/ 96 w 192"/>
                <a:gd name="T1" fmla="*/ 193 h 193"/>
                <a:gd name="T2" fmla="*/ 115 w 192"/>
                <a:gd name="T3" fmla="*/ 193 h 193"/>
                <a:gd name="T4" fmla="*/ 131 w 192"/>
                <a:gd name="T5" fmla="*/ 185 h 193"/>
                <a:gd name="T6" fmla="*/ 162 w 192"/>
                <a:gd name="T7" fmla="*/ 166 h 193"/>
                <a:gd name="T8" fmla="*/ 185 w 192"/>
                <a:gd name="T9" fmla="*/ 135 h 193"/>
                <a:gd name="T10" fmla="*/ 189 w 192"/>
                <a:gd name="T11" fmla="*/ 116 h 193"/>
                <a:gd name="T12" fmla="*/ 192 w 192"/>
                <a:gd name="T13" fmla="*/ 96 h 193"/>
                <a:gd name="T14" fmla="*/ 189 w 192"/>
                <a:gd name="T15" fmla="*/ 77 h 193"/>
                <a:gd name="T16" fmla="*/ 185 w 192"/>
                <a:gd name="T17" fmla="*/ 62 h 193"/>
                <a:gd name="T18" fmla="*/ 162 w 192"/>
                <a:gd name="T19" fmla="*/ 31 h 193"/>
                <a:gd name="T20" fmla="*/ 131 w 192"/>
                <a:gd name="T21" fmla="*/ 8 h 193"/>
                <a:gd name="T22" fmla="*/ 115 w 192"/>
                <a:gd name="T23" fmla="*/ 4 h 193"/>
                <a:gd name="T24" fmla="*/ 96 w 192"/>
                <a:gd name="T25" fmla="*/ 0 h 193"/>
                <a:gd name="T26" fmla="*/ 77 w 192"/>
                <a:gd name="T27" fmla="*/ 4 h 193"/>
                <a:gd name="T28" fmla="*/ 58 w 192"/>
                <a:gd name="T29" fmla="*/ 8 h 193"/>
                <a:gd name="T30" fmla="*/ 27 w 192"/>
                <a:gd name="T31" fmla="*/ 31 h 193"/>
                <a:gd name="T32" fmla="*/ 7 w 192"/>
                <a:gd name="T33" fmla="*/ 62 h 193"/>
                <a:gd name="T34" fmla="*/ 0 w 192"/>
                <a:gd name="T35" fmla="*/ 77 h 193"/>
                <a:gd name="T36" fmla="*/ 0 w 192"/>
                <a:gd name="T37" fmla="*/ 96 h 193"/>
                <a:gd name="T38" fmla="*/ 0 w 192"/>
                <a:gd name="T39" fmla="*/ 116 h 193"/>
                <a:gd name="T40" fmla="*/ 7 w 192"/>
                <a:gd name="T41" fmla="*/ 135 h 193"/>
                <a:gd name="T42" fmla="*/ 27 w 192"/>
                <a:gd name="T43" fmla="*/ 166 h 193"/>
                <a:gd name="T44" fmla="*/ 58 w 192"/>
                <a:gd name="T45" fmla="*/ 185 h 193"/>
                <a:gd name="T46" fmla="*/ 77 w 192"/>
                <a:gd name="T47" fmla="*/ 193 h 193"/>
                <a:gd name="T48" fmla="*/ 96 w 192"/>
                <a:gd name="T49" fmla="*/ 193 h 193"/>
                <a:gd name="T50" fmla="*/ 96 w 192"/>
                <a:gd name="T51" fmla="*/ 193 h 193"/>
                <a:gd name="T52" fmla="*/ 96 w 192"/>
                <a:gd name="T53" fmla="*/ 62 h 193"/>
                <a:gd name="T54" fmla="*/ 108 w 192"/>
                <a:gd name="T55" fmla="*/ 66 h 193"/>
                <a:gd name="T56" fmla="*/ 119 w 192"/>
                <a:gd name="T57" fmla="*/ 73 h 193"/>
                <a:gd name="T58" fmla="*/ 127 w 192"/>
                <a:gd name="T59" fmla="*/ 85 h 193"/>
                <a:gd name="T60" fmla="*/ 131 w 192"/>
                <a:gd name="T61" fmla="*/ 96 h 193"/>
                <a:gd name="T62" fmla="*/ 127 w 192"/>
                <a:gd name="T63" fmla="*/ 112 h 193"/>
                <a:gd name="T64" fmla="*/ 119 w 192"/>
                <a:gd name="T65" fmla="*/ 123 h 193"/>
                <a:gd name="T66" fmla="*/ 108 w 192"/>
                <a:gd name="T67" fmla="*/ 131 h 193"/>
                <a:gd name="T68" fmla="*/ 96 w 192"/>
                <a:gd name="T69" fmla="*/ 131 h 193"/>
                <a:gd name="T70" fmla="*/ 81 w 192"/>
                <a:gd name="T71" fmla="*/ 131 h 193"/>
                <a:gd name="T72" fmla="*/ 69 w 192"/>
                <a:gd name="T73" fmla="*/ 123 h 193"/>
                <a:gd name="T74" fmla="*/ 61 w 192"/>
                <a:gd name="T75" fmla="*/ 112 h 193"/>
                <a:gd name="T76" fmla="*/ 61 w 192"/>
                <a:gd name="T77" fmla="*/ 96 h 193"/>
                <a:gd name="T78" fmla="*/ 61 w 192"/>
                <a:gd name="T79" fmla="*/ 85 h 193"/>
                <a:gd name="T80" fmla="*/ 69 w 192"/>
                <a:gd name="T81" fmla="*/ 73 h 193"/>
                <a:gd name="T82" fmla="*/ 81 w 192"/>
                <a:gd name="T83" fmla="*/ 66 h 193"/>
                <a:gd name="T84" fmla="*/ 96 w 192"/>
                <a:gd name="T85" fmla="*/ 62 h 193"/>
                <a:gd name="T86" fmla="*/ 96 w 192"/>
                <a:gd name="T87" fmla="*/ 6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15" y="193"/>
                  </a:lnTo>
                  <a:lnTo>
                    <a:pt x="131" y="185"/>
                  </a:lnTo>
                  <a:lnTo>
                    <a:pt x="162" y="166"/>
                  </a:lnTo>
                  <a:lnTo>
                    <a:pt x="185" y="135"/>
                  </a:lnTo>
                  <a:lnTo>
                    <a:pt x="189" y="116"/>
                  </a:lnTo>
                  <a:lnTo>
                    <a:pt x="192" y="96"/>
                  </a:lnTo>
                  <a:lnTo>
                    <a:pt x="189" y="77"/>
                  </a:lnTo>
                  <a:lnTo>
                    <a:pt x="185" y="62"/>
                  </a:lnTo>
                  <a:lnTo>
                    <a:pt x="162" y="31"/>
                  </a:lnTo>
                  <a:lnTo>
                    <a:pt x="131" y="8"/>
                  </a:lnTo>
                  <a:lnTo>
                    <a:pt x="115" y="4"/>
                  </a:lnTo>
                  <a:lnTo>
                    <a:pt x="96" y="0"/>
                  </a:lnTo>
                  <a:lnTo>
                    <a:pt x="77" y="4"/>
                  </a:lnTo>
                  <a:lnTo>
                    <a:pt x="58" y="8"/>
                  </a:lnTo>
                  <a:lnTo>
                    <a:pt x="27" y="31"/>
                  </a:lnTo>
                  <a:lnTo>
                    <a:pt x="7" y="62"/>
                  </a:lnTo>
                  <a:lnTo>
                    <a:pt x="0" y="77"/>
                  </a:lnTo>
                  <a:lnTo>
                    <a:pt x="0" y="96"/>
                  </a:lnTo>
                  <a:lnTo>
                    <a:pt x="0" y="116"/>
                  </a:lnTo>
                  <a:lnTo>
                    <a:pt x="7" y="135"/>
                  </a:lnTo>
                  <a:lnTo>
                    <a:pt x="27" y="166"/>
                  </a:lnTo>
                  <a:lnTo>
                    <a:pt x="58" y="185"/>
                  </a:lnTo>
                  <a:lnTo>
                    <a:pt x="77" y="193"/>
                  </a:lnTo>
                  <a:lnTo>
                    <a:pt x="96" y="193"/>
                  </a:lnTo>
                  <a:lnTo>
                    <a:pt x="96" y="193"/>
                  </a:lnTo>
                  <a:close/>
                  <a:moveTo>
                    <a:pt x="96" y="62"/>
                  </a:moveTo>
                  <a:lnTo>
                    <a:pt x="108" y="66"/>
                  </a:lnTo>
                  <a:lnTo>
                    <a:pt x="119" y="73"/>
                  </a:lnTo>
                  <a:lnTo>
                    <a:pt x="127" y="85"/>
                  </a:lnTo>
                  <a:lnTo>
                    <a:pt x="131" y="96"/>
                  </a:lnTo>
                  <a:lnTo>
                    <a:pt x="127" y="112"/>
                  </a:lnTo>
                  <a:lnTo>
                    <a:pt x="119" y="123"/>
                  </a:lnTo>
                  <a:lnTo>
                    <a:pt x="108" y="131"/>
                  </a:lnTo>
                  <a:lnTo>
                    <a:pt x="96" y="131"/>
                  </a:lnTo>
                  <a:lnTo>
                    <a:pt x="81" y="131"/>
                  </a:lnTo>
                  <a:lnTo>
                    <a:pt x="69" y="123"/>
                  </a:lnTo>
                  <a:lnTo>
                    <a:pt x="61" y="112"/>
                  </a:lnTo>
                  <a:lnTo>
                    <a:pt x="61" y="96"/>
                  </a:lnTo>
                  <a:lnTo>
                    <a:pt x="61" y="85"/>
                  </a:lnTo>
                  <a:lnTo>
                    <a:pt x="69" y="73"/>
                  </a:lnTo>
                  <a:lnTo>
                    <a:pt x="81" y="66"/>
                  </a:lnTo>
                  <a:lnTo>
                    <a:pt x="96" y="62"/>
                  </a:lnTo>
                  <a:lnTo>
                    <a:pt x="96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77"/>
            <p:cNvSpPr>
              <a:spLocks noEditPoints="1"/>
            </p:cNvSpPr>
            <p:nvPr/>
          </p:nvSpPr>
          <p:spPr bwMode="auto">
            <a:xfrm>
              <a:off x="5284788" y="5611813"/>
              <a:ext cx="306388" cy="306388"/>
            </a:xfrm>
            <a:custGeom>
              <a:avLst/>
              <a:gdLst>
                <a:gd name="T0" fmla="*/ 97 w 193"/>
                <a:gd name="T1" fmla="*/ 193 h 193"/>
                <a:gd name="T2" fmla="*/ 116 w 193"/>
                <a:gd name="T3" fmla="*/ 189 h 193"/>
                <a:gd name="T4" fmla="*/ 135 w 193"/>
                <a:gd name="T5" fmla="*/ 185 h 193"/>
                <a:gd name="T6" fmla="*/ 166 w 193"/>
                <a:gd name="T7" fmla="*/ 166 h 193"/>
                <a:gd name="T8" fmla="*/ 185 w 193"/>
                <a:gd name="T9" fmla="*/ 135 h 193"/>
                <a:gd name="T10" fmla="*/ 193 w 193"/>
                <a:gd name="T11" fmla="*/ 116 h 193"/>
                <a:gd name="T12" fmla="*/ 193 w 193"/>
                <a:gd name="T13" fmla="*/ 96 h 193"/>
                <a:gd name="T14" fmla="*/ 193 w 193"/>
                <a:gd name="T15" fmla="*/ 77 h 193"/>
                <a:gd name="T16" fmla="*/ 185 w 193"/>
                <a:gd name="T17" fmla="*/ 58 h 193"/>
                <a:gd name="T18" fmla="*/ 166 w 193"/>
                <a:gd name="T19" fmla="*/ 27 h 193"/>
                <a:gd name="T20" fmla="*/ 135 w 193"/>
                <a:gd name="T21" fmla="*/ 8 h 193"/>
                <a:gd name="T22" fmla="*/ 116 w 193"/>
                <a:gd name="T23" fmla="*/ 0 h 193"/>
                <a:gd name="T24" fmla="*/ 97 w 193"/>
                <a:gd name="T25" fmla="*/ 0 h 193"/>
                <a:gd name="T26" fmla="*/ 77 w 193"/>
                <a:gd name="T27" fmla="*/ 0 h 193"/>
                <a:gd name="T28" fmla="*/ 58 w 193"/>
                <a:gd name="T29" fmla="*/ 8 h 193"/>
                <a:gd name="T30" fmla="*/ 27 w 193"/>
                <a:gd name="T31" fmla="*/ 27 h 193"/>
                <a:gd name="T32" fmla="*/ 8 w 193"/>
                <a:gd name="T33" fmla="*/ 58 h 193"/>
                <a:gd name="T34" fmla="*/ 4 w 193"/>
                <a:gd name="T35" fmla="*/ 77 h 193"/>
                <a:gd name="T36" fmla="*/ 0 w 193"/>
                <a:gd name="T37" fmla="*/ 96 h 193"/>
                <a:gd name="T38" fmla="*/ 4 w 193"/>
                <a:gd name="T39" fmla="*/ 116 h 193"/>
                <a:gd name="T40" fmla="*/ 8 w 193"/>
                <a:gd name="T41" fmla="*/ 135 h 193"/>
                <a:gd name="T42" fmla="*/ 27 w 193"/>
                <a:gd name="T43" fmla="*/ 166 h 193"/>
                <a:gd name="T44" fmla="*/ 58 w 193"/>
                <a:gd name="T45" fmla="*/ 185 h 193"/>
                <a:gd name="T46" fmla="*/ 77 w 193"/>
                <a:gd name="T47" fmla="*/ 189 h 193"/>
                <a:gd name="T48" fmla="*/ 97 w 193"/>
                <a:gd name="T49" fmla="*/ 193 h 193"/>
                <a:gd name="T50" fmla="*/ 97 w 193"/>
                <a:gd name="T51" fmla="*/ 193 h 193"/>
                <a:gd name="T52" fmla="*/ 97 w 193"/>
                <a:gd name="T53" fmla="*/ 62 h 193"/>
                <a:gd name="T54" fmla="*/ 112 w 193"/>
                <a:gd name="T55" fmla="*/ 62 h 193"/>
                <a:gd name="T56" fmla="*/ 124 w 193"/>
                <a:gd name="T57" fmla="*/ 69 h 193"/>
                <a:gd name="T58" fmla="*/ 128 w 193"/>
                <a:gd name="T59" fmla="*/ 81 h 193"/>
                <a:gd name="T60" fmla="*/ 131 w 193"/>
                <a:gd name="T61" fmla="*/ 96 h 193"/>
                <a:gd name="T62" fmla="*/ 128 w 193"/>
                <a:gd name="T63" fmla="*/ 108 h 193"/>
                <a:gd name="T64" fmla="*/ 124 w 193"/>
                <a:gd name="T65" fmla="*/ 119 h 193"/>
                <a:gd name="T66" fmla="*/ 112 w 193"/>
                <a:gd name="T67" fmla="*/ 127 h 193"/>
                <a:gd name="T68" fmla="*/ 97 w 193"/>
                <a:gd name="T69" fmla="*/ 131 h 193"/>
                <a:gd name="T70" fmla="*/ 85 w 193"/>
                <a:gd name="T71" fmla="*/ 127 h 193"/>
                <a:gd name="T72" fmla="*/ 74 w 193"/>
                <a:gd name="T73" fmla="*/ 119 h 193"/>
                <a:gd name="T74" fmla="*/ 66 w 193"/>
                <a:gd name="T75" fmla="*/ 108 h 193"/>
                <a:gd name="T76" fmla="*/ 62 w 193"/>
                <a:gd name="T77" fmla="*/ 96 h 193"/>
                <a:gd name="T78" fmla="*/ 66 w 193"/>
                <a:gd name="T79" fmla="*/ 81 h 193"/>
                <a:gd name="T80" fmla="*/ 74 w 193"/>
                <a:gd name="T81" fmla="*/ 69 h 193"/>
                <a:gd name="T82" fmla="*/ 85 w 193"/>
                <a:gd name="T83" fmla="*/ 62 h 193"/>
                <a:gd name="T84" fmla="*/ 97 w 193"/>
                <a:gd name="T85" fmla="*/ 62 h 193"/>
                <a:gd name="T86" fmla="*/ 97 w 193"/>
                <a:gd name="T87" fmla="*/ 6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" h="193">
                  <a:moveTo>
                    <a:pt x="97" y="193"/>
                  </a:moveTo>
                  <a:lnTo>
                    <a:pt x="116" y="189"/>
                  </a:lnTo>
                  <a:lnTo>
                    <a:pt x="135" y="185"/>
                  </a:lnTo>
                  <a:lnTo>
                    <a:pt x="166" y="166"/>
                  </a:lnTo>
                  <a:lnTo>
                    <a:pt x="185" y="135"/>
                  </a:lnTo>
                  <a:lnTo>
                    <a:pt x="193" y="116"/>
                  </a:lnTo>
                  <a:lnTo>
                    <a:pt x="193" y="96"/>
                  </a:lnTo>
                  <a:lnTo>
                    <a:pt x="193" y="77"/>
                  </a:lnTo>
                  <a:lnTo>
                    <a:pt x="185" y="58"/>
                  </a:lnTo>
                  <a:lnTo>
                    <a:pt x="166" y="27"/>
                  </a:lnTo>
                  <a:lnTo>
                    <a:pt x="135" y="8"/>
                  </a:lnTo>
                  <a:lnTo>
                    <a:pt x="116" y="0"/>
                  </a:lnTo>
                  <a:lnTo>
                    <a:pt x="97" y="0"/>
                  </a:lnTo>
                  <a:lnTo>
                    <a:pt x="77" y="0"/>
                  </a:lnTo>
                  <a:lnTo>
                    <a:pt x="58" y="8"/>
                  </a:lnTo>
                  <a:lnTo>
                    <a:pt x="27" y="27"/>
                  </a:lnTo>
                  <a:lnTo>
                    <a:pt x="8" y="58"/>
                  </a:lnTo>
                  <a:lnTo>
                    <a:pt x="4" y="77"/>
                  </a:lnTo>
                  <a:lnTo>
                    <a:pt x="0" y="96"/>
                  </a:lnTo>
                  <a:lnTo>
                    <a:pt x="4" y="116"/>
                  </a:lnTo>
                  <a:lnTo>
                    <a:pt x="8" y="135"/>
                  </a:lnTo>
                  <a:lnTo>
                    <a:pt x="27" y="166"/>
                  </a:lnTo>
                  <a:lnTo>
                    <a:pt x="58" y="185"/>
                  </a:lnTo>
                  <a:lnTo>
                    <a:pt x="77" y="189"/>
                  </a:lnTo>
                  <a:lnTo>
                    <a:pt x="97" y="193"/>
                  </a:lnTo>
                  <a:lnTo>
                    <a:pt x="97" y="193"/>
                  </a:lnTo>
                  <a:close/>
                  <a:moveTo>
                    <a:pt x="97" y="62"/>
                  </a:moveTo>
                  <a:lnTo>
                    <a:pt x="112" y="62"/>
                  </a:lnTo>
                  <a:lnTo>
                    <a:pt x="124" y="69"/>
                  </a:lnTo>
                  <a:lnTo>
                    <a:pt x="128" y="81"/>
                  </a:lnTo>
                  <a:lnTo>
                    <a:pt x="131" y="96"/>
                  </a:lnTo>
                  <a:lnTo>
                    <a:pt x="128" y="108"/>
                  </a:lnTo>
                  <a:lnTo>
                    <a:pt x="124" y="119"/>
                  </a:lnTo>
                  <a:lnTo>
                    <a:pt x="112" y="127"/>
                  </a:lnTo>
                  <a:lnTo>
                    <a:pt x="97" y="131"/>
                  </a:lnTo>
                  <a:lnTo>
                    <a:pt x="85" y="127"/>
                  </a:lnTo>
                  <a:lnTo>
                    <a:pt x="74" y="119"/>
                  </a:lnTo>
                  <a:lnTo>
                    <a:pt x="66" y="108"/>
                  </a:lnTo>
                  <a:lnTo>
                    <a:pt x="62" y="96"/>
                  </a:lnTo>
                  <a:lnTo>
                    <a:pt x="66" y="81"/>
                  </a:lnTo>
                  <a:lnTo>
                    <a:pt x="74" y="69"/>
                  </a:lnTo>
                  <a:lnTo>
                    <a:pt x="85" y="62"/>
                  </a:lnTo>
                  <a:lnTo>
                    <a:pt x="97" y="62"/>
                  </a:lnTo>
                  <a:lnTo>
                    <a:pt x="97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8"/>
            <p:cNvSpPr>
              <a:spLocks noEditPoints="1"/>
            </p:cNvSpPr>
            <p:nvPr/>
          </p:nvSpPr>
          <p:spPr bwMode="auto">
            <a:xfrm>
              <a:off x="4765675" y="6027738"/>
              <a:ext cx="306388" cy="304800"/>
            </a:xfrm>
            <a:custGeom>
              <a:avLst/>
              <a:gdLst>
                <a:gd name="T0" fmla="*/ 0 w 193"/>
                <a:gd name="T1" fmla="*/ 96 h 192"/>
                <a:gd name="T2" fmla="*/ 0 w 193"/>
                <a:gd name="T3" fmla="*/ 115 h 192"/>
                <a:gd name="T4" fmla="*/ 8 w 193"/>
                <a:gd name="T5" fmla="*/ 134 h 192"/>
                <a:gd name="T6" fmla="*/ 27 w 193"/>
                <a:gd name="T7" fmla="*/ 165 h 192"/>
                <a:gd name="T8" fmla="*/ 58 w 193"/>
                <a:gd name="T9" fmla="*/ 184 h 192"/>
                <a:gd name="T10" fmla="*/ 77 w 193"/>
                <a:gd name="T11" fmla="*/ 192 h 192"/>
                <a:gd name="T12" fmla="*/ 96 w 193"/>
                <a:gd name="T13" fmla="*/ 192 h 192"/>
                <a:gd name="T14" fmla="*/ 115 w 193"/>
                <a:gd name="T15" fmla="*/ 192 h 192"/>
                <a:gd name="T16" fmla="*/ 135 w 193"/>
                <a:gd name="T17" fmla="*/ 184 h 192"/>
                <a:gd name="T18" fmla="*/ 162 w 193"/>
                <a:gd name="T19" fmla="*/ 165 h 192"/>
                <a:gd name="T20" fmla="*/ 185 w 193"/>
                <a:gd name="T21" fmla="*/ 134 h 192"/>
                <a:gd name="T22" fmla="*/ 189 w 193"/>
                <a:gd name="T23" fmla="*/ 115 h 192"/>
                <a:gd name="T24" fmla="*/ 193 w 193"/>
                <a:gd name="T25" fmla="*/ 96 h 192"/>
                <a:gd name="T26" fmla="*/ 189 w 193"/>
                <a:gd name="T27" fmla="*/ 77 h 192"/>
                <a:gd name="T28" fmla="*/ 185 w 193"/>
                <a:gd name="T29" fmla="*/ 58 h 192"/>
                <a:gd name="T30" fmla="*/ 162 w 193"/>
                <a:gd name="T31" fmla="*/ 27 h 192"/>
                <a:gd name="T32" fmla="*/ 135 w 193"/>
                <a:gd name="T33" fmla="*/ 8 h 192"/>
                <a:gd name="T34" fmla="*/ 115 w 193"/>
                <a:gd name="T35" fmla="*/ 4 h 192"/>
                <a:gd name="T36" fmla="*/ 96 w 193"/>
                <a:gd name="T37" fmla="*/ 0 h 192"/>
                <a:gd name="T38" fmla="*/ 77 w 193"/>
                <a:gd name="T39" fmla="*/ 4 h 192"/>
                <a:gd name="T40" fmla="*/ 58 w 193"/>
                <a:gd name="T41" fmla="*/ 8 h 192"/>
                <a:gd name="T42" fmla="*/ 27 w 193"/>
                <a:gd name="T43" fmla="*/ 27 h 192"/>
                <a:gd name="T44" fmla="*/ 8 w 193"/>
                <a:gd name="T45" fmla="*/ 58 h 192"/>
                <a:gd name="T46" fmla="*/ 0 w 193"/>
                <a:gd name="T47" fmla="*/ 77 h 192"/>
                <a:gd name="T48" fmla="*/ 0 w 193"/>
                <a:gd name="T49" fmla="*/ 96 h 192"/>
                <a:gd name="T50" fmla="*/ 0 w 193"/>
                <a:gd name="T51" fmla="*/ 96 h 192"/>
                <a:gd name="T52" fmla="*/ 131 w 193"/>
                <a:gd name="T53" fmla="*/ 96 h 192"/>
                <a:gd name="T54" fmla="*/ 127 w 193"/>
                <a:gd name="T55" fmla="*/ 111 h 192"/>
                <a:gd name="T56" fmla="*/ 119 w 193"/>
                <a:gd name="T57" fmla="*/ 123 h 192"/>
                <a:gd name="T58" fmla="*/ 108 w 193"/>
                <a:gd name="T59" fmla="*/ 127 h 192"/>
                <a:gd name="T60" fmla="*/ 96 w 193"/>
                <a:gd name="T61" fmla="*/ 131 h 192"/>
                <a:gd name="T62" fmla="*/ 81 w 193"/>
                <a:gd name="T63" fmla="*/ 127 h 192"/>
                <a:gd name="T64" fmla="*/ 69 w 193"/>
                <a:gd name="T65" fmla="*/ 123 h 192"/>
                <a:gd name="T66" fmla="*/ 61 w 193"/>
                <a:gd name="T67" fmla="*/ 111 h 192"/>
                <a:gd name="T68" fmla="*/ 61 w 193"/>
                <a:gd name="T69" fmla="*/ 96 h 192"/>
                <a:gd name="T70" fmla="*/ 61 w 193"/>
                <a:gd name="T71" fmla="*/ 84 h 192"/>
                <a:gd name="T72" fmla="*/ 69 w 193"/>
                <a:gd name="T73" fmla="*/ 73 h 192"/>
                <a:gd name="T74" fmla="*/ 81 w 193"/>
                <a:gd name="T75" fmla="*/ 65 h 192"/>
                <a:gd name="T76" fmla="*/ 96 w 193"/>
                <a:gd name="T77" fmla="*/ 61 h 192"/>
                <a:gd name="T78" fmla="*/ 108 w 193"/>
                <a:gd name="T79" fmla="*/ 65 h 192"/>
                <a:gd name="T80" fmla="*/ 119 w 193"/>
                <a:gd name="T81" fmla="*/ 73 h 192"/>
                <a:gd name="T82" fmla="*/ 127 w 193"/>
                <a:gd name="T83" fmla="*/ 84 h 192"/>
                <a:gd name="T84" fmla="*/ 131 w 193"/>
                <a:gd name="T85" fmla="*/ 96 h 192"/>
                <a:gd name="T86" fmla="*/ 131 w 193"/>
                <a:gd name="T87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" h="192">
                  <a:moveTo>
                    <a:pt x="0" y="96"/>
                  </a:moveTo>
                  <a:lnTo>
                    <a:pt x="0" y="115"/>
                  </a:lnTo>
                  <a:lnTo>
                    <a:pt x="8" y="134"/>
                  </a:lnTo>
                  <a:lnTo>
                    <a:pt x="27" y="165"/>
                  </a:lnTo>
                  <a:lnTo>
                    <a:pt x="58" y="184"/>
                  </a:lnTo>
                  <a:lnTo>
                    <a:pt x="77" y="192"/>
                  </a:lnTo>
                  <a:lnTo>
                    <a:pt x="96" y="192"/>
                  </a:lnTo>
                  <a:lnTo>
                    <a:pt x="115" y="192"/>
                  </a:lnTo>
                  <a:lnTo>
                    <a:pt x="135" y="184"/>
                  </a:lnTo>
                  <a:lnTo>
                    <a:pt x="162" y="165"/>
                  </a:lnTo>
                  <a:lnTo>
                    <a:pt x="185" y="134"/>
                  </a:lnTo>
                  <a:lnTo>
                    <a:pt x="189" y="115"/>
                  </a:lnTo>
                  <a:lnTo>
                    <a:pt x="193" y="96"/>
                  </a:lnTo>
                  <a:lnTo>
                    <a:pt x="189" y="77"/>
                  </a:lnTo>
                  <a:lnTo>
                    <a:pt x="185" y="58"/>
                  </a:lnTo>
                  <a:lnTo>
                    <a:pt x="162" y="27"/>
                  </a:lnTo>
                  <a:lnTo>
                    <a:pt x="135" y="8"/>
                  </a:lnTo>
                  <a:lnTo>
                    <a:pt x="115" y="4"/>
                  </a:lnTo>
                  <a:lnTo>
                    <a:pt x="96" y="0"/>
                  </a:lnTo>
                  <a:lnTo>
                    <a:pt x="77" y="4"/>
                  </a:lnTo>
                  <a:lnTo>
                    <a:pt x="58" y="8"/>
                  </a:lnTo>
                  <a:lnTo>
                    <a:pt x="27" y="27"/>
                  </a:lnTo>
                  <a:lnTo>
                    <a:pt x="8" y="58"/>
                  </a:lnTo>
                  <a:lnTo>
                    <a:pt x="0" y="77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131" y="96"/>
                  </a:moveTo>
                  <a:lnTo>
                    <a:pt x="127" y="111"/>
                  </a:lnTo>
                  <a:lnTo>
                    <a:pt x="119" y="123"/>
                  </a:lnTo>
                  <a:lnTo>
                    <a:pt x="108" y="127"/>
                  </a:lnTo>
                  <a:lnTo>
                    <a:pt x="96" y="131"/>
                  </a:lnTo>
                  <a:lnTo>
                    <a:pt x="81" y="127"/>
                  </a:lnTo>
                  <a:lnTo>
                    <a:pt x="69" y="123"/>
                  </a:lnTo>
                  <a:lnTo>
                    <a:pt x="61" y="111"/>
                  </a:lnTo>
                  <a:lnTo>
                    <a:pt x="61" y="96"/>
                  </a:lnTo>
                  <a:lnTo>
                    <a:pt x="61" y="84"/>
                  </a:lnTo>
                  <a:lnTo>
                    <a:pt x="69" y="73"/>
                  </a:lnTo>
                  <a:lnTo>
                    <a:pt x="81" y="65"/>
                  </a:lnTo>
                  <a:lnTo>
                    <a:pt x="96" y="61"/>
                  </a:lnTo>
                  <a:lnTo>
                    <a:pt x="108" y="65"/>
                  </a:lnTo>
                  <a:lnTo>
                    <a:pt x="119" y="73"/>
                  </a:lnTo>
                  <a:lnTo>
                    <a:pt x="127" y="84"/>
                  </a:lnTo>
                  <a:lnTo>
                    <a:pt x="131" y="96"/>
                  </a:lnTo>
                  <a:lnTo>
                    <a:pt x="1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79"/>
            <p:cNvSpPr>
              <a:spLocks/>
            </p:cNvSpPr>
            <p:nvPr/>
          </p:nvSpPr>
          <p:spPr bwMode="auto">
            <a:xfrm>
              <a:off x="5284788" y="6081713"/>
              <a:ext cx="153988" cy="147638"/>
            </a:xfrm>
            <a:custGeom>
              <a:avLst/>
              <a:gdLst>
                <a:gd name="T0" fmla="*/ 47 w 97"/>
                <a:gd name="T1" fmla="*/ 93 h 93"/>
                <a:gd name="T2" fmla="*/ 66 w 97"/>
                <a:gd name="T3" fmla="*/ 89 h 93"/>
                <a:gd name="T4" fmla="*/ 81 w 97"/>
                <a:gd name="T5" fmla="*/ 81 h 93"/>
                <a:gd name="T6" fmla="*/ 93 w 97"/>
                <a:gd name="T7" fmla="*/ 66 h 93"/>
                <a:gd name="T8" fmla="*/ 97 w 97"/>
                <a:gd name="T9" fmla="*/ 47 h 93"/>
                <a:gd name="T10" fmla="*/ 93 w 97"/>
                <a:gd name="T11" fmla="*/ 27 h 93"/>
                <a:gd name="T12" fmla="*/ 81 w 97"/>
                <a:gd name="T13" fmla="*/ 12 h 93"/>
                <a:gd name="T14" fmla="*/ 66 w 97"/>
                <a:gd name="T15" fmla="*/ 4 h 93"/>
                <a:gd name="T16" fmla="*/ 47 w 97"/>
                <a:gd name="T17" fmla="*/ 0 h 93"/>
                <a:gd name="T18" fmla="*/ 31 w 97"/>
                <a:gd name="T19" fmla="*/ 4 h 93"/>
                <a:gd name="T20" fmla="*/ 16 w 97"/>
                <a:gd name="T21" fmla="*/ 12 h 93"/>
                <a:gd name="T22" fmla="*/ 4 w 97"/>
                <a:gd name="T23" fmla="*/ 27 h 93"/>
                <a:gd name="T24" fmla="*/ 0 w 97"/>
                <a:gd name="T25" fmla="*/ 47 h 93"/>
                <a:gd name="T26" fmla="*/ 4 w 97"/>
                <a:gd name="T27" fmla="*/ 66 h 93"/>
                <a:gd name="T28" fmla="*/ 16 w 97"/>
                <a:gd name="T29" fmla="*/ 81 h 93"/>
                <a:gd name="T30" fmla="*/ 31 w 97"/>
                <a:gd name="T31" fmla="*/ 89 h 93"/>
                <a:gd name="T32" fmla="*/ 47 w 97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93">
                  <a:moveTo>
                    <a:pt x="47" y="93"/>
                  </a:moveTo>
                  <a:lnTo>
                    <a:pt x="66" y="89"/>
                  </a:lnTo>
                  <a:lnTo>
                    <a:pt x="81" y="81"/>
                  </a:lnTo>
                  <a:lnTo>
                    <a:pt x="93" y="66"/>
                  </a:lnTo>
                  <a:lnTo>
                    <a:pt x="97" y="47"/>
                  </a:lnTo>
                  <a:lnTo>
                    <a:pt x="93" y="27"/>
                  </a:lnTo>
                  <a:lnTo>
                    <a:pt x="81" y="12"/>
                  </a:lnTo>
                  <a:lnTo>
                    <a:pt x="66" y="4"/>
                  </a:lnTo>
                  <a:lnTo>
                    <a:pt x="47" y="0"/>
                  </a:lnTo>
                  <a:lnTo>
                    <a:pt x="31" y="4"/>
                  </a:lnTo>
                  <a:lnTo>
                    <a:pt x="16" y="12"/>
                  </a:lnTo>
                  <a:lnTo>
                    <a:pt x="4" y="27"/>
                  </a:lnTo>
                  <a:lnTo>
                    <a:pt x="0" y="47"/>
                  </a:lnTo>
                  <a:lnTo>
                    <a:pt x="4" y="66"/>
                  </a:lnTo>
                  <a:lnTo>
                    <a:pt x="16" y="81"/>
                  </a:lnTo>
                  <a:lnTo>
                    <a:pt x="31" y="89"/>
                  </a:lnTo>
                  <a:lnTo>
                    <a:pt x="47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0"/>
            <p:cNvSpPr>
              <a:spLocks/>
            </p:cNvSpPr>
            <p:nvPr/>
          </p:nvSpPr>
          <p:spPr bwMode="auto">
            <a:xfrm>
              <a:off x="4973638" y="5716588"/>
              <a:ext cx="146050" cy="146050"/>
            </a:xfrm>
            <a:custGeom>
              <a:avLst/>
              <a:gdLst>
                <a:gd name="T0" fmla="*/ 46 w 92"/>
                <a:gd name="T1" fmla="*/ 92 h 92"/>
                <a:gd name="T2" fmla="*/ 65 w 92"/>
                <a:gd name="T3" fmla="*/ 88 h 92"/>
                <a:gd name="T4" fmla="*/ 81 w 92"/>
                <a:gd name="T5" fmla="*/ 80 h 92"/>
                <a:gd name="T6" fmla="*/ 88 w 92"/>
                <a:gd name="T7" fmla="*/ 65 h 92"/>
                <a:gd name="T8" fmla="*/ 92 w 92"/>
                <a:gd name="T9" fmla="*/ 46 h 92"/>
                <a:gd name="T10" fmla="*/ 88 w 92"/>
                <a:gd name="T11" fmla="*/ 27 h 92"/>
                <a:gd name="T12" fmla="*/ 81 w 92"/>
                <a:gd name="T13" fmla="*/ 11 h 92"/>
                <a:gd name="T14" fmla="*/ 65 w 92"/>
                <a:gd name="T15" fmla="*/ 3 h 92"/>
                <a:gd name="T16" fmla="*/ 46 w 92"/>
                <a:gd name="T17" fmla="*/ 0 h 92"/>
                <a:gd name="T18" fmla="*/ 27 w 92"/>
                <a:gd name="T19" fmla="*/ 3 h 92"/>
                <a:gd name="T20" fmla="*/ 11 w 92"/>
                <a:gd name="T21" fmla="*/ 11 h 92"/>
                <a:gd name="T22" fmla="*/ 4 w 92"/>
                <a:gd name="T23" fmla="*/ 27 h 92"/>
                <a:gd name="T24" fmla="*/ 0 w 92"/>
                <a:gd name="T25" fmla="*/ 46 h 92"/>
                <a:gd name="T26" fmla="*/ 4 w 92"/>
                <a:gd name="T27" fmla="*/ 65 h 92"/>
                <a:gd name="T28" fmla="*/ 11 w 92"/>
                <a:gd name="T29" fmla="*/ 80 h 92"/>
                <a:gd name="T30" fmla="*/ 27 w 92"/>
                <a:gd name="T31" fmla="*/ 88 h 92"/>
                <a:gd name="T32" fmla="*/ 46 w 92"/>
                <a:gd name="T3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92">
                  <a:moveTo>
                    <a:pt x="46" y="92"/>
                  </a:moveTo>
                  <a:lnTo>
                    <a:pt x="65" y="88"/>
                  </a:lnTo>
                  <a:lnTo>
                    <a:pt x="81" y="80"/>
                  </a:lnTo>
                  <a:lnTo>
                    <a:pt x="88" y="65"/>
                  </a:lnTo>
                  <a:lnTo>
                    <a:pt x="92" y="46"/>
                  </a:lnTo>
                  <a:lnTo>
                    <a:pt x="88" y="27"/>
                  </a:lnTo>
                  <a:lnTo>
                    <a:pt x="81" y="11"/>
                  </a:lnTo>
                  <a:lnTo>
                    <a:pt x="65" y="3"/>
                  </a:lnTo>
                  <a:lnTo>
                    <a:pt x="46" y="0"/>
                  </a:lnTo>
                  <a:lnTo>
                    <a:pt x="27" y="3"/>
                  </a:lnTo>
                  <a:lnTo>
                    <a:pt x="11" y="11"/>
                  </a:lnTo>
                  <a:lnTo>
                    <a:pt x="4" y="27"/>
                  </a:lnTo>
                  <a:lnTo>
                    <a:pt x="0" y="46"/>
                  </a:lnTo>
                  <a:lnTo>
                    <a:pt x="4" y="65"/>
                  </a:lnTo>
                  <a:lnTo>
                    <a:pt x="11" y="80"/>
                  </a:lnTo>
                  <a:lnTo>
                    <a:pt x="27" y="88"/>
                  </a:lnTo>
                  <a:lnTo>
                    <a:pt x="4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1"/>
            <p:cNvSpPr>
              <a:spLocks/>
            </p:cNvSpPr>
            <p:nvPr/>
          </p:nvSpPr>
          <p:spPr bwMode="auto">
            <a:xfrm>
              <a:off x="5597525" y="4567238"/>
              <a:ext cx="152400" cy="153988"/>
            </a:xfrm>
            <a:custGeom>
              <a:avLst/>
              <a:gdLst>
                <a:gd name="T0" fmla="*/ 46 w 96"/>
                <a:gd name="T1" fmla="*/ 0 h 97"/>
                <a:gd name="T2" fmla="*/ 31 w 96"/>
                <a:gd name="T3" fmla="*/ 4 h 97"/>
                <a:gd name="T4" fmla="*/ 15 w 96"/>
                <a:gd name="T5" fmla="*/ 16 h 97"/>
                <a:gd name="T6" fmla="*/ 4 w 96"/>
                <a:gd name="T7" fmla="*/ 31 h 97"/>
                <a:gd name="T8" fmla="*/ 0 w 96"/>
                <a:gd name="T9" fmla="*/ 47 h 97"/>
                <a:gd name="T10" fmla="*/ 4 w 96"/>
                <a:gd name="T11" fmla="*/ 66 h 97"/>
                <a:gd name="T12" fmla="*/ 15 w 96"/>
                <a:gd name="T13" fmla="*/ 81 h 97"/>
                <a:gd name="T14" fmla="*/ 31 w 96"/>
                <a:gd name="T15" fmla="*/ 93 h 97"/>
                <a:gd name="T16" fmla="*/ 46 w 96"/>
                <a:gd name="T17" fmla="*/ 97 h 97"/>
                <a:gd name="T18" fmla="*/ 65 w 96"/>
                <a:gd name="T19" fmla="*/ 93 h 97"/>
                <a:gd name="T20" fmla="*/ 81 w 96"/>
                <a:gd name="T21" fmla="*/ 81 h 97"/>
                <a:gd name="T22" fmla="*/ 92 w 96"/>
                <a:gd name="T23" fmla="*/ 66 h 97"/>
                <a:gd name="T24" fmla="*/ 96 w 96"/>
                <a:gd name="T25" fmla="*/ 47 h 97"/>
                <a:gd name="T26" fmla="*/ 92 w 96"/>
                <a:gd name="T27" fmla="*/ 31 h 97"/>
                <a:gd name="T28" fmla="*/ 81 w 96"/>
                <a:gd name="T29" fmla="*/ 16 h 97"/>
                <a:gd name="T30" fmla="*/ 65 w 96"/>
                <a:gd name="T31" fmla="*/ 4 h 97"/>
                <a:gd name="T32" fmla="*/ 46 w 96"/>
                <a:gd name="T3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97">
                  <a:moveTo>
                    <a:pt x="46" y="0"/>
                  </a:moveTo>
                  <a:lnTo>
                    <a:pt x="31" y="4"/>
                  </a:lnTo>
                  <a:lnTo>
                    <a:pt x="15" y="16"/>
                  </a:lnTo>
                  <a:lnTo>
                    <a:pt x="4" y="31"/>
                  </a:lnTo>
                  <a:lnTo>
                    <a:pt x="0" y="47"/>
                  </a:lnTo>
                  <a:lnTo>
                    <a:pt x="4" y="66"/>
                  </a:lnTo>
                  <a:lnTo>
                    <a:pt x="15" y="81"/>
                  </a:lnTo>
                  <a:lnTo>
                    <a:pt x="31" y="93"/>
                  </a:lnTo>
                  <a:lnTo>
                    <a:pt x="46" y="97"/>
                  </a:lnTo>
                  <a:lnTo>
                    <a:pt x="65" y="93"/>
                  </a:lnTo>
                  <a:lnTo>
                    <a:pt x="81" y="81"/>
                  </a:lnTo>
                  <a:lnTo>
                    <a:pt x="92" y="66"/>
                  </a:lnTo>
                  <a:lnTo>
                    <a:pt x="96" y="47"/>
                  </a:lnTo>
                  <a:lnTo>
                    <a:pt x="92" y="31"/>
                  </a:lnTo>
                  <a:lnTo>
                    <a:pt x="81" y="16"/>
                  </a:lnTo>
                  <a:lnTo>
                    <a:pt x="65" y="4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2"/>
            <p:cNvSpPr>
              <a:spLocks/>
            </p:cNvSpPr>
            <p:nvPr/>
          </p:nvSpPr>
          <p:spPr bwMode="auto">
            <a:xfrm>
              <a:off x="4398963" y="6081713"/>
              <a:ext cx="146050" cy="147638"/>
            </a:xfrm>
            <a:custGeom>
              <a:avLst/>
              <a:gdLst>
                <a:gd name="T0" fmla="*/ 46 w 92"/>
                <a:gd name="T1" fmla="*/ 0 h 93"/>
                <a:gd name="T2" fmla="*/ 27 w 92"/>
                <a:gd name="T3" fmla="*/ 4 h 93"/>
                <a:gd name="T4" fmla="*/ 15 w 92"/>
                <a:gd name="T5" fmla="*/ 12 h 93"/>
                <a:gd name="T6" fmla="*/ 3 w 92"/>
                <a:gd name="T7" fmla="*/ 27 h 93"/>
                <a:gd name="T8" fmla="*/ 0 w 92"/>
                <a:gd name="T9" fmla="*/ 47 h 93"/>
                <a:gd name="T10" fmla="*/ 3 w 92"/>
                <a:gd name="T11" fmla="*/ 66 h 93"/>
                <a:gd name="T12" fmla="*/ 15 w 92"/>
                <a:gd name="T13" fmla="*/ 81 h 93"/>
                <a:gd name="T14" fmla="*/ 27 w 92"/>
                <a:gd name="T15" fmla="*/ 89 h 93"/>
                <a:gd name="T16" fmla="*/ 46 w 92"/>
                <a:gd name="T17" fmla="*/ 93 h 93"/>
                <a:gd name="T18" fmla="*/ 65 w 92"/>
                <a:gd name="T19" fmla="*/ 89 h 93"/>
                <a:gd name="T20" fmla="*/ 81 w 92"/>
                <a:gd name="T21" fmla="*/ 81 h 93"/>
                <a:gd name="T22" fmla="*/ 92 w 92"/>
                <a:gd name="T23" fmla="*/ 66 h 93"/>
                <a:gd name="T24" fmla="*/ 92 w 92"/>
                <a:gd name="T25" fmla="*/ 47 h 93"/>
                <a:gd name="T26" fmla="*/ 92 w 92"/>
                <a:gd name="T27" fmla="*/ 27 h 93"/>
                <a:gd name="T28" fmla="*/ 81 w 92"/>
                <a:gd name="T29" fmla="*/ 12 h 93"/>
                <a:gd name="T30" fmla="*/ 65 w 92"/>
                <a:gd name="T31" fmla="*/ 4 h 93"/>
                <a:gd name="T32" fmla="*/ 46 w 92"/>
                <a:gd name="T3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93">
                  <a:moveTo>
                    <a:pt x="46" y="0"/>
                  </a:moveTo>
                  <a:lnTo>
                    <a:pt x="27" y="4"/>
                  </a:lnTo>
                  <a:lnTo>
                    <a:pt x="15" y="12"/>
                  </a:lnTo>
                  <a:lnTo>
                    <a:pt x="3" y="27"/>
                  </a:lnTo>
                  <a:lnTo>
                    <a:pt x="0" y="47"/>
                  </a:lnTo>
                  <a:lnTo>
                    <a:pt x="3" y="66"/>
                  </a:lnTo>
                  <a:lnTo>
                    <a:pt x="15" y="81"/>
                  </a:lnTo>
                  <a:lnTo>
                    <a:pt x="27" y="89"/>
                  </a:lnTo>
                  <a:lnTo>
                    <a:pt x="46" y="93"/>
                  </a:lnTo>
                  <a:lnTo>
                    <a:pt x="65" y="89"/>
                  </a:lnTo>
                  <a:lnTo>
                    <a:pt x="81" y="81"/>
                  </a:lnTo>
                  <a:lnTo>
                    <a:pt x="92" y="66"/>
                  </a:lnTo>
                  <a:lnTo>
                    <a:pt x="92" y="47"/>
                  </a:lnTo>
                  <a:lnTo>
                    <a:pt x="92" y="27"/>
                  </a:lnTo>
                  <a:lnTo>
                    <a:pt x="81" y="12"/>
                  </a:lnTo>
                  <a:lnTo>
                    <a:pt x="65" y="4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3"/>
            <p:cNvSpPr>
              <a:spLocks/>
            </p:cNvSpPr>
            <p:nvPr/>
          </p:nvSpPr>
          <p:spPr bwMode="auto">
            <a:xfrm>
              <a:off x="4660900" y="5191125"/>
              <a:ext cx="147638" cy="152400"/>
            </a:xfrm>
            <a:custGeom>
              <a:avLst/>
              <a:gdLst>
                <a:gd name="T0" fmla="*/ 0 w 93"/>
                <a:gd name="T1" fmla="*/ 50 h 96"/>
                <a:gd name="T2" fmla="*/ 4 w 93"/>
                <a:gd name="T3" fmla="*/ 69 h 96"/>
                <a:gd name="T4" fmla="*/ 12 w 93"/>
                <a:gd name="T5" fmla="*/ 81 h 96"/>
                <a:gd name="T6" fmla="*/ 27 w 93"/>
                <a:gd name="T7" fmla="*/ 92 h 96"/>
                <a:gd name="T8" fmla="*/ 47 w 93"/>
                <a:gd name="T9" fmla="*/ 96 h 96"/>
                <a:gd name="T10" fmla="*/ 66 w 93"/>
                <a:gd name="T11" fmla="*/ 92 h 96"/>
                <a:gd name="T12" fmla="*/ 81 w 93"/>
                <a:gd name="T13" fmla="*/ 81 h 96"/>
                <a:gd name="T14" fmla="*/ 89 w 93"/>
                <a:gd name="T15" fmla="*/ 69 h 96"/>
                <a:gd name="T16" fmla="*/ 93 w 93"/>
                <a:gd name="T17" fmla="*/ 50 h 96"/>
                <a:gd name="T18" fmla="*/ 89 w 93"/>
                <a:gd name="T19" fmla="*/ 31 h 96"/>
                <a:gd name="T20" fmla="*/ 81 w 93"/>
                <a:gd name="T21" fmla="*/ 15 h 96"/>
                <a:gd name="T22" fmla="*/ 66 w 93"/>
                <a:gd name="T23" fmla="*/ 4 h 96"/>
                <a:gd name="T24" fmla="*/ 47 w 93"/>
                <a:gd name="T25" fmla="*/ 0 h 96"/>
                <a:gd name="T26" fmla="*/ 27 w 93"/>
                <a:gd name="T27" fmla="*/ 4 h 96"/>
                <a:gd name="T28" fmla="*/ 12 w 93"/>
                <a:gd name="T29" fmla="*/ 15 h 96"/>
                <a:gd name="T30" fmla="*/ 4 w 93"/>
                <a:gd name="T31" fmla="*/ 31 h 96"/>
                <a:gd name="T32" fmla="*/ 0 w 93"/>
                <a:gd name="T33" fmla="*/ 5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96">
                  <a:moveTo>
                    <a:pt x="0" y="50"/>
                  </a:moveTo>
                  <a:lnTo>
                    <a:pt x="4" y="69"/>
                  </a:lnTo>
                  <a:lnTo>
                    <a:pt x="12" y="81"/>
                  </a:lnTo>
                  <a:lnTo>
                    <a:pt x="27" y="92"/>
                  </a:lnTo>
                  <a:lnTo>
                    <a:pt x="47" y="96"/>
                  </a:lnTo>
                  <a:lnTo>
                    <a:pt x="66" y="92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3" y="50"/>
                  </a:lnTo>
                  <a:lnTo>
                    <a:pt x="89" y="31"/>
                  </a:lnTo>
                  <a:lnTo>
                    <a:pt x="81" y="15"/>
                  </a:lnTo>
                  <a:lnTo>
                    <a:pt x="66" y="4"/>
                  </a:lnTo>
                  <a:lnTo>
                    <a:pt x="47" y="0"/>
                  </a:lnTo>
                  <a:lnTo>
                    <a:pt x="27" y="4"/>
                  </a:lnTo>
                  <a:lnTo>
                    <a:pt x="12" y="15"/>
                  </a:lnTo>
                  <a:lnTo>
                    <a:pt x="4" y="31"/>
                  </a:ln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4"/>
            <p:cNvSpPr>
              <a:spLocks/>
            </p:cNvSpPr>
            <p:nvPr/>
          </p:nvSpPr>
          <p:spPr bwMode="auto">
            <a:xfrm>
              <a:off x="4557713" y="5819775"/>
              <a:ext cx="201613" cy="146050"/>
            </a:xfrm>
            <a:custGeom>
              <a:avLst/>
              <a:gdLst>
                <a:gd name="T0" fmla="*/ 81 w 127"/>
                <a:gd name="T1" fmla="*/ 4 h 92"/>
                <a:gd name="T2" fmla="*/ 15 w 127"/>
                <a:gd name="T3" fmla="*/ 35 h 92"/>
                <a:gd name="T4" fmla="*/ 4 w 127"/>
                <a:gd name="T5" fmla="*/ 42 h 92"/>
                <a:gd name="T6" fmla="*/ 0 w 127"/>
                <a:gd name="T7" fmla="*/ 54 h 92"/>
                <a:gd name="T8" fmla="*/ 0 w 127"/>
                <a:gd name="T9" fmla="*/ 65 h 92"/>
                <a:gd name="T10" fmla="*/ 0 w 127"/>
                <a:gd name="T11" fmla="*/ 77 h 92"/>
                <a:gd name="T12" fmla="*/ 11 w 127"/>
                <a:gd name="T13" fmla="*/ 89 h 92"/>
                <a:gd name="T14" fmla="*/ 31 w 127"/>
                <a:gd name="T15" fmla="*/ 92 h 92"/>
                <a:gd name="T16" fmla="*/ 42 w 127"/>
                <a:gd name="T17" fmla="*/ 92 h 92"/>
                <a:gd name="T18" fmla="*/ 108 w 127"/>
                <a:gd name="T19" fmla="*/ 58 h 92"/>
                <a:gd name="T20" fmla="*/ 119 w 127"/>
                <a:gd name="T21" fmla="*/ 50 h 92"/>
                <a:gd name="T22" fmla="*/ 123 w 127"/>
                <a:gd name="T23" fmla="*/ 39 h 92"/>
                <a:gd name="T24" fmla="*/ 127 w 127"/>
                <a:gd name="T25" fmla="*/ 27 h 92"/>
                <a:gd name="T26" fmla="*/ 123 w 127"/>
                <a:gd name="T27" fmla="*/ 15 h 92"/>
                <a:gd name="T28" fmla="*/ 115 w 127"/>
                <a:gd name="T29" fmla="*/ 8 h 92"/>
                <a:gd name="T30" fmla="*/ 104 w 127"/>
                <a:gd name="T31" fmla="*/ 0 h 92"/>
                <a:gd name="T32" fmla="*/ 92 w 127"/>
                <a:gd name="T33" fmla="*/ 0 h 92"/>
                <a:gd name="T34" fmla="*/ 81 w 127"/>
                <a:gd name="T35" fmla="*/ 4 h 92"/>
                <a:gd name="T36" fmla="*/ 81 w 127"/>
                <a:gd name="T37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92">
                  <a:moveTo>
                    <a:pt x="81" y="4"/>
                  </a:moveTo>
                  <a:lnTo>
                    <a:pt x="15" y="35"/>
                  </a:lnTo>
                  <a:lnTo>
                    <a:pt x="4" y="42"/>
                  </a:lnTo>
                  <a:lnTo>
                    <a:pt x="0" y="54"/>
                  </a:lnTo>
                  <a:lnTo>
                    <a:pt x="0" y="65"/>
                  </a:lnTo>
                  <a:lnTo>
                    <a:pt x="0" y="77"/>
                  </a:lnTo>
                  <a:lnTo>
                    <a:pt x="11" y="89"/>
                  </a:lnTo>
                  <a:lnTo>
                    <a:pt x="31" y="92"/>
                  </a:lnTo>
                  <a:lnTo>
                    <a:pt x="42" y="92"/>
                  </a:lnTo>
                  <a:lnTo>
                    <a:pt x="108" y="58"/>
                  </a:lnTo>
                  <a:lnTo>
                    <a:pt x="119" y="50"/>
                  </a:lnTo>
                  <a:lnTo>
                    <a:pt x="123" y="39"/>
                  </a:lnTo>
                  <a:lnTo>
                    <a:pt x="127" y="27"/>
                  </a:lnTo>
                  <a:lnTo>
                    <a:pt x="123" y="15"/>
                  </a:lnTo>
                  <a:lnTo>
                    <a:pt x="115" y="8"/>
                  </a:lnTo>
                  <a:lnTo>
                    <a:pt x="104" y="0"/>
                  </a:lnTo>
                  <a:lnTo>
                    <a:pt x="92" y="0"/>
                  </a:lnTo>
                  <a:lnTo>
                    <a:pt x="81" y="4"/>
                  </a:lnTo>
                  <a:lnTo>
                    <a:pt x="8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85"/>
            <p:cNvSpPr>
              <a:spLocks/>
            </p:cNvSpPr>
            <p:nvPr/>
          </p:nvSpPr>
          <p:spPr bwMode="auto">
            <a:xfrm>
              <a:off x="5700713" y="5349875"/>
              <a:ext cx="153988" cy="201613"/>
            </a:xfrm>
            <a:custGeom>
              <a:avLst/>
              <a:gdLst>
                <a:gd name="T0" fmla="*/ 39 w 97"/>
                <a:gd name="T1" fmla="*/ 111 h 127"/>
                <a:gd name="T2" fmla="*/ 51 w 97"/>
                <a:gd name="T3" fmla="*/ 123 h 127"/>
                <a:gd name="T4" fmla="*/ 66 w 97"/>
                <a:gd name="T5" fmla="*/ 127 h 127"/>
                <a:gd name="T6" fmla="*/ 78 w 97"/>
                <a:gd name="T7" fmla="*/ 123 h 127"/>
                <a:gd name="T8" fmla="*/ 89 w 97"/>
                <a:gd name="T9" fmla="*/ 115 h 127"/>
                <a:gd name="T10" fmla="*/ 93 w 97"/>
                <a:gd name="T11" fmla="*/ 108 h 127"/>
                <a:gd name="T12" fmla="*/ 97 w 97"/>
                <a:gd name="T13" fmla="*/ 96 h 127"/>
                <a:gd name="T14" fmla="*/ 93 w 97"/>
                <a:gd name="T15" fmla="*/ 84 h 127"/>
                <a:gd name="T16" fmla="*/ 58 w 97"/>
                <a:gd name="T17" fmla="*/ 19 h 127"/>
                <a:gd name="T18" fmla="*/ 51 w 97"/>
                <a:gd name="T19" fmla="*/ 8 h 127"/>
                <a:gd name="T20" fmla="*/ 43 w 97"/>
                <a:gd name="T21" fmla="*/ 4 h 127"/>
                <a:gd name="T22" fmla="*/ 31 w 97"/>
                <a:gd name="T23" fmla="*/ 0 h 127"/>
                <a:gd name="T24" fmla="*/ 20 w 97"/>
                <a:gd name="T25" fmla="*/ 4 h 127"/>
                <a:gd name="T26" fmla="*/ 8 w 97"/>
                <a:gd name="T27" fmla="*/ 11 h 127"/>
                <a:gd name="T28" fmla="*/ 4 w 97"/>
                <a:gd name="T29" fmla="*/ 23 h 127"/>
                <a:gd name="T30" fmla="*/ 0 w 97"/>
                <a:gd name="T31" fmla="*/ 34 h 127"/>
                <a:gd name="T32" fmla="*/ 4 w 97"/>
                <a:gd name="T33" fmla="*/ 46 h 127"/>
                <a:gd name="T34" fmla="*/ 39 w 97"/>
                <a:gd name="T35" fmla="*/ 11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27">
                  <a:moveTo>
                    <a:pt x="39" y="111"/>
                  </a:moveTo>
                  <a:lnTo>
                    <a:pt x="51" y="123"/>
                  </a:lnTo>
                  <a:lnTo>
                    <a:pt x="66" y="127"/>
                  </a:lnTo>
                  <a:lnTo>
                    <a:pt x="78" y="123"/>
                  </a:lnTo>
                  <a:lnTo>
                    <a:pt x="89" y="115"/>
                  </a:lnTo>
                  <a:lnTo>
                    <a:pt x="93" y="108"/>
                  </a:lnTo>
                  <a:lnTo>
                    <a:pt x="97" y="96"/>
                  </a:lnTo>
                  <a:lnTo>
                    <a:pt x="93" y="84"/>
                  </a:lnTo>
                  <a:lnTo>
                    <a:pt x="58" y="19"/>
                  </a:lnTo>
                  <a:lnTo>
                    <a:pt x="51" y="8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20" y="4"/>
                  </a:lnTo>
                  <a:lnTo>
                    <a:pt x="8" y="11"/>
                  </a:lnTo>
                  <a:lnTo>
                    <a:pt x="4" y="23"/>
                  </a:lnTo>
                  <a:lnTo>
                    <a:pt x="0" y="34"/>
                  </a:lnTo>
                  <a:lnTo>
                    <a:pt x="4" y="46"/>
                  </a:lnTo>
                  <a:lnTo>
                    <a:pt x="39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86"/>
            <p:cNvSpPr>
              <a:spLocks/>
            </p:cNvSpPr>
            <p:nvPr/>
          </p:nvSpPr>
          <p:spPr bwMode="auto">
            <a:xfrm>
              <a:off x="4086225" y="5453063"/>
              <a:ext cx="147638" cy="257175"/>
            </a:xfrm>
            <a:custGeom>
              <a:avLst/>
              <a:gdLst>
                <a:gd name="T0" fmla="*/ 73 w 93"/>
                <a:gd name="T1" fmla="*/ 4 h 162"/>
                <a:gd name="T2" fmla="*/ 62 w 93"/>
                <a:gd name="T3" fmla="*/ 0 h 162"/>
                <a:gd name="T4" fmla="*/ 50 w 93"/>
                <a:gd name="T5" fmla="*/ 4 h 162"/>
                <a:gd name="T6" fmla="*/ 39 w 93"/>
                <a:gd name="T7" fmla="*/ 12 h 162"/>
                <a:gd name="T8" fmla="*/ 35 w 93"/>
                <a:gd name="T9" fmla="*/ 23 h 162"/>
                <a:gd name="T10" fmla="*/ 0 w 93"/>
                <a:gd name="T11" fmla="*/ 119 h 162"/>
                <a:gd name="T12" fmla="*/ 0 w 93"/>
                <a:gd name="T13" fmla="*/ 131 h 162"/>
                <a:gd name="T14" fmla="*/ 4 w 93"/>
                <a:gd name="T15" fmla="*/ 143 h 162"/>
                <a:gd name="T16" fmla="*/ 8 w 93"/>
                <a:gd name="T17" fmla="*/ 154 h 162"/>
                <a:gd name="T18" fmla="*/ 19 w 93"/>
                <a:gd name="T19" fmla="*/ 158 h 162"/>
                <a:gd name="T20" fmla="*/ 31 w 93"/>
                <a:gd name="T21" fmla="*/ 162 h 162"/>
                <a:gd name="T22" fmla="*/ 46 w 93"/>
                <a:gd name="T23" fmla="*/ 154 h 162"/>
                <a:gd name="T24" fmla="*/ 58 w 93"/>
                <a:gd name="T25" fmla="*/ 139 h 162"/>
                <a:gd name="T26" fmla="*/ 93 w 93"/>
                <a:gd name="T27" fmla="*/ 43 h 162"/>
                <a:gd name="T28" fmla="*/ 93 w 93"/>
                <a:gd name="T29" fmla="*/ 31 h 162"/>
                <a:gd name="T30" fmla="*/ 89 w 93"/>
                <a:gd name="T31" fmla="*/ 19 h 162"/>
                <a:gd name="T32" fmla="*/ 85 w 93"/>
                <a:gd name="T33" fmla="*/ 8 h 162"/>
                <a:gd name="T34" fmla="*/ 73 w 93"/>
                <a:gd name="T35" fmla="*/ 4 h 162"/>
                <a:gd name="T36" fmla="*/ 73 w 93"/>
                <a:gd name="T37" fmla="*/ 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162">
                  <a:moveTo>
                    <a:pt x="73" y="4"/>
                  </a:moveTo>
                  <a:lnTo>
                    <a:pt x="62" y="0"/>
                  </a:lnTo>
                  <a:lnTo>
                    <a:pt x="50" y="4"/>
                  </a:lnTo>
                  <a:lnTo>
                    <a:pt x="39" y="12"/>
                  </a:lnTo>
                  <a:lnTo>
                    <a:pt x="35" y="23"/>
                  </a:lnTo>
                  <a:lnTo>
                    <a:pt x="0" y="119"/>
                  </a:lnTo>
                  <a:lnTo>
                    <a:pt x="0" y="131"/>
                  </a:lnTo>
                  <a:lnTo>
                    <a:pt x="4" y="143"/>
                  </a:lnTo>
                  <a:lnTo>
                    <a:pt x="8" y="154"/>
                  </a:lnTo>
                  <a:lnTo>
                    <a:pt x="19" y="158"/>
                  </a:lnTo>
                  <a:lnTo>
                    <a:pt x="31" y="162"/>
                  </a:lnTo>
                  <a:lnTo>
                    <a:pt x="46" y="154"/>
                  </a:lnTo>
                  <a:lnTo>
                    <a:pt x="58" y="139"/>
                  </a:lnTo>
                  <a:lnTo>
                    <a:pt x="93" y="43"/>
                  </a:lnTo>
                  <a:lnTo>
                    <a:pt x="93" y="31"/>
                  </a:lnTo>
                  <a:lnTo>
                    <a:pt x="89" y="19"/>
                  </a:lnTo>
                  <a:lnTo>
                    <a:pt x="85" y="8"/>
                  </a:lnTo>
                  <a:lnTo>
                    <a:pt x="73" y="4"/>
                  </a:lnTo>
                  <a:lnTo>
                    <a:pt x="7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7"/>
            <p:cNvSpPr>
              <a:spLocks/>
            </p:cNvSpPr>
            <p:nvPr/>
          </p:nvSpPr>
          <p:spPr bwMode="auto">
            <a:xfrm>
              <a:off x="4294188" y="5086350"/>
              <a:ext cx="201613" cy="153988"/>
            </a:xfrm>
            <a:custGeom>
              <a:avLst/>
              <a:gdLst>
                <a:gd name="T0" fmla="*/ 96 w 127"/>
                <a:gd name="T1" fmla="*/ 97 h 97"/>
                <a:gd name="T2" fmla="*/ 112 w 127"/>
                <a:gd name="T3" fmla="*/ 93 h 97"/>
                <a:gd name="T4" fmla="*/ 123 w 127"/>
                <a:gd name="T5" fmla="*/ 81 h 97"/>
                <a:gd name="T6" fmla="*/ 127 w 127"/>
                <a:gd name="T7" fmla="*/ 66 h 97"/>
                <a:gd name="T8" fmla="*/ 127 w 127"/>
                <a:gd name="T9" fmla="*/ 54 h 97"/>
                <a:gd name="T10" fmla="*/ 120 w 127"/>
                <a:gd name="T11" fmla="*/ 47 h 97"/>
                <a:gd name="T12" fmla="*/ 112 w 127"/>
                <a:gd name="T13" fmla="*/ 39 h 97"/>
                <a:gd name="T14" fmla="*/ 42 w 127"/>
                <a:gd name="T15" fmla="*/ 4 h 97"/>
                <a:gd name="T16" fmla="*/ 31 w 127"/>
                <a:gd name="T17" fmla="*/ 0 h 97"/>
                <a:gd name="T18" fmla="*/ 19 w 127"/>
                <a:gd name="T19" fmla="*/ 4 h 97"/>
                <a:gd name="T20" fmla="*/ 12 w 127"/>
                <a:gd name="T21" fmla="*/ 8 h 97"/>
                <a:gd name="T22" fmla="*/ 4 w 127"/>
                <a:gd name="T23" fmla="*/ 20 h 97"/>
                <a:gd name="T24" fmla="*/ 0 w 127"/>
                <a:gd name="T25" fmla="*/ 31 h 97"/>
                <a:gd name="T26" fmla="*/ 0 w 127"/>
                <a:gd name="T27" fmla="*/ 43 h 97"/>
                <a:gd name="T28" fmla="*/ 8 w 127"/>
                <a:gd name="T29" fmla="*/ 54 h 97"/>
                <a:gd name="T30" fmla="*/ 15 w 127"/>
                <a:gd name="T31" fmla="*/ 62 h 97"/>
                <a:gd name="T32" fmla="*/ 81 w 127"/>
                <a:gd name="T33" fmla="*/ 93 h 97"/>
                <a:gd name="T34" fmla="*/ 96 w 127"/>
                <a:gd name="T35" fmla="*/ 97 h 97"/>
                <a:gd name="T36" fmla="*/ 96 w 127"/>
                <a:gd name="T3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97">
                  <a:moveTo>
                    <a:pt x="96" y="97"/>
                  </a:moveTo>
                  <a:lnTo>
                    <a:pt x="112" y="93"/>
                  </a:lnTo>
                  <a:lnTo>
                    <a:pt x="123" y="81"/>
                  </a:lnTo>
                  <a:lnTo>
                    <a:pt x="127" y="66"/>
                  </a:lnTo>
                  <a:lnTo>
                    <a:pt x="127" y="54"/>
                  </a:lnTo>
                  <a:lnTo>
                    <a:pt x="120" y="47"/>
                  </a:lnTo>
                  <a:lnTo>
                    <a:pt x="112" y="39"/>
                  </a:lnTo>
                  <a:lnTo>
                    <a:pt x="42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8" y="54"/>
                  </a:lnTo>
                  <a:lnTo>
                    <a:pt x="15" y="62"/>
                  </a:lnTo>
                  <a:lnTo>
                    <a:pt x="81" y="93"/>
                  </a:lnTo>
                  <a:lnTo>
                    <a:pt x="96" y="97"/>
                  </a:lnTo>
                  <a:lnTo>
                    <a:pt x="96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88"/>
            <p:cNvSpPr>
              <a:spLocks/>
            </p:cNvSpPr>
            <p:nvPr/>
          </p:nvSpPr>
          <p:spPr bwMode="auto">
            <a:xfrm>
              <a:off x="4918075" y="4672013"/>
              <a:ext cx="98425" cy="201613"/>
            </a:xfrm>
            <a:custGeom>
              <a:avLst/>
              <a:gdLst>
                <a:gd name="T0" fmla="*/ 0 w 62"/>
                <a:gd name="T1" fmla="*/ 31 h 127"/>
                <a:gd name="T2" fmla="*/ 0 w 62"/>
                <a:gd name="T3" fmla="*/ 96 h 127"/>
                <a:gd name="T4" fmla="*/ 4 w 62"/>
                <a:gd name="T5" fmla="*/ 108 h 127"/>
                <a:gd name="T6" fmla="*/ 12 w 62"/>
                <a:gd name="T7" fmla="*/ 119 h 127"/>
                <a:gd name="T8" fmla="*/ 19 w 62"/>
                <a:gd name="T9" fmla="*/ 127 h 127"/>
                <a:gd name="T10" fmla="*/ 31 w 62"/>
                <a:gd name="T11" fmla="*/ 127 h 127"/>
                <a:gd name="T12" fmla="*/ 43 w 62"/>
                <a:gd name="T13" fmla="*/ 127 h 127"/>
                <a:gd name="T14" fmla="*/ 54 w 62"/>
                <a:gd name="T15" fmla="*/ 119 h 127"/>
                <a:gd name="T16" fmla="*/ 62 w 62"/>
                <a:gd name="T17" fmla="*/ 108 h 127"/>
                <a:gd name="T18" fmla="*/ 62 w 62"/>
                <a:gd name="T19" fmla="*/ 96 h 127"/>
                <a:gd name="T20" fmla="*/ 62 w 62"/>
                <a:gd name="T21" fmla="*/ 31 h 127"/>
                <a:gd name="T22" fmla="*/ 62 w 62"/>
                <a:gd name="T23" fmla="*/ 19 h 127"/>
                <a:gd name="T24" fmla="*/ 54 w 62"/>
                <a:gd name="T25" fmla="*/ 8 h 127"/>
                <a:gd name="T26" fmla="*/ 43 w 62"/>
                <a:gd name="T27" fmla="*/ 4 h 127"/>
                <a:gd name="T28" fmla="*/ 31 w 62"/>
                <a:gd name="T29" fmla="*/ 0 h 127"/>
                <a:gd name="T30" fmla="*/ 19 w 62"/>
                <a:gd name="T31" fmla="*/ 4 h 127"/>
                <a:gd name="T32" fmla="*/ 12 w 62"/>
                <a:gd name="T33" fmla="*/ 8 h 127"/>
                <a:gd name="T34" fmla="*/ 4 w 62"/>
                <a:gd name="T35" fmla="*/ 19 h 127"/>
                <a:gd name="T36" fmla="*/ 0 w 62"/>
                <a:gd name="T37" fmla="*/ 31 h 127"/>
                <a:gd name="T38" fmla="*/ 0 w 62"/>
                <a:gd name="T39" fmla="*/ 3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127">
                  <a:moveTo>
                    <a:pt x="0" y="31"/>
                  </a:moveTo>
                  <a:lnTo>
                    <a:pt x="0" y="96"/>
                  </a:lnTo>
                  <a:lnTo>
                    <a:pt x="4" y="108"/>
                  </a:lnTo>
                  <a:lnTo>
                    <a:pt x="12" y="119"/>
                  </a:lnTo>
                  <a:lnTo>
                    <a:pt x="19" y="127"/>
                  </a:lnTo>
                  <a:lnTo>
                    <a:pt x="31" y="127"/>
                  </a:lnTo>
                  <a:lnTo>
                    <a:pt x="43" y="127"/>
                  </a:lnTo>
                  <a:lnTo>
                    <a:pt x="54" y="119"/>
                  </a:lnTo>
                  <a:lnTo>
                    <a:pt x="62" y="108"/>
                  </a:lnTo>
                  <a:lnTo>
                    <a:pt x="62" y="96"/>
                  </a:lnTo>
                  <a:lnTo>
                    <a:pt x="62" y="31"/>
                  </a:lnTo>
                  <a:lnTo>
                    <a:pt x="62" y="19"/>
                  </a:lnTo>
                  <a:lnTo>
                    <a:pt x="54" y="8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89"/>
            <p:cNvSpPr>
              <a:spLocks/>
            </p:cNvSpPr>
            <p:nvPr/>
          </p:nvSpPr>
          <p:spPr bwMode="auto">
            <a:xfrm>
              <a:off x="5700713" y="4305300"/>
              <a:ext cx="203200" cy="201613"/>
            </a:xfrm>
            <a:custGeom>
              <a:avLst/>
              <a:gdLst>
                <a:gd name="T0" fmla="*/ 54 w 128"/>
                <a:gd name="T1" fmla="*/ 12 h 127"/>
                <a:gd name="T2" fmla="*/ 43 w 128"/>
                <a:gd name="T3" fmla="*/ 4 h 127"/>
                <a:gd name="T4" fmla="*/ 31 w 128"/>
                <a:gd name="T5" fmla="*/ 0 h 127"/>
                <a:gd name="T6" fmla="*/ 20 w 128"/>
                <a:gd name="T7" fmla="*/ 4 h 127"/>
                <a:gd name="T8" fmla="*/ 12 w 128"/>
                <a:gd name="T9" fmla="*/ 12 h 127"/>
                <a:gd name="T10" fmla="*/ 4 w 128"/>
                <a:gd name="T11" fmla="*/ 19 h 127"/>
                <a:gd name="T12" fmla="*/ 0 w 128"/>
                <a:gd name="T13" fmla="*/ 31 h 127"/>
                <a:gd name="T14" fmla="*/ 4 w 128"/>
                <a:gd name="T15" fmla="*/ 42 h 127"/>
                <a:gd name="T16" fmla="*/ 12 w 128"/>
                <a:gd name="T17" fmla="*/ 54 h 127"/>
                <a:gd name="T18" fmla="*/ 78 w 128"/>
                <a:gd name="T19" fmla="*/ 119 h 127"/>
                <a:gd name="T20" fmla="*/ 85 w 128"/>
                <a:gd name="T21" fmla="*/ 127 h 127"/>
                <a:gd name="T22" fmla="*/ 97 w 128"/>
                <a:gd name="T23" fmla="*/ 127 h 127"/>
                <a:gd name="T24" fmla="*/ 108 w 128"/>
                <a:gd name="T25" fmla="*/ 127 h 127"/>
                <a:gd name="T26" fmla="*/ 120 w 128"/>
                <a:gd name="T27" fmla="*/ 119 h 127"/>
                <a:gd name="T28" fmla="*/ 128 w 128"/>
                <a:gd name="T29" fmla="*/ 112 h 127"/>
                <a:gd name="T30" fmla="*/ 128 w 128"/>
                <a:gd name="T31" fmla="*/ 100 h 127"/>
                <a:gd name="T32" fmla="*/ 128 w 128"/>
                <a:gd name="T33" fmla="*/ 85 h 127"/>
                <a:gd name="T34" fmla="*/ 120 w 128"/>
                <a:gd name="T35" fmla="*/ 77 h 127"/>
                <a:gd name="T36" fmla="*/ 54 w 128"/>
                <a:gd name="T37" fmla="*/ 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127">
                  <a:moveTo>
                    <a:pt x="54" y="12"/>
                  </a:moveTo>
                  <a:lnTo>
                    <a:pt x="43" y="4"/>
                  </a:lnTo>
                  <a:lnTo>
                    <a:pt x="31" y="0"/>
                  </a:lnTo>
                  <a:lnTo>
                    <a:pt x="20" y="4"/>
                  </a:lnTo>
                  <a:lnTo>
                    <a:pt x="12" y="12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78" y="119"/>
                  </a:lnTo>
                  <a:lnTo>
                    <a:pt x="85" y="127"/>
                  </a:lnTo>
                  <a:lnTo>
                    <a:pt x="97" y="127"/>
                  </a:lnTo>
                  <a:lnTo>
                    <a:pt x="108" y="127"/>
                  </a:lnTo>
                  <a:lnTo>
                    <a:pt x="120" y="119"/>
                  </a:lnTo>
                  <a:lnTo>
                    <a:pt x="128" y="112"/>
                  </a:lnTo>
                  <a:lnTo>
                    <a:pt x="128" y="100"/>
                  </a:lnTo>
                  <a:lnTo>
                    <a:pt x="128" y="85"/>
                  </a:lnTo>
                  <a:lnTo>
                    <a:pt x="120" y="77"/>
                  </a:lnTo>
                  <a:lnTo>
                    <a:pt x="5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90"/>
            <p:cNvSpPr>
              <a:spLocks/>
            </p:cNvSpPr>
            <p:nvPr/>
          </p:nvSpPr>
          <p:spPr bwMode="auto">
            <a:xfrm>
              <a:off x="5548313" y="5978525"/>
              <a:ext cx="147638" cy="146050"/>
            </a:xfrm>
            <a:custGeom>
              <a:avLst/>
              <a:gdLst>
                <a:gd name="T0" fmla="*/ 8 w 93"/>
                <a:gd name="T1" fmla="*/ 85 h 92"/>
                <a:gd name="T2" fmla="*/ 19 w 93"/>
                <a:gd name="T3" fmla="*/ 89 h 92"/>
                <a:gd name="T4" fmla="*/ 31 w 93"/>
                <a:gd name="T5" fmla="*/ 92 h 92"/>
                <a:gd name="T6" fmla="*/ 42 w 93"/>
                <a:gd name="T7" fmla="*/ 89 h 92"/>
                <a:gd name="T8" fmla="*/ 50 w 93"/>
                <a:gd name="T9" fmla="*/ 85 h 92"/>
                <a:gd name="T10" fmla="*/ 85 w 93"/>
                <a:gd name="T11" fmla="*/ 50 h 92"/>
                <a:gd name="T12" fmla="*/ 93 w 93"/>
                <a:gd name="T13" fmla="*/ 42 h 92"/>
                <a:gd name="T14" fmla="*/ 93 w 93"/>
                <a:gd name="T15" fmla="*/ 31 h 92"/>
                <a:gd name="T16" fmla="*/ 93 w 93"/>
                <a:gd name="T17" fmla="*/ 15 h 92"/>
                <a:gd name="T18" fmla="*/ 85 w 93"/>
                <a:gd name="T19" fmla="*/ 8 h 92"/>
                <a:gd name="T20" fmla="*/ 73 w 93"/>
                <a:gd name="T21" fmla="*/ 0 h 92"/>
                <a:gd name="T22" fmla="*/ 62 w 93"/>
                <a:gd name="T23" fmla="*/ 0 h 92"/>
                <a:gd name="T24" fmla="*/ 50 w 93"/>
                <a:gd name="T25" fmla="*/ 0 h 92"/>
                <a:gd name="T26" fmla="*/ 42 w 93"/>
                <a:gd name="T27" fmla="*/ 8 h 92"/>
                <a:gd name="T28" fmla="*/ 8 w 93"/>
                <a:gd name="T29" fmla="*/ 39 h 92"/>
                <a:gd name="T30" fmla="*/ 0 w 93"/>
                <a:gd name="T31" fmla="*/ 50 h 92"/>
                <a:gd name="T32" fmla="*/ 0 w 93"/>
                <a:gd name="T33" fmla="*/ 62 h 92"/>
                <a:gd name="T34" fmla="*/ 0 w 93"/>
                <a:gd name="T35" fmla="*/ 73 h 92"/>
                <a:gd name="T36" fmla="*/ 8 w 93"/>
                <a:gd name="T37" fmla="*/ 85 h 92"/>
                <a:gd name="T38" fmla="*/ 8 w 93"/>
                <a:gd name="T39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3" h="92">
                  <a:moveTo>
                    <a:pt x="8" y="85"/>
                  </a:moveTo>
                  <a:lnTo>
                    <a:pt x="19" y="89"/>
                  </a:lnTo>
                  <a:lnTo>
                    <a:pt x="31" y="92"/>
                  </a:lnTo>
                  <a:lnTo>
                    <a:pt x="42" y="89"/>
                  </a:lnTo>
                  <a:lnTo>
                    <a:pt x="50" y="85"/>
                  </a:lnTo>
                  <a:lnTo>
                    <a:pt x="85" y="50"/>
                  </a:lnTo>
                  <a:lnTo>
                    <a:pt x="93" y="42"/>
                  </a:lnTo>
                  <a:lnTo>
                    <a:pt x="93" y="31"/>
                  </a:lnTo>
                  <a:lnTo>
                    <a:pt x="93" y="15"/>
                  </a:lnTo>
                  <a:lnTo>
                    <a:pt x="85" y="8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42" y="8"/>
                  </a:lnTo>
                  <a:lnTo>
                    <a:pt x="8" y="39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8" y="85"/>
                  </a:lnTo>
                  <a:lnTo>
                    <a:pt x="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91"/>
            <p:cNvSpPr>
              <a:spLocks/>
            </p:cNvSpPr>
            <p:nvPr/>
          </p:nvSpPr>
          <p:spPr bwMode="auto">
            <a:xfrm>
              <a:off x="5389563" y="5453063"/>
              <a:ext cx="152400" cy="98425"/>
            </a:xfrm>
            <a:custGeom>
              <a:avLst/>
              <a:gdLst>
                <a:gd name="T0" fmla="*/ 31 w 96"/>
                <a:gd name="T1" fmla="*/ 62 h 62"/>
                <a:gd name="T2" fmla="*/ 65 w 96"/>
                <a:gd name="T3" fmla="*/ 62 h 62"/>
                <a:gd name="T4" fmla="*/ 77 w 96"/>
                <a:gd name="T5" fmla="*/ 62 h 62"/>
                <a:gd name="T6" fmla="*/ 85 w 96"/>
                <a:gd name="T7" fmla="*/ 54 h 62"/>
                <a:gd name="T8" fmla="*/ 92 w 96"/>
                <a:gd name="T9" fmla="*/ 43 h 62"/>
                <a:gd name="T10" fmla="*/ 96 w 96"/>
                <a:gd name="T11" fmla="*/ 31 h 62"/>
                <a:gd name="T12" fmla="*/ 92 w 96"/>
                <a:gd name="T13" fmla="*/ 19 h 62"/>
                <a:gd name="T14" fmla="*/ 85 w 96"/>
                <a:gd name="T15" fmla="*/ 8 h 62"/>
                <a:gd name="T16" fmla="*/ 77 w 96"/>
                <a:gd name="T17" fmla="*/ 4 h 62"/>
                <a:gd name="T18" fmla="*/ 65 w 96"/>
                <a:gd name="T19" fmla="*/ 0 h 62"/>
                <a:gd name="T20" fmla="*/ 31 w 96"/>
                <a:gd name="T21" fmla="*/ 0 h 62"/>
                <a:gd name="T22" fmla="*/ 19 w 96"/>
                <a:gd name="T23" fmla="*/ 4 h 62"/>
                <a:gd name="T24" fmla="*/ 8 w 96"/>
                <a:gd name="T25" fmla="*/ 8 h 62"/>
                <a:gd name="T26" fmla="*/ 4 w 96"/>
                <a:gd name="T27" fmla="*/ 19 h 62"/>
                <a:gd name="T28" fmla="*/ 0 w 96"/>
                <a:gd name="T29" fmla="*/ 31 h 62"/>
                <a:gd name="T30" fmla="*/ 4 w 96"/>
                <a:gd name="T31" fmla="*/ 43 h 62"/>
                <a:gd name="T32" fmla="*/ 8 w 96"/>
                <a:gd name="T33" fmla="*/ 54 h 62"/>
                <a:gd name="T34" fmla="*/ 19 w 96"/>
                <a:gd name="T35" fmla="*/ 62 h 62"/>
                <a:gd name="T36" fmla="*/ 31 w 96"/>
                <a:gd name="T37" fmla="*/ 62 h 62"/>
                <a:gd name="T38" fmla="*/ 31 w 96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62">
                  <a:moveTo>
                    <a:pt x="31" y="62"/>
                  </a:moveTo>
                  <a:lnTo>
                    <a:pt x="65" y="62"/>
                  </a:lnTo>
                  <a:lnTo>
                    <a:pt x="77" y="62"/>
                  </a:lnTo>
                  <a:lnTo>
                    <a:pt x="85" y="54"/>
                  </a:lnTo>
                  <a:lnTo>
                    <a:pt x="92" y="43"/>
                  </a:lnTo>
                  <a:lnTo>
                    <a:pt x="96" y="31"/>
                  </a:lnTo>
                  <a:lnTo>
                    <a:pt x="92" y="19"/>
                  </a:lnTo>
                  <a:lnTo>
                    <a:pt x="85" y="8"/>
                  </a:lnTo>
                  <a:lnTo>
                    <a:pt x="77" y="4"/>
                  </a:lnTo>
                  <a:lnTo>
                    <a:pt x="65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3"/>
                  </a:lnTo>
                  <a:lnTo>
                    <a:pt x="8" y="54"/>
                  </a:lnTo>
                  <a:lnTo>
                    <a:pt x="19" y="62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2349482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2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</p:spTree>
    <p:extLst>
      <p:ext uri="{BB962C8B-B14F-4D97-AF65-F5344CB8AC3E}">
        <p14:creationId xmlns:p14="http://schemas.microsoft.com/office/powerpoint/2010/main" val="86233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7985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65458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4885509"/>
            <a:ext cx="12192000" cy="197249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98322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306285"/>
            <a:ext cx="12192000" cy="4267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63019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4DD89D-7BBB-4B39-9707-315AB0388CDF}"/>
              </a:ext>
            </a:extLst>
          </p:cNvPr>
          <p:cNvSpPr/>
          <p:nvPr userDrawn="1"/>
        </p:nvSpPr>
        <p:spPr>
          <a:xfrm>
            <a:off x="1" y="1"/>
            <a:ext cx="6098140" cy="6858000"/>
          </a:xfrm>
          <a:prstGeom prst="rect">
            <a:avLst/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979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E475BE-1415-42BD-9E1F-5D3A42903E53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807CC3-D9FC-4F92-8F08-5906BF89BCD3}"/>
              </a:ext>
            </a:extLst>
          </p:cNvPr>
          <p:cNvSpPr/>
          <p:nvPr userDrawn="1"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2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F4D683-3AE6-47AC-95D0-8231B6060A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4335516"/>
          </a:xfrm>
          <a:custGeom>
            <a:avLst/>
            <a:gdLst>
              <a:gd name="connsiteX0" fmla="*/ 0 w 12192000"/>
              <a:gd name="connsiteY0" fmla="*/ 0 h 4335516"/>
              <a:gd name="connsiteX1" fmla="*/ 12192000 w 12192000"/>
              <a:gd name="connsiteY1" fmla="*/ 0 h 4335516"/>
              <a:gd name="connsiteX2" fmla="*/ 12192000 w 12192000"/>
              <a:gd name="connsiteY2" fmla="*/ 4335516 h 4335516"/>
              <a:gd name="connsiteX3" fmla="*/ 0 w 12192000"/>
              <a:gd name="connsiteY3" fmla="*/ 4335516 h 433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35516">
                <a:moveTo>
                  <a:pt x="0" y="0"/>
                </a:moveTo>
                <a:lnTo>
                  <a:pt x="12192000" y="0"/>
                </a:lnTo>
                <a:lnTo>
                  <a:pt x="12192000" y="4335516"/>
                </a:lnTo>
                <a:lnTo>
                  <a:pt x="0" y="43355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ACA3BB-C6EA-4D30-886D-F52E53106F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12855" y="2395806"/>
            <a:ext cx="5409869" cy="3879420"/>
          </a:xfrm>
          <a:custGeom>
            <a:avLst/>
            <a:gdLst>
              <a:gd name="connsiteX0" fmla="*/ 0 w 5409869"/>
              <a:gd name="connsiteY0" fmla="*/ 0 h 3879420"/>
              <a:gd name="connsiteX1" fmla="*/ 5409869 w 5409869"/>
              <a:gd name="connsiteY1" fmla="*/ 0 h 3879420"/>
              <a:gd name="connsiteX2" fmla="*/ 5409869 w 5409869"/>
              <a:gd name="connsiteY2" fmla="*/ 3879420 h 3879420"/>
              <a:gd name="connsiteX3" fmla="*/ 0 w 5409869"/>
              <a:gd name="connsiteY3" fmla="*/ 3879420 h 387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9869" h="3879420">
                <a:moveTo>
                  <a:pt x="0" y="0"/>
                </a:moveTo>
                <a:lnTo>
                  <a:pt x="5409869" y="0"/>
                </a:lnTo>
                <a:lnTo>
                  <a:pt x="5409869" y="3879420"/>
                </a:lnTo>
                <a:lnTo>
                  <a:pt x="0" y="38794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715B9341-A4A7-4EA8-B5CF-BB183AFF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CD398F-4926-414F-88DB-12BB5F4EA8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4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alpha val="51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</p:spTree>
    <p:extLst>
      <p:ext uri="{BB962C8B-B14F-4D97-AF65-F5344CB8AC3E}">
        <p14:creationId xmlns:p14="http://schemas.microsoft.com/office/powerpoint/2010/main" val="12722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1A791C-5018-489B-B24C-37177478BC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1765738"/>
          </a:xfrm>
          <a:custGeom>
            <a:avLst/>
            <a:gdLst>
              <a:gd name="connsiteX0" fmla="*/ 0 w 12192000"/>
              <a:gd name="connsiteY0" fmla="*/ 0 h 1765738"/>
              <a:gd name="connsiteX1" fmla="*/ 12192000 w 12192000"/>
              <a:gd name="connsiteY1" fmla="*/ 0 h 1765738"/>
              <a:gd name="connsiteX2" fmla="*/ 12192000 w 12192000"/>
              <a:gd name="connsiteY2" fmla="*/ 1765738 h 1765738"/>
              <a:gd name="connsiteX3" fmla="*/ 0 w 12192000"/>
              <a:gd name="connsiteY3" fmla="*/ 1765738 h 176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65738">
                <a:moveTo>
                  <a:pt x="0" y="0"/>
                </a:moveTo>
                <a:lnTo>
                  <a:pt x="12192000" y="0"/>
                </a:lnTo>
                <a:lnTo>
                  <a:pt x="12192000" y="1765738"/>
                </a:lnTo>
                <a:lnTo>
                  <a:pt x="0" y="17657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8E1BB4F-27A0-425E-87A8-72D0701840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05607" y="799444"/>
            <a:ext cx="2716924" cy="2716924"/>
          </a:xfrm>
          <a:custGeom>
            <a:avLst/>
            <a:gdLst>
              <a:gd name="connsiteX0" fmla="*/ 1358462 w 2716924"/>
              <a:gd name="connsiteY0" fmla="*/ 0 h 2716924"/>
              <a:gd name="connsiteX1" fmla="*/ 2716924 w 2716924"/>
              <a:gd name="connsiteY1" fmla="*/ 1358462 h 2716924"/>
              <a:gd name="connsiteX2" fmla="*/ 1358462 w 2716924"/>
              <a:gd name="connsiteY2" fmla="*/ 2716924 h 2716924"/>
              <a:gd name="connsiteX3" fmla="*/ 0 w 2716924"/>
              <a:gd name="connsiteY3" fmla="*/ 1358462 h 2716924"/>
              <a:gd name="connsiteX4" fmla="*/ 1358462 w 2716924"/>
              <a:gd name="connsiteY4" fmla="*/ 0 h 27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6924" h="2716924">
                <a:moveTo>
                  <a:pt x="1358462" y="0"/>
                </a:moveTo>
                <a:cubicBezTo>
                  <a:pt x="2108720" y="0"/>
                  <a:pt x="2716924" y="608204"/>
                  <a:pt x="2716924" y="1358462"/>
                </a:cubicBezTo>
                <a:cubicBezTo>
                  <a:pt x="2716924" y="2108720"/>
                  <a:pt x="2108720" y="2716924"/>
                  <a:pt x="1358462" y="2716924"/>
                </a:cubicBezTo>
                <a:cubicBezTo>
                  <a:pt x="608204" y="2716924"/>
                  <a:pt x="0" y="2108720"/>
                  <a:pt x="0" y="1358462"/>
                </a:cubicBezTo>
                <a:cubicBezTo>
                  <a:pt x="0" y="608204"/>
                  <a:pt x="608204" y="0"/>
                  <a:pt x="13584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9B6F96-53F2-4E25-AFD1-CED60AA5E6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37539" y="394139"/>
            <a:ext cx="2716924" cy="2716924"/>
          </a:xfrm>
          <a:custGeom>
            <a:avLst/>
            <a:gdLst>
              <a:gd name="connsiteX0" fmla="*/ 1358462 w 2716924"/>
              <a:gd name="connsiteY0" fmla="*/ 0 h 2716924"/>
              <a:gd name="connsiteX1" fmla="*/ 2716924 w 2716924"/>
              <a:gd name="connsiteY1" fmla="*/ 1358462 h 2716924"/>
              <a:gd name="connsiteX2" fmla="*/ 1358462 w 2716924"/>
              <a:gd name="connsiteY2" fmla="*/ 2716924 h 2716924"/>
              <a:gd name="connsiteX3" fmla="*/ 0 w 2716924"/>
              <a:gd name="connsiteY3" fmla="*/ 1358462 h 2716924"/>
              <a:gd name="connsiteX4" fmla="*/ 1358462 w 2716924"/>
              <a:gd name="connsiteY4" fmla="*/ 0 h 27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6924" h="2716924">
                <a:moveTo>
                  <a:pt x="1358462" y="0"/>
                </a:moveTo>
                <a:cubicBezTo>
                  <a:pt x="2108720" y="0"/>
                  <a:pt x="2716924" y="608204"/>
                  <a:pt x="2716924" y="1358462"/>
                </a:cubicBezTo>
                <a:cubicBezTo>
                  <a:pt x="2716924" y="2108720"/>
                  <a:pt x="2108720" y="2716924"/>
                  <a:pt x="1358462" y="2716924"/>
                </a:cubicBezTo>
                <a:cubicBezTo>
                  <a:pt x="608204" y="2716924"/>
                  <a:pt x="0" y="2108720"/>
                  <a:pt x="0" y="1358462"/>
                </a:cubicBezTo>
                <a:cubicBezTo>
                  <a:pt x="0" y="608204"/>
                  <a:pt x="608204" y="0"/>
                  <a:pt x="13584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5FA157-DC03-42C7-B46B-507B734FD0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69470" y="799444"/>
            <a:ext cx="2716924" cy="2716924"/>
          </a:xfrm>
          <a:custGeom>
            <a:avLst/>
            <a:gdLst>
              <a:gd name="connsiteX0" fmla="*/ 1358462 w 2716924"/>
              <a:gd name="connsiteY0" fmla="*/ 0 h 2716924"/>
              <a:gd name="connsiteX1" fmla="*/ 2716924 w 2716924"/>
              <a:gd name="connsiteY1" fmla="*/ 1358462 h 2716924"/>
              <a:gd name="connsiteX2" fmla="*/ 1358462 w 2716924"/>
              <a:gd name="connsiteY2" fmla="*/ 2716924 h 2716924"/>
              <a:gd name="connsiteX3" fmla="*/ 0 w 2716924"/>
              <a:gd name="connsiteY3" fmla="*/ 1358462 h 2716924"/>
              <a:gd name="connsiteX4" fmla="*/ 1358462 w 2716924"/>
              <a:gd name="connsiteY4" fmla="*/ 0 h 27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6924" h="2716924">
                <a:moveTo>
                  <a:pt x="1358462" y="0"/>
                </a:moveTo>
                <a:cubicBezTo>
                  <a:pt x="2108720" y="0"/>
                  <a:pt x="2716924" y="608204"/>
                  <a:pt x="2716924" y="1358462"/>
                </a:cubicBezTo>
                <a:cubicBezTo>
                  <a:pt x="2716924" y="2108720"/>
                  <a:pt x="2108720" y="2716924"/>
                  <a:pt x="1358462" y="2716924"/>
                </a:cubicBezTo>
                <a:cubicBezTo>
                  <a:pt x="608204" y="2716924"/>
                  <a:pt x="0" y="2108720"/>
                  <a:pt x="0" y="1358462"/>
                </a:cubicBezTo>
                <a:cubicBezTo>
                  <a:pt x="0" y="608204"/>
                  <a:pt x="608204" y="0"/>
                  <a:pt x="13584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4" grpId="0"/>
      <p:bldP spid="11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134092-BA51-4274-9B49-8348DAAF5E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8000" y="2001053"/>
            <a:ext cx="4064000" cy="2428474"/>
          </a:xfrm>
          <a:custGeom>
            <a:avLst/>
            <a:gdLst>
              <a:gd name="connsiteX0" fmla="*/ 0 w 4064000"/>
              <a:gd name="connsiteY0" fmla="*/ 0 h 2428474"/>
              <a:gd name="connsiteX1" fmla="*/ 4064000 w 4064000"/>
              <a:gd name="connsiteY1" fmla="*/ 0 h 2428474"/>
              <a:gd name="connsiteX2" fmla="*/ 4064000 w 4064000"/>
              <a:gd name="connsiteY2" fmla="*/ 2428474 h 2428474"/>
              <a:gd name="connsiteX3" fmla="*/ 0 w 4064000"/>
              <a:gd name="connsiteY3" fmla="*/ 2428474 h 24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428474">
                <a:moveTo>
                  <a:pt x="0" y="0"/>
                </a:moveTo>
                <a:lnTo>
                  <a:pt x="4064000" y="0"/>
                </a:lnTo>
                <a:lnTo>
                  <a:pt x="4064000" y="2428474"/>
                </a:lnTo>
                <a:lnTo>
                  <a:pt x="0" y="24284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49A006-2835-4F21-BE5E-6A57F7D235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64000" y="4429527"/>
            <a:ext cx="4064000" cy="2428474"/>
          </a:xfrm>
          <a:custGeom>
            <a:avLst/>
            <a:gdLst>
              <a:gd name="connsiteX0" fmla="*/ 0 w 4064000"/>
              <a:gd name="connsiteY0" fmla="*/ 0 h 2428474"/>
              <a:gd name="connsiteX1" fmla="*/ 4064000 w 4064000"/>
              <a:gd name="connsiteY1" fmla="*/ 0 h 2428474"/>
              <a:gd name="connsiteX2" fmla="*/ 4064000 w 4064000"/>
              <a:gd name="connsiteY2" fmla="*/ 2428474 h 2428474"/>
              <a:gd name="connsiteX3" fmla="*/ 0 w 4064000"/>
              <a:gd name="connsiteY3" fmla="*/ 2428474 h 24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428474">
                <a:moveTo>
                  <a:pt x="0" y="0"/>
                </a:moveTo>
                <a:lnTo>
                  <a:pt x="4064000" y="0"/>
                </a:lnTo>
                <a:lnTo>
                  <a:pt x="4064000" y="2428474"/>
                </a:lnTo>
                <a:lnTo>
                  <a:pt x="0" y="24284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510F62-C239-4A92-820C-B9B62F81DDA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001053"/>
            <a:ext cx="4064000" cy="2428474"/>
          </a:xfrm>
          <a:custGeom>
            <a:avLst/>
            <a:gdLst>
              <a:gd name="connsiteX0" fmla="*/ 0 w 4064000"/>
              <a:gd name="connsiteY0" fmla="*/ 0 h 2428474"/>
              <a:gd name="connsiteX1" fmla="*/ 4064000 w 4064000"/>
              <a:gd name="connsiteY1" fmla="*/ 0 h 2428474"/>
              <a:gd name="connsiteX2" fmla="*/ 4064000 w 4064000"/>
              <a:gd name="connsiteY2" fmla="*/ 2428474 h 2428474"/>
              <a:gd name="connsiteX3" fmla="*/ 0 w 4064000"/>
              <a:gd name="connsiteY3" fmla="*/ 2428474 h 24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428474">
                <a:moveTo>
                  <a:pt x="0" y="0"/>
                </a:moveTo>
                <a:lnTo>
                  <a:pt x="4064000" y="0"/>
                </a:lnTo>
                <a:lnTo>
                  <a:pt x="4064000" y="2428474"/>
                </a:lnTo>
                <a:lnTo>
                  <a:pt x="0" y="24284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EAB20AC-FC12-463D-A596-56913375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7D2754-2709-42EA-8916-02B070621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4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</p:spTree>
    <p:extLst>
      <p:ext uri="{BB962C8B-B14F-4D97-AF65-F5344CB8AC3E}">
        <p14:creationId xmlns:p14="http://schemas.microsoft.com/office/powerpoint/2010/main" val="14847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9" grpId="0"/>
      <p:bldP spid="2" grpId="0"/>
      <p:bldP spid="3" grpId="0" build="p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3D685-EA17-49A1-A7CE-410FCE45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4A23E-9568-4350-9A8F-481123EA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5F3B0-4764-4A6B-B3AE-D2F54B1E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23960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9B4795-B929-4503-9535-AFF70D0542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5181600" cy="6858000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4CD53-BF93-417C-BCEE-3D6D80C0F785}"/>
              </a:ext>
            </a:extLst>
          </p:cNvPr>
          <p:cNvSpPr/>
          <p:nvPr userDrawn="1"/>
        </p:nvSpPr>
        <p:spPr>
          <a:xfrm>
            <a:off x="5181601" y="0"/>
            <a:ext cx="1828800" cy="6858000"/>
          </a:xfrm>
          <a:prstGeom prst="rect">
            <a:avLst/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2265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7A18EC8-B498-469E-87B6-4184131F55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93973" y="4460406"/>
            <a:ext cx="1580275" cy="1580274"/>
          </a:xfrm>
          <a:custGeom>
            <a:avLst/>
            <a:gdLst>
              <a:gd name="connsiteX0" fmla="*/ 790137 w 1580274"/>
              <a:gd name="connsiteY0" fmla="*/ 0 h 1580274"/>
              <a:gd name="connsiteX1" fmla="*/ 1580274 w 1580274"/>
              <a:gd name="connsiteY1" fmla="*/ 790137 h 1580274"/>
              <a:gd name="connsiteX2" fmla="*/ 790137 w 1580274"/>
              <a:gd name="connsiteY2" fmla="*/ 1580274 h 1580274"/>
              <a:gd name="connsiteX3" fmla="*/ 0 w 1580274"/>
              <a:gd name="connsiteY3" fmla="*/ 790137 h 1580274"/>
              <a:gd name="connsiteX4" fmla="*/ 790137 w 1580274"/>
              <a:gd name="connsiteY4" fmla="*/ 0 h 15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274" h="1580274">
                <a:moveTo>
                  <a:pt x="790137" y="0"/>
                </a:moveTo>
                <a:cubicBezTo>
                  <a:pt x="1226518" y="0"/>
                  <a:pt x="1580274" y="353756"/>
                  <a:pt x="1580274" y="790137"/>
                </a:cubicBezTo>
                <a:cubicBezTo>
                  <a:pt x="1580274" y="1226518"/>
                  <a:pt x="1226518" y="1580274"/>
                  <a:pt x="790137" y="1580274"/>
                </a:cubicBezTo>
                <a:cubicBezTo>
                  <a:pt x="353756" y="1580274"/>
                  <a:pt x="0" y="1226518"/>
                  <a:pt x="0" y="790137"/>
                </a:cubicBezTo>
                <a:cubicBezTo>
                  <a:pt x="0" y="353756"/>
                  <a:pt x="353756" y="0"/>
                  <a:pt x="7901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CA194A-EFEC-4DC5-B40F-346E8CBF1B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3973" y="2638864"/>
            <a:ext cx="1580275" cy="1580274"/>
          </a:xfrm>
          <a:custGeom>
            <a:avLst/>
            <a:gdLst>
              <a:gd name="connsiteX0" fmla="*/ 790137 w 1580274"/>
              <a:gd name="connsiteY0" fmla="*/ 0 h 1580274"/>
              <a:gd name="connsiteX1" fmla="*/ 1580274 w 1580274"/>
              <a:gd name="connsiteY1" fmla="*/ 790137 h 1580274"/>
              <a:gd name="connsiteX2" fmla="*/ 790137 w 1580274"/>
              <a:gd name="connsiteY2" fmla="*/ 1580274 h 1580274"/>
              <a:gd name="connsiteX3" fmla="*/ 0 w 1580274"/>
              <a:gd name="connsiteY3" fmla="*/ 790137 h 1580274"/>
              <a:gd name="connsiteX4" fmla="*/ 790137 w 1580274"/>
              <a:gd name="connsiteY4" fmla="*/ 0 h 15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274" h="1580274">
                <a:moveTo>
                  <a:pt x="790137" y="0"/>
                </a:moveTo>
                <a:cubicBezTo>
                  <a:pt x="1226518" y="0"/>
                  <a:pt x="1580274" y="353756"/>
                  <a:pt x="1580274" y="790137"/>
                </a:cubicBezTo>
                <a:cubicBezTo>
                  <a:pt x="1580274" y="1226518"/>
                  <a:pt x="1226518" y="1580274"/>
                  <a:pt x="790137" y="1580274"/>
                </a:cubicBezTo>
                <a:cubicBezTo>
                  <a:pt x="353756" y="1580274"/>
                  <a:pt x="0" y="1226518"/>
                  <a:pt x="0" y="790137"/>
                </a:cubicBezTo>
                <a:cubicBezTo>
                  <a:pt x="0" y="353756"/>
                  <a:pt x="353756" y="0"/>
                  <a:pt x="7901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79B1F8-EE11-4B90-B4C9-AD5DD6461B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93973" y="817322"/>
            <a:ext cx="1580275" cy="1580274"/>
          </a:xfrm>
          <a:custGeom>
            <a:avLst/>
            <a:gdLst>
              <a:gd name="connsiteX0" fmla="*/ 790137 w 1580274"/>
              <a:gd name="connsiteY0" fmla="*/ 0 h 1580274"/>
              <a:gd name="connsiteX1" fmla="*/ 1580274 w 1580274"/>
              <a:gd name="connsiteY1" fmla="*/ 790137 h 1580274"/>
              <a:gd name="connsiteX2" fmla="*/ 790137 w 1580274"/>
              <a:gd name="connsiteY2" fmla="*/ 1580274 h 1580274"/>
              <a:gd name="connsiteX3" fmla="*/ 0 w 1580274"/>
              <a:gd name="connsiteY3" fmla="*/ 790137 h 1580274"/>
              <a:gd name="connsiteX4" fmla="*/ 790137 w 1580274"/>
              <a:gd name="connsiteY4" fmla="*/ 0 h 15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274" h="1580274">
                <a:moveTo>
                  <a:pt x="790137" y="0"/>
                </a:moveTo>
                <a:cubicBezTo>
                  <a:pt x="1226518" y="0"/>
                  <a:pt x="1580274" y="353756"/>
                  <a:pt x="1580274" y="790137"/>
                </a:cubicBezTo>
                <a:cubicBezTo>
                  <a:pt x="1580274" y="1226518"/>
                  <a:pt x="1226518" y="1580274"/>
                  <a:pt x="790137" y="1580274"/>
                </a:cubicBezTo>
                <a:cubicBezTo>
                  <a:pt x="353756" y="1580274"/>
                  <a:pt x="0" y="1226518"/>
                  <a:pt x="0" y="790137"/>
                </a:cubicBezTo>
                <a:cubicBezTo>
                  <a:pt x="0" y="353756"/>
                  <a:pt x="353756" y="0"/>
                  <a:pt x="7901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529649-BD09-42A8-9F5E-29F8BCE6DF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2438400" cy="6858000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1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9" grpId="0"/>
      <p:bldP spid="3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DD7D9-6359-42B7-8751-DE1EA9CBAA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3888" y="1"/>
            <a:ext cx="4688113" cy="6858000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A101A51-3A8E-4060-BAAC-BB82F47CB15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89715" y="1816169"/>
            <a:ext cx="2612572" cy="2178440"/>
          </a:xfrm>
          <a:custGeom>
            <a:avLst/>
            <a:gdLst>
              <a:gd name="connsiteX0" fmla="*/ 0 w 2612572"/>
              <a:gd name="connsiteY0" fmla="*/ 0 h 2178440"/>
              <a:gd name="connsiteX1" fmla="*/ 2612572 w 2612572"/>
              <a:gd name="connsiteY1" fmla="*/ 0 h 2178440"/>
              <a:gd name="connsiteX2" fmla="*/ 2612572 w 2612572"/>
              <a:gd name="connsiteY2" fmla="*/ 2178440 h 2178440"/>
              <a:gd name="connsiteX3" fmla="*/ 0 w 2612572"/>
              <a:gd name="connsiteY3" fmla="*/ 2178440 h 217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2572" h="2178440">
                <a:moveTo>
                  <a:pt x="0" y="0"/>
                </a:moveTo>
                <a:lnTo>
                  <a:pt x="2612572" y="0"/>
                </a:lnTo>
                <a:lnTo>
                  <a:pt x="2612572" y="2178440"/>
                </a:lnTo>
                <a:lnTo>
                  <a:pt x="0" y="2178440"/>
                </a:lnTo>
                <a:close/>
              </a:path>
            </a:pathLst>
          </a:custGeom>
          <a:noFill/>
          <a:effectLst>
            <a:outerShdw blurRad="381000" dist="190500" dir="5400000" sx="96000" sy="96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BAF3903-B550-40FB-959F-D4E6B248F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75602" y="1912988"/>
            <a:ext cx="2380343" cy="1227816"/>
          </a:xfrm>
          <a:custGeom>
            <a:avLst/>
            <a:gdLst>
              <a:gd name="connsiteX0" fmla="*/ 0 w 2380343"/>
              <a:gd name="connsiteY0" fmla="*/ 0 h 1227816"/>
              <a:gd name="connsiteX1" fmla="*/ 2380343 w 2380343"/>
              <a:gd name="connsiteY1" fmla="*/ 0 h 1227816"/>
              <a:gd name="connsiteX2" fmla="*/ 2380343 w 2380343"/>
              <a:gd name="connsiteY2" fmla="*/ 1227816 h 1227816"/>
              <a:gd name="connsiteX3" fmla="*/ 0 w 2380343"/>
              <a:gd name="connsiteY3" fmla="*/ 1227816 h 122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343" h="1227816">
                <a:moveTo>
                  <a:pt x="0" y="0"/>
                </a:moveTo>
                <a:lnTo>
                  <a:pt x="2380343" y="0"/>
                </a:lnTo>
                <a:lnTo>
                  <a:pt x="2380343" y="1227816"/>
                </a:lnTo>
                <a:lnTo>
                  <a:pt x="0" y="12278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8174AE1-B958-40F6-8CE0-4AB35C6CCA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75603" y="4184298"/>
            <a:ext cx="2380343" cy="1227816"/>
          </a:xfrm>
          <a:custGeom>
            <a:avLst/>
            <a:gdLst>
              <a:gd name="connsiteX0" fmla="*/ 0 w 2380343"/>
              <a:gd name="connsiteY0" fmla="*/ 0 h 1227816"/>
              <a:gd name="connsiteX1" fmla="*/ 2380343 w 2380343"/>
              <a:gd name="connsiteY1" fmla="*/ 0 h 1227816"/>
              <a:gd name="connsiteX2" fmla="*/ 2380343 w 2380343"/>
              <a:gd name="connsiteY2" fmla="*/ 1227816 h 1227816"/>
              <a:gd name="connsiteX3" fmla="*/ 0 w 2380343"/>
              <a:gd name="connsiteY3" fmla="*/ 1227816 h 122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343" h="1227816">
                <a:moveTo>
                  <a:pt x="0" y="0"/>
                </a:moveTo>
                <a:lnTo>
                  <a:pt x="2380343" y="0"/>
                </a:lnTo>
                <a:lnTo>
                  <a:pt x="2380343" y="1227816"/>
                </a:lnTo>
                <a:lnTo>
                  <a:pt x="0" y="12278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8C0C4CB-982A-45C2-8217-5379415A19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36059" y="1912988"/>
            <a:ext cx="2380343" cy="1227816"/>
          </a:xfrm>
          <a:custGeom>
            <a:avLst/>
            <a:gdLst>
              <a:gd name="connsiteX0" fmla="*/ 0 w 2380343"/>
              <a:gd name="connsiteY0" fmla="*/ 0 h 1227816"/>
              <a:gd name="connsiteX1" fmla="*/ 2380343 w 2380343"/>
              <a:gd name="connsiteY1" fmla="*/ 0 h 1227816"/>
              <a:gd name="connsiteX2" fmla="*/ 2380343 w 2380343"/>
              <a:gd name="connsiteY2" fmla="*/ 1227816 h 1227816"/>
              <a:gd name="connsiteX3" fmla="*/ 0 w 2380343"/>
              <a:gd name="connsiteY3" fmla="*/ 1227816 h 122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343" h="1227816">
                <a:moveTo>
                  <a:pt x="0" y="0"/>
                </a:moveTo>
                <a:lnTo>
                  <a:pt x="2380343" y="0"/>
                </a:lnTo>
                <a:lnTo>
                  <a:pt x="2380343" y="1227816"/>
                </a:lnTo>
                <a:lnTo>
                  <a:pt x="0" y="12278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E0944C3-A3DB-4E81-BC49-1F7B3FA63F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36059" y="4184298"/>
            <a:ext cx="2380343" cy="1227816"/>
          </a:xfrm>
          <a:custGeom>
            <a:avLst/>
            <a:gdLst>
              <a:gd name="connsiteX0" fmla="*/ 0 w 2380343"/>
              <a:gd name="connsiteY0" fmla="*/ 0 h 1227816"/>
              <a:gd name="connsiteX1" fmla="*/ 2380343 w 2380343"/>
              <a:gd name="connsiteY1" fmla="*/ 0 h 1227816"/>
              <a:gd name="connsiteX2" fmla="*/ 2380343 w 2380343"/>
              <a:gd name="connsiteY2" fmla="*/ 1227816 h 1227816"/>
              <a:gd name="connsiteX3" fmla="*/ 0 w 2380343"/>
              <a:gd name="connsiteY3" fmla="*/ 1227816 h 122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343" h="1227816">
                <a:moveTo>
                  <a:pt x="0" y="0"/>
                </a:moveTo>
                <a:lnTo>
                  <a:pt x="2380343" y="0"/>
                </a:lnTo>
                <a:lnTo>
                  <a:pt x="2380343" y="1227816"/>
                </a:lnTo>
                <a:lnTo>
                  <a:pt x="0" y="12278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6693A2-4A24-43AF-8CE9-2352A21D026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05831" y="4184298"/>
            <a:ext cx="2380343" cy="1227816"/>
          </a:xfrm>
          <a:custGeom>
            <a:avLst/>
            <a:gdLst>
              <a:gd name="connsiteX0" fmla="*/ 0 w 2380343"/>
              <a:gd name="connsiteY0" fmla="*/ 0 h 1227816"/>
              <a:gd name="connsiteX1" fmla="*/ 2380343 w 2380343"/>
              <a:gd name="connsiteY1" fmla="*/ 0 h 1227816"/>
              <a:gd name="connsiteX2" fmla="*/ 2380343 w 2380343"/>
              <a:gd name="connsiteY2" fmla="*/ 1227816 h 1227816"/>
              <a:gd name="connsiteX3" fmla="*/ 0 w 2380343"/>
              <a:gd name="connsiteY3" fmla="*/ 1227816 h 122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343" h="1227816">
                <a:moveTo>
                  <a:pt x="0" y="0"/>
                </a:moveTo>
                <a:lnTo>
                  <a:pt x="2380343" y="0"/>
                </a:lnTo>
                <a:lnTo>
                  <a:pt x="2380343" y="1227816"/>
                </a:lnTo>
                <a:lnTo>
                  <a:pt x="0" y="12278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829C44C1-E087-4748-89D5-5FC27943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D9C7B41-479E-4396-B5F8-25D26DE47B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4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</p:spTree>
    <p:extLst>
      <p:ext uri="{BB962C8B-B14F-4D97-AF65-F5344CB8AC3E}">
        <p14:creationId xmlns:p14="http://schemas.microsoft.com/office/powerpoint/2010/main" val="270721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6" grpId="0"/>
      <p:bldP spid="23" grpId="0"/>
      <p:bldP spid="20" grpId="0"/>
      <p:bldP spid="17" grpId="0"/>
      <p:bldP spid="14" grpId="0"/>
      <p:bldP spid="4" grpId="0"/>
      <p:bldP spid="5" grpId="0" build="p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451882-EDD5-4F3A-8085-42A5C36933F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2"/>
              <a:gd name="connsiteX1" fmla="*/ 3048000 w 3048000"/>
              <a:gd name="connsiteY1" fmla="*/ 0 h 6858002"/>
              <a:gd name="connsiteX2" fmla="*/ 3048000 w 3048000"/>
              <a:gd name="connsiteY2" fmla="*/ 6858002 h 6858002"/>
              <a:gd name="connsiteX3" fmla="*/ 0 w 3048000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2">
                <a:moveTo>
                  <a:pt x="0" y="0"/>
                </a:moveTo>
                <a:lnTo>
                  <a:pt x="3048000" y="0"/>
                </a:lnTo>
                <a:lnTo>
                  <a:pt x="3048000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CAC55B-3006-435E-9C1E-70C40394BB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3048000" cy="6857999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A60FC1-F04B-4A66-917C-3C00F1396E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2"/>
              <a:gd name="connsiteX1" fmla="*/ 3048000 w 3048000"/>
              <a:gd name="connsiteY1" fmla="*/ 0 h 6858002"/>
              <a:gd name="connsiteX2" fmla="*/ 3048000 w 3048000"/>
              <a:gd name="connsiteY2" fmla="*/ 6858002 h 6858002"/>
              <a:gd name="connsiteX3" fmla="*/ 0 w 3048000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2">
                <a:moveTo>
                  <a:pt x="0" y="0"/>
                </a:moveTo>
                <a:lnTo>
                  <a:pt x="3048000" y="0"/>
                </a:lnTo>
                <a:lnTo>
                  <a:pt x="3048000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1651833-504B-4670-8CDB-21D27056B3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"/>
            <a:ext cx="3048000" cy="6857999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0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2" grpId="0"/>
      <p:bldP spid="13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1CF58B-5051-4DC2-B2D2-8E43706D85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B81CBFB-2C41-4F0C-BF9D-6E13EE17D0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084" y="1060144"/>
            <a:ext cx="4114800" cy="326511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8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207D989-BA0E-4C4E-9AFD-232D510EEA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0377" y="3583861"/>
            <a:ext cx="2182761" cy="2182761"/>
          </a:xfrm>
          <a:custGeom>
            <a:avLst/>
            <a:gdLst>
              <a:gd name="connsiteX0" fmla="*/ 0 w 2182761"/>
              <a:gd name="connsiteY0" fmla="*/ 0 h 2182761"/>
              <a:gd name="connsiteX1" fmla="*/ 2182761 w 2182761"/>
              <a:gd name="connsiteY1" fmla="*/ 0 h 2182761"/>
              <a:gd name="connsiteX2" fmla="*/ 2182761 w 2182761"/>
              <a:gd name="connsiteY2" fmla="*/ 2182761 h 2182761"/>
              <a:gd name="connsiteX3" fmla="*/ 0 w 2182761"/>
              <a:gd name="connsiteY3" fmla="*/ 2182761 h 218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761" h="2182761">
                <a:moveTo>
                  <a:pt x="0" y="0"/>
                </a:moveTo>
                <a:lnTo>
                  <a:pt x="2182761" y="0"/>
                </a:lnTo>
                <a:lnTo>
                  <a:pt x="2182761" y="2182761"/>
                </a:lnTo>
                <a:lnTo>
                  <a:pt x="0" y="218276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A2985A-F1B1-41D4-919C-26F71762E6E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64377" y="3583861"/>
            <a:ext cx="2182761" cy="2182761"/>
          </a:xfrm>
          <a:custGeom>
            <a:avLst/>
            <a:gdLst>
              <a:gd name="connsiteX0" fmla="*/ 0 w 2182761"/>
              <a:gd name="connsiteY0" fmla="*/ 0 h 2182761"/>
              <a:gd name="connsiteX1" fmla="*/ 2182761 w 2182761"/>
              <a:gd name="connsiteY1" fmla="*/ 0 h 2182761"/>
              <a:gd name="connsiteX2" fmla="*/ 2182761 w 2182761"/>
              <a:gd name="connsiteY2" fmla="*/ 2182761 h 2182761"/>
              <a:gd name="connsiteX3" fmla="*/ 0 w 2182761"/>
              <a:gd name="connsiteY3" fmla="*/ 2182761 h 218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761" h="2182761">
                <a:moveTo>
                  <a:pt x="0" y="0"/>
                </a:moveTo>
                <a:lnTo>
                  <a:pt x="2182761" y="0"/>
                </a:lnTo>
                <a:lnTo>
                  <a:pt x="2182761" y="2182761"/>
                </a:lnTo>
                <a:lnTo>
                  <a:pt x="0" y="218276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771FF5-5002-462A-A78F-9E83DCC62B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64378" y="1091383"/>
            <a:ext cx="2182761" cy="2182761"/>
          </a:xfrm>
          <a:custGeom>
            <a:avLst/>
            <a:gdLst>
              <a:gd name="connsiteX0" fmla="*/ 0 w 2182761"/>
              <a:gd name="connsiteY0" fmla="*/ 0 h 2182761"/>
              <a:gd name="connsiteX1" fmla="*/ 2182761 w 2182761"/>
              <a:gd name="connsiteY1" fmla="*/ 0 h 2182761"/>
              <a:gd name="connsiteX2" fmla="*/ 2182761 w 2182761"/>
              <a:gd name="connsiteY2" fmla="*/ 2182761 h 2182761"/>
              <a:gd name="connsiteX3" fmla="*/ 0 w 2182761"/>
              <a:gd name="connsiteY3" fmla="*/ 2182761 h 218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761" h="2182761">
                <a:moveTo>
                  <a:pt x="0" y="0"/>
                </a:moveTo>
                <a:lnTo>
                  <a:pt x="2182761" y="0"/>
                </a:lnTo>
                <a:lnTo>
                  <a:pt x="2182761" y="2182761"/>
                </a:lnTo>
                <a:lnTo>
                  <a:pt x="0" y="218276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77077F-8794-4D01-9602-7573DF79E8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50377" y="1091383"/>
            <a:ext cx="2182761" cy="2182761"/>
          </a:xfrm>
          <a:custGeom>
            <a:avLst/>
            <a:gdLst>
              <a:gd name="connsiteX0" fmla="*/ 0 w 2182761"/>
              <a:gd name="connsiteY0" fmla="*/ 0 h 2182761"/>
              <a:gd name="connsiteX1" fmla="*/ 2182761 w 2182761"/>
              <a:gd name="connsiteY1" fmla="*/ 0 h 2182761"/>
              <a:gd name="connsiteX2" fmla="*/ 2182761 w 2182761"/>
              <a:gd name="connsiteY2" fmla="*/ 2182761 h 2182761"/>
              <a:gd name="connsiteX3" fmla="*/ 0 w 2182761"/>
              <a:gd name="connsiteY3" fmla="*/ 2182761 h 218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761" h="2182761">
                <a:moveTo>
                  <a:pt x="0" y="0"/>
                </a:moveTo>
                <a:lnTo>
                  <a:pt x="2182761" y="0"/>
                </a:lnTo>
                <a:lnTo>
                  <a:pt x="2182761" y="2182761"/>
                </a:lnTo>
                <a:lnTo>
                  <a:pt x="0" y="218276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  <p:bldP spid="11" grpId="0"/>
      <p:bldP spid="8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1E43D09-D7FC-40B6-9126-F779ECF17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9625" y="675672"/>
            <a:ext cx="5929371" cy="4574754"/>
          </a:xfrm>
          <a:custGeom>
            <a:avLst/>
            <a:gdLst>
              <a:gd name="connsiteX0" fmla="*/ 0 w 5929371"/>
              <a:gd name="connsiteY0" fmla="*/ 0 h 4574754"/>
              <a:gd name="connsiteX1" fmla="*/ 5929371 w 5929371"/>
              <a:gd name="connsiteY1" fmla="*/ 0 h 4574754"/>
              <a:gd name="connsiteX2" fmla="*/ 5929371 w 5929371"/>
              <a:gd name="connsiteY2" fmla="*/ 4574754 h 4574754"/>
              <a:gd name="connsiteX3" fmla="*/ 0 w 5929371"/>
              <a:gd name="connsiteY3" fmla="*/ 4574754 h 457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9371" h="4574754">
                <a:moveTo>
                  <a:pt x="0" y="0"/>
                </a:moveTo>
                <a:lnTo>
                  <a:pt x="5929371" y="0"/>
                </a:lnTo>
                <a:lnTo>
                  <a:pt x="5929371" y="4574754"/>
                </a:lnTo>
                <a:lnTo>
                  <a:pt x="0" y="457475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686BE-A776-402C-BE75-4C7D5AE35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09996" y="4351316"/>
            <a:ext cx="1401099" cy="1081006"/>
          </a:xfrm>
          <a:custGeom>
            <a:avLst/>
            <a:gdLst>
              <a:gd name="connsiteX0" fmla="*/ 0 w 1401099"/>
              <a:gd name="connsiteY0" fmla="*/ 0 h 1081006"/>
              <a:gd name="connsiteX1" fmla="*/ 1401099 w 1401099"/>
              <a:gd name="connsiteY1" fmla="*/ 0 h 1081006"/>
              <a:gd name="connsiteX2" fmla="*/ 1401099 w 1401099"/>
              <a:gd name="connsiteY2" fmla="*/ 1081006 h 1081006"/>
              <a:gd name="connsiteX3" fmla="*/ 0 w 1401099"/>
              <a:gd name="connsiteY3" fmla="*/ 1081006 h 108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1099" h="1081006">
                <a:moveTo>
                  <a:pt x="0" y="0"/>
                </a:moveTo>
                <a:lnTo>
                  <a:pt x="1401099" y="0"/>
                </a:lnTo>
                <a:lnTo>
                  <a:pt x="1401099" y="1081006"/>
                </a:lnTo>
                <a:lnTo>
                  <a:pt x="0" y="1081006"/>
                </a:lnTo>
                <a:close/>
              </a:path>
            </a:pathLst>
          </a:custGeom>
          <a:noFill/>
          <a:effectLst>
            <a:outerShdw blurRad="558800" dist="165100" dir="5400000" sx="97000" sy="97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C5012E4-47B6-4410-9F32-389CDC9C46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23761" y="4351316"/>
            <a:ext cx="1401099" cy="1081006"/>
          </a:xfrm>
          <a:custGeom>
            <a:avLst/>
            <a:gdLst>
              <a:gd name="connsiteX0" fmla="*/ 0 w 1401099"/>
              <a:gd name="connsiteY0" fmla="*/ 0 h 1081006"/>
              <a:gd name="connsiteX1" fmla="*/ 1401099 w 1401099"/>
              <a:gd name="connsiteY1" fmla="*/ 0 h 1081006"/>
              <a:gd name="connsiteX2" fmla="*/ 1401099 w 1401099"/>
              <a:gd name="connsiteY2" fmla="*/ 1081006 h 1081006"/>
              <a:gd name="connsiteX3" fmla="*/ 0 w 1401099"/>
              <a:gd name="connsiteY3" fmla="*/ 1081006 h 108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1099" h="1081006">
                <a:moveTo>
                  <a:pt x="0" y="0"/>
                </a:moveTo>
                <a:lnTo>
                  <a:pt x="1401099" y="0"/>
                </a:lnTo>
                <a:lnTo>
                  <a:pt x="1401099" y="1081006"/>
                </a:lnTo>
                <a:lnTo>
                  <a:pt x="0" y="1081006"/>
                </a:lnTo>
                <a:close/>
              </a:path>
            </a:pathLst>
          </a:custGeom>
          <a:noFill/>
          <a:effectLst>
            <a:outerShdw blurRad="558800" dist="165100" dir="5400000" sx="97000" sy="97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2059454-7AA8-4B0E-828A-560A9BEB52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7525" y="4351316"/>
            <a:ext cx="1401099" cy="1081006"/>
          </a:xfrm>
          <a:custGeom>
            <a:avLst/>
            <a:gdLst>
              <a:gd name="connsiteX0" fmla="*/ 0 w 1401099"/>
              <a:gd name="connsiteY0" fmla="*/ 0 h 1081006"/>
              <a:gd name="connsiteX1" fmla="*/ 1401099 w 1401099"/>
              <a:gd name="connsiteY1" fmla="*/ 0 h 1081006"/>
              <a:gd name="connsiteX2" fmla="*/ 1401099 w 1401099"/>
              <a:gd name="connsiteY2" fmla="*/ 1081006 h 1081006"/>
              <a:gd name="connsiteX3" fmla="*/ 0 w 1401099"/>
              <a:gd name="connsiteY3" fmla="*/ 1081006 h 108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1099" h="1081006">
                <a:moveTo>
                  <a:pt x="0" y="0"/>
                </a:moveTo>
                <a:lnTo>
                  <a:pt x="1401099" y="0"/>
                </a:lnTo>
                <a:lnTo>
                  <a:pt x="1401099" y="1081006"/>
                </a:lnTo>
                <a:lnTo>
                  <a:pt x="0" y="1081006"/>
                </a:lnTo>
                <a:close/>
              </a:path>
            </a:pathLst>
          </a:custGeom>
          <a:noFill/>
          <a:effectLst>
            <a:outerShdw blurRad="558800" dist="165100" dir="5400000" sx="97000" sy="97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1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16" grpId="0"/>
      <p:bldP spid="13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58524D-75E7-4011-98B0-013DA9828F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8605" y="2064182"/>
            <a:ext cx="2289591" cy="2615791"/>
          </a:xfrm>
          <a:custGeom>
            <a:avLst/>
            <a:gdLst>
              <a:gd name="connsiteX0" fmla="*/ 1144795 w 2289590"/>
              <a:gd name="connsiteY0" fmla="*/ 0 h 2615791"/>
              <a:gd name="connsiteX1" fmla="*/ 2289590 w 2289590"/>
              <a:gd name="connsiteY1" fmla="*/ 1144202 h 2615791"/>
              <a:gd name="connsiteX2" fmla="*/ 1528599 w 2289590"/>
              <a:gd name="connsiteY2" fmla="*/ 2222265 h 2615791"/>
              <a:gd name="connsiteX3" fmla="*/ 1528599 w 2289590"/>
              <a:gd name="connsiteY3" fmla="*/ 2232186 h 2615791"/>
              <a:gd name="connsiteX4" fmla="*/ 1144795 w 2289590"/>
              <a:gd name="connsiteY4" fmla="*/ 2615791 h 2615791"/>
              <a:gd name="connsiteX5" fmla="*/ 764300 w 2289590"/>
              <a:gd name="connsiteY5" fmla="*/ 2232186 h 2615791"/>
              <a:gd name="connsiteX6" fmla="*/ 764300 w 2289590"/>
              <a:gd name="connsiteY6" fmla="*/ 2222265 h 2615791"/>
              <a:gd name="connsiteX7" fmla="*/ 0 w 2289590"/>
              <a:gd name="connsiteY7" fmla="*/ 1144202 h 2615791"/>
              <a:gd name="connsiteX8" fmla="*/ 1144795 w 2289590"/>
              <a:gd name="connsiteY8" fmla="*/ 0 h 261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590" h="2615791">
                <a:moveTo>
                  <a:pt x="1144795" y="0"/>
                </a:moveTo>
                <a:cubicBezTo>
                  <a:pt x="1780057" y="0"/>
                  <a:pt x="2289590" y="512576"/>
                  <a:pt x="2289590" y="1144202"/>
                </a:cubicBezTo>
                <a:cubicBezTo>
                  <a:pt x="2289590" y="1643550"/>
                  <a:pt x="1971959" y="2066839"/>
                  <a:pt x="1528599" y="2222265"/>
                </a:cubicBezTo>
                <a:cubicBezTo>
                  <a:pt x="1528599" y="2225572"/>
                  <a:pt x="1528599" y="2228879"/>
                  <a:pt x="1528599" y="2232186"/>
                </a:cubicBezTo>
                <a:cubicBezTo>
                  <a:pt x="1528599" y="2443830"/>
                  <a:pt x="1356549" y="2615791"/>
                  <a:pt x="1144795" y="2615791"/>
                </a:cubicBezTo>
                <a:cubicBezTo>
                  <a:pt x="936350" y="2615791"/>
                  <a:pt x="764300" y="2443830"/>
                  <a:pt x="764300" y="2232186"/>
                </a:cubicBezTo>
                <a:cubicBezTo>
                  <a:pt x="764300" y="2228879"/>
                  <a:pt x="764300" y="2225572"/>
                  <a:pt x="764300" y="2222265"/>
                </a:cubicBezTo>
                <a:cubicBezTo>
                  <a:pt x="320940" y="2066839"/>
                  <a:pt x="0" y="1643550"/>
                  <a:pt x="0" y="1144202"/>
                </a:cubicBezTo>
                <a:cubicBezTo>
                  <a:pt x="0" y="512576"/>
                  <a:pt x="512842" y="0"/>
                  <a:pt x="11447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DB3185C-4298-405B-A741-398BDFE3E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70338" y="2064182"/>
            <a:ext cx="2289591" cy="2615791"/>
          </a:xfrm>
          <a:custGeom>
            <a:avLst/>
            <a:gdLst>
              <a:gd name="connsiteX0" fmla="*/ 1144795 w 2289590"/>
              <a:gd name="connsiteY0" fmla="*/ 0 h 2615791"/>
              <a:gd name="connsiteX1" fmla="*/ 2289590 w 2289590"/>
              <a:gd name="connsiteY1" fmla="*/ 1144202 h 2615791"/>
              <a:gd name="connsiteX2" fmla="*/ 1528599 w 2289590"/>
              <a:gd name="connsiteY2" fmla="*/ 2222265 h 2615791"/>
              <a:gd name="connsiteX3" fmla="*/ 1528599 w 2289590"/>
              <a:gd name="connsiteY3" fmla="*/ 2232186 h 2615791"/>
              <a:gd name="connsiteX4" fmla="*/ 1144795 w 2289590"/>
              <a:gd name="connsiteY4" fmla="*/ 2615791 h 2615791"/>
              <a:gd name="connsiteX5" fmla="*/ 764300 w 2289590"/>
              <a:gd name="connsiteY5" fmla="*/ 2232186 h 2615791"/>
              <a:gd name="connsiteX6" fmla="*/ 764300 w 2289590"/>
              <a:gd name="connsiteY6" fmla="*/ 2222265 h 2615791"/>
              <a:gd name="connsiteX7" fmla="*/ 0 w 2289590"/>
              <a:gd name="connsiteY7" fmla="*/ 1144202 h 2615791"/>
              <a:gd name="connsiteX8" fmla="*/ 1144795 w 2289590"/>
              <a:gd name="connsiteY8" fmla="*/ 0 h 261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590" h="2615791">
                <a:moveTo>
                  <a:pt x="1144795" y="0"/>
                </a:moveTo>
                <a:cubicBezTo>
                  <a:pt x="1780057" y="0"/>
                  <a:pt x="2289590" y="512576"/>
                  <a:pt x="2289590" y="1144202"/>
                </a:cubicBezTo>
                <a:cubicBezTo>
                  <a:pt x="2289590" y="1643550"/>
                  <a:pt x="1971959" y="2066839"/>
                  <a:pt x="1528599" y="2222265"/>
                </a:cubicBezTo>
                <a:cubicBezTo>
                  <a:pt x="1528599" y="2225572"/>
                  <a:pt x="1528599" y="2228879"/>
                  <a:pt x="1528599" y="2232186"/>
                </a:cubicBezTo>
                <a:cubicBezTo>
                  <a:pt x="1528599" y="2443830"/>
                  <a:pt x="1356549" y="2615791"/>
                  <a:pt x="1144795" y="2615791"/>
                </a:cubicBezTo>
                <a:cubicBezTo>
                  <a:pt x="936350" y="2615791"/>
                  <a:pt x="764300" y="2443830"/>
                  <a:pt x="764300" y="2232186"/>
                </a:cubicBezTo>
                <a:cubicBezTo>
                  <a:pt x="764300" y="2228879"/>
                  <a:pt x="764300" y="2225572"/>
                  <a:pt x="764300" y="2222265"/>
                </a:cubicBezTo>
                <a:cubicBezTo>
                  <a:pt x="320940" y="2066839"/>
                  <a:pt x="0" y="1643550"/>
                  <a:pt x="0" y="1144202"/>
                </a:cubicBezTo>
                <a:cubicBezTo>
                  <a:pt x="0" y="512576"/>
                  <a:pt x="512842" y="0"/>
                  <a:pt x="11447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D36F27B-513B-47F1-81EB-A8A432F2F89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32073" y="2064182"/>
            <a:ext cx="2289591" cy="2615791"/>
          </a:xfrm>
          <a:custGeom>
            <a:avLst/>
            <a:gdLst>
              <a:gd name="connsiteX0" fmla="*/ 1144795 w 2289590"/>
              <a:gd name="connsiteY0" fmla="*/ 0 h 2615791"/>
              <a:gd name="connsiteX1" fmla="*/ 2289590 w 2289590"/>
              <a:gd name="connsiteY1" fmla="*/ 1144202 h 2615791"/>
              <a:gd name="connsiteX2" fmla="*/ 1528599 w 2289590"/>
              <a:gd name="connsiteY2" fmla="*/ 2222265 h 2615791"/>
              <a:gd name="connsiteX3" fmla="*/ 1528599 w 2289590"/>
              <a:gd name="connsiteY3" fmla="*/ 2232186 h 2615791"/>
              <a:gd name="connsiteX4" fmla="*/ 1144795 w 2289590"/>
              <a:gd name="connsiteY4" fmla="*/ 2615791 h 2615791"/>
              <a:gd name="connsiteX5" fmla="*/ 764300 w 2289590"/>
              <a:gd name="connsiteY5" fmla="*/ 2232186 h 2615791"/>
              <a:gd name="connsiteX6" fmla="*/ 764300 w 2289590"/>
              <a:gd name="connsiteY6" fmla="*/ 2222265 h 2615791"/>
              <a:gd name="connsiteX7" fmla="*/ 0 w 2289590"/>
              <a:gd name="connsiteY7" fmla="*/ 1144202 h 2615791"/>
              <a:gd name="connsiteX8" fmla="*/ 1144795 w 2289590"/>
              <a:gd name="connsiteY8" fmla="*/ 0 h 261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590" h="2615791">
                <a:moveTo>
                  <a:pt x="1144795" y="0"/>
                </a:moveTo>
                <a:cubicBezTo>
                  <a:pt x="1780057" y="0"/>
                  <a:pt x="2289590" y="512576"/>
                  <a:pt x="2289590" y="1144202"/>
                </a:cubicBezTo>
                <a:cubicBezTo>
                  <a:pt x="2289590" y="1643550"/>
                  <a:pt x="1971959" y="2066839"/>
                  <a:pt x="1528599" y="2222265"/>
                </a:cubicBezTo>
                <a:cubicBezTo>
                  <a:pt x="1528599" y="2225572"/>
                  <a:pt x="1528599" y="2228879"/>
                  <a:pt x="1528599" y="2232186"/>
                </a:cubicBezTo>
                <a:cubicBezTo>
                  <a:pt x="1528599" y="2443830"/>
                  <a:pt x="1356549" y="2615791"/>
                  <a:pt x="1144795" y="2615791"/>
                </a:cubicBezTo>
                <a:cubicBezTo>
                  <a:pt x="936350" y="2615791"/>
                  <a:pt x="764300" y="2443830"/>
                  <a:pt x="764300" y="2232186"/>
                </a:cubicBezTo>
                <a:cubicBezTo>
                  <a:pt x="764300" y="2228879"/>
                  <a:pt x="764300" y="2225572"/>
                  <a:pt x="764300" y="2222265"/>
                </a:cubicBezTo>
                <a:cubicBezTo>
                  <a:pt x="320940" y="2066839"/>
                  <a:pt x="0" y="1643550"/>
                  <a:pt x="0" y="1144202"/>
                </a:cubicBezTo>
                <a:cubicBezTo>
                  <a:pt x="0" y="512576"/>
                  <a:pt x="512842" y="0"/>
                  <a:pt x="11447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D8B2152-2ED7-45B3-90E9-2F98300245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93806" y="2064182"/>
            <a:ext cx="2289591" cy="2615791"/>
          </a:xfrm>
          <a:custGeom>
            <a:avLst/>
            <a:gdLst>
              <a:gd name="connsiteX0" fmla="*/ 1144795 w 2289590"/>
              <a:gd name="connsiteY0" fmla="*/ 0 h 2615791"/>
              <a:gd name="connsiteX1" fmla="*/ 2289590 w 2289590"/>
              <a:gd name="connsiteY1" fmla="*/ 1144202 h 2615791"/>
              <a:gd name="connsiteX2" fmla="*/ 1528599 w 2289590"/>
              <a:gd name="connsiteY2" fmla="*/ 2222265 h 2615791"/>
              <a:gd name="connsiteX3" fmla="*/ 1528599 w 2289590"/>
              <a:gd name="connsiteY3" fmla="*/ 2232186 h 2615791"/>
              <a:gd name="connsiteX4" fmla="*/ 1144795 w 2289590"/>
              <a:gd name="connsiteY4" fmla="*/ 2615791 h 2615791"/>
              <a:gd name="connsiteX5" fmla="*/ 764300 w 2289590"/>
              <a:gd name="connsiteY5" fmla="*/ 2232186 h 2615791"/>
              <a:gd name="connsiteX6" fmla="*/ 764300 w 2289590"/>
              <a:gd name="connsiteY6" fmla="*/ 2222265 h 2615791"/>
              <a:gd name="connsiteX7" fmla="*/ 0 w 2289590"/>
              <a:gd name="connsiteY7" fmla="*/ 1144202 h 2615791"/>
              <a:gd name="connsiteX8" fmla="*/ 1144795 w 2289590"/>
              <a:gd name="connsiteY8" fmla="*/ 0 h 261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590" h="2615791">
                <a:moveTo>
                  <a:pt x="1144795" y="0"/>
                </a:moveTo>
                <a:cubicBezTo>
                  <a:pt x="1780057" y="0"/>
                  <a:pt x="2289590" y="512576"/>
                  <a:pt x="2289590" y="1144202"/>
                </a:cubicBezTo>
                <a:cubicBezTo>
                  <a:pt x="2289590" y="1643550"/>
                  <a:pt x="1971959" y="2066839"/>
                  <a:pt x="1528599" y="2222265"/>
                </a:cubicBezTo>
                <a:cubicBezTo>
                  <a:pt x="1528599" y="2225572"/>
                  <a:pt x="1528599" y="2228879"/>
                  <a:pt x="1528599" y="2232186"/>
                </a:cubicBezTo>
                <a:cubicBezTo>
                  <a:pt x="1528599" y="2443830"/>
                  <a:pt x="1356549" y="2615791"/>
                  <a:pt x="1144795" y="2615791"/>
                </a:cubicBezTo>
                <a:cubicBezTo>
                  <a:pt x="936350" y="2615791"/>
                  <a:pt x="764300" y="2443830"/>
                  <a:pt x="764300" y="2232186"/>
                </a:cubicBezTo>
                <a:cubicBezTo>
                  <a:pt x="764300" y="2228879"/>
                  <a:pt x="764300" y="2225572"/>
                  <a:pt x="764300" y="2222265"/>
                </a:cubicBezTo>
                <a:cubicBezTo>
                  <a:pt x="320940" y="2066839"/>
                  <a:pt x="0" y="1643550"/>
                  <a:pt x="0" y="1144202"/>
                </a:cubicBezTo>
                <a:cubicBezTo>
                  <a:pt x="0" y="512576"/>
                  <a:pt x="512842" y="0"/>
                  <a:pt x="11447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E9E5009F-8B8E-45C6-BF96-8A31F7DE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802EAF9-9645-4658-A151-4A264699DD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4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</p:spTree>
    <p:extLst>
      <p:ext uri="{BB962C8B-B14F-4D97-AF65-F5344CB8AC3E}">
        <p14:creationId xmlns:p14="http://schemas.microsoft.com/office/powerpoint/2010/main" val="832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4" grpId="0"/>
      <p:bldP spid="5" grpId="0" build="p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DB6763-B0B9-4D1F-9C07-9DF1D774A1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25447" y="2064180"/>
            <a:ext cx="3941107" cy="3941106"/>
          </a:xfrm>
          <a:custGeom>
            <a:avLst/>
            <a:gdLst>
              <a:gd name="connsiteX0" fmla="*/ 1970553 w 3941106"/>
              <a:gd name="connsiteY0" fmla="*/ 0 h 3941106"/>
              <a:gd name="connsiteX1" fmla="*/ 3941106 w 3941106"/>
              <a:gd name="connsiteY1" fmla="*/ 1970553 h 3941106"/>
              <a:gd name="connsiteX2" fmla="*/ 1970553 w 3941106"/>
              <a:gd name="connsiteY2" fmla="*/ 3941106 h 3941106"/>
              <a:gd name="connsiteX3" fmla="*/ 0 w 3941106"/>
              <a:gd name="connsiteY3" fmla="*/ 1970553 h 3941106"/>
              <a:gd name="connsiteX4" fmla="*/ 1970553 w 3941106"/>
              <a:gd name="connsiteY4" fmla="*/ 0 h 394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1106" h="3941106">
                <a:moveTo>
                  <a:pt x="1970553" y="0"/>
                </a:moveTo>
                <a:cubicBezTo>
                  <a:pt x="3058859" y="0"/>
                  <a:pt x="3941106" y="882247"/>
                  <a:pt x="3941106" y="1970553"/>
                </a:cubicBezTo>
                <a:cubicBezTo>
                  <a:pt x="3941106" y="3058859"/>
                  <a:pt x="3058859" y="3941106"/>
                  <a:pt x="1970553" y="3941106"/>
                </a:cubicBezTo>
                <a:cubicBezTo>
                  <a:pt x="882247" y="3941106"/>
                  <a:pt x="0" y="3058859"/>
                  <a:pt x="0" y="1970553"/>
                </a:cubicBezTo>
                <a:cubicBezTo>
                  <a:pt x="0" y="882247"/>
                  <a:pt x="882247" y="0"/>
                  <a:pt x="1970553" y="0"/>
                </a:cubicBezTo>
                <a:close/>
              </a:path>
            </a:pathLst>
          </a:custGeom>
          <a:noFill/>
          <a:effectLst>
            <a:outerShdw blurRad="457200" dist="190500" dir="5400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2B11BAC1-C898-4338-8438-50BFBA6A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084"/>
            <a:ext cx="10515600" cy="713048"/>
          </a:xfrm>
          <a:prstGeom prst="rect">
            <a:avLst/>
          </a:prstGeom>
        </p:spPr>
        <p:txBody>
          <a:bodyPr/>
          <a:lstStyle>
            <a:lvl1pPr algn="ctr">
              <a:defRPr sz="4800">
                <a:latin typeface="Lato Heavy" panose="020F0902020204030203" pitchFamily="34" charset="0"/>
                <a:cs typeface="Lato Heavy" panose="020F09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45017F9-BE2E-48E0-9944-974F89EF3B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51134"/>
            <a:ext cx="10515600" cy="327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id-ID" dirty="0"/>
              <a:t>Insert Subtitle in here</a:t>
            </a:r>
          </a:p>
        </p:txBody>
      </p:sp>
    </p:spTree>
    <p:extLst>
      <p:ext uri="{BB962C8B-B14F-4D97-AF65-F5344CB8AC3E}">
        <p14:creationId xmlns:p14="http://schemas.microsoft.com/office/powerpoint/2010/main" val="43024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 build="p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A529-37B8-42DB-A001-FD46CC0C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10C6-F076-479D-8205-AAD0CF71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973F1-C3BC-4598-A6C6-1C55BF690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F07D7-077E-4313-BFAF-4EA1FE65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226A1-4DFA-43AC-97C9-7626B05F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F7361-0C15-4588-B9D4-E2BF4E6F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5678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2D7647-29BC-4F78-B88D-9D883D0B3A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67316" y="2"/>
            <a:ext cx="5457371" cy="5254171"/>
          </a:xfrm>
          <a:custGeom>
            <a:avLst/>
            <a:gdLst>
              <a:gd name="connsiteX0" fmla="*/ 0 w 4562166"/>
              <a:gd name="connsiteY0" fmla="*/ 0 h 6858000"/>
              <a:gd name="connsiteX1" fmla="*/ 4562166 w 4562166"/>
              <a:gd name="connsiteY1" fmla="*/ 0 h 6858000"/>
              <a:gd name="connsiteX2" fmla="*/ 4562166 w 4562166"/>
              <a:gd name="connsiteY2" fmla="*/ 6858000 h 6858000"/>
              <a:gd name="connsiteX3" fmla="*/ 0 w 45621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2166" h="6858000">
                <a:moveTo>
                  <a:pt x="0" y="0"/>
                </a:moveTo>
                <a:lnTo>
                  <a:pt x="4562166" y="0"/>
                </a:lnTo>
                <a:lnTo>
                  <a:pt x="4562166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12700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787064-BA20-4044-ABF0-CFE10F302A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147640"/>
            <a:ext cx="12192000" cy="3197499"/>
          </a:xfrm>
          <a:custGeom>
            <a:avLst/>
            <a:gdLst>
              <a:gd name="connsiteX0" fmla="*/ 0 w 12192000"/>
              <a:gd name="connsiteY0" fmla="*/ 0 h 3197499"/>
              <a:gd name="connsiteX1" fmla="*/ 12192000 w 12192000"/>
              <a:gd name="connsiteY1" fmla="*/ 0 h 3197499"/>
              <a:gd name="connsiteX2" fmla="*/ 12192000 w 12192000"/>
              <a:gd name="connsiteY2" fmla="*/ 3197499 h 3197499"/>
              <a:gd name="connsiteX3" fmla="*/ 0 w 12192000"/>
              <a:gd name="connsiteY3" fmla="*/ 3197499 h 319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97499">
                <a:moveTo>
                  <a:pt x="0" y="0"/>
                </a:moveTo>
                <a:lnTo>
                  <a:pt x="12192000" y="0"/>
                </a:lnTo>
                <a:lnTo>
                  <a:pt x="12192000" y="3197499"/>
                </a:lnTo>
                <a:lnTo>
                  <a:pt x="0" y="31974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2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Freeform 9"/>
          <p:cNvSpPr>
            <a:spLocks noGrp="1"/>
          </p:cNvSpPr>
          <p:nvPr>
            <p:ph type="pic" sz="quarter" idx="13"/>
          </p:nvPr>
        </p:nvSpPr>
        <p:spPr>
          <a:xfrm>
            <a:off x="6915149" y="-855652"/>
            <a:ext cx="5276851" cy="8786240"/>
          </a:xfrm>
          <a:custGeom>
            <a:avLst/>
            <a:gdLst>
              <a:gd name="connsiteX0" fmla="*/ 2636637 w 3167029"/>
              <a:gd name="connsiteY0" fmla="*/ 0 h 5273273"/>
              <a:gd name="connsiteX1" fmla="*/ 3167029 w 3167029"/>
              <a:gd name="connsiteY1" fmla="*/ 530392 h 5273273"/>
              <a:gd name="connsiteX2" fmla="*/ 3167029 w 3167029"/>
              <a:gd name="connsiteY2" fmla="*/ 4742881 h 5273273"/>
              <a:gd name="connsiteX3" fmla="*/ 2636637 w 3167029"/>
              <a:gd name="connsiteY3" fmla="*/ 5273273 h 5273273"/>
              <a:gd name="connsiteX4" fmla="*/ 0 w 3167029"/>
              <a:gd name="connsiteY4" fmla="*/ 2636637 h 527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029" h="5273273">
                <a:moveTo>
                  <a:pt x="2636637" y="0"/>
                </a:moveTo>
                <a:lnTo>
                  <a:pt x="3167029" y="530392"/>
                </a:lnTo>
                <a:lnTo>
                  <a:pt x="3167029" y="4742881"/>
                </a:lnTo>
                <a:lnTo>
                  <a:pt x="2636637" y="5273273"/>
                </a:lnTo>
                <a:lnTo>
                  <a:pt x="0" y="26366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963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B928191-4AC4-4CF6-864A-2B967542D7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6960" y="278970"/>
            <a:ext cx="4974636" cy="6300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67779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2D1F1B7-FBF7-418D-A523-574FA1AC51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8B7F6A6-E619-4BEC-B6FF-CD08AEF15F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384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920258E-6171-4961-A1B4-29E107DA6B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768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95B8E61-CE05-4A12-BF03-0753714A5B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90B8B9F-B1D6-4EBE-ABD4-D83CCBF204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36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5726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8571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C6D716E-608D-484B-A779-E3A5BD113B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4477" y="1960307"/>
            <a:ext cx="1811984" cy="1809183"/>
          </a:xfrm>
          <a:custGeom>
            <a:avLst/>
            <a:gdLst>
              <a:gd name="connsiteX0" fmla="*/ 549789 w 2894692"/>
              <a:gd name="connsiteY0" fmla="*/ 0 h 2894692"/>
              <a:gd name="connsiteX1" fmla="*/ 2894692 w 2894692"/>
              <a:gd name="connsiteY1" fmla="*/ 0 h 2894692"/>
              <a:gd name="connsiteX2" fmla="*/ 2894692 w 2894692"/>
              <a:gd name="connsiteY2" fmla="*/ 2344903 h 2894692"/>
              <a:gd name="connsiteX3" fmla="*/ 2344903 w 2894692"/>
              <a:gd name="connsiteY3" fmla="*/ 2894692 h 2894692"/>
              <a:gd name="connsiteX4" fmla="*/ 0 w 2894692"/>
              <a:gd name="connsiteY4" fmla="*/ 2894692 h 2894692"/>
              <a:gd name="connsiteX5" fmla="*/ 0 w 2894692"/>
              <a:gd name="connsiteY5" fmla="*/ 549789 h 2894692"/>
              <a:gd name="connsiteX6" fmla="*/ 549789 w 2894692"/>
              <a:gd name="connsiteY6" fmla="*/ 0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4692" h="2894692">
                <a:moveTo>
                  <a:pt x="549789" y="0"/>
                </a:moveTo>
                <a:lnTo>
                  <a:pt x="2894692" y="0"/>
                </a:lnTo>
                <a:lnTo>
                  <a:pt x="2894692" y="2344903"/>
                </a:lnTo>
                <a:cubicBezTo>
                  <a:pt x="2894692" y="2648543"/>
                  <a:pt x="2648542" y="2894692"/>
                  <a:pt x="2344903" y="2894692"/>
                </a:cubicBezTo>
                <a:lnTo>
                  <a:pt x="0" y="2894692"/>
                </a:lnTo>
                <a:lnTo>
                  <a:pt x="0" y="549789"/>
                </a:lnTo>
                <a:cubicBezTo>
                  <a:pt x="0" y="246150"/>
                  <a:pt x="246149" y="0"/>
                  <a:pt x="5497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FB14B-10B7-4B07-A902-C304DA1F1F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4478" y="3899672"/>
            <a:ext cx="1811984" cy="1809183"/>
          </a:xfrm>
          <a:custGeom>
            <a:avLst/>
            <a:gdLst>
              <a:gd name="connsiteX0" fmla="*/ 0 w 2894692"/>
              <a:gd name="connsiteY0" fmla="*/ 0 h 2894692"/>
              <a:gd name="connsiteX1" fmla="*/ 2344903 w 2894692"/>
              <a:gd name="connsiteY1" fmla="*/ 0 h 2894692"/>
              <a:gd name="connsiteX2" fmla="*/ 2894692 w 2894692"/>
              <a:gd name="connsiteY2" fmla="*/ 549789 h 2894692"/>
              <a:gd name="connsiteX3" fmla="*/ 2894692 w 2894692"/>
              <a:gd name="connsiteY3" fmla="*/ 2894692 h 2894692"/>
              <a:gd name="connsiteX4" fmla="*/ 549789 w 2894692"/>
              <a:gd name="connsiteY4" fmla="*/ 2894692 h 2894692"/>
              <a:gd name="connsiteX5" fmla="*/ 0 w 2894692"/>
              <a:gd name="connsiteY5" fmla="*/ 2344903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4692" h="2894692">
                <a:moveTo>
                  <a:pt x="0" y="0"/>
                </a:moveTo>
                <a:lnTo>
                  <a:pt x="2344903" y="0"/>
                </a:lnTo>
                <a:cubicBezTo>
                  <a:pt x="2648542" y="0"/>
                  <a:pt x="2894692" y="246150"/>
                  <a:pt x="2894692" y="549789"/>
                </a:cubicBezTo>
                <a:lnTo>
                  <a:pt x="2894692" y="2894692"/>
                </a:lnTo>
                <a:lnTo>
                  <a:pt x="549789" y="2894692"/>
                </a:lnTo>
                <a:cubicBezTo>
                  <a:pt x="246149" y="2894692"/>
                  <a:pt x="0" y="2648543"/>
                  <a:pt x="0" y="23449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2943A6-7D90-4DDE-9BF5-DE118EAB3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15541" y="3899672"/>
            <a:ext cx="1811984" cy="1809183"/>
          </a:xfrm>
          <a:custGeom>
            <a:avLst/>
            <a:gdLst>
              <a:gd name="connsiteX0" fmla="*/ 549789 w 2894692"/>
              <a:gd name="connsiteY0" fmla="*/ 0 h 2894692"/>
              <a:gd name="connsiteX1" fmla="*/ 2894692 w 2894692"/>
              <a:gd name="connsiteY1" fmla="*/ 0 h 2894692"/>
              <a:gd name="connsiteX2" fmla="*/ 2894692 w 2894692"/>
              <a:gd name="connsiteY2" fmla="*/ 2344903 h 2894692"/>
              <a:gd name="connsiteX3" fmla="*/ 2344903 w 2894692"/>
              <a:gd name="connsiteY3" fmla="*/ 2894692 h 2894692"/>
              <a:gd name="connsiteX4" fmla="*/ 0 w 2894692"/>
              <a:gd name="connsiteY4" fmla="*/ 2894692 h 2894692"/>
              <a:gd name="connsiteX5" fmla="*/ 0 w 2894692"/>
              <a:gd name="connsiteY5" fmla="*/ 549789 h 2894692"/>
              <a:gd name="connsiteX6" fmla="*/ 549789 w 2894692"/>
              <a:gd name="connsiteY6" fmla="*/ 0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4692" h="2894692">
                <a:moveTo>
                  <a:pt x="549789" y="0"/>
                </a:moveTo>
                <a:lnTo>
                  <a:pt x="2894692" y="0"/>
                </a:lnTo>
                <a:lnTo>
                  <a:pt x="2894692" y="2344903"/>
                </a:lnTo>
                <a:cubicBezTo>
                  <a:pt x="2894692" y="2648543"/>
                  <a:pt x="2648542" y="2894692"/>
                  <a:pt x="2344903" y="2894692"/>
                </a:cubicBezTo>
                <a:lnTo>
                  <a:pt x="0" y="2894692"/>
                </a:lnTo>
                <a:lnTo>
                  <a:pt x="0" y="549789"/>
                </a:lnTo>
                <a:cubicBezTo>
                  <a:pt x="0" y="246150"/>
                  <a:pt x="246150" y="0"/>
                  <a:pt x="5497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6209B4-51AE-41B6-A649-81F980E9EE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5539" y="1960308"/>
            <a:ext cx="1811984" cy="1809183"/>
          </a:xfrm>
          <a:custGeom>
            <a:avLst/>
            <a:gdLst>
              <a:gd name="connsiteX0" fmla="*/ 0 w 2894692"/>
              <a:gd name="connsiteY0" fmla="*/ 0 h 2894692"/>
              <a:gd name="connsiteX1" fmla="*/ 2344903 w 2894692"/>
              <a:gd name="connsiteY1" fmla="*/ 0 h 2894692"/>
              <a:gd name="connsiteX2" fmla="*/ 2894692 w 2894692"/>
              <a:gd name="connsiteY2" fmla="*/ 549789 h 2894692"/>
              <a:gd name="connsiteX3" fmla="*/ 2894692 w 2894692"/>
              <a:gd name="connsiteY3" fmla="*/ 2894692 h 2894692"/>
              <a:gd name="connsiteX4" fmla="*/ 549789 w 2894692"/>
              <a:gd name="connsiteY4" fmla="*/ 2894692 h 2894692"/>
              <a:gd name="connsiteX5" fmla="*/ 0 w 2894692"/>
              <a:gd name="connsiteY5" fmla="*/ 2344903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4692" h="2894692">
                <a:moveTo>
                  <a:pt x="0" y="0"/>
                </a:moveTo>
                <a:lnTo>
                  <a:pt x="2344903" y="0"/>
                </a:lnTo>
                <a:cubicBezTo>
                  <a:pt x="2648542" y="0"/>
                  <a:pt x="2894692" y="246150"/>
                  <a:pt x="2894692" y="549789"/>
                </a:cubicBezTo>
                <a:lnTo>
                  <a:pt x="2894692" y="2894692"/>
                </a:lnTo>
                <a:lnTo>
                  <a:pt x="549789" y="2894692"/>
                </a:lnTo>
                <a:cubicBezTo>
                  <a:pt x="246150" y="2894692"/>
                  <a:pt x="0" y="2648543"/>
                  <a:pt x="0" y="23449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05377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32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338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5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12D-82EB-47BB-9C31-C5C1AB9B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2E326-E441-4137-BEB4-9D85998B2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F2892-9ADD-4B7E-B4B4-4272CF213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BE71-191D-417B-A9A9-A8162162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F4134-58AD-43FD-AEC9-6F5F1A2F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E796D-7788-41FF-BED7-49138ABF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10627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331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850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558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446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775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6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122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62F8-CD58-4023-925B-D0FA4FB8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40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140666" y="3600449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60259" y="2528206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21073" y="2528206"/>
            <a:ext cx="1975984" cy="1975984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08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 noGrp="1"/>
          </p:cNvSpPr>
          <p:nvPr>
            <p:ph type="pic" sz="quarter" idx="10"/>
          </p:nvPr>
        </p:nvSpPr>
        <p:spPr>
          <a:xfrm>
            <a:off x="3602927" y="1668747"/>
            <a:ext cx="2110807" cy="2110807"/>
          </a:xfrm>
          <a:custGeom>
            <a:avLst/>
            <a:gdLst>
              <a:gd name="connsiteX0" fmla="*/ 1055404 w 2110807"/>
              <a:gd name="connsiteY0" fmla="*/ 0 h 2110807"/>
              <a:gd name="connsiteX1" fmla="*/ 2110807 w 2110807"/>
              <a:gd name="connsiteY1" fmla="*/ 1055404 h 2110807"/>
              <a:gd name="connsiteX2" fmla="*/ 1055404 w 2110807"/>
              <a:gd name="connsiteY2" fmla="*/ 2110807 h 2110807"/>
              <a:gd name="connsiteX3" fmla="*/ 0 w 2110807"/>
              <a:gd name="connsiteY3" fmla="*/ 1055404 h 211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807" h="2110807">
                <a:moveTo>
                  <a:pt x="1055404" y="0"/>
                </a:moveTo>
                <a:lnTo>
                  <a:pt x="2110807" y="1055404"/>
                </a:lnTo>
                <a:lnTo>
                  <a:pt x="1055404" y="2110807"/>
                </a:lnTo>
                <a:lnTo>
                  <a:pt x="0" y="10554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Freeform 13"/>
          <p:cNvSpPr>
            <a:spLocks noGrp="1"/>
          </p:cNvSpPr>
          <p:nvPr>
            <p:ph type="pic" sz="quarter" idx="11"/>
          </p:nvPr>
        </p:nvSpPr>
        <p:spPr>
          <a:xfrm>
            <a:off x="6327077" y="1668746"/>
            <a:ext cx="2110807" cy="2110807"/>
          </a:xfrm>
          <a:custGeom>
            <a:avLst/>
            <a:gdLst>
              <a:gd name="connsiteX0" fmla="*/ 1055404 w 2110807"/>
              <a:gd name="connsiteY0" fmla="*/ 0 h 2110807"/>
              <a:gd name="connsiteX1" fmla="*/ 2110807 w 2110807"/>
              <a:gd name="connsiteY1" fmla="*/ 1055404 h 2110807"/>
              <a:gd name="connsiteX2" fmla="*/ 1055404 w 2110807"/>
              <a:gd name="connsiteY2" fmla="*/ 2110807 h 2110807"/>
              <a:gd name="connsiteX3" fmla="*/ 0 w 2110807"/>
              <a:gd name="connsiteY3" fmla="*/ 1055404 h 211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807" h="2110807">
                <a:moveTo>
                  <a:pt x="1055404" y="0"/>
                </a:moveTo>
                <a:lnTo>
                  <a:pt x="2110807" y="1055404"/>
                </a:lnTo>
                <a:lnTo>
                  <a:pt x="1055404" y="2110807"/>
                </a:lnTo>
                <a:lnTo>
                  <a:pt x="0" y="10554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Freeform 12"/>
          <p:cNvSpPr>
            <a:spLocks noGrp="1"/>
          </p:cNvSpPr>
          <p:nvPr>
            <p:ph type="pic" sz="quarter" idx="12"/>
          </p:nvPr>
        </p:nvSpPr>
        <p:spPr>
          <a:xfrm>
            <a:off x="9051227" y="1668747"/>
            <a:ext cx="2110807" cy="2110807"/>
          </a:xfrm>
          <a:custGeom>
            <a:avLst/>
            <a:gdLst>
              <a:gd name="connsiteX0" fmla="*/ 1055404 w 2110807"/>
              <a:gd name="connsiteY0" fmla="*/ 0 h 2110807"/>
              <a:gd name="connsiteX1" fmla="*/ 2110807 w 2110807"/>
              <a:gd name="connsiteY1" fmla="*/ 1055404 h 2110807"/>
              <a:gd name="connsiteX2" fmla="*/ 1055404 w 2110807"/>
              <a:gd name="connsiteY2" fmla="*/ 2110807 h 2110807"/>
              <a:gd name="connsiteX3" fmla="*/ 0 w 2110807"/>
              <a:gd name="connsiteY3" fmla="*/ 1055404 h 211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807" h="2110807">
                <a:moveTo>
                  <a:pt x="1055404" y="0"/>
                </a:moveTo>
                <a:lnTo>
                  <a:pt x="2110807" y="1055404"/>
                </a:lnTo>
                <a:lnTo>
                  <a:pt x="1055404" y="2110807"/>
                </a:lnTo>
                <a:lnTo>
                  <a:pt x="0" y="10554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0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66" Type="http://schemas.openxmlformats.org/officeDocument/2006/relationships/slideLayout" Target="../slideLayouts/slideLayout78.xml"/><Relationship Id="rId7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6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47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36.xml"/><Relationship Id="rId55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15.xml"/><Relationship Id="rId41" Type="http://schemas.openxmlformats.org/officeDocument/2006/relationships/slideLayout" Target="../slideLayouts/slideLayout127.xml"/><Relationship Id="rId54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31.xml"/><Relationship Id="rId53" Type="http://schemas.openxmlformats.org/officeDocument/2006/relationships/slideLayout" Target="../slideLayouts/slideLayout139.xml"/><Relationship Id="rId58" Type="http://schemas.openxmlformats.org/officeDocument/2006/relationships/theme" Target="../theme/theme3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49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4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48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94.xml"/><Relationship Id="rId51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8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D8F04-A35C-4D87-8CDC-A8E9800F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23AE8-5A2E-4595-BB4A-484A678D2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B9CA7-1516-4898-A93D-E4709E0BF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CA3A5-84C6-4CDC-90D0-1482A692C011}" type="datetimeFigureOut">
              <a:rPr lang="id-ID" smtClean="0"/>
              <a:t>11/10/2018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65CC-AA7C-4BF4-BE2E-05A32853F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5CE91-4909-4C73-847D-C12605416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CFDE5-7E03-43D7-A026-C503D0A72D5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195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6059" y="6492603"/>
            <a:ext cx="2481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strike="noStrike" spc="3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www.website.com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188566" y="6473714"/>
            <a:ext cx="62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Heavy" panose="020F0902020204030203" pitchFamily="34" charset="0"/>
                <a:ea typeface="Roboto Condensed Light" panose="02000000000000000000" pitchFamily="2" charset="0"/>
                <a:cs typeface="Lato Heavy" panose="020F0902020204030203" pitchFamily="34" charset="0"/>
              </a:rPr>
              <a:pPr algn="ctr"/>
              <a:t>‹#›</a:t>
            </a:fld>
            <a:endParaRPr lang="id-ID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Lato Heavy" panose="020F0902020204030203" pitchFamily="34" charset="0"/>
              <a:ea typeface="Roboto Condensed Light" panose="02000000000000000000" pitchFamily="2" charset="0"/>
              <a:cs typeface="Lato Heavy" panose="020F0902020204030203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3143" y="6357256"/>
            <a:ext cx="1092925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10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Diamond 6"/>
          <p:cNvSpPr/>
          <p:nvPr userDrawn="1"/>
        </p:nvSpPr>
        <p:spPr>
          <a:xfrm>
            <a:off x="11444818" y="160262"/>
            <a:ext cx="605668" cy="605668"/>
          </a:xfrm>
          <a:prstGeom prst="diamond">
            <a:avLst/>
          </a:prstGeom>
          <a:solidFill>
            <a:schemeClr val="accent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8713" y="6356350"/>
            <a:ext cx="519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Source Sans Pro Regular"/>
              </a:defRPr>
            </a:lvl1pPr>
          </a:lstStyle>
          <a:p>
            <a:fld id="{20C162F8-CD58-4023-925B-D0FA4FB8F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412538" y="365125"/>
            <a:ext cx="670227" cy="17383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3200" kern="1200">
                <a:solidFill>
                  <a:schemeClr val="bg2">
                    <a:lumMod val="25000"/>
                  </a:schemeClr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588868-7ED1-4E17-8492-96AEA960014B}" type="slidenum">
              <a:rPr lang="en-US" sz="1200" b="0" smtClean="0">
                <a:solidFill>
                  <a:schemeClr val="bg1"/>
                </a:solidFill>
                <a:latin typeface="Source Sans Pro Regular"/>
              </a:rPr>
              <a:pPr/>
              <a:t>‹#›</a:t>
            </a:fld>
            <a:endParaRPr lang="en-US" sz="1200" b="0" dirty="0">
              <a:solidFill>
                <a:schemeClr val="bg1"/>
              </a:solidFill>
              <a:latin typeface="Source Sans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651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  <p:sldLayoutId id="2147483790" r:id="rId55"/>
    <p:sldLayoutId id="2147483791" r:id="rId56"/>
    <p:sldLayoutId id="2147483792" r:id="rId5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:\evenvato\SocialMediaOne-16x9 Folder\16x9-Dark-GrungyWall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White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614160"/>
            <a:ext cx="12192000" cy="24384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12064" y="381000"/>
            <a:ext cx="11167872" cy="59503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  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512064" y="1092201"/>
            <a:ext cx="11167872" cy="51403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 bwMode="gray">
          <a:xfrm>
            <a:off x="11436096" y="6614161"/>
            <a:ext cx="243840" cy="243839"/>
          </a:xfrm>
          <a:prstGeom prst="rect">
            <a:avLst/>
          </a:prstGeom>
          <a:solidFill>
            <a:schemeClr val="accent3">
              <a:lumMod val="75000"/>
              <a:alpha val="30196"/>
            </a:schemeClr>
          </a:solidFill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 baseline="0">
                <a:solidFill>
                  <a:schemeClr val="tx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 spc="-13" baseline="0" dirty="0">
                <a:solidFill>
                  <a:schemeClr val="accent6">
                    <a:lumMod val="50000"/>
                  </a:schemeClr>
                </a:solidFill>
              </a:rPr>
              <a:t>21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 bwMode="gray">
          <a:xfrm>
            <a:off x="11124523" y="6614161"/>
            <a:ext cx="243840" cy="243839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 spc="-10" baseline="0">
                <a:solidFill>
                  <a:schemeClr val="tx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F91150-842C-4635-9684-6F861A3B0514}" type="slidenum">
              <a:rPr lang="en-US" sz="933" smtClean="0">
                <a:solidFill>
                  <a:schemeClr val="bg1"/>
                </a:solidFill>
              </a:rPr>
              <a:pPr/>
              <a:t>‹#›</a:t>
            </a:fld>
            <a:endParaRPr lang="en-US" sz="933" dirty="0">
              <a:solidFill>
                <a:schemeClr val="bg1"/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08000" y="6614160"/>
            <a:ext cx="3860800" cy="2438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 dirty="0">
                <a:solidFill>
                  <a:schemeClr val="bg2"/>
                </a:solidFill>
              </a:rPr>
              <a:t>RAPAT PIMPINAN I YPT</a:t>
            </a:r>
            <a:r>
              <a:rPr lang="en-US" sz="933" baseline="0" dirty="0">
                <a:solidFill>
                  <a:schemeClr val="bg2"/>
                </a:solidFill>
              </a:rPr>
              <a:t> </a:t>
            </a:r>
            <a:r>
              <a:rPr lang="en-US" sz="933" baseline="0" dirty="0">
                <a:solidFill>
                  <a:schemeClr val="bg2"/>
                </a:solidFill>
                <a:sym typeface="Symbol"/>
              </a:rPr>
              <a:t> Surabaya, 23 </a:t>
            </a:r>
            <a:r>
              <a:rPr lang="en-US" sz="933" baseline="0" dirty="0" err="1">
                <a:solidFill>
                  <a:schemeClr val="bg2"/>
                </a:solidFill>
                <a:sym typeface="Symbol"/>
              </a:rPr>
              <a:t>Juli</a:t>
            </a:r>
            <a:r>
              <a:rPr lang="en-US" sz="933" baseline="0" dirty="0">
                <a:solidFill>
                  <a:schemeClr val="bg2"/>
                </a:solidFill>
                <a:sym typeface="Symbol"/>
              </a:rPr>
              <a:t> 2018</a:t>
            </a:r>
            <a:endParaRPr lang="en-US" sz="9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2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3867" kern="1200" cap="all" baseline="0">
          <a:solidFill>
            <a:schemeClr val="accent1"/>
          </a:solidFill>
          <a:latin typeface="Rockwell Extra Bold" pitchFamily="18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3000"/>
        </a:lnSpc>
        <a:spcBef>
          <a:spcPts val="16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09585" indent="-304792" algn="l" defTabSz="1219170" rtl="0" eaLnBrk="1" latinLnBrk="0" hangingPunct="1">
        <a:lnSpc>
          <a:spcPct val="93000"/>
        </a:lnSpc>
        <a:spcBef>
          <a:spcPts val="1600"/>
        </a:spcBef>
        <a:buClr>
          <a:schemeClr val="accent1"/>
        </a:buClr>
        <a:buFont typeface="Arial" pitchFamily="34" charset="0"/>
        <a:buChar char="–"/>
        <a:defRPr sz="2400" kern="1200" baseline="0">
          <a:solidFill>
            <a:schemeClr val="bg2"/>
          </a:solidFill>
          <a:latin typeface="+mn-lt"/>
          <a:ea typeface="+mn-ea"/>
          <a:cs typeface="+mn-cs"/>
        </a:defRPr>
      </a:lvl2pPr>
      <a:lvl3pPr marL="914377" indent="-304792" algn="l" defTabSz="1219170" rtl="0" eaLnBrk="1" latinLnBrk="0" hangingPunct="1">
        <a:lnSpc>
          <a:spcPct val="93000"/>
        </a:lnSpc>
        <a:spcBef>
          <a:spcPts val="1600"/>
        </a:spcBef>
        <a:buClr>
          <a:schemeClr val="accent1"/>
        </a:buClr>
        <a:buFont typeface="Arial" pitchFamily="34" charset="0"/>
        <a:buChar char="•"/>
        <a:defRPr sz="24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1297485" indent="-383108" algn="l" defTabSz="1219170" rtl="0" eaLnBrk="1" latinLnBrk="0" hangingPunct="1">
        <a:lnSpc>
          <a:spcPct val="93000"/>
        </a:lnSpc>
        <a:spcBef>
          <a:spcPts val="1600"/>
        </a:spcBef>
        <a:buClr>
          <a:schemeClr val="accent1"/>
        </a:buClr>
        <a:buFont typeface="Arial" pitchFamily="34" charset="0"/>
        <a:buChar char="–"/>
        <a:defRPr sz="2400" kern="1200" baseline="0">
          <a:solidFill>
            <a:schemeClr val="bg2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8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NULL" TargetMode="External"/><Relationship Id="rId7" Type="http://schemas.openxmlformats.org/officeDocument/2006/relationships/image" Target="../media/image6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0.png"/><Relationship Id="rId5" Type="http://schemas.microsoft.com/office/2007/relationships/media" Target="../media/media3.mp3"/><Relationship Id="rId10" Type="http://schemas.openxmlformats.org/officeDocument/2006/relationships/image" Target="../media/image9.png"/><Relationship Id="rId4" Type="http://schemas.microsoft.com/office/2007/relationships/media" Target="../media/media2.mp3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eg"/><Relationship Id="rId7" Type="http://schemas.openxmlformats.org/officeDocument/2006/relationships/image" Target="../media/image46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1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2.jpg"/><Relationship Id="rId5" Type="http://schemas.openxmlformats.org/officeDocument/2006/relationships/image" Target="../media/image15.jpg"/><Relationship Id="rId4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customXml" Target="../../customXml/item2.xml"/><Relationship Id="rId7" Type="http://schemas.openxmlformats.org/officeDocument/2006/relationships/image" Target="../media/image58.jpeg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103.xml"/><Relationship Id="rId10" Type="http://schemas.openxmlformats.org/officeDocument/2006/relationships/image" Target="../media/image61.jpg"/><Relationship Id="rId4" Type="http://schemas.openxmlformats.org/officeDocument/2006/relationships/customXml" Target="../../customXml/item3.xml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Background"/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" y="-28603"/>
            <a:ext cx="12223390" cy="6875656"/>
          </a:xfrm>
        </p:spPr>
      </p:pic>
      <p:sp>
        <p:nvSpPr>
          <p:cNvPr id="4" name="Layer shape"/>
          <p:cNvSpPr/>
          <p:nvPr/>
        </p:nvSpPr>
        <p:spPr>
          <a:xfrm>
            <a:off x="-39005" y="-17772"/>
            <a:ext cx="12242131" cy="6922014"/>
          </a:xfrm>
          <a:prstGeom prst="rect">
            <a:avLst/>
          </a:prstGeom>
          <a:gradFill>
            <a:gsLst>
              <a:gs pos="66000">
                <a:srgbClr val="262626">
                  <a:alpha val="73000"/>
                </a:srgbClr>
              </a:gs>
              <a:gs pos="37000">
                <a:schemeClr val="tx1">
                  <a:lumMod val="85000"/>
                  <a:lumOff val="15000"/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lowchart: Decision 57"/>
          <p:cNvSpPr/>
          <p:nvPr/>
        </p:nvSpPr>
        <p:spPr>
          <a:xfrm rot="16200000">
            <a:off x="3563661" y="-138277"/>
            <a:ext cx="100268" cy="7132320"/>
          </a:xfrm>
          <a:prstGeom prst="flowChartDecision">
            <a:avLst/>
          </a:prstGeom>
          <a:gradFill>
            <a:gsLst>
              <a:gs pos="79000">
                <a:srgbClr val="FFC000"/>
              </a:gs>
              <a:gs pos="2632">
                <a:srgbClr val="C89800"/>
              </a:gs>
              <a:gs pos="37000">
                <a:schemeClr val="accent4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lowchart: Decision 58"/>
          <p:cNvSpPr/>
          <p:nvPr/>
        </p:nvSpPr>
        <p:spPr>
          <a:xfrm rot="5400000">
            <a:off x="8591844" y="-179584"/>
            <a:ext cx="100268" cy="7132320"/>
          </a:xfrm>
          <a:prstGeom prst="flowChartDecision">
            <a:avLst/>
          </a:prstGeom>
          <a:gradFill>
            <a:gsLst>
              <a:gs pos="79000">
                <a:srgbClr val="FFC000"/>
              </a:gs>
              <a:gs pos="2632">
                <a:srgbClr val="C89800"/>
              </a:gs>
              <a:gs pos="37000">
                <a:schemeClr val="accent4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4-Point Star 15"/>
          <p:cNvSpPr/>
          <p:nvPr/>
        </p:nvSpPr>
        <p:spPr>
          <a:xfrm>
            <a:off x="12755576" y="43515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4-Point Star 16"/>
          <p:cNvSpPr/>
          <p:nvPr/>
        </p:nvSpPr>
        <p:spPr>
          <a:xfrm>
            <a:off x="13415976" y="43515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4-Point Star 17"/>
          <p:cNvSpPr/>
          <p:nvPr/>
        </p:nvSpPr>
        <p:spPr>
          <a:xfrm>
            <a:off x="13625526" y="48405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4-Point Star 18"/>
          <p:cNvSpPr/>
          <p:nvPr/>
        </p:nvSpPr>
        <p:spPr>
          <a:xfrm>
            <a:off x="14920926" y="43515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4-Point Star 19"/>
          <p:cNvSpPr/>
          <p:nvPr/>
        </p:nvSpPr>
        <p:spPr>
          <a:xfrm>
            <a:off x="15327326" y="3564150"/>
            <a:ext cx="419100" cy="4191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4-Point Star 20"/>
          <p:cNvSpPr/>
          <p:nvPr/>
        </p:nvSpPr>
        <p:spPr>
          <a:xfrm>
            <a:off x="14057326" y="3564150"/>
            <a:ext cx="419100" cy="4191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4-Point Star 21"/>
          <p:cNvSpPr/>
          <p:nvPr/>
        </p:nvSpPr>
        <p:spPr>
          <a:xfrm>
            <a:off x="16006776" y="45611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4-Point Star 22"/>
          <p:cNvSpPr/>
          <p:nvPr/>
        </p:nvSpPr>
        <p:spPr>
          <a:xfrm>
            <a:off x="15800401" y="56787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4-Point Star 23"/>
          <p:cNvSpPr/>
          <p:nvPr/>
        </p:nvSpPr>
        <p:spPr>
          <a:xfrm>
            <a:off x="13619176" y="2376700"/>
            <a:ext cx="419100" cy="419100"/>
          </a:xfrm>
          <a:prstGeom prst="star4">
            <a:avLst/>
          </a:prstGeom>
          <a:solidFill>
            <a:schemeClr val="bg1">
              <a:alpha val="26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4-Point Star 24"/>
          <p:cNvSpPr/>
          <p:nvPr/>
        </p:nvSpPr>
        <p:spPr>
          <a:xfrm>
            <a:off x="14279576" y="2376700"/>
            <a:ext cx="419100" cy="419100"/>
          </a:xfrm>
          <a:prstGeom prst="star4">
            <a:avLst/>
          </a:prstGeom>
          <a:solidFill>
            <a:schemeClr val="bg1">
              <a:alpha val="26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4-Point Star 25"/>
          <p:cNvSpPr/>
          <p:nvPr/>
        </p:nvSpPr>
        <p:spPr>
          <a:xfrm>
            <a:off x="14489126" y="2865650"/>
            <a:ext cx="419100" cy="419100"/>
          </a:xfrm>
          <a:prstGeom prst="star4">
            <a:avLst/>
          </a:prstGeom>
          <a:solidFill>
            <a:schemeClr val="bg1">
              <a:alpha val="26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4-Point Star 26"/>
          <p:cNvSpPr/>
          <p:nvPr/>
        </p:nvSpPr>
        <p:spPr>
          <a:xfrm>
            <a:off x="15784526" y="2376700"/>
            <a:ext cx="419100" cy="419100"/>
          </a:xfrm>
          <a:prstGeom prst="star4">
            <a:avLst/>
          </a:prstGeom>
          <a:solidFill>
            <a:schemeClr val="bg1">
              <a:alpha val="26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4-Point Star 27"/>
          <p:cNvSpPr/>
          <p:nvPr/>
        </p:nvSpPr>
        <p:spPr>
          <a:xfrm>
            <a:off x="14920926" y="1589300"/>
            <a:ext cx="419100" cy="419100"/>
          </a:xfrm>
          <a:prstGeom prst="star4">
            <a:avLst/>
          </a:prstGeom>
          <a:solidFill>
            <a:schemeClr val="bg1">
              <a:alpha val="26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6756400" y="-24066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4-Point Star 5"/>
          <p:cNvSpPr/>
          <p:nvPr/>
        </p:nvSpPr>
        <p:spPr>
          <a:xfrm>
            <a:off x="7416800" y="-24066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4-Point Star 6"/>
          <p:cNvSpPr/>
          <p:nvPr/>
        </p:nvSpPr>
        <p:spPr>
          <a:xfrm>
            <a:off x="7626350" y="-19177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4-Point Star 7"/>
          <p:cNvSpPr/>
          <p:nvPr/>
        </p:nvSpPr>
        <p:spPr>
          <a:xfrm>
            <a:off x="8921750" y="-24066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4-Point Star 9"/>
          <p:cNvSpPr/>
          <p:nvPr/>
        </p:nvSpPr>
        <p:spPr>
          <a:xfrm>
            <a:off x="4168775" y="-17780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4-Point Star 10"/>
          <p:cNvSpPr/>
          <p:nvPr/>
        </p:nvSpPr>
        <p:spPr>
          <a:xfrm>
            <a:off x="4829175" y="-17780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4-Point Star 11"/>
          <p:cNvSpPr/>
          <p:nvPr/>
        </p:nvSpPr>
        <p:spPr>
          <a:xfrm>
            <a:off x="5038725" y="-12890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4-Point Star 12"/>
          <p:cNvSpPr/>
          <p:nvPr/>
        </p:nvSpPr>
        <p:spPr>
          <a:xfrm>
            <a:off x="6334125" y="-17780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5470525" y="-25654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4-Point Star 14"/>
          <p:cNvSpPr/>
          <p:nvPr/>
        </p:nvSpPr>
        <p:spPr>
          <a:xfrm>
            <a:off x="7419975" y="-15684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4-Point Star 28"/>
          <p:cNvSpPr/>
          <p:nvPr/>
        </p:nvSpPr>
        <p:spPr>
          <a:xfrm>
            <a:off x="2587625" y="-32448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4-Point Star 29"/>
          <p:cNvSpPr/>
          <p:nvPr/>
        </p:nvSpPr>
        <p:spPr>
          <a:xfrm>
            <a:off x="3248025" y="-32448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4-Point Star 30"/>
          <p:cNvSpPr/>
          <p:nvPr/>
        </p:nvSpPr>
        <p:spPr>
          <a:xfrm>
            <a:off x="3457575" y="-27559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4752975" y="-32448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4-Point Star 33"/>
          <p:cNvSpPr/>
          <p:nvPr/>
        </p:nvSpPr>
        <p:spPr>
          <a:xfrm>
            <a:off x="0" y="-26162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4-Point Star 34"/>
          <p:cNvSpPr/>
          <p:nvPr/>
        </p:nvSpPr>
        <p:spPr>
          <a:xfrm>
            <a:off x="660400" y="-26162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4-Point Star 35"/>
          <p:cNvSpPr/>
          <p:nvPr/>
        </p:nvSpPr>
        <p:spPr>
          <a:xfrm>
            <a:off x="869950" y="-21272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4-Point Star 36"/>
          <p:cNvSpPr/>
          <p:nvPr/>
        </p:nvSpPr>
        <p:spPr>
          <a:xfrm>
            <a:off x="2165350" y="-26162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4-Point Star 37"/>
          <p:cNvSpPr/>
          <p:nvPr/>
        </p:nvSpPr>
        <p:spPr>
          <a:xfrm>
            <a:off x="1301750" y="-340360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4-Point Star 38"/>
          <p:cNvSpPr/>
          <p:nvPr/>
        </p:nvSpPr>
        <p:spPr>
          <a:xfrm>
            <a:off x="3251200" y="-240665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4-Point Star 8"/>
          <p:cNvSpPr/>
          <p:nvPr/>
        </p:nvSpPr>
        <p:spPr>
          <a:xfrm>
            <a:off x="10007600" y="-1008380"/>
            <a:ext cx="419100" cy="419100"/>
          </a:xfrm>
          <a:prstGeom prst="star4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790950" y="0"/>
            <a:ext cx="4638675" cy="6858000"/>
          </a:xfrm>
          <a:prstGeom prst="rect">
            <a:avLst/>
          </a:prstGeom>
          <a:solidFill>
            <a:srgbClr val="171717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64123" y="-21758"/>
            <a:ext cx="4913184" cy="6858000"/>
          </a:xfrm>
          <a:prstGeom prst="rect">
            <a:avLst/>
          </a:prstGeom>
          <a:solidFill>
            <a:srgbClr val="171717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50" name="Freeform 5309"/>
          <p:cNvSpPr>
            <a:spLocks noEditPoints="1"/>
          </p:cNvSpPr>
          <p:nvPr/>
        </p:nvSpPr>
        <p:spPr bwMode="auto">
          <a:xfrm>
            <a:off x="6558371" y="2008400"/>
            <a:ext cx="838200" cy="1687513"/>
          </a:xfrm>
          <a:custGeom>
            <a:avLst/>
            <a:gdLst>
              <a:gd name="T0" fmla="*/ 113 w 157"/>
              <a:gd name="T1" fmla="*/ 0 h 315"/>
              <a:gd name="T2" fmla="*/ 106 w 157"/>
              <a:gd name="T3" fmla="*/ 24 h 315"/>
              <a:gd name="T4" fmla="*/ 65 w 157"/>
              <a:gd name="T5" fmla="*/ 82 h 315"/>
              <a:gd name="T6" fmla="*/ 70 w 157"/>
              <a:gd name="T7" fmla="*/ 164 h 315"/>
              <a:gd name="T8" fmla="*/ 65 w 157"/>
              <a:gd name="T9" fmla="*/ 261 h 315"/>
              <a:gd name="T10" fmla="*/ 0 w 157"/>
              <a:gd name="T11" fmla="*/ 275 h 315"/>
              <a:gd name="T12" fmla="*/ 101 w 157"/>
              <a:gd name="T13" fmla="*/ 251 h 315"/>
              <a:gd name="T14" fmla="*/ 120 w 157"/>
              <a:gd name="T15" fmla="*/ 273 h 315"/>
              <a:gd name="T16" fmla="*/ 140 w 157"/>
              <a:gd name="T17" fmla="*/ 287 h 315"/>
              <a:gd name="T18" fmla="*/ 148 w 157"/>
              <a:gd name="T19" fmla="*/ 262 h 315"/>
              <a:gd name="T20" fmla="*/ 138 w 157"/>
              <a:gd name="T21" fmla="*/ 236 h 315"/>
              <a:gd name="T22" fmla="*/ 141 w 157"/>
              <a:gd name="T23" fmla="*/ 233 h 315"/>
              <a:gd name="T24" fmla="*/ 155 w 157"/>
              <a:gd name="T25" fmla="*/ 235 h 315"/>
              <a:gd name="T26" fmla="*/ 155 w 157"/>
              <a:gd name="T27" fmla="*/ 221 h 315"/>
              <a:gd name="T28" fmla="*/ 144 w 157"/>
              <a:gd name="T29" fmla="*/ 193 h 315"/>
              <a:gd name="T30" fmla="*/ 96 w 157"/>
              <a:gd name="T31" fmla="*/ 164 h 315"/>
              <a:gd name="T32" fmla="*/ 68 w 157"/>
              <a:gd name="T33" fmla="*/ 117 h 315"/>
              <a:gd name="T34" fmla="*/ 72 w 157"/>
              <a:gd name="T35" fmla="*/ 118 h 315"/>
              <a:gd name="T36" fmla="*/ 89 w 157"/>
              <a:gd name="T37" fmla="*/ 152 h 315"/>
              <a:gd name="T38" fmla="*/ 102 w 157"/>
              <a:gd name="T39" fmla="*/ 153 h 315"/>
              <a:gd name="T40" fmla="*/ 106 w 157"/>
              <a:gd name="T41" fmla="*/ 140 h 315"/>
              <a:gd name="T42" fmla="*/ 109 w 157"/>
              <a:gd name="T43" fmla="*/ 141 h 315"/>
              <a:gd name="T44" fmla="*/ 125 w 157"/>
              <a:gd name="T45" fmla="*/ 149 h 315"/>
              <a:gd name="T46" fmla="*/ 146 w 157"/>
              <a:gd name="T47" fmla="*/ 164 h 315"/>
              <a:gd name="T48" fmla="*/ 151 w 157"/>
              <a:gd name="T49" fmla="*/ 160 h 315"/>
              <a:gd name="T50" fmla="*/ 133 w 157"/>
              <a:gd name="T51" fmla="*/ 114 h 315"/>
              <a:gd name="T52" fmla="*/ 134 w 157"/>
              <a:gd name="T53" fmla="*/ 110 h 315"/>
              <a:gd name="T54" fmla="*/ 146 w 157"/>
              <a:gd name="T55" fmla="*/ 113 h 315"/>
              <a:gd name="T56" fmla="*/ 148 w 157"/>
              <a:gd name="T57" fmla="*/ 106 h 315"/>
              <a:gd name="T58" fmla="*/ 141 w 157"/>
              <a:gd name="T59" fmla="*/ 89 h 315"/>
              <a:gd name="T60" fmla="*/ 129 w 157"/>
              <a:gd name="T61" fmla="*/ 59 h 315"/>
              <a:gd name="T62" fmla="*/ 118 w 157"/>
              <a:gd name="T63" fmla="*/ 41 h 315"/>
              <a:gd name="T64" fmla="*/ 113 w 157"/>
              <a:gd name="T65" fmla="*/ 0 h 315"/>
              <a:gd name="T66" fmla="*/ 93 w 157"/>
              <a:gd name="T67" fmla="*/ 236 h 315"/>
              <a:gd name="T68" fmla="*/ 67 w 157"/>
              <a:gd name="T69" fmla="*/ 277 h 315"/>
              <a:gd name="T70" fmla="*/ 12 w 157"/>
              <a:gd name="T71" fmla="*/ 278 h 315"/>
              <a:gd name="T72" fmla="*/ 61 w 157"/>
              <a:gd name="T73" fmla="*/ 278 h 315"/>
              <a:gd name="T74" fmla="*/ 93 w 157"/>
              <a:gd name="T75" fmla="*/ 236 h 315"/>
              <a:gd name="T76" fmla="*/ 89 w 157"/>
              <a:gd name="T77" fmla="*/ 199 h 315"/>
              <a:gd name="T78" fmla="*/ 106 w 157"/>
              <a:gd name="T79" fmla="*/ 224 h 315"/>
              <a:gd name="T80" fmla="*/ 124 w 157"/>
              <a:gd name="T81" fmla="*/ 241 h 315"/>
              <a:gd name="T82" fmla="*/ 140 w 157"/>
              <a:gd name="T83" fmla="*/ 274 h 315"/>
              <a:gd name="T84" fmla="*/ 125 w 157"/>
              <a:gd name="T85" fmla="*/ 249 h 315"/>
              <a:gd name="T86" fmla="*/ 100 w 157"/>
              <a:gd name="T87" fmla="*/ 224 h 315"/>
              <a:gd name="T88" fmla="*/ 89 w 157"/>
              <a:gd name="T89" fmla="*/ 199 h 315"/>
              <a:gd name="T90" fmla="*/ 151 w 157"/>
              <a:gd name="T91" fmla="*/ 228 h 315"/>
              <a:gd name="T92" fmla="*/ 127 w 157"/>
              <a:gd name="T93" fmla="*/ 204 h 315"/>
              <a:gd name="T94" fmla="*/ 82 w 157"/>
              <a:gd name="T95" fmla="*/ 166 h 315"/>
              <a:gd name="T96" fmla="*/ 124 w 157"/>
              <a:gd name="T97" fmla="*/ 197 h 315"/>
              <a:gd name="T98" fmla="*/ 151 w 157"/>
              <a:gd name="T99" fmla="*/ 228 h 315"/>
              <a:gd name="T100" fmla="*/ 88 w 157"/>
              <a:gd name="T101" fmla="*/ 54 h 315"/>
              <a:gd name="T102" fmla="*/ 117 w 157"/>
              <a:gd name="T103" fmla="*/ 120 h 315"/>
              <a:gd name="T104" fmla="*/ 141 w 157"/>
              <a:gd name="T105" fmla="*/ 151 h 315"/>
              <a:gd name="T106" fmla="*/ 98 w 157"/>
              <a:gd name="T107" fmla="*/ 115 h 315"/>
              <a:gd name="T108" fmla="*/ 85 w 157"/>
              <a:gd name="T109" fmla="*/ 61 h 315"/>
              <a:gd name="T110" fmla="*/ 88 w 157"/>
              <a:gd name="T111" fmla="*/ 54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7" h="315">
                <a:moveTo>
                  <a:pt x="113" y="0"/>
                </a:moveTo>
                <a:cubicBezTo>
                  <a:pt x="111" y="0"/>
                  <a:pt x="110" y="19"/>
                  <a:pt x="106" y="24"/>
                </a:cubicBezTo>
                <a:cubicBezTo>
                  <a:pt x="94" y="41"/>
                  <a:pt x="76" y="51"/>
                  <a:pt x="65" y="82"/>
                </a:cubicBezTo>
                <a:cubicBezTo>
                  <a:pt x="55" y="113"/>
                  <a:pt x="58" y="141"/>
                  <a:pt x="70" y="164"/>
                </a:cubicBezTo>
                <a:cubicBezTo>
                  <a:pt x="82" y="188"/>
                  <a:pt x="100" y="233"/>
                  <a:pt x="65" y="261"/>
                </a:cubicBezTo>
                <a:cubicBezTo>
                  <a:pt x="34" y="285"/>
                  <a:pt x="28" y="267"/>
                  <a:pt x="0" y="275"/>
                </a:cubicBezTo>
                <a:cubicBezTo>
                  <a:pt x="34" y="315"/>
                  <a:pt x="94" y="283"/>
                  <a:pt x="101" y="251"/>
                </a:cubicBezTo>
                <a:cubicBezTo>
                  <a:pt x="104" y="261"/>
                  <a:pt x="111" y="272"/>
                  <a:pt x="120" y="273"/>
                </a:cubicBezTo>
                <a:cubicBezTo>
                  <a:pt x="127" y="274"/>
                  <a:pt x="138" y="282"/>
                  <a:pt x="140" y="287"/>
                </a:cubicBezTo>
                <a:cubicBezTo>
                  <a:pt x="143" y="284"/>
                  <a:pt x="148" y="270"/>
                  <a:pt x="148" y="262"/>
                </a:cubicBezTo>
                <a:cubicBezTo>
                  <a:pt x="147" y="249"/>
                  <a:pt x="141" y="240"/>
                  <a:pt x="138" y="236"/>
                </a:cubicBezTo>
                <a:cubicBezTo>
                  <a:pt x="135" y="232"/>
                  <a:pt x="138" y="231"/>
                  <a:pt x="141" y="233"/>
                </a:cubicBezTo>
                <a:cubicBezTo>
                  <a:pt x="146" y="235"/>
                  <a:pt x="153" y="235"/>
                  <a:pt x="155" y="235"/>
                </a:cubicBezTo>
                <a:cubicBezTo>
                  <a:pt x="157" y="235"/>
                  <a:pt x="157" y="225"/>
                  <a:pt x="155" y="221"/>
                </a:cubicBezTo>
                <a:cubicBezTo>
                  <a:pt x="152" y="214"/>
                  <a:pt x="156" y="203"/>
                  <a:pt x="144" y="193"/>
                </a:cubicBezTo>
                <a:cubicBezTo>
                  <a:pt x="132" y="183"/>
                  <a:pt x="109" y="176"/>
                  <a:pt x="96" y="164"/>
                </a:cubicBezTo>
                <a:cubicBezTo>
                  <a:pt x="82" y="153"/>
                  <a:pt x="71" y="135"/>
                  <a:pt x="68" y="117"/>
                </a:cubicBezTo>
                <a:cubicBezTo>
                  <a:pt x="68" y="111"/>
                  <a:pt x="71" y="112"/>
                  <a:pt x="72" y="118"/>
                </a:cubicBezTo>
                <a:cubicBezTo>
                  <a:pt x="74" y="124"/>
                  <a:pt x="80" y="142"/>
                  <a:pt x="89" y="152"/>
                </a:cubicBezTo>
                <a:cubicBezTo>
                  <a:pt x="93" y="157"/>
                  <a:pt x="101" y="160"/>
                  <a:pt x="102" y="153"/>
                </a:cubicBezTo>
                <a:cubicBezTo>
                  <a:pt x="102" y="146"/>
                  <a:pt x="106" y="143"/>
                  <a:pt x="106" y="140"/>
                </a:cubicBezTo>
                <a:cubicBezTo>
                  <a:pt x="107" y="137"/>
                  <a:pt x="107" y="139"/>
                  <a:pt x="109" y="141"/>
                </a:cubicBezTo>
                <a:cubicBezTo>
                  <a:pt x="112" y="143"/>
                  <a:pt x="116" y="146"/>
                  <a:pt x="125" y="149"/>
                </a:cubicBezTo>
                <a:cubicBezTo>
                  <a:pt x="134" y="152"/>
                  <a:pt x="144" y="157"/>
                  <a:pt x="146" y="164"/>
                </a:cubicBezTo>
                <a:cubicBezTo>
                  <a:pt x="148" y="170"/>
                  <a:pt x="151" y="169"/>
                  <a:pt x="151" y="160"/>
                </a:cubicBezTo>
                <a:cubicBezTo>
                  <a:pt x="152" y="146"/>
                  <a:pt x="144" y="121"/>
                  <a:pt x="133" y="114"/>
                </a:cubicBezTo>
                <a:cubicBezTo>
                  <a:pt x="128" y="111"/>
                  <a:pt x="131" y="109"/>
                  <a:pt x="134" y="110"/>
                </a:cubicBezTo>
                <a:cubicBezTo>
                  <a:pt x="138" y="112"/>
                  <a:pt x="142" y="114"/>
                  <a:pt x="146" y="113"/>
                </a:cubicBezTo>
                <a:cubicBezTo>
                  <a:pt x="150" y="113"/>
                  <a:pt x="153" y="110"/>
                  <a:pt x="148" y="106"/>
                </a:cubicBezTo>
                <a:cubicBezTo>
                  <a:pt x="143" y="103"/>
                  <a:pt x="140" y="96"/>
                  <a:pt x="141" y="89"/>
                </a:cubicBezTo>
                <a:cubicBezTo>
                  <a:pt x="142" y="81"/>
                  <a:pt x="139" y="67"/>
                  <a:pt x="129" y="59"/>
                </a:cubicBezTo>
                <a:cubicBezTo>
                  <a:pt x="123" y="54"/>
                  <a:pt x="116" y="47"/>
                  <a:pt x="118" y="41"/>
                </a:cubicBezTo>
                <a:cubicBezTo>
                  <a:pt x="120" y="34"/>
                  <a:pt x="121" y="6"/>
                  <a:pt x="113" y="0"/>
                </a:cubicBezTo>
                <a:close/>
                <a:moveTo>
                  <a:pt x="93" y="236"/>
                </a:moveTo>
                <a:cubicBezTo>
                  <a:pt x="93" y="236"/>
                  <a:pt x="94" y="260"/>
                  <a:pt x="67" y="277"/>
                </a:cubicBezTo>
                <a:cubicBezTo>
                  <a:pt x="46" y="291"/>
                  <a:pt x="22" y="287"/>
                  <a:pt x="12" y="278"/>
                </a:cubicBezTo>
                <a:cubicBezTo>
                  <a:pt x="23" y="282"/>
                  <a:pt x="41" y="288"/>
                  <a:pt x="61" y="278"/>
                </a:cubicBezTo>
                <a:cubicBezTo>
                  <a:pt x="87" y="264"/>
                  <a:pt x="93" y="236"/>
                  <a:pt x="93" y="236"/>
                </a:cubicBezTo>
                <a:close/>
                <a:moveTo>
                  <a:pt x="89" y="199"/>
                </a:moveTo>
                <a:cubicBezTo>
                  <a:pt x="89" y="199"/>
                  <a:pt x="96" y="211"/>
                  <a:pt x="106" y="224"/>
                </a:cubicBezTo>
                <a:cubicBezTo>
                  <a:pt x="110" y="230"/>
                  <a:pt x="118" y="237"/>
                  <a:pt x="124" y="241"/>
                </a:cubicBezTo>
                <a:cubicBezTo>
                  <a:pt x="144" y="256"/>
                  <a:pt x="140" y="274"/>
                  <a:pt x="140" y="274"/>
                </a:cubicBezTo>
                <a:cubicBezTo>
                  <a:pt x="140" y="274"/>
                  <a:pt x="136" y="259"/>
                  <a:pt x="125" y="249"/>
                </a:cubicBezTo>
                <a:cubicBezTo>
                  <a:pt x="116" y="240"/>
                  <a:pt x="106" y="235"/>
                  <a:pt x="100" y="224"/>
                </a:cubicBezTo>
                <a:cubicBezTo>
                  <a:pt x="87" y="202"/>
                  <a:pt x="89" y="199"/>
                  <a:pt x="89" y="199"/>
                </a:cubicBezTo>
                <a:close/>
                <a:moveTo>
                  <a:pt x="151" y="228"/>
                </a:moveTo>
                <a:cubicBezTo>
                  <a:pt x="151" y="228"/>
                  <a:pt x="138" y="209"/>
                  <a:pt x="127" y="204"/>
                </a:cubicBezTo>
                <a:cubicBezTo>
                  <a:pt x="88" y="186"/>
                  <a:pt x="82" y="166"/>
                  <a:pt x="82" y="166"/>
                </a:cubicBezTo>
                <a:cubicBezTo>
                  <a:pt x="82" y="166"/>
                  <a:pt x="105" y="188"/>
                  <a:pt x="124" y="197"/>
                </a:cubicBezTo>
                <a:cubicBezTo>
                  <a:pt x="147" y="209"/>
                  <a:pt x="151" y="228"/>
                  <a:pt x="151" y="228"/>
                </a:cubicBezTo>
                <a:close/>
                <a:moveTo>
                  <a:pt x="88" y="54"/>
                </a:moveTo>
                <a:cubicBezTo>
                  <a:pt x="85" y="90"/>
                  <a:pt x="91" y="108"/>
                  <a:pt x="117" y="120"/>
                </a:cubicBezTo>
                <a:cubicBezTo>
                  <a:pt x="134" y="128"/>
                  <a:pt x="138" y="138"/>
                  <a:pt x="141" y="151"/>
                </a:cubicBezTo>
                <a:cubicBezTo>
                  <a:pt x="131" y="130"/>
                  <a:pt x="118" y="131"/>
                  <a:pt x="98" y="115"/>
                </a:cubicBezTo>
                <a:cubicBezTo>
                  <a:pt x="77" y="98"/>
                  <a:pt x="85" y="61"/>
                  <a:pt x="85" y="61"/>
                </a:cubicBezTo>
                <a:cubicBezTo>
                  <a:pt x="85" y="61"/>
                  <a:pt x="87" y="55"/>
                  <a:pt x="88" y="54"/>
                </a:cubicBez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14000">
                <a:srgbClr val="C89800"/>
              </a:gs>
              <a:gs pos="60000">
                <a:schemeClr val="accent4">
                  <a:lumMod val="20000"/>
                  <a:lumOff val="80000"/>
                </a:schemeClr>
              </a:gs>
              <a:gs pos="41000">
                <a:srgbClr val="FFC00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51" name="Freeform 5310"/>
          <p:cNvSpPr>
            <a:spLocks noEditPoints="1"/>
          </p:cNvSpPr>
          <p:nvPr/>
        </p:nvSpPr>
        <p:spPr bwMode="auto">
          <a:xfrm>
            <a:off x="4745446" y="2008400"/>
            <a:ext cx="839788" cy="1687513"/>
          </a:xfrm>
          <a:custGeom>
            <a:avLst/>
            <a:gdLst>
              <a:gd name="T0" fmla="*/ 39 w 157"/>
              <a:gd name="T1" fmla="*/ 41 h 315"/>
              <a:gd name="T2" fmla="*/ 28 w 157"/>
              <a:gd name="T3" fmla="*/ 59 h 315"/>
              <a:gd name="T4" fmla="*/ 16 w 157"/>
              <a:gd name="T5" fmla="*/ 89 h 315"/>
              <a:gd name="T6" fmla="*/ 9 w 157"/>
              <a:gd name="T7" fmla="*/ 106 h 315"/>
              <a:gd name="T8" fmla="*/ 11 w 157"/>
              <a:gd name="T9" fmla="*/ 113 h 315"/>
              <a:gd name="T10" fmla="*/ 23 w 157"/>
              <a:gd name="T11" fmla="*/ 110 h 315"/>
              <a:gd name="T12" fmla="*/ 24 w 157"/>
              <a:gd name="T13" fmla="*/ 114 h 315"/>
              <a:gd name="T14" fmla="*/ 6 w 157"/>
              <a:gd name="T15" fmla="*/ 160 h 315"/>
              <a:gd name="T16" fmla="*/ 12 w 157"/>
              <a:gd name="T17" fmla="*/ 164 h 315"/>
              <a:gd name="T18" fmla="*/ 32 w 157"/>
              <a:gd name="T19" fmla="*/ 149 h 315"/>
              <a:gd name="T20" fmla="*/ 48 w 157"/>
              <a:gd name="T21" fmla="*/ 141 h 315"/>
              <a:gd name="T22" fmla="*/ 51 w 157"/>
              <a:gd name="T23" fmla="*/ 140 h 315"/>
              <a:gd name="T24" fmla="*/ 56 w 157"/>
              <a:gd name="T25" fmla="*/ 153 h 315"/>
              <a:gd name="T26" fmla="*/ 69 w 157"/>
              <a:gd name="T27" fmla="*/ 152 h 315"/>
              <a:gd name="T28" fmla="*/ 85 w 157"/>
              <a:gd name="T29" fmla="*/ 118 h 315"/>
              <a:gd name="T30" fmla="*/ 89 w 157"/>
              <a:gd name="T31" fmla="*/ 117 h 315"/>
              <a:gd name="T32" fmla="*/ 62 w 157"/>
              <a:gd name="T33" fmla="*/ 164 h 315"/>
              <a:gd name="T34" fmla="*/ 13 w 157"/>
              <a:gd name="T35" fmla="*/ 193 h 315"/>
              <a:gd name="T36" fmla="*/ 2 w 157"/>
              <a:gd name="T37" fmla="*/ 221 h 315"/>
              <a:gd name="T38" fmla="*/ 2 w 157"/>
              <a:gd name="T39" fmla="*/ 235 h 315"/>
              <a:gd name="T40" fmla="*/ 16 w 157"/>
              <a:gd name="T41" fmla="*/ 233 h 315"/>
              <a:gd name="T42" fmla="*/ 20 w 157"/>
              <a:gd name="T43" fmla="*/ 236 h 315"/>
              <a:gd name="T44" fmla="*/ 10 w 157"/>
              <a:gd name="T45" fmla="*/ 262 h 315"/>
              <a:gd name="T46" fmla="*/ 17 w 157"/>
              <a:gd name="T47" fmla="*/ 287 h 315"/>
              <a:gd name="T48" fmla="*/ 38 w 157"/>
              <a:gd name="T49" fmla="*/ 273 h 315"/>
              <a:gd name="T50" fmla="*/ 56 w 157"/>
              <a:gd name="T51" fmla="*/ 251 h 315"/>
              <a:gd name="T52" fmla="*/ 157 w 157"/>
              <a:gd name="T53" fmla="*/ 275 h 315"/>
              <a:gd name="T54" fmla="*/ 93 w 157"/>
              <a:gd name="T55" fmla="*/ 261 h 315"/>
              <a:gd name="T56" fmla="*/ 88 w 157"/>
              <a:gd name="T57" fmla="*/ 164 h 315"/>
              <a:gd name="T58" fmla="*/ 92 w 157"/>
              <a:gd name="T59" fmla="*/ 82 h 315"/>
              <a:gd name="T60" fmla="*/ 52 w 157"/>
              <a:gd name="T61" fmla="*/ 24 h 315"/>
              <a:gd name="T62" fmla="*/ 45 w 157"/>
              <a:gd name="T63" fmla="*/ 0 h 315"/>
              <a:gd name="T64" fmla="*/ 39 w 157"/>
              <a:gd name="T65" fmla="*/ 41 h 315"/>
              <a:gd name="T66" fmla="*/ 96 w 157"/>
              <a:gd name="T67" fmla="*/ 278 h 315"/>
              <a:gd name="T68" fmla="*/ 145 w 157"/>
              <a:gd name="T69" fmla="*/ 278 h 315"/>
              <a:gd name="T70" fmla="*/ 90 w 157"/>
              <a:gd name="T71" fmla="*/ 277 h 315"/>
              <a:gd name="T72" fmla="*/ 65 w 157"/>
              <a:gd name="T73" fmla="*/ 236 h 315"/>
              <a:gd name="T74" fmla="*/ 96 w 157"/>
              <a:gd name="T75" fmla="*/ 278 h 315"/>
              <a:gd name="T76" fmla="*/ 58 w 157"/>
              <a:gd name="T77" fmla="*/ 224 h 315"/>
              <a:gd name="T78" fmla="*/ 32 w 157"/>
              <a:gd name="T79" fmla="*/ 249 h 315"/>
              <a:gd name="T80" fmla="*/ 18 w 157"/>
              <a:gd name="T81" fmla="*/ 274 h 315"/>
              <a:gd name="T82" fmla="*/ 33 w 157"/>
              <a:gd name="T83" fmla="*/ 241 h 315"/>
              <a:gd name="T84" fmla="*/ 52 w 157"/>
              <a:gd name="T85" fmla="*/ 224 h 315"/>
              <a:gd name="T86" fmla="*/ 68 w 157"/>
              <a:gd name="T87" fmla="*/ 199 h 315"/>
              <a:gd name="T88" fmla="*/ 58 w 157"/>
              <a:gd name="T89" fmla="*/ 224 h 315"/>
              <a:gd name="T90" fmla="*/ 33 w 157"/>
              <a:gd name="T91" fmla="*/ 197 h 315"/>
              <a:gd name="T92" fmla="*/ 75 w 157"/>
              <a:gd name="T93" fmla="*/ 166 h 315"/>
              <a:gd name="T94" fmla="*/ 31 w 157"/>
              <a:gd name="T95" fmla="*/ 204 h 315"/>
              <a:gd name="T96" fmla="*/ 7 w 157"/>
              <a:gd name="T97" fmla="*/ 228 h 315"/>
              <a:gd name="T98" fmla="*/ 33 w 157"/>
              <a:gd name="T99" fmla="*/ 197 h 315"/>
              <a:gd name="T100" fmla="*/ 73 w 157"/>
              <a:gd name="T101" fmla="*/ 61 h 315"/>
              <a:gd name="T102" fmla="*/ 59 w 157"/>
              <a:gd name="T103" fmla="*/ 115 h 315"/>
              <a:gd name="T104" fmla="*/ 16 w 157"/>
              <a:gd name="T105" fmla="*/ 151 h 315"/>
              <a:gd name="T106" fmla="*/ 40 w 157"/>
              <a:gd name="T107" fmla="*/ 120 h 315"/>
              <a:gd name="T108" fmla="*/ 70 w 157"/>
              <a:gd name="T109" fmla="*/ 54 h 315"/>
              <a:gd name="T110" fmla="*/ 73 w 157"/>
              <a:gd name="T111" fmla="*/ 6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7" h="315">
                <a:moveTo>
                  <a:pt x="39" y="41"/>
                </a:moveTo>
                <a:cubicBezTo>
                  <a:pt x="42" y="47"/>
                  <a:pt x="34" y="54"/>
                  <a:pt x="28" y="59"/>
                </a:cubicBezTo>
                <a:cubicBezTo>
                  <a:pt x="18" y="67"/>
                  <a:pt x="15" y="81"/>
                  <a:pt x="16" y="89"/>
                </a:cubicBezTo>
                <a:cubicBezTo>
                  <a:pt x="17" y="96"/>
                  <a:pt x="14" y="103"/>
                  <a:pt x="9" y="106"/>
                </a:cubicBezTo>
                <a:cubicBezTo>
                  <a:pt x="4" y="110"/>
                  <a:pt x="7" y="113"/>
                  <a:pt x="11" y="113"/>
                </a:cubicBezTo>
                <a:cubicBezTo>
                  <a:pt x="15" y="114"/>
                  <a:pt x="19" y="112"/>
                  <a:pt x="23" y="110"/>
                </a:cubicBezTo>
                <a:cubicBezTo>
                  <a:pt x="27" y="109"/>
                  <a:pt x="30" y="111"/>
                  <a:pt x="24" y="114"/>
                </a:cubicBezTo>
                <a:cubicBezTo>
                  <a:pt x="14" y="121"/>
                  <a:pt x="6" y="146"/>
                  <a:pt x="6" y="160"/>
                </a:cubicBezTo>
                <a:cubicBezTo>
                  <a:pt x="6" y="169"/>
                  <a:pt x="9" y="170"/>
                  <a:pt x="12" y="164"/>
                </a:cubicBezTo>
                <a:cubicBezTo>
                  <a:pt x="14" y="157"/>
                  <a:pt x="23" y="152"/>
                  <a:pt x="32" y="149"/>
                </a:cubicBezTo>
                <a:cubicBezTo>
                  <a:pt x="41" y="146"/>
                  <a:pt x="46" y="143"/>
                  <a:pt x="48" y="141"/>
                </a:cubicBezTo>
                <a:cubicBezTo>
                  <a:pt x="51" y="139"/>
                  <a:pt x="51" y="137"/>
                  <a:pt x="51" y="140"/>
                </a:cubicBezTo>
                <a:cubicBezTo>
                  <a:pt x="52" y="143"/>
                  <a:pt x="55" y="146"/>
                  <a:pt x="56" y="153"/>
                </a:cubicBezTo>
                <a:cubicBezTo>
                  <a:pt x="56" y="160"/>
                  <a:pt x="64" y="157"/>
                  <a:pt x="69" y="152"/>
                </a:cubicBezTo>
                <a:cubicBezTo>
                  <a:pt x="78" y="142"/>
                  <a:pt x="84" y="124"/>
                  <a:pt x="85" y="118"/>
                </a:cubicBezTo>
                <a:cubicBezTo>
                  <a:pt x="86" y="112"/>
                  <a:pt x="90" y="111"/>
                  <a:pt x="89" y="117"/>
                </a:cubicBezTo>
                <a:cubicBezTo>
                  <a:pt x="86" y="135"/>
                  <a:pt x="75" y="153"/>
                  <a:pt x="62" y="164"/>
                </a:cubicBezTo>
                <a:cubicBezTo>
                  <a:pt x="48" y="176"/>
                  <a:pt x="26" y="183"/>
                  <a:pt x="13" y="193"/>
                </a:cubicBezTo>
                <a:cubicBezTo>
                  <a:pt x="1" y="203"/>
                  <a:pt x="5" y="214"/>
                  <a:pt x="2" y="221"/>
                </a:cubicBezTo>
                <a:cubicBezTo>
                  <a:pt x="1" y="225"/>
                  <a:pt x="0" y="235"/>
                  <a:pt x="2" y="235"/>
                </a:cubicBezTo>
                <a:cubicBezTo>
                  <a:pt x="5" y="235"/>
                  <a:pt x="12" y="235"/>
                  <a:pt x="16" y="233"/>
                </a:cubicBezTo>
                <a:cubicBezTo>
                  <a:pt x="20" y="231"/>
                  <a:pt x="23" y="232"/>
                  <a:pt x="20" y="236"/>
                </a:cubicBezTo>
                <a:cubicBezTo>
                  <a:pt x="17" y="240"/>
                  <a:pt x="10" y="249"/>
                  <a:pt x="10" y="262"/>
                </a:cubicBezTo>
                <a:cubicBezTo>
                  <a:pt x="9" y="270"/>
                  <a:pt x="14" y="284"/>
                  <a:pt x="17" y="287"/>
                </a:cubicBezTo>
                <a:cubicBezTo>
                  <a:pt x="19" y="282"/>
                  <a:pt x="30" y="274"/>
                  <a:pt x="38" y="273"/>
                </a:cubicBezTo>
                <a:cubicBezTo>
                  <a:pt x="47" y="272"/>
                  <a:pt x="54" y="261"/>
                  <a:pt x="56" y="251"/>
                </a:cubicBezTo>
                <a:cubicBezTo>
                  <a:pt x="63" y="283"/>
                  <a:pt x="124" y="315"/>
                  <a:pt x="157" y="275"/>
                </a:cubicBezTo>
                <a:cubicBezTo>
                  <a:pt x="129" y="267"/>
                  <a:pt x="123" y="285"/>
                  <a:pt x="93" y="261"/>
                </a:cubicBezTo>
                <a:cubicBezTo>
                  <a:pt x="57" y="233"/>
                  <a:pt x="76" y="188"/>
                  <a:pt x="88" y="164"/>
                </a:cubicBezTo>
                <a:cubicBezTo>
                  <a:pt x="100" y="141"/>
                  <a:pt x="102" y="113"/>
                  <a:pt x="92" y="82"/>
                </a:cubicBezTo>
                <a:cubicBezTo>
                  <a:pt x="82" y="51"/>
                  <a:pt x="63" y="41"/>
                  <a:pt x="52" y="24"/>
                </a:cubicBezTo>
                <a:cubicBezTo>
                  <a:pt x="48" y="19"/>
                  <a:pt x="46" y="0"/>
                  <a:pt x="45" y="0"/>
                </a:cubicBezTo>
                <a:cubicBezTo>
                  <a:pt x="36" y="6"/>
                  <a:pt x="37" y="34"/>
                  <a:pt x="39" y="41"/>
                </a:cubicBezTo>
                <a:close/>
                <a:moveTo>
                  <a:pt x="96" y="278"/>
                </a:moveTo>
                <a:cubicBezTo>
                  <a:pt x="116" y="288"/>
                  <a:pt x="134" y="282"/>
                  <a:pt x="145" y="278"/>
                </a:cubicBezTo>
                <a:cubicBezTo>
                  <a:pt x="135" y="287"/>
                  <a:pt x="111" y="291"/>
                  <a:pt x="90" y="277"/>
                </a:cubicBezTo>
                <a:cubicBezTo>
                  <a:pt x="63" y="260"/>
                  <a:pt x="65" y="236"/>
                  <a:pt x="65" y="236"/>
                </a:cubicBezTo>
                <a:cubicBezTo>
                  <a:pt x="65" y="236"/>
                  <a:pt x="71" y="264"/>
                  <a:pt x="96" y="278"/>
                </a:cubicBezTo>
                <a:close/>
                <a:moveTo>
                  <a:pt x="58" y="224"/>
                </a:moveTo>
                <a:cubicBezTo>
                  <a:pt x="51" y="235"/>
                  <a:pt x="42" y="240"/>
                  <a:pt x="32" y="249"/>
                </a:cubicBezTo>
                <a:cubicBezTo>
                  <a:pt x="21" y="259"/>
                  <a:pt x="18" y="274"/>
                  <a:pt x="18" y="274"/>
                </a:cubicBezTo>
                <a:cubicBezTo>
                  <a:pt x="18" y="274"/>
                  <a:pt x="13" y="256"/>
                  <a:pt x="33" y="241"/>
                </a:cubicBezTo>
                <a:cubicBezTo>
                  <a:pt x="39" y="237"/>
                  <a:pt x="47" y="230"/>
                  <a:pt x="52" y="224"/>
                </a:cubicBezTo>
                <a:cubicBezTo>
                  <a:pt x="62" y="211"/>
                  <a:pt x="68" y="199"/>
                  <a:pt x="68" y="199"/>
                </a:cubicBezTo>
                <a:cubicBezTo>
                  <a:pt x="68" y="199"/>
                  <a:pt x="70" y="202"/>
                  <a:pt x="58" y="224"/>
                </a:cubicBezTo>
                <a:close/>
                <a:moveTo>
                  <a:pt x="33" y="197"/>
                </a:moveTo>
                <a:cubicBezTo>
                  <a:pt x="52" y="188"/>
                  <a:pt x="75" y="166"/>
                  <a:pt x="75" y="166"/>
                </a:cubicBezTo>
                <a:cubicBezTo>
                  <a:pt x="75" y="166"/>
                  <a:pt x="69" y="186"/>
                  <a:pt x="31" y="204"/>
                </a:cubicBezTo>
                <a:cubicBezTo>
                  <a:pt x="19" y="209"/>
                  <a:pt x="7" y="228"/>
                  <a:pt x="7" y="228"/>
                </a:cubicBezTo>
                <a:cubicBezTo>
                  <a:pt x="7" y="228"/>
                  <a:pt x="10" y="209"/>
                  <a:pt x="33" y="197"/>
                </a:cubicBezTo>
                <a:close/>
                <a:moveTo>
                  <a:pt x="73" y="61"/>
                </a:moveTo>
                <a:cubicBezTo>
                  <a:pt x="73" y="61"/>
                  <a:pt x="80" y="98"/>
                  <a:pt x="59" y="115"/>
                </a:cubicBezTo>
                <a:cubicBezTo>
                  <a:pt x="40" y="131"/>
                  <a:pt x="26" y="130"/>
                  <a:pt x="16" y="151"/>
                </a:cubicBezTo>
                <a:cubicBezTo>
                  <a:pt x="19" y="138"/>
                  <a:pt x="23" y="128"/>
                  <a:pt x="40" y="120"/>
                </a:cubicBezTo>
                <a:cubicBezTo>
                  <a:pt x="67" y="108"/>
                  <a:pt x="72" y="90"/>
                  <a:pt x="70" y="54"/>
                </a:cubicBezTo>
                <a:cubicBezTo>
                  <a:pt x="70" y="55"/>
                  <a:pt x="73" y="61"/>
                  <a:pt x="73" y="61"/>
                </a:cubicBez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14000">
                <a:srgbClr val="C89800"/>
              </a:gs>
              <a:gs pos="60000">
                <a:schemeClr val="accent4">
                  <a:lumMod val="20000"/>
                  <a:lumOff val="80000"/>
                </a:schemeClr>
              </a:gs>
              <a:gs pos="41000">
                <a:srgbClr val="FFC00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52" name="Freeform 5311"/>
          <p:cNvSpPr>
            <a:spLocks/>
          </p:cNvSpPr>
          <p:nvPr/>
        </p:nvSpPr>
        <p:spPr bwMode="auto">
          <a:xfrm>
            <a:off x="5259002" y="1854412"/>
            <a:ext cx="1630363" cy="1779588"/>
          </a:xfrm>
          <a:custGeom>
            <a:avLst/>
            <a:gdLst>
              <a:gd name="T0" fmla="*/ 0 w 305"/>
              <a:gd name="T1" fmla="*/ 0 h 332"/>
              <a:gd name="T2" fmla="*/ 0 w 305"/>
              <a:gd name="T3" fmla="*/ 230 h 332"/>
              <a:gd name="T4" fmla="*/ 152 w 305"/>
              <a:gd name="T5" fmla="*/ 332 h 332"/>
              <a:gd name="T6" fmla="*/ 305 w 305"/>
              <a:gd name="T7" fmla="*/ 230 h 332"/>
              <a:gd name="T8" fmla="*/ 305 w 305"/>
              <a:gd name="T9" fmla="*/ 0 h 332"/>
              <a:gd name="T10" fmla="*/ 0 w 305"/>
              <a:gd name="T11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5" h="332">
                <a:moveTo>
                  <a:pt x="0" y="0"/>
                </a:moveTo>
                <a:cubicBezTo>
                  <a:pt x="0" y="0"/>
                  <a:pt x="0" y="165"/>
                  <a:pt x="0" y="230"/>
                </a:cubicBezTo>
                <a:cubicBezTo>
                  <a:pt x="0" y="292"/>
                  <a:pt x="152" y="332"/>
                  <a:pt x="152" y="332"/>
                </a:cubicBezTo>
                <a:cubicBezTo>
                  <a:pt x="152" y="332"/>
                  <a:pt x="305" y="292"/>
                  <a:pt x="305" y="230"/>
                </a:cubicBezTo>
                <a:cubicBezTo>
                  <a:pt x="305" y="165"/>
                  <a:pt x="305" y="0"/>
                  <a:pt x="305" y="0"/>
                </a:cubicBezTo>
                <a:lnTo>
                  <a:pt x="0" y="0"/>
                </a:lnTo>
                <a:close/>
              </a:path>
            </a:pathLst>
          </a:custGeom>
          <a:noFill/>
          <a:ln w="65088" cap="flat">
            <a:gradFill>
              <a:gsLst>
                <a:gs pos="83000">
                  <a:srgbClr val="FFC000"/>
                </a:gs>
                <a:gs pos="34000">
                  <a:schemeClr val="accent4">
                    <a:lumMod val="40000"/>
                    <a:lumOff val="60000"/>
                  </a:schemeClr>
                </a:gs>
                <a:gs pos="5263">
                  <a:srgbClr val="FFC000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53" name="Freeform 5312"/>
          <p:cNvSpPr>
            <a:spLocks/>
          </p:cNvSpPr>
          <p:nvPr/>
        </p:nvSpPr>
        <p:spPr bwMode="auto">
          <a:xfrm>
            <a:off x="5366158" y="1981412"/>
            <a:ext cx="1416050" cy="1558925"/>
          </a:xfrm>
          <a:custGeom>
            <a:avLst/>
            <a:gdLst>
              <a:gd name="T0" fmla="*/ 132 w 265"/>
              <a:gd name="T1" fmla="*/ 291 h 291"/>
              <a:gd name="T2" fmla="*/ 265 w 265"/>
              <a:gd name="T3" fmla="*/ 210 h 291"/>
              <a:gd name="T4" fmla="*/ 265 w 265"/>
              <a:gd name="T5" fmla="*/ 0 h 291"/>
              <a:gd name="T6" fmla="*/ 0 w 265"/>
              <a:gd name="T7" fmla="*/ 0 h 291"/>
              <a:gd name="T8" fmla="*/ 0 w 265"/>
              <a:gd name="T9" fmla="*/ 210 h 291"/>
              <a:gd name="T10" fmla="*/ 132 w 265"/>
              <a:gd name="T11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5" h="291">
                <a:moveTo>
                  <a:pt x="132" y="291"/>
                </a:moveTo>
                <a:cubicBezTo>
                  <a:pt x="188" y="276"/>
                  <a:pt x="265" y="241"/>
                  <a:pt x="265" y="210"/>
                </a:cubicBezTo>
                <a:cubicBezTo>
                  <a:pt x="265" y="0"/>
                  <a:pt x="265" y="0"/>
                  <a:pt x="2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241"/>
                  <a:pt x="77" y="276"/>
                  <a:pt x="132" y="291"/>
                </a:cubicBezTo>
                <a:close/>
              </a:path>
            </a:pathLst>
          </a:custGeom>
          <a:noFill/>
          <a:ln w="22225" cap="flat">
            <a:gradFill>
              <a:gsLst>
                <a:gs pos="83000">
                  <a:srgbClr val="FFC000"/>
                </a:gs>
                <a:gs pos="34000">
                  <a:schemeClr val="accent4">
                    <a:lumMod val="40000"/>
                    <a:lumOff val="60000"/>
                  </a:schemeClr>
                </a:gs>
                <a:gs pos="5263">
                  <a:srgbClr val="FFC000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54" name="Freeform 5313"/>
          <p:cNvSpPr>
            <a:spLocks/>
          </p:cNvSpPr>
          <p:nvPr/>
        </p:nvSpPr>
        <p:spPr bwMode="auto">
          <a:xfrm rot="5400000">
            <a:off x="4048760" y="3792750"/>
            <a:ext cx="4079875" cy="42863"/>
          </a:xfrm>
          <a:custGeom>
            <a:avLst/>
            <a:gdLst>
              <a:gd name="T0" fmla="*/ 0 w 763"/>
              <a:gd name="T1" fmla="*/ 4 h 8"/>
              <a:gd name="T2" fmla="*/ 33 w 763"/>
              <a:gd name="T3" fmla="*/ 3 h 8"/>
              <a:gd name="T4" fmla="*/ 119 w 763"/>
              <a:gd name="T5" fmla="*/ 2 h 8"/>
              <a:gd name="T6" fmla="*/ 241 w 763"/>
              <a:gd name="T7" fmla="*/ 1 h 8"/>
              <a:gd name="T8" fmla="*/ 381 w 763"/>
              <a:gd name="T9" fmla="*/ 0 h 8"/>
              <a:gd name="T10" fmla="*/ 521 w 763"/>
              <a:gd name="T11" fmla="*/ 1 h 8"/>
              <a:gd name="T12" fmla="*/ 643 w 763"/>
              <a:gd name="T13" fmla="*/ 2 h 8"/>
              <a:gd name="T14" fmla="*/ 730 w 763"/>
              <a:gd name="T15" fmla="*/ 3 h 8"/>
              <a:gd name="T16" fmla="*/ 763 w 763"/>
              <a:gd name="T17" fmla="*/ 4 h 8"/>
              <a:gd name="T18" fmla="*/ 730 w 763"/>
              <a:gd name="T19" fmla="*/ 5 h 8"/>
              <a:gd name="T20" fmla="*/ 643 w 763"/>
              <a:gd name="T21" fmla="*/ 6 h 8"/>
              <a:gd name="T22" fmla="*/ 521 w 763"/>
              <a:gd name="T23" fmla="*/ 8 h 8"/>
              <a:gd name="T24" fmla="*/ 381 w 763"/>
              <a:gd name="T25" fmla="*/ 8 h 8"/>
              <a:gd name="T26" fmla="*/ 241 w 763"/>
              <a:gd name="T27" fmla="*/ 8 h 8"/>
              <a:gd name="T28" fmla="*/ 119 w 763"/>
              <a:gd name="T29" fmla="*/ 6 h 8"/>
              <a:gd name="T30" fmla="*/ 33 w 763"/>
              <a:gd name="T31" fmla="*/ 5 h 8"/>
              <a:gd name="T32" fmla="*/ 0 w 763"/>
              <a:gd name="T33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3" h="8">
                <a:moveTo>
                  <a:pt x="0" y="4"/>
                </a:moveTo>
                <a:cubicBezTo>
                  <a:pt x="0" y="4"/>
                  <a:pt x="12" y="4"/>
                  <a:pt x="33" y="3"/>
                </a:cubicBezTo>
                <a:cubicBezTo>
                  <a:pt x="53" y="3"/>
                  <a:pt x="83" y="2"/>
                  <a:pt x="119" y="2"/>
                </a:cubicBezTo>
                <a:cubicBezTo>
                  <a:pt x="155" y="2"/>
                  <a:pt x="196" y="1"/>
                  <a:pt x="241" y="1"/>
                </a:cubicBezTo>
                <a:cubicBezTo>
                  <a:pt x="286" y="1"/>
                  <a:pt x="334" y="0"/>
                  <a:pt x="381" y="0"/>
                </a:cubicBezTo>
                <a:cubicBezTo>
                  <a:pt x="429" y="0"/>
                  <a:pt x="477" y="1"/>
                  <a:pt x="521" y="1"/>
                </a:cubicBezTo>
                <a:cubicBezTo>
                  <a:pt x="566" y="1"/>
                  <a:pt x="608" y="2"/>
                  <a:pt x="643" y="2"/>
                </a:cubicBezTo>
                <a:cubicBezTo>
                  <a:pt x="679" y="2"/>
                  <a:pt x="709" y="3"/>
                  <a:pt x="730" y="3"/>
                </a:cubicBezTo>
                <a:cubicBezTo>
                  <a:pt x="751" y="4"/>
                  <a:pt x="763" y="4"/>
                  <a:pt x="763" y="4"/>
                </a:cubicBezTo>
                <a:cubicBezTo>
                  <a:pt x="763" y="4"/>
                  <a:pt x="751" y="5"/>
                  <a:pt x="730" y="5"/>
                </a:cubicBezTo>
                <a:cubicBezTo>
                  <a:pt x="709" y="5"/>
                  <a:pt x="679" y="6"/>
                  <a:pt x="643" y="6"/>
                </a:cubicBezTo>
                <a:cubicBezTo>
                  <a:pt x="608" y="7"/>
                  <a:pt x="566" y="8"/>
                  <a:pt x="521" y="8"/>
                </a:cubicBezTo>
                <a:cubicBezTo>
                  <a:pt x="477" y="8"/>
                  <a:pt x="429" y="8"/>
                  <a:pt x="381" y="8"/>
                </a:cubicBezTo>
                <a:cubicBezTo>
                  <a:pt x="334" y="8"/>
                  <a:pt x="286" y="8"/>
                  <a:pt x="241" y="8"/>
                </a:cubicBezTo>
                <a:cubicBezTo>
                  <a:pt x="196" y="8"/>
                  <a:pt x="155" y="7"/>
                  <a:pt x="119" y="6"/>
                </a:cubicBezTo>
                <a:cubicBezTo>
                  <a:pt x="83" y="6"/>
                  <a:pt x="53" y="5"/>
                  <a:pt x="33" y="5"/>
                </a:cubicBezTo>
                <a:cubicBezTo>
                  <a:pt x="12" y="5"/>
                  <a:pt x="0" y="4"/>
                  <a:pt x="0" y="4"/>
                </a:cubicBezTo>
                <a:close/>
              </a:path>
            </a:pathLst>
          </a:custGeom>
          <a:gradFill>
            <a:gsLst>
              <a:gs pos="100000">
                <a:srgbClr val="FFC000"/>
              </a:gs>
              <a:gs pos="8772">
                <a:srgbClr val="FFC000"/>
              </a:gs>
              <a:gs pos="37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58" name="Freeform 5318"/>
          <p:cNvSpPr>
            <a:spLocks noEditPoints="1"/>
          </p:cNvSpPr>
          <p:nvPr/>
        </p:nvSpPr>
        <p:spPr bwMode="auto">
          <a:xfrm>
            <a:off x="4736941" y="5137323"/>
            <a:ext cx="2703513" cy="634999"/>
          </a:xfrm>
          <a:custGeom>
            <a:avLst/>
            <a:gdLst>
              <a:gd name="T0" fmla="*/ 556 w 718"/>
              <a:gd name="T1" fmla="*/ 20 h 166"/>
              <a:gd name="T2" fmla="*/ 507 w 718"/>
              <a:gd name="T3" fmla="*/ 1 h 166"/>
              <a:gd name="T4" fmla="*/ 495 w 718"/>
              <a:gd name="T5" fmla="*/ 60 h 166"/>
              <a:gd name="T6" fmla="*/ 410 w 718"/>
              <a:gd name="T7" fmla="*/ 104 h 166"/>
              <a:gd name="T8" fmla="*/ 399 w 718"/>
              <a:gd name="T9" fmla="*/ 87 h 166"/>
              <a:gd name="T10" fmla="*/ 396 w 718"/>
              <a:gd name="T11" fmla="*/ 51 h 166"/>
              <a:gd name="T12" fmla="*/ 359 w 718"/>
              <a:gd name="T13" fmla="*/ 125 h 166"/>
              <a:gd name="T14" fmla="*/ 321 w 718"/>
              <a:gd name="T15" fmla="*/ 51 h 166"/>
              <a:gd name="T16" fmla="*/ 318 w 718"/>
              <a:gd name="T17" fmla="*/ 87 h 166"/>
              <a:gd name="T18" fmla="*/ 308 w 718"/>
              <a:gd name="T19" fmla="*/ 104 h 166"/>
              <a:gd name="T20" fmla="*/ 222 w 718"/>
              <a:gd name="T21" fmla="*/ 60 h 166"/>
              <a:gd name="T22" fmla="*/ 211 w 718"/>
              <a:gd name="T23" fmla="*/ 1 h 166"/>
              <a:gd name="T24" fmla="*/ 162 w 718"/>
              <a:gd name="T25" fmla="*/ 20 h 166"/>
              <a:gd name="T26" fmla="*/ 27 w 718"/>
              <a:gd name="T27" fmla="*/ 95 h 166"/>
              <a:gd name="T28" fmla="*/ 26 w 718"/>
              <a:gd name="T29" fmla="*/ 61 h 166"/>
              <a:gd name="T30" fmla="*/ 42 w 718"/>
              <a:gd name="T31" fmla="*/ 45 h 166"/>
              <a:gd name="T32" fmla="*/ 22 w 718"/>
              <a:gd name="T33" fmla="*/ 78 h 166"/>
              <a:gd name="T34" fmla="*/ 174 w 718"/>
              <a:gd name="T35" fmla="*/ 33 h 166"/>
              <a:gd name="T36" fmla="*/ 109 w 718"/>
              <a:gd name="T37" fmla="*/ 68 h 166"/>
              <a:gd name="T38" fmla="*/ 147 w 718"/>
              <a:gd name="T39" fmla="*/ 124 h 166"/>
              <a:gd name="T40" fmla="*/ 133 w 718"/>
              <a:gd name="T41" fmla="*/ 99 h 166"/>
              <a:gd name="T42" fmla="*/ 115 w 718"/>
              <a:gd name="T43" fmla="*/ 77 h 166"/>
              <a:gd name="T44" fmla="*/ 180 w 718"/>
              <a:gd name="T45" fmla="*/ 98 h 166"/>
              <a:gd name="T46" fmla="*/ 194 w 718"/>
              <a:gd name="T47" fmla="*/ 107 h 166"/>
              <a:gd name="T48" fmla="*/ 327 w 718"/>
              <a:gd name="T49" fmla="*/ 129 h 166"/>
              <a:gd name="T50" fmla="*/ 359 w 718"/>
              <a:gd name="T51" fmla="*/ 166 h 166"/>
              <a:gd name="T52" fmla="*/ 391 w 718"/>
              <a:gd name="T53" fmla="*/ 129 h 166"/>
              <a:gd name="T54" fmla="*/ 524 w 718"/>
              <a:gd name="T55" fmla="*/ 107 h 166"/>
              <a:gd name="T56" fmla="*/ 538 w 718"/>
              <a:gd name="T57" fmla="*/ 98 h 166"/>
              <a:gd name="T58" fmla="*/ 603 w 718"/>
              <a:gd name="T59" fmla="*/ 77 h 166"/>
              <a:gd name="T60" fmla="*/ 584 w 718"/>
              <a:gd name="T61" fmla="*/ 99 h 166"/>
              <a:gd name="T62" fmla="*/ 571 w 718"/>
              <a:gd name="T63" fmla="*/ 124 h 166"/>
              <a:gd name="T64" fmla="*/ 608 w 718"/>
              <a:gd name="T65" fmla="*/ 68 h 166"/>
              <a:gd name="T66" fmla="*/ 544 w 718"/>
              <a:gd name="T67" fmla="*/ 33 h 166"/>
              <a:gd name="T68" fmla="*/ 695 w 718"/>
              <a:gd name="T69" fmla="*/ 78 h 166"/>
              <a:gd name="T70" fmla="*/ 676 w 718"/>
              <a:gd name="T71" fmla="*/ 45 h 166"/>
              <a:gd name="T72" fmla="*/ 692 w 718"/>
              <a:gd name="T73" fmla="*/ 61 h 166"/>
              <a:gd name="T74" fmla="*/ 691 w 718"/>
              <a:gd name="T75" fmla="*/ 95 h 166"/>
              <a:gd name="T76" fmla="*/ 212 w 718"/>
              <a:gd name="T77" fmla="*/ 11 h 166"/>
              <a:gd name="T78" fmla="*/ 201 w 718"/>
              <a:gd name="T79" fmla="*/ 20 h 166"/>
              <a:gd name="T80" fmla="*/ 359 w 718"/>
              <a:gd name="T81" fmla="*/ 135 h 166"/>
              <a:gd name="T82" fmla="*/ 505 w 718"/>
              <a:gd name="T83" fmla="*/ 24 h 166"/>
              <a:gd name="T84" fmla="*/ 517 w 718"/>
              <a:gd name="T85" fmla="*/ 2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18" h="166">
                <a:moveTo>
                  <a:pt x="709" y="40"/>
                </a:moveTo>
                <a:cubicBezTo>
                  <a:pt x="700" y="18"/>
                  <a:pt x="674" y="9"/>
                  <a:pt x="652" y="9"/>
                </a:cubicBezTo>
                <a:cubicBezTo>
                  <a:pt x="620" y="9"/>
                  <a:pt x="588" y="16"/>
                  <a:pt x="556" y="20"/>
                </a:cubicBezTo>
                <a:cubicBezTo>
                  <a:pt x="547" y="21"/>
                  <a:pt x="539" y="22"/>
                  <a:pt x="531" y="24"/>
                </a:cubicBezTo>
                <a:cubicBezTo>
                  <a:pt x="530" y="24"/>
                  <a:pt x="529" y="24"/>
                  <a:pt x="528" y="24"/>
                </a:cubicBezTo>
                <a:cubicBezTo>
                  <a:pt x="526" y="12"/>
                  <a:pt x="520" y="2"/>
                  <a:pt x="507" y="1"/>
                </a:cubicBezTo>
                <a:cubicBezTo>
                  <a:pt x="492" y="0"/>
                  <a:pt x="490" y="18"/>
                  <a:pt x="496" y="27"/>
                </a:cubicBezTo>
                <a:cubicBezTo>
                  <a:pt x="500" y="34"/>
                  <a:pt x="508" y="36"/>
                  <a:pt x="516" y="36"/>
                </a:cubicBezTo>
                <a:cubicBezTo>
                  <a:pt x="513" y="46"/>
                  <a:pt x="506" y="55"/>
                  <a:pt x="495" y="60"/>
                </a:cubicBezTo>
                <a:cubicBezTo>
                  <a:pt x="495" y="60"/>
                  <a:pt x="495" y="60"/>
                  <a:pt x="495" y="60"/>
                </a:cubicBezTo>
                <a:cubicBezTo>
                  <a:pt x="488" y="63"/>
                  <a:pt x="482" y="66"/>
                  <a:pt x="477" y="70"/>
                </a:cubicBezTo>
                <a:cubicBezTo>
                  <a:pt x="457" y="82"/>
                  <a:pt x="435" y="105"/>
                  <a:pt x="410" y="104"/>
                </a:cubicBezTo>
                <a:cubicBezTo>
                  <a:pt x="396" y="103"/>
                  <a:pt x="374" y="88"/>
                  <a:pt x="385" y="71"/>
                </a:cubicBezTo>
                <a:cubicBezTo>
                  <a:pt x="389" y="64"/>
                  <a:pt x="398" y="58"/>
                  <a:pt x="407" y="64"/>
                </a:cubicBezTo>
                <a:cubicBezTo>
                  <a:pt x="417" y="71"/>
                  <a:pt x="415" y="89"/>
                  <a:pt x="399" y="87"/>
                </a:cubicBezTo>
                <a:cubicBezTo>
                  <a:pt x="393" y="85"/>
                  <a:pt x="390" y="96"/>
                  <a:pt x="397" y="97"/>
                </a:cubicBezTo>
                <a:cubicBezTo>
                  <a:pt x="409" y="99"/>
                  <a:pt x="426" y="91"/>
                  <a:pt x="425" y="76"/>
                </a:cubicBezTo>
                <a:cubicBezTo>
                  <a:pt x="424" y="60"/>
                  <a:pt x="412" y="50"/>
                  <a:pt x="396" y="51"/>
                </a:cubicBezTo>
                <a:cubicBezTo>
                  <a:pt x="381" y="53"/>
                  <a:pt x="372" y="68"/>
                  <a:pt x="372" y="82"/>
                </a:cubicBezTo>
                <a:cubicBezTo>
                  <a:pt x="373" y="100"/>
                  <a:pt x="388" y="111"/>
                  <a:pt x="404" y="114"/>
                </a:cubicBezTo>
                <a:cubicBezTo>
                  <a:pt x="389" y="119"/>
                  <a:pt x="374" y="122"/>
                  <a:pt x="359" y="125"/>
                </a:cubicBezTo>
                <a:cubicBezTo>
                  <a:pt x="343" y="122"/>
                  <a:pt x="329" y="119"/>
                  <a:pt x="314" y="114"/>
                </a:cubicBezTo>
                <a:cubicBezTo>
                  <a:pt x="329" y="111"/>
                  <a:pt x="345" y="100"/>
                  <a:pt x="346" y="82"/>
                </a:cubicBezTo>
                <a:cubicBezTo>
                  <a:pt x="346" y="68"/>
                  <a:pt x="337" y="53"/>
                  <a:pt x="321" y="51"/>
                </a:cubicBezTo>
                <a:cubicBezTo>
                  <a:pt x="306" y="50"/>
                  <a:pt x="294" y="60"/>
                  <a:pt x="293" y="76"/>
                </a:cubicBezTo>
                <a:cubicBezTo>
                  <a:pt x="292" y="91"/>
                  <a:pt x="309" y="99"/>
                  <a:pt x="321" y="97"/>
                </a:cubicBezTo>
                <a:cubicBezTo>
                  <a:pt x="328" y="96"/>
                  <a:pt x="325" y="85"/>
                  <a:pt x="318" y="87"/>
                </a:cubicBezTo>
                <a:cubicBezTo>
                  <a:pt x="303" y="89"/>
                  <a:pt x="301" y="71"/>
                  <a:pt x="311" y="64"/>
                </a:cubicBezTo>
                <a:cubicBezTo>
                  <a:pt x="319" y="58"/>
                  <a:pt x="328" y="64"/>
                  <a:pt x="333" y="71"/>
                </a:cubicBezTo>
                <a:cubicBezTo>
                  <a:pt x="344" y="88"/>
                  <a:pt x="322" y="103"/>
                  <a:pt x="308" y="104"/>
                </a:cubicBezTo>
                <a:cubicBezTo>
                  <a:pt x="282" y="105"/>
                  <a:pt x="261" y="82"/>
                  <a:pt x="241" y="70"/>
                </a:cubicBezTo>
                <a:cubicBezTo>
                  <a:pt x="235" y="66"/>
                  <a:pt x="229" y="63"/>
                  <a:pt x="223" y="60"/>
                </a:cubicBezTo>
                <a:cubicBezTo>
                  <a:pt x="223" y="60"/>
                  <a:pt x="223" y="60"/>
                  <a:pt x="222" y="60"/>
                </a:cubicBezTo>
                <a:cubicBezTo>
                  <a:pt x="212" y="55"/>
                  <a:pt x="204" y="46"/>
                  <a:pt x="201" y="36"/>
                </a:cubicBezTo>
                <a:cubicBezTo>
                  <a:pt x="210" y="36"/>
                  <a:pt x="217" y="34"/>
                  <a:pt x="222" y="27"/>
                </a:cubicBezTo>
                <a:cubicBezTo>
                  <a:pt x="228" y="18"/>
                  <a:pt x="226" y="0"/>
                  <a:pt x="211" y="1"/>
                </a:cubicBezTo>
                <a:cubicBezTo>
                  <a:pt x="197" y="2"/>
                  <a:pt x="191" y="12"/>
                  <a:pt x="190" y="24"/>
                </a:cubicBezTo>
                <a:cubicBezTo>
                  <a:pt x="189" y="24"/>
                  <a:pt x="188" y="24"/>
                  <a:pt x="187" y="24"/>
                </a:cubicBezTo>
                <a:cubicBezTo>
                  <a:pt x="179" y="22"/>
                  <a:pt x="170" y="21"/>
                  <a:pt x="162" y="20"/>
                </a:cubicBezTo>
                <a:cubicBezTo>
                  <a:pt x="130" y="16"/>
                  <a:pt x="97" y="9"/>
                  <a:pt x="65" y="9"/>
                </a:cubicBezTo>
                <a:cubicBezTo>
                  <a:pt x="44" y="9"/>
                  <a:pt x="18" y="18"/>
                  <a:pt x="9" y="40"/>
                </a:cubicBezTo>
                <a:cubicBezTo>
                  <a:pt x="0" y="60"/>
                  <a:pt x="6" y="85"/>
                  <a:pt x="27" y="95"/>
                </a:cubicBezTo>
                <a:cubicBezTo>
                  <a:pt x="44" y="103"/>
                  <a:pt x="65" y="97"/>
                  <a:pt x="74" y="80"/>
                </a:cubicBezTo>
                <a:cubicBezTo>
                  <a:pt x="82" y="65"/>
                  <a:pt x="75" y="39"/>
                  <a:pt x="57" y="35"/>
                </a:cubicBezTo>
                <a:cubicBezTo>
                  <a:pt x="39" y="30"/>
                  <a:pt x="22" y="41"/>
                  <a:pt x="26" y="61"/>
                </a:cubicBezTo>
                <a:cubicBezTo>
                  <a:pt x="30" y="79"/>
                  <a:pt x="55" y="75"/>
                  <a:pt x="59" y="61"/>
                </a:cubicBezTo>
                <a:cubicBezTo>
                  <a:pt x="61" y="54"/>
                  <a:pt x="51" y="51"/>
                  <a:pt x="49" y="58"/>
                </a:cubicBezTo>
                <a:cubicBezTo>
                  <a:pt x="45" y="70"/>
                  <a:pt x="29" y="54"/>
                  <a:pt x="42" y="45"/>
                </a:cubicBezTo>
                <a:cubicBezTo>
                  <a:pt x="49" y="40"/>
                  <a:pt x="59" y="46"/>
                  <a:pt x="63" y="53"/>
                </a:cubicBezTo>
                <a:cubicBezTo>
                  <a:pt x="71" y="63"/>
                  <a:pt x="66" y="78"/>
                  <a:pt x="56" y="84"/>
                </a:cubicBezTo>
                <a:cubicBezTo>
                  <a:pt x="45" y="91"/>
                  <a:pt x="31" y="87"/>
                  <a:pt x="22" y="78"/>
                </a:cubicBezTo>
                <a:cubicBezTo>
                  <a:pt x="13" y="69"/>
                  <a:pt x="14" y="52"/>
                  <a:pt x="20" y="41"/>
                </a:cubicBezTo>
                <a:cubicBezTo>
                  <a:pt x="33" y="17"/>
                  <a:pt x="67" y="19"/>
                  <a:pt x="90" y="21"/>
                </a:cubicBezTo>
                <a:cubicBezTo>
                  <a:pt x="118" y="24"/>
                  <a:pt x="146" y="29"/>
                  <a:pt x="174" y="33"/>
                </a:cubicBezTo>
                <a:cubicBezTo>
                  <a:pt x="179" y="33"/>
                  <a:pt x="184" y="34"/>
                  <a:pt x="190" y="35"/>
                </a:cubicBezTo>
                <a:cubicBezTo>
                  <a:pt x="191" y="41"/>
                  <a:pt x="193" y="46"/>
                  <a:pt x="196" y="50"/>
                </a:cubicBezTo>
                <a:cubicBezTo>
                  <a:pt x="167" y="43"/>
                  <a:pt x="130" y="42"/>
                  <a:pt x="109" y="68"/>
                </a:cubicBezTo>
                <a:cubicBezTo>
                  <a:pt x="103" y="76"/>
                  <a:pt x="99" y="87"/>
                  <a:pt x="100" y="98"/>
                </a:cubicBezTo>
                <a:cubicBezTo>
                  <a:pt x="101" y="109"/>
                  <a:pt x="107" y="119"/>
                  <a:pt x="116" y="124"/>
                </a:cubicBezTo>
                <a:cubicBezTo>
                  <a:pt x="126" y="130"/>
                  <a:pt x="138" y="130"/>
                  <a:pt x="147" y="124"/>
                </a:cubicBezTo>
                <a:cubicBezTo>
                  <a:pt x="155" y="118"/>
                  <a:pt x="161" y="104"/>
                  <a:pt x="156" y="95"/>
                </a:cubicBezTo>
                <a:cubicBezTo>
                  <a:pt x="150" y="86"/>
                  <a:pt x="136" y="83"/>
                  <a:pt x="128" y="89"/>
                </a:cubicBezTo>
                <a:cubicBezTo>
                  <a:pt x="122" y="93"/>
                  <a:pt x="128" y="103"/>
                  <a:pt x="133" y="99"/>
                </a:cubicBezTo>
                <a:cubicBezTo>
                  <a:pt x="144" y="91"/>
                  <a:pt x="149" y="106"/>
                  <a:pt x="143" y="114"/>
                </a:cubicBezTo>
                <a:cubicBezTo>
                  <a:pt x="137" y="121"/>
                  <a:pt x="127" y="118"/>
                  <a:pt x="121" y="114"/>
                </a:cubicBezTo>
                <a:cubicBezTo>
                  <a:pt x="107" y="106"/>
                  <a:pt x="108" y="89"/>
                  <a:pt x="115" y="77"/>
                </a:cubicBezTo>
                <a:cubicBezTo>
                  <a:pt x="130" y="52"/>
                  <a:pt x="167" y="55"/>
                  <a:pt x="191" y="61"/>
                </a:cubicBezTo>
                <a:cubicBezTo>
                  <a:pt x="198" y="63"/>
                  <a:pt x="205" y="65"/>
                  <a:pt x="211" y="67"/>
                </a:cubicBezTo>
                <a:cubicBezTo>
                  <a:pt x="195" y="71"/>
                  <a:pt x="180" y="79"/>
                  <a:pt x="180" y="98"/>
                </a:cubicBezTo>
                <a:cubicBezTo>
                  <a:pt x="179" y="119"/>
                  <a:pt x="207" y="130"/>
                  <a:pt x="217" y="110"/>
                </a:cubicBezTo>
                <a:cubicBezTo>
                  <a:pt x="221" y="104"/>
                  <a:pt x="211" y="99"/>
                  <a:pt x="208" y="105"/>
                </a:cubicBezTo>
                <a:cubicBezTo>
                  <a:pt x="205" y="110"/>
                  <a:pt x="198" y="111"/>
                  <a:pt x="194" y="107"/>
                </a:cubicBezTo>
                <a:cubicBezTo>
                  <a:pt x="189" y="103"/>
                  <a:pt x="190" y="95"/>
                  <a:pt x="193" y="90"/>
                </a:cubicBezTo>
                <a:cubicBezTo>
                  <a:pt x="199" y="79"/>
                  <a:pt x="214" y="77"/>
                  <a:pt x="226" y="76"/>
                </a:cubicBezTo>
                <a:cubicBezTo>
                  <a:pt x="255" y="101"/>
                  <a:pt x="290" y="119"/>
                  <a:pt x="327" y="129"/>
                </a:cubicBezTo>
                <a:cubicBezTo>
                  <a:pt x="325" y="131"/>
                  <a:pt x="325" y="136"/>
                  <a:pt x="328" y="137"/>
                </a:cubicBezTo>
                <a:cubicBezTo>
                  <a:pt x="328" y="137"/>
                  <a:pt x="354" y="164"/>
                  <a:pt x="354" y="164"/>
                </a:cubicBezTo>
                <a:cubicBezTo>
                  <a:pt x="356" y="166"/>
                  <a:pt x="358" y="166"/>
                  <a:pt x="359" y="166"/>
                </a:cubicBezTo>
                <a:cubicBezTo>
                  <a:pt x="360" y="166"/>
                  <a:pt x="361" y="166"/>
                  <a:pt x="363" y="164"/>
                </a:cubicBezTo>
                <a:cubicBezTo>
                  <a:pt x="363" y="164"/>
                  <a:pt x="389" y="137"/>
                  <a:pt x="389" y="137"/>
                </a:cubicBezTo>
                <a:cubicBezTo>
                  <a:pt x="392" y="136"/>
                  <a:pt x="393" y="131"/>
                  <a:pt x="391" y="129"/>
                </a:cubicBezTo>
                <a:cubicBezTo>
                  <a:pt x="428" y="119"/>
                  <a:pt x="462" y="101"/>
                  <a:pt x="492" y="76"/>
                </a:cubicBezTo>
                <a:cubicBezTo>
                  <a:pt x="504" y="77"/>
                  <a:pt x="519" y="79"/>
                  <a:pt x="525" y="90"/>
                </a:cubicBezTo>
                <a:cubicBezTo>
                  <a:pt x="527" y="95"/>
                  <a:pt x="529" y="103"/>
                  <a:pt x="524" y="107"/>
                </a:cubicBezTo>
                <a:cubicBezTo>
                  <a:pt x="519" y="111"/>
                  <a:pt x="512" y="110"/>
                  <a:pt x="510" y="105"/>
                </a:cubicBezTo>
                <a:cubicBezTo>
                  <a:pt x="506" y="99"/>
                  <a:pt x="497" y="104"/>
                  <a:pt x="500" y="110"/>
                </a:cubicBezTo>
                <a:cubicBezTo>
                  <a:pt x="510" y="130"/>
                  <a:pt x="539" y="119"/>
                  <a:pt x="538" y="98"/>
                </a:cubicBezTo>
                <a:cubicBezTo>
                  <a:pt x="537" y="79"/>
                  <a:pt x="523" y="71"/>
                  <a:pt x="506" y="67"/>
                </a:cubicBezTo>
                <a:cubicBezTo>
                  <a:pt x="513" y="65"/>
                  <a:pt x="520" y="63"/>
                  <a:pt x="527" y="61"/>
                </a:cubicBezTo>
                <a:cubicBezTo>
                  <a:pt x="551" y="55"/>
                  <a:pt x="588" y="52"/>
                  <a:pt x="603" y="77"/>
                </a:cubicBezTo>
                <a:cubicBezTo>
                  <a:pt x="610" y="89"/>
                  <a:pt x="611" y="106"/>
                  <a:pt x="597" y="114"/>
                </a:cubicBezTo>
                <a:cubicBezTo>
                  <a:pt x="590" y="118"/>
                  <a:pt x="581" y="121"/>
                  <a:pt x="575" y="114"/>
                </a:cubicBezTo>
                <a:cubicBezTo>
                  <a:pt x="568" y="106"/>
                  <a:pt x="574" y="91"/>
                  <a:pt x="584" y="99"/>
                </a:cubicBezTo>
                <a:cubicBezTo>
                  <a:pt x="590" y="103"/>
                  <a:pt x="595" y="93"/>
                  <a:pt x="590" y="89"/>
                </a:cubicBezTo>
                <a:cubicBezTo>
                  <a:pt x="581" y="83"/>
                  <a:pt x="568" y="86"/>
                  <a:pt x="562" y="95"/>
                </a:cubicBezTo>
                <a:cubicBezTo>
                  <a:pt x="556" y="104"/>
                  <a:pt x="562" y="118"/>
                  <a:pt x="571" y="124"/>
                </a:cubicBezTo>
                <a:cubicBezTo>
                  <a:pt x="580" y="130"/>
                  <a:pt x="592" y="130"/>
                  <a:pt x="601" y="124"/>
                </a:cubicBezTo>
                <a:cubicBezTo>
                  <a:pt x="611" y="119"/>
                  <a:pt x="617" y="109"/>
                  <a:pt x="618" y="98"/>
                </a:cubicBezTo>
                <a:cubicBezTo>
                  <a:pt x="619" y="87"/>
                  <a:pt x="615" y="76"/>
                  <a:pt x="608" y="68"/>
                </a:cubicBezTo>
                <a:cubicBezTo>
                  <a:pt x="588" y="42"/>
                  <a:pt x="551" y="43"/>
                  <a:pt x="522" y="50"/>
                </a:cubicBezTo>
                <a:cubicBezTo>
                  <a:pt x="525" y="46"/>
                  <a:pt x="527" y="41"/>
                  <a:pt x="528" y="35"/>
                </a:cubicBezTo>
                <a:cubicBezTo>
                  <a:pt x="534" y="34"/>
                  <a:pt x="539" y="33"/>
                  <a:pt x="544" y="33"/>
                </a:cubicBezTo>
                <a:cubicBezTo>
                  <a:pt x="572" y="29"/>
                  <a:pt x="600" y="24"/>
                  <a:pt x="628" y="21"/>
                </a:cubicBezTo>
                <a:cubicBezTo>
                  <a:pt x="650" y="19"/>
                  <a:pt x="685" y="17"/>
                  <a:pt x="697" y="41"/>
                </a:cubicBezTo>
                <a:cubicBezTo>
                  <a:pt x="703" y="52"/>
                  <a:pt x="705" y="69"/>
                  <a:pt x="695" y="78"/>
                </a:cubicBezTo>
                <a:cubicBezTo>
                  <a:pt x="687" y="87"/>
                  <a:pt x="672" y="91"/>
                  <a:pt x="661" y="84"/>
                </a:cubicBezTo>
                <a:cubicBezTo>
                  <a:pt x="651" y="78"/>
                  <a:pt x="647" y="63"/>
                  <a:pt x="654" y="53"/>
                </a:cubicBezTo>
                <a:cubicBezTo>
                  <a:pt x="659" y="46"/>
                  <a:pt x="668" y="40"/>
                  <a:pt x="676" y="45"/>
                </a:cubicBezTo>
                <a:cubicBezTo>
                  <a:pt x="688" y="54"/>
                  <a:pt x="673" y="70"/>
                  <a:pt x="669" y="58"/>
                </a:cubicBezTo>
                <a:cubicBezTo>
                  <a:pt x="667" y="51"/>
                  <a:pt x="656" y="54"/>
                  <a:pt x="658" y="61"/>
                </a:cubicBezTo>
                <a:cubicBezTo>
                  <a:pt x="663" y="75"/>
                  <a:pt x="688" y="79"/>
                  <a:pt x="692" y="61"/>
                </a:cubicBezTo>
                <a:cubicBezTo>
                  <a:pt x="696" y="41"/>
                  <a:pt x="678" y="30"/>
                  <a:pt x="660" y="35"/>
                </a:cubicBezTo>
                <a:cubicBezTo>
                  <a:pt x="642" y="39"/>
                  <a:pt x="635" y="65"/>
                  <a:pt x="643" y="80"/>
                </a:cubicBezTo>
                <a:cubicBezTo>
                  <a:pt x="652" y="97"/>
                  <a:pt x="674" y="103"/>
                  <a:pt x="691" y="95"/>
                </a:cubicBezTo>
                <a:cubicBezTo>
                  <a:pt x="712" y="85"/>
                  <a:pt x="718" y="60"/>
                  <a:pt x="709" y="40"/>
                </a:cubicBezTo>
                <a:close/>
                <a:moveTo>
                  <a:pt x="201" y="20"/>
                </a:moveTo>
                <a:cubicBezTo>
                  <a:pt x="202" y="12"/>
                  <a:pt x="207" y="10"/>
                  <a:pt x="212" y="11"/>
                </a:cubicBezTo>
                <a:cubicBezTo>
                  <a:pt x="216" y="13"/>
                  <a:pt x="219" y="19"/>
                  <a:pt x="213" y="24"/>
                </a:cubicBezTo>
                <a:cubicBezTo>
                  <a:pt x="209" y="26"/>
                  <a:pt x="203" y="25"/>
                  <a:pt x="200" y="25"/>
                </a:cubicBezTo>
                <a:cubicBezTo>
                  <a:pt x="201" y="23"/>
                  <a:pt x="201" y="21"/>
                  <a:pt x="201" y="20"/>
                </a:cubicBezTo>
                <a:close/>
                <a:moveTo>
                  <a:pt x="359" y="153"/>
                </a:moveTo>
                <a:cubicBezTo>
                  <a:pt x="354" y="148"/>
                  <a:pt x="348" y="142"/>
                  <a:pt x="343" y="137"/>
                </a:cubicBezTo>
                <a:cubicBezTo>
                  <a:pt x="348" y="137"/>
                  <a:pt x="353" y="136"/>
                  <a:pt x="359" y="135"/>
                </a:cubicBezTo>
                <a:cubicBezTo>
                  <a:pt x="364" y="136"/>
                  <a:pt x="369" y="137"/>
                  <a:pt x="375" y="137"/>
                </a:cubicBezTo>
                <a:cubicBezTo>
                  <a:pt x="369" y="142"/>
                  <a:pt x="364" y="148"/>
                  <a:pt x="359" y="153"/>
                </a:cubicBezTo>
                <a:close/>
                <a:moveTo>
                  <a:pt x="505" y="24"/>
                </a:moveTo>
                <a:cubicBezTo>
                  <a:pt x="498" y="19"/>
                  <a:pt x="501" y="13"/>
                  <a:pt x="506" y="11"/>
                </a:cubicBezTo>
                <a:cubicBezTo>
                  <a:pt x="510" y="10"/>
                  <a:pt x="515" y="12"/>
                  <a:pt x="516" y="20"/>
                </a:cubicBezTo>
                <a:cubicBezTo>
                  <a:pt x="517" y="21"/>
                  <a:pt x="517" y="23"/>
                  <a:pt x="517" y="25"/>
                </a:cubicBezTo>
                <a:cubicBezTo>
                  <a:pt x="515" y="25"/>
                  <a:pt x="509" y="26"/>
                  <a:pt x="505" y="24"/>
                </a:cubicBezTo>
                <a:close/>
              </a:path>
            </a:pathLst>
          </a:custGeom>
          <a:gradFill>
            <a:gsLst>
              <a:gs pos="100000">
                <a:srgbClr val="FFC000"/>
              </a:gs>
              <a:gs pos="7895">
                <a:srgbClr val="FFC000"/>
              </a:gs>
              <a:gs pos="49117">
                <a:schemeClr val="accent4">
                  <a:lumMod val="60000"/>
                  <a:lumOff val="40000"/>
                </a:schemeClr>
              </a:gs>
              <a:gs pos="78000">
                <a:schemeClr val="accent4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62" name="Picture 53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81" y="1600544"/>
            <a:ext cx="555204" cy="5552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29" y="3501009"/>
            <a:ext cx="1210522" cy="1210522"/>
          </a:xfrm>
          <a:prstGeom prst="rect">
            <a:avLst/>
          </a:prstGeom>
        </p:spPr>
      </p:pic>
      <p:pic>
        <p:nvPicPr>
          <p:cNvPr id="33" name="bluewater-full_MJd6oW4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flipH="1">
            <a:off x="3140075" y="-3843112"/>
            <a:ext cx="908050" cy="9080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36" y="1996835"/>
            <a:ext cx="1403226" cy="1430331"/>
          </a:xfrm>
          <a:prstGeom prst="rect">
            <a:avLst/>
          </a:prstGeom>
        </p:spPr>
      </p:pic>
      <p:sp>
        <p:nvSpPr>
          <p:cNvPr id="5355" name="Freeform 5314"/>
          <p:cNvSpPr>
            <a:spLocks/>
          </p:cNvSpPr>
          <p:nvPr/>
        </p:nvSpPr>
        <p:spPr bwMode="auto">
          <a:xfrm rot="5400000">
            <a:off x="3939809" y="3890624"/>
            <a:ext cx="4320000" cy="42863"/>
          </a:xfrm>
          <a:custGeom>
            <a:avLst/>
            <a:gdLst>
              <a:gd name="T0" fmla="*/ 0 w 763"/>
              <a:gd name="T1" fmla="*/ 4 h 8"/>
              <a:gd name="T2" fmla="*/ 33 w 763"/>
              <a:gd name="T3" fmla="*/ 3 h 8"/>
              <a:gd name="T4" fmla="*/ 119 w 763"/>
              <a:gd name="T5" fmla="*/ 1 h 8"/>
              <a:gd name="T6" fmla="*/ 241 w 763"/>
              <a:gd name="T7" fmla="*/ 0 h 8"/>
              <a:gd name="T8" fmla="*/ 381 w 763"/>
              <a:gd name="T9" fmla="*/ 0 h 8"/>
              <a:gd name="T10" fmla="*/ 521 w 763"/>
              <a:gd name="T11" fmla="*/ 0 h 8"/>
              <a:gd name="T12" fmla="*/ 643 w 763"/>
              <a:gd name="T13" fmla="*/ 1 h 8"/>
              <a:gd name="T14" fmla="*/ 730 w 763"/>
              <a:gd name="T15" fmla="*/ 3 h 8"/>
              <a:gd name="T16" fmla="*/ 763 w 763"/>
              <a:gd name="T17" fmla="*/ 4 h 8"/>
              <a:gd name="T18" fmla="*/ 730 w 763"/>
              <a:gd name="T19" fmla="*/ 4 h 8"/>
              <a:gd name="T20" fmla="*/ 643 w 763"/>
              <a:gd name="T21" fmla="*/ 6 h 8"/>
              <a:gd name="T22" fmla="*/ 521 w 763"/>
              <a:gd name="T23" fmla="*/ 7 h 8"/>
              <a:gd name="T24" fmla="*/ 381 w 763"/>
              <a:gd name="T25" fmla="*/ 8 h 8"/>
              <a:gd name="T26" fmla="*/ 241 w 763"/>
              <a:gd name="T27" fmla="*/ 7 h 8"/>
              <a:gd name="T28" fmla="*/ 119 w 763"/>
              <a:gd name="T29" fmla="*/ 6 h 8"/>
              <a:gd name="T30" fmla="*/ 33 w 763"/>
              <a:gd name="T31" fmla="*/ 4 h 8"/>
              <a:gd name="T32" fmla="*/ 0 w 763"/>
              <a:gd name="T33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3" h="8">
                <a:moveTo>
                  <a:pt x="0" y="4"/>
                </a:moveTo>
                <a:cubicBezTo>
                  <a:pt x="0" y="4"/>
                  <a:pt x="12" y="3"/>
                  <a:pt x="33" y="3"/>
                </a:cubicBezTo>
                <a:cubicBezTo>
                  <a:pt x="53" y="3"/>
                  <a:pt x="83" y="2"/>
                  <a:pt x="119" y="1"/>
                </a:cubicBezTo>
                <a:cubicBezTo>
                  <a:pt x="155" y="1"/>
                  <a:pt x="196" y="0"/>
                  <a:pt x="241" y="0"/>
                </a:cubicBezTo>
                <a:cubicBezTo>
                  <a:pt x="286" y="0"/>
                  <a:pt x="334" y="0"/>
                  <a:pt x="381" y="0"/>
                </a:cubicBezTo>
                <a:cubicBezTo>
                  <a:pt x="429" y="0"/>
                  <a:pt x="477" y="0"/>
                  <a:pt x="521" y="0"/>
                </a:cubicBezTo>
                <a:cubicBezTo>
                  <a:pt x="566" y="0"/>
                  <a:pt x="608" y="1"/>
                  <a:pt x="643" y="1"/>
                </a:cubicBezTo>
                <a:cubicBezTo>
                  <a:pt x="679" y="2"/>
                  <a:pt x="709" y="3"/>
                  <a:pt x="730" y="3"/>
                </a:cubicBezTo>
                <a:cubicBezTo>
                  <a:pt x="751" y="3"/>
                  <a:pt x="763" y="4"/>
                  <a:pt x="763" y="4"/>
                </a:cubicBezTo>
                <a:cubicBezTo>
                  <a:pt x="763" y="4"/>
                  <a:pt x="751" y="4"/>
                  <a:pt x="730" y="4"/>
                </a:cubicBezTo>
                <a:cubicBezTo>
                  <a:pt x="709" y="5"/>
                  <a:pt x="679" y="6"/>
                  <a:pt x="643" y="6"/>
                </a:cubicBezTo>
                <a:cubicBezTo>
                  <a:pt x="608" y="6"/>
                  <a:pt x="566" y="7"/>
                  <a:pt x="521" y="7"/>
                </a:cubicBezTo>
                <a:cubicBezTo>
                  <a:pt x="477" y="7"/>
                  <a:pt x="429" y="7"/>
                  <a:pt x="381" y="8"/>
                </a:cubicBezTo>
                <a:cubicBezTo>
                  <a:pt x="334" y="7"/>
                  <a:pt x="286" y="7"/>
                  <a:pt x="241" y="7"/>
                </a:cubicBezTo>
                <a:cubicBezTo>
                  <a:pt x="196" y="7"/>
                  <a:pt x="155" y="6"/>
                  <a:pt x="119" y="6"/>
                </a:cubicBezTo>
                <a:cubicBezTo>
                  <a:pt x="83" y="5"/>
                  <a:pt x="53" y="5"/>
                  <a:pt x="33" y="4"/>
                </a:cubicBezTo>
                <a:cubicBezTo>
                  <a:pt x="12" y="4"/>
                  <a:pt x="0" y="4"/>
                  <a:pt x="0" y="4"/>
                </a:cubicBezTo>
                <a:close/>
              </a:path>
            </a:pathLst>
          </a:custGeom>
          <a:gradFill>
            <a:gsLst>
              <a:gs pos="100000">
                <a:srgbClr val="FFC000"/>
              </a:gs>
              <a:gs pos="8772">
                <a:srgbClr val="FFC000"/>
              </a:gs>
              <a:gs pos="37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59" name="TextBox 5358"/>
          <p:cNvSpPr txBox="1"/>
          <p:nvPr/>
        </p:nvSpPr>
        <p:spPr>
          <a:xfrm>
            <a:off x="2401776" y="3922475"/>
            <a:ext cx="737509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C000"/>
                    </a:gs>
                    <a:gs pos="5263">
                      <a:srgbClr val="FFC000">
                        <a:lumMod val="20000"/>
                        <a:lumOff val="80000"/>
                      </a:srgbClr>
                    </a:gs>
                    <a:gs pos="31581">
                      <a:srgbClr val="FFC000">
                        <a:lumMod val="60000"/>
                        <a:lumOff val="40000"/>
                      </a:srgbClr>
                    </a:gs>
                    <a:gs pos="54000">
                      <a:srgbClr val="C8980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CAP KOKI PURBALINGGA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FFC000"/>
                  </a:gs>
                  <a:gs pos="5263">
                    <a:srgbClr val="FFC000">
                      <a:lumMod val="20000"/>
                      <a:lumOff val="80000"/>
                    </a:srgbClr>
                  </a:gs>
                  <a:gs pos="31581">
                    <a:srgbClr val="FFC000">
                      <a:lumMod val="60000"/>
                      <a:lumOff val="40000"/>
                    </a:srgbClr>
                  </a:gs>
                  <a:gs pos="54000">
                    <a:srgbClr val="C89800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C000"/>
                    </a:gs>
                    <a:gs pos="5263">
                      <a:srgbClr val="FFC000">
                        <a:lumMod val="20000"/>
                        <a:lumOff val="80000"/>
                      </a:srgbClr>
                    </a:gs>
                    <a:gs pos="31581">
                      <a:srgbClr val="FFC000">
                        <a:lumMod val="60000"/>
                        <a:lumOff val="40000"/>
                      </a:srgbClr>
                    </a:gs>
                    <a:gs pos="54000">
                      <a:srgbClr val="C8980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 TASTE OF QUALITY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FFC000"/>
                  </a:gs>
                  <a:gs pos="5263">
                    <a:srgbClr val="FFC000">
                      <a:lumMod val="20000"/>
                      <a:lumOff val="80000"/>
                    </a:srgbClr>
                  </a:gs>
                  <a:gs pos="31581">
                    <a:srgbClr val="FFC000">
                      <a:lumMod val="60000"/>
                      <a:lumOff val="40000"/>
                    </a:srgbClr>
                  </a:gs>
                  <a:gs pos="54000">
                    <a:srgbClr val="C89800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2" name="Payung Teduh - Akad Piano Cover (1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250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45450" y="-3340100"/>
            <a:ext cx="609600" cy="609600"/>
          </a:xfrm>
          <a:prstGeom prst="rect">
            <a:avLst/>
          </a:prstGeom>
        </p:spPr>
      </p:pic>
      <p:pic>
        <p:nvPicPr>
          <p:cNvPr id="40" name="Payung Teduh - Akad (Karaoke - Cover AdieNote Instruments)-Br-7YKluDX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st="66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35937" y="-222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6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6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ntr" presetSubtype="4" decel="10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3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4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4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decel="10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3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3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9" dur="2500"/>
                                        <p:tgtEl>
                                          <p:spTgt spid="5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0" presetClass="path" presetSubtype="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0.06627 -2.59259E-6 L 0.06627 0.1831 L -0.00117 0.26435 L -0.06862 0.19422 L -0.0681 0.00324 L 2.91667E-6 -2.59259E-6 Z " pathEditMode="relative" rAng="0" ptsTypes="AAAAAAA">
                                      <p:cBhvr>
                                        <p:cTn id="211" dur="2500" fill="hold"/>
                                        <p:tgtEl>
                                          <p:spTgt spid="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3218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500" fill="hold"/>
                                        <p:tgtEl>
                                          <p:spTgt spid="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10" presetClass="entr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2000"/>
                                        <p:tgtEl>
                                          <p:spTgt spid="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2000"/>
                                        <p:tgtEl>
                                          <p:spTgt spid="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5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8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5400000">
                                      <p:cBhvr>
                                        <p:cTn id="236" dur="750" fill="hold"/>
                                        <p:tgtEl>
                                          <p:spTgt spid="53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7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5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5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8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5400000">
                                      <p:cBhvr>
                                        <p:cTn id="242" dur="750" fill="hold"/>
                                        <p:tgtEl>
                                          <p:spTgt spid="53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3" presetID="42" presetClass="path" presetSubtype="0" decel="10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7 -3.7037E-7 L 0.00339 0.16713 " pathEditMode="relative" rAng="0" ptsTypes="AA">
                                      <p:cBhvr>
                                        <p:cTn id="244" dur="750" fill="hold"/>
                                        <p:tgtEl>
                                          <p:spTgt spid="5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8356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6" presetClass="entr" presetSubtype="37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7" dur="500"/>
                                        <p:tgtEl>
                                          <p:spTgt spid="5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ntr" presetSubtype="0" repeatCount="2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8" presetClass="emph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Rot by="21600000">
                                      <p:cBhvr>
                                        <p:cTn id="25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5" presetID="63" presetClass="path" presetSubtype="0" accel="50000" decel="500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3.75E-6 -1.11111E-6 L 0.6431 -0.00092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48" y="-4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" presetClass="entr" presetSubtype="2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8" presetClass="emph" presetSubtype="0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16200000">
                                      <p:cBhvr>
                                        <p:cTn id="272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3" presetID="8" presetClass="emph" presetSubtype="0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-16200000">
                                      <p:cBhvr>
                                        <p:cTn id="274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 numSld="999">
                <p:cTn id="2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numSld="999">
                <p:cTn id="2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9" grpId="0" animBg="1"/>
      <p:bldP spid="45" grpId="0" animBg="1"/>
      <p:bldP spid="5350" grpId="0" animBg="1"/>
      <p:bldP spid="5351" grpId="0" animBg="1"/>
      <p:bldP spid="5352" grpId="0" animBg="1"/>
      <p:bldP spid="5353" grpId="0" animBg="1"/>
      <p:bldP spid="5354" grpId="0" animBg="1"/>
      <p:bldP spid="5354" grpId="1" animBg="1"/>
      <p:bldP spid="5358" grpId="0" animBg="1"/>
      <p:bldP spid="5355" grpId="0" animBg="1"/>
      <p:bldP spid="5355" grpId="1" animBg="1"/>
      <p:bldP spid="5355" grpId="2" animBg="1"/>
      <p:bldP spid="53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813895-6CB0-4423-9187-7832F0D00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1" t="10012" r="22935"/>
          <a:stretch/>
        </p:blipFill>
        <p:spPr>
          <a:xfrm>
            <a:off x="0" y="-24816"/>
            <a:ext cx="6412506" cy="6894957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E6A99845-95A0-411A-A36F-648001EB9DCD}"/>
              </a:ext>
            </a:extLst>
          </p:cNvPr>
          <p:cNvSpPr/>
          <p:nvPr/>
        </p:nvSpPr>
        <p:spPr>
          <a:xfrm flipH="1">
            <a:off x="5600543" y="-6337"/>
            <a:ext cx="82131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0DBB1-FDFC-4621-8FA2-811FFB96CF0E}"/>
              </a:ext>
            </a:extLst>
          </p:cNvPr>
          <p:cNvSpPr/>
          <p:nvPr/>
        </p:nvSpPr>
        <p:spPr>
          <a:xfrm>
            <a:off x="6052663" y="-19519"/>
            <a:ext cx="6191565" cy="68643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7BC3A2-D45C-445C-B3F3-82B0F9959328}"/>
              </a:ext>
            </a:extLst>
          </p:cNvPr>
          <p:cNvSpPr/>
          <p:nvPr/>
        </p:nvSpPr>
        <p:spPr>
          <a:xfrm flipH="1">
            <a:off x="6636821" y="211139"/>
            <a:ext cx="307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err="1">
                <a:solidFill>
                  <a:schemeClr val="bg1"/>
                </a:solidFill>
                <a:cs typeface="Segoe UI" panose="020B0502040204020203" pitchFamily="34" charset="0"/>
              </a:rPr>
              <a:t>Kering</a:t>
            </a:r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 </a:t>
            </a:r>
            <a:r>
              <a:rPr lang="en-US" sz="2800" b="1" i="1" dirty="0" err="1">
                <a:solidFill>
                  <a:srgbClr val="FFC000"/>
                </a:solidFill>
                <a:cs typeface="Segoe UI" panose="020B0502040204020203" pitchFamily="34" charset="0"/>
              </a:rPr>
              <a:t>Kentang</a:t>
            </a:r>
            <a:endParaRPr lang="en-US" sz="2800" b="1" i="1" dirty="0">
              <a:solidFill>
                <a:srgbClr val="FFC000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A9971D-FA66-4CB8-B548-788DBB1AE37B}"/>
              </a:ext>
            </a:extLst>
          </p:cNvPr>
          <p:cNvGrpSpPr/>
          <p:nvPr/>
        </p:nvGrpSpPr>
        <p:grpSpPr>
          <a:xfrm>
            <a:off x="5666218" y="1222767"/>
            <a:ext cx="786338" cy="786975"/>
            <a:chOff x="8700762" y="4447800"/>
            <a:chExt cx="2075515" cy="2077200"/>
          </a:xfrm>
          <a:solidFill>
            <a:srgbClr val="FFC000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FC0D0D-E7F4-442B-8B8E-55FDC71EF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60A5B9A-E8FA-4807-BC4A-46A305B73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B226A1-3605-42C5-A1BF-0260E73D60B9}"/>
              </a:ext>
            </a:extLst>
          </p:cNvPr>
          <p:cNvGrpSpPr/>
          <p:nvPr/>
        </p:nvGrpSpPr>
        <p:grpSpPr>
          <a:xfrm>
            <a:off x="5673466" y="3322401"/>
            <a:ext cx="786338" cy="786975"/>
            <a:chOff x="8700762" y="4447800"/>
            <a:chExt cx="2075515" cy="2077200"/>
          </a:xfrm>
          <a:solidFill>
            <a:srgbClr val="FFC000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2302295-E0D5-441D-8560-8FD012AA1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6A67963D-5CAE-4EB7-874B-2185C245F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4" y="4518881"/>
              <a:ext cx="1935032" cy="1935035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D29FD-996E-4D60-B7B1-96C0B182C358}"/>
              </a:ext>
            </a:extLst>
          </p:cNvPr>
          <p:cNvGrpSpPr/>
          <p:nvPr/>
        </p:nvGrpSpPr>
        <p:grpSpPr>
          <a:xfrm>
            <a:off x="5673466" y="2232992"/>
            <a:ext cx="786338" cy="786975"/>
            <a:chOff x="8700762" y="4447800"/>
            <a:chExt cx="2075515" cy="2077200"/>
          </a:xfrm>
          <a:solidFill>
            <a:srgbClr val="FFC000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1F01BE-389C-4F99-8C7E-333E3D0B2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CD4E47DC-83B1-41D6-B969-D5060B87C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4" y="4518881"/>
              <a:ext cx="1935032" cy="1935035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F2F8DEC-CDCE-4F2E-9118-6223DFC37E8D}"/>
              </a:ext>
            </a:extLst>
          </p:cNvPr>
          <p:cNvGrpSpPr/>
          <p:nvPr/>
        </p:nvGrpSpPr>
        <p:grpSpPr>
          <a:xfrm>
            <a:off x="6777278" y="1143650"/>
            <a:ext cx="3624564" cy="1107538"/>
            <a:chOff x="13986421" y="2198365"/>
            <a:chExt cx="3768671" cy="177205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30B26E-2CFF-44A9-B8E1-AB2E28E5B1EF}"/>
                </a:ext>
              </a:extLst>
            </p:cNvPr>
            <p:cNvSpPr/>
            <p:nvPr/>
          </p:nvSpPr>
          <p:spPr>
            <a:xfrm>
              <a:off x="13986421" y="2640830"/>
              <a:ext cx="3768671" cy="1329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100%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kentang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pilihan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ditanam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dipelihara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oleh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petani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lokal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secara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organik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bumbu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rempah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berkualitas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tinggi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7D4C30-3F98-4C07-AFDA-BE567D101ED4}"/>
                </a:ext>
              </a:extLst>
            </p:cNvPr>
            <p:cNvSpPr/>
            <p:nvPr/>
          </p:nvSpPr>
          <p:spPr>
            <a:xfrm>
              <a:off x="13986421" y="2198365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C000"/>
                  </a:solidFill>
                  <a:cs typeface="Segoe UI" panose="020B0502040204020203" pitchFamily="34" charset="0"/>
                </a:rPr>
                <a:t>Bahan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Baku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B87587A-1106-4C71-BEC4-3321B5841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73" y="169498"/>
            <a:ext cx="978533" cy="997577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E350CC2-EC3A-47D2-AEE5-6ACB0F908EAE}"/>
              </a:ext>
            </a:extLst>
          </p:cNvPr>
          <p:cNvGrpSpPr/>
          <p:nvPr/>
        </p:nvGrpSpPr>
        <p:grpSpPr>
          <a:xfrm>
            <a:off x="6784526" y="2174369"/>
            <a:ext cx="3514042" cy="896400"/>
            <a:chOff x="13986421" y="2198365"/>
            <a:chExt cx="4575386" cy="14342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503DA4-E391-4D22-8304-68325B36AF0D}"/>
                </a:ext>
              </a:extLst>
            </p:cNvPr>
            <p:cNvSpPr/>
            <p:nvPr/>
          </p:nvSpPr>
          <p:spPr>
            <a:xfrm>
              <a:off x="13986421" y="2598475"/>
              <a:ext cx="4005041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Proses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pembersihan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pengirisan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proses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penggorengan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khusus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menyebabkan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tingkat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kematangan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kentang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sempurna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8DB914-D96C-4DE4-B138-819CE7B6B490}"/>
                </a:ext>
              </a:extLst>
            </p:cNvPr>
            <p:cNvSpPr/>
            <p:nvPr/>
          </p:nvSpPr>
          <p:spPr>
            <a:xfrm>
              <a:off x="13986421" y="2198365"/>
              <a:ext cx="4575386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cs typeface="Segoe UI" panose="020B0502040204020203" pitchFamily="34" charset="0"/>
                </a:rPr>
                <a:t>Proses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Produksi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27F6BF-33DA-4990-BC6D-B7AC4C52202A}"/>
              </a:ext>
            </a:extLst>
          </p:cNvPr>
          <p:cNvGrpSpPr/>
          <p:nvPr/>
        </p:nvGrpSpPr>
        <p:grpSpPr>
          <a:xfrm>
            <a:off x="6784526" y="4291828"/>
            <a:ext cx="4016212" cy="896400"/>
            <a:chOff x="13986421" y="2198365"/>
            <a:chExt cx="4272775" cy="143423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FF1B6AA-D995-4342-9D4B-D9F2AA676BFC}"/>
                </a:ext>
              </a:extLst>
            </p:cNvPr>
            <p:cNvSpPr/>
            <p:nvPr/>
          </p:nvSpPr>
          <p:spPr>
            <a:xfrm>
              <a:off x="13986421" y="2598475"/>
              <a:ext cx="3768671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Kering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Kentang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Cap KOKI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lezat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perpaduan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antara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manis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pedas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seimbang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memunculkan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sensasi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cita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di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lidah</a:t>
              </a:r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60623D-2663-4CDB-8593-0A7BF2EE649F}"/>
                </a:ext>
              </a:extLst>
            </p:cNvPr>
            <p:cNvSpPr/>
            <p:nvPr/>
          </p:nvSpPr>
          <p:spPr>
            <a:xfrm>
              <a:off x="13986421" y="2198365"/>
              <a:ext cx="4272775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C000"/>
                  </a:solidFill>
                  <a:cs typeface="Segoe UI" panose="020B0502040204020203" pitchFamily="34" charset="0"/>
                </a:rPr>
                <a:t>Cita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Rasa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Unik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0550668-F512-45D6-B9CF-C7119AAC0CC8}"/>
              </a:ext>
            </a:extLst>
          </p:cNvPr>
          <p:cNvGrpSpPr/>
          <p:nvPr/>
        </p:nvGrpSpPr>
        <p:grpSpPr>
          <a:xfrm>
            <a:off x="6769076" y="3227984"/>
            <a:ext cx="3581124" cy="1081066"/>
            <a:chOff x="13986421" y="2198365"/>
            <a:chExt cx="3682061" cy="172970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8B88B14-286B-4687-9D1A-1E68C202A444}"/>
                </a:ext>
              </a:extLst>
            </p:cNvPr>
            <p:cNvSpPr/>
            <p:nvPr/>
          </p:nvSpPr>
          <p:spPr>
            <a:xfrm>
              <a:off x="13986421" y="2598475"/>
              <a:ext cx="3412077" cy="1329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Potongan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kentang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tipis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kering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memberikan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cita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renyah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tahan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lama </a:t>
              </a: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43C7A9-60A0-49C4-BE48-A43004B06B96}"/>
                </a:ext>
              </a:extLst>
            </p:cNvPr>
            <p:cNvSpPr/>
            <p:nvPr/>
          </p:nvSpPr>
          <p:spPr>
            <a:xfrm>
              <a:off x="13986421" y="2198365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C000"/>
                  </a:solidFill>
                  <a:cs typeface="Segoe UI" panose="020B0502040204020203" pitchFamily="34" charset="0"/>
                </a:rPr>
                <a:t>Tekstur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Produk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46FBAF5-735D-40FA-9002-64FC1BA65A52}"/>
              </a:ext>
            </a:extLst>
          </p:cNvPr>
          <p:cNvGrpSpPr/>
          <p:nvPr/>
        </p:nvGrpSpPr>
        <p:grpSpPr>
          <a:xfrm>
            <a:off x="5700078" y="4411810"/>
            <a:ext cx="786338" cy="786975"/>
            <a:chOff x="8700762" y="4447800"/>
            <a:chExt cx="2075515" cy="2077200"/>
          </a:xfrm>
          <a:solidFill>
            <a:srgbClr val="FFC000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65D5D4-DC86-4C91-826E-EB6710461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9490EFAC-5BC6-4584-B62B-F7E418897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86BE724-E177-4B7A-98A6-9F0D9A3E983A}"/>
              </a:ext>
            </a:extLst>
          </p:cNvPr>
          <p:cNvSpPr/>
          <p:nvPr/>
        </p:nvSpPr>
        <p:spPr>
          <a:xfrm flipH="1">
            <a:off x="7013998" y="525657"/>
            <a:ext cx="307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Cap </a:t>
            </a:r>
            <a:r>
              <a:rPr lang="en-US" sz="2800" b="1" i="1" dirty="0">
                <a:solidFill>
                  <a:srgbClr val="FFC000"/>
                </a:solidFill>
                <a:cs typeface="Segoe UI" panose="020B0502040204020203" pitchFamily="34" charset="0"/>
              </a:rPr>
              <a:t>Koki</a:t>
            </a:r>
            <a:endParaRPr lang="en-US" sz="2800" b="1" i="1" dirty="0">
              <a:solidFill>
                <a:srgbClr val="FFC000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8433E1-A631-469B-BAB2-5A53EB8EB862}"/>
              </a:ext>
            </a:extLst>
          </p:cNvPr>
          <p:cNvGrpSpPr/>
          <p:nvPr/>
        </p:nvGrpSpPr>
        <p:grpSpPr>
          <a:xfrm>
            <a:off x="5905722" y="4597065"/>
            <a:ext cx="396000" cy="39600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92" name="AutoShape 81">
              <a:extLst>
                <a:ext uri="{FF2B5EF4-FFF2-40B4-BE49-F238E27FC236}">
                  <a16:creationId xmlns:a16="http://schemas.microsoft.com/office/drawing/2014/main" id="{838222CF-1106-4D69-BBBB-A7C6D3AD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93" name="AutoShape 82">
              <a:extLst>
                <a:ext uri="{FF2B5EF4-FFF2-40B4-BE49-F238E27FC236}">
                  <a16:creationId xmlns:a16="http://schemas.microsoft.com/office/drawing/2014/main" id="{F509F8F1-EF86-4248-9949-3C7529046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A1EEA68-1B3F-44DF-B25B-4835081292DB}"/>
              </a:ext>
            </a:extLst>
          </p:cNvPr>
          <p:cNvGrpSpPr/>
          <p:nvPr/>
        </p:nvGrpSpPr>
        <p:grpSpPr>
          <a:xfrm>
            <a:off x="5849938" y="2329222"/>
            <a:ext cx="432000" cy="504000"/>
            <a:chOff x="557213" y="3224213"/>
            <a:chExt cx="2503487" cy="3016250"/>
          </a:xfrm>
          <a:solidFill>
            <a:schemeClr val="bg1"/>
          </a:solidFill>
        </p:grpSpPr>
        <p:sp>
          <p:nvSpPr>
            <p:cNvPr id="95" name="Freeform 162">
              <a:extLst>
                <a:ext uri="{FF2B5EF4-FFF2-40B4-BE49-F238E27FC236}">
                  <a16:creationId xmlns:a16="http://schemas.microsoft.com/office/drawing/2014/main" id="{160BC5CC-D071-42C7-847A-1E91BC9C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2 w 62"/>
                <a:gd name="T3" fmla="*/ 92 h 96"/>
                <a:gd name="T4" fmla="*/ 50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0 w 62"/>
                <a:gd name="T15" fmla="*/ 12 h 96"/>
                <a:gd name="T16" fmla="*/ 42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0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0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2" y="92"/>
                  </a:lnTo>
                  <a:lnTo>
                    <a:pt x="50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0" y="12"/>
                  </a:lnTo>
                  <a:lnTo>
                    <a:pt x="42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0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163">
              <a:extLst>
                <a:ext uri="{FF2B5EF4-FFF2-40B4-BE49-F238E27FC236}">
                  <a16:creationId xmlns:a16="http://schemas.microsoft.com/office/drawing/2014/main" id="{DEA33FA6-EA77-48C2-84E9-FA3C3549B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3 w 62"/>
                <a:gd name="T3" fmla="*/ 92 h 96"/>
                <a:gd name="T4" fmla="*/ 54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4 w 62"/>
                <a:gd name="T15" fmla="*/ 12 h 96"/>
                <a:gd name="T16" fmla="*/ 43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4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4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3" y="92"/>
                  </a:lnTo>
                  <a:lnTo>
                    <a:pt x="54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4" y="12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4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164">
              <a:extLst>
                <a:ext uri="{FF2B5EF4-FFF2-40B4-BE49-F238E27FC236}">
                  <a16:creationId xmlns:a16="http://schemas.microsoft.com/office/drawing/2014/main" id="{BA536E62-4251-4CE6-A628-142D59D0D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749800"/>
              <a:ext cx="411162" cy="134938"/>
            </a:xfrm>
            <a:custGeom>
              <a:avLst/>
              <a:gdLst>
                <a:gd name="T0" fmla="*/ 16 w 259"/>
                <a:gd name="T1" fmla="*/ 54 h 85"/>
                <a:gd name="T2" fmla="*/ 39 w 259"/>
                <a:gd name="T3" fmla="*/ 66 h 85"/>
                <a:gd name="T4" fmla="*/ 66 w 259"/>
                <a:gd name="T5" fmla="*/ 77 h 85"/>
                <a:gd name="T6" fmla="*/ 97 w 259"/>
                <a:gd name="T7" fmla="*/ 81 h 85"/>
                <a:gd name="T8" fmla="*/ 131 w 259"/>
                <a:gd name="T9" fmla="*/ 85 h 85"/>
                <a:gd name="T10" fmla="*/ 162 w 259"/>
                <a:gd name="T11" fmla="*/ 81 h 85"/>
                <a:gd name="T12" fmla="*/ 193 w 259"/>
                <a:gd name="T13" fmla="*/ 77 h 85"/>
                <a:gd name="T14" fmla="*/ 224 w 259"/>
                <a:gd name="T15" fmla="*/ 66 h 85"/>
                <a:gd name="T16" fmla="*/ 247 w 259"/>
                <a:gd name="T17" fmla="*/ 54 h 85"/>
                <a:gd name="T18" fmla="*/ 255 w 259"/>
                <a:gd name="T19" fmla="*/ 47 h 85"/>
                <a:gd name="T20" fmla="*/ 259 w 259"/>
                <a:gd name="T21" fmla="*/ 35 h 85"/>
                <a:gd name="T22" fmla="*/ 259 w 259"/>
                <a:gd name="T23" fmla="*/ 23 h 85"/>
                <a:gd name="T24" fmla="*/ 255 w 259"/>
                <a:gd name="T25" fmla="*/ 12 h 85"/>
                <a:gd name="T26" fmla="*/ 247 w 259"/>
                <a:gd name="T27" fmla="*/ 4 h 85"/>
                <a:gd name="T28" fmla="*/ 236 w 259"/>
                <a:gd name="T29" fmla="*/ 0 h 85"/>
                <a:gd name="T30" fmla="*/ 224 w 259"/>
                <a:gd name="T31" fmla="*/ 0 h 85"/>
                <a:gd name="T32" fmla="*/ 212 w 259"/>
                <a:gd name="T33" fmla="*/ 4 h 85"/>
                <a:gd name="T34" fmla="*/ 197 w 259"/>
                <a:gd name="T35" fmla="*/ 12 h 85"/>
                <a:gd name="T36" fmla="*/ 178 w 259"/>
                <a:gd name="T37" fmla="*/ 16 h 85"/>
                <a:gd name="T38" fmla="*/ 131 w 259"/>
                <a:gd name="T39" fmla="*/ 23 h 85"/>
                <a:gd name="T40" fmla="*/ 85 w 259"/>
                <a:gd name="T41" fmla="*/ 16 h 85"/>
                <a:gd name="T42" fmla="*/ 66 w 259"/>
                <a:gd name="T43" fmla="*/ 12 h 85"/>
                <a:gd name="T44" fmla="*/ 50 w 259"/>
                <a:gd name="T45" fmla="*/ 4 h 85"/>
                <a:gd name="T46" fmla="*/ 39 w 259"/>
                <a:gd name="T47" fmla="*/ 0 h 85"/>
                <a:gd name="T48" fmla="*/ 27 w 259"/>
                <a:gd name="T49" fmla="*/ 0 h 85"/>
                <a:gd name="T50" fmla="*/ 16 w 259"/>
                <a:gd name="T51" fmla="*/ 4 h 85"/>
                <a:gd name="T52" fmla="*/ 8 w 259"/>
                <a:gd name="T53" fmla="*/ 12 h 85"/>
                <a:gd name="T54" fmla="*/ 0 w 259"/>
                <a:gd name="T55" fmla="*/ 23 h 85"/>
                <a:gd name="T56" fmla="*/ 0 w 259"/>
                <a:gd name="T57" fmla="*/ 35 h 85"/>
                <a:gd name="T58" fmla="*/ 8 w 259"/>
                <a:gd name="T59" fmla="*/ 47 h 85"/>
                <a:gd name="T60" fmla="*/ 16 w 259"/>
                <a:gd name="T61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9" h="85">
                  <a:moveTo>
                    <a:pt x="16" y="54"/>
                  </a:moveTo>
                  <a:lnTo>
                    <a:pt x="39" y="66"/>
                  </a:lnTo>
                  <a:lnTo>
                    <a:pt x="66" y="77"/>
                  </a:lnTo>
                  <a:lnTo>
                    <a:pt x="97" y="81"/>
                  </a:lnTo>
                  <a:lnTo>
                    <a:pt x="131" y="85"/>
                  </a:lnTo>
                  <a:lnTo>
                    <a:pt x="162" y="81"/>
                  </a:lnTo>
                  <a:lnTo>
                    <a:pt x="193" y="77"/>
                  </a:lnTo>
                  <a:lnTo>
                    <a:pt x="224" y="66"/>
                  </a:lnTo>
                  <a:lnTo>
                    <a:pt x="247" y="54"/>
                  </a:lnTo>
                  <a:lnTo>
                    <a:pt x="255" y="47"/>
                  </a:lnTo>
                  <a:lnTo>
                    <a:pt x="259" y="35"/>
                  </a:lnTo>
                  <a:lnTo>
                    <a:pt x="259" y="23"/>
                  </a:lnTo>
                  <a:lnTo>
                    <a:pt x="255" y="12"/>
                  </a:lnTo>
                  <a:lnTo>
                    <a:pt x="247" y="4"/>
                  </a:lnTo>
                  <a:lnTo>
                    <a:pt x="236" y="0"/>
                  </a:lnTo>
                  <a:lnTo>
                    <a:pt x="224" y="0"/>
                  </a:lnTo>
                  <a:lnTo>
                    <a:pt x="212" y="4"/>
                  </a:lnTo>
                  <a:lnTo>
                    <a:pt x="197" y="12"/>
                  </a:lnTo>
                  <a:lnTo>
                    <a:pt x="178" y="16"/>
                  </a:lnTo>
                  <a:lnTo>
                    <a:pt x="131" y="23"/>
                  </a:lnTo>
                  <a:lnTo>
                    <a:pt x="85" y="16"/>
                  </a:lnTo>
                  <a:lnTo>
                    <a:pt x="66" y="12"/>
                  </a:lnTo>
                  <a:lnTo>
                    <a:pt x="50" y="4"/>
                  </a:lnTo>
                  <a:lnTo>
                    <a:pt x="39" y="0"/>
                  </a:lnTo>
                  <a:lnTo>
                    <a:pt x="27" y="0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23"/>
                  </a:lnTo>
                  <a:lnTo>
                    <a:pt x="0" y="35"/>
                  </a:lnTo>
                  <a:lnTo>
                    <a:pt x="8" y="47"/>
                  </a:lnTo>
                  <a:lnTo>
                    <a:pt x="1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165">
              <a:extLst>
                <a:ext uri="{FF2B5EF4-FFF2-40B4-BE49-F238E27FC236}">
                  <a16:creationId xmlns:a16="http://schemas.microsoft.com/office/drawing/2014/main" id="{1831C50F-DE9B-487D-848F-689D2906C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503487" cy="3016250"/>
            </a:xfrm>
            <a:custGeom>
              <a:avLst/>
              <a:gdLst>
                <a:gd name="T0" fmla="*/ 1195 w 1577"/>
                <a:gd name="T1" fmla="*/ 981 h 1900"/>
                <a:gd name="T2" fmla="*/ 1315 w 1577"/>
                <a:gd name="T3" fmla="*/ 292 h 1900"/>
                <a:gd name="T4" fmla="*/ 1087 w 1577"/>
                <a:gd name="T5" fmla="*/ 65 h 1900"/>
                <a:gd name="T6" fmla="*/ 860 w 1577"/>
                <a:gd name="T7" fmla="*/ 7 h 1900"/>
                <a:gd name="T8" fmla="*/ 802 w 1577"/>
                <a:gd name="T9" fmla="*/ 0 h 1900"/>
                <a:gd name="T10" fmla="*/ 733 w 1577"/>
                <a:gd name="T11" fmla="*/ 4 h 1900"/>
                <a:gd name="T12" fmla="*/ 540 w 1577"/>
                <a:gd name="T13" fmla="*/ 69 h 1900"/>
                <a:gd name="T14" fmla="*/ 270 w 1577"/>
                <a:gd name="T15" fmla="*/ 246 h 1900"/>
                <a:gd name="T16" fmla="*/ 374 w 1577"/>
                <a:gd name="T17" fmla="*/ 946 h 1900"/>
                <a:gd name="T18" fmla="*/ 135 w 1577"/>
                <a:gd name="T19" fmla="*/ 1342 h 1900"/>
                <a:gd name="T20" fmla="*/ 0 w 1577"/>
                <a:gd name="T21" fmla="*/ 1769 h 1900"/>
                <a:gd name="T22" fmla="*/ 131 w 1577"/>
                <a:gd name="T23" fmla="*/ 1900 h 1900"/>
                <a:gd name="T24" fmla="*/ 1573 w 1577"/>
                <a:gd name="T25" fmla="*/ 1796 h 1900"/>
                <a:gd name="T26" fmla="*/ 1473 w 1577"/>
                <a:gd name="T27" fmla="*/ 1354 h 1900"/>
                <a:gd name="T28" fmla="*/ 1153 w 1577"/>
                <a:gd name="T29" fmla="*/ 554 h 1900"/>
                <a:gd name="T30" fmla="*/ 355 w 1577"/>
                <a:gd name="T31" fmla="*/ 200 h 1900"/>
                <a:gd name="T32" fmla="*/ 532 w 1577"/>
                <a:gd name="T33" fmla="*/ 150 h 1900"/>
                <a:gd name="T34" fmla="*/ 613 w 1577"/>
                <a:gd name="T35" fmla="*/ 142 h 1900"/>
                <a:gd name="T36" fmla="*/ 752 w 1577"/>
                <a:gd name="T37" fmla="*/ 61 h 1900"/>
                <a:gd name="T38" fmla="*/ 814 w 1577"/>
                <a:gd name="T39" fmla="*/ 61 h 1900"/>
                <a:gd name="T40" fmla="*/ 937 w 1577"/>
                <a:gd name="T41" fmla="*/ 115 h 1900"/>
                <a:gd name="T42" fmla="*/ 1045 w 1577"/>
                <a:gd name="T43" fmla="*/ 184 h 1900"/>
                <a:gd name="T44" fmla="*/ 1149 w 1577"/>
                <a:gd name="T45" fmla="*/ 138 h 1900"/>
                <a:gd name="T46" fmla="*/ 1234 w 1577"/>
                <a:gd name="T47" fmla="*/ 365 h 1900"/>
                <a:gd name="T48" fmla="*/ 424 w 1577"/>
                <a:gd name="T49" fmla="*/ 650 h 1900"/>
                <a:gd name="T50" fmla="*/ 841 w 1577"/>
                <a:gd name="T51" fmla="*/ 1173 h 1900"/>
                <a:gd name="T52" fmla="*/ 424 w 1577"/>
                <a:gd name="T53" fmla="*/ 877 h 1900"/>
                <a:gd name="T54" fmla="*/ 744 w 1577"/>
                <a:gd name="T55" fmla="*/ 1458 h 1900"/>
                <a:gd name="T56" fmla="*/ 602 w 1577"/>
                <a:gd name="T57" fmla="*/ 1508 h 1900"/>
                <a:gd name="T58" fmla="*/ 694 w 1577"/>
                <a:gd name="T59" fmla="*/ 1331 h 1900"/>
                <a:gd name="T60" fmla="*/ 559 w 1577"/>
                <a:gd name="T61" fmla="*/ 1261 h 1900"/>
                <a:gd name="T62" fmla="*/ 856 w 1577"/>
                <a:gd name="T63" fmla="*/ 1234 h 1900"/>
                <a:gd name="T64" fmla="*/ 898 w 1577"/>
                <a:gd name="T65" fmla="*/ 1261 h 1900"/>
                <a:gd name="T66" fmla="*/ 617 w 1577"/>
                <a:gd name="T67" fmla="*/ 1231 h 1900"/>
                <a:gd name="T68" fmla="*/ 883 w 1577"/>
                <a:gd name="T69" fmla="*/ 1331 h 1900"/>
                <a:gd name="T70" fmla="*/ 945 w 1577"/>
                <a:gd name="T71" fmla="*/ 1377 h 1900"/>
                <a:gd name="T72" fmla="*/ 837 w 1577"/>
                <a:gd name="T73" fmla="*/ 1458 h 1900"/>
                <a:gd name="T74" fmla="*/ 975 w 1577"/>
                <a:gd name="T75" fmla="*/ 1508 h 1900"/>
                <a:gd name="T76" fmla="*/ 590 w 1577"/>
                <a:gd name="T77" fmla="*/ 1800 h 1900"/>
                <a:gd name="T78" fmla="*/ 659 w 1577"/>
                <a:gd name="T79" fmla="*/ 1800 h 1900"/>
                <a:gd name="T80" fmla="*/ 929 w 1577"/>
                <a:gd name="T81" fmla="*/ 1827 h 1900"/>
                <a:gd name="T82" fmla="*/ 979 w 1577"/>
                <a:gd name="T83" fmla="*/ 1777 h 1900"/>
                <a:gd name="T84" fmla="*/ 1515 w 1577"/>
                <a:gd name="T85" fmla="*/ 1769 h 1900"/>
                <a:gd name="T86" fmla="*/ 1303 w 1577"/>
                <a:gd name="T87" fmla="*/ 1715 h 1900"/>
                <a:gd name="T88" fmla="*/ 1045 w 1577"/>
                <a:gd name="T89" fmla="*/ 1838 h 1900"/>
                <a:gd name="T90" fmla="*/ 933 w 1577"/>
                <a:gd name="T91" fmla="*/ 1708 h 1900"/>
                <a:gd name="T92" fmla="*/ 721 w 1577"/>
                <a:gd name="T93" fmla="*/ 1800 h 1900"/>
                <a:gd name="T94" fmla="*/ 586 w 1577"/>
                <a:gd name="T95" fmla="*/ 1712 h 1900"/>
                <a:gd name="T96" fmla="*/ 324 w 1577"/>
                <a:gd name="T97" fmla="*/ 1723 h 1900"/>
                <a:gd name="T98" fmla="*/ 266 w 1577"/>
                <a:gd name="T99" fmla="*/ 1838 h 1900"/>
                <a:gd name="T100" fmla="*/ 89 w 1577"/>
                <a:gd name="T101" fmla="*/ 1450 h 1900"/>
                <a:gd name="T102" fmla="*/ 559 w 1577"/>
                <a:gd name="T103" fmla="*/ 1461 h 1900"/>
                <a:gd name="T104" fmla="*/ 671 w 1577"/>
                <a:gd name="T105" fmla="*/ 1611 h 1900"/>
                <a:gd name="T106" fmla="*/ 910 w 1577"/>
                <a:gd name="T107" fmla="*/ 1611 h 1900"/>
                <a:gd name="T108" fmla="*/ 1022 w 1577"/>
                <a:gd name="T109" fmla="*/ 1461 h 1900"/>
                <a:gd name="T110" fmla="*/ 1492 w 1577"/>
                <a:gd name="T111" fmla="*/ 1450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7" h="1900">
                  <a:moveTo>
                    <a:pt x="1442" y="1342"/>
                  </a:moveTo>
                  <a:lnTo>
                    <a:pt x="1083" y="1223"/>
                  </a:lnTo>
                  <a:lnTo>
                    <a:pt x="1083" y="1108"/>
                  </a:lnTo>
                  <a:lnTo>
                    <a:pt x="1091" y="1108"/>
                  </a:lnTo>
                  <a:lnTo>
                    <a:pt x="1118" y="1088"/>
                  </a:lnTo>
                  <a:lnTo>
                    <a:pt x="1141" y="1065"/>
                  </a:lnTo>
                  <a:lnTo>
                    <a:pt x="1180" y="1011"/>
                  </a:lnTo>
                  <a:lnTo>
                    <a:pt x="1195" y="981"/>
                  </a:lnTo>
                  <a:lnTo>
                    <a:pt x="1207" y="946"/>
                  </a:lnTo>
                  <a:lnTo>
                    <a:pt x="1214" y="911"/>
                  </a:lnTo>
                  <a:lnTo>
                    <a:pt x="1214" y="877"/>
                  </a:lnTo>
                  <a:lnTo>
                    <a:pt x="1214" y="481"/>
                  </a:lnTo>
                  <a:lnTo>
                    <a:pt x="1257" y="442"/>
                  </a:lnTo>
                  <a:lnTo>
                    <a:pt x="1288" y="400"/>
                  </a:lnTo>
                  <a:lnTo>
                    <a:pt x="1307" y="346"/>
                  </a:lnTo>
                  <a:lnTo>
                    <a:pt x="1315" y="292"/>
                  </a:lnTo>
                  <a:lnTo>
                    <a:pt x="1311" y="246"/>
                  </a:lnTo>
                  <a:lnTo>
                    <a:pt x="1295" y="204"/>
                  </a:lnTo>
                  <a:lnTo>
                    <a:pt x="1276" y="165"/>
                  </a:lnTo>
                  <a:lnTo>
                    <a:pt x="1245" y="130"/>
                  </a:lnTo>
                  <a:lnTo>
                    <a:pt x="1214" y="104"/>
                  </a:lnTo>
                  <a:lnTo>
                    <a:pt x="1176" y="80"/>
                  </a:lnTo>
                  <a:lnTo>
                    <a:pt x="1134" y="69"/>
                  </a:lnTo>
                  <a:lnTo>
                    <a:pt x="1087" y="65"/>
                  </a:lnTo>
                  <a:lnTo>
                    <a:pt x="1041" y="69"/>
                  </a:lnTo>
                  <a:lnTo>
                    <a:pt x="995" y="84"/>
                  </a:lnTo>
                  <a:lnTo>
                    <a:pt x="941" y="38"/>
                  </a:lnTo>
                  <a:lnTo>
                    <a:pt x="906" y="23"/>
                  </a:lnTo>
                  <a:lnTo>
                    <a:pt x="875" y="11"/>
                  </a:lnTo>
                  <a:lnTo>
                    <a:pt x="875" y="11"/>
                  </a:lnTo>
                  <a:lnTo>
                    <a:pt x="860" y="7"/>
                  </a:lnTo>
                  <a:lnTo>
                    <a:pt x="860" y="7"/>
                  </a:lnTo>
                  <a:lnTo>
                    <a:pt x="848" y="4"/>
                  </a:lnTo>
                  <a:lnTo>
                    <a:pt x="844" y="4"/>
                  </a:lnTo>
                  <a:lnTo>
                    <a:pt x="833" y="4"/>
                  </a:lnTo>
                  <a:lnTo>
                    <a:pt x="833" y="0"/>
                  </a:lnTo>
                  <a:lnTo>
                    <a:pt x="817" y="0"/>
                  </a:lnTo>
                  <a:lnTo>
                    <a:pt x="817" y="0"/>
                  </a:lnTo>
                  <a:lnTo>
                    <a:pt x="806" y="0"/>
                  </a:lnTo>
                  <a:lnTo>
                    <a:pt x="802" y="0"/>
                  </a:lnTo>
                  <a:lnTo>
                    <a:pt x="790" y="0"/>
                  </a:lnTo>
                  <a:lnTo>
                    <a:pt x="775" y="0"/>
                  </a:lnTo>
                  <a:lnTo>
                    <a:pt x="775" y="0"/>
                  </a:lnTo>
                  <a:lnTo>
                    <a:pt x="763" y="0"/>
                  </a:lnTo>
                  <a:lnTo>
                    <a:pt x="760" y="0"/>
                  </a:lnTo>
                  <a:lnTo>
                    <a:pt x="748" y="0"/>
                  </a:lnTo>
                  <a:lnTo>
                    <a:pt x="744" y="4"/>
                  </a:lnTo>
                  <a:lnTo>
                    <a:pt x="733" y="4"/>
                  </a:lnTo>
                  <a:lnTo>
                    <a:pt x="733" y="4"/>
                  </a:lnTo>
                  <a:lnTo>
                    <a:pt x="717" y="7"/>
                  </a:lnTo>
                  <a:lnTo>
                    <a:pt x="717" y="7"/>
                  </a:lnTo>
                  <a:lnTo>
                    <a:pt x="682" y="19"/>
                  </a:lnTo>
                  <a:lnTo>
                    <a:pt x="648" y="34"/>
                  </a:lnTo>
                  <a:lnTo>
                    <a:pt x="613" y="57"/>
                  </a:lnTo>
                  <a:lnTo>
                    <a:pt x="582" y="84"/>
                  </a:lnTo>
                  <a:lnTo>
                    <a:pt x="540" y="69"/>
                  </a:lnTo>
                  <a:lnTo>
                    <a:pt x="494" y="65"/>
                  </a:lnTo>
                  <a:lnTo>
                    <a:pt x="447" y="69"/>
                  </a:lnTo>
                  <a:lnTo>
                    <a:pt x="405" y="80"/>
                  </a:lnTo>
                  <a:lnTo>
                    <a:pt x="366" y="104"/>
                  </a:lnTo>
                  <a:lnTo>
                    <a:pt x="332" y="130"/>
                  </a:lnTo>
                  <a:lnTo>
                    <a:pt x="305" y="165"/>
                  </a:lnTo>
                  <a:lnTo>
                    <a:pt x="285" y="204"/>
                  </a:lnTo>
                  <a:lnTo>
                    <a:pt x="270" y="246"/>
                  </a:lnTo>
                  <a:lnTo>
                    <a:pt x="266" y="292"/>
                  </a:lnTo>
                  <a:lnTo>
                    <a:pt x="274" y="346"/>
                  </a:lnTo>
                  <a:lnTo>
                    <a:pt x="293" y="400"/>
                  </a:lnTo>
                  <a:lnTo>
                    <a:pt x="324" y="442"/>
                  </a:lnTo>
                  <a:lnTo>
                    <a:pt x="363" y="481"/>
                  </a:lnTo>
                  <a:lnTo>
                    <a:pt x="363" y="877"/>
                  </a:lnTo>
                  <a:lnTo>
                    <a:pt x="366" y="911"/>
                  </a:lnTo>
                  <a:lnTo>
                    <a:pt x="374" y="946"/>
                  </a:lnTo>
                  <a:lnTo>
                    <a:pt x="382" y="981"/>
                  </a:lnTo>
                  <a:lnTo>
                    <a:pt x="397" y="1011"/>
                  </a:lnTo>
                  <a:lnTo>
                    <a:pt x="436" y="1065"/>
                  </a:lnTo>
                  <a:lnTo>
                    <a:pt x="463" y="1088"/>
                  </a:lnTo>
                  <a:lnTo>
                    <a:pt x="490" y="1108"/>
                  </a:lnTo>
                  <a:lnTo>
                    <a:pt x="497" y="1108"/>
                  </a:lnTo>
                  <a:lnTo>
                    <a:pt x="497" y="1223"/>
                  </a:lnTo>
                  <a:lnTo>
                    <a:pt x="135" y="1342"/>
                  </a:lnTo>
                  <a:lnTo>
                    <a:pt x="108" y="1354"/>
                  </a:lnTo>
                  <a:lnTo>
                    <a:pt x="81" y="1369"/>
                  </a:lnTo>
                  <a:lnTo>
                    <a:pt x="39" y="1411"/>
                  </a:lnTo>
                  <a:lnTo>
                    <a:pt x="23" y="1438"/>
                  </a:lnTo>
                  <a:lnTo>
                    <a:pt x="12" y="1465"/>
                  </a:lnTo>
                  <a:lnTo>
                    <a:pt x="4" y="1496"/>
                  </a:lnTo>
                  <a:lnTo>
                    <a:pt x="0" y="1527"/>
                  </a:lnTo>
                  <a:lnTo>
                    <a:pt x="0" y="1769"/>
                  </a:lnTo>
                  <a:lnTo>
                    <a:pt x="4" y="1796"/>
                  </a:lnTo>
                  <a:lnTo>
                    <a:pt x="12" y="1819"/>
                  </a:lnTo>
                  <a:lnTo>
                    <a:pt x="23" y="1842"/>
                  </a:lnTo>
                  <a:lnTo>
                    <a:pt x="39" y="1862"/>
                  </a:lnTo>
                  <a:lnTo>
                    <a:pt x="58" y="1877"/>
                  </a:lnTo>
                  <a:lnTo>
                    <a:pt x="81" y="1888"/>
                  </a:lnTo>
                  <a:lnTo>
                    <a:pt x="104" y="1896"/>
                  </a:lnTo>
                  <a:lnTo>
                    <a:pt x="131" y="1900"/>
                  </a:lnTo>
                  <a:lnTo>
                    <a:pt x="1446" y="1900"/>
                  </a:lnTo>
                  <a:lnTo>
                    <a:pt x="1473" y="1896"/>
                  </a:lnTo>
                  <a:lnTo>
                    <a:pt x="1500" y="1888"/>
                  </a:lnTo>
                  <a:lnTo>
                    <a:pt x="1519" y="1877"/>
                  </a:lnTo>
                  <a:lnTo>
                    <a:pt x="1538" y="1862"/>
                  </a:lnTo>
                  <a:lnTo>
                    <a:pt x="1554" y="1842"/>
                  </a:lnTo>
                  <a:lnTo>
                    <a:pt x="1565" y="1819"/>
                  </a:lnTo>
                  <a:lnTo>
                    <a:pt x="1573" y="1796"/>
                  </a:lnTo>
                  <a:lnTo>
                    <a:pt x="1577" y="1769"/>
                  </a:lnTo>
                  <a:lnTo>
                    <a:pt x="1577" y="1527"/>
                  </a:lnTo>
                  <a:lnTo>
                    <a:pt x="1573" y="1496"/>
                  </a:lnTo>
                  <a:lnTo>
                    <a:pt x="1569" y="1465"/>
                  </a:lnTo>
                  <a:lnTo>
                    <a:pt x="1558" y="1438"/>
                  </a:lnTo>
                  <a:lnTo>
                    <a:pt x="1542" y="1411"/>
                  </a:lnTo>
                  <a:lnTo>
                    <a:pt x="1500" y="1369"/>
                  </a:lnTo>
                  <a:lnTo>
                    <a:pt x="1473" y="1354"/>
                  </a:lnTo>
                  <a:lnTo>
                    <a:pt x="1442" y="1342"/>
                  </a:lnTo>
                  <a:lnTo>
                    <a:pt x="1442" y="1342"/>
                  </a:lnTo>
                  <a:close/>
                  <a:moveTo>
                    <a:pt x="1153" y="554"/>
                  </a:moveTo>
                  <a:lnTo>
                    <a:pt x="1153" y="588"/>
                  </a:lnTo>
                  <a:lnTo>
                    <a:pt x="424" y="588"/>
                  </a:lnTo>
                  <a:lnTo>
                    <a:pt x="424" y="488"/>
                  </a:lnTo>
                  <a:lnTo>
                    <a:pt x="1153" y="488"/>
                  </a:lnTo>
                  <a:lnTo>
                    <a:pt x="1153" y="554"/>
                  </a:lnTo>
                  <a:close/>
                  <a:moveTo>
                    <a:pt x="393" y="427"/>
                  </a:moveTo>
                  <a:lnTo>
                    <a:pt x="366" y="400"/>
                  </a:lnTo>
                  <a:lnTo>
                    <a:pt x="343" y="365"/>
                  </a:lnTo>
                  <a:lnTo>
                    <a:pt x="332" y="330"/>
                  </a:lnTo>
                  <a:lnTo>
                    <a:pt x="328" y="292"/>
                  </a:lnTo>
                  <a:lnTo>
                    <a:pt x="332" y="257"/>
                  </a:lnTo>
                  <a:lnTo>
                    <a:pt x="339" y="227"/>
                  </a:lnTo>
                  <a:lnTo>
                    <a:pt x="355" y="200"/>
                  </a:lnTo>
                  <a:lnTo>
                    <a:pt x="378" y="173"/>
                  </a:lnTo>
                  <a:lnTo>
                    <a:pt x="401" y="154"/>
                  </a:lnTo>
                  <a:lnTo>
                    <a:pt x="428" y="138"/>
                  </a:lnTo>
                  <a:lnTo>
                    <a:pt x="459" y="130"/>
                  </a:lnTo>
                  <a:lnTo>
                    <a:pt x="494" y="127"/>
                  </a:lnTo>
                  <a:lnTo>
                    <a:pt x="517" y="127"/>
                  </a:lnTo>
                  <a:lnTo>
                    <a:pt x="544" y="134"/>
                  </a:lnTo>
                  <a:lnTo>
                    <a:pt x="532" y="150"/>
                  </a:lnTo>
                  <a:lnTo>
                    <a:pt x="528" y="161"/>
                  </a:lnTo>
                  <a:lnTo>
                    <a:pt x="528" y="173"/>
                  </a:lnTo>
                  <a:lnTo>
                    <a:pt x="536" y="184"/>
                  </a:lnTo>
                  <a:lnTo>
                    <a:pt x="544" y="192"/>
                  </a:lnTo>
                  <a:lnTo>
                    <a:pt x="559" y="196"/>
                  </a:lnTo>
                  <a:lnTo>
                    <a:pt x="575" y="192"/>
                  </a:lnTo>
                  <a:lnTo>
                    <a:pt x="586" y="180"/>
                  </a:lnTo>
                  <a:lnTo>
                    <a:pt x="613" y="142"/>
                  </a:lnTo>
                  <a:lnTo>
                    <a:pt x="613" y="142"/>
                  </a:lnTo>
                  <a:lnTo>
                    <a:pt x="640" y="115"/>
                  </a:lnTo>
                  <a:lnTo>
                    <a:pt x="671" y="92"/>
                  </a:lnTo>
                  <a:lnTo>
                    <a:pt x="706" y="77"/>
                  </a:lnTo>
                  <a:lnTo>
                    <a:pt x="740" y="65"/>
                  </a:lnTo>
                  <a:lnTo>
                    <a:pt x="740" y="65"/>
                  </a:lnTo>
                  <a:lnTo>
                    <a:pt x="752" y="61"/>
                  </a:lnTo>
                  <a:lnTo>
                    <a:pt x="752" y="61"/>
                  </a:lnTo>
                  <a:lnTo>
                    <a:pt x="763" y="61"/>
                  </a:lnTo>
                  <a:lnTo>
                    <a:pt x="763" y="61"/>
                  </a:lnTo>
                  <a:lnTo>
                    <a:pt x="775" y="61"/>
                  </a:lnTo>
                  <a:lnTo>
                    <a:pt x="779" y="61"/>
                  </a:lnTo>
                  <a:lnTo>
                    <a:pt x="790" y="61"/>
                  </a:lnTo>
                  <a:lnTo>
                    <a:pt x="802" y="61"/>
                  </a:lnTo>
                  <a:lnTo>
                    <a:pt x="802" y="61"/>
                  </a:lnTo>
                  <a:lnTo>
                    <a:pt x="814" y="61"/>
                  </a:lnTo>
                  <a:lnTo>
                    <a:pt x="817" y="61"/>
                  </a:lnTo>
                  <a:lnTo>
                    <a:pt x="825" y="61"/>
                  </a:lnTo>
                  <a:lnTo>
                    <a:pt x="829" y="61"/>
                  </a:lnTo>
                  <a:lnTo>
                    <a:pt x="841" y="65"/>
                  </a:lnTo>
                  <a:lnTo>
                    <a:pt x="841" y="65"/>
                  </a:lnTo>
                  <a:lnTo>
                    <a:pt x="875" y="77"/>
                  </a:lnTo>
                  <a:lnTo>
                    <a:pt x="910" y="92"/>
                  </a:lnTo>
                  <a:lnTo>
                    <a:pt x="937" y="115"/>
                  </a:lnTo>
                  <a:lnTo>
                    <a:pt x="964" y="142"/>
                  </a:lnTo>
                  <a:lnTo>
                    <a:pt x="968" y="142"/>
                  </a:lnTo>
                  <a:lnTo>
                    <a:pt x="995" y="180"/>
                  </a:lnTo>
                  <a:lnTo>
                    <a:pt x="1002" y="188"/>
                  </a:lnTo>
                  <a:lnTo>
                    <a:pt x="1010" y="196"/>
                  </a:lnTo>
                  <a:lnTo>
                    <a:pt x="1022" y="196"/>
                  </a:lnTo>
                  <a:lnTo>
                    <a:pt x="1033" y="192"/>
                  </a:lnTo>
                  <a:lnTo>
                    <a:pt x="1045" y="184"/>
                  </a:lnTo>
                  <a:lnTo>
                    <a:pt x="1049" y="173"/>
                  </a:lnTo>
                  <a:lnTo>
                    <a:pt x="1053" y="161"/>
                  </a:lnTo>
                  <a:lnTo>
                    <a:pt x="1049" y="150"/>
                  </a:lnTo>
                  <a:lnTo>
                    <a:pt x="1037" y="134"/>
                  </a:lnTo>
                  <a:lnTo>
                    <a:pt x="1060" y="127"/>
                  </a:lnTo>
                  <a:lnTo>
                    <a:pt x="1087" y="127"/>
                  </a:lnTo>
                  <a:lnTo>
                    <a:pt x="1118" y="130"/>
                  </a:lnTo>
                  <a:lnTo>
                    <a:pt x="1149" y="138"/>
                  </a:lnTo>
                  <a:lnTo>
                    <a:pt x="1180" y="154"/>
                  </a:lnTo>
                  <a:lnTo>
                    <a:pt x="1203" y="173"/>
                  </a:lnTo>
                  <a:lnTo>
                    <a:pt x="1222" y="200"/>
                  </a:lnTo>
                  <a:lnTo>
                    <a:pt x="1238" y="227"/>
                  </a:lnTo>
                  <a:lnTo>
                    <a:pt x="1249" y="257"/>
                  </a:lnTo>
                  <a:lnTo>
                    <a:pt x="1253" y="292"/>
                  </a:lnTo>
                  <a:lnTo>
                    <a:pt x="1249" y="330"/>
                  </a:lnTo>
                  <a:lnTo>
                    <a:pt x="1234" y="365"/>
                  </a:lnTo>
                  <a:lnTo>
                    <a:pt x="1214" y="400"/>
                  </a:lnTo>
                  <a:lnTo>
                    <a:pt x="1184" y="427"/>
                  </a:lnTo>
                  <a:lnTo>
                    <a:pt x="1184" y="427"/>
                  </a:lnTo>
                  <a:lnTo>
                    <a:pt x="393" y="427"/>
                  </a:lnTo>
                  <a:lnTo>
                    <a:pt x="393" y="427"/>
                  </a:lnTo>
                  <a:lnTo>
                    <a:pt x="393" y="427"/>
                  </a:lnTo>
                  <a:close/>
                  <a:moveTo>
                    <a:pt x="424" y="877"/>
                  </a:moveTo>
                  <a:lnTo>
                    <a:pt x="424" y="650"/>
                  </a:lnTo>
                  <a:lnTo>
                    <a:pt x="1153" y="650"/>
                  </a:lnTo>
                  <a:lnTo>
                    <a:pt x="1153" y="877"/>
                  </a:lnTo>
                  <a:lnTo>
                    <a:pt x="1145" y="931"/>
                  </a:lnTo>
                  <a:lnTo>
                    <a:pt x="1130" y="981"/>
                  </a:lnTo>
                  <a:lnTo>
                    <a:pt x="1099" y="1023"/>
                  </a:lnTo>
                  <a:lnTo>
                    <a:pt x="1056" y="1054"/>
                  </a:lnTo>
                  <a:lnTo>
                    <a:pt x="887" y="1154"/>
                  </a:lnTo>
                  <a:lnTo>
                    <a:pt x="841" y="1173"/>
                  </a:lnTo>
                  <a:lnTo>
                    <a:pt x="790" y="1181"/>
                  </a:lnTo>
                  <a:lnTo>
                    <a:pt x="740" y="1173"/>
                  </a:lnTo>
                  <a:lnTo>
                    <a:pt x="690" y="1154"/>
                  </a:lnTo>
                  <a:lnTo>
                    <a:pt x="521" y="1054"/>
                  </a:lnTo>
                  <a:lnTo>
                    <a:pt x="482" y="1023"/>
                  </a:lnTo>
                  <a:lnTo>
                    <a:pt x="451" y="981"/>
                  </a:lnTo>
                  <a:lnTo>
                    <a:pt x="432" y="931"/>
                  </a:lnTo>
                  <a:lnTo>
                    <a:pt x="424" y="877"/>
                  </a:lnTo>
                  <a:lnTo>
                    <a:pt x="424" y="877"/>
                  </a:lnTo>
                  <a:close/>
                  <a:moveTo>
                    <a:pt x="644" y="1450"/>
                  </a:moveTo>
                  <a:lnTo>
                    <a:pt x="667" y="1431"/>
                  </a:lnTo>
                  <a:lnTo>
                    <a:pt x="698" y="1411"/>
                  </a:lnTo>
                  <a:lnTo>
                    <a:pt x="729" y="1404"/>
                  </a:lnTo>
                  <a:lnTo>
                    <a:pt x="760" y="1396"/>
                  </a:lnTo>
                  <a:lnTo>
                    <a:pt x="756" y="1427"/>
                  </a:lnTo>
                  <a:lnTo>
                    <a:pt x="744" y="1458"/>
                  </a:lnTo>
                  <a:lnTo>
                    <a:pt x="729" y="1488"/>
                  </a:lnTo>
                  <a:lnTo>
                    <a:pt x="706" y="1515"/>
                  </a:lnTo>
                  <a:lnTo>
                    <a:pt x="679" y="1535"/>
                  </a:lnTo>
                  <a:lnTo>
                    <a:pt x="648" y="1554"/>
                  </a:lnTo>
                  <a:lnTo>
                    <a:pt x="621" y="1565"/>
                  </a:lnTo>
                  <a:lnTo>
                    <a:pt x="590" y="1569"/>
                  </a:lnTo>
                  <a:lnTo>
                    <a:pt x="594" y="1538"/>
                  </a:lnTo>
                  <a:lnTo>
                    <a:pt x="602" y="1508"/>
                  </a:lnTo>
                  <a:lnTo>
                    <a:pt x="621" y="1477"/>
                  </a:lnTo>
                  <a:lnTo>
                    <a:pt x="644" y="1450"/>
                  </a:lnTo>
                  <a:lnTo>
                    <a:pt x="644" y="1450"/>
                  </a:lnTo>
                  <a:close/>
                  <a:moveTo>
                    <a:pt x="559" y="1261"/>
                  </a:moveTo>
                  <a:lnTo>
                    <a:pt x="586" y="1285"/>
                  </a:lnTo>
                  <a:lnTo>
                    <a:pt x="617" y="1304"/>
                  </a:lnTo>
                  <a:lnTo>
                    <a:pt x="655" y="1319"/>
                  </a:lnTo>
                  <a:lnTo>
                    <a:pt x="694" y="1331"/>
                  </a:lnTo>
                  <a:lnTo>
                    <a:pt x="740" y="1338"/>
                  </a:lnTo>
                  <a:lnTo>
                    <a:pt x="686" y="1350"/>
                  </a:lnTo>
                  <a:lnTo>
                    <a:pt x="636" y="1377"/>
                  </a:lnTo>
                  <a:lnTo>
                    <a:pt x="609" y="1358"/>
                  </a:lnTo>
                  <a:lnTo>
                    <a:pt x="586" y="1335"/>
                  </a:lnTo>
                  <a:lnTo>
                    <a:pt x="567" y="1304"/>
                  </a:lnTo>
                  <a:lnTo>
                    <a:pt x="559" y="1261"/>
                  </a:lnTo>
                  <a:lnTo>
                    <a:pt x="559" y="1261"/>
                  </a:lnTo>
                  <a:close/>
                  <a:moveTo>
                    <a:pt x="563" y="1146"/>
                  </a:moveTo>
                  <a:lnTo>
                    <a:pt x="659" y="1208"/>
                  </a:lnTo>
                  <a:lnTo>
                    <a:pt x="690" y="1223"/>
                  </a:lnTo>
                  <a:lnTo>
                    <a:pt x="721" y="1234"/>
                  </a:lnTo>
                  <a:lnTo>
                    <a:pt x="756" y="1238"/>
                  </a:lnTo>
                  <a:lnTo>
                    <a:pt x="790" y="1242"/>
                  </a:lnTo>
                  <a:lnTo>
                    <a:pt x="825" y="1238"/>
                  </a:lnTo>
                  <a:lnTo>
                    <a:pt x="856" y="1234"/>
                  </a:lnTo>
                  <a:lnTo>
                    <a:pt x="891" y="1223"/>
                  </a:lnTo>
                  <a:lnTo>
                    <a:pt x="918" y="1208"/>
                  </a:lnTo>
                  <a:lnTo>
                    <a:pt x="1018" y="1146"/>
                  </a:lnTo>
                  <a:lnTo>
                    <a:pt x="1006" y="1181"/>
                  </a:lnTo>
                  <a:lnTo>
                    <a:pt x="987" y="1208"/>
                  </a:lnTo>
                  <a:lnTo>
                    <a:pt x="960" y="1231"/>
                  </a:lnTo>
                  <a:lnTo>
                    <a:pt x="933" y="1250"/>
                  </a:lnTo>
                  <a:lnTo>
                    <a:pt x="898" y="1261"/>
                  </a:lnTo>
                  <a:lnTo>
                    <a:pt x="864" y="1273"/>
                  </a:lnTo>
                  <a:lnTo>
                    <a:pt x="825" y="1277"/>
                  </a:lnTo>
                  <a:lnTo>
                    <a:pt x="790" y="1277"/>
                  </a:lnTo>
                  <a:lnTo>
                    <a:pt x="752" y="1277"/>
                  </a:lnTo>
                  <a:lnTo>
                    <a:pt x="717" y="1273"/>
                  </a:lnTo>
                  <a:lnTo>
                    <a:pt x="682" y="1261"/>
                  </a:lnTo>
                  <a:lnTo>
                    <a:pt x="648" y="1250"/>
                  </a:lnTo>
                  <a:lnTo>
                    <a:pt x="617" y="1231"/>
                  </a:lnTo>
                  <a:lnTo>
                    <a:pt x="594" y="1208"/>
                  </a:lnTo>
                  <a:lnTo>
                    <a:pt x="575" y="1181"/>
                  </a:lnTo>
                  <a:lnTo>
                    <a:pt x="563" y="1146"/>
                  </a:lnTo>
                  <a:lnTo>
                    <a:pt x="563" y="1146"/>
                  </a:lnTo>
                  <a:close/>
                  <a:moveTo>
                    <a:pt x="945" y="1377"/>
                  </a:moveTo>
                  <a:lnTo>
                    <a:pt x="895" y="1350"/>
                  </a:lnTo>
                  <a:lnTo>
                    <a:pt x="841" y="1338"/>
                  </a:lnTo>
                  <a:lnTo>
                    <a:pt x="883" y="1331"/>
                  </a:lnTo>
                  <a:lnTo>
                    <a:pt x="925" y="1319"/>
                  </a:lnTo>
                  <a:lnTo>
                    <a:pt x="960" y="1304"/>
                  </a:lnTo>
                  <a:lnTo>
                    <a:pt x="995" y="1285"/>
                  </a:lnTo>
                  <a:lnTo>
                    <a:pt x="1022" y="1261"/>
                  </a:lnTo>
                  <a:lnTo>
                    <a:pt x="1010" y="1304"/>
                  </a:lnTo>
                  <a:lnTo>
                    <a:pt x="995" y="1335"/>
                  </a:lnTo>
                  <a:lnTo>
                    <a:pt x="968" y="1358"/>
                  </a:lnTo>
                  <a:lnTo>
                    <a:pt x="945" y="1377"/>
                  </a:lnTo>
                  <a:lnTo>
                    <a:pt x="945" y="1377"/>
                  </a:lnTo>
                  <a:close/>
                  <a:moveTo>
                    <a:pt x="991" y="1569"/>
                  </a:moveTo>
                  <a:lnTo>
                    <a:pt x="960" y="1565"/>
                  </a:lnTo>
                  <a:lnTo>
                    <a:pt x="929" y="1554"/>
                  </a:lnTo>
                  <a:lnTo>
                    <a:pt x="902" y="1535"/>
                  </a:lnTo>
                  <a:lnTo>
                    <a:pt x="875" y="1515"/>
                  </a:lnTo>
                  <a:lnTo>
                    <a:pt x="852" y="1488"/>
                  </a:lnTo>
                  <a:lnTo>
                    <a:pt x="837" y="1458"/>
                  </a:lnTo>
                  <a:lnTo>
                    <a:pt x="825" y="1427"/>
                  </a:lnTo>
                  <a:lnTo>
                    <a:pt x="821" y="1396"/>
                  </a:lnTo>
                  <a:lnTo>
                    <a:pt x="852" y="1404"/>
                  </a:lnTo>
                  <a:lnTo>
                    <a:pt x="883" y="1411"/>
                  </a:lnTo>
                  <a:lnTo>
                    <a:pt x="910" y="1431"/>
                  </a:lnTo>
                  <a:lnTo>
                    <a:pt x="937" y="1450"/>
                  </a:lnTo>
                  <a:lnTo>
                    <a:pt x="960" y="1477"/>
                  </a:lnTo>
                  <a:lnTo>
                    <a:pt x="975" y="1508"/>
                  </a:lnTo>
                  <a:lnTo>
                    <a:pt x="987" y="1538"/>
                  </a:lnTo>
                  <a:lnTo>
                    <a:pt x="991" y="1569"/>
                  </a:lnTo>
                  <a:lnTo>
                    <a:pt x="991" y="1569"/>
                  </a:lnTo>
                  <a:close/>
                  <a:moveTo>
                    <a:pt x="625" y="1838"/>
                  </a:moveTo>
                  <a:lnTo>
                    <a:pt x="613" y="1835"/>
                  </a:lnTo>
                  <a:lnTo>
                    <a:pt x="602" y="1827"/>
                  </a:lnTo>
                  <a:lnTo>
                    <a:pt x="594" y="1815"/>
                  </a:lnTo>
                  <a:lnTo>
                    <a:pt x="590" y="1800"/>
                  </a:lnTo>
                  <a:lnTo>
                    <a:pt x="594" y="1788"/>
                  </a:lnTo>
                  <a:lnTo>
                    <a:pt x="602" y="1777"/>
                  </a:lnTo>
                  <a:lnTo>
                    <a:pt x="613" y="1769"/>
                  </a:lnTo>
                  <a:lnTo>
                    <a:pt x="625" y="1765"/>
                  </a:lnTo>
                  <a:lnTo>
                    <a:pt x="640" y="1769"/>
                  </a:lnTo>
                  <a:lnTo>
                    <a:pt x="652" y="1777"/>
                  </a:lnTo>
                  <a:lnTo>
                    <a:pt x="659" y="1788"/>
                  </a:lnTo>
                  <a:lnTo>
                    <a:pt x="659" y="1800"/>
                  </a:lnTo>
                  <a:lnTo>
                    <a:pt x="659" y="1815"/>
                  </a:lnTo>
                  <a:lnTo>
                    <a:pt x="652" y="1827"/>
                  </a:lnTo>
                  <a:lnTo>
                    <a:pt x="640" y="1835"/>
                  </a:lnTo>
                  <a:lnTo>
                    <a:pt x="625" y="1838"/>
                  </a:lnTo>
                  <a:lnTo>
                    <a:pt x="625" y="1838"/>
                  </a:lnTo>
                  <a:close/>
                  <a:moveTo>
                    <a:pt x="952" y="1838"/>
                  </a:moveTo>
                  <a:lnTo>
                    <a:pt x="941" y="1835"/>
                  </a:lnTo>
                  <a:lnTo>
                    <a:pt x="929" y="1827"/>
                  </a:lnTo>
                  <a:lnTo>
                    <a:pt x="921" y="1815"/>
                  </a:lnTo>
                  <a:lnTo>
                    <a:pt x="918" y="1800"/>
                  </a:lnTo>
                  <a:lnTo>
                    <a:pt x="921" y="1788"/>
                  </a:lnTo>
                  <a:lnTo>
                    <a:pt x="929" y="1777"/>
                  </a:lnTo>
                  <a:lnTo>
                    <a:pt x="941" y="1769"/>
                  </a:lnTo>
                  <a:lnTo>
                    <a:pt x="952" y="1765"/>
                  </a:lnTo>
                  <a:lnTo>
                    <a:pt x="968" y="1769"/>
                  </a:lnTo>
                  <a:lnTo>
                    <a:pt x="979" y="1777"/>
                  </a:lnTo>
                  <a:lnTo>
                    <a:pt x="987" y="1788"/>
                  </a:lnTo>
                  <a:lnTo>
                    <a:pt x="991" y="1800"/>
                  </a:lnTo>
                  <a:lnTo>
                    <a:pt x="987" y="1815"/>
                  </a:lnTo>
                  <a:lnTo>
                    <a:pt x="979" y="1827"/>
                  </a:lnTo>
                  <a:lnTo>
                    <a:pt x="968" y="1835"/>
                  </a:lnTo>
                  <a:lnTo>
                    <a:pt x="952" y="1838"/>
                  </a:lnTo>
                  <a:lnTo>
                    <a:pt x="952" y="1838"/>
                  </a:lnTo>
                  <a:close/>
                  <a:moveTo>
                    <a:pt x="1515" y="1769"/>
                  </a:moveTo>
                  <a:lnTo>
                    <a:pt x="1511" y="1796"/>
                  </a:lnTo>
                  <a:lnTo>
                    <a:pt x="1496" y="1815"/>
                  </a:lnTo>
                  <a:lnTo>
                    <a:pt x="1473" y="1831"/>
                  </a:lnTo>
                  <a:lnTo>
                    <a:pt x="1446" y="1838"/>
                  </a:lnTo>
                  <a:lnTo>
                    <a:pt x="1315" y="1838"/>
                  </a:lnTo>
                  <a:lnTo>
                    <a:pt x="1315" y="1735"/>
                  </a:lnTo>
                  <a:lnTo>
                    <a:pt x="1311" y="1723"/>
                  </a:lnTo>
                  <a:lnTo>
                    <a:pt x="1303" y="1715"/>
                  </a:lnTo>
                  <a:lnTo>
                    <a:pt x="1295" y="1708"/>
                  </a:lnTo>
                  <a:lnTo>
                    <a:pt x="1284" y="1704"/>
                  </a:lnTo>
                  <a:lnTo>
                    <a:pt x="1272" y="1708"/>
                  </a:lnTo>
                  <a:lnTo>
                    <a:pt x="1261" y="1715"/>
                  </a:lnTo>
                  <a:lnTo>
                    <a:pt x="1253" y="1723"/>
                  </a:lnTo>
                  <a:lnTo>
                    <a:pt x="1253" y="1735"/>
                  </a:lnTo>
                  <a:lnTo>
                    <a:pt x="1253" y="1838"/>
                  </a:lnTo>
                  <a:lnTo>
                    <a:pt x="1045" y="1838"/>
                  </a:lnTo>
                  <a:lnTo>
                    <a:pt x="1053" y="1800"/>
                  </a:lnTo>
                  <a:lnTo>
                    <a:pt x="1049" y="1781"/>
                  </a:lnTo>
                  <a:lnTo>
                    <a:pt x="1045" y="1765"/>
                  </a:lnTo>
                  <a:lnTo>
                    <a:pt x="1022" y="1735"/>
                  </a:lnTo>
                  <a:lnTo>
                    <a:pt x="991" y="1712"/>
                  </a:lnTo>
                  <a:lnTo>
                    <a:pt x="975" y="1708"/>
                  </a:lnTo>
                  <a:lnTo>
                    <a:pt x="952" y="1704"/>
                  </a:lnTo>
                  <a:lnTo>
                    <a:pt x="933" y="1708"/>
                  </a:lnTo>
                  <a:lnTo>
                    <a:pt x="918" y="1712"/>
                  </a:lnTo>
                  <a:lnTo>
                    <a:pt x="887" y="1735"/>
                  </a:lnTo>
                  <a:lnTo>
                    <a:pt x="864" y="1765"/>
                  </a:lnTo>
                  <a:lnTo>
                    <a:pt x="860" y="1781"/>
                  </a:lnTo>
                  <a:lnTo>
                    <a:pt x="856" y="1800"/>
                  </a:lnTo>
                  <a:lnTo>
                    <a:pt x="864" y="1838"/>
                  </a:lnTo>
                  <a:lnTo>
                    <a:pt x="717" y="1838"/>
                  </a:lnTo>
                  <a:lnTo>
                    <a:pt x="721" y="1800"/>
                  </a:lnTo>
                  <a:lnTo>
                    <a:pt x="721" y="1781"/>
                  </a:lnTo>
                  <a:lnTo>
                    <a:pt x="713" y="1765"/>
                  </a:lnTo>
                  <a:lnTo>
                    <a:pt x="694" y="1735"/>
                  </a:lnTo>
                  <a:lnTo>
                    <a:pt x="663" y="1712"/>
                  </a:lnTo>
                  <a:lnTo>
                    <a:pt x="644" y="1708"/>
                  </a:lnTo>
                  <a:lnTo>
                    <a:pt x="625" y="1704"/>
                  </a:lnTo>
                  <a:lnTo>
                    <a:pt x="605" y="1708"/>
                  </a:lnTo>
                  <a:lnTo>
                    <a:pt x="586" y="1712"/>
                  </a:lnTo>
                  <a:lnTo>
                    <a:pt x="555" y="1735"/>
                  </a:lnTo>
                  <a:lnTo>
                    <a:pt x="536" y="1765"/>
                  </a:lnTo>
                  <a:lnTo>
                    <a:pt x="532" y="1781"/>
                  </a:lnTo>
                  <a:lnTo>
                    <a:pt x="528" y="1800"/>
                  </a:lnTo>
                  <a:lnTo>
                    <a:pt x="536" y="1838"/>
                  </a:lnTo>
                  <a:lnTo>
                    <a:pt x="328" y="1838"/>
                  </a:lnTo>
                  <a:lnTo>
                    <a:pt x="328" y="1735"/>
                  </a:lnTo>
                  <a:lnTo>
                    <a:pt x="324" y="1723"/>
                  </a:lnTo>
                  <a:lnTo>
                    <a:pt x="316" y="1715"/>
                  </a:lnTo>
                  <a:lnTo>
                    <a:pt x="309" y="1708"/>
                  </a:lnTo>
                  <a:lnTo>
                    <a:pt x="297" y="1704"/>
                  </a:lnTo>
                  <a:lnTo>
                    <a:pt x="285" y="1708"/>
                  </a:lnTo>
                  <a:lnTo>
                    <a:pt x="274" y="1715"/>
                  </a:lnTo>
                  <a:lnTo>
                    <a:pt x="266" y="1723"/>
                  </a:lnTo>
                  <a:lnTo>
                    <a:pt x="266" y="1735"/>
                  </a:lnTo>
                  <a:lnTo>
                    <a:pt x="266" y="1838"/>
                  </a:lnTo>
                  <a:lnTo>
                    <a:pt x="131" y="1838"/>
                  </a:lnTo>
                  <a:lnTo>
                    <a:pt x="104" y="1831"/>
                  </a:lnTo>
                  <a:lnTo>
                    <a:pt x="85" y="1815"/>
                  </a:lnTo>
                  <a:lnTo>
                    <a:pt x="70" y="1796"/>
                  </a:lnTo>
                  <a:lnTo>
                    <a:pt x="66" y="1769"/>
                  </a:lnTo>
                  <a:lnTo>
                    <a:pt x="66" y="1527"/>
                  </a:lnTo>
                  <a:lnTo>
                    <a:pt x="70" y="1485"/>
                  </a:lnTo>
                  <a:lnTo>
                    <a:pt x="89" y="1450"/>
                  </a:lnTo>
                  <a:lnTo>
                    <a:pt x="120" y="1419"/>
                  </a:lnTo>
                  <a:lnTo>
                    <a:pt x="154" y="1400"/>
                  </a:lnTo>
                  <a:lnTo>
                    <a:pt x="501" y="1285"/>
                  </a:lnTo>
                  <a:lnTo>
                    <a:pt x="509" y="1327"/>
                  </a:lnTo>
                  <a:lnTo>
                    <a:pt x="528" y="1361"/>
                  </a:lnTo>
                  <a:lnTo>
                    <a:pt x="555" y="1392"/>
                  </a:lnTo>
                  <a:lnTo>
                    <a:pt x="586" y="1419"/>
                  </a:lnTo>
                  <a:lnTo>
                    <a:pt x="559" y="1461"/>
                  </a:lnTo>
                  <a:lnTo>
                    <a:pt x="536" y="1508"/>
                  </a:lnTo>
                  <a:lnTo>
                    <a:pt x="528" y="1554"/>
                  </a:lnTo>
                  <a:lnTo>
                    <a:pt x="528" y="1600"/>
                  </a:lnTo>
                  <a:lnTo>
                    <a:pt x="540" y="1619"/>
                  </a:lnTo>
                  <a:lnTo>
                    <a:pt x="555" y="1627"/>
                  </a:lnTo>
                  <a:lnTo>
                    <a:pt x="586" y="1631"/>
                  </a:lnTo>
                  <a:lnTo>
                    <a:pt x="629" y="1623"/>
                  </a:lnTo>
                  <a:lnTo>
                    <a:pt x="671" y="1611"/>
                  </a:lnTo>
                  <a:lnTo>
                    <a:pt x="713" y="1588"/>
                  </a:lnTo>
                  <a:lnTo>
                    <a:pt x="748" y="1558"/>
                  </a:lnTo>
                  <a:lnTo>
                    <a:pt x="771" y="1531"/>
                  </a:lnTo>
                  <a:lnTo>
                    <a:pt x="790" y="1504"/>
                  </a:lnTo>
                  <a:lnTo>
                    <a:pt x="810" y="1531"/>
                  </a:lnTo>
                  <a:lnTo>
                    <a:pt x="833" y="1558"/>
                  </a:lnTo>
                  <a:lnTo>
                    <a:pt x="868" y="1588"/>
                  </a:lnTo>
                  <a:lnTo>
                    <a:pt x="910" y="1611"/>
                  </a:lnTo>
                  <a:lnTo>
                    <a:pt x="952" y="1623"/>
                  </a:lnTo>
                  <a:lnTo>
                    <a:pt x="995" y="1631"/>
                  </a:lnTo>
                  <a:lnTo>
                    <a:pt x="1026" y="1627"/>
                  </a:lnTo>
                  <a:lnTo>
                    <a:pt x="1041" y="1619"/>
                  </a:lnTo>
                  <a:lnTo>
                    <a:pt x="1049" y="1600"/>
                  </a:lnTo>
                  <a:lnTo>
                    <a:pt x="1053" y="1554"/>
                  </a:lnTo>
                  <a:lnTo>
                    <a:pt x="1041" y="1508"/>
                  </a:lnTo>
                  <a:lnTo>
                    <a:pt x="1022" y="1461"/>
                  </a:lnTo>
                  <a:lnTo>
                    <a:pt x="991" y="1419"/>
                  </a:lnTo>
                  <a:lnTo>
                    <a:pt x="1026" y="1392"/>
                  </a:lnTo>
                  <a:lnTo>
                    <a:pt x="1049" y="1361"/>
                  </a:lnTo>
                  <a:lnTo>
                    <a:pt x="1068" y="1327"/>
                  </a:lnTo>
                  <a:lnTo>
                    <a:pt x="1080" y="1285"/>
                  </a:lnTo>
                  <a:lnTo>
                    <a:pt x="1423" y="1400"/>
                  </a:lnTo>
                  <a:lnTo>
                    <a:pt x="1461" y="1419"/>
                  </a:lnTo>
                  <a:lnTo>
                    <a:pt x="1492" y="1450"/>
                  </a:lnTo>
                  <a:lnTo>
                    <a:pt x="1507" y="1485"/>
                  </a:lnTo>
                  <a:lnTo>
                    <a:pt x="1515" y="1527"/>
                  </a:lnTo>
                  <a:lnTo>
                    <a:pt x="1515" y="17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9592166-B00A-4623-975C-64D819983EF0}"/>
              </a:ext>
            </a:extLst>
          </p:cNvPr>
          <p:cNvGrpSpPr/>
          <p:nvPr/>
        </p:nvGrpSpPr>
        <p:grpSpPr>
          <a:xfrm>
            <a:off x="5889527" y="3452840"/>
            <a:ext cx="360000" cy="504000"/>
            <a:chOff x="557213" y="3224213"/>
            <a:chExt cx="2087562" cy="3016250"/>
          </a:xfrm>
          <a:solidFill>
            <a:schemeClr val="bg1"/>
          </a:solidFill>
        </p:grpSpPr>
        <p:sp>
          <p:nvSpPr>
            <p:cNvPr id="100" name="Freeform 175">
              <a:extLst>
                <a:ext uri="{FF2B5EF4-FFF2-40B4-BE49-F238E27FC236}">
                  <a16:creationId xmlns:a16="http://schemas.microsoft.com/office/drawing/2014/main" id="{ADEF667F-8A23-4F9E-9EFE-EBFEF802D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087562" cy="3016250"/>
            </a:xfrm>
            <a:custGeom>
              <a:avLst/>
              <a:gdLst>
                <a:gd name="T0" fmla="*/ 810 w 1315"/>
                <a:gd name="T1" fmla="*/ 104 h 1900"/>
                <a:gd name="T2" fmla="*/ 763 w 1315"/>
                <a:gd name="T3" fmla="*/ 34 h 1900"/>
                <a:gd name="T4" fmla="*/ 686 w 1315"/>
                <a:gd name="T5" fmla="*/ 0 h 1900"/>
                <a:gd name="T6" fmla="*/ 602 w 1315"/>
                <a:gd name="T7" fmla="*/ 7 h 1900"/>
                <a:gd name="T8" fmla="*/ 536 w 1315"/>
                <a:gd name="T9" fmla="*/ 57 h 1900"/>
                <a:gd name="T10" fmla="*/ 497 w 1315"/>
                <a:gd name="T11" fmla="*/ 130 h 1900"/>
                <a:gd name="T12" fmla="*/ 100 w 1315"/>
                <a:gd name="T13" fmla="*/ 142 h 1900"/>
                <a:gd name="T14" fmla="*/ 31 w 1315"/>
                <a:gd name="T15" fmla="*/ 200 h 1900"/>
                <a:gd name="T16" fmla="*/ 0 w 1315"/>
                <a:gd name="T17" fmla="*/ 292 h 1900"/>
                <a:gd name="T18" fmla="*/ 16 w 1315"/>
                <a:gd name="T19" fmla="*/ 1800 h 1900"/>
                <a:gd name="T20" fmla="*/ 73 w 1315"/>
                <a:gd name="T21" fmla="*/ 1869 h 1900"/>
                <a:gd name="T22" fmla="*/ 166 w 1315"/>
                <a:gd name="T23" fmla="*/ 1900 h 1900"/>
                <a:gd name="T24" fmla="*/ 1214 w 1315"/>
                <a:gd name="T25" fmla="*/ 1885 h 1900"/>
                <a:gd name="T26" fmla="*/ 1288 w 1315"/>
                <a:gd name="T27" fmla="*/ 1827 h 1900"/>
                <a:gd name="T28" fmla="*/ 1315 w 1315"/>
                <a:gd name="T29" fmla="*/ 1735 h 1900"/>
                <a:gd name="T30" fmla="*/ 1303 w 1315"/>
                <a:gd name="T31" fmla="*/ 230 h 1900"/>
                <a:gd name="T32" fmla="*/ 1241 w 1315"/>
                <a:gd name="T33" fmla="*/ 157 h 1900"/>
                <a:gd name="T34" fmla="*/ 1153 w 1315"/>
                <a:gd name="T35" fmla="*/ 130 h 1900"/>
                <a:gd name="T36" fmla="*/ 428 w 1315"/>
                <a:gd name="T37" fmla="*/ 211 h 1900"/>
                <a:gd name="T38" fmla="*/ 459 w 1315"/>
                <a:gd name="T39" fmla="*/ 192 h 1900"/>
                <a:gd name="T40" fmla="*/ 548 w 1315"/>
                <a:gd name="T41" fmla="*/ 180 h 1900"/>
                <a:gd name="T42" fmla="*/ 559 w 1315"/>
                <a:gd name="T43" fmla="*/ 142 h 1900"/>
                <a:gd name="T44" fmla="*/ 621 w 1315"/>
                <a:gd name="T45" fmla="*/ 69 h 1900"/>
                <a:gd name="T46" fmla="*/ 679 w 1315"/>
                <a:gd name="T47" fmla="*/ 61 h 1900"/>
                <a:gd name="T48" fmla="*/ 752 w 1315"/>
                <a:gd name="T49" fmla="*/ 123 h 1900"/>
                <a:gd name="T50" fmla="*/ 760 w 1315"/>
                <a:gd name="T51" fmla="*/ 173 h 1900"/>
                <a:gd name="T52" fmla="*/ 790 w 1315"/>
                <a:gd name="T53" fmla="*/ 192 h 1900"/>
                <a:gd name="T54" fmla="*/ 879 w 1315"/>
                <a:gd name="T55" fmla="*/ 204 h 1900"/>
                <a:gd name="T56" fmla="*/ 891 w 1315"/>
                <a:gd name="T57" fmla="*/ 292 h 1900"/>
                <a:gd name="T58" fmla="*/ 868 w 1315"/>
                <a:gd name="T59" fmla="*/ 323 h 1900"/>
                <a:gd name="T60" fmla="*/ 447 w 1315"/>
                <a:gd name="T61" fmla="*/ 323 h 1900"/>
                <a:gd name="T62" fmla="*/ 424 w 1315"/>
                <a:gd name="T63" fmla="*/ 292 h 1900"/>
                <a:gd name="T64" fmla="*/ 424 w 1315"/>
                <a:gd name="T65" fmla="*/ 227 h 1900"/>
                <a:gd name="T66" fmla="*/ 887 w 1315"/>
                <a:gd name="T67" fmla="*/ 384 h 1900"/>
                <a:gd name="T68" fmla="*/ 948 w 1315"/>
                <a:gd name="T69" fmla="*/ 323 h 1900"/>
                <a:gd name="T70" fmla="*/ 197 w 1315"/>
                <a:gd name="T71" fmla="*/ 1704 h 1900"/>
                <a:gd name="T72" fmla="*/ 382 w 1315"/>
                <a:gd name="T73" fmla="*/ 350 h 1900"/>
                <a:gd name="T74" fmla="*/ 459 w 1315"/>
                <a:gd name="T75" fmla="*/ 388 h 1900"/>
                <a:gd name="T76" fmla="*/ 1249 w 1315"/>
                <a:gd name="T77" fmla="*/ 1758 h 1900"/>
                <a:gd name="T78" fmla="*/ 1191 w 1315"/>
                <a:gd name="T79" fmla="*/ 1827 h 1900"/>
                <a:gd name="T80" fmla="*/ 166 w 1315"/>
                <a:gd name="T81" fmla="*/ 1838 h 1900"/>
                <a:gd name="T82" fmla="*/ 93 w 1315"/>
                <a:gd name="T83" fmla="*/ 1808 h 1900"/>
                <a:gd name="T84" fmla="*/ 66 w 1315"/>
                <a:gd name="T85" fmla="*/ 1735 h 1900"/>
                <a:gd name="T86" fmla="*/ 73 w 1315"/>
                <a:gd name="T87" fmla="*/ 254 h 1900"/>
                <a:gd name="T88" fmla="*/ 143 w 1315"/>
                <a:gd name="T89" fmla="*/ 192 h 1900"/>
                <a:gd name="T90" fmla="*/ 363 w 1315"/>
                <a:gd name="T91" fmla="*/ 227 h 1900"/>
                <a:gd name="T92" fmla="*/ 154 w 1315"/>
                <a:gd name="T93" fmla="*/ 265 h 1900"/>
                <a:gd name="T94" fmla="*/ 135 w 1315"/>
                <a:gd name="T95" fmla="*/ 292 h 1900"/>
                <a:gd name="T96" fmla="*/ 143 w 1315"/>
                <a:gd name="T97" fmla="*/ 1758 h 1900"/>
                <a:gd name="T98" fmla="*/ 1153 w 1315"/>
                <a:gd name="T99" fmla="*/ 1765 h 1900"/>
                <a:gd name="T100" fmla="*/ 1180 w 1315"/>
                <a:gd name="T101" fmla="*/ 1750 h 1900"/>
                <a:gd name="T102" fmla="*/ 1180 w 1315"/>
                <a:gd name="T103" fmla="*/ 280 h 1900"/>
                <a:gd name="T104" fmla="*/ 1153 w 1315"/>
                <a:gd name="T105" fmla="*/ 261 h 1900"/>
                <a:gd name="T106" fmla="*/ 945 w 1315"/>
                <a:gd name="T107" fmla="*/ 192 h 1900"/>
                <a:gd name="T108" fmla="*/ 1191 w 1315"/>
                <a:gd name="T109" fmla="*/ 200 h 1900"/>
                <a:gd name="T110" fmla="*/ 1249 w 1315"/>
                <a:gd name="T111" fmla="*/ 273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15" h="1900">
                  <a:moveTo>
                    <a:pt x="1153" y="130"/>
                  </a:moveTo>
                  <a:lnTo>
                    <a:pt x="817" y="130"/>
                  </a:lnTo>
                  <a:lnTo>
                    <a:pt x="810" y="104"/>
                  </a:lnTo>
                  <a:lnTo>
                    <a:pt x="798" y="77"/>
                  </a:lnTo>
                  <a:lnTo>
                    <a:pt x="783" y="57"/>
                  </a:lnTo>
                  <a:lnTo>
                    <a:pt x="763" y="34"/>
                  </a:lnTo>
                  <a:lnTo>
                    <a:pt x="740" y="19"/>
                  </a:lnTo>
                  <a:lnTo>
                    <a:pt x="713" y="7"/>
                  </a:lnTo>
                  <a:lnTo>
                    <a:pt x="686" y="0"/>
                  </a:lnTo>
                  <a:lnTo>
                    <a:pt x="659" y="0"/>
                  </a:lnTo>
                  <a:lnTo>
                    <a:pt x="629" y="0"/>
                  </a:lnTo>
                  <a:lnTo>
                    <a:pt x="602" y="7"/>
                  </a:lnTo>
                  <a:lnTo>
                    <a:pt x="578" y="19"/>
                  </a:lnTo>
                  <a:lnTo>
                    <a:pt x="555" y="34"/>
                  </a:lnTo>
                  <a:lnTo>
                    <a:pt x="536" y="57"/>
                  </a:lnTo>
                  <a:lnTo>
                    <a:pt x="521" y="77"/>
                  </a:lnTo>
                  <a:lnTo>
                    <a:pt x="505" y="104"/>
                  </a:lnTo>
                  <a:lnTo>
                    <a:pt x="497" y="130"/>
                  </a:lnTo>
                  <a:lnTo>
                    <a:pt x="166" y="130"/>
                  </a:lnTo>
                  <a:lnTo>
                    <a:pt x="131" y="134"/>
                  </a:lnTo>
                  <a:lnTo>
                    <a:pt x="100" y="142"/>
                  </a:lnTo>
                  <a:lnTo>
                    <a:pt x="73" y="157"/>
                  </a:lnTo>
                  <a:lnTo>
                    <a:pt x="50" y="177"/>
                  </a:lnTo>
                  <a:lnTo>
                    <a:pt x="31" y="200"/>
                  </a:lnTo>
                  <a:lnTo>
                    <a:pt x="16" y="230"/>
                  </a:lnTo>
                  <a:lnTo>
                    <a:pt x="4" y="257"/>
                  </a:lnTo>
                  <a:lnTo>
                    <a:pt x="0" y="292"/>
                  </a:lnTo>
                  <a:lnTo>
                    <a:pt x="0" y="1735"/>
                  </a:lnTo>
                  <a:lnTo>
                    <a:pt x="4" y="1769"/>
                  </a:lnTo>
                  <a:lnTo>
                    <a:pt x="16" y="1800"/>
                  </a:lnTo>
                  <a:lnTo>
                    <a:pt x="31" y="1827"/>
                  </a:lnTo>
                  <a:lnTo>
                    <a:pt x="50" y="1850"/>
                  </a:lnTo>
                  <a:lnTo>
                    <a:pt x="73" y="1869"/>
                  </a:lnTo>
                  <a:lnTo>
                    <a:pt x="100" y="1885"/>
                  </a:lnTo>
                  <a:lnTo>
                    <a:pt x="131" y="1896"/>
                  </a:lnTo>
                  <a:lnTo>
                    <a:pt x="166" y="1900"/>
                  </a:lnTo>
                  <a:lnTo>
                    <a:pt x="1153" y="1900"/>
                  </a:lnTo>
                  <a:lnTo>
                    <a:pt x="1184" y="1896"/>
                  </a:lnTo>
                  <a:lnTo>
                    <a:pt x="1214" y="1885"/>
                  </a:lnTo>
                  <a:lnTo>
                    <a:pt x="1241" y="1869"/>
                  </a:lnTo>
                  <a:lnTo>
                    <a:pt x="1265" y="1850"/>
                  </a:lnTo>
                  <a:lnTo>
                    <a:pt x="1288" y="1827"/>
                  </a:lnTo>
                  <a:lnTo>
                    <a:pt x="1303" y="1800"/>
                  </a:lnTo>
                  <a:lnTo>
                    <a:pt x="1311" y="1769"/>
                  </a:lnTo>
                  <a:lnTo>
                    <a:pt x="1315" y="1735"/>
                  </a:lnTo>
                  <a:lnTo>
                    <a:pt x="1315" y="292"/>
                  </a:lnTo>
                  <a:lnTo>
                    <a:pt x="1311" y="257"/>
                  </a:lnTo>
                  <a:lnTo>
                    <a:pt x="1303" y="230"/>
                  </a:lnTo>
                  <a:lnTo>
                    <a:pt x="1288" y="200"/>
                  </a:lnTo>
                  <a:lnTo>
                    <a:pt x="1265" y="177"/>
                  </a:lnTo>
                  <a:lnTo>
                    <a:pt x="1241" y="157"/>
                  </a:lnTo>
                  <a:lnTo>
                    <a:pt x="1214" y="142"/>
                  </a:lnTo>
                  <a:lnTo>
                    <a:pt x="1184" y="134"/>
                  </a:lnTo>
                  <a:lnTo>
                    <a:pt x="1153" y="130"/>
                  </a:lnTo>
                  <a:lnTo>
                    <a:pt x="1153" y="130"/>
                  </a:lnTo>
                  <a:close/>
                  <a:moveTo>
                    <a:pt x="424" y="227"/>
                  </a:moveTo>
                  <a:lnTo>
                    <a:pt x="428" y="211"/>
                  </a:lnTo>
                  <a:lnTo>
                    <a:pt x="436" y="204"/>
                  </a:lnTo>
                  <a:lnTo>
                    <a:pt x="447" y="196"/>
                  </a:lnTo>
                  <a:lnTo>
                    <a:pt x="459" y="192"/>
                  </a:lnTo>
                  <a:lnTo>
                    <a:pt x="528" y="192"/>
                  </a:lnTo>
                  <a:lnTo>
                    <a:pt x="540" y="188"/>
                  </a:lnTo>
                  <a:lnTo>
                    <a:pt x="548" y="180"/>
                  </a:lnTo>
                  <a:lnTo>
                    <a:pt x="555" y="173"/>
                  </a:lnTo>
                  <a:lnTo>
                    <a:pt x="559" y="161"/>
                  </a:lnTo>
                  <a:lnTo>
                    <a:pt x="559" y="142"/>
                  </a:lnTo>
                  <a:lnTo>
                    <a:pt x="567" y="123"/>
                  </a:lnTo>
                  <a:lnTo>
                    <a:pt x="586" y="88"/>
                  </a:lnTo>
                  <a:lnTo>
                    <a:pt x="621" y="69"/>
                  </a:lnTo>
                  <a:lnTo>
                    <a:pt x="636" y="61"/>
                  </a:lnTo>
                  <a:lnTo>
                    <a:pt x="659" y="61"/>
                  </a:lnTo>
                  <a:lnTo>
                    <a:pt x="679" y="61"/>
                  </a:lnTo>
                  <a:lnTo>
                    <a:pt x="698" y="69"/>
                  </a:lnTo>
                  <a:lnTo>
                    <a:pt x="729" y="88"/>
                  </a:lnTo>
                  <a:lnTo>
                    <a:pt x="752" y="123"/>
                  </a:lnTo>
                  <a:lnTo>
                    <a:pt x="756" y="142"/>
                  </a:lnTo>
                  <a:lnTo>
                    <a:pt x="760" y="161"/>
                  </a:lnTo>
                  <a:lnTo>
                    <a:pt x="760" y="173"/>
                  </a:lnTo>
                  <a:lnTo>
                    <a:pt x="767" y="180"/>
                  </a:lnTo>
                  <a:lnTo>
                    <a:pt x="779" y="188"/>
                  </a:lnTo>
                  <a:lnTo>
                    <a:pt x="790" y="192"/>
                  </a:lnTo>
                  <a:lnTo>
                    <a:pt x="856" y="192"/>
                  </a:lnTo>
                  <a:lnTo>
                    <a:pt x="868" y="196"/>
                  </a:lnTo>
                  <a:lnTo>
                    <a:pt x="879" y="204"/>
                  </a:lnTo>
                  <a:lnTo>
                    <a:pt x="887" y="211"/>
                  </a:lnTo>
                  <a:lnTo>
                    <a:pt x="891" y="227"/>
                  </a:lnTo>
                  <a:lnTo>
                    <a:pt x="891" y="292"/>
                  </a:lnTo>
                  <a:lnTo>
                    <a:pt x="887" y="304"/>
                  </a:lnTo>
                  <a:lnTo>
                    <a:pt x="879" y="315"/>
                  </a:lnTo>
                  <a:lnTo>
                    <a:pt x="868" y="323"/>
                  </a:lnTo>
                  <a:lnTo>
                    <a:pt x="856" y="327"/>
                  </a:lnTo>
                  <a:lnTo>
                    <a:pt x="459" y="327"/>
                  </a:lnTo>
                  <a:lnTo>
                    <a:pt x="447" y="323"/>
                  </a:lnTo>
                  <a:lnTo>
                    <a:pt x="436" y="315"/>
                  </a:lnTo>
                  <a:lnTo>
                    <a:pt x="428" y="304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27"/>
                  </a:lnTo>
                  <a:close/>
                  <a:moveTo>
                    <a:pt x="459" y="388"/>
                  </a:moveTo>
                  <a:lnTo>
                    <a:pt x="856" y="388"/>
                  </a:lnTo>
                  <a:lnTo>
                    <a:pt x="887" y="384"/>
                  </a:lnTo>
                  <a:lnTo>
                    <a:pt x="914" y="369"/>
                  </a:lnTo>
                  <a:lnTo>
                    <a:pt x="933" y="350"/>
                  </a:lnTo>
                  <a:lnTo>
                    <a:pt x="948" y="323"/>
                  </a:lnTo>
                  <a:lnTo>
                    <a:pt x="1122" y="323"/>
                  </a:lnTo>
                  <a:lnTo>
                    <a:pt x="1122" y="1704"/>
                  </a:lnTo>
                  <a:lnTo>
                    <a:pt x="197" y="1704"/>
                  </a:lnTo>
                  <a:lnTo>
                    <a:pt x="197" y="323"/>
                  </a:lnTo>
                  <a:lnTo>
                    <a:pt x="370" y="323"/>
                  </a:lnTo>
                  <a:lnTo>
                    <a:pt x="382" y="350"/>
                  </a:lnTo>
                  <a:lnTo>
                    <a:pt x="405" y="369"/>
                  </a:lnTo>
                  <a:lnTo>
                    <a:pt x="432" y="384"/>
                  </a:lnTo>
                  <a:lnTo>
                    <a:pt x="459" y="388"/>
                  </a:lnTo>
                  <a:lnTo>
                    <a:pt x="459" y="388"/>
                  </a:lnTo>
                  <a:close/>
                  <a:moveTo>
                    <a:pt x="1253" y="1735"/>
                  </a:moveTo>
                  <a:lnTo>
                    <a:pt x="1249" y="1758"/>
                  </a:lnTo>
                  <a:lnTo>
                    <a:pt x="1245" y="1777"/>
                  </a:lnTo>
                  <a:lnTo>
                    <a:pt x="1222" y="1808"/>
                  </a:lnTo>
                  <a:lnTo>
                    <a:pt x="1191" y="1827"/>
                  </a:lnTo>
                  <a:lnTo>
                    <a:pt x="1172" y="1835"/>
                  </a:lnTo>
                  <a:lnTo>
                    <a:pt x="1153" y="1838"/>
                  </a:lnTo>
                  <a:lnTo>
                    <a:pt x="166" y="1838"/>
                  </a:lnTo>
                  <a:lnTo>
                    <a:pt x="143" y="1835"/>
                  </a:lnTo>
                  <a:lnTo>
                    <a:pt x="127" y="1827"/>
                  </a:lnTo>
                  <a:lnTo>
                    <a:pt x="93" y="1808"/>
                  </a:lnTo>
                  <a:lnTo>
                    <a:pt x="73" y="1777"/>
                  </a:lnTo>
                  <a:lnTo>
                    <a:pt x="66" y="1758"/>
                  </a:lnTo>
                  <a:lnTo>
                    <a:pt x="66" y="1735"/>
                  </a:lnTo>
                  <a:lnTo>
                    <a:pt x="66" y="292"/>
                  </a:lnTo>
                  <a:lnTo>
                    <a:pt x="66" y="273"/>
                  </a:lnTo>
                  <a:lnTo>
                    <a:pt x="73" y="254"/>
                  </a:lnTo>
                  <a:lnTo>
                    <a:pt x="93" y="219"/>
                  </a:lnTo>
                  <a:lnTo>
                    <a:pt x="127" y="200"/>
                  </a:lnTo>
                  <a:lnTo>
                    <a:pt x="143" y="192"/>
                  </a:lnTo>
                  <a:lnTo>
                    <a:pt x="166" y="192"/>
                  </a:lnTo>
                  <a:lnTo>
                    <a:pt x="370" y="192"/>
                  </a:lnTo>
                  <a:lnTo>
                    <a:pt x="363" y="227"/>
                  </a:lnTo>
                  <a:lnTo>
                    <a:pt x="363" y="261"/>
                  </a:lnTo>
                  <a:lnTo>
                    <a:pt x="166" y="261"/>
                  </a:lnTo>
                  <a:lnTo>
                    <a:pt x="154" y="265"/>
                  </a:lnTo>
                  <a:lnTo>
                    <a:pt x="143" y="269"/>
                  </a:lnTo>
                  <a:lnTo>
                    <a:pt x="135" y="280"/>
                  </a:lnTo>
                  <a:lnTo>
                    <a:pt x="135" y="292"/>
                  </a:lnTo>
                  <a:lnTo>
                    <a:pt x="135" y="1735"/>
                  </a:lnTo>
                  <a:lnTo>
                    <a:pt x="135" y="1750"/>
                  </a:lnTo>
                  <a:lnTo>
                    <a:pt x="143" y="1758"/>
                  </a:lnTo>
                  <a:lnTo>
                    <a:pt x="154" y="1765"/>
                  </a:lnTo>
                  <a:lnTo>
                    <a:pt x="166" y="1765"/>
                  </a:lnTo>
                  <a:lnTo>
                    <a:pt x="1153" y="1765"/>
                  </a:lnTo>
                  <a:lnTo>
                    <a:pt x="1164" y="1765"/>
                  </a:lnTo>
                  <a:lnTo>
                    <a:pt x="1172" y="1758"/>
                  </a:lnTo>
                  <a:lnTo>
                    <a:pt x="1180" y="1750"/>
                  </a:lnTo>
                  <a:lnTo>
                    <a:pt x="1184" y="1735"/>
                  </a:lnTo>
                  <a:lnTo>
                    <a:pt x="1184" y="292"/>
                  </a:lnTo>
                  <a:lnTo>
                    <a:pt x="1180" y="280"/>
                  </a:lnTo>
                  <a:lnTo>
                    <a:pt x="1172" y="269"/>
                  </a:lnTo>
                  <a:lnTo>
                    <a:pt x="1164" y="265"/>
                  </a:lnTo>
                  <a:lnTo>
                    <a:pt x="1153" y="261"/>
                  </a:lnTo>
                  <a:lnTo>
                    <a:pt x="952" y="261"/>
                  </a:lnTo>
                  <a:lnTo>
                    <a:pt x="952" y="227"/>
                  </a:lnTo>
                  <a:lnTo>
                    <a:pt x="945" y="192"/>
                  </a:lnTo>
                  <a:lnTo>
                    <a:pt x="1153" y="192"/>
                  </a:lnTo>
                  <a:lnTo>
                    <a:pt x="1172" y="192"/>
                  </a:lnTo>
                  <a:lnTo>
                    <a:pt x="1191" y="200"/>
                  </a:lnTo>
                  <a:lnTo>
                    <a:pt x="1222" y="219"/>
                  </a:lnTo>
                  <a:lnTo>
                    <a:pt x="1245" y="254"/>
                  </a:lnTo>
                  <a:lnTo>
                    <a:pt x="1249" y="273"/>
                  </a:lnTo>
                  <a:lnTo>
                    <a:pt x="1253" y="292"/>
                  </a:lnTo>
                  <a:lnTo>
                    <a:pt x="1253" y="17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76">
              <a:extLst>
                <a:ext uri="{FF2B5EF4-FFF2-40B4-BE49-F238E27FC236}">
                  <a16:creationId xmlns:a16="http://schemas.microsoft.com/office/drawing/2014/main" id="{9B5D746E-40BE-4695-8449-C40353A1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430588"/>
              <a:ext cx="96837" cy="147638"/>
            </a:xfrm>
            <a:custGeom>
              <a:avLst/>
              <a:gdLst>
                <a:gd name="T0" fmla="*/ 30 w 61"/>
                <a:gd name="T1" fmla="*/ 93 h 93"/>
                <a:gd name="T2" fmla="*/ 42 w 61"/>
                <a:gd name="T3" fmla="*/ 93 h 93"/>
                <a:gd name="T4" fmla="*/ 50 w 61"/>
                <a:gd name="T5" fmla="*/ 85 h 93"/>
                <a:gd name="T6" fmla="*/ 57 w 61"/>
                <a:gd name="T7" fmla="*/ 74 h 93"/>
                <a:gd name="T8" fmla="*/ 61 w 61"/>
                <a:gd name="T9" fmla="*/ 62 h 93"/>
                <a:gd name="T10" fmla="*/ 61 w 61"/>
                <a:gd name="T11" fmla="*/ 31 h 93"/>
                <a:gd name="T12" fmla="*/ 57 w 61"/>
                <a:gd name="T13" fmla="*/ 20 h 93"/>
                <a:gd name="T14" fmla="*/ 50 w 61"/>
                <a:gd name="T15" fmla="*/ 8 h 93"/>
                <a:gd name="T16" fmla="*/ 42 w 61"/>
                <a:gd name="T17" fmla="*/ 0 h 93"/>
                <a:gd name="T18" fmla="*/ 30 w 61"/>
                <a:gd name="T19" fmla="*/ 0 h 93"/>
                <a:gd name="T20" fmla="*/ 19 w 61"/>
                <a:gd name="T21" fmla="*/ 0 h 93"/>
                <a:gd name="T22" fmla="*/ 7 w 61"/>
                <a:gd name="T23" fmla="*/ 8 h 93"/>
                <a:gd name="T24" fmla="*/ 0 w 61"/>
                <a:gd name="T25" fmla="*/ 20 h 93"/>
                <a:gd name="T26" fmla="*/ 0 w 61"/>
                <a:gd name="T27" fmla="*/ 31 h 93"/>
                <a:gd name="T28" fmla="*/ 0 w 61"/>
                <a:gd name="T29" fmla="*/ 62 h 93"/>
                <a:gd name="T30" fmla="*/ 0 w 61"/>
                <a:gd name="T31" fmla="*/ 74 h 93"/>
                <a:gd name="T32" fmla="*/ 7 w 61"/>
                <a:gd name="T33" fmla="*/ 85 h 93"/>
                <a:gd name="T34" fmla="*/ 19 w 61"/>
                <a:gd name="T35" fmla="*/ 93 h 93"/>
                <a:gd name="T36" fmla="*/ 30 w 61"/>
                <a:gd name="T37" fmla="*/ 93 h 93"/>
                <a:gd name="T38" fmla="*/ 30 w 61"/>
                <a:gd name="T3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93">
                  <a:moveTo>
                    <a:pt x="30" y="93"/>
                  </a:moveTo>
                  <a:lnTo>
                    <a:pt x="42" y="93"/>
                  </a:lnTo>
                  <a:lnTo>
                    <a:pt x="50" y="85"/>
                  </a:lnTo>
                  <a:lnTo>
                    <a:pt x="57" y="74"/>
                  </a:lnTo>
                  <a:lnTo>
                    <a:pt x="61" y="62"/>
                  </a:lnTo>
                  <a:lnTo>
                    <a:pt x="61" y="31"/>
                  </a:lnTo>
                  <a:lnTo>
                    <a:pt x="57" y="20"/>
                  </a:lnTo>
                  <a:lnTo>
                    <a:pt x="50" y="8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9" y="0"/>
                  </a:lnTo>
                  <a:lnTo>
                    <a:pt x="7" y="8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7" y="85"/>
                  </a:lnTo>
                  <a:lnTo>
                    <a:pt x="19" y="93"/>
                  </a:lnTo>
                  <a:lnTo>
                    <a:pt x="30" y="93"/>
                  </a:lnTo>
                  <a:lnTo>
                    <a:pt x="3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77">
              <a:extLst>
                <a:ext uri="{FF2B5EF4-FFF2-40B4-BE49-F238E27FC236}">
                  <a16:creationId xmlns:a16="http://schemas.microsoft.com/office/drawing/2014/main" id="{1241CF04-357F-4BB2-8CE4-206B2A6A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108450"/>
              <a:ext cx="777875" cy="98425"/>
            </a:xfrm>
            <a:custGeom>
              <a:avLst/>
              <a:gdLst>
                <a:gd name="T0" fmla="*/ 0 w 490"/>
                <a:gd name="T1" fmla="*/ 31 h 62"/>
                <a:gd name="T2" fmla="*/ 4 w 490"/>
                <a:gd name="T3" fmla="*/ 43 h 62"/>
                <a:gd name="T4" fmla="*/ 12 w 490"/>
                <a:gd name="T5" fmla="*/ 50 h 62"/>
                <a:gd name="T6" fmla="*/ 19 w 490"/>
                <a:gd name="T7" fmla="*/ 58 h 62"/>
                <a:gd name="T8" fmla="*/ 31 w 490"/>
                <a:gd name="T9" fmla="*/ 62 h 62"/>
                <a:gd name="T10" fmla="*/ 459 w 490"/>
                <a:gd name="T11" fmla="*/ 62 h 62"/>
                <a:gd name="T12" fmla="*/ 470 w 490"/>
                <a:gd name="T13" fmla="*/ 58 h 62"/>
                <a:gd name="T14" fmla="*/ 482 w 490"/>
                <a:gd name="T15" fmla="*/ 50 h 62"/>
                <a:gd name="T16" fmla="*/ 490 w 490"/>
                <a:gd name="T17" fmla="*/ 43 h 62"/>
                <a:gd name="T18" fmla="*/ 490 w 490"/>
                <a:gd name="T19" fmla="*/ 31 h 62"/>
                <a:gd name="T20" fmla="*/ 490 w 490"/>
                <a:gd name="T21" fmla="*/ 20 h 62"/>
                <a:gd name="T22" fmla="*/ 482 w 490"/>
                <a:gd name="T23" fmla="*/ 8 h 62"/>
                <a:gd name="T24" fmla="*/ 470 w 490"/>
                <a:gd name="T25" fmla="*/ 0 h 62"/>
                <a:gd name="T26" fmla="*/ 459 w 490"/>
                <a:gd name="T27" fmla="*/ 0 h 62"/>
                <a:gd name="T28" fmla="*/ 31 w 490"/>
                <a:gd name="T29" fmla="*/ 0 h 62"/>
                <a:gd name="T30" fmla="*/ 19 w 490"/>
                <a:gd name="T31" fmla="*/ 0 h 62"/>
                <a:gd name="T32" fmla="*/ 12 w 490"/>
                <a:gd name="T33" fmla="*/ 8 h 62"/>
                <a:gd name="T34" fmla="*/ 4 w 490"/>
                <a:gd name="T35" fmla="*/ 20 h 62"/>
                <a:gd name="T36" fmla="*/ 0 w 490"/>
                <a:gd name="T37" fmla="*/ 31 h 62"/>
                <a:gd name="T38" fmla="*/ 0 w 490"/>
                <a:gd name="T3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0" y="31"/>
                  </a:moveTo>
                  <a:lnTo>
                    <a:pt x="4" y="43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3"/>
                  </a:lnTo>
                  <a:lnTo>
                    <a:pt x="490" y="31"/>
                  </a:lnTo>
                  <a:lnTo>
                    <a:pt x="490" y="20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78">
              <a:extLst>
                <a:ext uri="{FF2B5EF4-FFF2-40B4-BE49-F238E27FC236}">
                  <a16:creationId xmlns:a16="http://schemas.microsoft.com/office/drawing/2014/main" id="{DD2CF038-4BE6-4044-839F-161E82301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316413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58 h 62"/>
                <a:gd name="T6" fmla="*/ 382 w 393"/>
                <a:gd name="T7" fmla="*/ 54 h 62"/>
                <a:gd name="T8" fmla="*/ 389 w 393"/>
                <a:gd name="T9" fmla="*/ 43 h 62"/>
                <a:gd name="T10" fmla="*/ 393 w 393"/>
                <a:gd name="T11" fmla="*/ 31 h 62"/>
                <a:gd name="T12" fmla="*/ 389 w 393"/>
                <a:gd name="T13" fmla="*/ 19 h 62"/>
                <a:gd name="T14" fmla="*/ 382 w 393"/>
                <a:gd name="T15" fmla="*/ 8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8 h 62"/>
                <a:gd name="T26" fmla="*/ 4 w 393"/>
                <a:gd name="T27" fmla="*/ 19 h 62"/>
                <a:gd name="T28" fmla="*/ 0 w 393"/>
                <a:gd name="T29" fmla="*/ 31 h 62"/>
                <a:gd name="T30" fmla="*/ 4 w 393"/>
                <a:gd name="T31" fmla="*/ 43 h 62"/>
                <a:gd name="T32" fmla="*/ 12 w 393"/>
                <a:gd name="T33" fmla="*/ 54 h 62"/>
                <a:gd name="T34" fmla="*/ 19 w 393"/>
                <a:gd name="T35" fmla="*/ 58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58"/>
                  </a:lnTo>
                  <a:lnTo>
                    <a:pt x="382" y="54"/>
                  </a:lnTo>
                  <a:lnTo>
                    <a:pt x="389" y="43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3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79">
              <a:extLst>
                <a:ext uri="{FF2B5EF4-FFF2-40B4-BE49-F238E27FC236}">
                  <a16:creationId xmlns:a16="http://schemas.microsoft.com/office/drawing/2014/main" id="{614DFE33-FCC0-4595-8A42-36306E5D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524375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4 h 62"/>
                <a:gd name="T6" fmla="*/ 12 w 490"/>
                <a:gd name="T7" fmla="*/ 8 h 62"/>
                <a:gd name="T8" fmla="*/ 4 w 490"/>
                <a:gd name="T9" fmla="*/ 19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4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4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9 h 62"/>
                <a:gd name="T32" fmla="*/ 482 w 490"/>
                <a:gd name="T33" fmla="*/ 8 h 62"/>
                <a:gd name="T34" fmla="*/ 470 w 490"/>
                <a:gd name="T35" fmla="*/ 4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4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9"/>
                  </a:lnTo>
                  <a:lnTo>
                    <a:pt x="482" y="8"/>
                  </a:lnTo>
                  <a:lnTo>
                    <a:pt x="470" y="4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80">
              <a:extLst>
                <a:ext uri="{FF2B5EF4-FFF2-40B4-BE49-F238E27FC236}">
                  <a16:creationId xmlns:a16="http://schemas.microsoft.com/office/drawing/2014/main" id="{0CE83570-C14C-4A68-8FD1-DE014F86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732338"/>
              <a:ext cx="623887" cy="96838"/>
            </a:xfrm>
            <a:custGeom>
              <a:avLst/>
              <a:gdLst>
                <a:gd name="T0" fmla="*/ 31 w 393"/>
                <a:gd name="T1" fmla="*/ 61 h 61"/>
                <a:gd name="T2" fmla="*/ 362 w 393"/>
                <a:gd name="T3" fmla="*/ 61 h 61"/>
                <a:gd name="T4" fmla="*/ 374 w 393"/>
                <a:gd name="T5" fmla="*/ 61 h 61"/>
                <a:gd name="T6" fmla="*/ 382 w 393"/>
                <a:gd name="T7" fmla="*/ 54 h 61"/>
                <a:gd name="T8" fmla="*/ 389 w 393"/>
                <a:gd name="T9" fmla="*/ 42 h 61"/>
                <a:gd name="T10" fmla="*/ 393 w 393"/>
                <a:gd name="T11" fmla="*/ 31 h 61"/>
                <a:gd name="T12" fmla="*/ 389 w 393"/>
                <a:gd name="T13" fmla="*/ 19 h 61"/>
                <a:gd name="T14" fmla="*/ 382 w 393"/>
                <a:gd name="T15" fmla="*/ 8 h 61"/>
                <a:gd name="T16" fmla="*/ 374 w 393"/>
                <a:gd name="T17" fmla="*/ 4 h 61"/>
                <a:gd name="T18" fmla="*/ 362 w 393"/>
                <a:gd name="T19" fmla="*/ 0 h 61"/>
                <a:gd name="T20" fmla="*/ 31 w 393"/>
                <a:gd name="T21" fmla="*/ 0 h 61"/>
                <a:gd name="T22" fmla="*/ 19 w 393"/>
                <a:gd name="T23" fmla="*/ 4 h 61"/>
                <a:gd name="T24" fmla="*/ 12 w 393"/>
                <a:gd name="T25" fmla="*/ 8 h 61"/>
                <a:gd name="T26" fmla="*/ 4 w 393"/>
                <a:gd name="T27" fmla="*/ 19 h 61"/>
                <a:gd name="T28" fmla="*/ 0 w 393"/>
                <a:gd name="T29" fmla="*/ 31 h 61"/>
                <a:gd name="T30" fmla="*/ 4 w 393"/>
                <a:gd name="T31" fmla="*/ 42 h 61"/>
                <a:gd name="T32" fmla="*/ 12 w 393"/>
                <a:gd name="T33" fmla="*/ 54 h 61"/>
                <a:gd name="T34" fmla="*/ 19 w 393"/>
                <a:gd name="T35" fmla="*/ 61 h 61"/>
                <a:gd name="T36" fmla="*/ 31 w 393"/>
                <a:gd name="T37" fmla="*/ 61 h 61"/>
                <a:gd name="T38" fmla="*/ 31 w 393"/>
                <a:gd name="T3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1" y="61"/>
                  </a:moveTo>
                  <a:lnTo>
                    <a:pt x="362" y="61"/>
                  </a:lnTo>
                  <a:lnTo>
                    <a:pt x="374" y="61"/>
                  </a:lnTo>
                  <a:lnTo>
                    <a:pt x="382" y="54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81">
              <a:extLst>
                <a:ext uri="{FF2B5EF4-FFF2-40B4-BE49-F238E27FC236}">
                  <a16:creationId xmlns:a16="http://schemas.microsoft.com/office/drawing/2014/main" id="{0877187F-014C-48F5-9B1A-DE908F045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940300"/>
              <a:ext cx="777875" cy="96838"/>
            </a:xfrm>
            <a:custGeom>
              <a:avLst/>
              <a:gdLst>
                <a:gd name="T0" fmla="*/ 459 w 490"/>
                <a:gd name="T1" fmla="*/ 0 h 61"/>
                <a:gd name="T2" fmla="*/ 31 w 490"/>
                <a:gd name="T3" fmla="*/ 0 h 61"/>
                <a:gd name="T4" fmla="*/ 19 w 490"/>
                <a:gd name="T5" fmla="*/ 3 h 61"/>
                <a:gd name="T6" fmla="*/ 12 w 490"/>
                <a:gd name="T7" fmla="*/ 11 h 61"/>
                <a:gd name="T8" fmla="*/ 4 w 490"/>
                <a:gd name="T9" fmla="*/ 19 h 61"/>
                <a:gd name="T10" fmla="*/ 0 w 490"/>
                <a:gd name="T11" fmla="*/ 30 h 61"/>
                <a:gd name="T12" fmla="*/ 4 w 490"/>
                <a:gd name="T13" fmla="*/ 42 h 61"/>
                <a:gd name="T14" fmla="*/ 12 w 490"/>
                <a:gd name="T15" fmla="*/ 53 h 61"/>
                <a:gd name="T16" fmla="*/ 19 w 490"/>
                <a:gd name="T17" fmla="*/ 61 h 61"/>
                <a:gd name="T18" fmla="*/ 31 w 490"/>
                <a:gd name="T19" fmla="*/ 61 h 61"/>
                <a:gd name="T20" fmla="*/ 459 w 490"/>
                <a:gd name="T21" fmla="*/ 61 h 61"/>
                <a:gd name="T22" fmla="*/ 470 w 490"/>
                <a:gd name="T23" fmla="*/ 61 h 61"/>
                <a:gd name="T24" fmla="*/ 482 w 490"/>
                <a:gd name="T25" fmla="*/ 53 h 61"/>
                <a:gd name="T26" fmla="*/ 490 w 490"/>
                <a:gd name="T27" fmla="*/ 42 h 61"/>
                <a:gd name="T28" fmla="*/ 490 w 490"/>
                <a:gd name="T29" fmla="*/ 30 h 61"/>
                <a:gd name="T30" fmla="*/ 490 w 490"/>
                <a:gd name="T31" fmla="*/ 19 h 61"/>
                <a:gd name="T32" fmla="*/ 482 w 490"/>
                <a:gd name="T33" fmla="*/ 11 h 61"/>
                <a:gd name="T34" fmla="*/ 470 w 490"/>
                <a:gd name="T35" fmla="*/ 3 h 61"/>
                <a:gd name="T36" fmla="*/ 459 w 490"/>
                <a:gd name="T37" fmla="*/ 0 h 61"/>
                <a:gd name="T38" fmla="*/ 459 w 490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1">
                  <a:moveTo>
                    <a:pt x="459" y="0"/>
                  </a:moveTo>
                  <a:lnTo>
                    <a:pt x="31" y="0"/>
                  </a:lnTo>
                  <a:lnTo>
                    <a:pt x="19" y="3"/>
                  </a:lnTo>
                  <a:lnTo>
                    <a:pt x="12" y="11"/>
                  </a:lnTo>
                  <a:lnTo>
                    <a:pt x="4" y="19"/>
                  </a:lnTo>
                  <a:lnTo>
                    <a:pt x="0" y="30"/>
                  </a:lnTo>
                  <a:lnTo>
                    <a:pt x="4" y="42"/>
                  </a:lnTo>
                  <a:lnTo>
                    <a:pt x="12" y="53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459" y="61"/>
                  </a:lnTo>
                  <a:lnTo>
                    <a:pt x="470" y="61"/>
                  </a:lnTo>
                  <a:lnTo>
                    <a:pt x="482" y="53"/>
                  </a:lnTo>
                  <a:lnTo>
                    <a:pt x="490" y="42"/>
                  </a:lnTo>
                  <a:lnTo>
                    <a:pt x="490" y="30"/>
                  </a:lnTo>
                  <a:lnTo>
                    <a:pt x="490" y="19"/>
                  </a:lnTo>
                  <a:lnTo>
                    <a:pt x="482" y="11"/>
                  </a:lnTo>
                  <a:lnTo>
                    <a:pt x="470" y="3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82">
              <a:extLst>
                <a:ext uri="{FF2B5EF4-FFF2-40B4-BE49-F238E27FC236}">
                  <a16:creationId xmlns:a16="http://schemas.microsoft.com/office/drawing/2014/main" id="{F143744C-69C4-4104-AE81-126C7AA4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146675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62 h 62"/>
                <a:gd name="T6" fmla="*/ 382 w 393"/>
                <a:gd name="T7" fmla="*/ 54 h 62"/>
                <a:gd name="T8" fmla="*/ 389 w 393"/>
                <a:gd name="T9" fmla="*/ 47 h 62"/>
                <a:gd name="T10" fmla="*/ 393 w 393"/>
                <a:gd name="T11" fmla="*/ 31 h 62"/>
                <a:gd name="T12" fmla="*/ 389 w 393"/>
                <a:gd name="T13" fmla="*/ 20 h 62"/>
                <a:gd name="T14" fmla="*/ 382 w 393"/>
                <a:gd name="T15" fmla="*/ 12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12 h 62"/>
                <a:gd name="T26" fmla="*/ 4 w 393"/>
                <a:gd name="T27" fmla="*/ 20 h 62"/>
                <a:gd name="T28" fmla="*/ 0 w 393"/>
                <a:gd name="T29" fmla="*/ 31 h 62"/>
                <a:gd name="T30" fmla="*/ 4 w 393"/>
                <a:gd name="T31" fmla="*/ 47 h 62"/>
                <a:gd name="T32" fmla="*/ 12 w 393"/>
                <a:gd name="T33" fmla="*/ 54 h 62"/>
                <a:gd name="T34" fmla="*/ 19 w 393"/>
                <a:gd name="T35" fmla="*/ 62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62"/>
                  </a:lnTo>
                  <a:lnTo>
                    <a:pt x="382" y="54"/>
                  </a:lnTo>
                  <a:lnTo>
                    <a:pt x="389" y="47"/>
                  </a:lnTo>
                  <a:lnTo>
                    <a:pt x="393" y="31"/>
                  </a:lnTo>
                  <a:lnTo>
                    <a:pt x="389" y="20"/>
                  </a:lnTo>
                  <a:lnTo>
                    <a:pt x="382" y="12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12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12" y="54"/>
                  </a:lnTo>
                  <a:lnTo>
                    <a:pt x="19" y="62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83">
              <a:extLst>
                <a:ext uri="{FF2B5EF4-FFF2-40B4-BE49-F238E27FC236}">
                  <a16:creationId xmlns:a16="http://schemas.microsoft.com/office/drawing/2014/main" id="{656072BF-9757-4A7C-8F6B-CF241FD0C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360988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0 h 62"/>
                <a:gd name="T6" fmla="*/ 12 w 490"/>
                <a:gd name="T7" fmla="*/ 8 h 62"/>
                <a:gd name="T8" fmla="*/ 4 w 490"/>
                <a:gd name="T9" fmla="*/ 15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0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0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5 h 62"/>
                <a:gd name="T32" fmla="*/ 482 w 490"/>
                <a:gd name="T33" fmla="*/ 8 h 62"/>
                <a:gd name="T34" fmla="*/ 470 w 490"/>
                <a:gd name="T35" fmla="*/ 0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5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5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84">
              <a:extLst>
                <a:ext uri="{FF2B5EF4-FFF2-40B4-BE49-F238E27FC236}">
                  <a16:creationId xmlns:a16="http://schemas.microsoft.com/office/drawing/2014/main" id="{91CCDEE9-07FC-4884-890F-4FB3CAEA8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568950"/>
              <a:ext cx="623887" cy="96838"/>
            </a:xfrm>
            <a:custGeom>
              <a:avLst/>
              <a:gdLst>
                <a:gd name="T0" fmla="*/ 362 w 393"/>
                <a:gd name="T1" fmla="*/ 0 h 61"/>
                <a:gd name="T2" fmla="*/ 31 w 393"/>
                <a:gd name="T3" fmla="*/ 0 h 61"/>
                <a:gd name="T4" fmla="*/ 19 w 393"/>
                <a:gd name="T5" fmla="*/ 0 h 61"/>
                <a:gd name="T6" fmla="*/ 12 w 393"/>
                <a:gd name="T7" fmla="*/ 8 h 61"/>
                <a:gd name="T8" fmla="*/ 4 w 393"/>
                <a:gd name="T9" fmla="*/ 19 h 61"/>
                <a:gd name="T10" fmla="*/ 0 w 393"/>
                <a:gd name="T11" fmla="*/ 31 h 61"/>
                <a:gd name="T12" fmla="*/ 4 w 393"/>
                <a:gd name="T13" fmla="*/ 42 h 61"/>
                <a:gd name="T14" fmla="*/ 12 w 393"/>
                <a:gd name="T15" fmla="*/ 50 h 61"/>
                <a:gd name="T16" fmla="*/ 19 w 393"/>
                <a:gd name="T17" fmla="*/ 58 h 61"/>
                <a:gd name="T18" fmla="*/ 31 w 393"/>
                <a:gd name="T19" fmla="*/ 61 h 61"/>
                <a:gd name="T20" fmla="*/ 362 w 393"/>
                <a:gd name="T21" fmla="*/ 61 h 61"/>
                <a:gd name="T22" fmla="*/ 374 w 393"/>
                <a:gd name="T23" fmla="*/ 58 h 61"/>
                <a:gd name="T24" fmla="*/ 382 w 393"/>
                <a:gd name="T25" fmla="*/ 50 h 61"/>
                <a:gd name="T26" fmla="*/ 389 w 393"/>
                <a:gd name="T27" fmla="*/ 42 h 61"/>
                <a:gd name="T28" fmla="*/ 393 w 393"/>
                <a:gd name="T29" fmla="*/ 31 h 61"/>
                <a:gd name="T30" fmla="*/ 389 w 393"/>
                <a:gd name="T31" fmla="*/ 19 h 61"/>
                <a:gd name="T32" fmla="*/ 382 w 393"/>
                <a:gd name="T33" fmla="*/ 8 h 61"/>
                <a:gd name="T34" fmla="*/ 374 w 393"/>
                <a:gd name="T35" fmla="*/ 0 h 61"/>
                <a:gd name="T36" fmla="*/ 362 w 393"/>
                <a:gd name="T37" fmla="*/ 0 h 61"/>
                <a:gd name="T38" fmla="*/ 362 w 393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62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1"/>
                  </a:lnTo>
                  <a:lnTo>
                    <a:pt x="362" y="61"/>
                  </a:lnTo>
                  <a:lnTo>
                    <a:pt x="374" y="58"/>
                  </a:lnTo>
                  <a:lnTo>
                    <a:pt x="382" y="50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0"/>
                  </a:lnTo>
                  <a:lnTo>
                    <a:pt x="362" y="0"/>
                  </a:lnTo>
                  <a:lnTo>
                    <a:pt x="3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85">
              <a:extLst>
                <a:ext uri="{FF2B5EF4-FFF2-40B4-BE49-F238E27FC236}">
                  <a16:creationId xmlns:a16="http://schemas.microsoft.com/office/drawing/2014/main" id="{F4CB1DC5-3E93-441E-AD16-DF39DAF91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054475"/>
              <a:ext cx="355600" cy="360363"/>
            </a:xfrm>
            <a:custGeom>
              <a:avLst/>
              <a:gdLst>
                <a:gd name="T0" fmla="*/ 54 w 224"/>
                <a:gd name="T1" fmla="*/ 215 h 227"/>
                <a:gd name="T2" fmla="*/ 62 w 224"/>
                <a:gd name="T3" fmla="*/ 223 h 227"/>
                <a:gd name="T4" fmla="*/ 77 w 224"/>
                <a:gd name="T5" fmla="*/ 227 h 227"/>
                <a:gd name="T6" fmla="*/ 93 w 224"/>
                <a:gd name="T7" fmla="*/ 223 h 227"/>
                <a:gd name="T8" fmla="*/ 104 w 224"/>
                <a:gd name="T9" fmla="*/ 215 h 227"/>
                <a:gd name="T10" fmla="*/ 220 w 224"/>
                <a:gd name="T11" fmla="*/ 50 h 227"/>
                <a:gd name="T12" fmla="*/ 224 w 224"/>
                <a:gd name="T13" fmla="*/ 38 h 227"/>
                <a:gd name="T14" fmla="*/ 224 w 224"/>
                <a:gd name="T15" fmla="*/ 27 h 227"/>
                <a:gd name="T16" fmla="*/ 220 w 224"/>
                <a:gd name="T17" fmla="*/ 15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5 h 227"/>
                <a:gd name="T28" fmla="*/ 77 w 224"/>
                <a:gd name="T29" fmla="*/ 142 h 227"/>
                <a:gd name="T30" fmla="*/ 54 w 224"/>
                <a:gd name="T31" fmla="*/ 111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5 h 227"/>
                <a:gd name="T42" fmla="*/ 0 w 224"/>
                <a:gd name="T43" fmla="*/ 127 h 227"/>
                <a:gd name="T44" fmla="*/ 0 w 224"/>
                <a:gd name="T45" fmla="*/ 138 h 227"/>
                <a:gd name="T46" fmla="*/ 4 w 224"/>
                <a:gd name="T47" fmla="*/ 146 h 227"/>
                <a:gd name="T48" fmla="*/ 54 w 224"/>
                <a:gd name="T49" fmla="*/ 2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5"/>
                  </a:moveTo>
                  <a:lnTo>
                    <a:pt x="62" y="223"/>
                  </a:lnTo>
                  <a:lnTo>
                    <a:pt x="77" y="227"/>
                  </a:lnTo>
                  <a:lnTo>
                    <a:pt x="93" y="223"/>
                  </a:lnTo>
                  <a:lnTo>
                    <a:pt x="104" y="215"/>
                  </a:lnTo>
                  <a:lnTo>
                    <a:pt x="220" y="50"/>
                  </a:lnTo>
                  <a:lnTo>
                    <a:pt x="224" y="38"/>
                  </a:lnTo>
                  <a:lnTo>
                    <a:pt x="224" y="27"/>
                  </a:lnTo>
                  <a:lnTo>
                    <a:pt x="220" y="15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5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5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4" y="146"/>
                  </a:lnTo>
                  <a:lnTo>
                    <a:pt x="54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86">
              <a:extLst>
                <a:ext uri="{FF2B5EF4-FFF2-40B4-BE49-F238E27FC236}">
                  <a16:creationId xmlns:a16="http://schemas.microsoft.com/office/drawing/2014/main" id="{147F96F9-D34B-402D-B04C-C5B7F12E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475163"/>
              <a:ext cx="355600" cy="354013"/>
            </a:xfrm>
            <a:custGeom>
              <a:avLst/>
              <a:gdLst>
                <a:gd name="T0" fmla="*/ 54 w 224"/>
                <a:gd name="T1" fmla="*/ 212 h 223"/>
                <a:gd name="T2" fmla="*/ 62 w 224"/>
                <a:gd name="T3" fmla="*/ 220 h 223"/>
                <a:gd name="T4" fmla="*/ 77 w 224"/>
                <a:gd name="T5" fmla="*/ 223 h 223"/>
                <a:gd name="T6" fmla="*/ 93 w 224"/>
                <a:gd name="T7" fmla="*/ 220 h 223"/>
                <a:gd name="T8" fmla="*/ 104 w 224"/>
                <a:gd name="T9" fmla="*/ 212 h 223"/>
                <a:gd name="T10" fmla="*/ 220 w 224"/>
                <a:gd name="T11" fmla="*/ 46 h 223"/>
                <a:gd name="T12" fmla="*/ 224 w 224"/>
                <a:gd name="T13" fmla="*/ 35 h 223"/>
                <a:gd name="T14" fmla="*/ 224 w 224"/>
                <a:gd name="T15" fmla="*/ 23 h 223"/>
                <a:gd name="T16" fmla="*/ 220 w 224"/>
                <a:gd name="T17" fmla="*/ 12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2 h 223"/>
                <a:gd name="T28" fmla="*/ 77 w 224"/>
                <a:gd name="T29" fmla="*/ 139 h 223"/>
                <a:gd name="T30" fmla="*/ 54 w 224"/>
                <a:gd name="T31" fmla="*/ 108 h 223"/>
                <a:gd name="T32" fmla="*/ 46 w 224"/>
                <a:gd name="T33" fmla="*/ 100 h 223"/>
                <a:gd name="T34" fmla="*/ 35 w 224"/>
                <a:gd name="T35" fmla="*/ 96 h 223"/>
                <a:gd name="T36" fmla="*/ 23 w 224"/>
                <a:gd name="T37" fmla="*/ 96 h 223"/>
                <a:gd name="T38" fmla="*/ 12 w 224"/>
                <a:gd name="T39" fmla="*/ 104 h 223"/>
                <a:gd name="T40" fmla="*/ 4 w 224"/>
                <a:gd name="T41" fmla="*/ 112 h 223"/>
                <a:gd name="T42" fmla="*/ 0 w 224"/>
                <a:gd name="T43" fmla="*/ 123 h 223"/>
                <a:gd name="T44" fmla="*/ 0 w 224"/>
                <a:gd name="T45" fmla="*/ 135 h 223"/>
                <a:gd name="T46" fmla="*/ 4 w 224"/>
                <a:gd name="T47" fmla="*/ 146 h 223"/>
                <a:gd name="T48" fmla="*/ 54 w 224"/>
                <a:gd name="T49" fmla="*/ 2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2"/>
                  </a:moveTo>
                  <a:lnTo>
                    <a:pt x="62" y="220"/>
                  </a:lnTo>
                  <a:lnTo>
                    <a:pt x="77" y="223"/>
                  </a:lnTo>
                  <a:lnTo>
                    <a:pt x="93" y="220"/>
                  </a:lnTo>
                  <a:lnTo>
                    <a:pt x="104" y="212"/>
                  </a:lnTo>
                  <a:lnTo>
                    <a:pt x="220" y="46"/>
                  </a:lnTo>
                  <a:lnTo>
                    <a:pt x="224" y="35"/>
                  </a:lnTo>
                  <a:lnTo>
                    <a:pt x="224" y="23"/>
                  </a:lnTo>
                  <a:lnTo>
                    <a:pt x="220" y="12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39"/>
                  </a:lnTo>
                  <a:lnTo>
                    <a:pt x="54" y="108"/>
                  </a:lnTo>
                  <a:lnTo>
                    <a:pt x="46" y="100"/>
                  </a:lnTo>
                  <a:lnTo>
                    <a:pt x="35" y="96"/>
                  </a:lnTo>
                  <a:lnTo>
                    <a:pt x="23" y="96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3"/>
                  </a:lnTo>
                  <a:lnTo>
                    <a:pt x="0" y="135"/>
                  </a:lnTo>
                  <a:lnTo>
                    <a:pt x="4" y="146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87">
              <a:extLst>
                <a:ext uri="{FF2B5EF4-FFF2-40B4-BE49-F238E27FC236}">
                  <a16:creationId xmlns:a16="http://schemas.microsoft.com/office/drawing/2014/main" id="{91323F95-EDFB-4464-BEA1-8EA681F9E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891088"/>
              <a:ext cx="355600" cy="354013"/>
            </a:xfrm>
            <a:custGeom>
              <a:avLst/>
              <a:gdLst>
                <a:gd name="T0" fmla="*/ 54 w 224"/>
                <a:gd name="T1" fmla="*/ 211 h 223"/>
                <a:gd name="T2" fmla="*/ 62 w 224"/>
                <a:gd name="T3" fmla="*/ 223 h 223"/>
                <a:gd name="T4" fmla="*/ 77 w 224"/>
                <a:gd name="T5" fmla="*/ 223 h 223"/>
                <a:gd name="T6" fmla="*/ 93 w 224"/>
                <a:gd name="T7" fmla="*/ 223 h 223"/>
                <a:gd name="T8" fmla="*/ 104 w 224"/>
                <a:gd name="T9" fmla="*/ 211 h 223"/>
                <a:gd name="T10" fmla="*/ 220 w 224"/>
                <a:gd name="T11" fmla="*/ 46 h 223"/>
                <a:gd name="T12" fmla="*/ 224 w 224"/>
                <a:gd name="T13" fmla="*/ 38 h 223"/>
                <a:gd name="T14" fmla="*/ 224 w 224"/>
                <a:gd name="T15" fmla="*/ 23 h 223"/>
                <a:gd name="T16" fmla="*/ 220 w 224"/>
                <a:gd name="T17" fmla="*/ 15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1 h 223"/>
                <a:gd name="T28" fmla="*/ 77 w 224"/>
                <a:gd name="T29" fmla="*/ 142 h 223"/>
                <a:gd name="T30" fmla="*/ 54 w 224"/>
                <a:gd name="T31" fmla="*/ 111 h 223"/>
                <a:gd name="T32" fmla="*/ 46 w 224"/>
                <a:gd name="T33" fmla="*/ 104 h 223"/>
                <a:gd name="T34" fmla="*/ 35 w 224"/>
                <a:gd name="T35" fmla="*/ 96 h 223"/>
                <a:gd name="T36" fmla="*/ 23 w 224"/>
                <a:gd name="T37" fmla="*/ 100 h 223"/>
                <a:gd name="T38" fmla="*/ 12 w 224"/>
                <a:gd name="T39" fmla="*/ 104 h 223"/>
                <a:gd name="T40" fmla="*/ 4 w 224"/>
                <a:gd name="T41" fmla="*/ 111 h 223"/>
                <a:gd name="T42" fmla="*/ 0 w 224"/>
                <a:gd name="T43" fmla="*/ 123 h 223"/>
                <a:gd name="T44" fmla="*/ 0 w 224"/>
                <a:gd name="T45" fmla="*/ 134 h 223"/>
                <a:gd name="T46" fmla="*/ 4 w 224"/>
                <a:gd name="T47" fmla="*/ 146 h 223"/>
                <a:gd name="T48" fmla="*/ 54 w 224"/>
                <a:gd name="T49" fmla="*/ 21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1"/>
                  </a:moveTo>
                  <a:lnTo>
                    <a:pt x="62" y="223"/>
                  </a:lnTo>
                  <a:lnTo>
                    <a:pt x="77" y="223"/>
                  </a:lnTo>
                  <a:lnTo>
                    <a:pt x="93" y="223"/>
                  </a:lnTo>
                  <a:lnTo>
                    <a:pt x="104" y="211"/>
                  </a:lnTo>
                  <a:lnTo>
                    <a:pt x="220" y="46"/>
                  </a:lnTo>
                  <a:lnTo>
                    <a:pt x="224" y="38"/>
                  </a:lnTo>
                  <a:lnTo>
                    <a:pt x="224" y="23"/>
                  </a:lnTo>
                  <a:lnTo>
                    <a:pt x="220" y="15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1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96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1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4" y="146"/>
                  </a:lnTo>
                  <a:lnTo>
                    <a:pt x="54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88">
              <a:extLst>
                <a:ext uri="{FF2B5EF4-FFF2-40B4-BE49-F238E27FC236}">
                  <a16:creationId xmlns:a16="http://schemas.microsoft.com/office/drawing/2014/main" id="{DAAAD55A-399A-4A16-824F-2BD49444F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5305425"/>
              <a:ext cx="355600" cy="360363"/>
            </a:xfrm>
            <a:custGeom>
              <a:avLst/>
              <a:gdLst>
                <a:gd name="T0" fmla="*/ 54 w 224"/>
                <a:gd name="T1" fmla="*/ 212 h 227"/>
                <a:gd name="T2" fmla="*/ 62 w 224"/>
                <a:gd name="T3" fmla="*/ 224 h 227"/>
                <a:gd name="T4" fmla="*/ 77 w 224"/>
                <a:gd name="T5" fmla="*/ 227 h 227"/>
                <a:gd name="T6" fmla="*/ 93 w 224"/>
                <a:gd name="T7" fmla="*/ 224 h 227"/>
                <a:gd name="T8" fmla="*/ 104 w 224"/>
                <a:gd name="T9" fmla="*/ 212 h 227"/>
                <a:gd name="T10" fmla="*/ 220 w 224"/>
                <a:gd name="T11" fmla="*/ 50 h 227"/>
                <a:gd name="T12" fmla="*/ 224 w 224"/>
                <a:gd name="T13" fmla="*/ 39 h 227"/>
                <a:gd name="T14" fmla="*/ 224 w 224"/>
                <a:gd name="T15" fmla="*/ 27 h 227"/>
                <a:gd name="T16" fmla="*/ 220 w 224"/>
                <a:gd name="T17" fmla="*/ 16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2 h 227"/>
                <a:gd name="T28" fmla="*/ 77 w 224"/>
                <a:gd name="T29" fmla="*/ 143 h 227"/>
                <a:gd name="T30" fmla="*/ 54 w 224"/>
                <a:gd name="T31" fmla="*/ 112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2 h 227"/>
                <a:gd name="T42" fmla="*/ 0 w 224"/>
                <a:gd name="T43" fmla="*/ 124 h 227"/>
                <a:gd name="T44" fmla="*/ 0 w 224"/>
                <a:gd name="T45" fmla="*/ 135 h 227"/>
                <a:gd name="T46" fmla="*/ 4 w 224"/>
                <a:gd name="T47" fmla="*/ 147 h 227"/>
                <a:gd name="T48" fmla="*/ 54 w 224"/>
                <a:gd name="T49" fmla="*/ 21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2"/>
                  </a:moveTo>
                  <a:lnTo>
                    <a:pt x="62" y="224"/>
                  </a:lnTo>
                  <a:lnTo>
                    <a:pt x="77" y="227"/>
                  </a:lnTo>
                  <a:lnTo>
                    <a:pt x="93" y="224"/>
                  </a:lnTo>
                  <a:lnTo>
                    <a:pt x="104" y="212"/>
                  </a:lnTo>
                  <a:lnTo>
                    <a:pt x="220" y="50"/>
                  </a:lnTo>
                  <a:lnTo>
                    <a:pt x="224" y="39"/>
                  </a:lnTo>
                  <a:lnTo>
                    <a:pt x="224" y="27"/>
                  </a:lnTo>
                  <a:lnTo>
                    <a:pt x="220" y="16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43"/>
                  </a:lnTo>
                  <a:lnTo>
                    <a:pt x="54" y="112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4" y="147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85758A-0F56-4CB1-B4A8-ECE9E947B485}"/>
              </a:ext>
            </a:extLst>
          </p:cNvPr>
          <p:cNvGrpSpPr/>
          <p:nvPr/>
        </p:nvGrpSpPr>
        <p:grpSpPr>
          <a:xfrm>
            <a:off x="6812678" y="5385052"/>
            <a:ext cx="3153232" cy="1265732"/>
            <a:chOff x="13986421" y="2198365"/>
            <a:chExt cx="4272775" cy="202516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EF66804-4E8B-4B05-811E-6085414E6022}"/>
                </a:ext>
              </a:extLst>
            </p:cNvPr>
            <p:cNvSpPr/>
            <p:nvPr/>
          </p:nvSpPr>
          <p:spPr>
            <a:xfrm>
              <a:off x="13986421" y="2598475"/>
              <a:ext cx="3768671" cy="162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Strategi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line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extention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baik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variasi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produk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maupun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packaging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peningkatan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kualitas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dengan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memanfaatkan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teknologi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untuk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produksi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306966B-F9E8-498E-A8C8-575CC4A9E962}"/>
                </a:ext>
              </a:extLst>
            </p:cNvPr>
            <p:cNvSpPr/>
            <p:nvPr/>
          </p:nvSpPr>
          <p:spPr>
            <a:xfrm>
              <a:off x="13986421" y="2198365"/>
              <a:ext cx="4272775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C000"/>
                  </a:solidFill>
                  <a:cs typeface="Segoe UI" panose="020B0502040204020203" pitchFamily="34" charset="0"/>
                </a:rPr>
                <a:t>Inovasi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Berkesinambungan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6B032D-FC0A-4DAC-B06E-C66BF2B93537}"/>
              </a:ext>
            </a:extLst>
          </p:cNvPr>
          <p:cNvGrpSpPr/>
          <p:nvPr/>
        </p:nvGrpSpPr>
        <p:grpSpPr>
          <a:xfrm>
            <a:off x="5724993" y="5494939"/>
            <a:ext cx="786338" cy="786975"/>
            <a:chOff x="8700762" y="4447800"/>
            <a:chExt cx="2075515" cy="2077200"/>
          </a:xfrm>
          <a:solidFill>
            <a:srgbClr val="FFC000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83FF2F-C34F-41A0-B767-255867C8E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17DFB294-E873-4711-81BE-5C6DACAD9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2F444BC3-E26D-4FA4-AB9A-E21B865887D7}"/>
              </a:ext>
            </a:extLst>
          </p:cNvPr>
          <p:cNvSpPr/>
          <p:nvPr/>
        </p:nvSpPr>
        <p:spPr>
          <a:xfrm>
            <a:off x="10424941" y="991344"/>
            <a:ext cx="1123200" cy="11232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BF5F2D1-C2FF-4D78-800E-FF75BC7770F3}"/>
              </a:ext>
            </a:extLst>
          </p:cNvPr>
          <p:cNvSpPr/>
          <p:nvPr/>
        </p:nvSpPr>
        <p:spPr>
          <a:xfrm>
            <a:off x="10314693" y="2461800"/>
            <a:ext cx="1123200" cy="11232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587DA79-A501-4005-BBBB-3BE9C67F2614}"/>
              </a:ext>
            </a:extLst>
          </p:cNvPr>
          <p:cNvSpPr/>
          <p:nvPr/>
        </p:nvSpPr>
        <p:spPr>
          <a:xfrm>
            <a:off x="10293174" y="3798634"/>
            <a:ext cx="1123200" cy="11232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27AC5F-B0E6-445A-A0B4-791F2BD83A30}"/>
              </a:ext>
            </a:extLst>
          </p:cNvPr>
          <p:cNvGrpSpPr/>
          <p:nvPr/>
        </p:nvGrpSpPr>
        <p:grpSpPr>
          <a:xfrm>
            <a:off x="10310300" y="5134432"/>
            <a:ext cx="1127593" cy="1134871"/>
            <a:chOff x="10296790" y="5011824"/>
            <a:chExt cx="1127593" cy="1134871"/>
          </a:xfrm>
        </p:grpSpPr>
        <p:pic>
          <p:nvPicPr>
            <p:cNvPr id="1034" name="Picture 10" descr="Image result for mesin pemarut kelapa">
              <a:extLst>
                <a:ext uri="{FF2B5EF4-FFF2-40B4-BE49-F238E27FC236}">
                  <a16:creationId xmlns:a16="http://schemas.microsoft.com/office/drawing/2014/main" id="{CAD11239-F605-4C37-B279-B5059A60A0B0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7" t="1553" r="30064" b="21010"/>
            <a:stretch/>
          </p:blipFill>
          <p:spPr bwMode="auto">
            <a:xfrm>
              <a:off x="10296790" y="5023495"/>
              <a:ext cx="1123200" cy="11232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95354D0-CA41-4673-9F2B-2789DC676951}"/>
                </a:ext>
              </a:extLst>
            </p:cNvPr>
            <p:cNvSpPr/>
            <p:nvPr/>
          </p:nvSpPr>
          <p:spPr>
            <a:xfrm>
              <a:off x="10301183" y="5011824"/>
              <a:ext cx="1123200" cy="112320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DA0D766-D77B-46A0-AF71-94B1DD281CD7}"/>
              </a:ext>
            </a:extLst>
          </p:cNvPr>
          <p:cNvGrpSpPr/>
          <p:nvPr/>
        </p:nvGrpSpPr>
        <p:grpSpPr>
          <a:xfrm>
            <a:off x="5888359" y="5656254"/>
            <a:ext cx="464344" cy="464344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133" name="AutoShape 123">
              <a:extLst>
                <a:ext uri="{FF2B5EF4-FFF2-40B4-BE49-F238E27FC236}">
                  <a16:creationId xmlns:a16="http://schemas.microsoft.com/office/drawing/2014/main" id="{9E072C14-69F4-4C15-9EA2-B3F4D66C5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34" name="AutoShape 124">
              <a:extLst>
                <a:ext uri="{FF2B5EF4-FFF2-40B4-BE49-F238E27FC236}">
                  <a16:creationId xmlns:a16="http://schemas.microsoft.com/office/drawing/2014/main" id="{9E5BEC91-D385-4B1C-83C5-65C6B913D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35" name="AutoShape 125">
              <a:extLst>
                <a:ext uri="{FF2B5EF4-FFF2-40B4-BE49-F238E27FC236}">
                  <a16:creationId xmlns:a16="http://schemas.microsoft.com/office/drawing/2014/main" id="{6F47825C-1090-4F41-91A9-0F6A5C87E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136" name="Freeform 210">
            <a:extLst>
              <a:ext uri="{FF2B5EF4-FFF2-40B4-BE49-F238E27FC236}">
                <a16:creationId xmlns:a16="http://schemas.microsoft.com/office/drawing/2014/main" id="{BF655D84-C8DA-49A5-83B7-969C6F71DD2C}"/>
              </a:ext>
            </a:extLst>
          </p:cNvPr>
          <p:cNvSpPr>
            <a:spLocks noEditPoints="1"/>
          </p:cNvSpPr>
          <p:nvPr/>
        </p:nvSpPr>
        <p:spPr bwMode="auto">
          <a:xfrm>
            <a:off x="5827439" y="1413964"/>
            <a:ext cx="468000" cy="392267"/>
          </a:xfrm>
          <a:custGeom>
            <a:avLst/>
            <a:gdLst>
              <a:gd name="T0" fmla="*/ 369 w 703"/>
              <a:gd name="T1" fmla="*/ 14 h 499"/>
              <a:gd name="T2" fmla="*/ 267 w 703"/>
              <a:gd name="T3" fmla="*/ 83 h 499"/>
              <a:gd name="T4" fmla="*/ 210 w 703"/>
              <a:gd name="T5" fmla="*/ 192 h 499"/>
              <a:gd name="T6" fmla="*/ 79 w 703"/>
              <a:gd name="T7" fmla="*/ 78 h 499"/>
              <a:gd name="T8" fmla="*/ 29 w 703"/>
              <a:gd name="T9" fmla="*/ 140 h 499"/>
              <a:gd name="T10" fmla="*/ 0 w 703"/>
              <a:gd name="T11" fmla="*/ 255 h 499"/>
              <a:gd name="T12" fmla="*/ 40 w 703"/>
              <a:gd name="T13" fmla="*/ 391 h 499"/>
              <a:gd name="T14" fmla="*/ 130 w 703"/>
              <a:gd name="T15" fmla="*/ 471 h 499"/>
              <a:gd name="T16" fmla="*/ 244 w 703"/>
              <a:gd name="T17" fmla="*/ 499 h 499"/>
              <a:gd name="T18" fmla="*/ 349 w 703"/>
              <a:gd name="T19" fmla="*/ 476 h 499"/>
              <a:gd name="T20" fmla="*/ 453 w 703"/>
              <a:gd name="T21" fmla="*/ 499 h 499"/>
              <a:gd name="T22" fmla="*/ 594 w 703"/>
              <a:gd name="T23" fmla="*/ 456 h 499"/>
              <a:gd name="T24" fmla="*/ 684 w 703"/>
              <a:gd name="T25" fmla="*/ 346 h 499"/>
              <a:gd name="T26" fmla="*/ 702 w 703"/>
              <a:gd name="T27" fmla="*/ 224 h 499"/>
              <a:gd name="T28" fmla="*/ 646 w 703"/>
              <a:gd name="T29" fmla="*/ 90 h 499"/>
              <a:gd name="T30" fmla="*/ 527 w 703"/>
              <a:gd name="T31" fmla="*/ 11 h 499"/>
              <a:gd name="T32" fmla="*/ 244 w 703"/>
              <a:gd name="T33" fmla="*/ 459 h 499"/>
              <a:gd name="T34" fmla="*/ 131 w 703"/>
              <a:gd name="T35" fmla="*/ 424 h 499"/>
              <a:gd name="T36" fmla="*/ 65 w 703"/>
              <a:gd name="T37" fmla="*/ 350 h 499"/>
              <a:gd name="T38" fmla="*/ 40 w 703"/>
              <a:gd name="T39" fmla="*/ 255 h 499"/>
              <a:gd name="T40" fmla="*/ 67 w 703"/>
              <a:gd name="T41" fmla="*/ 155 h 499"/>
              <a:gd name="T42" fmla="*/ 373 w 703"/>
              <a:gd name="T43" fmla="*/ 413 h 499"/>
              <a:gd name="T44" fmla="*/ 364 w 703"/>
              <a:gd name="T45" fmla="*/ 419 h 499"/>
              <a:gd name="T46" fmla="*/ 349 w 703"/>
              <a:gd name="T47" fmla="*/ 431 h 499"/>
              <a:gd name="T48" fmla="*/ 339 w 703"/>
              <a:gd name="T49" fmla="*/ 436 h 499"/>
              <a:gd name="T50" fmla="*/ 244 w 703"/>
              <a:gd name="T51" fmla="*/ 459 h 499"/>
              <a:gd name="T52" fmla="*/ 408 w 703"/>
              <a:gd name="T53" fmla="*/ 454 h 499"/>
              <a:gd name="T54" fmla="*/ 404 w 703"/>
              <a:gd name="T55" fmla="*/ 441 h 499"/>
              <a:gd name="T56" fmla="*/ 423 w 703"/>
              <a:gd name="T57" fmla="*/ 418 h 499"/>
              <a:gd name="T58" fmla="*/ 423 w 703"/>
              <a:gd name="T59" fmla="*/ 414 h 499"/>
              <a:gd name="T60" fmla="*/ 419 w 703"/>
              <a:gd name="T61" fmla="*/ 403 h 499"/>
              <a:gd name="T62" fmla="*/ 260 w 703"/>
              <a:gd name="T63" fmla="*/ 172 h 499"/>
              <a:gd name="T64" fmla="*/ 329 w 703"/>
              <a:gd name="T65" fmla="*/ 83 h 499"/>
              <a:gd name="T66" fmla="*/ 434 w 703"/>
              <a:gd name="T67" fmla="*/ 42 h 499"/>
              <a:gd name="T68" fmla="*/ 535 w 703"/>
              <a:gd name="T69" fmla="*/ 57 h 499"/>
              <a:gd name="T70" fmla="*/ 627 w 703"/>
              <a:gd name="T71" fmla="*/ 132 h 499"/>
              <a:gd name="T72" fmla="*/ 663 w 703"/>
              <a:gd name="T73" fmla="*/ 250 h 499"/>
              <a:gd name="T74" fmla="*/ 637 w 703"/>
              <a:gd name="T75" fmla="*/ 349 h 499"/>
              <a:gd name="T76" fmla="*/ 553 w 703"/>
              <a:gd name="T77" fmla="*/ 433 h 499"/>
              <a:gd name="T78" fmla="*/ 453 w 703"/>
              <a:gd name="T79" fmla="*/ 459 h 499"/>
              <a:gd name="T80" fmla="*/ 504 w 703"/>
              <a:gd name="T81" fmla="*/ 173 h 499"/>
              <a:gd name="T82" fmla="*/ 497 w 703"/>
              <a:gd name="T83" fmla="*/ 191 h 499"/>
              <a:gd name="T84" fmla="*/ 474 w 703"/>
              <a:gd name="T85" fmla="*/ 199 h 499"/>
              <a:gd name="T86" fmla="*/ 456 w 703"/>
              <a:gd name="T87" fmla="*/ 183 h 499"/>
              <a:gd name="T88" fmla="*/ 459 w 703"/>
              <a:gd name="T89" fmla="*/ 159 h 499"/>
              <a:gd name="T90" fmla="*/ 479 w 703"/>
              <a:gd name="T91" fmla="*/ 148 h 499"/>
              <a:gd name="T92" fmla="*/ 497 w 703"/>
              <a:gd name="T93" fmla="*/ 155 h 499"/>
              <a:gd name="T94" fmla="*/ 504 w 703"/>
              <a:gd name="T95" fmla="*/ 275 h 499"/>
              <a:gd name="T96" fmla="*/ 497 w 703"/>
              <a:gd name="T97" fmla="*/ 293 h 499"/>
              <a:gd name="T98" fmla="*/ 474 w 703"/>
              <a:gd name="T99" fmla="*/ 301 h 499"/>
              <a:gd name="T100" fmla="*/ 456 w 703"/>
              <a:gd name="T101" fmla="*/ 285 h 499"/>
              <a:gd name="T102" fmla="*/ 459 w 703"/>
              <a:gd name="T103" fmla="*/ 261 h 499"/>
              <a:gd name="T104" fmla="*/ 479 w 703"/>
              <a:gd name="T105" fmla="*/ 250 h 499"/>
              <a:gd name="T106" fmla="*/ 497 w 703"/>
              <a:gd name="T107" fmla="*/ 257 h 499"/>
              <a:gd name="T108" fmla="*/ 606 w 703"/>
              <a:gd name="T109" fmla="*/ 224 h 499"/>
              <a:gd name="T110" fmla="*/ 599 w 703"/>
              <a:gd name="T111" fmla="*/ 242 h 499"/>
              <a:gd name="T112" fmla="*/ 576 w 703"/>
              <a:gd name="T113" fmla="*/ 250 h 499"/>
              <a:gd name="T114" fmla="*/ 558 w 703"/>
              <a:gd name="T115" fmla="*/ 234 h 499"/>
              <a:gd name="T116" fmla="*/ 561 w 703"/>
              <a:gd name="T117" fmla="*/ 210 h 499"/>
              <a:gd name="T118" fmla="*/ 581 w 703"/>
              <a:gd name="T119" fmla="*/ 199 h 499"/>
              <a:gd name="T120" fmla="*/ 599 w 703"/>
              <a:gd name="T121" fmla="*/ 206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3" h="499">
                <a:moveTo>
                  <a:pt x="453" y="0"/>
                </a:moveTo>
                <a:lnTo>
                  <a:pt x="453" y="0"/>
                </a:lnTo>
                <a:lnTo>
                  <a:pt x="432" y="1"/>
                </a:lnTo>
                <a:lnTo>
                  <a:pt x="410" y="4"/>
                </a:lnTo>
                <a:lnTo>
                  <a:pt x="390" y="7"/>
                </a:lnTo>
                <a:lnTo>
                  <a:pt x="369" y="14"/>
                </a:lnTo>
                <a:lnTo>
                  <a:pt x="350" y="23"/>
                </a:lnTo>
                <a:lnTo>
                  <a:pt x="332" y="32"/>
                </a:lnTo>
                <a:lnTo>
                  <a:pt x="315" y="42"/>
                </a:lnTo>
                <a:lnTo>
                  <a:pt x="298" y="55"/>
                </a:lnTo>
                <a:lnTo>
                  <a:pt x="283" y="69"/>
                </a:lnTo>
                <a:lnTo>
                  <a:pt x="267" y="83"/>
                </a:lnTo>
                <a:lnTo>
                  <a:pt x="255" y="99"/>
                </a:lnTo>
                <a:lnTo>
                  <a:pt x="243" y="116"/>
                </a:lnTo>
                <a:lnTo>
                  <a:pt x="233" y="134"/>
                </a:lnTo>
                <a:lnTo>
                  <a:pt x="224" y="153"/>
                </a:lnTo>
                <a:lnTo>
                  <a:pt x="216" y="172"/>
                </a:lnTo>
                <a:lnTo>
                  <a:pt x="210" y="192"/>
                </a:lnTo>
                <a:lnTo>
                  <a:pt x="100" y="83"/>
                </a:lnTo>
                <a:lnTo>
                  <a:pt x="100" y="83"/>
                </a:lnTo>
                <a:lnTo>
                  <a:pt x="96" y="80"/>
                </a:lnTo>
                <a:lnTo>
                  <a:pt x="94" y="78"/>
                </a:lnTo>
                <a:lnTo>
                  <a:pt x="86" y="76"/>
                </a:lnTo>
                <a:lnTo>
                  <a:pt x="79" y="78"/>
                </a:lnTo>
                <a:lnTo>
                  <a:pt x="75" y="80"/>
                </a:lnTo>
                <a:lnTo>
                  <a:pt x="71" y="83"/>
                </a:lnTo>
                <a:lnTo>
                  <a:pt x="71" y="83"/>
                </a:lnTo>
                <a:lnTo>
                  <a:pt x="54" y="100"/>
                </a:lnTo>
                <a:lnTo>
                  <a:pt x="40" y="120"/>
                </a:lnTo>
                <a:lnTo>
                  <a:pt x="29" y="140"/>
                </a:lnTo>
                <a:lnTo>
                  <a:pt x="19" y="162"/>
                </a:lnTo>
                <a:lnTo>
                  <a:pt x="10" y="183"/>
                </a:lnTo>
                <a:lnTo>
                  <a:pt x="5" y="208"/>
                </a:lnTo>
                <a:lnTo>
                  <a:pt x="1" y="230"/>
                </a:lnTo>
                <a:lnTo>
                  <a:pt x="0" y="255"/>
                </a:lnTo>
                <a:lnTo>
                  <a:pt x="0" y="255"/>
                </a:lnTo>
                <a:lnTo>
                  <a:pt x="1" y="279"/>
                </a:lnTo>
                <a:lnTo>
                  <a:pt x="5" y="303"/>
                </a:lnTo>
                <a:lnTo>
                  <a:pt x="10" y="326"/>
                </a:lnTo>
                <a:lnTo>
                  <a:pt x="19" y="349"/>
                </a:lnTo>
                <a:lnTo>
                  <a:pt x="29" y="371"/>
                </a:lnTo>
                <a:lnTo>
                  <a:pt x="40" y="391"/>
                </a:lnTo>
                <a:lnTo>
                  <a:pt x="54" y="410"/>
                </a:lnTo>
                <a:lnTo>
                  <a:pt x="71" y="428"/>
                </a:lnTo>
                <a:lnTo>
                  <a:pt x="71" y="428"/>
                </a:lnTo>
                <a:lnTo>
                  <a:pt x="89" y="445"/>
                </a:lnTo>
                <a:lnTo>
                  <a:pt x="109" y="459"/>
                </a:lnTo>
                <a:lnTo>
                  <a:pt x="130" y="471"/>
                </a:lnTo>
                <a:lnTo>
                  <a:pt x="150" y="480"/>
                </a:lnTo>
                <a:lnTo>
                  <a:pt x="173" y="489"/>
                </a:lnTo>
                <a:lnTo>
                  <a:pt x="196" y="494"/>
                </a:lnTo>
                <a:lnTo>
                  <a:pt x="220" y="498"/>
                </a:lnTo>
                <a:lnTo>
                  <a:pt x="244" y="499"/>
                </a:lnTo>
                <a:lnTo>
                  <a:pt x="244" y="499"/>
                </a:lnTo>
                <a:lnTo>
                  <a:pt x="244" y="499"/>
                </a:lnTo>
                <a:lnTo>
                  <a:pt x="244" y="499"/>
                </a:lnTo>
                <a:lnTo>
                  <a:pt x="271" y="498"/>
                </a:lnTo>
                <a:lnTo>
                  <a:pt x="298" y="493"/>
                </a:lnTo>
                <a:lnTo>
                  <a:pt x="323" y="487"/>
                </a:lnTo>
                <a:lnTo>
                  <a:pt x="349" y="476"/>
                </a:lnTo>
                <a:lnTo>
                  <a:pt x="349" y="476"/>
                </a:lnTo>
                <a:lnTo>
                  <a:pt x="374" y="487"/>
                </a:lnTo>
                <a:lnTo>
                  <a:pt x="400" y="493"/>
                </a:lnTo>
                <a:lnTo>
                  <a:pt x="427" y="498"/>
                </a:lnTo>
                <a:lnTo>
                  <a:pt x="453" y="499"/>
                </a:lnTo>
                <a:lnTo>
                  <a:pt x="453" y="499"/>
                </a:lnTo>
                <a:lnTo>
                  <a:pt x="479" y="498"/>
                </a:lnTo>
                <a:lnTo>
                  <a:pt x="504" y="494"/>
                </a:lnTo>
                <a:lnTo>
                  <a:pt x="527" y="488"/>
                </a:lnTo>
                <a:lnTo>
                  <a:pt x="550" y="480"/>
                </a:lnTo>
                <a:lnTo>
                  <a:pt x="573" y="469"/>
                </a:lnTo>
                <a:lnTo>
                  <a:pt x="594" y="456"/>
                </a:lnTo>
                <a:lnTo>
                  <a:pt x="613" y="442"/>
                </a:lnTo>
                <a:lnTo>
                  <a:pt x="631" y="427"/>
                </a:lnTo>
                <a:lnTo>
                  <a:pt x="646" y="409"/>
                </a:lnTo>
                <a:lnTo>
                  <a:pt x="661" y="389"/>
                </a:lnTo>
                <a:lnTo>
                  <a:pt x="673" y="368"/>
                </a:lnTo>
                <a:lnTo>
                  <a:pt x="684" y="346"/>
                </a:lnTo>
                <a:lnTo>
                  <a:pt x="692" y="324"/>
                </a:lnTo>
                <a:lnTo>
                  <a:pt x="698" y="299"/>
                </a:lnTo>
                <a:lnTo>
                  <a:pt x="702" y="275"/>
                </a:lnTo>
                <a:lnTo>
                  <a:pt x="703" y="250"/>
                </a:lnTo>
                <a:lnTo>
                  <a:pt x="703" y="250"/>
                </a:lnTo>
                <a:lnTo>
                  <a:pt x="702" y="224"/>
                </a:lnTo>
                <a:lnTo>
                  <a:pt x="698" y="200"/>
                </a:lnTo>
                <a:lnTo>
                  <a:pt x="692" y="176"/>
                </a:lnTo>
                <a:lnTo>
                  <a:pt x="684" y="153"/>
                </a:lnTo>
                <a:lnTo>
                  <a:pt x="673" y="131"/>
                </a:lnTo>
                <a:lnTo>
                  <a:pt x="661" y="109"/>
                </a:lnTo>
                <a:lnTo>
                  <a:pt x="646" y="90"/>
                </a:lnTo>
                <a:lnTo>
                  <a:pt x="631" y="72"/>
                </a:lnTo>
                <a:lnTo>
                  <a:pt x="613" y="57"/>
                </a:lnTo>
                <a:lnTo>
                  <a:pt x="594" y="43"/>
                </a:lnTo>
                <a:lnTo>
                  <a:pt x="573" y="30"/>
                </a:lnTo>
                <a:lnTo>
                  <a:pt x="550" y="19"/>
                </a:lnTo>
                <a:lnTo>
                  <a:pt x="527" y="11"/>
                </a:lnTo>
                <a:lnTo>
                  <a:pt x="504" y="5"/>
                </a:lnTo>
                <a:lnTo>
                  <a:pt x="479" y="1"/>
                </a:lnTo>
                <a:lnTo>
                  <a:pt x="453" y="0"/>
                </a:lnTo>
                <a:lnTo>
                  <a:pt x="453" y="0"/>
                </a:lnTo>
                <a:close/>
                <a:moveTo>
                  <a:pt x="244" y="459"/>
                </a:moveTo>
                <a:lnTo>
                  <a:pt x="244" y="459"/>
                </a:lnTo>
                <a:lnTo>
                  <a:pt x="224" y="457"/>
                </a:lnTo>
                <a:lnTo>
                  <a:pt x="204" y="455"/>
                </a:lnTo>
                <a:lnTo>
                  <a:pt x="184" y="450"/>
                </a:lnTo>
                <a:lnTo>
                  <a:pt x="167" y="443"/>
                </a:lnTo>
                <a:lnTo>
                  <a:pt x="149" y="434"/>
                </a:lnTo>
                <a:lnTo>
                  <a:pt x="131" y="424"/>
                </a:lnTo>
                <a:lnTo>
                  <a:pt x="116" y="413"/>
                </a:lnTo>
                <a:lnTo>
                  <a:pt x="100" y="399"/>
                </a:lnTo>
                <a:lnTo>
                  <a:pt x="100" y="399"/>
                </a:lnTo>
                <a:lnTo>
                  <a:pt x="86" y="383"/>
                </a:lnTo>
                <a:lnTo>
                  <a:pt x="75" y="368"/>
                </a:lnTo>
                <a:lnTo>
                  <a:pt x="65" y="350"/>
                </a:lnTo>
                <a:lnTo>
                  <a:pt x="56" y="332"/>
                </a:lnTo>
                <a:lnTo>
                  <a:pt x="49" y="315"/>
                </a:lnTo>
                <a:lnTo>
                  <a:pt x="44" y="295"/>
                </a:lnTo>
                <a:lnTo>
                  <a:pt x="42" y="275"/>
                </a:lnTo>
                <a:lnTo>
                  <a:pt x="40" y="255"/>
                </a:lnTo>
                <a:lnTo>
                  <a:pt x="40" y="255"/>
                </a:lnTo>
                <a:lnTo>
                  <a:pt x="42" y="237"/>
                </a:lnTo>
                <a:lnTo>
                  <a:pt x="43" y="220"/>
                </a:lnTo>
                <a:lnTo>
                  <a:pt x="47" y="202"/>
                </a:lnTo>
                <a:lnTo>
                  <a:pt x="52" y="186"/>
                </a:lnTo>
                <a:lnTo>
                  <a:pt x="58" y="171"/>
                </a:lnTo>
                <a:lnTo>
                  <a:pt x="67" y="155"/>
                </a:lnTo>
                <a:lnTo>
                  <a:pt x="76" y="140"/>
                </a:lnTo>
                <a:lnTo>
                  <a:pt x="86" y="126"/>
                </a:lnTo>
                <a:lnTo>
                  <a:pt x="210" y="250"/>
                </a:lnTo>
                <a:lnTo>
                  <a:pt x="210" y="250"/>
                </a:lnTo>
                <a:lnTo>
                  <a:pt x="210" y="250"/>
                </a:lnTo>
                <a:lnTo>
                  <a:pt x="373" y="413"/>
                </a:lnTo>
                <a:lnTo>
                  <a:pt x="373" y="413"/>
                </a:lnTo>
                <a:lnTo>
                  <a:pt x="373" y="413"/>
                </a:lnTo>
                <a:lnTo>
                  <a:pt x="366" y="419"/>
                </a:lnTo>
                <a:lnTo>
                  <a:pt x="366" y="419"/>
                </a:lnTo>
                <a:lnTo>
                  <a:pt x="364" y="419"/>
                </a:lnTo>
                <a:lnTo>
                  <a:pt x="364" y="419"/>
                </a:lnTo>
                <a:lnTo>
                  <a:pt x="357" y="424"/>
                </a:lnTo>
                <a:lnTo>
                  <a:pt x="357" y="424"/>
                </a:lnTo>
                <a:lnTo>
                  <a:pt x="355" y="425"/>
                </a:lnTo>
                <a:lnTo>
                  <a:pt x="355" y="425"/>
                </a:lnTo>
                <a:lnTo>
                  <a:pt x="349" y="431"/>
                </a:lnTo>
                <a:lnTo>
                  <a:pt x="349" y="431"/>
                </a:lnTo>
                <a:lnTo>
                  <a:pt x="348" y="431"/>
                </a:lnTo>
                <a:lnTo>
                  <a:pt x="348" y="431"/>
                </a:lnTo>
                <a:lnTo>
                  <a:pt x="339" y="436"/>
                </a:lnTo>
                <a:lnTo>
                  <a:pt x="339" y="436"/>
                </a:lnTo>
                <a:lnTo>
                  <a:pt x="339" y="436"/>
                </a:lnTo>
                <a:lnTo>
                  <a:pt x="339" y="436"/>
                </a:lnTo>
                <a:lnTo>
                  <a:pt x="317" y="446"/>
                </a:lnTo>
                <a:lnTo>
                  <a:pt x="293" y="452"/>
                </a:lnTo>
                <a:lnTo>
                  <a:pt x="269" y="457"/>
                </a:lnTo>
                <a:lnTo>
                  <a:pt x="244" y="459"/>
                </a:lnTo>
                <a:lnTo>
                  <a:pt x="244" y="459"/>
                </a:lnTo>
                <a:lnTo>
                  <a:pt x="244" y="459"/>
                </a:lnTo>
                <a:lnTo>
                  <a:pt x="244" y="459"/>
                </a:lnTo>
                <a:close/>
                <a:moveTo>
                  <a:pt x="453" y="459"/>
                </a:moveTo>
                <a:lnTo>
                  <a:pt x="453" y="459"/>
                </a:lnTo>
                <a:lnTo>
                  <a:pt x="438" y="459"/>
                </a:lnTo>
                <a:lnTo>
                  <a:pt x="423" y="456"/>
                </a:lnTo>
                <a:lnTo>
                  <a:pt x="408" y="454"/>
                </a:lnTo>
                <a:lnTo>
                  <a:pt x="392" y="450"/>
                </a:lnTo>
                <a:lnTo>
                  <a:pt x="392" y="450"/>
                </a:lnTo>
                <a:lnTo>
                  <a:pt x="394" y="448"/>
                </a:lnTo>
                <a:lnTo>
                  <a:pt x="394" y="448"/>
                </a:lnTo>
                <a:lnTo>
                  <a:pt x="404" y="441"/>
                </a:lnTo>
                <a:lnTo>
                  <a:pt x="404" y="441"/>
                </a:lnTo>
                <a:lnTo>
                  <a:pt x="406" y="438"/>
                </a:lnTo>
                <a:lnTo>
                  <a:pt x="406" y="438"/>
                </a:lnTo>
                <a:lnTo>
                  <a:pt x="417" y="428"/>
                </a:lnTo>
                <a:lnTo>
                  <a:pt x="417" y="428"/>
                </a:lnTo>
                <a:lnTo>
                  <a:pt x="420" y="423"/>
                </a:lnTo>
                <a:lnTo>
                  <a:pt x="423" y="418"/>
                </a:lnTo>
                <a:lnTo>
                  <a:pt x="423" y="418"/>
                </a:lnTo>
                <a:lnTo>
                  <a:pt x="423" y="418"/>
                </a:lnTo>
                <a:lnTo>
                  <a:pt x="423" y="418"/>
                </a:lnTo>
                <a:lnTo>
                  <a:pt x="423" y="415"/>
                </a:lnTo>
                <a:lnTo>
                  <a:pt x="423" y="415"/>
                </a:lnTo>
                <a:lnTo>
                  <a:pt x="423" y="414"/>
                </a:lnTo>
                <a:lnTo>
                  <a:pt x="423" y="414"/>
                </a:lnTo>
                <a:lnTo>
                  <a:pt x="423" y="414"/>
                </a:lnTo>
                <a:lnTo>
                  <a:pt x="423" y="414"/>
                </a:lnTo>
                <a:lnTo>
                  <a:pt x="423" y="409"/>
                </a:lnTo>
                <a:lnTo>
                  <a:pt x="422" y="405"/>
                </a:lnTo>
                <a:lnTo>
                  <a:pt x="419" y="403"/>
                </a:lnTo>
                <a:lnTo>
                  <a:pt x="417" y="399"/>
                </a:lnTo>
                <a:lnTo>
                  <a:pt x="246" y="228"/>
                </a:lnTo>
                <a:lnTo>
                  <a:pt x="246" y="228"/>
                </a:lnTo>
                <a:lnTo>
                  <a:pt x="248" y="209"/>
                </a:lnTo>
                <a:lnTo>
                  <a:pt x="253" y="190"/>
                </a:lnTo>
                <a:lnTo>
                  <a:pt x="260" y="172"/>
                </a:lnTo>
                <a:lnTo>
                  <a:pt x="267" y="154"/>
                </a:lnTo>
                <a:lnTo>
                  <a:pt x="278" y="137"/>
                </a:lnTo>
                <a:lnTo>
                  <a:pt x="288" y="122"/>
                </a:lnTo>
                <a:lnTo>
                  <a:pt x="300" y="108"/>
                </a:lnTo>
                <a:lnTo>
                  <a:pt x="313" y="94"/>
                </a:lnTo>
                <a:lnTo>
                  <a:pt x="329" y="83"/>
                </a:lnTo>
                <a:lnTo>
                  <a:pt x="344" y="72"/>
                </a:lnTo>
                <a:lnTo>
                  <a:pt x="360" y="62"/>
                </a:lnTo>
                <a:lnTo>
                  <a:pt x="377" y="55"/>
                </a:lnTo>
                <a:lnTo>
                  <a:pt x="396" y="48"/>
                </a:lnTo>
                <a:lnTo>
                  <a:pt x="414" y="44"/>
                </a:lnTo>
                <a:lnTo>
                  <a:pt x="434" y="42"/>
                </a:lnTo>
                <a:lnTo>
                  <a:pt x="453" y="41"/>
                </a:lnTo>
                <a:lnTo>
                  <a:pt x="453" y="41"/>
                </a:lnTo>
                <a:lnTo>
                  <a:pt x="475" y="42"/>
                </a:lnTo>
                <a:lnTo>
                  <a:pt x="496" y="44"/>
                </a:lnTo>
                <a:lnTo>
                  <a:pt x="516" y="50"/>
                </a:lnTo>
                <a:lnTo>
                  <a:pt x="535" y="57"/>
                </a:lnTo>
                <a:lnTo>
                  <a:pt x="553" y="66"/>
                </a:lnTo>
                <a:lnTo>
                  <a:pt x="571" y="76"/>
                </a:lnTo>
                <a:lnTo>
                  <a:pt x="586" y="88"/>
                </a:lnTo>
                <a:lnTo>
                  <a:pt x="601" y="102"/>
                </a:lnTo>
                <a:lnTo>
                  <a:pt x="615" y="117"/>
                </a:lnTo>
                <a:lnTo>
                  <a:pt x="627" y="132"/>
                </a:lnTo>
                <a:lnTo>
                  <a:pt x="637" y="150"/>
                </a:lnTo>
                <a:lnTo>
                  <a:pt x="646" y="168"/>
                </a:lnTo>
                <a:lnTo>
                  <a:pt x="654" y="187"/>
                </a:lnTo>
                <a:lnTo>
                  <a:pt x="659" y="208"/>
                </a:lnTo>
                <a:lnTo>
                  <a:pt x="661" y="228"/>
                </a:lnTo>
                <a:lnTo>
                  <a:pt x="663" y="250"/>
                </a:lnTo>
                <a:lnTo>
                  <a:pt x="663" y="250"/>
                </a:lnTo>
                <a:lnTo>
                  <a:pt x="661" y="271"/>
                </a:lnTo>
                <a:lnTo>
                  <a:pt x="659" y="292"/>
                </a:lnTo>
                <a:lnTo>
                  <a:pt x="654" y="312"/>
                </a:lnTo>
                <a:lnTo>
                  <a:pt x="646" y="331"/>
                </a:lnTo>
                <a:lnTo>
                  <a:pt x="637" y="349"/>
                </a:lnTo>
                <a:lnTo>
                  <a:pt x="627" y="367"/>
                </a:lnTo>
                <a:lnTo>
                  <a:pt x="615" y="382"/>
                </a:lnTo>
                <a:lnTo>
                  <a:pt x="601" y="397"/>
                </a:lnTo>
                <a:lnTo>
                  <a:pt x="586" y="410"/>
                </a:lnTo>
                <a:lnTo>
                  <a:pt x="571" y="423"/>
                </a:lnTo>
                <a:lnTo>
                  <a:pt x="553" y="433"/>
                </a:lnTo>
                <a:lnTo>
                  <a:pt x="535" y="442"/>
                </a:lnTo>
                <a:lnTo>
                  <a:pt x="516" y="450"/>
                </a:lnTo>
                <a:lnTo>
                  <a:pt x="496" y="455"/>
                </a:lnTo>
                <a:lnTo>
                  <a:pt x="475" y="457"/>
                </a:lnTo>
                <a:lnTo>
                  <a:pt x="453" y="459"/>
                </a:lnTo>
                <a:lnTo>
                  <a:pt x="453" y="459"/>
                </a:lnTo>
                <a:close/>
                <a:moveTo>
                  <a:pt x="497" y="155"/>
                </a:moveTo>
                <a:lnTo>
                  <a:pt x="497" y="155"/>
                </a:lnTo>
                <a:lnTo>
                  <a:pt x="501" y="159"/>
                </a:lnTo>
                <a:lnTo>
                  <a:pt x="503" y="163"/>
                </a:lnTo>
                <a:lnTo>
                  <a:pt x="504" y="168"/>
                </a:lnTo>
                <a:lnTo>
                  <a:pt x="504" y="173"/>
                </a:lnTo>
                <a:lnTo>
                  <a:pt x="504" y="173"/>
                </a:lnTo>
                <a:lnTo>
                  <a:pt x="504" y="178"/>
                </a:lnTo>
                <a:lnTo>
                  <a:pt x="503" y="183"/>
                </a:lnTo>
                <a:lnTo>
                  <a:pt x="501" y="187"/>
                </a:lnTo>
                <a:lnTo>
                  <a:pt x="497" y="191"/>
                </a:lnTo>
                <a:lnTo>
                  <a:pt x="497" y="191"/>
                </a:lnTo>
                <a:lnTo>
                  <a:pt x="493" y="195"/>
                </a:lnTo>
                <a:lnTo>
                  <a:pt x="489" y="196"/>
                </a:lnTo>
                <a:lnTo>
                  <a:pt x="484" y="199"/>
                </a:lnTo>
                <a:lnTo>
                  <a:pt x="479" y="199"/>
                </a:lnTo>
                <a:lnTo>
                  <a:pt x="479" y="199"/>
                </a:lnTo>
                <a:lnTo>
                  <a:pt x="474" y="199"/>
                </a:lnTo>
                <a:lnTo>
                  <a:pt x="469" y="196"/>
                </a:lnTo>
                <a:lnTo>
                  <a:pt x="465" y="195"/>
                </a:lnTo>
                <a:lnTo>
                  <a:pt x="461" y="191"/>
                </a:lnTo>
                <a:lnTo>
                  <a:pt x="461" y="191"/>
                </a:lnTo>
                <a:lnTo>
                  <a:pt x="459" y="187"/>
                </a:lnTo>
                <a:lnTo>
                  <a:pt x="456" y="183"/>
                </a:lnTo>
                <a:lnTo>
                  <a:pt x="455" y="178"/>
                </a:lnTo>
                <a:lnTo>
                  <a:pt x="453" y="173"/>
                </a:lnTo>
                <a:lnTo>
                  <a:pt x="453" y="173"/>
                </a:lnTo>
                <a:lnTo>
                  <a:pt x="455" y="168"/>
                </a:lnTo>
                <a:lnTo>
                  <a:pt x="456" y="163"/>
                </a:lnTo>
                <a:lnTo>
                  <a:pt x="459" y="159"/>
                </a:lnTo>
                <a:lnTo>
                  <a:pt x="461" y="155"/>
                </a:lnTo>
                <a:lnTo>
                  <a:pt x="461" y="155"/>
                </a:lnTo>
                <a:lnTo>
                  <a:pt x="465" y="151"/>
                </a:lnTo>
                <a:lnTo>
                  <a:pt x="469" y="150"/>
                </a:lnTo>
                <a:lnTo>
                  <a:pt x="474" y="148"/>
                </a:lnTo>
                <a:lnTo>
                  <a:pt x="479" y="148"/>
                </a:lnTo>
                <a:lnTo>
                  <a:pt x="479" y="148"/>
                </a:lnTo>
                <a:lnTo>
                  <a:pt x="484" y="148"/>
                </a:lnTo>
                <a:lnTo>
                  <a:pt x="489" y="150"/>
                </a:lnTo>
                <a:lnTo>
                  <a:pt x="493" y="151"/>
                </a:lnTo>
                <a:lnTo>
                  <a:pt x="497" y="155"/>
                </a:lnTo>
                <a:lnTo>
                  <a:pt x="497" y="155"/>
                </a:lnTo>
                <a:close/>
                <a:moveTo>
                  <a:pt x="497" y="257"/>
                </a:moveTo>
                <a:lnTo>
                  <a:pt x="497" y="257"/>
                </a:lnTo>
                <a:lnTo>
                  <a:pt x="501" y="261"/>
                </a:lnTo>
                <a:lnTo>
                  <a:pt x="503" y="265"/>
                </a:lnTo>
                <a:lnTo>
                  <a:pt x="504" y="270"/>
                </a:lnTo>
                <a:lnTo>
                  <a:pt x="504" y="275"/>
                </a:lnTo>
                <a:lnTo>
                  <a:pt x="504" y="275"/>
                </a:lnTo>
                <a:lnTo>
                  <a:pt x="504" y="280"/>
                </a:lnTo>
                <a:lnTo>
                  <a:pt x="503" y="285"/>
                </a:lnTo>
                <a:lnTo>
                  <a:pt x="501" y="289"/>
                </a:lnTo>
                <a:lnTo>
                  <a:pt x="497" y="293"/>
                </a:lnTo>
                <a:lnTo>
                  <a:pt x="497" y="293"/>
                </a:lnTo>
                <a:lnTo>
                  <a:pt x="493" y="297"/>
                </a:lnTo>
                <a:lnTo>
                  <a:pt x="489" y="298"/>
                </a:lnTo>
                <a:lnTo>
                  <a:pt x="484" y="301"/>
                </a:lnTo>
                <a:lnTo>
                  <a:pt x="479" y="301"/>
                </a:lnTo>
                <a:lnTo>
                  <a:pt x="479" y="301"/>
                </a:lnTo>
                <a:lnTo>
                  <a:pt x="474" y="301"/>
                </a:lnTo>
                <a:lnTo>
                  <a:pt x="469" y="298"/>
                </a:lnTo>
                <a:lnTo>
                  <a:pt x="465" y="297"/>
                </a:lnTo>
                <a:lnTo>
                  <a:pt x="461" y="293"/>
                </a:lnTo>
                <a:lnTo>
                  <a:pt x="461" y="293"/>
                </a:lnTo>
                <a:lnTo>
                  <a:pt x="459" y="289"/>
                </a:lnTo>
                <a:lnTo>
                  <a:pt x="456" y="285"/>
                </a:lnTo>
                <a:lnTo>
                  <a:pt x="455" y="280"/>
                </a:lnTo>
                <a:lnTo>
                  <a:pt x="453" y="275"/>
                </a:lnTo>
                <a:lnTo>
                  <a:pt x="453" y="275"/>
                </a:lnTo>
                <a:lnTo>
                  <a:pt x="455" y="270"/>
                </a:lnTo>
                <a:lnTo>
                  <a:pt x="456" y="265"/>
                </a:lnTo>
                <a:lnTo>
                  <a:pt x="459" y="261"/>
                </a:lnTo>
                <a:lnTo>
                  <a:pt x="461" y="257"/>
                </a:lnTo>
                <a:lnTo>
                  <a:pt x="461" y="257"/>
                </a:lnTo>
                <a:lnTo>
                  <a:pt x="465" y="253"/>
                </a:lnTo>
                <a:lnTo>
                  <a:pt x="469" y="252"/>
                </a:lnTo>
                <a:lnTo>
                  <a:pt x="474" y="250"/>
                </a:lnTo>
                <a:lnTo>
                  <a:pt x="479" y="250"/>
                </a:lnTo>
                <a:lnTo>
                  <a:pt x="479" y="250"/>
                </a:lnTo>
                <a:lnTo>
                  <a:pt x="484" y="250"/>
                </a:lnTo>
                <a:lnTo>
                  <a:pt x="489" y="252"/>
                </a:lnTo>
                <a:lnTo>
                  <a:pt x="493" y="253"/>
                </a:lnTo>
                <a:lnTo>
                  <a:pt x="497" y="257"/>
                </a:lnTo>
                <a:lnTo>
                  <a:pt x="497" y="257"/>
                </a:lnTo>
                <a:close/>
                <a:moveTo>
                  <a:pt x="599" y="206"/>
                </a:moveTo>
                <a:lnTo>
                  <a:pt x="599" y="206"/>
                </a:lnTo>
                <a:lnTo>
                  <a:pt x="603" y="210"/>
                </a:lnTo>
                <a:lnTo>
                  <a:pt x="605" y="214"/>
                </a:lnTo>
                <a:lnTo>
                  <a:pt x="606" y="219"/>
                </a:lnTo>
                <a:lnTo>
                  <a:pt x="606" y="224"/>
                </a:lnTo>
                <a:lnTo>
                  <a:pt x="606" y="224"/>
                </a:lnTo>
                <a:lnTo>
                  <a:pt x="606" y="229"/>
                </a:lnTo>
                <a:lnTo>
                  <a:pt x="605" y="234"/>
                </a:lnTo>
                <a:lnTo>
                  <a:pt x="603" y="238"/>
                </a:lnTo>
                <a:lnTo>
                  <a:pt x="599" y="242"/>
                </a:lnTo>
                <a:lnTo>
                  <a:pt x="599" y="242"/>
                </a:lnTo>
                <a:lnTo>
                  <a:pt x="595" y="246"/>
                </a:lnTo>
                <a:lnTo>
                  <a:pt x="591" y="247"/>
                </a:lnTo>
                <a:lnTo>
                  <a:pt x="586" y="250"/>
                </a:lnTo>
                <a:lnTo>
                  <a:pt x="581" y="250"/>
                </a:lnTo>
                <a:lnTo>
                  <a:pt x="581" y="250"/>
                </a:lnTo>
                <a:lnTo>
                  <a:pt x="576" y="250"/>
                </a:lnTo>
                <a:lnTo>
                  <a:pt x="571" y="247"/>
                </a:lnTo>
                <a:lnTo>
                  <a:pt x="567" y="246"/>
                </a:lnTo>
                <a:lnTo>
                  <a:pt x="563" y="242"/>
                </a:lnTo>
                <a:lnTo>
                  <a:pt x="563" y="242"/>
                </a:lnTo>
                <a:lnTo>
                  <a:pt x="561" y="238"/>
                </a:lnTo>
                <a:lnTo>
                  <a:pt x="558" y="234"/>
                </a:lnTo>
                <a:lnTo>
                  <a:pt x="557" y="229"/>
                </a:lnTo>
                <a:lnTo>
                  <a:pt x="555" y="224"/>
                </a:lnTo>
                <a:lnTo>
                  <a:pt x="555" y="224"/>
                </a:lnTo>
                <a:lnTo>
                  <a:pt x="557" y="219"/>
                </a:lnTo>
                <a:lnTo>
                  <a:pt x="558" y="214"/>
                </a:lnTo>
                <a:lnTo>
                  <a:pt x="561" y="210"/>
                </a:lnTo>
                <a:lnTo>
                  <a:pt x="563" y="206"/>
                </a:lnTo>
                <a:lnTo>
                  <a:pt x="563" y="206"/>
                </a:lnTo>
                <a:lnTo>
                  <a:pt x="567" y="202"/>
                </a:lnTo>
                <a:lnTo>
                  <a:pt x="572" y="201"/>
                </a:lnTo>
                <a:lnTo>
                  <a:pt x="576" y="199"/>
                </a:lnTo>
                <a:lnTo>
                  <a:pt x="581" y="199"/>
                </a:lnTo>
                <a:lnTo>
                  <a:pt x="581" y="199"/>
                </a:lnTo>
                <a:lnTo>
                  <a:pt x="586" y="199"/>
                </a:lnTo>
                <a:lnTo>
                  <a:pt x="591" y="201"/>
                </a:lnTo>
                <a:lnTo>
                  <a:pt x="595" y="202"/>
                </a:lnTo>
                <a:lnTo>
                  <a:pt x="599" y="206"/>
                </a:lnTo>
                <a:lnTo>
                  <a:pt x="599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18C4BC9-0CB8-44EA-A3D3-BF03F871637B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209C504-3751-4142-9014-53C82787D113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82" name="Freeform 159">
                <a:extLst>
                  <a:ext uri="{FF2B5EF4-FFF2-40B4-BE49-F238E27FC236}">
                    <a16:creationId xmlns:a16="http://schemas.microsoft.com/office/drawing/2014/main" id="{E69A8939-3AB6-42F8-AAAC-744264022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F2B6B3BE-ABF2-4CA8-990C-192F43EDBE53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0C30C77-8CD5-4679-8E62-DCAA1B199D0D}"/>
                </a:ext>
              </a:extLst>
            </p:cNvPr>
            <p:cNvSpPr/>
            <p:nvPr/>
          </p:nvSpPr>
          <p:spPr>
            <a:xfrm flipH="1">
              <a:off x="11491747" y="-250"/>
              <a:ext cx="372687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8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26" name="Picture 2" descr="Image result for potatoes png">
            <a:extLst>
              <a:ext uri="{FF2B5EF4-FFF2-40B4-BE49-F238E27FC236}">
                <a16:creationId xmlns:a16="http://schemas.microsoft.com/office/drawing/2014/main" id="{FFB1A5C0-7E5E-4FFF-BD23-D8D7E4393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48" y="1067306"/>
            <a:ext cx="1196700" cy="85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DC1ABF-B5E6-460B-965B-D5590D0E03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4" t="8623" r="17770" b="11954"/>
          <a:stretch/>
        </p:blipFill>
        <p:spPr>
          <a:xfrm>
            <a:off x="10326029" y="2482561"/>
            <a:ext cx="1101034" cy="107054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E6D8C-24BC-453F-87D4-6C2022907B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8" t="21123" r="24555" b="19286"/>
          <a:stretch/>
        </p:blipFill>
        <p:spPr>
          <a:xfrm>
            <a:off x="10285825" y="3809884"/>
            <a:ext cx="1136923" cy="11087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1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10D7A2-0CCC-4835-924E-CE46F5219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5" r="11798"/>
          <a:stretch/>
        </p:blipFill>
        <p:spPr>
          <a:xfrm rot="16200000">
            <a:off x="-396420" y="374697"/>
            <a:ext cx="6863694" cy="6114301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E6A99845-95A0-411A-A36F-648001EB9DCD}"/>
              </a:ext>
            </a:extLst>
          </p:cNvPr>
          <p:cNvSpPr/>
          <p:nvPr/>
        </p:nvSpPr>
        <p:spPr>
          <a:xfrm flipH="1">
            <a:off x="5600074" y="-19569"/>
            <a:ext cx="821313" cy="6883264"/>
          </a:xfrm>
          <a:prstGeom prst="rect">
            <a:avLst/>
          </a:prstGeom>
          <a:solidFill>
            <a:schemeClr val="tx1">
              <a:lumMod val="75000"/>
              <a:lumOff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0DBB1-FDFC-4621-8FA2-811FFB96CF0E}"/>
              </a:ext>
            </a:extLst>
          </p:cNvPr>
          <p:cNvSpPr/>
          <p:nvPr/>
        </p:nvSpPr>
        <p:spPr>
          <a:xfrm>
            <a:off x="6028888" y="-642"/>
            <a:ext cx="6191565" cy="68643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7BC3A2-D45C-445C-B3F3-82B0F9959328}"/>
              </a:ext>
            </a:extLst>
          </p:cNvPr>
          <p:cNvSpPr/>
          <p:nvPr/>
        </p:nvSpPr>
        <p:spPr>
          <a:xfrm flipH="1">
            <a:off x="6636821" y="211139"/>
            <a:ext cx="307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err="1">
                <a:solidFill>
                  <a:schemeClr val="bg1"/>
                </a:solidFill>
                <a:cs typeface="Segoe UI" panose="020B0502040204020203" pitchFamily="34" charset="0"/>
              </a:rPr>
              <a:t>Bumbu</a:t>
            </a:r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 </a:t>
            </a:r>
            <a:r>
              <a:rPr lang="en-US" sz="2800" b="1" i="1" dirty="0" err="1">
                <a:solidFill>
                  <a:srgbClr val="FFFF00"/>
                </a:solidFill>
                <a:cs typeface="Segoe UI" panose="020B0502040204020203" pitchFamily="34" charset="0"/>
              </a:rPr>
              <a:t>Pecel</a:t>
            </a:r>
            <a:endParaRPr lang="en-US" sz="2800" b="1" i="1" dirty="0">
              <a:solidFill>
                <a:srgbClr val="FFFF00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A9971D-FA66-4CB8-B548-788DBB1AE37B}"/>
              </a:ext>
            </a:extLst>
          </p:cNvPr>
          <p:cNvGrpSpPr/>
          <p:nvPr/>
        </p:nvGrpSpPr>
        <p:grpSpPr>
          <a:xfrm>
            <a:off x="5666218" y="1222767"/>
            <a:ext cx="786338" cy="786975"/>
            <a:chOff x="8700762" y="4447800"/>
            <a:chExt cx="2075515" cy="2077200"/>
          </a:xfrm>
          <a:solidFill>
            <a:srgbClr val="CC9900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FC0D0D-E7F4-442B-8B8E-55FDC71EF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60A5B9A-E8FA-4807-BC4A-46A305B73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B226A1-3605-42C5-A1BF-0260E73D60B9}"/>
              </a:ext>
            </a:extLst>
          </p:cNvPr>
          <p:cNvGrpSpPr/>
          <p:nvPr/>
        </p:nvGrpSpPr>
        <p:grpSpPr>
          <a:xfrm>
            <a:off x="5673466" y="3322401"/>
            <a:ext cx="786338" cy="786975"/>
            <a:chOff x="8700762" y="4447800"/>
            <a:chExt cx="2075515" cy="2077200"/>
          </a:xfrm>
          <a:solidFill>
            <a:srgbClr val="CC9900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2302295-E0D5-441D-8560-8FD012AA1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6A67963D-5CAE-4EB7-874B-2185C245F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4" y="4518881"/>
              <a:ext cx="1935032" cy="1935035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D29FD-996E-4D60-B7B1-96C0B182C358}"/>
              </a:ext>
            </a:extLst>
          </p:cNvPr>
          <p:cNvGrpSpPr/>
          <p:nvPr/>
        </p:nvGrpSpPr>
        <p:grpSpPr>
          <a:xfrm>
            <a:off x="5673466" y="2232992"/>
            <a:ext cx="786338" cy="786975"/>
            <a:chOff x="8700762" y="4447800"/>
            <a:chExt cx="2075515" cy="2077200"/>
          </a:xfrm>
          <a:solidFill>
            <a:srgbClr val="CC9900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1F01BE-389C-4F99-8C7E-333E3D0B2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CD4E47DC-83B1-41D6-B969-D5060B87C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4" y="4518881"/>
              <a:ext cx="1935032" cy="1935035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F2F8DEC-CDCE-4F2E-9118-6223DFC37E8D}"/>
              </a:ext>
            </a:extLst>
          </p:cNvPr>
          <p:cNvGrpSpPr/>
          <p:nvPr/>
        </p:nvGrpSpPr>
        <p:grpSpPr>
          <a:xfrm>
            <a:off x="6777279" y="1143650"/>
            <a:ext cx="3541266" cy="1107538"/>
            <a:chOff x="13986421" y="2198365"/>
            <a:chExt cx="3682061" cy="177205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30B26E-2CFF-44A9-B8E1-AB2E28E5B1EF}"/>
                </a:ext>
              </a:extLst>
            </p:cNvPr>
            <p:cNvSpPr/>
            <p:nvPr/>
          </p:nvSpPr>
          <p:spPr>
            <a:xfrm>
              <a:off x="13986421" y="2640830"/>
              <a:ext cx="3642628" cy="1329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100%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kacang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tanah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pilihan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ditanam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dipelihara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oleh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petani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lokal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secara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organik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bumbu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rempah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berkualitas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tinggi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7D4C30-3F98-4C07-AFDA-BE567D101ED4}"/>
                </a:ext>
              </a:extLst>
            </p:cNvPr>
            <p:cNvSpPr/>
            <p:nvPr/>
          </p:nvSpPr>
          <p:spPr>
            <a:xfrm>
              <a:off x="13986421" y="2198365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FF00"/>
                  </a:solidFill>
                  <a:cs typeface="Segoe UI" panose="020B0502040204020203" pitchFamily="34" charset="0"/>
                </a:rPr>
                <a:t>Bahan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Baku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B87587A-1106-4C71-BEC4-3321B5841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73" y="169498"/>
            <a:ext cx="978533" cy="997577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E350CC2-EC3A-47D2-AEE5-6ACB0F908EAE}"/>
              </a:ext>
            </a:extLst>
          </p:cNvPr>
          <p:cNvGrpSpPr/>
          <p:nvPr/>
        </p:nvGrpSpPr>
        <p:grpSpPr>
          <a:xfrm>
            <a:off x="6784526" y="2174369"/>
            <a:ext cx="3514042" cy="896400"/>
            <a:chOff x="13986421" y="2198365"/>
            <a:chExt cx="4575386" cy="14342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503DA4-E391-4D22-8304-68325B36AF0D}"/>
                </a:ext>
              </a:extLst>
            </p:cNvPr>
            <p:cNvSpPr/>
            <p:nvPr/>
          </p:nvSpPr>
          <p:spPr>
            <a:xfrm>
              <a:off x="13986421" y="2598475"/>
              <a:ext cx="3941915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Proses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pembersihan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penghalusan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proses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sangrai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khusus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menyebabkan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tingkat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kematangan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kacang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tanah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sempurna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8DB914-D96C-4DE4-B138-819CE7B6B490}"/>
                </a:ext>
              </a:extLst>
            </p:cNvPr>
            <p:cNvSpPr/>
            <p:nvPr/>
          </p:nvSpPr>
          <p:spPr>
            <a:xfrm>
              <a:off x="13986421" y="2198365"/>
              <a:ext cx="4575386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cs typeface="Segoe UI" panose="020B0502040204020203" pitchFamily="34" charset="0"/>
                </a:rPr>
                <a:t>Proses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Produksi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27F6BF-33DA-4990-BC6D-B7AC4C52202A}"/>
              </a:ext>
            </a:extLst>
          </p:cNvPr>
          <p:cNvGrpSpPr/>
          <p:nvPr/>
        </p:nvGrpSpPr>
        <p:grpSpPr>
          <a:xfrm>
            <a:off x="6784526" y="4291828"/>
            <a:ext cx="4016212" cy="896400"/>
            <a:chOff x="13986421" y="2198365"/>
            <a:chExt cx="4272775" cy="143423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FF1B6AA-D995-4342-9D4B-D9F2AA676BFC}"/>
                </a:ext>
              </a:extLst>
            </p:cNvPr>
            <p:cNvSpPr/>
            <p:nvPr/>
          </p:nvSpPr>
          <p:spPr>
            <a:xfrm>
              <a:off x="13986421" y="2598475"/>
              <a:ext cx="3768671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Bumbu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Pecel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Cap KOKI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lezat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perpaduan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antara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manis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pedas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seimbang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memunculkan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sensasi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cita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di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lidah</a:t>
              </a:r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60623D-2663-4CDB-8593-0A7BF2EE649F}"/>
                </a:ext>
              </a:extLst>
            </p:cNvPr>
            <p:cNvSpPr/>
            <p:nvPr/>
          </p:nvSpPr>
          <p:spPr>
            <a:xfrm>
              <a:off x="13986421" y="2198365"/>
              <a:ext cx="4272775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FF00"/>
                  </a:solidFill>
                  <a:cs typeface="Segoe UI" panose="020B0502040204020203" pitchFamily="34" charset="0"/>
                </a:rPr>
                <a:t>Cita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Rasa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Unik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0550668-F512-45D6-B9CF-C7119AAC0CC8}"/>
              </a:ext>
            </a:extLst>
          </p:cNvPr>
          <p:cNvGrpSpPr/>
          <p:nvPr/>
        </p:nvGrpSpPr>
        <p:grpSpPr>
          <a:xfrm>
            <a:off x="6769076" y="3227984"/>
            <a:ext cx="3581124" cy="896400"/>
            <a:chOff x="13986421" y="2198365"/>
            <a:chExt cx="3682061" cy="143423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8B88B14-286B-4687-9D1A-1E68C202A444}"/>
                </a:ext>
              </a:extLst>
            </p:cNvPr>
            <p:cNvSpPr/>
            <p:nvPr/>
          </p:nvSpPr>
          <p:spPr>
            <a:xfrm>
              <a:off x="13986421" y="2598475"/>
              <a:ext cx="3412077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Tekstur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kacang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tanah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halus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memberikan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cita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lembut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tahan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lama </a:t>
              </a: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43C7A9-60A0-49C4-BE48-A43004B06B96}"/>
                </a:ext>
              </a:extLst>
            </p:cNvPr>
            <p:cNvSpPr/>
            <p:nvPr/>
          </p:nvSpPr>
          <p:spPr>
            <a:xfrm>
              <a:off x="13986421" y="2198365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FF00"/>
                  </a:solidFill>
                  <a:cs typeface="Segoe UI" panose="020B0502040204020203" pitchFamily="34" charset="0"/>
                </a:rPr>
                <a:t>Tekstur</a:t>
              </a:r>
              <a:r>
                <a:rPr lang="en-US" b="1" dirty="0">
                  <a:solidFill>
                    <a:srgbClr val="FFFF00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Produk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46FBAF5-735D-40FA-9002-64FC1BA65A52}"/>
              </a:ext>
            </a:extLst>
          </p:cNvPr>
          <p:cNvGrpSpPr/>
          <p:nvPr/>
        </p:nvGrpSpPr>
        <p:grpSpPr>
          <a:xfrm>
            <a:off x="5700078" y="4411810"/>
            <a:ext cx="786338" cy="786975"/>
            <a:chOff x="8700762" y="4447800"/>
            <a:chExt cx="2075515" cy="2077200"/>
          </a:xfrm>
          <a:solidFill>
            <a:srgbClr val="CC9900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65D5D4-DC86-4C91-826E-EB6710461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9490EFAC-5BC6-4584-B62B-F7E418897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86BE724-E177-4B7A-98A6-9F0D9A3E983A}"/>
              </a:ext>
            </a:extLst>
          </p:cNvPr>
          <p:cNvSpPr/>
          <p:nvPr/>
        </p:nvSpPr>
        <p:spPr>
          <a:xfrm flipH="1">
            <a:off x="7013998" y="525657"/>
            <a:ext cx="307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Cap </a:t>
            </a:r>
            <a:r>
              <a:rPr lang="en-US" sz="2800" b="1" i="1" dirty="0">
                <a:solidFill>
                  <a:srgbClr val="FFFF00"/>
                </a:solidFill>
                <a:cs typeface="Segoe UI" panose="020B0502040204020203" pitchFamily="34" charset="0"/>
              </a:rPr>
              <a:t>Koki</a:t>
            </a:r>
            <a:endParaRPr lang="en-US" sz="2800" b="1" i="1" dirty="0">
              <a:solidFill>
                <a:srgbClr val="FFFF00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8433E1-A631-469B-BAB2-5A53EB8EB862}"/>
              </a:ext>
            </a:extLst>
          </p:cNvPr>
          <p:cNvGrpSpPr/>
          <p:nvPr/>
        </p:nvGrpSpPr>
        <p:grpSpPr>
          <a:xfrm>
            <a:off x="5905722" y="4597065"/>
            <a:ext cx="396000" cy="39600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92" name="AutoShape 81">
              <a:extLst>
                <a:ext uri="{FF2B5EF4-FFF2-40B4-BE49-F238E27FC236}">
                  <a16:creationId xmlns:a16="http://schemas.microsoft.com/office/drawing/2014/main" id="{838222CF-1106-4D69-BBBB-A7C6D3AD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93" name="AutoShape 82">
              <a:extLst>
                <a:ext uri="{FF2B5EF4-FFF2-40B4-BE49-F238E27FC236}">
                  <a16:creationId xmlns:a16="http://schemas.microsoft.com/office/drawing/2014/main" id="{F509F8F1-EF86-4248-9949-3C7529046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A1EEA68-1B3F-44DF-B25B-4835081292DB}"/>
              </a:ext>
            </a:extLst>
          </p:cNvPr>
          <p:cNvGrpSpPr/>
          <p:nvPr/>
        </p:nvGrpSpPr>
        <p:grpSpPr>
          <a:xfrm>
            <a:off x="5849938" y="2329222"/>
            <a:ext cx="432000" cy="504000"/>
            <a:chOff x="557213" y="3224213"/>
            <a:chExt cx="2503487" cy="3016250"/>
          </a:xfrm>
          <a:solidFill>
            <a:schemeClr val="bg1"/>
          </a:solidFill>
        </p:grpSpPr>
        <p:sp>
          <p:nvSpPr>
            <p:cNvPr id="95" name="Freeform 162">
              <a:extLst>
                <a:ext uri="{FF2B5EF4-FFF2-40B4-BE49-F238E27FC236}">
                  <a16:creationId xmlns:a16="http://schemas.microsoft.com/office/drawing/2014/main" id="{160BC5CC-D071-42C7-847A-1E91BC9C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2 w 62"/>
                <a:gd name="T3" fmla="*/ 92 h 96"/>
                <a:gd name="T4" fmla="*/ 50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0 w 62"/>
                <a:gd name="T15" fmla="*/ 12 h 96"/>
                <a:gd name="T16" fmla="*/ 42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0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0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2" y="92"/>
                  </a:lnTo>
                  <a:lnTo>
                    <a:pt x="50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0" y="12"/>
                  </a:lnTo>
                  <a:lnTo>
                    <a:pt x="42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0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163">
              <a:extLst>
                <a:ext uri="{FF2B5EF4-FFF2-40B4-BE49-F238E27FC236}">
                  <a16:creationId xmlns:a16="http://schemas.microsoft.com/office/drawing/2014/main" id="{DEA33FA6-EA77-48C2-84E9-FA3C3549B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3 w 62"/>
                <a:gd name="T3" fmla="*/ 92 h 96"/>
                <a:gd name="T4" fmla="*/ 54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4 w 62"/>
                <a:gd name="T15" fmla="*/ 12 h 96"/>
                <a:gd name="T16" fmla="*/ 43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4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4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3" y="92"/>
                  </a:lnTo>
                  <a:lnTo>
                    <a:pt x="54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4" y="12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4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164">
              <a:extLst>
                <a:ext uri="{FF2B5EF4-FFF2-40B4-BE49-F238E27FC236}">
                  <a16:creationId xmlns:a16="http://schemas.microsoft.com/office/drawing/2014/main" id="{BA536E62-4251-4CE6-A628-142D59D0D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749800"/>
              <a:ext cx="411162" cy="134938"/>
            </a:xfrm>
            <a:custGeom>
              <a:avLst/>
              <a:gdLst>
                <a:gd name="T0" fmla="*/ 16 w 259"/>
                <a:gd name="T1" fmla="*/ 54 h 85"/>
                <a:gd name="T2" fmla="*/ 39 w 259"/>
                <a:gd name="T3" fmla="*/ 66 h 85"/>
                <a:gd name="T4" fmla="*/ 66 w 259"/>
                <a:gd name="T5" fmla="*/ 77 h 85"/>
                <a:gd name="T6" fmla="*/ 97 w 259"/>
                <a:gd name="T7" fmla="*/ 81 h 85"/>
                <a:gd name="T8" fmla="*/ 131 w 259"/>
                <a:gd name="T9" fmla="*/ 85 h 85"/>
                <a:gd name="T10" fmla="*/ 162 w 259"/>
                <a:gd name="T11" fmla="*/ 81 h 85"/>
                <a:gd name="T12" fmla="*/ 193 w 259"/>
                <a:gd name="T13" fmla="*/ 77 h 85"/>
                <a:gd name="T14" fmla="*/ 224 w 259"/>
                <a:gd name="T15" fmla="*/ 66 h 85"/>
                <a:gd name="T16" fmla="*/ 247 w 259"/>
                <a:gd name="T17" fmla="*/ 54 h 85"/>
                <a:gd name="T18" fmla="*/ 255 w 259"/>
                <a:gd name="T19" fmla="*/ 47 h 85"/>
                <a:gd name="T20" fmla="*/ 259 w 259"/>
                <a:gd name="T21" fmla="*/ 35 h 85"/>
                <a:gd name="T22" fmla="*/ 259 w 259"/>
                <a:gd name="T23" fmla="*/ 23 h 85"/>
                <a:gd name="T24" fmla="*/ 255 w 259"/>
                <a:gd name="T25" fmla="*/ 12 h 85"/>
                <a:gd name="T26" fmla="*/ 247 w 259"/>
                <a:gd name="T27" fmla="*/ 4 h 85"/>
                <a:gd name="T28" fmla="*/ 236 w 259"/>
                <a:gd name="T29" fmla="*/ 0 h 85"/>
                <a:gd name="T30" fmla="*/ 224 w 259"/>
                <a:gd name="T31" fmla="*/ 0 h 85"/>
                <a:gd name="T32" fmla="*/ 212 w 259"/>
                <a:gd name="T33" fmla="*/ 4 h 85"/>
                <a:gd name="T34" fmla="*/ 197 w 259"/>
                <a:gd name="T35" fmla="*/ 12 h 85"/>
                <a:gd name="T36" fmla="*/ 178 w 259"/>
                <a:gd name="T37" fmla="*/ 16 h 85"/>
                <a:gd name="T38" fmla="*/ 131 w 259"/>
                <a:gd name="T39" fmla="*/ 23 h 85"/>
                <a:gd name="T40" fmla="*/ 85 w 259"/>
                <a:gd name="T41" fmla="*/ 16 h 85"/>
                <a:gd name="T42" fmla="*/ 66 w 259"/>
                <a:gd name="T43" fmla="*/ 12 h 85"/>
                <a:gd name="T44" fmla="*/ 50 w 259"/>
                <a:gd name="T45" fmla="*/ 4 h 85"/>
                <a:gd name="T46" fmla="*/ 39 w 259"/>
                <a:gd name="T47" fmla="*/ 0 h 85"/>
                <a:gd name="T48" fmla="*/ 27 w 259"/>
                <a:gd name="T49" fmla="*/ 0 h 85"/>
                <a:gd name="T50" fmla="*/ 16 w 259"/>
                <a:gd name="T51" fmla="*/ 4 h 85"/>
                <a:gd name="T52" fmla="*/ 8 w 259"/>
                <a:gd name="T53" fmla="*/ 12 h 85"/>
                <a:gd name="T54" fmla="*/ 0 w 259"/>
                <a:gd name="T55" fmla="*/ 23 h 85"/>
                <a:gd name="T56" fmla="*/ 0 w 259"/>
                <a:gd name="T57" fmla="*/ 35 h 85"/>
                <a:gd name="T58" fmla="*/ 8 w 259"/>
                <a:gd name="T59" fmla="*/ 47 h 85"/>
                <a:gd name="T60" fmla="*/ 16 w 259"/>
                <a:gd name="T61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9" h="85">
                  <a:moveTo>
                    <a:pt x="16" y="54"/>
                  </a:moveTo>
                  <a:lnTo>
                    <a:pt x="39" y="66"/>
                  </a:lnTo>
                  <a:lnTo>
                    <a:pt x="66" y="77"/>
                  </a:lnTo>
                  <a:lnTo>
                    <a:pt x="97" y="81"/>
                  </a:lnTo>
                  <a:lnTo>
                    <a:pt x="131" y="85"/>
                  </a:lnTo>
                  <a:lnTo>
                    <a:pt x="162" y="81"/>
                  </a:lnTo>
                  <a:lnTo>
                    <a:pt x="193" y="77"/>
                  </a:lnTo>
                  <a:lnTo>
                    <a:pt x="224" y="66"/>
                  </a:lnTo>
                  <a:lnTo>
                    <a:pt x="247" y="54"/>
                  </a:lnTo>
                  <a:lnTo>
                    <a:pt x="255" y="47"/>
                  </a:lnTo>
                  <a:lnTo>
                    <a:pt x="259" y="35"/>
                  </a:lnTo>
                  <a:lnTo>
                    <a:pt x="259" y="23"/>
                  </a:lnTo>
                  <a:lnTo>
                    <a:pt x="255" y="12"/>
                  </a:lnTo>
                  <a:lnTo>
                    <a:pt x="247" y="4"/>
                  </a:lnTo>
                  <a:lnTo>
                    <a:pt x="236" y="0"/>
                  </a:lnTo>
                  <a:lnTo>
                    <a:pt x="224" y="0"/>
                  </a:lnTo>
                  <a:lnTo>
                    <a:pt x="212" y="4"/>
                  </a:lnTo>
                  <a:lnTo>
                    <a:pt x="197" y="12"/>
                  </a:lnTo>
                  <a:lnTo>
                    <a:pt x="178" y="16"/>
                  </a:lnTo>
                  <a:lnTo>
                    <a:pt x="131" y="23"/>
                  </a:lnTo>
                  <a:lnTo>
                    <a:pt x="85" y="16"/>
                  </a:lnTo>
                  <a:lnTo>
                    <a:pt x="66" y="12"/>
                  </a:lnTo>
                  <a:lnTo>
                    <a:pt x="50" y="4"/>
                  </a:lnTo>
                  <a:lnTo>
                    <a:pt x="39" y="0"/>
                  </a:lnTo>
                  <a:lnTo>
                    <a:pt x="27" y="0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23"/>
                  </a:lnTo>
                  <a:lnTo>
                    <a:pt x="0" y="35"/>
                  </a:lnTo>
                  <a:lnTo>
                    <a:pt x="8" y="47"/>
                  </a:lnTo>
                  <a:lnTo>
                    <a:pt x="1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165">
              <a:extLst>
                <a:ext uri="{FF2B5EF4-FFF2-40B4-BE49-F238E27FC236}">
                  <a16:creationId xmlns:a16="http://schemas.microsoft.com/office/drawing/2014/main" id="{1831C50F-DE9B-487D-848F-689D2906C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503487" cy="3016250"/>
            </a:xfrm>
            <a:custGeom>
              <a:avLst/>
              <a:gdLst>
                <a:gd name="T0" fmla="*/ 1195 w 1577"/>
                <a:gd name="T1" fmla="*/ 981 h 1900"/>
                <a:gd name="T2" fmla="*/ 1315 w 1577"/>
                <a:gd name="T3" fmla="*/ 292 h 1900"/>
                <a:gd name="T4" fmla="*/ 1087 w 1577"/>
                <a:gd name="T5" fmla="*/ 65 h 1900"/>
                <a:gd name="T6" fmla="*/ 860 w 1577"/>
                <a:gd name="T7" fmla="*/ 7 h 1900"/>
                <a:gd name="T8" fmla="*/ 802 w 1577"/>
                <a:gd name="T9" fmla="*/ 0 h 1900"/>
                <a:gd name="T10" fmla="*/ 733 w 1577"/>
                <a:gd name="T11" fmla="*/ 4 h 1900"/>
                <a:gd name="T12" fmla="*/ 540 w 1577"/>
                <a:gd name="T13" fmla="*/ 69 h 1900"/>
                <a:gd name="T14" fmla="*/ 270 w 1577"/>
                <a:gd name="T15" fmla="*/ 246 h 1900"/>
                <a:gd name="T16" fmla="*/ 374 w 1577"/>
                <a:gd name="T17" fmla="*/ 946 h 1900"/>
                <a:gd name="T18" fmla="*/ 135 w 1577"/>
                <a:gd name="T19" fmla="*/ 1342 h 1900"/>
                <a:gd name="T20" fmla="*/ 0 w 1577"/>
                <a:gd name="T21" fmla="*/ 1769 h 1900"/>
                <a:gd name="T22" fmla="*/ 131 w 1577"/>
                <a:gd name="T23" fmla="*/ 1900 h 1900"/>
                <a:gd name="T24" fmla="*/ 1573 w 1577"/>
                <a:gd name="T25" fmla="*/ 1796 h 1900"/>
                <a:gd name="T26" fmla="*/ 1473 w 1577"/>
                <a:gd name="T27" fmla="*/ 1354 h 1900"/>
                <a:gd name="T28" fmla="*/ 1153 w 1577"/>
                <a:gd name="T29" fmla="*/ 554 h 1900"/>
                <a:gd name="T30" fmla="*/ 355 w 1577"/>
                <a:gd name="T31" fmla="*/ 200 h 1900"/>
                <a:gd name="T32" fmla="*/ 532 w 1577"/>
                <a:gd name="T33" fmla="*/ 150 h 1900"/>
                <a:gd name="T34" fmla="*/ 613 w 1577"/>
                <a:gd name="T35" fmla="*/ 142 h 1900"/>
                <a:gd name="T36" fmla="*/ 752 w 1577"/>
                <a:gd name="T37" fmla="*/ 61 h 1900"/>
                <a:gd name="T38" fmla="*/ 814 w 1577"/>
                <a:gd name="T39" fmla="*/ 61 h 1900"/>
                <a:gd name="T40" fmla="*/ 937 w 1577"/>
                <a:gd name="T41" fmla="*/ 115 h 1900"/>
                <a:gd name="T42" fmla="*/ 1045 w 1577"/>
                <a:gd name="T43" fmla="*/ 184 h 1900"/>
                <a:gd name="T44" fmla="*/ 1149 w 1577"/>
                <a:gd name="T45" fmla="*/ 138 h 1900"/>
                <a:gd name="T46" fmla="*/ 1234 w 1577"/>
                <a:gd name="T47" fmla="*/ 365 h 1900"/>
                <a:gd name="T48" fmla="*/ 424 w 1577"/>
                <a:gd name="T49" fmla="*/ 650 h 1900"/>
                <a:gd name="T50" fmla="*/ 841 w 1577"/>
                <a:gd name="T51" fmla="*/ 1173 h 1900"/>
                <a:gd name="T52" fmla="*/ 424 w 1577"/>
                <a:gd name="T53" fmla="*/ 877 h 1900"/>
                <a:gd name="T54" fmla="*/ 744 w 1577"/>
                <a:gd name="T55" fmla="*/ 1458 h 1900"/>
                <a:gd name="T56" fmla="*/ 602 w 1577"/>
                <a:gd name="T57" fmla="*/ 1508 h 1900"/>
                <a:gd name="T58" fmla="*/ 694 w 1577"/>
                <a:gd name="T59" fmla="*/ 1331 h 1900"/>
                <a:gd name="T60" fmla="*/ 559 w 1577"/>
                <a:gd name="T61" fmla="*/ 1261 h 1900"/>
                <a:gd name="T62" fmla="*/ 856 w 1577"/>
                <a:gd name="T63" fmla="*/ 1234 h 1900"/>
                <a:gd name="T64" fmla="*/ 898 w 1577"/>
                <a:gd name="T65" fmla="*/ 1261 h 1900"/>
                <a:gd name="T66" fmla="*/ 617 w 1577"/>
                <a:gd name="T67" fmla="*/ 1231 h 1900"/>
                <a:gd name="T68" fmla="*/ 883 w 1577"/>
                <a:gd name="T69" fmla="*/ 1331 h 1900"/>
                <a:gd name="T70" fmla="*/ 945 w 1577"/>
                <a:gd name="T71" fmla="*/ 1377 h 1900"/>
                <a:gd name="T72" fmla="*/ 837 w 1577"/>
                <a:gd name="T73" fmla="*/ 1458 h 1900"/>
                <a:gd name="T74" fmla="*/ 975 w 1577"/>
                <a:gd name="T75" fmla="*/ 1508 h 1900"/>
                <a:gd name="T76" fmla="*/ 590 w 1577"/>
                <a:gd name="T77" fmla="*/ 1800 h 1900"/>
                <a:gd name="T78" fmla="*/ 659 w 1577"/>
                <a:gd name="T79" fmla="*/ 1800 h 1900"/>
                <a:gd name="T80" fmla="*/ 929 w 1577"/>
                <a:gd name="T81" fmla="*/ 1827 h 1900"/>
                <a:gd name="T82" fmla="*/ 979 w 1577"/>
                <a:gd name="T83" fmla="*/ 1777 h 1900"/>
                <a:gd name="T84" fmla="*/ 1515 w 1577"/>
                <a:gd name="T85" fmla="*/ 1769 h 1900"/>
                <a:gd name="T86" fmla="*/ 1303 w 1577"/>
                <a:gd name="T87" fmla="*/ 1715 h 1900"/>
                <a:gd name="T88" fmla="*/ 1045 w 1577"/>
                <a:gd name="T89" fmla="*/ 1838 h 1900"/>
                <a:gd name="T90" fmla="*/ 933 w 1577"/>
                <a:gd name="T91" fmla="*/ 1708 h 1900"/>
                <a:gd name="T92" fmla="*/ 721 w 1577"/>
                <a:gd name="T93" fmla="*/ 1800 h 1900"/>
                <a:gd name="T94" fmla="*/ 586 w 1577"/>
                <a:gd name="T95" fmla="*/ 1712 h 1900"/>
                <a:gd name="T96" fmla="*/ 324 w 1577"/>
                <a:gd name="T97" fmla="*/ 1723 h 1900"/>
                <a:gd name="T98" fmla="*/ 266 w 1577"/>
                <a:gd name="T99" fmla="*/ 1838 h 1900"/>
                <a:gd name="T100" fmla="*/ 89 w 1577"/>
                <a:gd name="T101" fmla="*/ 1450 h 1900"/>
                <a:gd name="T102" fmla="*/ 559 w 1577"/>
                <a:gd name="T103" fmla="*/ 1461 h 1900"/>
                <a:gd name="T104" fmla="*/ 671 w 1577"/>
                <a:gd name="T105" fmla="*/ 1611 h 1900"/>
                <a:gd name="T106" fmla="*/ 910 w 1577"/>
                <a:gd name="T107" fmla="*/ 1611 h 1900"/>
                <a:gd name="T108" fmla="*/ 1022 w 1577"/>
                <a:gd name="T109" fmla="*/ 1461 h 1900"/>
                <a:gd name="T110" fmla="*/ 1492 w 1577"/>
                <a:gd name="T111" fmla="*/ 1450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7" h="1900">
                  <a:moveTo>
                    <a:pt x="1442" y="1342"/>
                  </a:moveTo>
                  <a:lnTo>
                    <a:pt x="1083" y="1223"/>
                  </a:lnTo>
                  <a:lnTo>
                    <a:pt x="1083" y="1108"/>
                  </a:lnTo>
                  <a:lnTo>
                    <a:pt x="1091" y="1108"/>
                  </a:lnTo>
                  <a:lnTo>
                    <a:pt x="1118" y="1088"/>
                  </a:lnTo>
                  <a:lnTo>
                    <a:pt x="1141" y="1065"/>
                  </a:lnTo>
                  <a:lnTo>
                    <a:pt x="1180" y="1011"/>
                  </a:lnTo>
                  <a:lnTo>
                    <a:pt x="1195" y="981"/>
                  </a:lnTo>
                  <a:lnTo>
                    <a:pt x="1207" y="946"/>
                  </a:lnTo>
                  <a:lnTo>
                    <a:pt x="1214" y="911"/>
                  </a:lnTo>
                  <a:lnTo>
                    <a:pt x="1214" y="877"/>
                  </a:lnTo>
                  <a:lnTo>
                    <a:pt x="1214" y="481"/>
                  </a:lnTo>
                  <a:lnTo>
                    <a:pt x="1257" y="442"/>
                  </a:lnTo>
                  <a:lnTo>
                    <a:pt x="1288" y="400"/>
                  </a:lnTo>
                  <a:lnTo>
                    <a:pt x="1307" y="346"/>
                  </a:lnTo>
                  <a:lnTo>
                    <a:pt x="1315" y="292"/>
                  </a:lnTo>
                  <a:lnTo>
                    <a:pt x="1311" y="246"/>
                  </a:lnTo>
                  <a:lnTo>
                    <a:pt x="1295" y="204"/>
                  </a:lnTo>
                  <a:lnTo>
                    <a:pt x="1276" y="165"/>
                  </a:lnTo>
                  <a:lnTo>
                    <a:pt x="1245" y="130"/>
                  </a:lnTo>
                  <a:lnTo>
                    <a:pt x="1214" y="104"/>
                  </a:lnTo>
                  <a:lnTo>
                    <a:pt x="1176" y="80"/>
                  </a:lnTo>
                  <a:lnTo>
                    <a:pt x="1134" y="69"/>
                  </a:lnTo>
                  <a:lnTo>
                    <a:pt x="1087" y="65"/>
                  </a:lnTo>
                  <a:lnTo>
                    <a:pt x="1041" y="69"/>
                  </a:lnTo>
                  <a:lnTo>
                    <a:pt x="995" y="84"/>
                  </a:lnTo>
                  <a:lnTo>
                    <a:pt x="941" y="38"/>
                  </a:lnTo>
                  <a:lnTo>
                    <a:pt x="906" y="23"/>
                  </a:lnTo>
                  <a:lnTo>
                    <a:pt x="875" y="11"/>
                  </a:lnTo>
                  <a:lnTo>
                    <a:pt x="875" y="11"/>
                  </a:lnTo>
                  <a:lnTo>
                    <a:pt x="860" y="7"/>
                  </a:lnTo>
                  <a:lnTo>
                    <a:pt x="860" y="7"/>
                  </a:lnTo>
                  <a:lnTo>
                    <a:pt x="848" y="4"/>
                  </a:lnTo>
                  <a:lnTo>
                    <a:pt x="844" y="4"/>
                  </a:lnTo>
                  <a:lnTo>
                    <a:pt x="833" y="4"/>
                  </a:lnTo>
                  <a:lnTo>
                    <a:pt x="833" y="0"/>
                  </a:lnTo>
                  <a:lnTo>
                    <a:pt x="817" y="0"/>
                  </a:lnTo>
                  <a:lnTo>
                    <a:pt x="817" y="0"/>
                  </a:lnTo>
                  <a:lnTo>
                    <a:pt x="806" y="0"/>
                  </a:lnTo>
                  <a:lnTo>
                    <a:pt x="802" y="0"/>
                  </a:lnTo>
                  <a:lnTo>
                    <a:pt x="790" y="0"/>
                  </a:lnTo>
                  <a:lnTo>
                    <a:pt x="775" y="0"/>
                  </a:lnTo>
                  <a:lnTo>
                    <a:pt x="775" y="0"/>
                  </a:lnTo>
                  <a:lnTo>
                    <a:pt x="763" y="0"/>
                  </a:lnTo>
                  <a:lnTo>
                    <a:pt x="760" y="0"/>
                  </a:lnTo>
                  <a:lnTo>
                    <a:pt x="748" y="0"/>
                  </a:lnTo>
                  <a:lnTo>
                    <a:pt x="744" y="4"/>
                  </a:lnTo>
                  <a:lnTo>
                    <a:pt x="733" y="4"/>
                  </a:lnTo>
                  <a:lnTo>
                    <a:pt x="733" y="4"/>
                  </a:lnTo>
                  <a:lnTo>
                    <a:pt x="717" y="7"/>
                  </a:lnTo>
                  <a:lnTo>
                    <a:pt x="717" y="7"/>
                  </a:lnTo>
                  <a:lnTo>
                    <a:pt x="682" y="19"/>
                  </a:lnTo>
                  <a:lnTo>
                    <a:pt x="648" y="34"/>
                  </a:lnTo>
                  <a:lnTo>
                    <a:pt x="613" y="57"/>
                  </a:lnTo>
                  <a:lnTo>
                    <a:pt x="582" y="84"/>
                  </a:lnTo>
                  <a:lnTo>
                    <a:pt x="540" y="69"/>
                  </a:lnTo>
                  <a:lnTo>
                    <a:pt x="494" y="65"/>
                  </a:lnTo>
                  <a:lnTo>
                    <a:pt x="447" y="69"/>
                  </a:lnTo>
                  <a:lnTo>
                    <a:pt x="405" y="80"/>
                  </a:lnTo>
                  <a:lnTo>
                    <a:pt x="366" y="104"/>
                  </a:lnTo>
                  <a:lnTo>
                    <a:pt x="332" y="130"/>
                  </a:lnTo>
                  <a:lnTo>
                    <a:pt x="305" y="165"/>
                  </a:lnTo>
                  <a:lnTo>
                    <a:pt x="285" y="204"/>
                  </a:lnTo>
                  <a:lnTo>
                    <a:pt x="270" y="246"/>
                  </a:lnTo>
                  <a:lnTo>
                    <a:pt x="266" y="292"/>
                  </a:lnTo>
                  <a:lnTo>
                    <a:pt x="274" y="346"/>
                  </a:lnTo>
                  <a:lnTo>
                    <a:pt x="293" y="400"/>
                  </a:lnTo>
                  <a:lnTo>
                    <a:pt x="324" y="442"/>
                  </a:lnTo>
                  <a:lnTo>
                    <a:pt x="363" y="481"/>
                  </a:lnTo>
                  <a:lnTo>
                    <a:pt x="363" y="877"/>
                  </a:lnTo>
                  <a:lnTo>
                    <a:pt x="366" y="911"/>
                  </a:lnTo>
                  <a:lnTo>
                    <a:pt x="374" y="946"/>
                  </a:lnTo>
                  <a:lnTo>
                    <a:pt x="382" y="981"/>
                  </a:lnTo>
                  <a:lnTo>
                    <a:pt x="397" y="1011"/>
                  </a:lnTo>
                  <a:lnTo>
                    <a:pt x="436" y="1065"/>
                  </a:lnTo>
                  <a:lnTo>
                    <a:pt x="463" y="1088"/>
                  </a:lnTo>
                  <a:lnTo>
                    <a:pt x="490" y="1108"/>
                  </a:lnTo>
                  <a:lnTo>
                    <a:pt x="497" y="1108"/>
                  </a:lnTo>
                  <a:lnTo>
                    <a:pt x="497" y="1223"/>
                  </a:lnTo>
                  <a:lnTo>
                    <a:pt x="135" y="1342"/>
                  </a:lnTo>
                  <a:lnTo>
                    <a:pt x="108" y="1354"/>
                  </a:lnTo>
                  <a:lnTo>
                    <a:pt x="81" y="1369"/>
                  </a:lnTo>
                  <a:lnTo>
                    <a:pt x="39" y="1411"/>
                  </a:lnTo>
                  <a:lnTo>
                    <a:pt x="23" y="1438"/>
                  </a:lnTo>
                  <a:lnTo>
                    <a:pt x="12" y="1465"/>
                  </a:lnTo>
                  <a:lnTo>
                    <a:pt x="4" y="1496"/>
                  </a:lnTo>
                  <a:lnTo>
                    <a:pt x="0" y="1527"/>
                  </a:lnTo>
                  <a:lnTo>
                    <a:pt x="0" y="1769"/>
                  </a:lnTo>
                  <a:lnTo>
                    <a:pt x="4" y="1796"/>
                  </a:lnTo>
                  <a:lnTo>
                    <a:pt x="12" y="1819"/>
                  </a:lnTo>
                  <a:lnTo>
                    <a:pt x="23" y="1842"/>
                  </a:lnTo>
                  <a:lnTo>
                    <a:pt x="39" y="1862"/>
                  </a:lnTo>
                  <a:lnTo>
                    <a:pt x="58" y="1877"/>
                  </a:lnTo>
                  <a:lnTo>
                    <a:pt x="81" y="1888"/>
                  </a:lnTo>
                  <a:lnTo>
                    <a:pt x="104" y="1896"/>
                  </a:lnTo>
                  <a:lnTo>
                    <a:pt x="131" y="1900"/>
                  </a:lnTo>
                  <a:lnTo>
                    <a:pt x="1446" y="1900"/>
                  </a:lnTo>
                  <a:lnTo>
                    <a:pt x="1473" y="1896"/>
                  </a:lnTo>
                  <a:lnTo>
                    <a:pt x="1500" y="1888"/>
                  </a:lnTo>
                  <a:lnTo>
                    <a:pt x="1519" y="1877"/>
                  </a:lnTo>
                  <a:lnTo>
                    <a:pt x="1538" y="1862"/>
                  </a:lnTo>
                  <a:lnTo>
                    <a:pt x="1554" y="1842"/>
                  </a:lnTo>
                  <a:lnTo>
                    <a:pt x="1565" y="1819"/>
                  </a:lnTo>
                  <a:lnTo>
                    <a:pt x="1573" y="1796"/>
                  </a:lnTo>
                  <a:lnTo>
                    <a:pt x="1577" y="1769"/>
                  </a:lnTo>
                  <a:lnTo>
                    <a:pt x="1577" y="1527"/>
                  </a:lnTo>
                  <a:lnTo>
                    <a:pt x="1573" y="1496"/>
                  </a:lnTo>
                  <a:lnTo>
                    <a:pt x="1569" y="1465"/>
                  </a:lnTo>
                  <a:lnTo>
                    <a:pt x="1558" y="1438"/>
                  </a:lnTo>
                  <a:lnTo>
                    <a:pt x="1542" y="1411"/>
                  </a:lnTo>
                  <a:lnTo>
                    <a:pt x="1500" y="1369"/>
                  </a:lnTo>
                  <a:lnTo>
                    <a:pt x="1473" y="1354"/>
                  </a:lnTo>
                  <a:lnTo>
                    <a:pt x="1442" y="1342"/>
                  </a:lnTo>
                  <a:lnTo>
                    <a:pt x="1442" y="1342"/>
                  </a:lnTo>
                  <a:close/>
                  <a:moveTo>
                    <a:pt x="1153" y="554"/>
                  </a:moveTo>
                  <a:lnTo>
                    <a:pt x="1153" y="588"/>
                  </a:lnTo>
                  <a:lnTo>
                    <a:pt x="424" y="588"/>
                  </a:lnTo>
                  <a:lnTo>
                    <a:pt x="424" y="488"/>
                  </a:lnTo>
                  <a:lnTo>
                    <a:pt x="1153" y="488"/>
                  </a:lnTo>
                  <a:lnTo>
                    <a:pt x="1153" y="554"/>
                  </a:lnTo>
                  <a:close/>
                  <a:moveTo>
                    <a:pt x="393" y="427"/>
                  </a:moveTo>
                  <a:lnTo>
                    <a:pt x="366" y="400"/>
                  </a:lnTo>
                  <a:lnTo>
                    <a:pt x="343" y="365"/>
                  </a:lnTo>
                  <a:lnTo>
                    <a:pt x="332" y="330"/>
                  </a:lnTo>
                  <a:lnTo>
                    <a:pt x="328" y="292"/>
                  </a:lnTo>
                  <a:lnTo>
                    <a:pt x="332" y="257"/>
                  </a:lnTo>
                  <a:lnTo>
                    <a:pt x="339" y="227"/>
                  </a:lnTo>
                  <a:lnTo>
                    <a:pt x="355" y="200"/>
                  </a:lnTo>
                  <a:lnTo>
                    <a:pt x="378" y="173"/>
                  </a:lnTo>
                  <a:lnTo>
                    <a:pt x="401" y="154"/>
                  </a:lnTo>
                  <a:lnTo>
                    <a:pt x="428" y="138"/>
                  </a:lnTo>
                  <a:lnTo>
                    <a:pt x="459" y="130"/>
                  </a:lnTo>
                  <a:lnTo>
                    <a:pt x="494" y="127"/>
                  </a:lnTo>
                  <a:lnTo>
                    <a:pt x="517" y="127"/>
                  </a:lnTo>
                  <a:lnTo>
                    <a:pt x="544" y="134"/>
                  </a:lnTo>
                  <a:lnTo>
                    <a:pt x="532" y="150"/>
                  </a:lnTo>
                  <a:lnTo>
                    <a:pt x="528" y="161"/>
                  </a:lnTo>
                  <a:lnTo>
                    <a:pt x="528" y="173"/>
                  </a:lnTo>
                  <a:lnTo>
                    <a:pt x="536" y="184"/>
                  </a:lnTo>
                  <a:lnTo>
                    <a:pt x="544" y="192"/>
                  </a:lnTo>
                  <a:lnTo>
                    <a:pt x="559" y="196"/>
                  </a:lnTo>
                  <a:lnTo>
                    <a:pt x="575" y="192"/>
                  </a:lnTo>
                  <a:lnTo>
                    <a:pt x="586" y="180"/>
                  </a:lnTo>
                  <a:lnTo>
                    <a:pt x="613" y="142"/>
                  </a:lnTo>
                  <a:lnTo>
                    <a:pt x="613" y="142"/>
                  </a:lnTo>
                  <a:lnTo>
                    <a:pt x="640" y="115"/>
                  </a:lnTo>
                  <a:lnTo>
                    <a:pt x="671" y="92"/>
                  </a:lnTo>
                  <a:lnTo>
                    <a:pt x="706" y="77"/>
                  </a:lnTo>
                  <a:lnTo>
                    <a:pt x="740" y="65"/>
                  </a:lnTo>
                  <a:lnTo>
                    <a:pt x="740" y="65"/>
                  </a:lnTo>
                  <a:lnTo>
                    <a:pt x="752" y="61"/>
                  </a:lnTo>
                  <a:lnTo>
                    <a:pt x="752" y="61"/>
                  </a:lnTo>
                  <a:lnTo>
                    <a:pt x="763" y="61"/>
                  </a:lnTo>
                  <a:lnTo>
                    <a:pt x="763" y="61"/>
                  </a:lnTo>
                  <a:lnTo>
                    <a:pt x="775" y="61"/>
                  </a:lnTo>
                  <a:lnTo>
                    <a:pt x="779" y="61"/>
                  </a:lnTo>
                  <a:lnTo>
                    <a:pt x="790" y="61"/>
                  </a:lnTo>
                  <a:lnTo>
                    <a:pt x="802" y="61"/>
                  </a:lnTo>
                  <a:lnTo>
                    <a:pt x="802" y="61"/>
                  </a:lnTo>
                  <a:lnTo>
                    <a:pt x="814" y="61"/>
                  </a:lnTo>
                  <a:lnTo>
                    <a:pt x="817" y="61"/>
                  </a:lnTo>
                  <a:lnTo>
                    <a:pt x="825" y="61"/>
                  </a:lnTo>
                  <a:lnTo>
                    <a:pt x="829" y="61"/>
                  </a:lnTo>
                  <a:lnTo>
                    <a:pt x="841" y="65"/>
                  </a:lnTo>
                  <a:lnTo>
                    <a:pt x="841" y="65"/>
                  </a:lnTo>
                  <a:lnTo>
                    <a:pt x="875" y="77"/>
                  </a:lnTo>
                  <a:lnTo>
                    <a:pt x="910" y="92"/>
                  </a:lnTo>
                  <a:lnTo>
                    <a:pt x="937" y="115"/>
                  </a:lnTo>
                  <a:lnTo>
                    <a:pt x="964" y="142"/>
                  </a:lnTo>
                  <a:lnTo>
                    <a:pt x="968" y="142"/>
                  </a:lnTo>
                  <a:lnTo>
                    <a:pt x="995" y="180"/>
                  </a:lnTo>
                  <a:lnTo>
                    <a:pt x="1002" y="188"/>
                  </a:lnTo>
                  <a:lnTo>
                    <a:pt x="1010" y="196"/>
                  </a:lnTo>
                  <a:lnTo>
                    <a:pt x="1022" y="196"/>
                  </a:lnTo>
                  <a:lnTo>
                    <a:pt x="1033" y="192"/>
                  </a:lnTo>
                  <a:lnTo>
                    <a:pt x="1045" y="184"/>
                  </a:lnTo>
                  <a:lnTo>
                    <a:pt x="1049" y="173"/>
                  </a:lnTo>
                  <a:lnTo>
                    <a:pt x="1053" y="161"/>
                  </a:lnTo>
                  <a:lnTo>
                    <a:pt x="1049" y="150"/>
                  </a:lnTo>
                  <a:lnTo>
                    <a:pt x="1037" y="134"/>
                  </a:lnTo>
                  <a:lnTo>
                    <a:pt x="1060" y="127"/>
                  </a:lnTo>
                  <a:lnTo>
                    <a:pt x="1087" y="127"/>
                  </a:lnTo>
                  <a:lnTo>
                    <a:pt x="1118" y="130"/>
                  </a:lnTo>
                  <a:lnTo>
                    <a:pt x="1149" y="138"/>
                  </a:lnTo>
                  <a:lnTo>
                    <a:pt x="1180" y="154"/>
                  </a:lnTo>
                  <a:lnTo>
                    <a:pt x="1203" y="173"/>
                  </a:lnTo>
                  <a:lnTo>
                    <a:pt x="1222" y="200"/>
                  </a:lnTo>
                  <a:lnTo>
                    <a:pt x="1238" y="227"/>
                  </a:lnTo>
                  <a:lnTo>
                    <a:pt x="1249" y="257"/>
                  </a:lnTo>
                  <a:lnTo>
                    <a:pt x="1253" y="292"/>
                  </a:lnTo>
                  <a:lnTo>
                    <a:pt x="1249" y="330"/>
                  </a:lnTo>
                  <a:lnTo>
                    <a:pt x="1234" y="365"/>
                  </a:lnTo>
                  <a:lnTo>
                    <a:pt x="1214" y="400"/>
                  </a:lnTo>
                  <a:lnTo>
                    <a:pt x="1184" y="427"/>
                  </a:lnTo>
                  <a:lnTo>
                    <a:pt x="1184" y="427"/>
                  </a:lnTo>
                  <a:lnTo>
                    <a:pt x="393" y="427"/>
                  </a:lnTo>
                  <a:lnTo>
                    <a:pt x="393" y="427"/>
                  </a:lnTo>
                  <a:lnTo>
                    <a:pt x="393" y="427"/>
                  </a:lnTo>
                  <a:close/>
                  <a:moveTo>
                    <a:pt x="424" y="877"/>
                  </a:moveTo>
                  <a:lnTo>
                    <a:pt x="424" y="650"/>
                  </a:lnTo>
                  <a:lnTo>
                    <a:pt x="1153" y="650"/>
                  </a:lnTo>
                  <a:lnTo>
                    <a:pt x="1153" y="877"/>
                  </a:lnTo>
                  <a:lnTo>
                    <a:pt x="1145" y="931"/>
                  </a:lnTo>
                  <a:lnTo>
                    <a:pt x="1130" y="981"/>
                  </a:lnTo>
                  <a:lnTo>
                    <a:pt x="1099" y="1023"/>
                  </a:lnTo>
                  <a:lnTo>
                    <a:pt x="1056" y="1054"/>
                  </a:lnTo>
                  <a:lnTo>
                    <a:pt x="887" y="1154"/>
                  </a:lnTo>
                  <a:lnTo>
                    <a:pt x="841" y="1173"/>
                  </a:lnTo>
                  <a:lnTo>
                    <a:pt x="790" y="1181"/>
                  </a:lnTo>
                  <a:lnTo>
                    <a:pt x="740" y="1173"/>
                  </a:lnTo>
                  <a:lnTo>
                    <a:pt x="690" y="1154"/>
                  </a:lnTo>
                  <a:lnTo>
                    <a:pt x="521" y="1054"/>
                  </a:lnTo>
                  <a:lnTo>
                    <a:pt x="482" y="1023"/>
                  </a:lnTo>
                  <a:lnTo>
                    <a:pt x="451" y="981"/>
                  </a:lnTo>
                  <a:lnTo>
                    <a:pt x="432" y="931"/>
                  </a:lnTo>
                  <a:lnTo>
                    <a:pt x="424" y="877"/>
                  </a:lnTo>
                  <a:lnTo>
                    <a:pt x="424" y="877"/>
                  </a:lnTo>
                  <a:close/>
                  <a:moveTo>
                    <a:pt x="644" y="1450"/>
                  </a:moveTo>
                  <a:lnTo>
                    <a:pt x="667" y="1431"/>
                  </a:lnTo>
                  <a:lnTo>
                    <a:pt x="698" y="1411"/>
                  </a:lnTo>
                  <a:lnTo>
                    <a:pt x="729" y="1404"/>
                  </a:lnTo>
                  <a:lnTo>
                    <a:pt x="760" y="1396"/>
                  </a:lnTo>
                  <a:lnTo>
                    <a:pt x="756" y="1427"/>
                  </a:lnTo>
                  <a:lnTo>
                    <a:pt x="744" y="1458"/>
                  </a:lnTo>
                  <a:lnTo>
                    <a:pt x="729" y="1488"/>
                  </a:lnTo>
                  <a:lnTo>
                    <a:pt x="706" y="1515"/>
                  </a:lnTo>
                  <a:lnTo>
                    <a:pt x="679" y="1535"/>
                  </a:lnTo>
                  <a:lnTo>
                    <a:pt x="648" y="1554"/>
                  </a:lnTo>
                  <a:lnTo>
                    <a:pt x="621" y="1565"/>
                  </a:lnTo>
                  <a:lnTo>
                    <a:pt x="590" y="1569"/>
                  </a:lnTo>
                  <a:lnTo>
                    <a:pt x="594" y="1538"/>
                  </a:lnTo>
                  <a:lnTo>
                    <a:pt x="602" y="1508"/>
                  </a:lnTo>
                  <a:lnTo>
                    <a:pt x="621" y="1477"/>
                  </a:lnTo>
                  <a:lnTo>
                    <a:pt x="644" y="1450"/>
                  </a:lnTo>
                  <a:lnTo>
                    <a:pt x="644" y="1450"/>
                  </a:lnTo>
                  <a:close/>
                  <a:moveTo>
                    <a:pt x="559" y="1261"/>
                  </a:moveTo>
                  <a:lnTo>
                    <a:pt x="586" y="1285"/>
                  </a:lnTo>
                  <a:lnTo>
                    <a:pt x="617" y="1304"/>
                  </a:lnTo>
                  <a:lnTo>
                    <a:pt x="655" y="1319"/>
                  </a:lnTo>
                  <a:lnTo>
                    <a:pt x="694" y="1331"/>
                  </a:lnTo>
                  <a:lnTo>
                    <a:pt x="740" y="1338"/>
                  </a:lnTo>
                  <a:lnTo>
                    <a:pt x="686" y="1350"/>
                  </a:lnTo>
                  <a:lnTo>
                    <a:pt x="636" y="1377"/>
                  </a:lnTo>
                  <a:lnTo>
                    <a:pt x="609" y="1358"/>
                  </a:lnTo>
                  <a:lnTo>
                    <a:pt x="586" y="1335"/>
                  </a:lnTo>
                  <a:lnTo>
                    <a:pt x="567" y="1304"/>
                  </a:lnTo>
                  <a:lnTo>
                    <a:pt x="559" y="1261"/>
                  </a:lnTo>
                  <a:lnTo>
                    <a:pt x="559" y="1261"/>
                  </a:lnTo>
                  <a:close/>
                  <a:moveTo>
                    <a:pt x="563" y="1146"/>
                  </a:moveTo>
                  <a:lnTo>
                    <a:pt x="659" y="1208"/>
                  </a:lnTo>
                  <a:lnTo>
                    <a:pt x="690" y="1223"/>
                  </a:lnTo>
                  <a:lnTo>
                    <a:pt x="721" y="1234"/>
                  </a:lnTo>
                  <a:lnTo>
                    <a:pt x="756" y="1238"/>
                  </a:lnTo>
                  <a:lnTo>
                    <a:pt x="790" y="1242"/>
                  </a:lnTo>
                  <a:lnTo>
                    <a:pt x="825" y="1238"/>
                  </a:lnTo>
                  <a:lnTo>
                    <a:pt x="856" y="1234"/>
                  </a:lnTo>
                  <a:lnTo>
                    <a:pt x="891" y="1223"/>
                  </a:lnTo>
                  <a:lnTo>
                    <a:pt x="918" y="1208"/>
                  </a:lnTo>
                  <a:lnTo>
                    <a:pt x="1018" y="1146"/>
                  </a:lnTo>
                  <a:lnTo>
                    <a:pt x="1006" y="1181"/>
                  </a:lnTo>
                  <a:lnTo>
                    <a:pt x="987" y="1208"/>
                  </a:lnTo>
                  <a:lnTo>
                    <a:pt x="960" y="1231"/>
                  </a:lnTo>
                  <a:lnTo>
                    <a:pt x="933" y="1250"/>
                  </a:lnTo>
                  <a:lnTo>
                    <a:pt x="898" y="1261"/>
                  </a:lnTo>
                  <a:lnTo>
                    <a:pt x="864" y="1273"/>
                  </a:lnTo>
                  <a:lnTo>
                    <a:pt x="825" y="1277"/>
                  </a:lnTo>
                  <a:lnTo>
                    <a:pt x="790" y="1277"/>
                  </a:lnTo>
                  <a:lnTo>
                    <a:pt x="752" y="1277"/>
                  </a:lnTo>
                  <a:lnTo>
                    <a:pt x="717" y="1273"/>
                  </a:lnTo>
                  <a:lnTo>
                    <a:pt x="682" y="1261"/>
                  </a:lnTo>
                  <a:lnTo>
                    <a:pt x="648" y="1250"/>
                  </a:lnTo>
                  <a:lnTo>
                    <a:pt x="617" y="1231"/>
                  </a:lnTo>
                  <a:lnTo>
                    <a:pt x="594" y="1208"/>
                  </a:lnTo>
                  <a:lnTo>
                    <a:pt x="575" y="1181"/>
                  </a:lnTo>
                  <a:lnTo>
                    <a:pt x="563" y="1146"/>
                  </a:lnTo>
                  <a:lnTo>
                    <a:pt x="563" y="1146"/>
                  </a:lnTo>
                  <a:close/>
                  <a:moveTo>
                    <a:pt x="945" y="1377"/>
                  </a:moveTo>
                  <a:lnTo>
                    <a:pt x="895" y="1350"/>
                  </a:lnTo>
                  <a:lnTo>
                    <a:pt x="841" y="1338"/>
                  </a:lnTo>
                  <a:lnTo>
                    <a:pt x="883" y="1331"/>
                  </a:lnTo>
                  <a:lnTo>
                    <a:pt x="925" y="1319"/>
                  </a:lnTo>
                  <a:lnTo>
                    <a:pt x="960" y="1304"/>
                  </a:lnTo>
                  <a:lnTo>
                    <a:pt x="995" y="1285"/>
                  </a:lnTo>
                  <a:lnTo>
                    <a:pt x="1022" y="1261"/>
                  </a:lnTo>
                  <a:lnTo>
                    <a:pt x="1010" y="1304"/>
                  </a:lnTo>
                  <a:lnTo>
                    <a:pt x="995" y="1335"/>
                  </a:lnTo>
                  <a:lnTo>
                    <a:pt x="968" y="1358"/>
                  </a:lnTo>
                  <a:lnTo>
                    <a:pt x="945" y="1377"/>
                  </a:lnTo>
                  <a:lnTo>
                    <a:pt x="945" y="1377"/>
                  </a:lnTo>
                  <a:close/>
                  <a:moveTo>
                    <a:pt x="991" y="1569"/>
                  </a:moveTo>
                  <a:lnTo>
                    <a:pt x="960" y="1565"/>
                  </a:lnTo>
                  <a:lnTo>
                    <a:pt x="929" y="1554"/>
                  </a:lnTo>
                  <a:lnTo>
                    <a:pt x="902" y="1535"/>
                  </a:lnTo>
                  <a:lnTo>
                    <a:pt x="875" y="1515"/>
                  </a:lnTo>
                  <a:lnTo>
                    <a:pt x="852" y="1488"/>
                  </a:lnTo>
                  <a:lnTo>
                    <a:pt x="837" y="1458"/>
                  </a:lnTo>
                  <a:lnTo>
                    <a:pt x="825" y="1427"/>
                  </a:lnTo>
                  <a:lnTo>
                    <a:pt x="821" y="1396"/>
                  </a:lnTo>
                  <a:lnTo>
                    <a:pt x="852" y="1404"/>
                  </a:lnTo>
                  <a:lnTo>
                    <a:pt x="883" y="1411"/>
                  </a:lnTo>
                  <a:lnTo>
                    <a:pt x="910" y="1431"/>
                  </a:lnTo>
                  <a:lnTo>
                    <a:pt x="937" y="1450"/>
                  </a:lnTo>
                  <a:lnTo>
                    <a:pt x="960" y="1477"/>
                  </a:lnTo>
                  <a:lnTo>
                    <a:pt x="975" y="1508"/>
                  </a:lnTo>
                  <a:lnTo>
                    <a:pt x="987" y="1538"/>
                  </a:lnTo>
                  <a:lnTo>
                    <a:pt x="991" y="1569"/>
                  </a:lnTo>
                  <a:lnTo>
                    <a:pt x="991" y="1569"/>
                  </a:lnTo>
                  <a:close/>
                  <a:moveTo>
                    <a:pt x="625" y="1838"/>
                  </a:moveTo>
                  <a:lnTo>
                    <a:pt x="613" y="1835"/>
                  </a:lnTo>
                  <a:lnTo>
                    <a:pt x="602" y="1827"/>
                  </a:lnTo>
                  <a:lnTo>
                    <a:pt x="594" y="1815"/>
                  </a:lnTo>
                  <a:lnTo>
                    <a:pt x="590" y="1800"/>
                  </a:lnTo>
                  <a:lnTo>
                    <a:pt x="594" y="1788"/>
                  </a:lnTo>
                  <a:lnTo>
                    <a:pt x="602" y="1777"/>
                  </a:lnTo>
                  <a:lnTo>
                    <a:pt x="613" y="1769"/>
                  </a:lnTo>
                  <a:lnTo>
                    <a:pt x="625" y="1765"/>
                  </a:lnTo>
                  <a:lnTo>
                    <a:pt x="640" y="1769"/>
                  </a:lnTo>
                  <a:lnTo>
                    <a:pt x="652" y="1777"/>
                  </a:lnTo>
                  <a:lnTo>
                    <a:pt x="659" y="1788"/>
                  </a:lnTo>
                  <a:lnTo>
                    <a:pt x="659" y="1800"/>
                  </a:lnTo>
                  <a:lnTo>
                    <a:pt x="659" y="1815"/>
                  </a:lnTo>
                  <a:lnTo>
                    <a:pt x="652" y="1827"/>
                  </a:lnTo>
                  <a:lnTo>
                    <a:pt x="640" y="1835"/>
                  </a:lnTo>
                  <a:lnTo>
                    <a:pt x="625" y="1838"/>
                  </a:lnTo>
                  <a:lnTo>
                    <a:pt x="625" y="1838"/>
                  </a:lnTo>
                  <a:close/>
                  <a:moveTo>
                    <a:pt x="952" y="1838"/>
                  </a:moveTo>
                  <a:lnTo>
                    <a:pt x="941" y="1835"/>
                  </a:lnTo>
                  <a:lnTo>
                    <a:pt x="929" y="1827"/>
                  </a:lnTo>
                  <a:lnTo>
                    <a:pt x="921" y="1815"/>
                  </a:lnTo>
                  <a:lnTo>
                    <a:pt x="918" y="1800"/>
                  </a:lnTo>
                  <a:lnTo>
                    <a:pt x="921" y="1788"/>
                  </a:lnTo>
                  <a:lnTo>
                    <a:pt x="929" y="1777"/>
                  </a:lnTo>
                  <a:lnTo>
                    <a:pt x="941" y="1769"/>
                  </a:lnTo>
                  <a:lnTo>
                    <a:pt x="952" y="1765"/>
                  </a:lnTo>
                  <a:lnTo>
                    <a:pt x="968" y="1769"/>
                  </a:lnTo>
                  <a:lnTo>
                    <a:pt x="979" y="1777"/>
                  </a:lnTo>
                  <a:lnTo>
                    <a:pt x="987" y="1788"/>
                  </a:lnTo>
                  <a:lnTo>
                    <a:pt x="991" y="1800"/>
                  </a:lnTo>
                  <a:lnTo>
                    <a:pt x="987" y="1815"/>
                  </a:lnTo>
                  <a:lnTo>
                    <a:pt x="979" y="1827"/>
                  </a:lnTo>
                  <a:lnTo>
                    <a:pt x="968" y="1835"/>
                  </a:lnTo>
                  <a:lnTo>
                    <a:pt x="952" y="1838"/>
                  </a:lnTo>
                  <a:lnTo>
                    <a:pt x="952" y="1838"/>
                  </a:lnTo>
                  <a:close/>
                  <a:moveTo>
                    <a:pt x="1515" y="1769"/>
                  </a:moveTo>
                  <a:lnTo>
                    <a:pt x="1511" y="1796"/>
                  </a:lnTo>
                  <a:lnTo>
                    <a:pt x="1496" y="1815"/>
                  </a:lnTo>
                  <a:lnTo>
                    <a:pt x="1473" y="1831"/>
                  </a:lnTo>
                  <a:lnTo>
                    <a:pt x="1446" y="1838"/>
                  </a:lnTo>
                  <a:lnTo>
                    <a:pt x="1315" y="1838"/>
                  </a:lnTo>
                  <a:lnTo>
                    <a:pt x="1315" y="1735"/>
                  </a:lnTo>
                  <a:lnTo>
                    <a:pt x="1311" y="1723"/>
                  </a:lnTo>
                  <a:lnTo>
                    <a:pt x="1303" y="1715"/>
                  </a:lnTo>
                  <a:lnTo>
                    <a:pt x="1295" y="1708"/>
                  </a:lnTo>
                  <a:lnTo>
                    <a:pt x="1284" y="1704"/>
                  </a:lnTo>
                  <a:lnTo>
                    <a:pt x="1272" y="1708"/>
                  </a:lnTo>
                  <a:lnTo>
                    <a:pt x="1261" y="1715"/>
                  </a:lnTo>
                  <a:lnTo>
                    <a:pt x="1253" y="1723"/>
                  </a:lnTo>
                  <a:lnTo>
                    <a:pt x="1253" y="1735"/>
                  </a:lnTo>
                  <a:lnTo>
                    <a:pt x="1253" y="1838"/>
                  </a:lnTo>
                  <a:lnTo>
                    <a:pt x="1045" y="1838"/>
                  </a:lnTo>
                  <a:lnTo>
                    <a:pt x="1053" y="1800"/>
                  </a:lnTo>
                  <a:lnTo>
                    <a:pt x="1049" y="1781"/>
                  </a:lnTo>
                  <a:lnTo>
                    <a:pt x="1045" y="1765"/>
                  </a:lnTo>
                  <a:lnTo>
                    <a:pt x="1022" y="1735"/>
                  </a:lnTo>
                  <a:lnTo>
                    <a:pt x="991" y="1712"/>
                  </a:lnTo>
                  <a:lnTo>
                    <a:pt x="975" y="1708"/>
                  </a:lnTo>
                  <a:lnTo>
                    <a:pt x="952" y="1704"/>
                  </a:lnTo>
                  <a:lnTo>
                    <a:pt x="933" y="1708"/>
                  </a:lnTo>
                  <a:lnTo>
                    <a:pt x="918" y="1712"/>
                  </a:lnTo>
                  <a:lnTo>
                    <a:pt x="887" y="1735"/>
                  </a:lnTo>
                  <a:lnTo>
                    <a:pt x="864" y="1765"/>
                  </a:lnTo>
                  <a:lnTo>
                    <a:pt x="860" y="1781"/>
                  </a:lnTo>
                  <a:lnTo>
                    <a:pt x="856" y="1800"/>
                  </a:lnTo>
                  <a:lnTo>
                    <a:pt x="864" y="1838"/>
                  </a:lnTo>
                  <a:lnTo>
                    <a:pt x="717" y="1838"/>
                  </a:lnTo>
                  <a:lnTo>
                    <a:pt x="721" y="1800"/>
                  </a:lnTo>
                  <a:lnTo>
                    <a:pt x="721" y="1781"/>
                  </a:lnTo>
                  <a:lnTo>
                    <a:pt x="713" y="1765"/>
                  </a:lnTo>
                  <a:lnTo>
                    <a:pt x="694" y="1735"/>
                  </a:lnTo>
                  <a:lnTo>
                    <a:pt x="663" y="1712"/>
                  </a:lnTo>
                  <a:lnTo>
                    <a:pt x="644" y="1708"/>
                  </a:lnTo>
                  <a:lnTo>
                    <a:pt x="625" y="1704"/>
                  </a:lnTo>
                  <a:lnTo>
                    <a:pt x="605" y="1708"/>
                  </a:lnTo>
                  <a:lnTo>
                    <a:pt x="586" y="1712"/>
                  </a:lnTo>
                  <a:lnTo>
                    <a:pt x="555" y="1735"/>
                  </a:lnTo>
                  <a:lnTo>
                    <a:pt x="536" y="1765"/>
                  </a:lnTo>
                  <a:lnTo>
                    <a:pt x="532" y="1781"/>
                  </a:lnTo>
                  <a:lnTo>
                    <a:pt x="528" y="1800"/>
                  </a:lnTo>
                  <a:lnTo>
                    <a:pt x="536" y="1838"/>
                  </a:lnTo>
                  <a:lnTo>
                    <a:pt x="328" y="1838"/>
                  </a:lnTo>
                  <a:lnTo>
                    <a:pt x="328" y="1735"/>
                  </a:lnTo>
                  <a:lnTo>
                    <a:pt x="324" y="1723"/>
                  </a:lnTo>
                  <a:lnTo>
                    <a:pt x="316" y="1715"/>
                  </a:lnTo>
                  <a:lnTo>
                    <a:pt x="309" y="1708"/>
                  </a:lnTo>
                  <a:lnTo>
                    <a:pt x="297" y="1704"/>
                  </a:lnTo>
                  <a:lnTo>
                    <a:pt x="285" y="1708"/>
                  </a:lnTo>
                  <a:lnTo>
                    <a:pt x="274" y="1715"/>
                  </a:lnTo>
                  <a:lnTo>
                    <a:pt x="266" y="1723"/>
                  </a:lnTo>
                  <a:lnTo>
                    <a:pt x="266" y="1735"/>
                  </a:lnTo>
                  <a:lnTo>
                    <a:pt x="266" y="1838"/>
                  </a:lnTo>
                  <a:lnTo>
                    <a:pt x="131" y="1838"/>
                  </a:lnTo>
                  <a:lnTo>
                    <a:pt x="104" y="1831"/>
                  </a:lnTo>
                  <a:lnTo>
                    <a:pt x="85" y="1815"/>
                  </a:lnTo>
                  <a:lnTo>
                    <a:pt x="70" y="1796"/>
                  </a:lnTo>
                  <a:lnTo>
                    <a:pt x="66" y="1769"/>
                  </a:lnTo>
                  <a:lnTo>
                    <a:pt x="66" y="1527"/>
                  </a:lnTo>
                  <a:lnTo>
                    <a:pt x="70" y="1485"/>
                  </a:lnTo>
                  <a:lnTo>
                    <a:pt x="89" y="1450"/>
                  </a:lnTo>
                  <a:lnTo>
                    <a:pt x="120" y="1419"/>
                  </a:lnTo>
                  <a:lnTo>
                    <a:pt x="154" y="1400"/>
                  </a:lnTo>
                  <a:lnTo>
                    <a:pt x="501" y="1285"/>
                  </a:lnTo>
                  <a:lnTo>
                    <a:pt x="509" y="1327"/>
                  </a:lnTo>
                  <a:lnTo>
                    <a:pt x="528" y="1361"/>
                  </a:lnTo>
                  <a:lnTo>
                    <a:pt x="555" y="1392"/>
                  </a:lnTo>
                  <a:lnTo>
                    <a:pt x="586" y="1419"/>
                  </a:lnTo>
                  <a:lnTo>
                    <a:pt x="559" y="1461"/>
                  </a:lnTo>
                  <a:lnTo>
                    <a:pt x="536" y="1508"/>
                  </a:lnTo>
                  <a:lnTo>
                    <a:pt x="528" y="1554"/>
                  </a:lnTo>
                  <a:lnTo>
                    <a:pt x="528" y="1600"/>
                  </a:lnTo>
                  <a:lnTo>
                    <a:pt x="540" y="1619"/>
                  </a:lnTo>
                  <a:lnTo>
                    <a:pt x="555" y="1627"/>
                  </a:lnTo>
                  <a:lnTo>
                    <a:pt x="586" y="1631"/>
                  </a:lnTo>
                  <a:lnTo>
                    <a:pt x="629" y="1623"/>
                  </a:lnTo>
                  <a:lnTo>
                    <a:pt x="671" y="1611"/>
                  </a:lnTo>
                  <a:lnTo>
                    <a:pt x="713" y="1588"/>
                  </a:lnTo>
                  <a:lnTo>
                    <a:pt x="748" y="1558"/>
                  </a:lnTo>
                  <a:lnTo>
                    <a:pt x="771" y="1531"/>
                  </a:lnTo>
                  <a:lnTo>
                    <a:pt x="790" y="1504"/>
                  </a:lnTo>
                  <a:lnTo>
                    <a:pt x="810" y="1531"/>
                  </a:lnTo>
                  <a:lnTo>
                    <a:pt x="833" y="1558"/>
                  </a:lnTo>
                  <a:lnTo>
                    <a:pt x="868" y="1588"/>
                  </a:lnTo>
                  <a:lnTo>
                    <a:pt x="910" y="1611"/>
                  </a:lnTo>
                  <a:lnTo>
                    <a:pt x="952" y="1623"/>
                  </a:lnTo>
                  <a:lnTo>
                    <a:pt x="995" y="1631"/>
                  </a:lnTo>
                  <a:lnTo>
                    <a:pt x="1026" y="1627"/>
                  </a:lnTo>
                  <a:lnTo>
                    <a:pt x="1041" y="1619"/>
                  </a:lnTo>
                  <a:lnTo>
                    <a:pt x="1049" y="1600"/>
                  </a:lnTo>
                  <a:lnTo>
                    <a:pt x="1053" y="1554"/>
                  </a:lnTo>
                  <a:lnTo>
                    <a:pt x="1041" y="1508"/>
                  </a:lnTo>
                  <a:lnTo>
                    <a:pt x="1022" y="1461"/>
                  </a:lnTo>
                  <a:lnTo>
                    <a:pt x="991" y="1419"/>
                  </a:lnTo>
                  <a:lnTo>
                    <a:pt x="1026" y="1392"/>
                  </a:lnTo>
                  <a:lnTo>
                    <a:pt x="1049" y="1361"/>
                  </a:lnTo>
                  <a:lnTo>
                    <a:pt x="1068" y="1327"/>
                  </a:lnTo>
                  <a:lnTo>
                    <a:pt x="1080" y="1285"/>
                  </a:lnTo>
                  <a:lnTo>
                    <a:pt x="1423" y="1400"/>
                  </a:lnTo>
                  <a:lnTo>
                    <a:pt x="1461" y="1419"/>
                  </a:lnTo>
                  <a:lnTo>
                    <a:pt x="1492" y="1450"/>
                  </a:lnTo>
                  <a:lnTo>
                    <a:pt x="1507" y="1485"/>
                  </a:lnTo>
                  <a:lnTo>
                    <a:pt x="1515" y="1527"/>
                  </a:lnTo>
                  <a:lnTo>
                    <a:pt x="1515" y="17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9592166-B00A-4623-975C-64D819983EF0}"/>
              </a:ext>
            </a:extLst>
          </p:cNvPr>
          <p:cNvGrpSpPr/>
          <p:nvPr/>
        </p:nvGrpSpPr>
        <p:grpSpPr>
          <a:xfrm>
            <a:off x="5889527" y="3452840"/>
            <a:ext cx="360000" cy="504000"/>
            <a:chOff x="557213" y="3224213"/>
            <a:chExt cx="2087562" cy="3016250"/>
          </a:xfrm>
          <a:solidFill>
            <a:schemeClr val="bg1"/>
          </a:solidFill>
        </p:grpSpPr>
        <p:sp>
          <p:nvSpPr>
            <p:cNvPr id="100" name="Freeform 175">
              <a:extLst>
                <a:ext uri="{FF2B5EF4-FFF2-40B4-BE49-F238E27FC236}">
                  <a16:creationId xmlns:a16="http://schemas.microsoft.com/office/drawing/2014/main" id="{ADEF667F-8A23-4F9E-9EFE-EBFEF802D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087562" cy="3016250"/>
            </a:xfrm>
            <a:custGeom>
              <a:avLst/>
              <a:gdLst>
                <a:gd name="T0" fmla="*/ 810 w 1315"/>
                <a:gd name="T1" fmla="*/ 104 h 1900"/>
                <a:gd name="T2" fmla="*/ 763 w 1315"/>
                <a:gd name="T3" fmla="*/ 34 h 1900"/>
                <a:gd name="T4" fmla="*/ 686 w 1315"/>
                <a:gd name="T5" fmla="*/ 0 h 1900"/>
                <a:gd name="T6" fmla="*/ 602 w 1315"/>
                <a:gd name="T7" fmla="*/ 7 h 1900"/>
                <a:gd name="T8" fmla="*/ 536 w 1315"/>
                <a:gd name="T9" fmla="*/ 57 h 1900"/>
                <a:gd name="T10" fmla="*/ 497 w 1315"/>
                <a:gd name="T11" fmla="*/ 130 h 1900"/>
                <a:gd name="T12" fmla="*/ 100 w 1315"/>
                <a:gd name="T13" fmla="*/ 142 h 1900"/>
                <a:gd name="T14" fmla="*/ 31 w 1315"/>
                <a:gd name="T15" fmla="*/ 200 h 1900"/>
                <a:gd name="T16" fmla="*/ 0 w 1315"/>
                <a:gd name="T17" fmla="*/ 292 h 1900"/>
                <a:gd name="T18" fmla="*/ 16 w 1315"/>
                <a:gd name="T19" fmla="*/ 1800 h 1900"/>
                <a:gd name="T20" fmla="*/ 73 w 1315"/>
                <a:gd name="T21" fmla="*/ 1869 h 1900"/>
                <a:gd name="T22" fmla="*/ 166 w 1315"/>
                <a:gd name="T23" fmla="*/ 1900 h 1900"/>
                <a:gd name="T24" fmla="*/ 1214 w 1315"/>
                <a:gd name="T25" fmla="*/ 1885 h 1900"/>
                <a:gd name="T26" fmla="*/ 1288 w 1315"/>
                <a:gd name="T27" fmla="*/ 1827 h 1900"/>
                <a:gd name="T28" fmla="*/ 1315 w 1315"/>
                <a:gd name="T29" fmla="*/ 1735 h 1900"/>
                <a:gd name="T30" fmla="*/ 1303 w 1315"/>
                <a:gd name="T31" fmla="*/ 230 h 1900"/>
                <a:gd name="T32" fmla="*/ 1241 w 1315"/>
                <a:gd name="T33" fmla="*/ 157 h 1900"/>
                <a:gd name="T34" fmla="*/ 1153 w 1315"/>
                <a:gd name="T35" fmla="*/ 130 h 1900"/>
                <a:gd name="T36" fmla="*/ 428 w 1315"/>
                <a:gd name="T37" fmla="*/ 211 h 1900"/>
                <a:gd name="T38" fmla="*/ 459 w 1315"/>
                <a:gd name="T39" fmla="*/ 192 h 1900"/>
                <a:gd name="T40" fmla="*/ 548 w 1315"/>
                <a:gd name="T41" fmla="*/ 180 h 1900"/>
                <a:gd name="T42" fmla="*/ 559 w 1315"/>
                <a:gd name="T43" fmla="*/ 142 h 1900"/>
                <a:gd name="T44" fmla="*/ 621 w 1315"/>
                <a:gd name="T45" fmla="*/ 69 h 1900"/>
                <a:gd name="T46" fmla="*/ 679 w 1315"/>
                <a:gd name="T47" fmla="*/ 61 h 1900"/>
                <a:gd name="T48" fmla="*/ 752 w 1315"/>
                <a:gd name="T49" fmla="*/ 123 h 1900"/>
                <a:gd name="T50" fmla="*/ 760 w 1315"/>
                <a:gd name="T51" fmla="*/ 173 h 1900"/>
                <a:gd name="T52" fmla="*/ 790 w 1315"/>
                <a:gd name="T53" fmla="*/ 192 h 1900"/>
                <a:gd name="T54" fmla="*/ 879 w 1315"/>
                <a:gd name="T55" fmla="*/ 204 h 1900"/>
                <a:gd name="T56" fmla="*/ 891 w 1315"/>
                <a:gd name="T57" fmla="*/ 292 h 1900"/>
                <a:gd name="T58" fmla="*/ 868 w 1315"/>
                <a:gd name="T59" fmla="*/ 323 h 1900"/>
                <a:gd name="T60" fmla="*/ 447 w 1315"/>
                <a:gd name="T61" fmla="*/ 323 h 1900"/>
                <a:gd name="T62" fmla="*/ 424 w 1315"/>
                <a:gd name="T63" fmla="*/ 292 h 1900"/>
                <a:gd name="T64" fmla="*/ 424 w 1315"/>
                <a:gd name="T65" fmla="*/ 227 h 1900"/>
                <a:gd name="T66" fmla="*/ 887 w 1315"/>
                <a:gd name="T67" fmla="*/ 384 h 1900"/>
                <a:gd name="T68" fmla="*/ 948 w 1315"/>
                <a:gd name="T69" fmla="*/ 323 h 1900"/>
                <a:gd name="T70" fmla="*/ 197 w 1315"/>
                <a:gd name="T71" fmla="*/ 1704 h 1900"/>
                <a:gd name="T72" fmla="*/ 382 w 1315"/>
                <a:gd name="T73" fmla="*/ 350 h 1900"/>
                <a:gd name="T74" fmla="*/ 459 w 1315"/>
                <a:gd name="T75" fmla="*/ 388 h 1900"/>
                <a:gd name="T76" fmla="*/ 1249 w 1315"/>
                <a:gd name="T77" fmla="*/ 1758 h 1900"/>
                <a:gd name="T78" fmla="*/ 1191 w 1315"/>
                <a:gd name="T79" fmla="*/ 1827 h 1900"/>
                <a:gd name="T80" fmla="*/ 166 w 1315"/>
                <a:gd name="T81" fmla="*/ 1838 h 1900"/>
                <a:gd name="T82" fmla="*/ 93 w 1315"/>
                <a:gd name="T83" fmla="*/ 1808 h 1900"/>
                <a:gd name="T84" fmla="*/ 66 w 1315"/>
                <a:gd name="T85" fmla="*/ 1735 h 1900"/>
                <a:gd name="T86" fmla="*/ 73 w 1315"/>
                <a:gd name="T87" fmla="*/ 254 h 1900"/>
                <a:gd name="T88" fmla="*/ 143 w 1315"/>
                <a:gd name="T89" fmla="*/ 192 h 1900"/>
                <a:gd name="T90" fmla="*/ 363 w 1315"/>
                <a:gd name="T91" fmla="*/ 227 h 1900"/>
                <a:gd name="T92" fmla="*/ 154 w 1315"/>
                <a:gd name="T93" fmla="*/ 265 h 1900"/>
                <a:gd name="T94" fmla="*/ 135 w 1315"/>
                <a:gd name="T95" fmla="*/ 292 h 1900"/>
                <a:gd name="T96" fmla="*/ 143 w 1315"/>
                <a:gd name="T97" fmla="*/ 1758 h 1900"/>
                <a:gd name="T98" fmla="*/ 1153 w 1315"/>
                <a:gd name="T99" fmla="*/ 1765 h 1900"/>
                <a:gd name="T100" fmla="*/ 1180 w 1315"/>
                <a:gd name="T101" fmla="*/ 1750 h 1900"/>
                <a:gd name="T102" fmla="*/ 1180 w 1315"/>
                <a:gd name="T103" fmla="*/ 280 h 1900"/>
                <a:gd name="T104" fmla="*/ 1153 w 1315"/>
                <a:gd name="T105" fmla="*/ 261 h 1900"/>
                <a:gd name="T106" fmla="*/ 945 w 1315"/>
                <a:gd name="T107" fmla="*/ 192 h 1900"/>
                <a:gd name="T108" fmla="*/ 1191 w 1315"/>
                <a:gd name="T109" fmla="*/ 200 h 1900"/>
                <a:gd name="T110" fmla="*/ 1249 w 1315"/>
                <a:gd name="T111" fmla="*/ 273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15" h="1900">
                  <a:moveTo>
                    <a:pt x="1153" y="130"/>
                  </a:moveTo>
                  <a:lnTo>
                    <a:pt x="817" y="130"/>
                  </a:lnTo>
                  <a:lnTo>
                    <a:pt x="810" y="104"/>
                  </a:lnTo>
                  <a:lnTo>
                    <a:pt x="798" y="77"/>
                  </a:lnTo>
                  <a:lnTo>
                    <a:pt x="783" y="57"/>
                  </a:lnTo>
                  <a:lnTo>
                    <a:pt x="763" y="34"/>
                  </a:lnTo>
                  <a:lnTo>
                    <a:pt x="740" y="19"/>
                  </a:lnTo>
                  <a:lnTo>
                    <a:pt x="713" y="7"/>
                  </a:lnTo>
                  <a:lnTo>
                    <a:pt x="686" y="0"/>
                  </a:lnTo>
                  <a:lnTo>
                    <a:pt x="659" y="0"/>
                  </a:lnTo>
                  <a:lnTo>
                    <a:pt x="629" y="0"/>
                  </a:lnTo>
                  <a:lnTo>
                    <a:pt x="602" y="7"/>
                  </a:lnTo>
                  <a:lnTo>
                    <a:pt x="578" y="19"/>
                  </a:lnTo>
                  <a:lnTo>
                    <a:pt x="555" y="34"/>
                  </a:lnTo>
                  <a:lnTo>
                    <a:pt x="536" y="57"/>
                  </a:lnTo>
                  <a:lnTo>
                    <a:pt x="521" y="77"/>
                  </a:lnTo>
                  <a:lnTo>
                    <a:pt x="505" y="104"/>
                  </a:lnTo>
                  <a:lnTo>
                    <a:pt x="497" y="130"/>
                  </a:lnTo>
                  <a:lnTo>
                    <a:pt x="166" y="130"/>
                  </a:lnTo>
                  <a:lnTo>
                    <a:pt x="131" y="134"/>
                  </a:lnTo>
                  <a:lnTo>
                    <a:pt x="100" y="142"/>
                  </a:lnTo>
                  <a:lnTo>
                    <a:pt x="73" y="157"/>
                  </a:lnTo>
                  <a:lnTo>
                    <a:pt x="50" y="177"/>
                  </a:lnTo>
                  <a:lnTo>
                    <a:pt x="31" y="200"/>
                  </a:lnTo>
                  <a:lnTo>
                    <a:pt x="16" y="230"/>
                  </a:lnTo>
                  <a:lnTo>
                    <a:pt x="4" y="257"/>
                  </a:lnTo>
                  <a:lnTo>
                    <a:pt x="0" y="292"/>
                  </a:lnTo>
                  <a:lnTo>
                    <a:pt x="0" y="1735"/>
                  </a:lnTo>
                  <a:lnTo>
                    <a:pt x="4" y="1769"/>
                  </a:lnTo>
                  <a:lnTo>
                    <a:pt x="16" y="1800"/>
                  </a:lnTo>
                  <a:lnTo>
                    <a:pt x="31" y="1827"/>
                  </a:lnTo>
                  <a:lnTo>
                    <a:pt x="50" y="1850"/>
                  </a:lnTo>
                  <a:lnTo>
                    <a:pt x="73" y="1869"/>
                  </a:lnTo>
                  <a:lnTo>
                    <a:pt x="100" y="1885"/>
                  </a:lnTo>
                  <a:lnTo>
                    <a:pt x="131" y="1896"/>
                  </a:lnTo>
                  <a:lnTo>
                    <a:pt x="166" y="1900"/>
                  </a:lnTo>
                  <a:lnTo>
                    <a:pt x="1153" y="1900"/>
                  </a:lnTo>
                  <a:lnTo>
                    <a:pt x="1184" y="1896"/>
                  </a:lnTo>
                  <a:lnTo>
                    <a:pt x="1214" y="1885"/>
                  </a:lnTo>
                  <a:lnTo>
                    <a:pt x="1241" y="1869"/>
                  </a:lnTo>
                  <a:lnTo>
                    <a:pt x="1265" y="1850"/>
                  </a:lnTo>
                  <a:lnTo>
                    <a:pt x="1288" y="1827"/>
                  </a:lnTo>
                  <a:lnTo>
                    <a:pt x="1303" y="1800"/>
                  </a:lnTo>
                  <a:lnTo>
                    <a:pt x="1311" y="1769"/>
                  </a:lnTo>
                  <a:lnTo>
                    <a:pt x="1315" y="1735"/>
                  </a:lnTo>
                  <a:lnTo>
                    <a:pt x="1315" y="292"/>
                  </a:lnTo>
                  <a:lnTo>
                    <a:pt x="1311" y="257"/>
                  </a:lnTo>
                  <a:lnTo>
                    <a:pt x="1303" y="230"/>
                  </a:lnTo>
                  <a:lnTo>
                    <a:pt x="1288" y="200"/>
                  </a:lnTo>
                  <a:lnTo>
                    <a:pt x="1265" y="177"/>
                  </a:lnTo>
                  <a:lnTo>
                    <a:pt x="1241" y="157"/>
                  </a:lnTo>
                  <a:lnTo>
                    <a:pt x="1214" y="142"/>
                  </a:lnTo>
                  <a:lnTo>
                    <a:pt x="1184" y="134"/>
                  </a:lnTo>
                  <a:lnTo>
                    <a:pt x="1153" y="130"/>
                  </a:lnTo>
                  <a:lnTo>
                    <a:pt x="1153" y="130"/>
                  </a:lnTo>
                  <a:close/>
                  <a:moveTo>
                    <a:pt x="424" y="227"/>
                  </a:moveTo>
                  <a:lnTo>
                    <a:pt x="428" y="211"/>
                  </a:lnTo>
                  <a:lnTo>
                    <a:pt x="436" y="204"/>
                  </a:lnTo>
                  <a:lnTo>
                    <a:pt x="447" y="196"/>
                  </a:lnTo>
                  <a:lnTo>
                    <a:pt x="459" y="192"/>
                  </a:lnTo>
                  <a:lnTo>
                    <a:pt x="528" y="192"/>
                  </a:lnTo>
                  <a:lnTo>
                    <a:pt x="540" y="188"/>
                  </a:lnTo>
                  <a:lnTo>
                    <a:pt x="548" y="180"/>
                  </a:lnTo>
                  <a:lnTo>
                    <a:pt x="555" y="173"/>
                  </a:lnTo>
                  <a:lnTo>
                    <a:pt x="559" y="161"/>
                  </a:lnTo>
                  <a:lnTo>
                    <a:pt x="559" y="142"/>
                  </a:lnTo>
                  <a:lnTo>
                    <a:pt x="567" y="123"/>
                  </a:lnTo>
                  <a:lnTo>
                    <a:pt x="586" y="88"/>
                  </a:lnTo>
                  <a:lnTo>
                    <a:pt x="621" y="69"/>
                  </a:lnTo>
                  <a:lnTo>
                    <a:pt x="636" y="61"/>
                  </a:lnTo>
                  <a:lnTo>
                    <a:pt x="659" y="61"/>
                  </a:lnTo>
                  <a:lnTo>
                    <a:pt x="679" y="61"/>
                  </a:lnTo>
                  <a:lnTo>
                    <a:pt x="698" y="69"/>
                  </a:lnTo>
                  <a:lnTo>
                    <a:pt x="729" y="88"/>
                  </a:lnTo>
                  <a:lnTo>
                    <a:pt x="752" y="123"/>
                  </a:lnTo>
                  <a:lnTo>
                    <a:pt x="756" y="142"/>
                  </a:lnTo>
                  <a:lnTo>
                    <a:pt x="760" y="161"/>
                  </a:lnTo>
                  <a:lnTo>
                    <a:pt x="760" y="173"/>
                  </a:lnTo>
                  <a:lnTo>
                    <a:pt x="767" y="180"/>
                  </a:lnTo>
                  <a:lnTo>
                    <a:pt x="779" y="188"/>
                  </a:lnTo>
                  <a:lnTo>
                    <a:pt x="790" y="192"/>
                  </a:lnTo>
                  <a:lnTo>
                    <a:pt x="856" y="192"/>
                  </a:lnTo>
                  <a:lnTo>
                    <a:pt x="868" y="196"/>
                  </a:lnTo>
                  <a:lnTo>
                    <a:pt x="879" y="204"/>
                  </a:lnTo>
                  <a:lnTo>
                    <a:pt x="887" y="211"/>
                  </a:lnTo>
                  <a:lnTo>
                    <a:pt x="891" y="227"/>
                  </a:lnTo>
                  <a:lnTo>
                    <a:pt x="891" y="292"/>
                  </a:lnTo>
                  <a:lnTo>
                    <a:pt x="887" y="304"/>
                  </a:lnTo>
                  <a:lnTo>
                    <a:pt x="879" y="315"/>
                  </a:lnTo>
                  <a:lnTo>
                    <a:pt x="868" y="323"/>
                  </a:lnTo>
                  <a:lnTo>
                    <a:pt x="856" y="327"/>
                  </a:lnTo>
                  <a:lnTo>
                    <a:pt x="459" y="327"/>
                  </a:lnTo>
                  <a:lnTo>
                    <a:pt x="447" y="323"/>
                  </a:lnTo>
                  <a:lnTo>
                    <a:pt x="436" y="315"/>
                  </a:lnTo>
                  <a:lnTo>
                    <a:pt x="428" y="304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27"/>
                  </a:lnTo>
                  <a:close/>
                  <a:moveTo>
                    <a:pt x="459" y="388"/>
                  </a:moveTo>
                  <a:lnTo>
                    <a:pt x="856" y="388"/>
                  </a:lnTo>
                  <a:lnTo>
                    <a:pt x="887" y="384"/>
                  </a:lnTo>
                  <a:lnTo>
                    <a:pt x="914" y="369"/>
                  </a:lnTo>
                  <a:lnTo>
                    <a:pt x="933" y="350"/>
                  </a:lnTo>
                  <a:lnTo>
                    <a:pt x="948" y="323"/>
                  </a:lnTo>
                  <a:lnTo>
                    <a:pt x="1122" y="323"/>
                  </a:lnTo>
                  <a:lnTo>
                    <a:pt x="1122" y="1704"/>
                  </a:lnTo>
                  <a:lnTo>
                    <a:pt x="197" y="1704"/>
                  </a:lnTo>
                  <a:lnTo>
                    <a:pt x="197" y="323"/>
                  </a:lnTo>
                  <a:lnTo>
                    <a:pt x="370" y="323"/>
                  </a:lnTo>
                  <a:lnTo>
                    <a:pt x="382" y="350"/>
                  </a:lnTo>
                  <a:lnTo>
                    <a:pt x="405" y="369"/>
                  </a:lnTo>
                  <a:lnTo>
                    <a:pt x="432" y="384"/>
                  </a:lnTo>
                  <a:lnTo>
                    <a:pt x="459" y="388"/>
                  </a:lnTo>
                  <a:lnTo>
                    <a:pt x="459" y="388"/>
                  </a:lnTo>
                  <a:close/>
                  <a:moveTo>
                    <a:pt x="1253" y="1735"/>
                  </a:moveTo>
                  <a:lnTo>
                    <a:pt x="1249" y="1758"/>
                  </a:lnTo>
                  <a:lnTo>
                    <a:pt x="1245" y="1777"/>
                  </a:lnTo>
                  <a:lnTo>
                    <a:pt x="1222" y="1808"/>
                  </a:lnTo>
                  <a:lnTo>
                    <a:pt x="1191" y="1827"/>
                  </a:lnTo>
                  <a:lnTo>
                    <a:pt x="1172" y="1835"/>
                  </a:lnTo>
                  <a:lnTo>
                    <a:pt x="1153" y="1838"/>
                  </a:lnTo>
                  <a:lnTo>
                    <a:pt x="166" y="1838"/>
                  </a:lnTo>
                  <a:lnTo>
                    <a:pt x="143" y="1835"/>
                  </a:lnTo>
                  <a:lnTo>
                    <a:pt x="127" y="1827"/>
                  </a:lnTo>
                  <a:lnTo>
                    <a:pt x="93" y="1808"/>
                  </a:lnTo>
                  <a:lnTo>
                    <a:pt x="73" y="1777"/>
                  </a:lnTo>
                  <a:lnTo>
                    <a:pt x="66" y="1758"/>
                  </a:lnTo>
                  <a:lnTo>
                    <a:pt x="66" y="1735"/>
                  </a:lnTo>
                  <a:lnTo>
                    <a:pt x="66" y="292"/>
                  </a:lnTo>
                  <a:lnTo>
                    <a:pt x="66" y="273"/>
                  </a:lnTo>
                  <a:lnTo>
                    <a:pt x="73" y="254"/>
                  </a:lnTo>
                  <a:lnTo>
                    <a:pt x="93" y="219"/>
                  </a:lnTo>
                  <a:lnTo>
                    <a:pt x="127" y="200"/>
                  </a:lnTo>
                  <a:lnTo>
                    <a:pt x="143" y="192"/>
                  </a:lnTo>
                  <a:lnTo>
                    <a:pt x="166" y="192"/>
                  </a:lnTo>
                  <a:lnTo>
                    <a:pt x="370" y="192"/>
                  </a:lnTo>
                  <a:lnTo>
                    <a:pt x="363" y="227"/>
                  </a:lnTo>
                  <a:lnTo>
                    <a:pt x="363" y="261"/>
                  </a:lnTo>
                  <a:lnTo>
                    <a:pt x="166" y="261"/>
                  </a:lnTo>
                  <a:lnTo>
                    <a:pt x="154" y="265"/>
                  </a:lnTo>
                  <a:lnTo>
                    <a:pt x="143" y="269"/>
                  </a:lnTo>
                  <a:lnTo>
                    <a:pt x="135" y="280"/>
                  </a:lnTo>
                  <a:lnTo>
                    <a:pt x="135" y="292"/>
                  </a:lnTo>
                  <a:lnTo>
                    <a:pt x="135" y="1735"/>
                  </a:lnTo>
                  <a:lnTo>
                    <a:pt x="135" y="1750"/>
                  </a:lnTo>
                  <a:lnTo>
                    <a:pt x="143" y="1758"/>
                  </a:lnTo>
                  <a:lnTo>
                    <a:pt x="154" y="1765"/>
                  </a:lnTo>
                  <a:lnTo>
                    <a:pt x="166" y="1765"/>
                  </a:lnTo>
                  <a:lnTo>
                    <a:pt x="1153" y="1765"/>
                  </a:lnTo>
                  <a:lnTo>
                    <a:pt x="1164" y="1765"/>
                  </a:lnTo>
                  <a:lnTo>
                    <a:pt x="1172" y="1758"/>
                  </a:lnTo>
                  <a:lnTo>
                    <a:pt x="1180" y="1750"/>
                  </a:lnTo>
                  <a:lnTo>
                    <a:pt x="1184" y="1735"/>
                  </a:lnTo>
                  <a:lnTo>
                    <a:pt x="1184" y="292"/>
                  </a:lnTo>
                  <a:lnTo>
                    <a:pt x="1180" y="280"/>
                  </a:lnTo>
                  <a:lnTo>
                    <a:pt x="1172" y="269"/>
                  </a:lnTo>
                  <a:lnTo>
                    <a:pt x="1164" y="265"/>
                  </a:lnTo>
                  <a:lnTo>
                    <a:pt x="1153" y="261"/>
                  </a:lnTo>
                  <a:lnTo>
                    <a:pt x="952" y="261"/>
                  </a:lnTo>
                  <a:lnTo>
                    <a:pt x="952" y="227"/>
                  </a:lnTo>
                  <a:lnTo>
                    <a:pt x="945" y="192"/>
                  </a:lnTo>
                  <a:lnTo>
                    <a:pt x="1153" y="192"/>
                  </a:lnTo>
                  <a:lnTo>
                    <a:pt x="1172" y="192"/>
                  </a:lnTo>
                  <a:lnTo>
                    <a:pt x="1191" y="200"/>
                  </a:lnTo>
                  <a:lnTo>
                    <a:pt x="1222" y="219"/>
                  </a:lnTo>
                  <a:lnTo>
                    <a:pt x="1245" y="254"/>
                  </a:lnTo>
                  <a:lnTo>
                    <a:pt x="1249" y="273"/>
                  </a:lnTo>
                  <a:lnTo>
                    <a:pt x="1253" y="292"/>
                  </a:lnTo>
                  <a:lnTo>
                    <a:pt x="1253" y="17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76">
              <a:extLst>
                <a:ext uri="{FF2B5EF4-FFF2-40B4-BE49-F238E27FC236}">
                  <a16:creationId xmlns:a16="http://schemas.microsoft.com/office/drawing/2014/main" id="{9B5D746E-40BE-4695-8449-C40353A1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430588"/>
              <a:ext cx="96837" cy="147638"/>
            </a:xfrm>
            <a:custGeom>
              <a:avLst/>
              <a:gdLst>
                <a:gd name="T0" fmla="*/ 30 w 61"/>
                <a:gd name="T1" fmla="*/ 93 h 93"/>
                <a:gd name="T2" fmla="*/ 42 w 61"/>
                <a:gd name="T3" fmla="*/ 93 h 93"/>
                <a:gd name="T4" fmla="*/ 50 w 61"/>
                <a:gd name="T5" fmla="*/ 85 h 93"/>
                <a:gd name="T6" fmla="*/ 57 w 61"/>
                <a:gd name="T7" fmla="*/ 74 h 93"/>
                <a:gd name="T8" fmla="*/ 61 w 61"/>
                <a:gd name="T9" fmla="*/ 62 h 93"/>
                <a:gd name="T10" fmla="*/ 61 w 61"/>
                <a:gd name="T11" fmla="*/ 31 h 93"/>
                <a:gd name="T12" fmla="*/ 57 w 61"/>
                <a:gd name="T13" fmla="*/ 20 h 93"/>
                <a:gd name="T14" fmla="*/ 50 w 61"/>
                <a:gd name="T15" fmla="*/ 8 h 93"/>
                <a:gd name="T16" fmla="*/ 42 w 61"/>
                <a:gd name="T17" fmla="*/ 0 h 93"/>
                <a:gd name="T18" fmla="*/ 30 w 61"/>
                <a:gd name="T19" fmla="*/ 0 h 93"/>
                <a:gd name="T20" fmla="*/ 19 w 61"/>
                <a:gd name="T21" fmla="*/ 0 h 93"/>
                <a:gd name="T22" fmla="*/ 7 w 61"/>
                <a:gd name="T23" fmla="*/ 8 h 93"/>
                <a:gd name="T24" fmla="*/ 0 w 61"/>
                <a:gd name="T25" fmla="*/ 20 h 93"/>
                <a:gd name="T26" fmla="*/ 0 w 61"/>
                <a:gd name="T27" fmla="*/ 31 h 93"/>
                <a:gd name="T28" fmla="*/ 0 w 61"/>
                <a:gd name="T29" fmla="*/ 62 h 93"/>
                <a:gd name="T30" fmla="*/ 0 w 61"/>
                <a:gd name="T31" fmla="*/ 74 h 93"/>
                <a:gd name="T32" fmla="*/ 7 w 61"/>
                <a:gd name="T33" fmla="*/ 85 h 93"/>
                <a:gd name="T34" fmla="*/ 19 w 61"/>
                <a:gd name="T35" fmla="*/ 93 h 93"/>
                <a:gd name="T36" fmla="*/ 30 w 61"/>
                <a:gd name="T37" fmla="*/ 93 h 93"/>
                <a:gd name="T38" fmla="*/ 30 w 61"/>
                <a:gd name="T3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93">
                  <a:moveTo>
                    <a:pt x="30" y="93"/>
                  </a:moveTo>
                  <a:lnTo>
                    <a:pt x="42" y="93"/>
                  </a:lnTo>
                  <a:lnTo>
                    <a:pt x="50" y="85"/>
                  </a:lnTo>
                  <a:lnTo>
                    <a:pt x="57" y="74"/>
                  </a:lnTo>
                  <a:lnTo>
                    <a:pt x="61" y="62"/>
                  </a:lnTo>
                  <a:lnTo>
                    <a:pt x="61" y="31"/>
                  </a:lnTo>
                  <a:lnTo>
                    <a:pt x="57" y="20"/>
                  </a:lnTo>
                  <a:lnTo>
                    <a:pt x="50" y="8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9" y="0"/>
                  </a:lnTo>
                  <a:lnTo>
                    <a:pt x="7" y="8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7" y="85"/>
                  </a:lnTo>
                  <a:lnTo>
                    <a:pt x="19" y="93"/>
                  </a:lnTo>
                  <a:lnTo>
                    <a:pt x="30" y="93"/>
                  </a:lnTo>
                  <a:lnTo>
                    <a:pt x="3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77">
              <a:extLst>
                <a:ext uri="{FF2B5EF4-FFF2-40B4-BE49-F238E27FC236}">
                  <a16:creationId xmlns:a16="http://schemas.microsoft.com/office/drawing/2014/main" id="{1241CF04-357F-4BB2-8CE4-206B2A6A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108450"/>
              <a:ext cx="777875" cy="98425"/>
            </a:xfrm>
            <a:custGeom>
              <a:avLst/>
              <a:gdLst>
                <a:gd name="T0" fmla="*/ 0 w 490"/>
                <a:gd name="T1" fmla="*/ 31 h 62"/>
                <a:gd name="T2" fmla="*/ 4 w 490"/>
                <a:gd name="T3" fmla="*/ 43 h 62"/>
                <a:gd name="T4" fmla="*/ 12 w 490"/>
                <a:gd name="T5" fmla="*/ 50 h 62"/>
                <a:gd name="T6" fmla="*/ 19 w 490"/>
                <a:gd name="T7" fmla="*/ 58 h 62"/>
                <a:gd name="T8" fmla="*/ 31 w 490"/>
                <a:gd name="T9" fmla="*/ 62 h 62"/>
                <a:gd name="T10" fmla="*/ 459 w 490"/>
                <a:gd name="T11" fmla="*/ 62 h 62"/>
                <a:gd name="T12" fmla="*/ 470 w 490"/>
                <a:gd name="T13" fmla="*/ 58 h 62"/>
                <a:gd name="T14" fmla="*/ 482 w 490"/>
                <a:gd name="T15" fmla="*/ 50 h 62"/>
                <a:gd name="T16" fmla="*/ 490 w 490"/>
                <a:gd name="T17" fmla="*/ 43 h 62"/>
                <a:gd name="T18" fmla="*/ 490 w 490"/>
                <a:gd name="T19" fmla="*/ 31 h 62"/>
                <a:gd name="T20" fmla="*/ 490 w 490"/>
                <a:gd name="T21" fmla="*/ 20 h 62"/>
                <a:gd name="T22" fmla="*/ 482 w 490"/>
                <a:gd name="T23" fmla="*/ 8 h 62"/>
                <a:gd name="T24" fmla="*/ 470 w 490"/>
                <a:gd name="T25" fmla="*/ 0 h 62"/>
                <a:gd name="T26" fmla="*/ 459 w 490"/>
                <a:gd name="T27" fmla="*/ 0 h 62"/>
                <a:gd name="T28" fmla="*/ 31 w 490"/>
                <a:gd name="T29" fmla="*/ 0 h 62"/>
                <a:gd name="T30" fmla="*/ 19 w 490"/>
                <a:gd name="T31" fmla="*/ 0 h 62"/>
                <a:gd name="T32" fmla="*/ 12 w 490"/>
                <a:gd name="T33" fmla="*/ 8 h 62"/>
                <a:gd name="T34" fmla="*/ 4 w 490"/>
                <a:gd name="T35" fmla="*/ 20 h 62"/>
                <a:gd name="T36" fmla="*/ 0 w 490"/>
                <a:gd name="T37" fmla="*/ 31 h 62"/>
                <a:gd name="T38" fmla="*/ 0 w 490"/>
                <a:gd name="T3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0" y="31"/>
                  </a:moveTo>
                  <a:lnTo>
                    <a:pt x="4" y="43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3"/>
                  </a:lnTo>
                  <a:lnTo>
                    <a:pt x="490" y="31"/>
                  </a:lnTo>
                  <a:lnTo>
                    <a:pt x="490" y="20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78">
              <a:extLst>
                <a:ext uri="{FF2B5EF4-FFF2-40B4-BE49-F238E27FC236}">
                  <a16:creationId xmlns:a16="http://schemas.microsoft.com/office/drawing/2014/main" id="{DD2CF038-4BE6-4044-839F-161E82301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316413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58 h 62"/>
                <a:gd name="T6" fmla="*/ 382 w 393"/>
                <a:gd name="T7" fmla="*/ 54 h 62"/>
                <a:gd name="T8" fmla="*/ 389 w 393"/>
                <a:gd name="T9" fmla="*/ 43 h 62"/>
                <a:gd name="T10" fmla="*/ 393 w 393"/>
                <a:gd name="T11" fmla="*/ 31 h 62"/>
                <a:gd name="T12" fmla="*/ 389 w 393"/>
                <a:gd name="T13" fmla="*/ 19 h 62"/>
                <a:gd name="T14" fmla="*/ 382 w 393"/>
                <a:gd name="T15" fmla="*/ 8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8 h 62"/>
                <a:gd name="T26" fmla="*/ 4 w 393"/>
                <a:gd name="T27" fmla="*/ 19 h 62"/>
                <a:gd name="T28" fmla="*/ 0 w 393"/>
                <a:gd name="T29" fmla="*/ 31 h 62"/>
                <a:gd name="T30" fmla="*/ 4 w 393"/>
                <a:gd name="T31" fmla="*/ 43 h 62"/>
                <a:gd name="T32" fmla="*/ 12 w 393"/>
                <a:gd name="T33" fmla="*/ 54 h 62"/>
                <a:gd name="T34" fmla="*/ 19 w 393"/>
                <a:gd name="T35" fmla="*/ 58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58"/>
                  </a:lnTo>
                  <a:lnTo>
                    <a:pt x="382" y="54"/>
                  </a:lnTo>
                  <a:lnTo>
                    <a:pt x="389" y="43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3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79">
              <a:extLst>
                <a:ext uri="{FF2B5EF4-FFF2-40B4-BE49-F238E27FC236}">
                  <a16:creationId xmlns:a16="http://schemas.microsoft.com/office/drawing/2014/main" id="{614DFE33-FCC0-4595-8A42-36306E5D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524375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4 h 62"/>
                <a:gd name="T6" fmla="*/ 12 w 490"/>
                <a:gd name="T7" fmla="*/ 8 h 62"/>
                <a:gd name="T8" fmla="*/ 4 w 490"/>
                <a:gd name="T9" fmla="*/ 19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4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4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9 h 62"/>
                <a:gd name="T32" fmla="*/ 482 w 490"/>
                <a:gd name="T33" fmla="*/ 8 h 62"/>
                <a:gd name="T34" fmla="*/ 470 w 490"/>
                <a:gd name="T35" fmla="*/ 4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4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9"/>
                  </a:lnTo>
                  <a:lnTo>
                    <a:pt x="482" y="8"/>
                  </a:lnTo>
                  <a:lnTo>
                    <a:pt x="470" y="4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80">
              <a:extLst>
                <a:ext uri="{FF2B5EF4-FFF2-40B4-BE49-F238E27FC236}">
                  <a16:creationId xmlns:a16="http://schemas.microsoft.com/office/drawing/2014/main" id="{0CE83570-C14C-4A68-8FD1-DE014F86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732338"/>
              <a:ext cx="623887" cy="96838"/>
            </a:xfrm>
            <a:custGeom>
              <a:avLst/>
              <a:gdLst>
                <a:gd name="T0" fmla="*/ 31 w 393"/>
                <a:gd name="T1" fmla="*/ 61 h 61"/>
                <a:gd name="T2" fmla="*/ 362 w 393"/>
                <a:gd name="T3" fmla="*/ 61 h 61"/>
                <a:gd name="T4" fmla="*/ 374 w 393"/>
                <a:gd name="T5" fmla="*/ 61 h 61"/>
                <a:gd name="T6" fmla="*/ 382 w 393"/>
                <a:gd name="T7" fmla="*/ 54 h 61"/>
                <a:gd name="T8" fmla="*/ 389 w 393"/>
                <a:gd name="T9" fmla="*/ 42 h 61"/>
                <a:gd name="T10" fmla="*/ 393 w 393"/>
                <a:gd name="T11" fmla="*/ 31 h 61"/>
                <a:gd name="T12" fmla="*/ 389 w 393"/>
                <a:gd name="T13" fmla="*/ 19 h 61"/>
                <a:gd name="T14" fmla="*/ 382 w 393"/>
                <a:gd name="T15" fmla="*/ 8 h 61"/>
                <a:gd name="T16" fmla="*/ 374 w 393"/>
                <a:gd name="T17" fmla="*/ 4 h 61"/>
                <a:gd name="T18" fmla="*/ 362 w 393"/>
                <a:gd name="T19" fmla="*/ 0 h 61"/>
                <a:gd name="T20" fmla="*/ 31 w 393"/>
                <a:gd name="T21" fmla="*/ 0 h 61"/>
                <a:gd name="T22" fmla="*/ 19 w 393"/>
                <a:gd name="T23" fmla="*/ 4 h 61"/>
                <a:gd name="T24" fmla="*/ 12 w 393"/>
                <a:gd name="T25" fmla="*/ 8 h 61"/>
                <a:gd name="T26" fmla="*/ 4 w 393"/>
                <a:gd name="T27" fmla="*/ 19 h 61"/>
                <a:gd name="T28" fmla="*/ 0 w 393"/>
                <a:gd name="T29" fmla="*/ 31 h 61"/>
                <a:gd name="T30" fmla="*/ 4 w 393"/>
                <a:gd name="T31" fmla="*/ 42 h 61"/>
                <a:gd name="T32" fmla="*/ 12 w 393"/>
                <a:gd name="T33" fmla="*/ 54 h 61"/>
                <a:gd name="T34" fmla="*/ 19 w 393"/>
                <a:gd name="T35" fmla="*/ 61 h 61"/>
                <a:gd name="T36" fmla="*/ 31 w 393"/>
                <a:gd name="T37" fmla="*/ 61 h 61"/>
                <a:gd name="T38" fmla="*/ 31 w 393"/>
                <a:gd name="T3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1" y="61"/>
                  </a:moveTo>
                  <a:lnTo>
                    <a:pt x="362" y="61"/>
                  </a:lnTo>
                  <a:lnTo>
                    <a:pt x="374" y="61"/>
                  </a:lnTo>
                  <a:lnTo>
                    <a:pt x="382" y="54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81">
              <a:extLst>
                <a:ext uri="{FF2B5EF4-FFF2-40B4-BE49-F238E27FC236}">
                  <a16:creationId xmlns:a16="http://schemas.microsoft.com/office/drawing/2014/main" id="{0877187F-014C-48F5-9B1A-DE908F045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940300"/>
              <a:ext cx="777875" cy="96838"/>
            </a:xfrm>
            <a:custGeom>
              <a:avLst/>
              <a:gdLst>
                <a:gd name="T0" fmla="*/ 459 w 490"/>
                <a:gd name="T1" fmla="*/ 0 h 61"/>
                <a:gd name="T2" fmla="*/ 31 w 490"/>
                <a:gd name="T3" fmla="*/ 0 h 61"/>
                <a:gd name="T4" fmla="*/ 19 w 490"/>
                <a:gd name="T5" fmla="*/ 3 h 61"/>
                <a:gd name="T6" fmla="*/ 12 w 490"/>
                <a:gd name="T7" fmla="*/ 11 h 61"/>
                <a:gd name="T8" fmla="*/ 4 w 490"/>
                <a:gd name="T9" fmla="*/ 19 h 61"/>
                <a:gd name="T10" fmla="*/ 0 w 490"/>
                <a:gd name="T11" fmla="*/ 30 h 61"/>
                <a:gd name="T12" fmla="*/ 4 w 490"/>
                <a:gd name="T13" fmla="*/ 42 h 61"/>
                <a:gd name="T14" fmla="*/ 12 w 490"/>
                <a:gd name="T15" fmla="*/ 53 h 61"/>
                <a:gd name="T16" fmla="*/ 19 w 490"/>
                <a:gd name="T17" fmla="*/ 61 h 61"/>
                <a:gd name="T18" fmla="*/ 31 w 490"/>
                <a:gd name="T19" fmla="*/ 61 h 61"/>
                <a:gd name="T20" fmla="*/ 459 w 490"/>
                <a:gd name="T21" fmla="*/ 61 h 61"/>
                <a:gd name="T22" fmla="*/ 470 w 490"/>
                <a:gd name="T23" fmla="*/ 61 h 61"/>
                <a:gd name="T24" fmla="*/ 482 w 490"/>
                <a:gd name="T25" fmla="*/ 53 h 61"/>
                <a:gd name="T26" fmla="*/ 490 w 490"/>
                <a:gd name="T27" fmla="*/ 42 h 61"/>
                <a:gd name="T28" fmla="*/ 490 w 490"/>
                <a:gd name="T29" fmla="*/ 30 h 61"/>
                <a:gd name="T30" fmla="*/ 490 w 490"/>
                <a:gd name="T31" fmla="*/ 19 h 61"/>
                <a:gd name="T32" fmla="*/ 482 w 490"/>
                <a:gd name="T33" fmla="*/ 11 h 61"/>
                <a:gd name="T34" fmla="*/ 470 w 490"/>
                <a:gd name="T35" fmla="*/ 3 h 61"/>
                <a:gd name="T36" fmla="*/ 459 w 490"/>
                <a:gd name="T37" fmla="*/ 0 h 61"/>
                <a:gd name="T38" fmla="*/ 459 w 490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1">
                  <a:moveTo>
                    <a:pt x="459" y="0"/>
                  </a:moveTo>
                  <a:lnTo>
                    <a:pt x="31" y="0"/>
                  </a:lnTo>
                  <a:lnTo>
                    <a:pt x="19" y="3"/>
                  </a:lnTo>
                  <a:lnTo>
                    <a:pt x="12" y="11"/>
                  </a:lnTo>
                  <a:lnTo>
                    <a:pt x="4" y="19"/>
                  </a:lnTo>
                  <a:lnTo>
                    <a:pt x="0" y="30"/>
                  </a:lnTo>
                  <a:lnTo>
                    <a:pt x="4" y="42"/>
                  </a:lnTo>
                  <a:lnTo>
                    <a:pt x="12" y="53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459" y="61"/>
                  </a:lnTo>
                  <a:lnTo>
                    <a:pt x="470" y="61"/>
                  </a:lnTo>
                  <a:lnTo>
                    <a:pt x="482" y="53"/>
                  </a:lnTo>
                  <a:lnTo>
                    <a:pt x="490" y="42"/>
                  </a:lnTo>
                  <a:lnTo>
                    <a:pt x="490" y="30"/>
                  </a:lnTo>
                  <a:lnTo>
                    <a:pt x="490" y="19"/>
                  </a:lnTo>
                  <a:lnTo>
                    <a:pt x="482" y="11"/>
                  </a:lnTo>
                  <a:lnTo>
                    <a:pt x="470" y="3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82">
              <a:extLst>
                <a:ext uri="{FF2B5EF4-FFF2-40B4-BE49-F238E27FC236}">
                  <a16:creationId xmlns:a16="http://schemas.microsoft.com/office/drawing/2014/main" id="{F143744C-69C4-4104-AE81-126C7AA4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146675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62 h 62"/>
                <a:gd name="T6" fmla="*/ 382 w 393"/>
                <a:gd name="T7" fmla="*/ 54 h 62"/>
                <a:gd name="T8" fmla="*/ 389 w 393"/>
                <a:gd name="T9" fmla="*/ 47 h 62"/>
                <a:gd name="T10" fmla="*/ 393 w 393"/>
                <a:gd name="T11" fmla="*/ 31 h 62"/>
                <a:gd name="T12" fmla="*/ 389 w 393"/>
                <a:gd name="T13" fmla="*/ 20 h 62"/>
                <a:gd name="T14" fmla="*/ 382 w 393"/>
                <a:gd name="T15" fmla="*/ 12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12 h 62"/>
                <a:gd name="T26" fmla="*/ 4 w 393"/>
                <a:gd name="T27" fmla="*/ 20 h 62"/>
                <a:gd name="T28" fmla="*/ 0 w 393"/>
                <a:gd name="T29" fmla="*/ 31 h 62"/>
                <a:gd name="T30" fmla="*/ 4 w 393"/>
                <a:gd name="T31" fmla="*/ 47 h 62"/>
                <a:gd name="T32" fmla="*/ 12 w 393"/>
                <a:gd name="T33" fmla="*/ 54 h 62"/>
                <a:gd name="T34" fmla="*/ 19 w 393"/>
                <a:gd name="T35" fmla="*/ 62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62"/>
                  </a:lnTo>
                  <a:lnTo>
                    <a:pt x="382" y="54"/>
                  </a:lnTo>
                  <a:lnTo>
                    <a:pt x="389" y="47"/>
                  </a:lnTo>
                  <a:lnTo>
                    <a:pt x="393" y="31"/>
                  </a:lnTo>
                  <a:lnTo>
                    <a:pt x="389" y="20"/>
                  </a:lnTo>
                  <a:lnTo>
                    <a:pt x="382" y="12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12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12" y="54"/>
                  </a:lnTo>
                  <a:lnTo>
                    <a:pt x="19" y="62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83">
              <a:extLst>
                <a:ext uri="{FF2B5EF4-FFF2-40B4-BE49-F238E27FC236}">
                  <a16:creationId xmlns:a16="http://schemas.microsoft.com/office/drawing/2014/main" id="{656072BF-9757-4A7C-8F6B-CF241FD0C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360988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0 h 62"/>
                <a:gd name="T6" fmla="*/ 12 w 490"/>
                <a:gd name="T7" fmla="*/ 8 h 62"/>
                <a:gd name="T8" fmla="*/ 4 w 490"/>
                <a:gd name="T9" fmla="*/ 15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0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0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5 h 62"/>
                <a:gd name="T32" fmla="*/ 482 w 490"/>
                <a:gd name="T33" fmla="*/ 8 h 62"/>
                <a:gd name="T34" fmla="*/ 470 w 490"/>
                <a:gd name="T35" fmla="*/ 0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5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5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84">
              <a:extLst>
                <a:ext uri="{FF2B5EF4-FFF2-40B4-BE49-F238E27FC236}">
                  <a16:creationId xmlns:a16="http://schemas.microsoft.com/office/drawing/2014/main" id="{91CCDEE9-07FC-4884-890F-4FB3CAEA8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568950"/>
              <a:ext cx="623887" cy="96838"/>
            </a:xfrm>
            <a:custGeom>
              <a:avLst/>
              <a:gdLst>
                <a:gd name="T0" fmla="*/ 362 w 393"/>
                <a:gd name="T1" fmla="*/ 0 h 61"/>
                <a:gd name="T2" fmla="*/ 31 w 393"/>
                <a:gd name="T3" fmla="*/ 0 h 61"/>
                <a:gd name="T4" fmla="*/ 19 w 393"/>
                <a:gd name="T5" fmla="*/ 0 h 61"/>
                <a:gd name="T6" fmla="*/ 12 w 393"/>
                <a:gd name="T7" fmla="*/ 8 h 61"/>
                <a:gd name="T8" fmla="*/ 4 w 393"/>
                <a:gd name="T9" fmla="*/ 19 h 61"/>
                <a:gd name="T10" fmla="*/ 0 w 393"/>
                <a:gd name="T11" fmla="*/ 31 h 61"/>
                <a:gd name="T12" fmla="*/ 4 w 393"/>
                <a:gd name="T13" fmla="*/ 42 h 61"/>
                <a:gd name="T14" fmla="*/ 12 w 393"/>
                <a:gd name="T15" fmla="*/ 50 h 61"/>
                <a:gd name="T16" fmla="*/ 19 w 393"/>
                <a:gd name="T17" fmla="*/ 58 h 61"/>
                <a:gd name="T18" fmla="*/ 31 w 393"/>
                <a:gd name="T19" fmla="*/ 61 h 61"/>
                <a:gd name="T20" fmla="*/ 362 w 393"/>
                <a:gd name="T21" fmla="*/ 61 h 61"/>
                <a:gd name="T22" fmla="*/ 374 w 393"/>
                <a:gd name="T23" fmla="*/ 58 h 61"/>
                <a:gd name="T24" fmla="*/ 382 w 393"/>
                <a:gd name="T25" fmla="*/ 50 h 61"/>
                <a:gd name="T26" fmla="*/ 389 w 393"/>
                <a:gd name="T27" fmla="*/ 42 h 61"/>
                <a:gd name="T28" fmla="*/ 393 w 393"/>
                <a:gd name="T29" fmla="*/ 31 h 61"/>
                <a:gd name="T30" fmla="*/ 389 w 393"/>
                <a:gd name="T31" fmla="*/ 19 h 61"/>
                <a:gd name="T32" fmla="*/ 382 w 393"/>
                <a:gd name="T33" fmla="*/ 8 h 61"/>
                <a:gd name="T34" fmla="*/ 374 w 393"/>
                <a:gd name="T35" fmla="*/ 0 h 61"/>
                <a:gd name="T36" fmla="*/ 362 w 393"/>
                <a:gd name="T37" fmla="*/ 0 h 61"/>
                <a:gd name="T38" fmla="*/ 362 w 393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62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1"/>
                  </a:lnTo>
                  <a:lnTo>
                    <a:pt x="362" y="61"/>
                  </a:lnTo>
                  <a:lnTo>
                    <a:pt x="374" y="58"/>
                  </a:lnTo>
                  <a:lnTo>
                    <a:pt x="382" y="50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0"/>
                  </a:lnTo>
                  <a:lnTo>
                    <a:pt x="362" y="0"/>
                  </a:lnTo>
                  <a:lnTo>
                    <a:pt x="3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85">
              <a:extLst>
                <a:ext uri="{FF2B5EF4-FFF2-40B4-BE49-F238E27FC236}">
                  <a16:creationId xmlns:a16="http://schemas.microsoft.com/office/drawing/2014/main" id="{F4CB1DC5-3E93-441E-AD16-DF39DAF91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054475"/>
              <a:ext cx="355600" cy="360363"/>
            </a:xfrm>
            <a:custGeom>
              <a:avLst/>
              <a:gdLst>
                <a:gd name="T0" fmla="*/ 54 w 224"/>
                <a:gd name="T1" fmla="*/ 215 h 227"/>
                <a:gd name="T2" fmla="*/ 62 w 224"/>
                <a:gd name="T3" fmla="*/ 223 h 227"/>
                <a:gd name="T4" fmla="*/ 77 w 224"/>
                <a:gd name="T5" fmla="*/ 227 h 227"/>
                <a:gd name="T6" fmla="*/ 93 w 224"/>
                <a:gd name="T7" fmla="*/ 223 h 227"/>
                <a:gd name="T8" fmla="*/ 104 w 224"/>
                <a:gd name="T9" fmla="*/ 215 h 227"/>
                <a:gd name="T10" fmla="*/ 220 w 224"/>
                <a:gd name="T11" fmla="*/ 50 h 227"/>
                <a:gd name="T12" fmla="*/ 224 w 224"/>
                <a:gd name="T13" fmla="*/ 38 h 227"/>
                <a:gd name="T14" fmla="*/ 224 w 224"/>
                <a:gd name="T15" fmla="*/ 27 h 227"/>
                <a:gd name="T16" fmla="*/ 220 w 224"/>
                <a:gd name="T17" fmla="*/ 15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5 h 227"/>
                <a:gd name="T28" fmla="*/ 77 w 224"/>
                <a:gd name="T29" fmla="*/ 142 h 227"/>
                <a:gd name="T30" fmla="*/ 54 w 224"/>
                <a:gd name="T31" fmla="*/ 111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5 h 227"/>
                <a:gd name="T42" fmla="*/ 0 w 224"/>
                <a:gd name="T43" fmla="*/ 127 h 227"/>
                <a:gd name="T44" fmla="*/ 0 w 224"/>
                <a:gd name="T45" fmla="*/ 138 h 227"/>
                <a:gd name="T46" fmla="*/ 4 w 224"/>
                <a:gd name="T47" fmla="*/ 146 h 227"/>
                <a:gd name="T48" fmla="*/ 54 w 224"/>
                <a:gd name="T49" fmla="*/ 2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5"/>
                  </a:moveTo>
                  <a:lnTo>
                    <a:pt x="62" y="223"/>
                  </a:lnTo>
                  <a:lnTo>
                    <a:pt x="77" y="227"/>
                  </a:lnTo>
                  <a:lnTo>
                    <a:pt x="93" y="223"/>
                  </a:lnTo>
                  <a:lnTo>
                    <a:pt x="104" y="215"/>
                  </a:lnTo>
                  <a:lnTo>
                    <a:pt x="220" y="50"/>
                  </a:lnTo>
                  <a:lnTo>
                    <a:pt x="224" y="38"/>
                  </a:lnTo>
                  <a:lnTo>
                    <a:pt x="224" y="27"/>
                  </a:lnTo>
                  <a:lnTo>
                    <a:pt x="220" y="15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5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5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4" y="146"/>
                  </a:lnTo>
                  <a:lnTo>
                    <a:pt x="54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86">
              <a:extLst>
                <a:ext uri="{FF2B5EF4-FFF2-40B4-BE49-F238E27FC236}">
                  <a16:creationId xmlns:a16="http://schemas.microsoft.com/office/drawing/2014/main" id="{147F96F9-D34B-402D-B04C-C5B7F12E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475163"/>
              <a:ext cx="355600" cy="354013"/>
            </a:xfrm>
            <a:custGeom>
              <a:avLst/>
              <a:gdLst>
                <a:gd name="T0" fmla="*/ 54 w 224"/>
                <a:gd name="T1" fmla="*/ 212 h 223"/>
                <a:gd name="T2" fmla="*/ 62 w 224"/>
                <a:gd name="T3" fmla="*/ 220 h 223"/>
                <a:gd name="T4" fmla="*/ 77 w 224"/>
                <a:gd name="T5" fmla="*/ 223 h 223"/>
                <a:gd name="T6" fmla="*/ 93 w 224"/>
                <a:gd name="T7" fmla="*/ 220 h 223"/>
                <a:gd name="T8" fmla="*/ 104 w 224"/>
                <a:gd name="T9" fmla="*/ 212 h 223"/>
                <a:gd name="T10" fmla="*/ 220 w 224"/>
                <a:gd name="T11" fmla="*/ 46 h 223"/>
                <a:gd name="T12" fmla="*/ 224 w 224"/>
                <a:gd name="T13" fmla="*/ 35 h 223"/>
                <a:gd name="T14" fmla="*/ 224 w 224"/>
                <a:gd name="T15" fmla="*/ 23 h 223"/>
                <a:gd name="T16" fmla="*/ 220 w 224"/>
                <a:gd name="T17" fmla="*/ 12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2 h 223"/>
                <a:gd name="T28" fmla="*/ 77 w 224"/>
                <a:gd name="T29" fmla="*/ 139 h 223"/>
                <a:gd name="T30" fmla="*/ 54 w 224"/>
                <a:gd name="T31" fmla="*/ 108 h 223"/>
                <a:gd name="T32" fmla="*/ 46 w 224"/>
                <a:gd name="T33" fmla="*/ 100 h 223"/>
                <a:gd name="T34" fmla="*/ 35 w 224"/>
                <a:gd name="T35" fmla="*/ 96 h 223"/>
                <a:gd name="T36" fmla="*/ 23 w 224"/>
                <a:gd name="T37" fmla="*/ 96 h 223"/>
                <a:gd name="T38" fmla="*/ 12 w 224"/>
                <a:gd name="T39" fmla="*/ 104 h 223"/>
                <a:gd name="T40" fmla="*/ 4 w 224"/>
                <a:gd name="T41" fmla="*/ 112 h 223"/>
                <a:gd name="T42" fmla="*/ 0 w 224"/>
                <a:gd name="T43" fmla="*/ 123 h 223"/>
                <a:gd name="T44" fmla="*/ 0 w 224"/>
                <a:gd name="T45" fmla="*/ 135 h 223"/>
                <a:gd name="T46" fmla="*/ 4 w 224"/>
                <a:gd name="T47" fmla="*/ 146 h 223"/>
                <a:gd name="T48" fmla="*/ 54 w 224"/>
                <a:gd name="T49" fmla="*/ 2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2"/>
                  </a:moveTo>
                  <a:lnTo>
                    <a:pt x="62" y="220"/>
                  </a:lnTo>
                  <a:lnTo>
                    <a:pt x="77" y="223"/>
                  </a:lnTo>
                  <a:lnTo>
                    <a:pt x="93" y="220"/>
                  </a:lnTo>
                  <a:lnTo>
                    <a:pt x="104" y="212"/>
                  </a:lnTo>
                  <a:lnTo>
                    <a:pt x="220" y="46"/>
                  </a:lnTo>
                  <a:lnTo>
                    <a:pt x="224" y="35"/>
                  </a:lnTo>
                  <a:lnTo>
                    <a:pt x="224" y="23"/>
                  </a:lnTo>
                  <a:lnTo>
                    <a:pt x="220" y="12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39"/>
                  </a:lnTo>
                  <a:lnTo>
                    <a:pt x="54" y="108"/>
                  </a:lnTo>
                  <a:lnTo>
                    <a:pt x="46" y="100"/>
                  </a:lnTo>
                  <a:lnTo>
                    <a:pt x="35" y="96"/>
                  </a:lnTo>
                  <a:lnTo>
                    <a:pt x="23" y="96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3"/>
                  </a:lnTo>
                  <a:lnTo>
                    <a:pt x="0" y="135"/>
                  </a:lnTo>
                  <a:lnTo>
                    <a:pt x="4" y="146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87">
              <a:extLst>
                <a:ext uri="{FF2B5EF4-FFF2-40B4-BE49-F238E27FC236}">
                  <a16:creationId xmlns:a16="http://schemas.microsoft.com/office/drawing/2014/main" id="{91323F95-EDFB-4464-BEA1-8EA681F9E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891088"/>
              <a:ext cx="355600" cy="354013"/>
            </a:xfrm>
            <a:custGeom>
              <a:avLst/>
              <a:gdLst>
                <a:gd name="T0" fmla="*/ 54 w 224"/>
                <a:gd name="T1" fmla="*/ 211 h 223"/>
                <a:gd name="T2" fmla="*/ 62 w 224"/>
                <a:gd name="T3" fmla="*/ 223 h 223"/>
                <a:gd name="T4" fmla="*/ 77 w 224"/>
                <a:gd name="T5" fmla="*/ 223 h 223"/>
                <a:gd name="T6" fmla="*/ 93 w 224"/>
                <a:gd name="T7" fmla="*/ 223 h 223"/>
                <a:gd name="T8" fmla="*/ 104 w 224"/>
                <a:gd name="T9" fmla="*/ 211 h 223"/>
                <a:gd name="T10" fmla="*/ 220 w 224"/>
                <a:gd name="T11" fmla="*/ 46 h 223"/>
                <a:gd name="T12" fmla="*/ 224 w 224"/>
                <a:gd name="T13" fmla="*/ 38 h 223"/>
                <a:gd name="T14" fmla="*/ 224 w 224"/>
                <a:gd name="T15" fmla="*/ 23 h 223"/>
                <a:gd name="T16" fmla="*/ 220 w 224"/>
                <a:gd name="T17" fmla="*/ 15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1 h 223"/>
                <a:gd name="T28" fmla="*/ 77 w 224"/>
                <a:gd name="T29" fmla="*/ 142 h 223"/>
                <a:gd name="T30" fmla="*/ 54 w 224"/>
                <a:gd name="T31" fmla="*/ 111 h 223"/>
                <a:gd name="T32" fmla="*/ 46 w 224"/>
                <a:gd name="T33" fmla="*/ 104 h 223"/>
                <a:gd name="T34" fmla="*/ 35 w 224"/>
                <a:gd name="T35" fmla="*/ 96 h 223"/>
                <a:gd name="T36" fmla="*/ 23 w 224"/>
                <a:gd name="T37" fmla="*/ 100 h 223"/>
                <a:gd name="T38" fmla="*/ 12 w 224"/>
                <a:gd name="T39" fmla="*/ 104 h 223"/>
                <a:gd name="T40" fmla="*/ 4 w 224"/>
                <a:gd name="T41" fmla="*/ 111 h 223"/>
                <a:gd name="T42" fmla="*/ 0 w 224"/>
                <a:gd name="T43" fmla="*/ 123 h 223"/>
                <a:gd name="T44" fmla="*/ 0 w 224"/>
                <a:gd name="T45" fmla="*/ 134 h 223"/>
                <a:gd name="T46" fmla="*/ 4 w 224"/>
                <a:gd name="T47" fmla="*/ 146 h 223"/>
                <a:gd name="T48" fmla="*/ 54 w 224"/>
                <a:gd name="T49" fmla="*/ 21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1"/>
                  </a:moveTo>
                  <a:lnTo>
                    <a:pt x="62" y="223"/>
                  </a:lnTo>
                  <a:lnTo>
                    <a:pt x="77" y="223"/>
                  </a:lnTo>
                  <a:lnTo>
                    <a:pt x="93" y="223"/>
                  </a:lnTo>
                  <a:lnTo>
                    <a:pt x="104" y="211"/>
                  </a:lnTo>
                  <a:lnTo>
                    <a:pt x="220" y="46"/>
                  </a:lnTo>
                  <a:lnTo>
                    <a:pt x="224" y="38"/>
                  </a:lnTo>
                  <a:lnTo>
                    <a:pt x="224" y="23"/>
                  </a:lnTo>
                  <a:lnTo>
                    <a:pt x="220" y="15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1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96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1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4" y="146"/>
                  </a:lnTo>
                  <a:lnTo>
                    <a:pt x="54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88">
              <a:extLst>
                <a:ext uri="{FF2B5EF4-FFF2-40B4-BE49-F238E27FC236}">
                  <a16:creationId xmlns:a16="http://schemas.microsoft.com/office/drawing/2014/main" id="{DAAAD55A-399A-4A16-824F-2BD49444F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5305425"/>
              <a:ext cx="355600" cy="360363"/>
            </a:xfrm>
            <a:custGeom>
              <a:avLst/>
              <a:gdLst>
                <a:gd name="T0" fmla="*/ 54 w 224"/>
                <a:gd name="T1" fmla="*/ 212 h 227"/>
                <a:gd name="T2" fmla="*/ 62 w 224"/>
                <a:gd name="T3" fmla="*/ 224 h 227"/>
                <a:gd name="T4" fmla="*/ 77 w 224"/>
                <a:gd name="T5" fmla="*/ 227 h 227"/>
                <a:gd name="T6" fmla="*/ 93 w 224"/>
                <a:gd name="T7" fmla="*/ 224 h 227"/>
                <a:gd name="T8" fmla="*/ 104 w 224"/>
                <a:gd name="T9" fmla="*/ 212 h 227"/>
                <a:gd name="T10" fmla="*/ 220 w 224"/>
                <a:gd name="T11" fmla="*/ 50 h 227"/>
                <a:gd name="T12" fmla="*/ 224 w 224"/>
                <a:gd name="T13" fmla="*/ 39 h 227"/>
                <a:gd name="T14" fmla="*/ 224 w 224"/>
                <a:gd name="T15" fmla="*/ 27 h 227"/>
                <a:gd name="T16" fmla="*/ 220 w 224"/>
                <a:gd name="T17" fmla="*/ 16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2 h 227"/>
                <a:gd name="T28" fmla="*/ 77 w 224"/>
                <a:gd name="T29" fmla="*/ 143 h 227"/>
                <a:gd name="T30" fmla="*/ 54 w 224"/>
                <a:gd name="T31" fmla="*/ 112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2 h 227"/>
                <a:gd name="T42" fmla="*/ 0 w 224"/>
                <a:gd name="T43" fmla="*/ 124 h 227"/>
                <a:gd name="T44" fmla="*/ 0 w 224"/>
                <a:gd name="T45" fmla="*/ 135 h 227"/>
                <a:gd name="T46" fmla="*/ 4 w 224"/>
                <a:gd name="T47" fmla="*/ 147 h 227"/>
                <a:gd name="T48" fmla="*/ 54 w 224"/>
                <a:gd name="T49" fmla="*/ 21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2"/>
                  </a:moveTo>
                  <a:lnTo>
                    <a:pt x="62" y="224"/>
                  </a:lnTo>
                  <a:lnTo>
                    <a:pt x="77" y="227"/>
                  </a:lnTo>
                  <a:lnTo>
                    <a:pt x="93" y="224"/>
                  </a:lnTo>
                  <a:lnTo>
                    <a:pt x="104" y="212"/>
                  </a:lnTo>
                  <a:lnTo>
                    <a:pt x="220" y="50"/>
                  </a:lnTo>
                  <a:lnTo>
                    <a:pt x="224" y="39"/>
                  </a:lnTo>
                  <a:lnTo>
                    <a:pt x="224" y="27"/>
                  </a:lnTo>
                  <a:lnTo>
                    <a:pt x="220" y="16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43"/>
                  </a:lnTo>
                  <a:lnTo>
                    <a:pt x="54" y="112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4" y="147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85758A-0F56-4CB1-B4A8-ECE9E947B485}"/>
              </a:ext>
            </a:extLst>
          </p:cNvPr>
          <p:cNvGrpSpPr/>
          <p:nvPr/>
        </p:nvGrpSpPr>
        <p:grpSpPr>
          <a:xfrm>
            <a:off x="6812678" y="5385052"/>
            <a:ext cx="3153232" cy="1265732"/>
            <a:chOff x="13986421" y="2198365"/>
            <a:chExt cx="4272775" cy="202516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EF66804-4E8B-4B05-811E-6085414E6022}"/>
                </a:ext>
              </a:extLst>
            </p:cNvPr>
            <p:cNvSpPr/>
            <p:nvPr/>
          </p:nvSpPr>
          <p:spPr>
            <a:xfrm>
              <a:off x="13986421" y="2598475"/>
              <a:ext cx="3768671" cy="162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Strategi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line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extention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baik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variasi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produk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maupun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packaging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peningkatan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kualitas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dengan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memanfaatkan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teknologi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untuk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produksi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306966B-F9E8-498E-A8C8-575CC4A9E962}"/>
                </a:ext>
              </a:extLst>
            </p:cNvPr>
            <p:cNvSpPr/>
            <p:nvPr/>
          </p:nvSpPr>
          <p:spPr>
            <a:xfrm>
              <a:off x="13986421" y="2198365"/>
              <a:ext cx="4272775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FF00"/>
                  </a:solidFill>
                  <a:cs typeface="Segoe UI" panose="020B0502040204020203" pitchFamily="34" charset="0"/>
                </a:rPr>
                <a:t>Inovasi</a:t>
              </a:r>
              <a:r>
                <a:rPr lang="en-US" b="1" dirty="0">
                  <a:solidFill>
                    <a:srgbClr val="FFFF00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Berkesinambungan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6B032D-FC0A-4DAC-B06E-C66BF2B93537}"/>
              </a:ext>
            </a:extLst>
          </p:cNvPr>
          <p:cNvGrpSpPr/>
          <p:nvPr/>
        </p:nvGrpSpPr>
        <p:grpSpPr>
          <a:xfrm>
            <a:off x="5724993" y="5494939"/>
            <a:ext cx="786338" cy="786975"/>
            <a:chOff x="8700762" y="4447800"/>
            <a:chExt cx="2075515" cy="2077200"/>
          </a:xfrm>
          <a:solidFill>
            <a:srgbClr val="CC9900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83FF2F-C34F-41A0-B767-255867C8E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17DFB294-E873-4711-81BE-5C6DACAD9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2F444BC3-E26D-4FA4-AB9A-E21B865887D7}"/>
              </a:ext>
            </a:extLst>
          </p:cNvPr>
          <p:cNvSpPr/>
          <p:nvPr/>
        </p:nvSpPr>
        <p:spPr>
          <a:xfrm>
            <a:off x="10280619" y="1159065"/>
            <a:ext cx="1123200" cy="1123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BF5F2D1-C2FF-4D78-800E-FF75BC7770F3}"/>
              </a:ext>
            </a:extLst>
          </p:cNvPr>
          <p:cNvSpPr/>
          <p:nvPr/>
        </p:nvSpPr>
        <p:spPr>
          <a:xfrm>
            <a:off x="10314693" y="2461800"/>
            <a:ext cx="1123200" cy="1123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587DA79-A501-4005-BBBB-3BE9C67F2614}"/>
              </a:ext>
            </a:extLst>
          </p:cNvPr>
          <p:cNvSpPr/>
          <p:nvPr/>
        </p:nvSpPr>
        <p:spPr>
          <a:xfrm>
            <a:off x="10293174" y="3798634"/>
            <a:ext cx="1123200" cy="1123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27AC5F-B0E6-445A-A0B4-791F2BD83A30}"/>
              </a:ext>
            </a:extLst>
          </p:cNvPr>
          <p:cNvGrpSpPr/>
          <p:nvPr/>
        </p:nvGrpSpPr>
        <p:grpSpPr>
          <a:xfrm>
            <a:off x="10310300" y="5134432"/>
            <a:ext cx="1127593" cy="1134871"/>
            <a:chOff x="10296790" y="5011824"/>
            <a:chExt cx="1127593" cy="1134871"/>
          </a:xfrm>
        </p:grpSpPr>
        <p:pic>
          <p:nvPicPr>
            <p:cNvPr id="1034" name="Picture 10" descr="Image result for mesin pemarut kelapa">
              <a:extLst>
                <a:ext uri="{FF2B5EF4-FFF2-40B4-BE49-F238E27FC236}">
                  <a16:creationId xmlns:a16="http://schemas.microsoft.com/office/drawing/2014/main" id="{CAD11239-F605-4C37-B279-B5059A60A0B0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7" t="1553" r="30064" b="21010"/>
            <a:stretch/>
          </p:blipFill>
          <p:spPr bwMode="auto">
            <a:xfrm>
              <a:off x="10296790" y="5023495"/>
              <a:ext cx="1123200" cy="112320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95354D0-CA41-4673-9F2B-2789DC676951}"/>
                </a:ext>
              </a:extLst>
            </p:cNvPr>
            <p:cNvSpPr/>
            <p:nvPr/>
          </p:nvSpPr>
          <p:spPr>
            <a:xfrm>
              <a:off x="10301183" y="5011824"/>
              <a:ext cx="1123200" cy="11232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DA0D766-D77B-46A0-AF71-94B1DD281CD7}"/>
              </a:ext>
            </a:extLst>
          </p:cNvPr>
          <p:cNvGrpSpPr/>
          <p:nvPr/>
        </p:nvGrpSpPr>
        <p:grpSpPr>
          <a:xfrm>
            <a:off x="5888359" y="5656254"/>
            <a:ext cx="464344" cy="464344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133" name="AutoShape 123">
              <a:extLst>
                <a:ext uri="{FF2B5EF4-FFF2-40B4-BE49-F238E27FC236}">
                  <a16:creationId xmlns:a16="http://schemas.microsoft.com/office/drawing/2014/main" id="{9E072C14-69F4-4C15-9EA2-B3F4D66C5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34" name="AutoShape 124">
              <a:extLst>
                <a:ext uri="{FF2B5EF4-FFF2-40B4-BE49-F238E27FC236}">
                  <a16:creationId xmlns:a16="http://schemas.microsoft.com/office/drawing/2014/main" id="{9E5BEC91-D385-4B1C-83C5-65C6B913D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35" name="AutoShape 125">
              <a:extLst>
                <a:ext uri="{FF2B5EF4-FFF2-40B4-BE49-F238E27FC236}">
                  <a16:creationId xmlns:a16="http://schemas.microsoft.com/office/drawing/2014/main" id="{6F47825C-1090-4F41-91A9-0F6A5C87E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136" name="Freeform 210">
            <a:extLst>
              <a:ext uri="{FF2B5EF4-FFF2-40B4-BE49-F238E27FC236}">
                <a16:creationId xmlns:a16="http://schemas.microsoft.com/office/drawing/2014/main" id="{BF655D84-C8DA-49A5-83B7-969C6F71DD2C}"/>
              </a:ext>
            </a:extLst>
          </p:cNvPr>
          <p:cNvSpPr>
            <a:spLocks noEditPoints="1"/>
          </p:cNvSpPr>
          <p:nvPr/>
        </p:nvSpPr>
        <p:spPr bwMode="auto">
          <a:xfrm>
            <a:off x="5827439" y="1413964"/>
            <a:ext cx="468000" cy="392267"/>
          </a:xfrm>
          <a:custGeom>
            <a:avLst/>
            <a:gdLst>
              <a:gd name="T0" fmla="*/ 369 w 703"/>
              <a:gd name="T1" fmla="*/ 14 h 499"/>
              <a:gd name="T2" fmla="*/ 267 w 703"/>
              <a:gd name="T3" fmla="*/ 83 h 499"/>
              <a:gd name="T4" fmla="*/ 210 w 703"/>
              <a:gd name="T5" fmla="*/ 192 h 499"/>
              <a:gd name="T6" fmla="*/ 79 w 703"/>
              <a:gd name="T7" fmla="*/ 78 h 499"/>
              <a:gd name="T8" fmla="*/ 29 w 703"/>
              <a:gd name="T9" fmla="*/ 140 h 499"/>
              <a:gd name="T10" fmla="*/ 0 w 703"/>
              <a:gd name="T11" fmla="*/ 255 h 499"/>
              <a:gd name="T12" fmla="*/ 40 w 703"/>
              <a:gd name="T13" fmla="*/ 391 h 499"/>
              <a:gd name="T14" fmla="*/ 130 w 703"/>
              <a:gd name="T15" fmla="*/ 471 h 499"/>
              <a:gd name="T16" fmla="*/ 244 w 703"/>
              <a:gd name="T17" fmla="*/ 499 h 499"/>
              <a:gd name="T18" fmla="*/ 349 w 703"/>
              <a:gd name="T19" fmla="*/ 476 h 499"/>
              <a:gd name="T20" fmla="*/ 453 w 703"/>
              <a:gd name="T21" fmla="*/ 499 h 499"/>
              <a:gd name="T22" fmla="*/ 594 w 703"/>
              <a:gd name="T23" fmla="*/ 456 h 499"/>
              <a:gd name="T24" fmla="*/ 684 w 703"/>
              <a:gd name="T25" fmla="*/ 346 h 499"/>
              <a:gd name="T26" fmla="*/ 702 w 703"/>
              <a:gd name="T27" fmla="*/ 224 h 499"/>
              <a:gd name="T28" fmla="*/ 646 w 703"/>
              <a:gd name="T29" fmla="*/ 90 h 499"/>
              <a:gd name="T30" fmla="*/ 527 w 703"/>
              <a:gd name="T31" fmla="*/ 11 h 499"/>
              <a:gd name="T32" fmla="*/ 244 w 703"/>
              <a:gd name="T33" fmla="*/ 459 h 499"/>
              <a:gd name="T34" fmla="*/ 131 w 703"/>
              <a:gd name="T35" fmla="*/ 424 h 499"/>
              <a:gd name="T36" fmla="*/ 65 w 703"/>
              <a:gd name="T37" fmla="*/ 350 h 499"/>
              <a:gd name="T38" fmla="*/ 40 w 703"/>
              <a:gd name="T39" fmla="*/ 255 h 499"/>
              <a:gd name="T40" fmla="*/ 67 w 703"/>
              <a:gd name="T41" fmla="*/ 155 h 499"/>
              <a:gd name="T42" fmla="*/ 373 w 703"/>
              <a:gd name="T43" fmla="*/ 413 h 499"/>
              <a:gd name="T44" fmla="*/ 364 w 703"/>
              <a:gd name="T45" fmla="*/ 419 h 499"/>
              <a:gd name="T46" fmla="*/ 349 w 703"/>
              <a:gd name="T47" fmla="*/ 431 h 499"/>
              <a:gd name="T48" fmla="*/ 339 w 703"/>
              <a:gd name="T49" fmla="*/ 436 h 499"/>
              <a:gd name="T50" fmla="*/ 244 w 703"/>
              <a:gd name="T51" fmla="*/ 459 h 499"/>
              <a:gd name="T52" fmla="*/ 408 w 703"/>
              <a:gd name="T53" fmla="*/ 454 h 499"/>
              <a:gd name="T54" fmla="*/ 404 w 703"/>
              <a:gd name="T55" fmla="*/ 441 h 499"/>
              <a:gd name="T56" fmla="*/ 423 w 703"/>
              <a:gd name="T57" fmla="*/ 418 h 499"/>
              <a:gd name="T58" fmla="*/ 423 w 703"/>
              <a:gd name="T59" fmla="*/ 414 h 499"/>
              <a:gd name="T60" fmla="*/ 419 w 703"/>
              <a:gd name="T61" fmla="*/ 403 h 499"/>
              <a:gd name="T62" fmla="*/ 260 w 703"/>
              <a:gd name="T63" fmla="*/ 172 h 499"/>
              <a:gd name="T64" fmla="*/ 329 w 703"/>
              <a:gd name="T65" fmla="*/ 83 h 499"/>
              <a:gd name="T66" fmla="*/ 434 w 703"/>
              <a:gd name="T67" fmla="*/ 42 h 499"/>
              <a:gd name="T68" fmla="*/ 535 w 703"/>
              <a:gd name="T69" fmla="*/ 57 h 499"/>
              <a:gd name="T70" fmla="*/ 627 w 703"/>
              <a:gd name="T71" fmla="*/ 132 h 499"/>
              <a:gd name="T72" fmla="*/ 663 w 703"/>
              <a:gd name="T73" fmla="*/ 250 h 499"/>
              <a:gd name="T74" fmla="*/ 637 w 703"/>
              <a:gd name="T75" fmla="*/ 349 h 499"/>
              <a:gd name="T76" fmla="*/ 553 w 703"/>
              <a:gd name="T77" fmla="*/ 433 h 499"/>
              <a:gd name="T78" fmla="*/ 453 w 703"/>
              <a:gd name="T79" fmla="*/ 459 h 499"/>
              <a:gd name="T80" fmla="*/ 504 w 703"/>
              <a:gd name="T81" fmla="*/ 173 h 499"/>
              <a:gd name="T82" fmla="*/ 497 w 703"/>
              <a:gd name="T83" fmla="*/ 191 h 499"/>
              <a:gd name="T84" fmla="*/ 474 w 703"/>
              <a:gd name="T85" fmla="*/ 199 h 499"/>
              <a:gd name="T86" fmla="*/ 456 w 703"/>
              <a:gd name="T87" fmla="*/ 183 h 499"/>
              <a:gd name="T88" fmla="*/ 459 w 703"/>
              <a:gd name="T89" fmla="*/ 159 h 499"/>
              <a:gd name="T90" fmla="*/ 479 w 703"/>
              <a:gd name="T91" fmla="*/ 148 h 499"/>
              <a:gd name="T92" fmla="*/ 497 w 703"/>
              <a:gd name="T93" fmla="*/ 155 h 499"/>
              <a:gd name="T94" fmla="*/ 504 w 703"/>
              <a:gd name="T95" fmla="*/ 275 h 499"/>
              <a:gd name="T96" fmla="*/ 497 w 703"/>
              <a:gd name="T97" fmla="*/ 293 h 499"/>
              <a:gd name="T98" fmla="*/ 474 w 703"/>
              <a:gd name="T99" fmla="*/ 301 h 499"/>
              <a:gd name="T100" fmla="*/ 456 w 703"/>
              <a:gd name="T101" fmla="*/ 285 h 499"/>
              <a:gd name="T102" fmla="*/ 459 w 703"/>
              <a:gd name="T103" fmla="*/ 261 h 499"/>
              <a:gd name="T104" fmla="*/ 479 w 703"/>
              <a:gd name="T105" fmla="*/ 250 h 499"/>
              <a:gd name="T106" fmla="*/ 497 w 703"/>
              <a:gd name="T107" fmla="*/ 257 h 499"/>
              <a:gd name="T108" fmla="*/ 606 w 703"/>
              <a:gd name="T109" fmla="*/ 224 h 499"/>
              <a:gd name="T110" fmla="*/ 599 w 703"/>
              <a:gd name="T111" fmla="*/ 242 h 499"/>
              <a:gd name="T112" fmla="*/ 576 w 703"/>
              <a:gd name="T113" fmla="*/ 250 h 499"/>
              <a:gd name="T114" fmla="*/ 558 w 703"/>
              <a:gd name="T115" fmla="*/ 234 h 499"/>
              <a:gd name="T116" fmla="*/ 561 w 703"/>
              <a:gd name="T117" fmla="*/ 210 h 499"/>
              <a:gd name="T118" fmla="*/ 581 w 703"/>
              <a:gd name="T119" fmla="*/ 199 h 499"/>
              <a:gd name="T120" fmla="*/ 599 w 703"/>
              <a:gd name="T121" fmla="*/ 206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3" h="499">
                <a:moveTo>
                  <a:pt x="453" y="0"/>
                </a:moveTo>
                <a:lnTo>
                  <a:pt x="453" y="0"/>
                </a:lnTo>
                <a:lnTo>
                  <a:pt x="432" y="1"/>
                </a:lnTo>
                <a:lnTo>
                  <a:pt x="410" y="4"/>
                </a:lnTo>
                <a:lnTo>
                  <a:pt x="390" y="7"/>
                </a:lnTo>
                <a:lnTo>
                  <a:pt x="369" y="14"/>
                </a:lnTo>
                <a:lnTo>
                  <a:pt x="350" y="23"/>
                </a:lnTo>
                <a:lnTo>
                  <a:pt x="332" y="32"/>
                </a:lnTo>
                <a:lnTo>
                  <a:pt x="315" y="42"/>
                </a:lnTo>
                <a:lnTo>
                  <a:pt x="298" y="55"/>
                </a:lnTo>
                <a:lnTo>
                  <a:pt x="283" y="69"/>
                </a:lnTo>
                <a:lnTo>
                  <a:pt x="267" y="83"/>
                </a:lnTo>
                <a:lnTo>
                  <a:pt x="255" y="99"/>
                </a:lnTo>
                <a:lnTo>
                  <a:pt x="243" y="116"/>
                </a:lnTo>
                <a:lnTo>
                  <a:pt x="233" y="134"/>
                </a:lnTo>
                <a:lnTo>
                  <a:pt x="224" y="153"/>
                </a:lnTo>
                <a:lnTo>
                  <a:pt x="216" y="172"/>
                </a:lnTo>
                <a:lnTo>
                  <a:pt x="210" y="192"/>
                </a:lnTo>
                <a:lnTo>
                  <a:pt x="100" y="83"/>
                </a:lnTo>
                <a:lnTo>
                  <a:pt x="100" y="83"/>
                </a:lnTo>
                <a:lnTo>
                  <a:pt x="96" y="80"/>
                </a:lnTo>
                <a:lnTo>
                  <a:pt x="94" y="78"/>
                </a:lnTo>
                <a:lnTo>
                  <a:pt x="86" y="76"/>
                </a:lnTo>
                <a:lnTo>
                  <a:pt x="79" y="78"/>
                </a:lnTo>
                <a:lnTo>
                  <a:pt x="75" y="80"/>
                </a:lnTo>
                <a:lnTo>
                  <a:pt x="71" y="83"/>
                </a:lnTo>
                <a:lnTo>
                  <a:pt x="71" y="83"/>
                </a:lnTo>
                <a:lnTo>
                  <a:pt x="54" y="100"/>
                </a:lnTo>
                <a:lnTo>
                  <a:pt x="40" y="120"/>
                </a:lnTo>
                <a:lnTo>
                  <a:pt x="29" y="140"/>
                </a:lnTo>
                <a:lnTo>
                  <a:pt x="19" y="162"/>
                </a:lnTo>
                <a:lnTo>
                  <a:pt x="10" y="183"/>
                </a:lnTo>
                <a:lnTo>
                  <a:pt x="5" y="208"/>
                </a:lnTo>
                <a:lnTo>
                  <a:pt x="1" y="230"/>
                </a:lnTo>
                <a:lnTo>
                  <a:pt x="0" y="255"/>
                </a:lnTo>
                <a:lnTo>
                  <a:pt x="0" y="255"/>
                </a:lnTo>
                <a:lnTo>
                  <a:pt x="1" y="279"/>
                </a:lnTo>
                <a:lnTo>
                  <a:pt x="5" y="303"/>
                </a:lnTo>
                <a:lnTo>
                  <a:pt x="10" y="326"/>
                </a:lnTo>
                <a:lnTo>
                  <a:pt x="19" y="349"/>
                </a:lnTo>
                <a:lnTo>
                  <a:pt x="29" y="371"/>
                </a:lnTo>
                <a:lnTo>
                  <a:pt x="40" y="391"/>
                </a:lnTo>
                <a:lnTo>
                  <a:pt x="54" y="410"/>
                </a:lnTo>
                <a:lnTo>
                  <a:pt x="71" y="428"/>
                </a:lnTo>
                <a:lnTo>
                  <a:pt x="71" y="428"/>
                </a:lnTo>
                <a:lnTo>
                  <a:pt x="89" y="445"/>
                </a:lnTo>
                <a:lnTo>
                  <a:pt x="109" y="459"/>
                </a:lnTo>
                <a:lnTo>
                  <a:pt x="130" y="471"/>
                </a:lnTo>
                <a:lnTo>
                  <a:pt x="150" y="480"/>
                </a:lnTo>
                <a:lnTo>
                  <a:pt x="173" y="489"/>
                </a:lnTo>
                <a:lnTo>
                  <a:pt x="196" y="494"/>
                </a:lnTo>
                <a:lnTo>
                  <a:pt x="220" y="498"/>
                </a:lnTo>
                <a:lnTo>
                  <a:pt x="244" y="499"/>
                </a:lnTo>
                <a:lnTo>
                  <a:pt x="244" y="499"/>
                </a:lnTo>
                <a:lnTo>
                  <a:pt x="244" y="499"/>
                </a:lnTo>
                <a:lnTo>
                  <a:pt x="244" y="499"/>
                </a:lnTo>
                <a:lnTo>
                  <a:pt x="271" y="498"/>
                </a:lnTo>
                <a:lnTo>
                  <a:pt x="298" y="493"/>
                </a:lnTo>
                <a:lnTo>
                  <a:pt x="323" y="487"/>
                </a:lnTo>
                <a:lnTo>
                  <a:pt x="349" y="476"/>
                </a:lnTo>
                <a:lnTo>
                  <a:pt x="349" y="476"/>
                </a:lnTo>
                <a:lnTo>
                  <a:pt x="374" y="487"/>
                </a:lnTo>
                <a:lnTo>
                  <a:pt x="400" y="493"/>
                </a:lnTo>
                <a:lnTo>
                  <a:pt x="427" y="498"/>
                </a:lnTo>
                <a:lnTo>
                  <a:pt x="453" y="499"/>
                </a:lnTo>
                <a:lnTo>
                  <a:pt x="453" y="499"/>
                </a:lnTo>
                <a:lnTo>
                  <a:pt x="479" y="498"/>
                </a:lnTo>
                <a:lnTo>
                  <a:pt x="504" y="494"/>
                </a:lnTo>
                <a:lnTo>
                  <a:pt x="527" y="488"/>
                </a:lnTo>
                <a:lnTo>
                  <a:pt x="550" y="480"/>
                </a:lnTo>
                <a:lnTo>
                  <a:pt x="573" y="469"/>
                </a:lnTo>
                <a:lnTo>
                  <a:pt x="594" y="456"/>
                </a:lnTo>
                <a:lnTo>
                  <a:pt x="613" y="442"/>
                </a:lnTo>
                <a:lnTo>
                  <a:pt x="631" y="427"/>
                </a:lnTo>
                <a:lnTo>
                  <a:pt x="646" y="409"/>
                </a:lnTo>
                <a:lnTo>
                  <a:pt x="661" y="389"/>
                </a:lnTo>
                <a:lnTo>
                  <a:pt x="673" y="368"/>
                </a:lnTo>
                <a:lnTo>
                  <a:pt x="684" y="346"/>
                </a:lnTo>
                <a:lnTo>
                  <a:pt x="692" y="324"/>
                </a:lnTo>
                <a:lnTo>
                  <a:pt x="698" y="299"/>
                </a:lnTo>
                <a:lnTo>
                  <a:pt x="702" y="275"/>
                </a:lnTo>
                <a:lnTo>
                  <a:pt x="703" y="250"/>
                </a:lnTo>
                <a:lnTo>
                  <a:pt x="703" y="250"/>
                </a:lnTo>
                <a:lnTo>
                  <a:pt x="702" y="224"/>
                </a:lnTo>
                <a:lnTo>
                  <a:pt x="698" y="200"/>
                </a:lnTo>
                <a:lnTo>
                  <a:pt x="692" y="176"/>
                </a:lnTo>
                <a:lnTo>
                  <a:pt x="684" y="153"/>
                </a:lnTo>
                <a:lnTo>
                  <a:pt x="673" y="131"/>
                </a:lnTo>
                <a:lnTo>
                  <a:pt x="661" y="109"/>
                </a:lnTo>
                <a:lnTo>
                  <a:pt x="646" y="90"/>
                </a:lnTo>
                <a:lnTo>
                  <a:pt x="631" y="72"/>
                </a:lnTo>
                <a:lnTo>
                  <a:pt x="613" y="57"/>
                </a:lnTo>
                <a:lnTo>
                  <a:pt x="594" y="43"/>
                </a:lnTo>
                <a:lnTo>
                  <a:pt x="573" y="30"/>
                </a:lnTo>
                <a:lnTo>
                  <a:pt x="550" y="19"/>
                </a:lnTo>
                <a:lnTo>
                  <a:pt x="527" y="11"/>
                </a:lnTo>
                <a:lnTo>
                  <a:pt x="504" y="5"/>
                </a:lnTo>
                <a:lnTo>
                  <a:pt x="479" y="1"/>
                </a:lnTo>
                <a:lnTo>
                  <a:pt x="453" y="0"/>
                </a:lnTo>
                <a:lnTo>
                  <a:pt x="453" y="0"/>
                </a:lnTo>
                <a:close/>
                <a:moveTo>
                  <a:pt x="244" y="459"/>
                </a:moveTo>
                <a:lnTo>
                  <a:pt x="244" y="459"/>
                </a:lnTo>
                <a:lnTo>
                  <a:pt x="224" y="457"/>
                </a:lnTo>
                <a:lnTo>
                  <a:pt x="204" y="455"/>
                </a:lnTo>
                <a:lnTo>
                  <a:pt x="184" y="450"/>
                </a:lnTo>
                <a:lnTo>
                  <a:pt x="167" y="443"/>
                </a:lnTo>
                <a:lnTo>
                  <a:pt x="149" y="434"/>
                </a:lnTo>
                <a:lnTo>
                  <a:pt x="131" y="424"/>
                </a:lnTo>
                <a:lnTo>
                  <a:pt x="116" y="413"/>
                </a:lnTo>
                <a:lnTo>
                  <a:pt x="100" y="399"/>
                </a:lnTo>
                <a:lnTo>
                  <a:pt x="100" y="399"/>
                </a:lnTo>
                <a:lnTo>
                  <a:pt x="86" y="383"/>
                </a:lnTo>
                <a:lnTo>
                  <a:pt x="75" y="368"/>
                </a:lnTo>
                <a:lnTo>
                  <a:pt x="65" y="350"/>
                </a:lnTo>
                <a:lnTo>
                  <a:pt x="56" y="332"/>
                </a:lnTo>
                <a:lnTo>
                  <a:pt x="49" y="315"/>
                </a:lnTo>
                <a:lnTo>
                  <a:pt x="44" y="295"/>
                </a:lnTo>
                <a:lnTo>
                  <a:pt x="42" y="275"/>
                </a:lnTo>
                <a:lnTo>
                  <a:pt x="40" y="255"/>
                </a:lnTo>
                <a:lnTo>
                  <a:pt x="40" y="255"/>
                </a:lnTo>
                <a:lnTo>
                  <a:pt x="42" y="237"/>
                </a:lnTo>
                <a:lnTo>
                  <a:pt x="43" y="220"/>
                </a:lnTo>
                <a:lnTo>
                  <a:pt x="47" y="202"/>
                </a:lnTo>
                <a:lnTo>
                  <a:pt x="52" y="186"/>
                </a:lnTo>
                <a:lnTo>
                  <a:pt x="58" y="171"/>
                </a:lnTo>
                <a:lnTo>
                  <a:pt x="67" y="155"/>
                </a:lnTo>
                <a:lnTo>
                  <a:pt x="76" y="140"/>
                </a:lnTo>
                <a:lnTo>
                  <a:pt x="86" y="126"/>
                </a:lnTo>
                <a:lnTo>
                  <a:pt x="210" y="250"/>
                </a:lnTo>
                <a:lnTo>
                  <a:pt x="210" y="250"/>
                </a:lnTo>
                <a:lnTo>
                  <a:pt x="210" y="250"/>
                </a:lnTo>
                <a:lnTo>
                  <a:pt x="373" y="413"/>
                </a:lnTo>
                <a:lnTo>
                  <a:pt x="373" y="413"/>
                </a:lnTo>
                <a:lnTo>
                  <a:pt x="373" y="413"/>
                </a:lnTo>
                <a:lnTo>
                  <a:pt x="366" y="419"/>
                </a:lnTo>
                <a:lnTo>
                  <a:pt x="366" y="419"/>
                </a:lnTo>
                <a:lnTo>
                  <a:pt x="364" y="419"/>
                </a:lnTo>
                <a:lnTo>
                  <a:pt x="364" y="419"/>
                </a:lnTo>
                <a:lnTo>
                  <a:pt x="357" y="424"/>
                </a:lnTo>
                <a:lnTo>
                  <a:pt x="357" y="424"/>
                </a:lnTo>
                <a:lnTo>
                  <a:pt x="355" y="425"/>
                </a:lnTo>
                <a:lnTo>
                  <a:pt x="355" y="425"/>
                </a:lnTo>
                <a:lnTo>
                  <a:pt x="349" y="431"/>
                </a:lnTo>
                <a:lnTo>
                  <a:pt x="349" y="431"/>
                </a:lnTo>
                <a:lnTo>
                  <a:pt x="348" y="431"/>
                </a:lnTo>
                <a:lnTo>
                  <a:pt x="348" y="431"/>
                </a:lnTo>
                <a:lnTo>
                  <a:pt x="339" y="436"/>
                </a:lnTo>
                <a:lnTo>
                  <a:pt x="339" y="436"/>
                </a:lnTo>
                <a:lnTo>
                  <a:pt x="339" y="436"/>
                </a:lnTo>
                <a:lnTo>
                  <a:pt x="339" y="436"/>
                </a:lnTo>
                <a:lnTo>
                  <a:pt x="317" y="446"/>
                </a:lnTo>
                <a:lnTo>
                  <a:pt x="293" y="452"/>
                </a:lnTo>
                <a:lnTo>
                  <a:pt x="269" y="457"/>
                </a:lnTo>
                <a:lnTo>
                  <a:pt x="244" y="459"/>
                </a:lnTo>
                <a:lnTo>
                  <a:pt x="244" y="459"/>
                </a:lnTo>
                <a:lnTo>
                  <a:pt x="244" y="459"/>
                </a:lnTo>
                <a:lnTo>
                  <a:pt x="244" y="459"/>
                </a:lnTo>
                <a:close/>
                <a:moveTo>
                  <a:pt x="453" y="459"/>
                </a:moveTo>
                <a:lnTo>
                  <a:pt x="453" y="459"/>
                </a:lnTo>
                <a:lnTo>
                  <a:pt x="438" y="459"/>
                </a:lnTo>
                <a:lnTo>
                  <a:pt x="423" y="456"/>
                </a:lnTo>
                <a:lnTo>
                  <a:pt x="408" y="454"/>
                </a:lnTo>
                <a:lnTo>
                  <a:pt x="392" y="450"/>
                </a:lnTo>
                <a:lnTo>
                  <a:pt x="392" y="450"/>
                </a:lnTo>
                <a:lnTo>
                  <a:pt x="394" y="448"/>
                </a:lnTo>
                <a:lnTo>
                  <a:pt x="394" y="448"/>
                </a:lnTo>
                <a:lnTo>
                  <a:pt x="404" y="441"/>
                </a:lnTo>
                <a:lnTo>
                  <a:pt x="404" y="441"/>
                </a:lnTo>
                <a:lnTo>
                  <a:pt x="406" y="438"/>
                </a:lnTo>
                <a:lnTo>
                  <a:pt x="406" y="438"/>
                </a:lnTo>
                <a:lnTo>
                  <a:pt x="417" y="428"/>
                </a:lnTo>
                <a:lnTo>
                  <a:pt x="417" y="428"/>
                </a:lnTo>
                <a:lnTo>
                  <a:pt x="420" y="423"/>
                </a:lnTo>
                <a:lnTo>
                  <a:pt x="423" y="418"/>
                </a:lnTo>
                <a:lnTo>
                  <a:pt x="423" y="418"/>
                </a:lnTo>
                <a:lnTo>
                  <a:pt x="423" y="418"/>
                </a:lnTo>
                <a:lnTo>
                  <a:pt x="423" y="418"/>
                </a:lnTo>
                <a:lnTo>
                  <a:pt x="423" y="415"/>
                </a:lnTo>
                <a:lnTo>
                  <a:pt x="423" y="415"/>
                </a:lnTo>
                <a:lnTo>
                  <a:pt x="423" y="414"/>
                </a:lnTo>
                <a:lnTo>
                  <a:pt x="423" y="414"/>
                </a:lnTo>
                <a:lnTo>
                  <a:pt x="423" y="414"/>
                </a:lnTo>
                <a:lnTo>
                  <a:pt x="423" y="414"/>
                </a:lnTo>
                <a:lnTo>
                  <a:pt x="423" y="409"/>
                </a:lnTo>
                <a:lnTo>
                  <a:pt x="422" y="405"/>
                </a:lnTo>
                <a:lnTo>
                  <a:pt x="419" y="403"/>
                </a:lnTo>
                <a:lnTo>
                  <a:pt x="417" y="399"/>
                </a:lnTo>
                <a:lnTo>
                  <a:pt x="246" y="228"/>
                </a:lnTo>
                <a:lnTo>
                  <a:pt x="246" y="228"/>
                </a:lnTo>
                <a:lnTo>
                  <a:pt x="248" y="209"/>
                </a:lnTo>
                <a:lnTo>
                  <a:pt x="253" y="190"/>
                </a:lnTo>
                <a:lnTo>
                  <a:pt x="260" y="172"/>
                </a:lnTo>
                <a:lnTo>
                  <a:pt x="267" y="154"/>
                </a:lnTo>
                <a:lnTo>
                  <a:pt x="278" y="137"/>
                </a:lnTo>
                <a:lnTo>
                  <a:pt x="288" y="122"/>
                </a:lnTo>
                <a:lnTo>
                  <a:pt x="300" y="108"/>
                </a:lnTo>
                <a:lnTo>
                  <a:pt x="313" y="94"/>
                </a:lnTo>
                <a:lnTo>
                  <a:pt x="329" y="83"/>
                </a:lnTo>
                <a:lnTo>
                  <a:pt x="344" y="72"/>
                </a:lnTo>
                <a:lnTo>
                  <a:pt x="360" y="62"/>
                </a:lnTo>
                <a:lnTo>
                  <a:pt x="377" y="55"/>
                </a:lnTo>
                <a:lnTo>
                  <a:pt x="396" y="48"/>
                </a:lnTo>
                <a:lnTo>
                  <a:pt x="414" y="44"/>
                </a:lnTo>
                <a:lnTo>
                  <a:pt x="434" y="42"/>
                </a:lnTo>
                <a:lnTo>
                  <a:pt x="453" y="41"/>
                </a:lnTo>
                <a:lnTo>
                  <a:pt x="453" y="41"/>
                </a:lnTo>
                <a:lnTo>
                  <a:pt x="475" y="42"/>
                </a:lnTo>
                <a:lnTo>
                  <a:pt x="496" y="44"/>
                </a:lnTo>
                <a:lnTo>
                  <a:pt x="516" y="50"/>
                </a:lnTo>
                <a:lnTo>
                  <a:pt x="535" y="57"/>
                </a:lnTo>
                <a:lnTo>
                  <a:pt x="553" y="66"/>
                </a:lnTo>
                <a:lnTo>
                  <a:pt x="571" y="76"/>
                </a:lnTo>
                <a:lnTo>
                  <a:pt x="586" y="88"/>
                </a:lnTo>
                <a:lnTo>
                  <a:pt x="601" y="102"/>
                </a:lnTo>
                <a:lnTo>
                  <a:pt x="615" y="117"/>
                </a:lnTo>
                <a:lnTo>
                  <a:pt x="627" y="132"/>
                </a:lnTo>
                <a:lnTo>
                  <a:pt x="637" y="150"/>
                </a:lnTo>
                <a:lnTo>
                  <a:pt x="646" y="168"/>
                </a:lnTo>
                <a:lnTo>
                  <a:pt x="654" y="187"/>
                </a:lnTo>
                <a:lnTo>
                  <a:pt x="659" y="208"/>
                </a:lnTo>
                <a:lnTo>
                  <a:pt x="661" y="228"/>
                </a:lnTo>
                <a:lnTo>
                  <a:pt x="663" y="250"/>
                </a:lnTo>
                <a:lnTo>
                  <a:pt x="663" y="250"/>
                </a:lnTo>
                <a:lnTo>
                  <a:pt x="661" y="271"/>
                </a:lnTo>
                <a:lnTo>
                  <a:pt x="659" y="292"/>
                </a:lnTo>
                <a:lnTo>
                  <a:pt x="654" y="312"/>
                </a:lnTo>
                <a:lnTo>
                  <a:pt x="646" y="331"/>
                </a:lnTo>
                <a:lnTo>
                  <a:pt x="637" y="349"/>
                </a:lnTo>
                <a:lnTo>
                  <a:pt x="627" y="367"/>
                </a:lnTo>
                <a:lnTo>
                  <a:pt x="615" y="382"/>
                </a:lnTo>
                <a:lnTo>
                  <a:pt x="601" y="397"/>
                </a:lnTo>
                <a:lnTo>
                  <a:pt x="586" y="410"/>
                </a:lnTo>
                <a:lnTo>
                  <a:pt x="571" y="423"/>
                </a:lnTo>
                <a:lnTo>
                  <a:pt x="553" y="433"/>
                </a:lnTo>
                <a:lnTo>
                  <a:pt x="535" y="442"/>
                </a:lnTo>
                <a:lnTo>
                  <a:pt x="516" y="450"/>
                </a:lnTo>
                <a:lnTo>
                  <a:pt x="496" y="455"/>
                </a:lnTo>
                <a:lnTo>
                  <a:pt x="475" y="457"/>
                </a:lnTo>
                <a:lnTo>
                  <a:pt x="453" y="459"/>
                </a:lnTo>
                <a:lnTo>
                  <a:pt x="453" y="459"/>
                </a:lnTo>
                <a:close/>
                <a:moveTo>
                  <a:pt x="497" y="155"/>
                </a:moveTo>
                <a:lnTo>
                  <a:pt x="497" y="155"/>
                </a:lnTo>
                <a:lnTo>
                  <a:pt x="501" y="159"/>
                </a:lnTo>
                <a:lnTo>
                  <a:pt x="503" y="163"/>
                </a:lnTo>
                <a:lnTo>
                  <a:pt x="504" y="168"/>
                </a:lnTo>
                <a:lnTo>
                  <a:pt x="504" y="173"/>
                </a:lnTo>
                <a:lnTo>
                  <a:pt x="504" y="173"/>
                </a:lnTo>
                <a:lnTo>
                  <a:pt x="504" y="178"/>
                </a:lnTo>
                <a:lnTo>
                  <a:pt x="503" y="183"/>
                </a:lnTo>
                <a:lnTo>
                  <a:pt x="501" y="187"/>
                </a:lnTo>
                <a:lnTo>
                  <a:pt x="497" y="191"/>
                </a:lnTo>
                <a:lnTo>
                  <a:pt x="497" y="191"/>
                </a:lnTo>
                <a:lnTo>
                  <a:pt x="493" y="195"/>
                </a:lnTo>
                <a:lnTo>
                  <a:pt x="489" y="196"/>
                </a:lnTo>
                <a:lnTo>
                  <a:pt x="484" y="199"/>
                </a:lnTo>
                <a:lnTo>
                  <a:pt x="479" y="199"/>
                </a:lnTo>
                <a:lnTo>
                  <a:pt x="479" y="199"/>
                </a:lnTo>
                <a:lnTo>
                  <a:pt x="474" y="199"/>
                </a:lnTo>
                <a:lnTo>
                  <a:pt x="469" y="196"/>
                </a:lnTo>
                <a:lnTo>
                  <a:pt x="465" y="195"/>
                </a:lnTo>
                <a:lnTo>
                  <a:pt x="461" y="191"/>
                </a:lnTo>
                <a:lnTo>
                  <a:pt x="461" y="191"/>
                </a:lnTo>
                <a:lnTo>
                  <a:pt x="459" y="187"/>
                </a:lnTo>
                <a:lnTo>
                  <a:pt x="456" y="183"/>
                </a:lnTo>
                <a:lnTo>
                  <a:pt x="455" y="178"/>
                </a:lnTo>
                <a:lnTo>
                  <a:pt x="453" y="173"/>
                </a:lnTo>
                <a:lnTo>
                  <a:pt x="453" y="173"/>
                </a:lnTo>
                <a:lnTo>
                  <a:pt x="455" y="168"/>
                </a:lnTo>
                <a:lnTo>
                  <a:pt x="456" y="163"/>
                </a:lnTo>
                <a:lnTo>
                  <a:pt x="459" y="159"/>
                </a:lnTo>
                <a:lnTo>
                  <a:pt x="461" y="155"/>
                </a:lnTo>
                <a:lnTo>
                  <a:pt x="461" y="155"/>
                </a:lnTo>
                <a:lnTo>
                  <a:pt x="465" y="151"/>
                </a:lnTo>
                <a:lnTo>
                  <a:pt x="469" y="150"/>
                </a:lnTo>
                <a:lnTo>
                  <a:pt x="474" y="148"/>
                </a:lnTo>
                <a:lnTo>
                  <a:pt x="479" y="148"/>
                </a:lnTo>
                <a:lnTo>
                  <a:pt x="479" y="148"/>
                </a:lnTo>
                <a:lnTo>
                  <a:pt x="484" y="148"/>
                </a:lnTo>
                <a:lnTo>
                  <a:pt x="489" y="150"/>
                </a:lnTo>
                <a:lnTo>
                  <a:pt x="493" y="151"/>
                </a:lnTo>
                <a:lnTo>
                  <a:pt x="497" y="155"/>
                </a:lnTo>
                <a:lnTo>
                  <a:pt x="497" y="155"/>
                </a:lnTo>
                <a:close/>
                <a:moveTo>
                  <a:pt x="497" y="257"/>
                </a:moveTo>
                <a:lnTo>
                  <a:pt x="497" y="257"/>
                </a:lnTo>
                <a:lnTo>
                  <a:pt x="501" y="261"/>
                </a:lnTo>
                <a:lnTo>
                  <a:pt x="503" y="265"/>
                </a:lnTo>
                <a:lnTo>
                  <a:pt x="504" y="270"/>
                </a:lnTo>
                <a:lnTo>
                  <a:pt x="504" y="275"/>
                </a:lnTo>
                <a:lnTo>
                  <a:pt x="504" y="275"/>
                </a:lnTo>
                <a:lnTo>
                  <a:pt x="504" y="280"/>
                </a:lnTo>
                <a:lnTo>
                  <a:pt x="503" y="285"/>
                </a:lnTo>
                <a:lnTo>
                  <a:pt x="501" y="289"/>
                </a:lnTo>
                <a:lnTo>
                  <a:pt x="497" y="293"/>
                </a:lnTo>
                <a:lnTo>
                  <a:pt x="497" y="293"/>
                </a:lnTo>
                <a:lnTo>
                  <a:pt x="493" y="297"/>
                </a:lnTo>
                <a:lnTo>
                  <a:pt x="489" y="298"/>
                </a:lnTo>
                <a:lnTo>
                  <a:pt x="484" y="301"/>
                </a:lnTo>
                <a:lnTo>
                  <a:pt x="479" y="301"/>
                </a:lnTo>
                <a:lnTo>
                  <a:pt x="479" y="301"/>
                </a:lnTo>
                <a:lnTo>
                  <a:pt x="474" y="301"/>
                </a:lnTo>
                <a:lnTo>
                  <a:pt x="469" y="298"/>
                </a:lnTo>
                <a:lnTo>
                  <a:pt x="465" y="297"/>
                </a:lnTo>
                <a:lnTo>
                  <a:pt x="461" y="293"/>
                </a:lnTo>
                <a:lnTo>
                  <a:pt x="461" y="293"/>
                </a:lnTo>
                <a:lnTo>
                  <a:pt x="459" y="289"/>
                </a:lnTo>
                <a:lnTo>
                  <a:pt x="456" y="285"/>
                </a:lnTo>
                <a:lnTo>
                  <a:pt x="455" y="280"/>
                </a:lnTo>
                <a:lnTo>
                  <a:pt x="453" y="275"/>
                </a:lnTo>
                <a:lnTo>
                  <a:pt x="453" y="275"/>
                </a:lnTo>
                <a:lnTo>
                  <a:pt x="455" y="270"/>
                </a:lnTo>
                <a:lnTo>
                  <a:pt x="456" y="265"/>
                </a:lnTo>
                <a:lnTo>
                  <a:pt x="459" y="261"/>
                </a:lnTo>
                <a:lnTo>
                  <a:pt x="461" y="257"/>
                </a:lnTo>
                <a:lnTo>
                  <a:pt x="461" y="257"/>
                </a:lnTo>
                <a:lnTo>
                  <a:pt x="465" y="253"/>
                </a:lnTo>
                <a:lnTo>
                  <a:pt x="469" y="252"/>
                </a:lnTo>
                <a:lnTo>
                  <a:pt x="474" y="250"/>
                </a:lnTo>
                <a:lnTo>
                  <a:pt x="479" y="250"/>
                </a:lnTo>
                <a:lnTo>
                  <a:pt x="479" y="250"/>
                </a:lnTo>
                <a:lnTo>
                  <a:pt x="484" y="250"/>
                </a:lnTo>
                <a:lnTo>
                  <a:pt x="489" y="252"/>
                </a:lnTo>
                <a:lnTo>
                  <a:pt x="493" y="253"/>
                </a:lnTo>
                <a:lnTo>
                  <a:pt x="497" y="257"/>
                </a:lnTo>
                <a:lnTo>
                  <a:pt x="497" y="257"/>
                </a:lnTo>
                <a:close/>
                <a:moveTo>
                  <a:pt x="599" y="206"/>
                </a:moveTo>
                <a:lnTo>
                  <a:pt x="599" y="206"/>
                </a:lnTo>
                <a:lnTo>
                  <a:pt x="603" y="210"/>
                </a:lnTo>
                <a:lnTo>
                  <a:pt x="605" y="214"/>
                </a:lnTo>
                <a:lnTo>
                  <a:pt x="606" y="219"/>
                </a:lnTo>
                <a:lnTo>
                  <a:pt x="606" y="224"/>
                </a:lnTo>
                <a:lnTo>
                  <a:pt x="606" y="224"/>
                </a:lnTo>
                <a:lnTo>
                  <a:pt x="606" y="229"/>
                </a:lnTo>
                <a:lnTo>
                  <a:pt x="605" y="234"/>
                </a:lnTo>
                <a:lnTo>
                  <a:pt x="603" y="238"/>
                </a:lnTo>
                <a:lnTo>
                  <a:pt x="599" y="242"/>
                </a:lnTo>
                <a:lnTo>
                  <a:pt x="599" y="242"/>
                </a:lnTo>
                <a:lnTo>
                  <a:pt x="595" y="246"/>
                </a:lnTo>
                <a:lnTo>
                  <a:pt x="591" y="247"/>
                </a:lnTo>
                <a:lnTo>
                  <a:pt x="586" y="250"/>
                </a:lnTo>
                <a:lnTo>
                  <a:pt x="581" y="250"/>
                </a:lnTo>
                <a:lnTo>
                  <a:pt x="581" y="250"/>
                </a:lnTo>
                <a:lnTo>
                  <a:pt x="576" y="250"/>
                </a:lnTo>
                <a:lnTo>
                  <a:pt x="571" y="247"/>
                </a:lnTo>
                <a:lnTo>
                  <a:pt x="567" y="246"/>
                </a:lnTo>
                <a:lnTo>
                  <a:pt x="563" y="242"/>
                </a:lnTo>
                <a:lnTo>
                  <a:pt x="563" y="242"/>
                </a:lnTo>
                <a:lnTo>
                  <a:pt x="561" y="238"/>
                </a:lnTo>
                <a:lnTo>
                  <a:pt x="558" y="234"/>
                </a:lnTo>
                <a:lnTo>
                  <a:pt x="557" y="229"/>
                </a:lnTo>
                <a:lnTo>
                  <a:pt x="555" y="224"/>
                </a:lnTo>
                <a:lnTo>
                  <a:pt x="555" y="224"/>
                </a:lnTo>
                <a:lnTo>
                  <a:pt x="557" y="219"/>
                </a:lnTo>
                <a:lnTo>
                  <a:pt x="558" y="214"/>
                </a:lnTo>
                <a:lnTo>
                  <a:pt x="561" y="210"/>
                </a:lnTo>
                <a:lnTo>
                  <a:pt x="563" y="206"/>
                </a:lnTo>
                <a:lnTo>
                  <a:pt x="563" y="206"/>
                </a:lnTo>
                <a:lnTo>
                  <a:pt x="567" y="202"/>
                </a:lnTo>
                <a:lnTo>
                  <a:pt x="572" y="201"/>
                </a:lnTo>
                <a:lnTo>
                  <a:pt x="576" y="199"/>
                </a:lnTo>
                <a:lnTo>
                  <a:pt x="581" y="199"/>
                </a:lnTo>
                <a:lnTo>
                  <a:pt x="581" y="199"/>
                </a:lnTo>
                <a:lnTo>
                  <a:pt x="586" y="199"/>
                </a:lnTo>
                <a:lnTo>
                  <a:pt x="591" y="201"/>
                </a:lnTo>
                <a:lnTo>
                  <a:pt x="595" y="202"/>
                </a:lnTo>
                <a:lnTo>
                  <a:pt x="599" y="206"/>
                </a:lnTo>
                <a:lnTo>
                  <a:pt x="599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18C4BC9-0CB8-44EA-A3D3-BF03F871637B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209C504-3751-4142-9014-53C82787D113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82" name="Freeform 159">
                <a:extLst>
                  <a:ext uri="{FF2B5EF4-FFF2-40B4-BE49-F238E27FC236}">
                    <a16:creationId xmlns:a16="http://schemas.microsoft.com/office/drawing/2014/main" id="{E69A8939-3AB6-42F8-AAAC-744264022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F2B6B3BE-ABF2-4CA8-990C-192F43EDBE53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0C30C77-8CD5-4679-8E62-DCAA1B199D0D}"/>
                </a:ext>
              </a:extLst>
            </p:cNvPr>
            <p:cNvSpPr/>
            <p:nvPr/>
          </p:nvSpPr>
          <p:spPr>
            <a:xfrm flipH="1">
              <a:off x="11491747" y="-250"/>
              <a:ext cx="372687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9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157B21C3-5C4A-4C94-B7F5-262CA9982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7407" r="13685"/>
          <a:stretch/>
        </p:blipFill>
        <p:spPr bwMode="auto">
          <a:xfrm>
            <a:off x="10299032" y="1153201"/>
            <a:ext cx="1090863" cy="11290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657EFC-6D67-4A12-B80C-99A10CEADA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3" t="14574" r="754" b="26"/>
          <a:stretch/>
        </p:blipFill>
        <p:spPr>
          <a:xfrm>
            <a:off x="10350200" y="3844634"/>
            <a:ext cx="1036946" cy="1048657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33C4D-B81B-42F1-A3F1-4680D569AC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8" t="9578" b="10753"/>
          <a:stretch/>
        </p:blipFill>
        <p:spPr>
          <a:xfrm>
            <a:off x="10344463" y="2479927"/>
            <a:ext cx="1071911" cy="10866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644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3AE86-33F2-429A-931D-0EC67C54E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976"/>
          <a:stretch/>
        </p:blipFill>
        <p:spPr>
          <a:xfrm>
            <a:off x="3575204" y="0"/>
            <a:ext cx="8656253" cy="685800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0" y="0"/>
            <a:ext cx="7048500" cy="6858000"/>
          </a:xfrm>
          <a:custGeom>
            <a:avLst/>
            <a:gdLst>
              <a:gd name="connsiteX0" fmla="*/ 0 w 7048500"/>
              <a:gd name="connsiteY0" fmla="*/ 0 h 6866180"/>
              <a:gd name="connsiteX1" fmla="*/ 3600450 w 7048500"/>
              <a:gd name="connsiteY1" fmla="*/ 0 h 6866180"/>
              <a:gd name="connsiteX2" fmla="*/ 3600450 w 7048500"/>
              <a:gd name="connsiteY2" fmla="*/ 14960 h 6866180"/>
              <a:gd name="connsiteX3" fmla="*/ 3615410 w 7048500"/>
              <a:gd name="connsiteY3" fmla="*/ 0 h 6866180"/>
              <a:gd name="connsiteX4" fmla="*/ 7048500 w 7048500"/>
              <a:gd name="connsiteY4" fmla="*/ 3433090 h 6866180"/>
              <a:gd name="connsiteX5" fmla="*/ 3615410 w 7048500"/>
              <a:gd name="connsiteY5" fmla="*/ 6866180 h 6866180"/>
              <a:gd name="connsiteX6" fmla="*/ 3600450 w 7048500"/>
              <a:gd name="connsiteY6" fmla="*/ 6851220 h 6866180"/>
              <a:gd name="connsiteX7" fmla="*/ 3600450 w 7048500"/>
              <a:gd name="connsiteY7" fmla="*/ 6858000 h 6866180"/>
              <a:gd name="connsiteX8" fmla="*/ 0 w 7048500"/>
              <a:gd name="connsiteY8" fmla="*/ 6858000 h 686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48500" h="6866180">
                <a:moveTo>
                  <a:pt x="0" y="0"/>
                </a:moveTo>
                <a:lnTo>
                  <a:pt x="3600450" y="0"/>
                </a:lnTo>
                <a:lnTo>
                  <a:pt x="3600450" y="14960"/>
                </a:lnTo>
                <a:lnTo>
                  <a:pt x="3615410" y="0"/>
                </a:lnTo>
                <a:lnTo>
                  <a:pt x="7048500" y="3433090"/>
                </a:lnTo>
                <a:lnTo>
                  <a:pt x="3615410" y="6866180"/>
                </a:lnTo>
                <a:lnTo>
                  <a:pt x="3600450" y="6851220"/>
                </a:lnTo>
                <a:lnTo>
                  <a:pt x="3600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2238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/>
        </p:nvSpPr>
        <p:spPr>
          <a:xfrm>
            <a:off x="5760920" y="2415167"/>
            <a:ext cx="2027666" cy="2027666"/>
          </a:xfrm>
          <a:prstGeom prst="diamond">
            <a:avLst/>
          </a:prstGeom>
          <a:solidFill>
            <a:schemeClr val="bg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5397006" y="-2500073"/>
            <a:ext cx="7941033" cy="7941033"/>
          </a:xfrm>
          <a:prstGeom prst="diamond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584" y="1272721"/>
            <a:ext cx="453608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Penghargaan</a:t>
            </a:r>
            <a:r>
              <a:rPr lang="en-US" sz="40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 </a:t>
            </a:r>
          </a:p>
          <a:p>
            <a:r>
              <a:rPr lang="en-US" sz="66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Eksternal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08" y="3307992"/>
            <a:ext cx="3236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Best Product, Best Achievement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48495" y="3162350"/>
            <a:ext cx="57482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8508" y="3721257"/>
            <a:ext cx="3211135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Proses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produksi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control yang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baik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akan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menjaminkan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kualitas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prioduk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diakui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oleh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berbagai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pihak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eksternal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sebagai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bukti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bahwa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mendapat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apresiasi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dari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pelanggan</a:t>
            </a:r>
            <a:endParaRPr lang="en-US" sz="1200" dirty="0">
              <a:solidFill>
                <a:schemeClr val="bg1"/>
              </a:solidFill>
              <a:ea typeface="Poppins Light" charset="0"/>
              <a:cs typeface="Poppins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A4CCCB-66B7-460D-947F-FCCC8D555544}"/>
              </a:ext>
            </a:extLst>
          </p:cNvPr>
          <p:cNvGrpSpPr/>
          <p:nvPr/>
        </p:nvGrpSpPr>
        <p:grpSpPr>
          <a:xfrm>
            <a:off x="6315411" y="2825502"/>
            <a:ext cx="941855" cy="1026971"/>
            <a:chOff x="557213" y="3224213"/>
            <a:chExt cx="2503487" cy="3016250"/>
          </a:xfrm>
          <a:solidFill>
            <a:srgbClr val="DD2238"/>
          </a:solidFill>
        </p:grpSpPr>
        <p:sp>
          <p:nvSpPr>
            <p:cNvPr id="24" name="Freeform 162">
              <a:extLst>
                <a:ext uri="{FF2B5EF4-FFF2-40B4-BE49-F238E27FC236}">
                  <a16:creationId xmlns:a16="http://schemas.microsoft.com/office/drawing/2014/main" id="{7865969F-301A-4251-AB1A-96744D469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2 w 62"/>
                <a:gd name="T3" fmla="*/ 92 h 96"/>
                <a:gd name="T4" fmla="*/ 50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0 w 62"/>
                <a:gd name="T15" fmla="*/ 12 h 96"/>
                <a:gd name="T16" fmla="*/ 42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0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0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2" y="92"/>
                  </a:lnTo>
                  <a:lnTo>
                    <a:pt x="50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0" y="12"/>
                  </a:lnTo>
                  <a:lnTo>
                    <a:pt x="42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0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63">
              <a:extLst>
                <a:ext uri="{FF2B5EF4-FFF2-40B4-BE49-F238E27FC236}">
                  <a16:creationId xmlns:a16="http://schemas.microsoft.com/office/drawing/2014/main" id="{D2D6FF30-B143-4054-B8F8-E0D6B78D2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3 w 62"/>
                <a:gd name="T3" fmla="*/ 92 h 96"/>
                <a:gd name="T4" fmla="*/ 54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4 w 62"/>
                <a:gd name="T15" fmla="*/ 12 h 96"/>
                <a:gd name="T16" fmla="*/ 43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4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4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3" y="92"/>
                  </a:lnTo>
                  <a:lnTo>
                    <a:pt x="54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4" y="12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4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64">
              <a:extLst>
                <a:ext uri="{FF2B5EF4-FFF2-40B4-BE49-F238E27FC236}">
                  <a16:creationId xmlns:a16="http://schemas.microsoft.com/office/drawing/2014/main" id="{DA4271E2-0CC4-49D2-AD46-C2D85DD37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749800"/>
              <a:ext cx="411162" cy="134938"/>
            </a:xfrm>
            <a:custGeom>
              <a:avLst/>
              <a:gdLst>
                <a:gd name="T0" fmla="*/ 16 w 259"/>
                <a:gd name="T1" fmla="*/ 54 h 85"/>
                <a:gd name="T2" fmla="*/ 39 w 259"/>
                <a:gd name="T3" fmla="*/ 66 h 85"/>
                <a:gd name="T4" fmla="*/ 66 w 259"/>
                <a:gd name="T5" fmla="*/ 77 h 85"/>
                <a:gd name="T6" fmla="*/ 97 w 259"/>
                <a:gd name="T7" fmla="*/ 81 h 85"/>
                <a:gd name="T8" fmla="*/ 131 w 259"/>
                <a:gd name="T9" fmla="*/ 85 h 85"/>
                <a:gd name="T10" fmla="*/ 162 w 259"/>
                <a:gd name="T11" fmla="*/ 81 h 85"/>
                <a:gd name="T12" fmla="*/ 193 w 259"/>
                <a:gd name="T13" fmla="*/ 77 h 85"/>
                <a:gd name="T14" fmla="*/ 224 w 259"/>
                <a:gd name="T15" fmla="*/ 66 h 85"/>
                <a:gd name="T16" fmla="*/ 247 w 259"/>
                <a:gd name="T17" fmla="*/ 54 h 85"/>
                <a:gd name="T18" fmla="*/ 255 w 259"/>
                <a:gd name="T19" fmla="*/ 47 h 85"/>
                <a:gd name="T20" fmla="*/ 259 w 259"/>
                <a:gd name="T21" fmla="*/ 35 h 85"/>
                <a:gd name="T22" fmla="*/ 259 w 259"/>
                <a:gd name="T23" fmla="*/ 23 h 85"/>
                <a:gd name="T24" fmla="*/ 255 w 259"/>
                <a:gd name="T25" fmla="*/ 12 h 85"/>
                <a:gd name="T26" fmla="*/ 247 w 259"/>
                <a:gd name="T27" fmla="*/ 4 h 85"/>
                <a:gd name="T28" fmla="*/ 236 w 259"/>
                <a:gd name="T29" fmla="*/ 0 h 85"/>
                <a:gd name="T30" fmla="*/ 224 w 259"/>
                <a:gd name="T31" fmla="*/ 0 h 85"/>
                <a:gd name="T32" fmla="*/ 212 w 259"/>
                <a:gd name="T33" fmla="*/ 4 h 85"/>
                <a:gd name="T34" fmla="*/ 197 w 259"/>
                <a:gd name="T35" fmla="*/ 12 h 85"/>
                <a:gd name="T36" fmla="*/ 178 w 259"/>
                <a:gd name="T37" fmla="*/ 16 h 85"/>
                <a:gd name="T38" fmla="*/ 131 w 259"/>
                <a:gd name="T39" fmla="*/ 23 h 85"/>
                <a:gd name="T40" fmla="*/ 85 w 259"/>
                <a:gd name="T41" fmla="*/ 16 h 85"/>
                <a:gd name="T42" fmla="*/ 66 w 259"/>
                <a:gd name="T43" fmla="*/ 12 h 85"/>
                <a:gd name="T44" fmla="*/ 50 w 259"/>
                <a:gd name="T45" fmla="*/ 4 h 85"/>
                <a:gd name="T46" fmla="*/ 39 w 259"/>
                <a:gd name="T47" fmla="*/ 0 h 85"/>
                <a:gd name="T48" fmla="*/ 27 w 259"/>
                <a:gd name="T49" fmla="*/ 0 h 85"/>
                <a:gd name="T50" fmla="*/ 16 w 259"/>
                <a:gd name="T51" fmla="*/ 4 h 85"/>
                <a:gd name="T52" fmla="*/ 8 w 259"/>
                <a:gd name="T53" fmla="*/ 12 h 85"/>
                <a:gd name="T54" fmla="*/ 0 w 259"/>
                <a:gd name="T55" fmla="*/ 23 h 85"/>
                <a:gd name="T56" fmla="*/ 0 w 259"/>
                <a:gd name="T57" fmla="*/ 35 h 85"/>
                <a:gd name="T58" fmla="*/ 8 w 259"/>
                <a:gd name="T59" fmla="*/ 47 h 85"/>
                <a:gd name="T60" fmla="*/ 16 w 259"/>
                <a:gd name="T61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9" h="85">
                  <a:moveTo>
                    <a:pt x="16" y="54"/>
                  </a:moveTo>
                  <a:lnTo>
                    <a:pt x="39" y="66"/>
                  </a:lnTo>
                  <a:lnTo>
                    <a:pt x="66" y="77"/>
                  </a:lnTo>
                  <a:lnTo>
                    <a:pt x="97" y="81"/>
                  </a:lnTo>
                  <a:lnTo>
                    <a:pt x="131" y="85"/>
                  </a:lnTo>
                  <a:lnTo>
                    <a:pt x="162" y="81"/>
                  </a:lnTo>
                  <a:lnTo>
                    <a:pt x="193" y="77"/>
                  </a:lnTo>
                  <a:lnTo>
                    <a:pt x="224" y="66"/>
                  </a:lnTo>
                  <a:lnTo>
                    <a:pt x="247" y="54"/>
                  </a:lnTo>
                  <a:lnTo>
                    <a:pt x="255" y="47"/>
                  </a:lnTo>
                  <a:lnTo>
                    <a:pt x="259" y="35"/>
                  </a:lnTo>
                  <a:lnTo>
                    <a:pt x="259" y="23"/>
                  </a:lnTo>
                  <a:lnTo>
                    <a:pt x="255" y="12"/>
                  </a:lnTo>
                  <a:lnTo>
                    <a:pt x="247" y="4"/>
                  </a:lnTo>
                  <a:lnTo>
                    <a:pt x="236" y="0"/>
                  </a:lnTo>
                  <a:lnTo>
                    <a:pt x="224" y="0"/>
                  </a:lnTo>
                  <a:lnTo>
                    <a:pt x="212" y="4"/>
                  </a:lnTo>
                  <a:lnTo>
                    <a:pt x="197" y="12"/>
                  </a:lnTo>
                  <a:lnTo>
                    <a:pt x="178" y="16"/>
                  </a:lnTo>
                  <a:lnTo>
                    <a:pt x="131" y="23"/>
                  </a:lnTo>
                  <a:lnTo>
                    <a:pt x="85" y="16"/>
                  </a:lnTo>
                  <a:lnTo>
                    <a:pt x="66" y="12"/>
                  </a:lnTo>
                  <a:lnTo>
                    <a:pt x="50" y="4"/>
                  </a:lnTo>
                  <a:lnTo>
                    <a:pt x="39" y="0"/>
                  </a:lnTo>
                  <a:lnTo>
                    <a:pt x="27" y="0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23"/>
                  </a:lnTo>
                  <a:lnTo>
                    <a:pt x="0" y="35"/>
                  </a:lnTo>
                  <a:lnTo>
                    <a:pt x="8" y="47"/>
                  </a:lnTo>
                  <a:lnTo>
                    <a:pt x="1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65">
              <a:extLst>
                <a:ext uri="{FF2B5EF4-FFF2-40B4-BE49-F238E27FC236}">
                  <a16:creationId xmlns:a16="http://schemas.microsoft.com/office/drawing/2014/main" id="{170ED808-EEC0-401C-8925-128B709817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503487" cy="3016250"/>
            </a:xfrm>
            <a:custGeom>
              <a:avLst/>
              <a:gdLst>
                <a:gd name="T0" fmla="*/ 1195 w 1577"/>
                <a:gd name="T1" fmla="*/ 981 h 1900"/>
                <a:gd name="T2" fmla="*/ 1315 w 1577"/>
                <a:gd name="T3" fmla="*/ 292 h 1900"/>
                <a:gd name="T4" fmla="*/ 1087 w 1577"/>
                <a:gd name="T5" fmla="*/ 65 h 1900"/>
                <a:gd name="T6" fmla="*/ 860 w 1577"/>
                <a:gd name="T7" fmla="*/ 7 h 1900"/>
                <a:gd name="T8" fmla="*/ 802 w 1577"/>
                <a:gd name="T9" fmla="*/ 0 h 1900"/>
                <a:gd name="T10" fmla="*/ 733 w 1577"/>
                <a:gd name="T11" fmla="*/ 4 h 1900"/>
                <a:gd name="T12" fmla="*/ 540 w 1577"/>
                <a:gd name="T13" fmla="*/ 69 h 1900"/>
                <a:gd name="T14" fmla="*/ 270 w 1577"/>
                <a:gd name="T15" fmla="*/ 246 h 1900"/>
                <a:gd name="T16" fmla="*/ 374 w 1577"/>
                <a:gd name="T17" fmla="*/ 946 h 1900"/>
                <a:gd name="T18" fmla="*/ 135 w 1577"/>
                <a:gd name="T19" fmla="*/ 1342 h 1900"/>
                <a:gd name="T20" fmla="*/ 0 w 1577"/>
                <a:gd name="T21" fmla="*/ 1769 h 1900"/>
                <a:gd name="T22" fmla="*/ 131 w 1577"/>
                <a:gd name="T23" fmla="*/ 1900 h 1900"/>
                <a:gd name="T24" fmla="*/ 1573 w 1577"/>
                <a:gd name="T25" fmla="*/ 1796 h 1900"/>
                <a:gd name="T26" fmla="*/ 1473 w 1577"/>
                <a:gd name="T27" fmla="*/ 1354 h 1900"/>
                <a:gd name="T28" fmla="*/ 1153 w 1577"/>
                <a:gd name="T29" fmla="*/ 554 h 1900"/>
                <a:gd name="T30" fmla="*/ 355 w 1577"/>
                <a:gd name="T31" fmla="*/ 200 h 1900"/>
                <a:gd name="T32" fmla="*/ 532 w 1577"/>
                <a:gd name="T33" fmla="*/ 150 h 1900"/>
                <a:gd name="T34" fmla="*/ 613 w 1577"/>
                <a:gd name="T35" fmla="*/ 142 h 1900"/>
                <a:gd name="T36" fmla="*/ 752 w 1577"/>
                <a:gd name="T37" fmla="*/ 61 h 1900"/>
                <a:gd name="T38" fmla="*/ 814 w 1577"/>
                <a:gd name="T39" fmla="*/ 61 h 1900"/>
                <a:gd name="T40" fmla="*/ 937 w 1577"/>
                <a:gd name="T41" fmla="*/ 115 h 1900"/>
                <a:gd name="T42" fmla="*/ 1045 w 1577"/>
                <a:gd name="T43" fmla="*/ 184 h 1900"/>
                <a:gd name="T44" fmla="*/ 1149 w 1577"/>
                <a:gd name="T45" fmla="*/ 138 h 1900"/>
                <a:gd name="T46" fmla="*/ 1234 w 1577"/>
                <a:gd name="T47" fmla="*/ 365 h 1900"/>
                <a:gd name="T48" fmla="*/ 424 w 1577"/>
                <a:gd name="T49" fmla="*/ 650 h 1900"/>
                <a:gd name="T50" fmla="*/ 841 w 1577"/>
                <a:gd name="T51" fmla="*/ 1173 h 1900"/>
                <a:gd name="T52" fmla="*/ 424 w 1577"/>
                <a:gd name="T53" fmla="*/ 877 h 1900"/>
                <a:gd name="T54" fmla="*/ 744 w 1577"/>
                <a:gd name="T55" fmla="*/ 1458 h 1900"/>
                <a:gd name="T56" fmla="*/ 602 w 1577"/>
                <a:gd name="T57" fmla="*/ 1508 h 1900"/>
                <a:gd name="T58" fmla="*/ 694 w 1577"/>
                <a:gd name="T59" fmla="*/ 1331 h 1900"/>
                <a:gd name="T60" fmla="*/ 559 w 1577"/>
                <a:gd name="T61" fmla="*/ 1261 h 1900"/>
                <a:gd name="T62" fmla="*/ 856 w 1577"/>
                <a:gd name="T63" fmla="*/ 1234 h 1900"/>
                <a:gd name="T64" fmla="*/ 898 w 1577"/>
                <a:gd name="T65" fmla="*/ 1261 h 1900"/>
                <a:gd name="T66" fmla="*/ 617 w 1577"/>
                <a:gd name="T67" fmla="*/ 1231 h 1900"/>
                <a:gd name="T68" fmla="*/ 883 w 1577"/>
                <a:gd name="T69" fmla="*/ 1331 h 1900"/>
                <a:gd name="T70" fmla="*/ 945 w 1577"/>
                <a:gd name="T71" fmla="*/ 1377 h 1900"/>
                <a:gd name="T72" fmla="*/ 837 w 1577"/>
                <a:gd name="T73" fmla="*/ 1458 h 1900"/>
                <a:gd name="T74" fmla="*/ 975 w 1577"/>
                <a:gd name="T75" fmla="*/ 1508 h 1900"/>
                <a:gd name="T76" fmla="*/ 590 w 1577"/>
                <a:gd name="T77" fmla="*/ 1800 h 1900"/>
                <a:gd name="T78" fmla="*/ 659 w 1577"/>
                <a:gd name="T79" fmla="*/ 1800 h 1900"/>
                <a:gd name="T80" fmla="*/ 929 w 1577"/>
                <a:gd name="T81" fmla="*/ 1827 h 1900"/>
                <a:gd name="T82" fmla="*/ 979 w 1577"/>
                <a:gd name="T83" fmla="*/ 1777 h 1900"/>
                <a:gd name="T84" fmla="*/ 1515 w 1577"/>
                <a:gd name="T85" fmla="*/ 1769 h 1900"/>
                <a:gd name="T86" fmla="*/ 1303 w 1577"/>
                <a:gd name="T87" fmla="*/ 1715 h 1900"/>
                <a:gd name="T88" fmla="*/ 1045 w 1577"/>
                <a:gd name="T89" fmla="*/ 1838 h 1900"/>
                <a:gd name="T90" fmla="*/ 933 w 1577"/>
                <a:gd name="T91" fmla="*/ 1708 h 1900"/>
                <a:gd name="T92" fmla="*/ 721 w 1577"/>
                <a:gd name="T93" fmla="*/ 1800 h 1900"/>
                <a:gd name="T94" fmla="*/ 586 w 1577"/>
                <a:gd name="T95" fmla="*/ 1712 h 1900"/>
                <a:gd name="T96" fmla="*/ 324 w 1577"/>
                <a:gd name="T97" fmla="*/ 1723 h 1900"/>
                <a:gd name="T98" fmla="*/ 266 w 1577"/>
                <a:gd name="T99" fmla="*/ 1838 h 1900"/>
                <a:gd name="T100" fmla="*/ 89 w 1577"/>
                <a:gd name="T101" fmla="*/ 1450 h 1900"/>
                <a:gd name="T102" fmla="*/ 559 w 1577"/>
                <a:gd name="T103" fmla="*/ 1461 h 1900"/>
                <a:gd name="T104" fmla="*/ 671 w 1577"/>
                <a:gd name="T105" fmla="*/ 1611 h 1900"/>
                <a:gd name="T106" fmla="*/ 910 w 1577"/>
                <a:gd name="T107" fmla="*/ 1611 h 1900"/>
                <a:gd name="T108" fmla="*/ 1022 w 1577"/>
                <a:gd name="T109" fmla="*/ 1461 h 1900"/>
                <a:gd name="T110" fmla="*/ 1492 w 1577"/>
                <a:gd name="T111" fmla="*/ 1450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7" h="1900">
                  <a:moveTo>
                    <a:pt x="1442" y="1342"/>
                  </a:moveTo>
                  <a:lnTo>
                    <a:pt x="1083" y="1223"/>
                  </a:lnTo>
                  <a:lnTo>
                    <a:pt x="1083" y="1108"/>
                  </a:lnTo>
                  <a:lnTo>
                    <a:pt x="1091" y="1108"/>
                  </a:lnTo>
                  <a:lnTo>
                    <a:pt x="1118" y="1088"/>
                  </a:lnTo>
                  <a:lnTo>
                    <a:pt x="1141" y="1065"/>
                  </a:lnTo>
                  <a:lnTo>
                    <a:pt x="1180" y="1011"/>
                  </a:lnTo>
                  <a:lnTo>
                    <a:pt x="1195" y="981"/>
                  </a:lnTo>
                  <a:lnTo>
                    <a:pt x="1207" y="946"/>
                  </a:lnTo>
                  <a:lnTo>
                    <a:pt x="1214" y="911"/>
                  </a:lnTo>
                  <a:lnTo>
                    <a:pt x="1214" y="877"/>
                  </a:lnTo>
                  <a:lnTo>
                    <a:pt x="1214" y="481"/>
                  </a:lnTo>
                  <a:lnTo>
                    <a:pt x="1257" y="442"/>
                  </a:lnTo>
                  <a:lnTo>
                    <a:pt x="1288" y="400"/>
                  </a:lnTo>
                  <a:lnTo>
                    <a:pt x="1307" y="346"/>
                  </a:lnTo>
                  <a:lnTo>
                    <a:pt x="1315" y="292"/>
                  </a:lnTo>
                  <a:lnTo>
                    <a:pt x="1311" y="246"/>
                  </a:lnTo>
                  <a:lnTo>
                    <a:pt x="1295" y="204"/>
                  </a:lnTo>
                  <a:lnTo>
                    <a:pt x="1276" y="165"/>
                  </a:lnTo>
                  <a:lnTo>
                    <a:pt x="1245" y="130"/>
                  </a:lnTo>
                  <a:lnTo>
                    <a:pt x="1214" y="104"/>
                  </a:lnTo>
                  <a:lnTo>
                    <a:pt x="1176" y="80"/>
                  </a:lnTo>
                  <a:lnTo>
                    <a:pt x="1134" y="69"/>
                  </a:lnTo>
                  <a:lnTo>
                    <a:pt x="1087" y="65"/>
                  </a:lnTo>
                  <a:lnTo>
                    <a:pt x="1041" y="69"/>
                  </a:lnTo>
                  <a:lnTo>
                    <a:pt x="995" y="84"/>
                  </a:lnTo>
                  <a:lnTo>
                    <a:pt x="941" y="38"/>
                  </a:lnTo>
                  <a:lnTo>
                    <a:pt x="906" y="23"/>
                  </a:lnTo>
                  <a:lnTo>
                    <a:pt x="875" y="11"/>
                  </a:lnTo>
                  <a:lnTo>
                    <a:pt x="875" y="11"/>
                  </a:lnTo>
                  <a:lnTo>
                    <a:pt x="860" y="7"/>
                  </a:lnTo>
                  <a:lnTo>
                    <a:pt x="860" y="7"/>
                  </a:lnTo>
                  <a:lnTo>
                    <a:pt x="848" y="4"/>
                  </a:lnTo>
                  <a:lnTo>
                    <a:pt x="844" y="4"/>
                  </a:lnTo>
                  <a:lnTo>
                    <a:pt x="833" y="4"/>
                  </a:lnTo>
                  <a:lnTo>
                    <a:pt x="833" y="0"/>
                  </a:lnTo>
                  <a:lnTo>
                    <a:pt x="817" y="0"/>
                  </a:lnTo>
                  <a:lnTo>
                    <a:pt x="817" y="0"/>
                  </a:lnTo>
                  <a:lnTo>
                    <a:pt x="806" y="0"/>
                  </a:lnTo>
                  <a:lnTo>
                    <a:pt x="802" y="0"/>
                  </a:lnTo>
                  <a:lnTo>
                    <a:pt x="790" y="0"/>
                  </a:lnTo>
                  <a:lnTo>
                    <a:pt x="775" y="0"/>
                  </a:lnTo>
                  <a:lnTo>
                    <a:pt x="775" y="0"/>
                  </a:lnTo>
                  <a:lnTo>
                    <a:pt x="763" y="0"/>
                  </a:lnTo>
                  <a:lnTo>
                    <a:pt x="760" y="0"/>
                  </a:lnTo>
                  <a:lnTo>
                    <a:pt x="748" y="0"/>
                  </a:lnTo>
                  <a:lnTo>
                    <a:pt x="744" y="4"/>
                  </a:lnTo>
                  <a:lnTo>
                    <a:pt x="733" y="4"/>
                  </a:lnTo>
                  <a:lnTo>
                    <a:pt x="733" y="4"/>
                  </a:lnTo>
                  <a:lnTo>
                    <a:pt x="717" y="7"/>
                  </a:lnTo>
                  <a:lnTo>
                    <a:pt x="717" y="7"/>
                  </a:lnTo>
                  <a:lnTo>
                    <a:pt x="682" y="19"/>
                  </a:lnTo>
                  <a:lnTo>
                    <a:pt x="648" y="34"/>
                  </a:lnTo>
                  <a:lnTo>
                    <a:pt x="613" y="57"/>
                  </a:lnTo>
                  <a:lnTo>
                    <a:pt x="582" y="84"/>
                  </a:lnTo>
                  <a:lnTo>
                    <a:pt x="540" y="69"/>
                  </a:lnTo>
                  <a:lnTo>
                    <a:pt x="494" y="65"/>
                  </a:lnTo>
                  <a:lnTo>
                    <a:pt x="447" y="69"/>
                  </a:lnTo>
                  <a:lnTo>
                    <a:pt x="405" y="80"/>
                  </a:lnTo>
                  <a:lnTo>
                    <a:pt x="366" y="104"/>
                  </a:lnTo>
                  <a:lnTo>
                    <a:pt x="332" y="130"/>
                  </a:lnTo>
                  <a:lnTo>
                    <a:pt x="305" y="165"/>
                  </a:lnTo>
                  <a:lnTo>
                    <a:pt x="285" y="204"/>
                  </a:lnTo>
                  <a:lnTo>
                    <a:pt x="270" y="246"/>
                  </a:lnTo>
                  <a:lnTo>
                    <a:pt x="266" y="292"/>
                  </a:lnTo>
                  <a:lnTo>
                    <a:pt x="274" y="346"/>
                  </a:lnTo>
                  <a:lnTo>
                    <a:pt x="293" y="400"/>
                  </a:lnTo>
                  <a:lnTo>
                    <a:pt x="324" y="442"/>
                  </a:lnTo>
                  <a:lnTo>
                    <a:pt x="363" y="481"/>
                  </a:lnTo>
                  <a:lnTo>
                    <a:pt x="363" y="877"/>
                  </a:lnTo>
                  <a:lnTo>
                    <a:pt x="366" y="911"/>
                  </a:lnTo>
                  <a:lnTo>
                    <a:pt x="374" y="946"/>
                  </a:lnTo>
                  <a:lnTo>
                    <a:pt x="382" y="981"/>
                  </a:lnTo>
                  <a:lnTo>
                    <a:pt x="397" y="1011"/>
                  </a:lnTo>
                  <a:lnTo>
                    <a:pt x="436" y="1065"/>
                  </a:lnTo>
                  <a:lnTo>
                    <a:pt x="463" y="1088"/>
                  </a:lnTo>
                  <a:lnTo>
                    <a:pt x="490" y="1108"/>
                  </a:lnTo>
                  <a:lnTo>
                    <a:pt x="497" y="1108"/>
                  </a:lnTo>
                  <a:lnTo>
                    <a:pt x="497" y="1223"/>
                  </a:lnTo>
                  <a:lnTo>
                    <a:pt x="135" y="1342"/>
                  </a:lnTo>
                  <a:lnTo>
                    <a:pt x="108" y="1354"/>
                  </a:lnTo>
                  <a:lnTo>
                    <a:pt x="81" y="1369"/>
                  </a:lnTo>
                  <a:lnTo>
                    <a:pt x="39" y="1411"/>
                  </a:lnTo>
                  <a:lnTo>
                    <a:pt x="23" y="1438"/>
                  </a:lnTo>
                  <a:lnTo>
                    <a:pt x="12" y="1465"/>
                  </a:lnTo>
                  <a:lnTo>
                    <a:pt x="4" y="1496"/>
                  </a:lnTo>
                  <a:lnTo>
                    <a:pt x="0" y="1527"/>
                  </a:lnTo>
                  <a:lnTo>
                    <a:pt x="0" y="1769"/>
                  </a:lnTo>
                  <a:lnTo>
                    <a:pt x="4" y="1796"/>
                  </a:lnTo>
                  <a:lnTo>
                    <a:pt x="12" y="1819"/>
                  </a:lnTo>
                  <a:lnTo>
                    <a:pt x="23" y="1842"/>
                  </a:lnTo>
                  <a:lnTo>
                    <a:pt x="39" y="1862"/>
                  </a:lnTo>
                  <a:lnTo>
                    <a:pt x="58" y="1877"/>
                  </a:lnTo>
                  <a:lnTo>
                    <a:pt x="81" y="1888"/>
                  </a:lnTo>
                  <a:lnTo>
                    <a:pt x="104" y="1896"/>
                  </a:lnTo>
                  <a:lnTo>
                    <a:pt x="131" y="1900"/>
                  </a:lnTo>
                  <a:lnTo>
                    <a:pt x="1446" y="1900"/>
                  </a:lnTo>
                  <a:lnTo>
                    <a:pt x="1473" y="1896"/>
                  </a:lnTo>
                  <a:lnTo>
                    <a:pt x="1500" y="1888"/>
                  </a:lnTo>
                  <a:lnTo>
                    <a:pt x="1519" y="1877"/>
                  </a:lnTo>
                  <a:lnTo>
                    <a:pt x="1538" y="1862"/>
                  </a:lnTo>
                  <a:lnTo>
                    <a:pt x="1554" y="1842"/>
                  </a:lnTo>
                  <a:lnTo>
                    <a:pt x="1565" y="1819"/>
                  </a:lnTo>
                  <a:lnTo>
                    <a:pt x="1573" y="1796"/>
                  </a:lnTo>
                  <a:lnTo>
                    <a:pt x="1577" y="1769"/>
                  </a:lnTo>
                  <a:lnTo>
                    <a:pt x="1577" y="1527"/>
                  </a:lnTo>
                  <a:lnTo>
                    <a:pt x="1573" y="1496"/>
                  </a:lnTo>
                  <a:lnTo>
                    <a:pt x="1569" y="1465"/>
                  </a:lnTo>
                  <a:lnTo>
                    <a:pt x="1558" y="1438"/>
                  </a:lnTo>
                  <a:lnTo>
                    <a:pt x="1542" y="1411"/>
                  </a:lnTo>
                  <a:lnTo>
                    <a:pt x="1500" y="1369"/>
                  </a:lnTo>
                  <a:lnTo>
                    <a:pt x="1473" y="1354"/>
                  </a:lnTo>
                  <a:lnTo>
                    <a:pt x="1442" y="1342"/>
                  </a:lnTo>
                  <a:lnTo>
                    <a:pt x="1442" y="1342"/>
                  </a:lnTo>
                  <a:close/>
                  <a:moveTo>
                    <a:pt x="1153" y="554"/>
                  </a:moveTo>
                  <a:lnTo>
                    <a:pt x="1153" y="588"/>
                  </a:lnTo>
                  <a:lnTo>
                    <a:pt x="424" y="588"/>
                  </a:lnTo>
                  <a:lnTo>
                    <a:pt x="424" y="488"/>
                  </a:lnTo>
                  <a:lnTo>
                    <a:pt x="1153" y="488"/>
                  </a:lnTo>
                  <a:lnTo>
                    <a:pt x="1153" y="554"/>
                  </a:lnTo>
                  <a:close/>
                  <a:moveTo>
                    <a:pt x="393" y="427"/>
                  </a:moveTo>
                  <a:lnTo>
                    <a:pt x="366" y="400"/>
                  </a:lnTo>
                  <a:lnTo>
                    <a:pt x="343" y="365"/>
                  </a:lnTo>
                  <a:lnTo>
                    <a:pt x="332" y="330"/>
                  </a:lnTo>
                  <a:lnTo>
                    <a:pt x="328" y="292"/>
                  </a:lnTo>
                  <a:lnTo>
                    <a:pt x="332" y="257"/>
                  </a:lnTo>
                  <a:lnTo>
                    <a:pt x="339" y="227"/>
                  </a:lnTo>
                  <a:lnTo>
                    <a:pt x="355" y="200"/>
                  </a:lnTo>
                  <a:lnTo>
                    <a:pt x="378" y="173"/>
                  </a:lnTo>
                  <a:lnTo>
                    <a:pt x="401" y="154"/>
                  </a:lnTo>
                  <a:lnTo>
                    <a:pt x="428" y="138"/>
                  </a:lnTo>
                  <a:lnTo>
                    <a:pt x="459" y="130"/>
                  </a:lnTo>
                  <a:lnTo>
                    <a:pt x="494" y="127"/>
                  </a:lnTo>
                  <a:lnTo>
                    <a:pt x="517" y="127"/>
                  </a:lnTo>
                  <a:lnTo>
                    <a:pt x="544" y="134"/>
                  </a:lnTo>
                  <a:lnTo>
                    <a:pt x="532" y="150"/>
                  </a:lnTo>
                  <a:lnTo>
                    <a:pt x="528" y="161"/>
                  </a:lnTo>
                  <a:lnTo>
                    <a:pt x="528" y="173"/>
                  </a:lnTo>
                  <a:lnTo>
                    <a:pt x="536" y="184"/>
                  </a:lnTo>
                  <a:lnTo>
                    <a:pt x="544" y="192"/>
                  </a:lnTo>
                  <a:lnTo>
                    <a:pt x="559" y="196"/>
                  </a:lnTo>
                  <a:lnTo>
                    <a:pt x="575" y="192"/>
                  </a:lnTo>
                  <a:lnTo>
                    <a:pt x="586" y="180"/>
                  </a:lnTo>
                  <a:lnTo>
                    <a:pt x="613" y="142"/>
                  </a:lnTo>
                  <a:lnTo>
                    <a:pt x="613" y="142"/>
                  </a:lnTo>
                  <a:lnTo>
                    <a:pt x="640" y="115"/>
                  </a:lnTo>
                  <a:lnTo>
                    <a:pt x="671" y="92"/>
                  </a:lnTo>
                  <a:lnTo>
                    <a:pt x="706" y="77"/>
                  </a:lnTo>
                  <a:lnTo>
                    <a:pt x="740" y="65"/>
                  </a:lnTo>
                  <a:lnTo>
                    <a:pt x="740" y="65"/>
                  </a:lnTo>
                  <a:lnTo>
                    <a:pt x="752" y="61"/>
                  </a:lnTo>
                  <a:lnTo>
                    <a:pt x="752" y="61"/>
                  </a:lnTo>
                  <a:lnTo>
                    <a:pt x="763" y="61"/>
                  </a:lnTo>
                  <a:lnTo>
                    <a:pt x="763" y="61"/>
                  </a:lnTo>
                  <a:lnTo>
                    <a:pt x="775" y="61"/>
                  </a:lnTo>
                  <a:lnTo>
                    <a:pt x="779" y="61"/>
                  </a:lnTo>
                  <a:lnTo>
                    <a:pt x="790" y="61"/>
                  </a:lnTo>
                  <a:lnTo>
                    <a:pt x="802" y="61"/>
                  </a:lnTo>
                  <a:lnTo>
                    <a:pt x="802" y="61"/>
                  </a:lnTo>
                  <a:lnTo>
                    <a:pt x="814" y="61"/>
                  </a:lnTo>
                  <a:lnTo>
                    <a:pt x="817" y="61"/>
                  </a:lnTo>
                  <a:lnTo>
                    <a:pt x="825" y="61"/>
                  </a:lnTo>
                  <a:lnTo>
                    <a:pt x="829" y="61"/>
                  </a:lnTo>
                  <a:lnTo>
                    <a:pt x="841" y="65"/>
                  </a:lnTo>
                  <a:lnTo>
                    <a:pt x="841" y="65"/>
                  </a:lnTo>
                  <a:lnTo>
                    <a:pt x="875" y="77"/>
                  </a:lnTo>
                  <a:lnTo>
                    <a:pt x="910" y="92"/>
                  </a:lnTo>
                  <a:lnTo>
                    <a:pt x="937" y="115"/>
                  </a:lnTo>
                  <a:lnTo>
                    <a:pt x="964" y="142"/>
                  </a:lnTo>
                  <a:lnTo>
                    <a:pt x="968" y="142"/>
                  </a:lnTo>
                  <a:lnTo>
                    <a:pt x="995" y="180"/>
                  </a:lnTo>
                  <a:lnTo>
                    <a:pt x="1002" y="188"/>
                  </a:lnTo>
                  <a:lnTo>
                    <a:pt x="1010" y="196"/>
                  </a:lnTo>
                  <a:lnTo>
                    <a:pt x="1022" y="196"/>
                  </a:lnTo>
                  <a:lnTo>
                    <a:pt x="1033" y="192"/>
                  </a:lnTo>
                  <a:lnTo>
                    <a:pt x="1045" y="184"/>
                  </a:lnTo>
                  <a:lnTo>
                    <a:pt x="1049" y="173"/>
                  </a:lnTo>
                  <a:lnTo>
                    <a:pt x="1053" y="161"/>
                  </a:lnTo>
                  <a:lnTo>
                    <a:pt x="1049" y="150"/>
                  </a:lnTo>
                  <a:lnTo>
                    <a:pt x="1037" y="134"/>
                  </a:lnTo>
                  <a:lnTo>
                    <a:pt x="1060" y="127"/>
                  </a:lnTo>
                  <a:lnTo>
                    <a:pt x="1087" y="127"/>
                  </a:lnTo>
                  <a:lnTo>
                    <a:pt x="1118" y="130"/>
                  </a:lnTo>
                  <a:lnTo>
                    <a:pt x="1149" y="138"/>
                  </a:lnTo>
                  <a:lnTo>
                    <a:pt x="1180" y="154"/>
                  </a:lnTo>
                  <a:lnTo>
                    <a:pt x="1203" y="173"/>
                  </a:lnTo>
                  <a:lnTo>
                    <a:pt x="1222" y="200"/>
                  </a:lnTo>
                  <a:lnTo>
                    <a:pt x="1238" y="227"/>
                  </a:lnTo>
                  <a:lnTo>
                    <a:pt x="1249" y="257"/>
                  </a:lnTo>
                  <a:lnTo>
                    <a:pt x="1253" y="292"/>
                  </a:lnTo>
                  <a:lnTo>
                    <a:pt x="1249" y="330"/>
                  </a:lnTo>
                  <a:lnTo>
                    <a:pt x="1234" y="365"/>
                  </a:lnTo>
                  <a:lnTo>
                    <a:pt x="1214" y="400"/>
                  </a:lnTo>
                  <a:lnTo>
                    <a:pt x="1184" y="427"/>
                  </a:lnTo>
                  <a:lnTo>
                    <a:pt x="1184" y="427"/>
                  </a:lnTo>
                  <a:lnTo>
                    <a:pt x="393" y="427"/>
                  </a:lnTo>
                  <a:lnTo>
                    <a:pt x="393" y="427"/>
                  </a:lnTo>
                  <a:lnTo>
                    <a:pt x="393" y="427"/>
                  </a:lnTo>
                  <a:close/>
                  <a:moveTo>
                    <a:pt x="424" y="877"/>
                  </a:moveTo>
                  <a:lnTo>
                    <a:pt x="424" y="650"/>
                  </a:lnTo>
                  <a:lnTo>
                    <a:pt x="1153" y="650"/>
                  </a:lnTo>
                  <a:lnTo>
                    <a:pt x="1153" y="877"/>
                  </a:lnTo>
                  <a:lnTo>
                    <a:pt x="1145" y="931"/>
                  </a:lnTo>
                  <a:lnTo>
                    <a:pt x="1130" y="981"/>
                  </a:lnTo>
                  <a:lnTo>
                    <a:pt x="1099" y="1023"/>
                  </a:lnTo>
                  <a:lnTo>
                    <a:pt x="1056" y="1054"/>
                  </a:lnTo>
                  <a:lnTo>
                    <a:pt x="887" y="1154"/>
                  </a:lnTo>
                  <a:lnTo>
                    <a:pt x="841" y="1173"/>
                  </a:lnTo>
                  <a:lnTo>
                    <a:pt x="790" y="1181"/>
                  </a:lnTo>
                  <a:lnTo>
                    <a:pt x="740" y="1173"/>
                  </a:lnTo>
                  <a:lnTo>
                    <a:pt x="690" y="1154"/>
                  </a:lnTo>
                  <a:lnTo>
                    <a:pt x="521" y="1054"/>
                  </a:lnTo>
                  <a:lnTo>
                    <a:pt x="482" y="1023"/>
                  </a:lnTo>
                  <a:lnTo>
                    <a:pt x="451" y="981"/>
                  </a:lnTo>
                  <a:lnTo>
                    <a:pt x="432" y="931"/>
                  </a:lnTo>
                  <a:lnTo>
                    <a:pt x="424" y="877"/>
                  </a:lnTo>
                  <a:lnTo>
                    <a:pt x="424" y="877"/>
                  </a:lnTo>
                  <a:close/>
                  <a:moveTo>
                    <a:pt x="644" y="1450"/>
                  </a:moveTo>
                  <a:lnTo>
                    <a:pt x="667" y="1431"/>
                  </a:lnTo>
                  <a:lnTo>
                    <a:pt x="698" y="1411"/>
                  </a:lnTo>
                  <a:lnTo>
                    <a:pt x="729" y="1404"/>
                  </a:lnTo>
                  <a:lnTo>
                    <a:pt x="760" y="1396"/>
                  </a:lnTo>
                  <a:lnTo>
                    <a:pt x="756" y="1427"/>
                  </a:lnTo>
                  <a:lnTo>
                    <a:pt x="744" y="1458"/>
                  </a:lnTo>
                  <a:lnTo>
                    <a:pt x="729" y="1488"/>
                  </a:lnTo>
                  <a:lnTo>
                    <a:pt x="706" y="1515"/>
                  </a:lnTo>
                  <a:lnTo>
                    <a:pt x="679" y="1535"/>
                  </a:lnTo>
                  <a:lnTo>
                    <a:pt x="648" y="1554"/>
                  </a:lnTo>
                  <a:lnTo>
                    <a:pt x="621" y="1565"/>
                  </a:lnTo>
                  <a:lnTo>
                    <a:pt x="590" y="1569"/>
                  </a:lnTo>
                  <a:lnTo>
                    <a:pt x="594" y="1538"/>
                  </a:lnTo>
                  <a:lnTo>
                    <a:pt x="602" y="1508"/>
                  </a:lnTo>
                  <a:lnTo>
                    <a:pt x="621" y="1477"/>
                  </a:lnTo>
                  <a:lnTo>
                    <a:pt x="644" y="1450"/>
                  </a:lnTo>
                  <a:lnTo>
                    <a:pt x="644" y="1450"/>
                  </a:lnTo>
                  <a:close/>
                  <a:moveTo>
                    <a:pt x="559" y="1261"/>
                  </a:moveTo>
                  <a:lnTo>
                    <a:pt x="586" y="1285"/>
                  </a:lnTo>
                  <a:lnTo>
                    <a:pt x="617" y="1304"/>
                  </a:lnTo>
                  <a:lnTo>
                    <a:pt x="655" y="1319"/>
                  </a:lnTo>
                  <a:lnTo>
                    <a:pt x="694" y="1331"/>
                  </a:lnTo>
                  <a:lnTo>
                    <a:pt x="740" y="1338"/>
                  </a:lnTo>
                  <a:lnTo>
                    <a:pt x="686" y="1350"/>
                  </a:lnTo>
                  <a:lnTo>
                    <a:pt x="636" y="1377"/>
                  </a:lnTo>
                  <a:lnTo>
                    <a:pt x="609" y="1358"/>
                  </a:lnTo>
                  <a:lnTo>
                    <a:pt x="586" y="1335"/>
                  </a:lnTo>
                  <a:lnTo>
                    <a:pt x="567" y="1304"/>
                  </a:lnTo>
                  <a:lnTo>
                    <a:pt x="559" y="1261"/>
                  </a:lnTo>
                  <a:lnTo>
                    <a:pt x="559" y="1261"/>
                  </a:lnTo>
                  <a:close/>
                  <a:moveTo>
                    <a:pt x="563" y="1146"/>
                  </a:moveTo>
                  <a:lnTo>
                    <a:pt x="659" y="1208"/>
                  </a:lnTo>
                  <a:lnTo>
                    <a:pt x="690" y="1223"/>
                  </a:lnTo>
                  <a:lnTo>
                    <a:pt x="721" y="1234"/>
                  </a:lnTo>
                  <a:lnTo>
                    <a:pt x="756" y="1238"/>
                  </a:lnTo>
                  <a:lnTo>
                    <a:pt x="790" y="1242"/>
                  </a:lnTo>
                  <a:lnTo>
                    <a:pt x="825" y="1238"/>
                  </a:lnTo>
                  <a:lnTo>
                    <a:pt x="856" y="1234"/>
                  </a:lnTo>
                  <a:lnTo>
                    <a:pt x="891" y="1223"/>
                  </a:lnTo>
                  <a:lnTo>
                    <a:pt x="918" y="1208"/>
                  </a:lnTo>
                  <a:lnTo>
                    <a:pt x="1018" y="1146"/>
                  </a:lnTo>
                  <a:lnTo>
                    <a:pt x="1006" y="1181"/>
                  </a:lnTo>
                  <a:lnTo>
                    <a:pt x="987" y="1208"/>
                  </a:lnTo>
                  <a:lnTo>
                    <a:pt x="960" y="1231"/>
                  </a:lnTo>
                  <a:lnTo>
                    <a:pt x="933" y="1250"/>
                  </a:lnTo>
                  <a:lnTo>
                    <a:pt x="898" y="1261"/>
                  </a:lnTo>
                  <a:lnTo>
                    <a:pt x="864" y="1273"/>
                  </a:lnTo>
                  <a:lnTo>
                    <a:pt x="825" y="1277"/>
                  </a:lnTo>
                  <a:lnTo>
                    <a:pt x="790" y="1277"/>
                  </a:lnTo>
                  <a:lnTo>
                    <a:pt x="752" y="1277"/>
                  </a:lnTo>
                  <a:lnTo>
                    <a:pt x="717" y="1273"/>
                  </a:lnTo>
                  <a:lnTo>
                    <a:pt x="682" y="1261"/>
                  </a:lnTo>
                  <a:lnTo>
                    <a:pt x="648" y="1250"/>
                  </a:lnTo>
                  <a:lnTo>
                    <a:pt x="617" y="1231"/>
                  </a:lnTo>
                  <a:lnTo>
                    <a:pt x="594" y="1208"/>
                  </a:lnTo>
                  <a:lnTo>
                    <a:pt x="575" y="1181"/>
                  </a:lnTo>
                  <a:lnTo>
                    <a:pt x="563" y="1146"/>
                  </a:lnTo>
                  <a:lnTo>
                    <a:pt x="563" y="1146"/>
                  </a:lnTo>
                  <a:close/>
                  <a:moveTo>
                    <a:pt x="945" y="1377"/>
                  </a:moveTo>
                  <a:lnTo>
                    <a:pt x="895" y="1350"/>
                  </a:lnTo>
                  <a:lnTo>
                    <a:pt x="841" y="1338"/>
                  </a:lnTo>
                  <a:lnTo>
                    <a:pt x="883" y="1331"/>
                  </a:lnTo>
                  <a:lnTo>
                    <a:pt x="925" y="1319"/>
                  </a:lnTo>
                  <a:lnTo>
                    <a:pt x="960" y="1304"/>
                  </a:lnTo>
                  <a:lnTo>
                    <a:pt x="995" y="1285"/>
                  </a:lnTo>
                  <a:lnTo>
                    <a:pt x="1022" y="1261"/>
                  </a:lnTo>
                  <a:lnTo>
                    <a:pt x="1010" y="1304"/>
                  </a:lnTo>
                  <a:lnTo>
                    <a:pt x="995" y="1335"/>
                  </a:lnTo>
                  <a:lnTo>
                    <a:pt x="968" y="1358"/>
                  </a:lnTo>
                  <a:lnTo>
                    <a:pt x="945" y="1377"/>
                  </a:lnTo>
                  <a:lnTo>
                    <a:pt x="945" y="1377"/>
                  </a:lnTo>
                  <a:close/>
                  <a:moveTo>
                    <a:pt x="991" y="1569"/>
                  </a:moveTo>
                  <a:lnTo>
                    <a:pt x="960" y="1565"/>
                  </a:lnTo>
                  <a:lnTo>
                    <a:pt x="929" y="1554"/>
                  </a:lnTo>
                  <a:lnTo>
                    <a:pt x="902" y="1535"/>
                  </a:lnTo>
                  <a:lnTo>
                    <a:pt x="875" y="1515"/>
                  </a:lnTo>
                  <a:lnTo>
                    <a:pt x="852" y="1488"/>
                  </a:lnTo>
                  <a:lnTo>
                    <a:pt x="837" y="1458"/>
                  </a:lnTo>
                  <a:lnTo>
                    <a:pt x="825" y="1427"/>
                  </a:lnTo>
                  <a:lnTo>
                    <a:pt x="821" y="1396"/>
                  </a:lnTo>
                  <a:lnTo>
                    <a:pt x="852" y="1404"/>
                  </a:lnTo>
                  <a:lnTo>
                    <a:pt x="883" y="1411"/>
                  </a:lnTo>
                  <a:lnTo>
                    <a:pt x="910" y="1431"/>
                  </a:lnTo>
                  <a:lnTo>
                    <a:pt x="937" y="1450"/>
                  </a:lnTo>
                  <a:lnTo>
                    <a:pt x="960" y="1477"/>
                  </a:lnTo>
                  <a:lnTo>
                    <a:pt x="975" y="1508"/>
                  </a:lnTo>
                  <a:lnTo>
                    <a:pt x="987" y="1538"/>
                  </a:lnTo>
                  <a:lnTo>
                    <a:pt x="991" y="1569"/>
                  </a:lnTo>
                  <a:lnTo>
                    <a:pt x="991" y="1569"/>
                  </a:lnTo>
                  <a:close/>
                  <a:moveTo>
                    <a:pt x="625" y="1838"/>
                  </a:moveTo>
                  <a:lnTo>
                    <a:pt x="613" y="1835"/>
                  </a:lnTo>
                  <a:lnTo>
                    <a:pt x="602" y="1827"/>
                  </a:lnTo>
                  <a:lnTo>
                    <a:pt x="594" y="1815"/>
                  </a:lnTo>
                  <a:lnTo>
                    <a:pt x="590" y="1800"/>
                  </a:lnTo>
                  <a:lnTo>
                    <a:pt x="594" y="1788"/>
                  </a:lnTo>
                  <a:lnTo>
                    <a:pt x="602" y="1777"/>
                  </a:lnTo>
                  <a:lnTo>
                    <a:pt x="613" y="1769"/>
                  </a:lnTo>
                  <a:lnTo>
                    <a:pt x="625" y="1765"/>
                  </a:lnTo>
                  <a:lnTo>
                    <a:pt x="640" y="1769"/>
                  </a:lnTo>
                  <a:lnTo>
                    <a:pt x="652" y="1777"/>
                  </a:lnTo>
                  <a:lnTo>
                    <a:pt x="659" y="1788"/>
                  </a:lnTo>
                  <a:lnTo>
                    <a:pt x="659" y="1800"/>
                  </a:lnTo>
                  <a:lnTo>
                    <a:pt x="659" y="1815"/>
                  </a:lnTo>
                  <a:lnTo>
                    <a:pt x="652" y="1827"/>
                  </a:lnTo>
                  <a:lnTo>
                    <a:pt x="640" y="1835"/>
                  </a:lnTo>
                  <a:lnTo>
                    <a:pt x="625" y="1838"/>
                  </a:lnTo>
                  <a:lnTo>
                    <a:pt x="625" y="1838"/>
                  </a:lnTo>
                  <a:close/>
                  <a:moveTo>
                    <a:pt x="952" y="1838"/>
                  </a:moveTo>
                  <a:lnTo>
                    <a:pt x="941" y="1835"/>
                  </a:lnTo>
                  <a:lnTo>
                    <a:pt x="929" y="1827"/>
                  </a:lnTo>
                  <a:lnTo>
                    <a:pt x="921" y="1815"/>
                  </a:lnTo>
                  <a:lnTo>
                    <a:pt x="918" y="1800"/>
                  </a:lnTo>
                  <a:lnTo>
                    <a:pt x="921" y="1788"/>
                  </a:lnTo>
                  <a:lnTo>
                    <a:pt x="929" y="1777"/>
                  </a:lnTo>
                  <a:lnTo>
                    <a:pt x="941" y="1769"/>
                  </a:lnTo>
                  <a:lnTo>
                    <a:pt x="952" y="1765"/>
                  </a:lnTo>
                  <a:lnTo>
                    <a:pt x="968" y="1769"/>
                  </a:lnTo>
                  <a:lnTo>
                    <a:pt x="979" y="1777"/>
                  </a:lnTo>
                  <a:lnTo>
                    <a:pt x="987" y="1788"/>
                  </a:lnTo>
                  <a:lnTo>
                    <a:pt x="991" y="1800"/>
                  </a:lnTo>
                  <a:lnTo>
                    <a:pt x="987" y="1815"/>
                  </a:lnTo>
                  <a:lnTo>
                    <a:pt x="979" y="1827"/>
                  </a:lnTo>
                  <a:lnTo>
                    <a:pt x="968" y="1835"/>
                  </a:lnTo>
                  <a:lnTo>
                    <a:pt x="952" y="1838"/>
                  </a:lnTo>
                  <a:lnTo>
                    <a:pt x="952" y="1838"/>
                  </a:lnTo>
                  <a:close/>
                  <a:moveTo>
                    <a:pt x="1515" y="1769"/>
                  </a:moveTo>
                  <a:lnTo>
                    <a:pt x="1511" y="1796"/>
                  </a:lnTo>
                  <a:lnTo>
                    <a:pt x="1496" y="1815"/>
                  </a:lnTo>
                  <a:lnTo>
                    <a:pt x="1473" y="1831"/>
                  </a:lnTo>
                  <a:lnTo>
                    <a:pt x="1446" y="1838"/>
                  </a:lnTo>
                  <a:lnTo>
                    <a:pt x="1315" y="1838"/>
                  </a:lnTo>
                  <a:lnTo>
                    <a:pt x="1315" y="1735"/>
                  </a:lnTo>
                  <a:lnTo>
                    <a:pt x="1311" y="1723"/>
                  </a:lnTo>
                  <a:lnTo>
                    <a:pt x="1303" y="1715"/>
                  </a:lnTo>
                  <a:lnTo>
                    <a:pt x="1295" y="1708"/>
                  </a:lnTo>
                  <a:lnTo>
                    <a:pt x="1284" y="1704"/>
                  </a:lnTo>
                  <a:lnTo>
                    <a:pt x="1272" y="1708"/>
                  </a:lnTo>
                  <a:lnTo>
                    <a:pt x="1261" y="1715"/>
                  </a:lnTo>
                  <a:lnTo>
                    <a:pt x="1253" y="1723"/>
                  </a:lnTo>
                  <a:lnTo>
                    <a:pt x="1253" y="1735"/>
                  </a:lnTo>
                  <a:lnTo>
                    <a:pt x="1253" y="1838"/>
                  </a:lnTo>
                  <a:lnTo>
                    <a:pt x="1045" y="1838"/>
                  </a:lnTo>
                  <a:lnTo>
                    <a:pt x="1053" y="1800"/>
                  </a:lnTo>
                  <a:lnTo>
                    <a:pt x="1049" y="1781"/>
                  </a:lnTo>
                  <a:lnTo>
                    <a:pt x="1045" y="1765"/>
                  </a:lnTo>
                  <a:lnTo>
                    <a:pt x="1022" y="1735"/>
                  </a:lnTo>
                  <a:lnTo>
                    <a:pt x="991" y="1712"/>
                  </a:lnTo>
                  <a:lnTo>
                    <a:pt x="975" y="1708"/>
                  </a:lnTo>
                  <a:lnTo>
                    <a:pt x="952" y="1704"/>
                  </a:lnTo>
                  <a:lnTo>
                    <a:pt x="933" y="1708"/>
                  </a:lnTo>
                  <a:lnTo>
                    <a:pt x="918" y="1712"/>
                  </a:lnTo>
                  <a:lnTo>
                    <a:pt x="887" y="1735"/>
                  </a:lnTo>
                  <a:lnTo>
                    <a:pt x="864" y="1765"/>
                  </a:lnTo>
                  <a:lnTo>
                    <a:pt x="860" y="1781"/>
                  </a:lnTo>
                  <a:lnTo>
                    <a:pt x="856" y="1800"/>
                  </a:lnTo>
                  <a:lnTo>
                    <a:pt x="864" y="1838"/>
                  </a:lnTo>
                  <a:lnTo>
                    <a:pt x="717" y="1838"/>
                  </a:lnTo>
                  <a:lnTo>
                    <a:pt x="721" y="1800"/>
                  </a:lnTo>
                  <a:lnTo>
                    <a:pt x="721" y="1781"/>
                  </a:lnTo>
                  <a:lnTo>
                    <a:pt x="713" y="1765"/>
                  </a:lnTo>
                  <a:lnTo>
                    <a:pt x="694" y="1735"/>
                  </a:lnTo>
                  <a:lnTo>
                    <a:pt x="663" y="1712"/>
                  </a:lnTo>
                  <a:lnTo>
                    <a:pt x="644" y="1708"/>
                  </a:lnTo>
                  <a:lnTo>
                    <a:pt x="625" y="1704"/>
                  </a:lnTo>
                  <a:lnTo>
                    <a:pt x="605" y="1708"/>
                  </a:lnTo>
                  <a:lnTo>
                    <a:pt x="586" y="1712"/>
                  </a:lnTo>
                  <a:lnTo>
                    <a:pt x="555" y="1735"/>
                  </a:lnTo>
                  <a:lnTo>
                    <a:pt x="536" y="1765"/>
                  </a:lnTo>
                  <a:lnTo>
                    <a:pt x="532" y="1781"/>
                  </a:lnTo>
                  <a:lnTo>
                    <a:pt x="528" y="1800"/>
                  </a:lnTo>
                  <a:lnTo>
                    <a:pt x="536" y="1838"/>
                  </a:lnTo>
                  <a:lnTo>
                    <a:pt x="328" y="1838"/>
                  </a:lnTo>
                  <a:lnTo>
                    <a:pt x="328" y="1735"/>
                  </a:lnTo>
                  <a:lnTo>
                    <a:pt x="324" y="1723"/>
                  </a:lnTo>
                  <a:lnTo>
                    <a:pt x="316" y="1715"/>
                  </a:lnTo>
                  <a:lnTo>
                    <a:pt x="309" y="1708"/>
                  </a:lnTo>
                  <a:lnTo>
                    <a:pt x="297" y="1704"/>
                  </a:lnTo>
                  <a:lnTo>
                    <a:pt x="285" y="1708"/>
                  </a:lnTo>
                  <a:lnTo>
                    <a:pt x="274" y="1715"/>
                  </a:lnTo>
                  <a:lnTo>
                    <a:pt x="266" y="1723"/>
                  </a:lnTo>
                  <a:lnTo>
                    <a:pt x="266" y="1735"/>
                  </a:lnTo>
                  <a:lnTo>
                    <a:pt x="266" y="1838"/>
                  </a:lnTo>
                  <a:lnTo>
                    <a:pt x="131" y="1838"/>
                  </a:lnTo>
                  <a:lnTo>
                    <a:pt x="104" y="1831"/>
                  </a:lnTo>
                  <a:lnTo>
                    <a:pt x="85" y="1815"/>
                  </a:lnTo>
                  <a:lnTo>
                    <a:pt x="70" y="1796"/>
                  </a:lnTo>
                  <a:lnTo>
                    <a:pt x="66" y="1769"/>
                  </a:lnTo>
                  <a:lnTo>
                    <a:pt x="66" y="1527"/>
                  </a:lnTo>
                  <a:lnTo>
                    <a:pt x="70" y="1485"/>
                  </a:lnTo>
                  <a:lnTo>
                    <a:pt x="89" y="1450"/>
                  </a:lnTo>
                  <a:lnTo>
                    <a:pt x="120" y="1419"/>
                  </a:lnTo>
                  <a:lnTo>
                    <a:pt x="154" y="1400"/>
                  </a:lnTo>
                  <a:lnTo>
                    <a:pt x="501" y="1285"/>
                  </a:lnTo>
                  <a:lnTo>
                    <a:pt x="509" y="1327"/>
                  </a:lnTo>
                  <a:lnTo>
                    <a:pt x="528" y="1361"/>
                  </a:lnTo>
                  <a:lnTo>
                    <a:pt x="555" y="1392"/>
                  </a:lnTo>
                  <a:lnTo>
                    <a:pt x="586" y="1419"/>
                  </a:lnTo>
                  <a:lnTo>
                    <a:pt x="559" y="1461"/>
                  </a:lnTo>
                  <a:lnTo>
                    <a:pt x="536" y="1508"/>
                  </a:lnTo>
                  <a:lnTo>
                    <a:pt x="528" y="1554"/>
                  </a:lnTo>
                  <a:lnTo>
                    <a:pt x="528" y="1600"/>
                  </a:lnTo>
                  <a:lnTo>
                    <a:pt x="540" y="1619"/>
                  </a:lnTo>
                  <a:lnTo>
                    <a:pt x="555" y="1627"/>
                  </a:lnTo>
                  <a:lnTo>
                    <a:pt x="586" y="1631"/>
                  </a:lnTo>
                  <a:lnTo>
                    <a:pt x="629" y="1623"/>
                  </a:lnTo>
                  <a:lnTo>
                    <a:pt x="671" y="1611"/>
                  </a:lnTo>
                  <a:lnTo>
                    <a:pt x="713" y="1588"/>
                  </a:lnTo>
                  <a:lnTo>
                    <a:pt x="748" y="1558"/>
                  </a:lnTo>
                  <a:lnTo>
                    <a:pt x="771" y="1531"/>
                  </a:lnTo>
                  <a:lnTo>
                    <a:pt x="790" y="1504"/>
                  </a:lnTo>
                  <a:lnTo>
                    <a:pt x="810" y="1531"/>
                  </a:lnTo>
                  <a:lnTo>
                    <a:pt x="833" y="1558"/>
                  </a:lnTo>
                  <a:lnTo>
                    <a:pt x="868" y="1588"/>
                  </a:lnTo>
                  <a:lnTo>
                    <a:pt x="910" y="1611"/>
                  </a:lnTo>
                  <a:lnTo>
                    <a:pt x="952" y="1623"/>
                  </a:lnTo>
                  <a:lnTo>
                    <a:pt x="995" y="1631"/>
                  </a:lnTo>
                  <a:lnTo>
                    <a:pt x="1026" y="1627"/>
                  </a:lnTo>
                  <a:lnTo>
                    <a:pt x="1041" y="1619"/>
                  </a:lnTo>
                  <a:lnTo>
                    <a:pt x="1049" y="1600"/>
                  </a:lnTo>
                  <a:lnTo>
                    <a:pt x="1053" y="1554"/>
                  </a:lnTo>
                  <a:lnTo>
                    <a:pt x="1041" y="1508"/>
                  </a:lnTo>
                  <a:lnTo>
                    <a:pt x="1022" y="1461"/>
                  </a:lnTo>
                  <a:lnTo>
                    <a:pt x="991" y="1419"/>
                  </a:lnTo>
                  <a:lnTo>
                    <a:pt x="1026" y="1392"/>
                  </a:lnTo>
                  <a:lnTo>
                    <a:pt x="1049" y="1361"/>
                  </a:lnTo>
                  <a:lnTo>
                    <a:pt x="1068" y="1327"/>
                  </a:lnTo>
                  <a:lnTo>
                    <a:pt x="1080" y="1285"/>
                  </a:lnTo>
                  <a:lnTo>
                    <a:pt x="1423" y="1400"/>
                  </a:lnTo>
                  <a:lnTo>
                    <a:pt x="1461" y="1419"/>
                  </a:lnTo>
                  <a:lnTo>
                    <a:pt x="1492" y="1450"/>
                  </a:lnTo>
                  <a:lnTo>
                    <a:pt x="1507" y="1485"/>
                  </a:lnTo>
                  <a:lnTo>
                    <a:pt x="1515" y="1527"/>
                  </a:lnTo>
                  <a:lnTo>
                    <a:pt x="1515" y="17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71805B-031A-4629-8873-904BB441F574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C6A434-79D4-4D5C-9920-61C098B3FE31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29" name="Freeform 159">
                <a:extLst>
                  <a:ext uri="{FF2B5EF4-FFF2-40B4-BE49-F238E27FC236}">
                    <a16:creationId xmlns:a16="http://schemas.microsoft.com/office/drawing/2014/main" id="{C3BA5486-EFD1-4315-AEE6-500FAC74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CBE0E8C-258A-4863-85A8-69A90E39688B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4B1C87-459F-487C-8AC8-48735749D50A}"/>
                </a:ext>
              </a:extLst>
            </p:cNvPr>
            <p:cNvSpPr/>
            <p:nvPr/>
          </p:nvSpPr>
          <p:spPr>
            <a:xfrm flipH="1">
              <a:off x="11354416" y="0"/>
              <a:ext cx="6473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10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2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7ED1E8D0-4DDE-4529-A815-2D627E45BDA5}"/>
              </a:ext>
            </a:extLst>
          </p:cNvPr>
          <p:cNvSpPr/>
          <p:nvPr/>
        </p:nvSpPr>
        <p:spPr>
          <a:xfrm flipH="1">
            <a:off x="-11009" y="323"/>
            <a:ext cx="299215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8123A1DC-C63A-4562-AB66-8D2408D9F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 t="34350" r="6819"/>
          <a:stretch/>
        </p:blipFill>
        <p:spPr>
          <a:xfrm>
            <a:off x="42719" y="3607576"/>
            <a:ext cx="2744067" cy="3162191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EA606CE3-5B48-4049-BCD5-FAC522BF2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40" b="16300"/>
          <a:stretch/>
        </p:blipFill>
        <p:spPr>
          <a:xfrm rot="16200000">
            <a:off x="-284563" y="460284"/>
            <a:ext cx="3415026" cy="2795774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B04E99FC-D3EF-496D-8543-55C894DC4E7E}"/>
              </a:ext>
            </a:extLst>
          </p:cNvPr>
          <p:cNvSpPr/>
          <p:nvPr/>
        </p:nvSpPr>
        <p:spPr>
          <a:xfrm>
            <a:off x="2856908" y="-642"/>
            <a:ext cx="9363546" cy="68643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A68EAB4-1433-4CC2-9B67-90F66235195C}"/>
              </a:ext>
            </a:extLst>
          </p:cNvPr>
          <p:cNvSpPr/>
          <p:nvPr/>
        </p:nvSpPr>
        <p:spPr>
          <a:xfrm>
            <a:off x="2957527" y="1092850"/>
            <a:ext cx="9318047" cy="5291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A9E12D7-54E9-4A2F-9FD9-4FB30297400C}"/>
              </a:ext>
            </a:extLst>
          </p:cNvPr>
          <p:cNvGrpSpPr/>
          <p:nvPr/>
        </p:nvGrpSpPr>
        <p:grpSpPr>
          <a:xfrm>
            <a:off x="4564037" y="2748572"/>
            <a:ext cx="1547395" cy="811704"/>
            <a:chOff x="3913901" y="5865040"/>
            <a:chExt cx="3322518" cy="1730427"/>
          </a:xfrm>
        </p:grpSpPr>
        <p:cxnSp>
          <p:nvCxnSpPr>
            <p:cNvPr id="84" name="直接连接符 84">
              <a:extLst>
                <a:ext uri="{FF2B5EF4-FFF2-40B4-BE49-F238E27FC236}">
                  <a16:creationId xmlns:a16="http://schemas.microsoft.com/office/drawing/2014/main" id="{F18DDFDD-EF45-428B-BE9E-21F5CF151B64}"/>
                </a:ext>
              </a:extLst>
            </p:cNvPr>
            <p:cNvCxnSpPr/>
            <p:nvPr/>
          </p:nvCxnSpPr>
          <p:spPr>
            <a:xfrm flipV="1">
              <a:off x="5664990" y="6731857"/>
              <a:ext cx="1571429" cy="0"/>
            </a:xfrm>
            <a:prstGeom prst="line">
              <a:avLst/>
            </a:prstGeom>
            <a:noFill/>
            <a:ln w="38100" cap="flat" cmpd="sng" algn="ctr">
              <a:solidFill>
                <a:srgbClr val="445469"/>
              </a:solidFill>
              <a:prstDash val="solid"/>
              <a:miter lim="800000"/>
              <a:tailEnd type="oval"/>
            </a:ln>
            <a:effectLst/>
          </p:spPr>
        </p:cxnSp>
        <p:sp>
          <p:nvSpPr>
            <p:cNvPr id="85" name="弧形 85">
              <a:extLst>
                <a:ext uri="{FF2B5EF4-FFF2-40B4-BE49-F238E27FC236}">
                  <a16:creationId xmlns:a16="http://schemas.microsoft.com/office/drawing/2014/main" id="{8C099202-BB75-44B1-AE8F-0699BA448A76}"/>
                </a:ext>
              </a:extLst>
            </p:cNvPr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 cap="flat" cmpd="sng" algn="ctr">
              <a:solidFill>
                <a:srgbClr val="4454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F21FF-6B84-4A20-BE33-39C2636CC22D}"/>
              </a:ext>
            </a:extLst>
          </p:cNvPr>
          <p:cNvGrpSpPr/>
          <p:nvPr/>
        </p:nvGrpSpPr>
        <p:grpSpPr>
          <a:xfrm>
            <a:off x="3089949" y="2713552"/>
            <a:ext cx="863978" cy="870416"/>
            <a:chOff x="7683929" y="9649657"/>
            <a:chExt cx="1999231" cy="199975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6696106-6AF2-4331-8C91-32A91C49CDBE}"/>
                </a:ext>
              </a:extLst>
            </p:cNvPr>
            <p:cNvGrpSpPr/>
            <p:nvPr/>
          </p:nvGrpSpPr>
          <p:grpSpPr>
            <a:xfrm rot="21316916">
              <a:off x="7683929" y="9649657"/>
              <a:ext cx="1999231" cy="1999752"/>
              <a:chOff x="5013110" y="5059616"/>
              <a:chExt cx="3378533" cy="3379413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1F324F8-BCE5-45B9-A0C8-554A96817DD5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rgbClr val="1EA185">
                  <a:lumMod val="60000"/>
                  <a:lumOff val="40000"/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94FAC00-72D5-4436-B9A4-1893C7BB62A2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1EA18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88" name="Freeform 3">
              <a:extLst>
                <a:ext uri="{FF2B5EF4-FFF2-40B4-BE49-F238E27FC236}">
                  <a16:creationId xmlns:a16="http://schemas.microsoft.com/office/drawing/2014/main" id="{82BEDD1F-13C6-45AB-8E07-E07EB2680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0770" y="10295371"/>
              <a:ext cx="804670" cy="648009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8A4214D-1EBF-44D9-BBB6-C9CED1ED9053}"/>
              </a:ext>
            </a:extLst>
          </p:cNvPr>
          <p:cNvGrpSpPr/>
          <p:nvPr/>
        </p:nvGrpSpPr>
        <p:grpSpPr>
          <a:xfrm>
            <a:off x="7871298" y="2713734"/>
            <a:ext cx="863978" cy="870416"/>
            <a:chOff x="14361737" y="2978422"/>
            <a:chExt cx="1999231" cy="199975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B25E2B-C161-4470-847D-46E48493D787}"/>
                </a:ext>
              </a:extLst>
            </p:cNvPr>
            <p:cNvGrpSpPr/>
            <p:nvPr/>
          </p:nvGrpSpPr>
          <p:grpSpPr>
            <a:xfrm rot="21316916">
              <a:off x="14361737" y="2978422"/>
              <a:ext cx="1999231" cy="1999752"/>
              <a:chOff x="5013110" y="5059616"/>
              <a:chExt cx="3378533" cy="3379413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FC3CA38-F060-4A04-AF6E-DE71B0B2DB7E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rgbClr val="BD392F">
                  <a:lumMod val="60000"/>
                  <a:lumOff val="40000"/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4721D03-F80C-485E-BB53-A009B672A723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BD392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4209E02C-18EB-400F-920E-12082FC06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4064" y="3584307"/>
              <a:ext cx="747702" cy="747708"/>
            </a:xfrm>
            <a:custGeom>
              <a:avLst/>
              <a:gdLst>
                <a:gd name="T0" fmla="*/ 230 w 461"/>
                <a:gd name="T1" fmla="*/ 8 h 461"/>
                <a:gd name="T2" fmla="*/ 230 w 461"/>
                <a:gd name="T3" fmla="*/ 8 h 461"/>
                <a:gd name="T4" fmla="*/ 0 w 461"/>
                <a:gd name="T5" fmla="*/ 239 h 461"/>
                <a:gd name="T6" fmla="*/ 230 w 461"/>
                <a:gd name="T7" fmla="*/ 460 h 461"/>
                <a:gd name="T8" fmla="*/ 460 w 461"/>
                <a:gd name="T9" fmla="*/ 230 h 461"/>
                <a:gd name="T10" fmla="*/ 230 w 461"/>
                <a:gd name="T11" fmla="*/ 8 h 461"/>
                <a:gd name="T12" fmla="*/ 230 w 461"/>
                <a:gd name="T13" fmla="*/ 35 h 461"/>
                <a:gd name="T14" fmla="*/ 230 w 461"/>
                <a:gd name="T15" fmla="*/ 35 h 461"/>
                <a:gd name="T16" fmla="*/ 319 w 461"/>
                <a:gd name="T17" fmla="*/ 53 h 461"/>
                <a:gd name="T18" fmla="*/ 291 w 461"/>
                <a:gd name="T19" fmla="*/ 106 h 461"/>
                <a:gd name="T20" fmla="*/ 230 w 461"/>
                <a:gd name="T21" fmla="*/ 97 h 461"/>
                <a:gd name="T22" fmla="*/ 168 w 461"/>
                <a:gd name="T23" fmla="*/ 106 h 461"/>
                <a:gd name="T24" fmla="*/ 141 w 461"/>
                <a:gd name="T25" fmla="*/ 53 h 461"/>
                <a:gd name="T26" fmla="*/ 230 w 461"/>
                <a:gd name="T27" fmla="*/ 35 h 461"/>
                <a:gd name="T28" fmla="*/ 106 w 461"/>
                <a:gd name="T29" fmla="*/ 292 h 461"/>
                <a:gd name="T30" fmla="*/ 106 w 461"/>
                <a:gd name="T31" fmla="*/ 292 h 461"/>
                <a:gd name="T32" fmla="*/ 53 w 461"/>
                <a:gd name="T33" fmla="*/ 327 h 461"/>
                <a:gd name="T34" fmla="*/ 35 w 461"/>
                <a:gd name="T35" fmla="*/ 239 h 461"/>
                <a:gd name="T36" fmla="*/ 53 w 461"/>
                <a:gd name="T37" fmla="*/ 141 h 461"/>
                <a:gd name="T38" fmla="*/ 106 w 461"/>
                <a:gd name="T39" fmla="*/ 167 h 461"/>
                <a:gd name="T40" fmla="*/ 88 w 461"/>
                <a:gd name="T41" fmla="*/ 230 h 461"/>
                <a:gd name="T42" fmla="*/ 106 w 461"/>
                <a:gd name="T43" fmla="*/ 292 h 461"/>
                <a:gd name="T44" fmla="*/ 230 w 461"/>
                <a:gd name="T45" fmla="*/ 433 h 461"/>
                <a:gd name="T46" fmla="*/ 230 w 461"/>
                <a:gd name="T47" fmla="*/ 433 h 461"/>
                <a:gd name="T48" fmla="*/ 141 w 461"/>
                <a:gd name="T49" fmla="*/ 407 h 461"/>
                <a:gd name="T50" fmla="*/ 168 w 461"/>
                <a:gd name="T51" fmla="*/ 354 h 461"/>
                <a:gd name="T52" fmla="*/ 230 w 461"/>
                <a:gd name="T53" fmla="*/ 372 h 461"/>
                <a:gd name="T54" fmla="*/ 291 w 461"/>
                <a:gd name="T55" fmla="*/ 354 h 461"/>
                <a:gd name="T56" fmla="*/ 319 w 461"/>
                <a:gd name="T57" fmla="*/ 407 h 461"/>
                <a:gd name="T58" fmla="*/ 230 w 461"/>
                <a:gd name="T59" fmla="*/ 433 h 461"/>
                <a:gd name="T60" fmla="*/ 230 w 461"/>
                <a:gd name="T61" fmla="*/ 345 h 461"/>
                <a:gd name="T62" fmla="*/ 230 w 461"/>
                <a:gd name="T63" fmla="*/ 345 h 461"/>
                <a:gd name="T64" fmla="*/ 124 w 461"/>
                <a:gd name="T65" fmla="*/ 230 h 461"/>
                <a:gd name="T66" fmla="*/ 230 w 461"/>
                <a:gd name="T67" fmla="*/ 123 h 461"/>
                <a:gd name="T68" fmla="*/ 336 w 461"/>
                <a:gd name="T69" fmla="*/ 230 h 461"/>
                <a:gd name="T70" fmla="*/ 230 w 461"/>
                <a:gd name="T71" fmla="*/ 345 h 461"/>
                <a:gd name="T72" fmla="*/ 354 w 461"/>
                <a:gd name="T73" fmla="*/ 292 h 461"/>
                <a:gd name="T74" fmla="*/ 354 w 461"/>
                <a:gd name="T75" fmla="*/ 292 h 461"/>
                <a:gd name="T76" fmla="*/ 372 w 461"/>
                <a:gd name="T77" fmla="*/ 230 h 461"/>
                <a:gd name="T78" fmla="*/ 354 w 461"/>
                <a:gd name="T79" fmla="*/ 167 h 461"/>
                <a:gd name="T80" fmla="*/ 407 w 461"/>
                <a:gd name="T81" fmla="*/ 141 h 461"/>
                <a:gd name="T82" fmla="*/ 425 w 461"/>
                <a:gd name="T83" fmla="*/ 230 h 461"/>
                <a:gd name="T84" fmla="*/ 407 w 461"/>
                <a:gd name="T85" fmla="*/ 327 h 461"/>
                <a:gd name="T86" fmla="*/ 354 w 461"/>
                <a:gd name="T87" fmla="*/ 29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1A18E3F-ED3B-43F7-A2DE-B38CD8DDAE75}"/>
              </a:ext>
            </a:extLst>
          </p:cNvPr>
          <p:cNvGrpSpPr/>
          <p:nvPr/>
        </p:nvGrpSpPr>
        <p:grpSpPr>
          <a:xfrm>
            <a:off x="6180832" y="2709258"/>
            <a:ext cx="863978" cy="870416"/>
            <a:chOff x="12208441" y="5274469"/>
            <a:chExt cx="1999231" cy="19997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F23E6E3-F130-41D0-BD89-E963125FF7B1}"/>
                </a:ext>
              </a:extLst>
            </p:cNvPr>
            <p:cNvGrpSpPr/>
            <p:nvPr/>
          </p:nvGrpSpPr>
          <p:grpSpPr>
            <a:xfrm rot="21316916">
              <a:off x="12208441" y="5274469"/>
              <a:ext cx="1999231" cy="1999752"/>
              <a:chOff x="5013110" y="5059616"/>
              <a:chExt cx="3378533" cy="337941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04B5617-973C-4FDE-98A1-937015B391DD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rgbClr val="F29B26">
                  <a:lumMod val="60000"/>
                  <a:lumOff val="40000"/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7C827AA-7E05-4205-919A-CF616CF284A9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F29B2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98" name="Freeform 101">
              <a:extLst>
                <a:ext uri="{FF2B5EF4-FFF2-40B4-BE49-F238E27FC236}">
                  <a16:creationId xmlns:a16="http://schemas.microsoft.com/office/drawing/2014/main" id="{8A76B029-C68C-4122-8086-8727EB0B6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5009" y="5933249"/>
              <a:ext cx="804670" cy="619524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8CBAA1B-BDF6-4283-A4E4-C4B91749E4BE}"/>
              </a:ext>
            </a:extLst>
          </p:cNvPr>
          <p:cNvGrpSpPr/>
          <p:nvPr/>
        </p:nvGrpSpPr>
        <p:grpSpPr>
          <a:xfrm>
            <a:off x="4486115" y="2706679"/>
            <a:ext cx="863978" cy="870416"/>
            <a:chOff x="9907711" y="7463571"/>
            <a:chExt cx="1999231" cy="199975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04A6F71-2A8F-4046-B4B3-0834F7AA0F58}"/>
                </a:ext>
              </a:extLst>
            </p:cNvPr>
            <p:cNvGrpSpPr/>
            <p:nvPr/>
          </p:nvGrpSpPr>
          <p:grpSpPr>
            <a:xfrm rot="21316916">
              <a:off x="9907711" y="7463571"/>
              <a:ext cx="1999231" cy="1999752"/>
              <a:chOff x="5013110" y="5059616"/>
              <a:chExt cx="3378533" cy="3379413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78F4765-D0BB-436F-BD3E-2F8DA9FF5044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rgbClr val="9BBB5C">
                  <a:lumMod val="60000"/>
                  <a:lumOff val="40000"/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595D8C-BEFA-4F1C-AD6E-4B6A06EE0CEC}"/>
                  </a:ext>
                </a:extLst>
              </p:cNvPr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rgbClr val="9BBB5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241C42BC-9A0B-4921-9BB6-4CA77AAC1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8124" y="8136492"/>
              <a:ext cx="804676" cy="541196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1F60805-A91B-492F-8417-6ABA94335C56}"/>
              </a:ext>
            </a:extLst>
          </p:cNvPr>
          <p:cNvGrpSpPr/>
          <p:nvPr/>
        </p:nvGrpSpPr>
        <p:grpSpPr>
          <a:xfrm>
            <a:off x="6257049" y="2748572"/>
            <a:ext cx="1547395" cy="811704"/>
            <a:chOff x="3913901" y="5865040"/>
            <a:chExt cx="3322518" cy="1730427"/>
          </a:xfrm>
        </p:grpSpPr>
        <p:cxnSp>
          <p:nvCxnSpPr>
            <p:cNvPr id="107" name="直接连接符 84">
              <a:extLst>
                <a:ext uri="{FF2B5EF4-FFF2-40B4-BE49-F238E27FC236}">
                  <a16:creationId xmlns:a16="http://schemas.microsoft.com/office/drawing/2014/main" id="{B8D2029E-C796-4D57-B715-D9722CB5A7A8}"/>
                </a:ext>
              </a:extLst>
            </p:cNvPr>
            <p:cNvCxnSpPr/>
            <p:nvPr/>
          </p:nvCxnSpPr>
          <p:spPr>
            <a:xfrm flipV="1">
              <a:off x="5664989" y="6731856"/>
              <a:ext cx="1571430" cy="1"/>
            </a:xfrm>
            <a:prstGeom prst="line">
              <a:avLst/>
            </a:prstGeom>
            <a:noFill/>
            <a:ln w="38100" cap="flat" cmpd="sng" algn="ctr">
              <a:solidFill>
                <a:srgbClr val="445469"/>
              </a:solidFill>
              <a:prstDash val="solid"/>
              <a:miter lim="800000"/>
              <a:tailEnd type="oval"/>
            </a:ln>
            <a:effectLst/>
          </p:spPr>
        </p:cxnSp>
        <p:sp>
          <p:nvSpPr>
            <p:cNvPr id="108" name="弧形 85">
              <a:extLst>
                <a:ext uri="{FF2B5EF4-FFF2-40B4-BE49-F238E27FC236}">
                  <a16:creationId xmlns:a16="http://schemas.microsoft.com/office/drawing/2014/main" id="{852B2653-2C0D-4AE6-8391-BBEDA1AB6DF7}"/>
                </a:ext>
              </a:extLst>
            </p:cNvPr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 cap="flat" cmpd="sng" algn="ctr">
              <a:solidFill>
                <a:srgbClr val="4454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5C8639F-48BE-498A-8920-6B6424B552D8}"/>
              </a:ext>
            </a:extLst>
          </p:cNvPr>
          <p:cNvGrpSpPr/>
          <p:nvPr/>
        </p:nvGrpSpPr>
        <p:grpSpPr>
          <a:xfrm>
            <a:off x="7947514" y="2748572"/>
            <a:ext cx="1547395" cy="811704"/>
            <a:chOff x="3913901" y="5865040"/>
            <a:chExt cx="3322518" cy="1730427"/>
          </a:xfrm>
        </p:grpSpPr>
        <p:cxnSp>
          <p:nvCxnSpPr>
            <p:cNvPr id="110" name="直接连接符 84">
              <a:extLst>
                <a:ext uri="{FF2B5EF4-FFF2-40B4-BE49-F238E27FC236}">
                  <a16:creationId xmlns:a16="http://schemas.microsoft.com/office/drawing/2014/main" id="{5FA473AC-8F5B-4230-A923-213A6423887C}"/>
                </a:ext>
              </a:extLst>
            </p:cNvPr>
            <p:cNvCxnSpPr/>
            <p:nvPr/>
          </p:nvCxnSpPr>
          <p:spPr>
            <a:xfrm flipV="1">
              <a:off x="5664989" y="6731856"/>
              <a:ext cx="1571430" cy="1"/>
            </a:xfrm>
            <a:prstGeom prst="line">
              <a:avLst/>
            </a:prstGeom>
            <a:noFill/>
            <a:ln w="38100" cap="flat" cmpd="sng" algn="ctr">
              <a:solidFill>
                <a:srgbClr val="445469"/>
              </a:solidFill>
              <a:prstDash val="solid"/>
              <a:miter lim="800000"/>
              <a:tailEnd type="oval"/>
            </a:ln>
            <a:effectLst/>
          </p:spPr>
        </p:cxnSp>
        <p:sp>
          <p:nvSpPr>
            <p:cNvPr id="111" name="弧形 85">
              <a:extLst>
                <a:ext uri="{FF2B5EF4-FFF2-40B4-BE49-F238E27FC236}">
                  <a16:creationId xmlns:a16="http://schemas.microsoft.com/office/drawing/2014/main" id="{A919BDFF-D531-4238-8DB0-32926A29E572}"/>
                </a:ext>
              </a:extLst>
            </p:cNvPr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 cap="flat" cmpd="sng" algn="ctr">
              <a:solidFill>
                <a:srgbClr val="4454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921044-B111-46E3-B1BF-1C8EAD53B884}"/>
              </a:ext>
            </a:extLst>
          </p:cNvPr>
          <p:cNvGrpSpPr/>
          <p:nvPr/>
        </p:nvGrpSpPr>
        <p:grpSpPr>
          <a:xfrm>
            <a:off x="3160076" y="2748572"/>
            <a:ext cx="1342195" cy="811704"/>
            <a:chOff x="3913901" y="5865040"/>
            <a:chExt cx="2663747" cy="1730427"/>
          </a:xfrm>
        </p:grpSpPr>
        <p:cxnSp>
          <p:nvCxnSpPr>
            <p:cNvPr id="113" name="直接连接符 84">
              <a:extLst>
                <a:ext uri="{FF2B5EF4-FFF2-40B4-BE49-F238E27FC236}">
                  <a16:creationId xmlns:a16="http://schemas.microsoft.com/office/drawing/2014/main" id="{8E6378D3-719C-4601-8413-AB79C61C6CED}"/>
                </a:ext>
              </a:extLst>
            </p:cNvPr>
            <p:cNvCxnSpPr>
              <a:cxnSpLocks/>
            </p:cNvCxnSpPr>
            <p:nvPr/>
          </p:nvCxnSpPr>
          <p:spPr>
            <a:xfrm>
              <a:off x="5664989" y="6731857"/>
              <a:ext cx="912659" cy="0"/>
            </a:xfrm>
            <a:prstGeom prst="line">
              <a:avLst/>
            </a:prstGeom>
            <a:noFill/>
            <a:ln w="38100" cap="flat" cmpd="sng" algn="ctr">
              <a:solidFill>
                <a:srgbClr val="445469"/>
              </a:solidFill>
              <a:prstDash val="solid"/>
              <a:miter lim="800000"/>
              <a:tailEnd type="oval"/>
            </a:ln>
            <a:effectLst/>
          </p:spPr>
        </p:cxnSp>
        <p:sp>
          <p:nvSpPr>
            <p:cNvPr id="114" name="弧形 85">
              <a:extLst>
                <a:ext uri="{FF2B5EF4-FFF2-40B4-BE49-F238E27FC236}">
                  <a16:creationId xmlns:a16="http://schemas.microsoft.com/office/drawing/2014/main" id="{08997D79-4903-49FD-B365-5C8E6660230B}"/>
                </a:ext>
              </a:extLst>
            </p:cNvPr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 cap="flat" cmpd="sng" algn="ctr">
              <a:solidFill>
                <a:srgbClr val="4454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19CF88B-6A41-49B7-B040-01C37D1F72D4}"/>
              </a:ext>
            </a:extLst>
          </p:cNvPr>
          <p:cNvGrpSpPr/>
          <p:nvPr/>
        </p:nvGrpSpPr>
        <p:grpSpPr>
          <a:xfrm>
            <a:off x="9523796" y="2713602"/>
            <a:ext cx="863978" cy="870416"/>
            <a:chOff x="9907711" y="7463571"/>
            <a:chExt cx="1999231" cy="199975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BCD5323-5495-4954-AF55-E2CDF9D4BED9}"/>
                </a:ext>
              </a:extLst>
            </p:cNvPr>
            <p:cNvGrpSpPr/>
            <p:nvPr/>
          </p:nvGrpSpPr>
          <p:grpSpPr>
            <a:xfrm rot="21316916">
              <a:off x="9907711" y="7463571"/>
              <a:ext cx="1999231" cy="1999752"/>
              <a:chOff x="5013110" y="5059616"/>
              <a:chExt cx="3378533" cy="3379413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76A3477-17F3-4AAA-8B58-511D757B3BA1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rgbClr val="9BBB5C">
                  <a:lumMod val="60000"/>
                  <a:lumOff val="40000"/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8585A5BC-84E9-43DC-8ECF-5053FED33269}"/>
                  </a:ext>
                </a:extLst>
              </p:cNvPr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rgbClr val="9BBB5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117" name="Freeform 104">
              <a:extLst>
                <a:ext uri="{FF2B5EF4-FFF2-40B4-BE49-F238E27FC236}">
                  <a16:creationId xmlns:a16="http://schemas.microsoft.com/office/drawing/2014/main" id="{A3127A0F-925A-47F3-9927-16239E554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8124" y="8136492"/>
              <a:ext cx="804676" cy="541196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F1D031E5-734B-4A1E-9089-660FB3C5530A}"/>
              </a:ext>
            </a:extLst>
          </p:cNvPr>
          <p:cNvSpPr txBox="1"/>
          <p:nvPr/>
        </p:nvSpPr>
        <p:spPr>
          <a:xfrm>
            <a:off x="6178722" y="3587882"/>
            <a:ext cx="786038" cy="43085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 defTabSz="1828434"/>
            <a:r>
              <a:rPr lang="id-ID" sz="1600" b="1" dirty="0">
                <a:solidFill>
                  <a:srgbClr val="445469"/>
                </a:solidFill>
                <a:cs typeface="Lato Regular"/>
              </a:rPr>
              <a:t>20</a:t>
            </a:r>
            <a:r>
              <a:rPr lang="en-US" sz="1600" b="1" dirty="0">
                <a:solidFill>
                  <a:srgbClr val="445469"/>
                </a:solidFill>
                <a:cs typeface="Lato Regular"/>
              </a:rPr>
              <a:t>14</a:t>
            </a:r>
            <a:endParaRPr lang="id-ID" sz="1600" b="1" dirty="0">
              <a:solidFill>
                <a:srgbClr val="445469"/>
              </a:solidFill>
              <a:cs typeface="Lato Regular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E42AA4B-8568-4FE8-81CF-827C24BE8B61}"/>
              </a:ext>
            </a:extLst>
          </p:cNvPr>
          <p:cNvSpPr txBox="1"/>
          <p:nvPr/>
        </p:nvSpPr>
        <p:spPr>
          <a:xfrm>
            <a:off x="5032028" y="3792731"/>
            <a:ext cx="3318276" cy="942979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1400" dirty="0" err="1">
                <a:solidFill>
                  <a:srgbClr val="445469"/>
                </a:solidFill>
                <a:cs typeface="Lato Light"/>
              </a:rPr>
              <a:t>Fokus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peningkatan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mutu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dengan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pembaharuan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ijin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usaha</a:t>
            </a:r>
            <a:endParaRPr lang="en-US" sz="1400" dirty="0">
              <a:solidFill>
                <a:srgbClr val="445469"/>
              </a:solidFill>
              <a:cs typeface="Lato Light"/>
            </a:endParaRPr>
          </a:p>
          <a:p>
            <a:pPr algn="ctr" defTabSz="647570">
              <a:lnSpc>
                <a:spcPct val="120000"/>
              </a:lnSpc>
              <a:defRPr/>
            </a:pPr>
            <a:r>
              <a:rPr lang="en-US" sz="1400" dirty="0">
                <a:solidFill>
                  <a:srgbClr val="445469"/>
                </a:solidFill>
                <a:cs typeface="Lato Light"/>
              </a:rPr>
              <a:t> (SIUP, PIRT, HALAL, HAKI)</a:t>
            </a:r>
            <a:endParaRPr lang="es-ES" sz="1400" dirty="0">
              <a:solidFill>
                <a:srgbClr val="445469"/>
              </a:solidFill>
              <a:cs typeface="Lato Light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8C91336-B11B-4FB7-BB30-4E6D8578F91E}"/>
              </a:ext>
            </a:extLst>
          </p:cNvPr>
          <p:cNvSpPr txBox="1"/>
          <p:nvPr/>
        </p:nvSpPr>
        <p:spPr>
          <a:xfrm>
            <a:off x="9283220" y="3542189"/>
            <a:ext cx="1358309" cy="43085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 defTabSz="1828434"/>
            <a:r>
              <a:rPr lang="id-ID" sz="1600" b="1" dirty="0">
                <a:solidFill>
                  <a:srgbClr val="445469"/>
                </a:solidFill>
                <a:cs typeface="Lato Regular"/>
              </a:rPr>
              <a:t>201</a:t>
            </a:r>
            <a:r>
              <a:rPr lang="en-US" sz="1600" b="1" dirty="0">
                <a:solidFill>
                  <a:srgbClr val="445469"/>
                </a:solidFill>
                <a:cs typeface="Lato Regular"/>
              </a:rPr>
              <a:t>7 - 2018</a:t>
            </a:r>
            <a:endParaRPr lang="id-ID" sz="1600" b="1" dirty="0">
              <a:solidFill>
                <a:srgbClr val="445469"/>
              </a:solidFill>
              <a:cs typeface="Lato Regular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B76BA4-B427-48DF-AEE4-70BBB24B9459}"/>
              </a:ext>
            </a:extLst>
          </p:cNvPr>
          <p:cNvSpPr txBox="1"/>
          <p:nvPr/>
        </p:nvSpPr>
        <p:spPr>
          <a:xfrm>
            <a:off x="8571819" y="3790362"/>
            <a:ext cx="2646402" cy="120151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1400" dirty="0" err="1">
                <a:solidFill>
                  <a:srgbClr val="445469"/>
                </a:solidFill>
                <a:cs typeface="Lato Light"/>
              </a:rPr>
              <a:t>Penambahan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kapasitas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produksi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, offline &amp; online marketing,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perubahan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kemasan</a:t>
            </a:r>
            <a:endParaRPr lang="es-ES" sz="1400" dirty="0">
              <a:solidFill>
                <a:srgbClr val="445469"/>
              </a:solidFill>
              <a:cs typeface="Lato Light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D73EF0F-91F6-49F2-83A3-1BC4C48C0E6A}"/>
              </a:ext>
            </a:extLst>
          </p:cNvPr>
          <p:cNvSpPr txBox="1"/>
          <p:nvPr/>
        </p:nvSpPr>
        <p:spPr>
          <a:xfrm>
            <a:off x="7621342" y="2316754"/>
            <a:ext cx="1358310" cy="43085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 defTabSz="1828434"/>
            <a:r>
              <a:rPr lang="en-US" sz="1600" b="1" dirty="0">
                <a:solidFill>
                  <a:srgbClr val="445469"/>
                </a:solidFill>
                <a:cs typeface="Lato Regular"/>
              </a:rPr>
              <a:t>2015 - 2016</a:t>
            </a:r>
            <a:endParaRPr lang="id-ID" sz="1600" b="1" dirty="0">
              <a:solidFill>
                <a:srgbClr val="445469"/>
              </a:solidFill>
              <a:cs typeface="Lato Regular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4263BE-EB60-482C-AE6B-88FF612AE9CD}"/>
              </a:ext>
            </a:extLst>
          </p:cNvPr>
          <p:cNvSpPr txBox="1"/>
          <p:nvPr/>
        </p:nvSpPr>
        <p:spPr>
          <a:xfrm>
            <a:off x="6364888" y="1147435"/>
            <a:ext cx="3666440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 defTabSz="647570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445469"/>
                </a:solidFill>
                <a:cs typeface="Lato Light"/>
              </a:rPr>
              <a:t>Fokus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memperluas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market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dengan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memperkenalkan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ke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pasar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lebih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luas</a:t>
            </a:r>
            <a:endParaRPr lang="en-US" sz="1400" b="1" dirty="0">
              <a:solidFill>
                <a:srgbClr val="445469"/>
              </a:solidFill>
              <a:cs typeface="Lato Light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16AD210-9619-4E3A-A611-8240D7A6F64E}"/>
              </a:ext>
            </a:extLst>
          </p:cNvPr>
          <p:cNvSpPr txBox="1"/>
          <p:nvPr/>
        </p:nvSpPr>
        <p:spPr>
          <a:xfrm>
            <a:off x="3027357" y="3850429"/>
            <a:ext cx="1816641" cy="70169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1400" dirty="0" err="1">
                <a:solidFill>
                  <a:srgbClr val="445469"/>
                </a:solidFill>
                <a:cs typeface="Lato Light"/>
              </a:rPr>
              <a:t>Pertama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kali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usaha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dimulai</a:t>
            </a:r>
            <a:endParaRPr lang="es-ES" sz="1400" dirty="0">
              <a:solidFill>
                <a:srgbClr val="445469"/>
              </a:solidFill>
              <a:cs typeface="Lato Light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13688D3-D1BC-4B52-92F4-5122DB8E03B1}"/>
              </a:ext>
            </a:extLst>
          </p:cNvPr>
          <p:cNvSpPr txBox="1"/>
          <p:nvPr/>
        </p:nvSpPr>
        <p:spPr>
          <a:xfrm>
            <a:off x="3149898" y="3624442"/>
            <a:ext cx="786038" cy="43085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 defTabSz="1828434"/>
            <a:r>
              <a:rPr lang="id-ID" sz="1600" b="1" dirty="0">
                <a:solidFill>
                  <a:srgbClr val="445469"/>
                </a:solidFill>
                <a:cs typeface="Lato Regular"/>
              </a:rPr>
              <a:t>19</a:t>
            </a:r>
            <a:r>
              <a:rPr lang="en-US" sz="1600" b="1" dirty="0">
                <a:solidFill>
                  <a:srgbClr val="445469"/>
                </a:solidFill>
                <a:cs typeface="Lato Regular"/>
              </a:rPr>
              <a:t>68</a:t>
            </a:r>
            <a:endParaRPr lang="id-ID" sz="1600" b="1" dirty="0">
              <a:solidFill>
                <a:srgbClr val="445469"/>
              </a:solidFill>
              <a:cs typeface="Lato Regular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8317BC7-7C65-4A47-9679-36A965189114}"/>
              </a:ext>
            </a:extLst>
          </p:cNvPr>
          <p:cNvSpPr txBox="1"/>
          <p:nvPr/>
        </p:nvSpPr>
        <p:spPr>
          <a:xfrm>
            <a:off x="4242783" y="2351878"/>
            <a:ext cx="1358310" cy="43085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 defTabSz="1828434"/>
            <a:r>
              <a:rPr lang="id-ID" sz="1600" b="1" dirty="0">
                <a:solidFill>
                  <a:srgbClr val="445469"/>
                </a:solidFill>
                <a:cs typeface="Lato Regular"/>
              </a:rPr>
              <a:t>19</a:t>
            </a:r>
            <a:r>
              <a:rPr lang="en-US" sz="1600" b="1" dirty="0">
                <a:solidFill>
                  <a:srgbClr val="445469"/>
                </a:solidFill>
                <a:cs typeface="Lato Regular"/>
              </a:rPr>
              <a:t>68 - 2013</a:t>
            </a:r>
            <a:endParaRPr lang="id-ID" b="1" dirty="0">
              <a:solidFill>
                <a:srgbClr val="445469"/>
              </a:solidFill>
              <a:cs typeface="Lato Regular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780FE8A-2EEA-4D81-B8F7-7A79DFD2F486}"/>
              </a:ext>
            </a:extLst>
          </p:cNvPr>
          <p:cNvSpPr txBox="1"/>
          <p:nvPr/>
        </p:nvSpPr>
        <p:spPr>
          <a:xfrm>
            <a:off x="3561437" y="1479611"/>
            <a:ext cx="2733329" cy="99408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1400" dirty="0">
                <a:solidFill>
                  <a:srgbClr val="445469"/>
                </a:solidFill>
                <a:cs typeface="Lato Light"/>
              </a:rPr>
              <a:t>Usaha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terus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berkembang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&amp;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permintaan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terus</a:t>
            </a:r>
            <a:r>
              <a:rPr lang="en-US" sz="1400" dirty="0">
                <a:solidFill>
                  <a:srgbClr val="445469"/>
                </a:solidFill>
                <a:cs typeface="Lato Light"/>
              </a:rPr>
              <a:t> </a:t>
            </a:r>
            <a:r>
              <a:rPr lang="en-US" sz="1400" dirty="0" err="1">
                <a:solidFill>
                  <a:srgbClr val="445469"/>
                </a:solidFill>
                <a:cs typeface="Lato Light"/>
              </a:rPr>
              <a:t>bertambah</a:t>
            </a:r>
            <a:endParaRPr lang="es-ES" sz="1400" dirty="0">
              <a:solidFill>
                <a:srgbClr val="445469"/>
              </a:solidFill>
              <a:cs typeface="Lato Light"/>
            </a:endParaRPr>
          </a:p>
          <a:p>
            <a:pPr algn="ctr" defTabSz="647570">
              <a:spcBef>
                <a:spcPts val="600"/>
              </a:spcBef>
              <a:defRPr/>
            </a:pPr>
            <a:r>
              <a:rPr lang="es-ES" sz="1400" b="1" dirty="0">
                <a:solidFill>
                  <a:srgbClr val="445469"/>
                </a:solidFill>
                <a:cs typeface="Lato Light"/>
              </a:rPr>
              <a:t>SIUP, HO, PIRT</a:t>
            </a:r>
            <a:endParaRPr lang="en-US" sz="1400" b="1" dirty="0">
              <a:solidFill>
                <a:srgbClr val="445469"/>
              </a:solidFill>
              <a:cs typeface="Lato Light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7F9A30C-73C7-43D2-B922-91AC3330990C}"/>
              </a:ext>
            </a:extLst>
          </p:cNvPr>
          <p:cNvSpPr/>
          <p:nvPr/>
        </p:nvSpPr>
        <p:spPr>
          <a:xfrm>
            <a:off x="6997605" y="1871111"/>
            <a:ext cx="266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47570">
              <a:spcBef>
                <a:spcPts val="400"/>
              </a:spcBef>
              <a:defRPr/>
            </a:pP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Satria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Brand </a:t>
            </a: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Award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(2015), UKM Pangan </a:t>
            </a: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Award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(2016)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84E9C7E-0E96-4020-8D46-BA30CEC795F1}"/>
              </a:ext>
            </a:extLst>
          </p:cNvPr>
          <p:cNvSpPr/>
          <p:nvPr/>
        </p:nvSpPr>
        <p:spPr>
          <a:xfrm>
            <a:off x="7690191" y="1650610"/>
            <a:ext cx="1279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47570">
              <a:spcBef>
                <a:spcPts val="600"/>
              </a:spcBef>
              <a:defRPr/>
            </a:pP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Penghargaan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: 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E89EA53-F0C5-46ED-BD0B-2190625D8686}"/>
              </a:ext>
            </a:extLst>
          </p:cNvPr>
          <p:cNvSpPr/>
          <p:nvPr/>
        </p:nvSpPr>
        <p:spPr>
          <a:xfrm>
            <a:off x="6067174" y="4586138"/>
            <a:ext cx="1279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47570">
              <a:spcBef>
                <a:spcPts val="600"/>
              </a:spcBef>
              <a:defRPr/>
            </a:pP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Penghargaan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: 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7BEEC5-9E9F-407A-B4D9-67615F6B80BA}"/>
              </a:ext>
            </a:extLst>
          </p:cNvPr>
          <p:cNvSpPr/>
          <p:nvPr/>
        </p:nvSpPr>
        <p:spPr>
          <a:xfrm>
            <a:off x="5032028" y="4849843"/>
            <a:ext cx="2902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Produk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Pangan </a:t>
            </a: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Berdaya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</a:t>
            </a: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Saing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(2014)</a:t>
            </a:r>
            <a:endParaRPr lang="id-ID" sz="1400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0DC450C-FE2A-4326-99AD-28E59966995C}"/>
              </a:ext>
            </a:extLst>
          </p:cNvPr>
          <p:cNvSpPr/>
          <p:nvPr/>
        </p:nvSpPr>
        <p:spPr>
          <a:xfrm>
            <a:off x="2938478" y="693864"/>
            <a:ext cx="9281976" cy="3989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OUR JOURNEY</a:t>
            </a:r>
            <a:endParaRPr lang="id-ID" sz="1600" b="1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065FFA2-421D-41C1-BF34-241D13CB4A07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4D8AAE2-AF09-4762-B86C-56A270D94A54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155" name="Freeform 159">
                <a:extLst>
                  <a:ext uri="{FF2B5EF4-FFF2-40B4-BE49-F238E27FC236}">
                    <a16:creationId xmlns:a16="http://schemas.microsoft.com/office/drawing/2014/main" id="{D4A495EF-2354-4993-BEB5-8A38C494D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8A2CBAE8-7AA7-461D-A5FC-E78F98CA776C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4020BC0-4F84-4A11-9120-70896BF23081}"/>
                </a:ext>
              </a:extLst>
            </p:cNvPr>
            <p:cNvSpPr/>
            <p:nvPr/>
          </p:nvSpPr>
          <p:spPr>
            <a:xfrm flipH="1">
              <a:off x="11354415" y="-250"/>
              <a:ext cx="6473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11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4ABD498-7515-4739-B4F0-4D444FF90DC7}"/>
              </a:ext>
            </a:extLst>
          </p:cNvPr>
          <p:cNvSpPr/>
          <p:nvPr/>
        </p:nvSpPr>
        <p:spPr>
          <a:xfrm>
            <a:off x="9328486" y="4918967"/>
            <a:ext cx="1279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47570">
              <a:spcBef>
                <a:spcPts val="600"/>
              </a:spcBef>
              <a:defRPr/>
            </a:pP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Penghargaan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: 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8C00215-AD2F-47F0-8BF2-44D1274DA04A}"/>
              </a:ext>
            </a:extLst>
          </p:cNvPr>
          <p:cNvSpPr/>
          <p:nvPr/>
        </p:nvSpPr>
        <p:spPr>
          <a:xfrm>
            <a:off x="8724484" y="5185689"/>
            <a:ext cx="24757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Finalis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</a:t>
            </a: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Food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Startup Indonesia 2017</a:t>
            </a:r>
            <a:endParaRPr lang="id-ID" sz="1400" dirty="0"/>
          </a:p>
        </p:txBody>
      </p:sp>
      <p:sp>
        <p:nvSpPr>
          <p:cNvPr id="68" name="弧形 85">
            <a:extLst>
              <a:ext uri="{FF2B5EF4-FFF2-40B4-BE49-F238E27FC236}">
                <a16:creationId xmlns:a16="http://schemas.microsoft.com/office/drawing/2014/main" id="{BE4433B4-5297-453F-9821-C5DA33D222C7}"/>
              </a:ext>
            </a:extLst>
          </p:cNvPr>
          <p:cNvSpPr/>
          <p:nvPr/>
        </p:nvSpPr>
        <p:spPr>
          <a:xfrm rot="16200000">
            <a:off x="9556522" y="2727871"/>
            <a:ext cx="811704" cy="805912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flat" cmpd="sng" algn="ctr">
            <a:solidFill>
              <a:srgbClr val="44546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69" name="直接连接符 84">
            <a:extLst>
              <a:ext uri="{FF2B5EF4-FFF2-40B4-BE49-F238E27FC236}">
                <a16:creationId xmlns:a16="http://schemas.microsoft.com/office/drawing/2014/main" id="{B0D2827C-ED90-409D-8C0F-EC310EC61254}"/>
              </a:ext>
            </a:extLst>
          </p:cNvPr>
          <p:cNvCxnSpPr/>
          <p:nvPr/>
        </p:nvCxnSpPr>
        <p:spPr>
          <a:xfrm flipV="1">
            <a:off x="10357073" y="3148760"/>
            <a:ext cx="731861" cy="0"/>
          </a:xfrm>
          <a:prstGeom prst="line">
            <a:avLst/>
          </a:prstGeom>
          <a:noFill/>
          <a:ln w="38100" cap="flat" cmpd="sng" algn="ctr">
            <a:solidFill>
              <a:srgbClr val="445469"/>
            </a:solidFill>
            <a:prstDash val="solid"/>
            <a:miter lim="800000"/>
            <a:tailEnd type="oval"/>
          </a:ln>
          <a:effectLst/>
        </p:spPr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BF66A63-9ED1-4851-88BB-48D063D20808}"/>
              </a:ext>
            </a:extLst>
          </p:cNvPr>
          <p:cNvGrpSpPr/>
          <p:nvPr/>
        </p:nvGrpSpPr>
        <p:grpSpPr>
          <a:xfrm>
            <a:off x="11088934" y="2719968"/>
            <a:ext cx="863978" cy="870416"/>
            <a:chOff x="9907711" y="7463571"/>
            <a:chExt cx="1999231" cy="199975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A9FF804-F95B-4E0C-8821-0B1D91ECFBB3}"/>
                </a:ext>
              </a:extLst>
            </p:cNvPr>
            <p:cNvGrpSpPr/>
            <p:nvPr/>
          </p:nvGrpSpPr>
          <p:grpSpPr>
            <a:xfrm rot="21316916">
              <a:off x="9907711" y="7463571"/>
              <a:ext cx="1999231" cy="1999752"/>
              <a:chOff x="5013110" y="5059616"/>
              <a:chExt cx="3378533" cy="3379413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F38F158-1E62-47B0-8CA9-3E41E0A27EED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rgbClr val="9BBB5C">
                  <a:lumMod val="60000"/>
                  <a:lumOff val="40000"/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02E6CC-A322-430E-85C6-CC67A3C3BD0E}"/>
                  </a:ext>
                </a:extLst>
              </p:cNvPr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rgbClr val="E8667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219419" tIns="109710" rIns="219419" bIns="109710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3" name="Freeform 104">
              <a:extLst>
                <a:ext uri="{FF2B5EF4-FFF2-40B4-BE49-F238E27FC236}">
                  <a16:creationId xmlns:a16="http://schemas.microsoft.com/office/drawing/2014/main" id="{6DAB1FAA-A48D-45B8-8260-DA0698CE2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8124" y="8136492"/>
              <a:ext cx="804676" cy="541196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5DEFB89D-7A68-4E42-99C6-2A363592E9B6}"/>
              </a:ext>
            </a:extLst>
          </p:cNvPr>
          <p:cNvSpPr/>
          <p:nvPr/>
        </p:nvSpPr>
        <p:spPr>
          <a:xfrm>
            <a:off x="8732921" y="5637846"/>
            <a:ext cx="2475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solidFill>
                  <a:srgbClr val="445469"/>
                </a:solidFill>
                <a:cs typeface="Lato Light"/>
              </a:rPr>
              <a:t>IKM Pangan </a:t>
            </a:r>
            <a:r>
              <a:rPr lang="es-ES" sz="1400" b="1" dirty="0" err="1">
                <a:solidFill>
                  <a:srgbClr val="445469"/>
                </a:solidFill>
                <a:cs typeface="Lato Light"/>
              </a:rPr>
              <a:t>Award</a:t>
            </a:r>
            <a:r>
              <a:rPr lang="es-ES" sz="1400" b="1" dirty="0">
                <a:solidFill>
                  <a:srgbClr val="445469"/>
                </a:solidFill>
                <a:cs typeface="Lato Light"/>
              </a:rPr>
              <a:t> 2018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205501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7521BAF7-46E9-4131-B644-3266CC3777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6" t="-108" r="24840" b="108"/>
          <a:stretch/>
        </p:blipFill>
        <p:spPr>
          <a:xfrm>
            <a:off x="9755485" y="10326"/>
            <a:ext cx="2438401" cy="6858000"/>
          </a:xfrm>
        </p:spPr>
      </p:pic>
      <p:pic>
        <p:nvPicPr>
          <p:cNvPr id="3" name="Picture 2" descr="A picture containing tree, table, sitting&#10;&#10;Description generated with high confidence">
            <a:extLst>
              <a:ext uri="{FF2B5EF4-FFF2-40B4-BE49-F238E27FC236}">
                <a16:creationId xmlns:a16="http://schemas.microsoft.com/office/drawing/2014/main" id="{E4CE7181-5289-4944-8F35-18D5901CC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81"/>
          <a:stretch/>
        </p:blipFill>
        <p:spPr>
          <a:xfrm>
            <a:off x="9757411" y="-1816"/>
            <a:ext cx="2453794" cy="6858000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47EE54D-BBB5-4898-9FA1-3AC16CEEC80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t="-1" r="8409" b="-187"/>
          <a:stretch/>
        </p:blipFill>
        <p:spPr>
          <a:xfrm>
            <a:off x="4964292" y="2146422"/>
            <a:ext cx="2527159" cy="3590268"/>
          </a:xfr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44CE73D-92E3-471C-8027-C85447D414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6" t="57778" r="5609"/>
          <a:stretch/>
        </p:blipFill>
        <p:spPr>
          <a:xfrm>
            <a:off x="7421147" y="4406862"/>
            <a:ext cx="2333369" cy="29453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F18D62D-1589-4E52-9872-C353CFDB6C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0" r="37414"/>
          <a:stretch/>
        </p:blipFill>
        <p:spPr>
          <a:xfrm>
            <a:off x="12649" y="1457928"/>
            <a:ext cx="2838424" cy="40765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80DB21-5067-4905-887E-B931FD7381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8" b="19839"/>
          <a:stretch/>
        </p:blipFill>
        <p:spPr>
          <a:xfrm>
            <a:off x="0" y="30181"/>
            <a:ext cx="2673529" cy="16234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5DEA54-DD74-4895-B4D7-9DB6C2F4A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95" y="-17858"/>
            <a:ext cx="2377300" cy="2321328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CCAB791-5140-41BF-AEE4-5C2737CE3B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8" r="16338"/>
          <a:stretch>
            <a:fillRect/>
          </a:stretch>
        </p:blipFill>
        <p:spPr>
          <a:xfrm>
            <a:off x="2701394" y="-1816"/>
            <a:ext cx="2438401" cy="6858000"/>
          </a:xfrm>
        </p:spPr>
      </p:pic>
      <p:sp>
        <p:nvSpPr>
          <p:cNvPr id="27" name="Parallelogram 26">
            <a:extLst>
              <a:ext uri="{FF2B5EF4-FFF2-40B4-BE49-F238E27FC236}">
                <a16:creationId xmlns:a16="http://schemas.microsoft.com/office/drawing/2014/main" id="{410C1771-833A-4B01-B376-664C29CE324F}"/>
              </a:ext>
            </a:extLst>
          </p:cNvPr>
          <p:cNvSpPr/>
          <p:nvPr/>
        </p:nvSpPr>
        <p:spPr>
          <a:xfrm rot="5400000" flipH="1">
            <a:off x="4337028" y="3712286"/>
            <a:ext cx="1524304" cy="4795574"/>
          </a:xfrm>
          <a:prstGeom prst="parallelogram">
            <a:avLst>
              <a:gd name="adj" fmla="val 7109"/>
            </a:avLst>
          </a:prstGeom>
          <a:solidFill>
            <a:srgbClr val="40404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BB5E13A2-CD97-4BEF-A1FC-659450A19B40}"/>
              </a:ext>
            </a:extLst>
          </p:cNvPr>
          <p:cNvSpPr/>
          <p:nvPr/>
        </p:nvSpPr>
        <p:spPr>
          <a:xfrm rot="5400000" flipH="1">
            <a:off x="10183615" y="4867341"/>
            <a:ext cx="1546690" cy="2434628"/>
          </a:xfrm>
          <a:prstGeom prst="parallelogram">
            <a:avLst>
              <a:gd name="adj" fmla="val 7101"/>
            </a:avLst>
          </a:prstGeom>
          <a:solidFill>
            <a:srgbClr val="40404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A9B9556-8D27-4D6E-A838-3BCD05E8C4ED}"/>
              </a:ext>
            </a:extLst>
          </p:cNvPr>
          <p:cNvGrpSpPr/>
          <p:nvPr/>
        </p:nvGrpSpPr>
        <p:grpSpPr>
          <a:xfrm>
            <a:off x="3088198" y="5311310"/>
            <a:ext cx="4320011" cy="1426256"/>
            <a:chOff x="612307" y="8696501"/>
            <a:chExt cx="10116374" cy="228201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9BD51CB-864D-46F7-A8B4-20DB2BDA85A2}"/>
                </a:ext>
              </a:extLst>
            </p:cNvPr>
            <p:cNvSpPr/>
            <p:nvPr/>
          </p:nvSpPr>
          <p:spPr>
            <a:xfrm>
              <a:off x="612307" y="10188141"/>
              <a:ext cx="10116374" cy="790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Sebagai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juara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1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Nasiional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Produk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Olahan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Daging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Sapi</a:t>
              </a:r>
              <a:endParaRPr lang="en-US" sz="1125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Skala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Usaha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Menengah</a:t>
              </a:r>
              <a:endParaRPr lang="en-US" sz="1125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F67B36-23B9-4876-98FA-04595029BA25}"/>
                </a:ext>
              </a:extLst>
            </p:cNvPr>
            <p:cNvSpPr/>
            <p:nvPr/>
          </p:nvSpPr>
          <p:spPr>
            <a:xfrm>
              <a:off x="1991097" y="9344972"/>
              <a:ext cx="7551025" cy="947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UKM </a:t>
              </a: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Pangan</a:t>
              </a: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Award 2016</a:t>
              </a:r>
            </a:p>
            <a:p>
              <a:pPr algn="ctr">
                <a:lnSpc>
                  <a:spcPct val="120000"/>
                </a:lnSpc>
              </a:pP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Kementerian </a:t>
              </a: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Perdagangan</a:t>
              </a: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RI</a:t>
              </a:r>
              <a:endParaRPr lang="en-US" sz="1400" b="1" i="1" dirty="0">
                <a:solidFill>
                  <a:srgbClr val="FF0000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DE89B4C-933B-40F6-BEB1-5CE43BD1A8FF}"/>
                </a:ext>
              </a:extLst>
            </p:cNvPr>
            <p:cNvSpPr/>
            <p:nvPr/>
          </p:nvSpPr>
          <p:spPr>
            <a:xfrm>
              <a:off x="4544044" y="8696501"/>
              <a:ext cx="2333947" cy="919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2800" b="1" i="1" dirty="0">
                  <a:solidFill>
                    <a:srgbClr val="FF0000"/>
                  </a:solidFill>
                  <a:cs typeface="Segoe UI" panose="020B0502040204020203" pitchFamily="34" charset="0"/>
                </a:rPr>
                <a:t>0</a:t>
              </a:r>
              <a:r>
                <a:rPr lang="en-US" sz="2800" b="1" i="1" dirty="0">
                  <a:solidFill>
                    <a:srgbClr val="FF0000"/>
                  </a:solidFill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7F2F7-BFE1-4FFA-9342-1688B5D60DEB}"/>
              </a:ext>
            </a:extLst>
          </p:cNvPr>
          <p:cNvGrpSpPr/>
          <p:nvPr/>
        </p:nvGrpSpPr>
        <p:grpSpPr>
          <a:xfrm>
            <a:off x="11354415" y="-12879"/>
            <a:ext cx="677482" cy="669701"/>
            <a:chOff x="11354415" y="-12879"/>
            <a:chExt cx="677482" cy="669701"/>
          </a:xfrm>
          <a:solidFill>
            <a:srgbClr val="C00000"/>
          </a:solidFill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3386C35-588F-4E46-A529-C1E915C950E8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49" name="Freeform 159">
                <a:extLst>
                  <a:ext uri="{FF2B5EF4-FFF2-40B4-BE49-F238E27FC236}">
                    <a16:creationId xmlns:a16="http://schemas.microsoft.com/office/drawing/2014/main" id="{64D6B436-CC9E-482A-9FC6-AD296C0EB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3F47CE7-7309-4DC5-AE73-65DFD08C68F9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009106-2C2A-4370-AE7B-38E7FFBF3978}"/>
                </a:ext>
              </a:extLst>
            </p:cNvPr>
            <p:cNvSpPr/>
            <p:nvPr/>
          </p:nvSpPr>
          <p:spPr>
            <a:xfrm flipH="1">
              <a:off x="11354415" y="-250"/>
              <a:ext cx="6774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12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1390ABC8-032B-4EF8-9CBA-B42C4BD152A8}"/>
              </a:ext>
            </a:extLst>
          </p:cNvPr>
          <p:cNvSpPr/>
          <p:nvPr/>
        </p:nvSpPr>
        <p:spPr>
          <a:xfrm rot="5400000" flipH="1">
            <a:off x="588543" y="4761192"/>
            <a:ext cx="1524304" cy="2701395"/>
          </a:xfrm>
          <a:prstGeom prst="parallelogram">
            <a:avLst>
              <a:gd name="adj" fmla="val 7109"/>
            </a:avLst>
          </a:prstGeom>
          <a:solidFill>
            <a:srgbClr val="404040">
              <a:alpha val="85098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62F2CAD-31AE-4745-B375-A7E6B0014F35}"/>
              </a:ext>
            </a:extLst>
          </p:cNvPr>
          <p:cNvGrpSpPr/>
          <p:nvPr/>
        </p:nvGrpSpPr>
        <p:grpSpPr>
          <a:xfrm>
            <a:off x="-255241" y="5349293"/>
            <a:ext cx="3224526" cy="1436917"/>
            <a:chOff x="1588329" y="8701603"/>
            <a:chExt cx="7551025" cy="229906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B9B742-E31E-471F-B26B-96A51072501B}"/>
                </a:ext>
              </a:extLst>
            </p:cNvPr>
            <p:cNvSpPr/>
            <p:nvPr/>
          </p:nvSpPr>
          <p:spPr>
            <a:xfrm>
              <a:off x="2486569" y="10188141"/>
              <a:ext cx="6375962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Sebagai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Produk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Abon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Sapi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Favorit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Pilihan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Masyarakat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Jawa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Tengah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77C10E-8B83-4202-8C24-14221EBD1448}"/>
                </a:ext>
              </a:extLst>
            </p:cNvPr>
            <p:cNvSpPr/>
            <p:nvPr/>
          </p:nvSpPr>
          <p:spPr>
            <a:xfrm>
              <a:off x="1588329" y="9394914"/>
              <a:ext cx="7551025" cy="975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Satria</a:t>
              </a: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Brand Award 2015</a:t>
              </a:r>
            </a:p>
            <a:p>
              <a:pPr algn="ctr">
                <a:lnSpc>
                  <a:spcPct val="120000"/>
                </a:lnSpc>
              </a:pP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Suara</a:t>
              </a: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Merdeka </a:t>
              </a:r>
              <a:endParaRPr lang="en-US" sz="1400" b="1" i="1" dirty="0">
                <a:solidFill>
                  <a:srgbClr val="FF0000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DA3D16B-52C1-48FB-A454-3097DC2C3E9A}"/>
                </a:ext>
              </a:extLst>
            </p:cNvPr>
            <p:cNvSpPr/>
            <p:nvPr/>
          </p:nvSpPr>
          <p:spPr>
            <a:xfrm>
              <a:off x="4165448" y="8701603"/>
              <a:ext cx="2333947" cy="919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2800" b="1" i="1" dirty="0">
                  <a:solidFill>
                    <a:srgbClr val="FF0000"/>
                  </a:solidFill>
                  <a:cs typeface="Segoe UI" panose="020B0502040204020203" pitchFamily="34" charset="0"/>
                </a:rPr>
                <a:t>0</a:t>
              </a:r>
              <a:r>
                <a:rPr lang="en-US" sz="2800" b="1" i="1" dirty="0">
                  <a:solidFill>
                    <a:srgbClr val="FF0000"/>
                  </a:solidFill>
                  <a:cs typeface="Segoe UI" panose="020B0502040204020203" pitchFamily="34" charset="0"/>
                </a:rPr>
                <a:t>1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D604EE83-C718-4A50-A778-DC091F99E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t="7846" r="69786" b="47683"/>
          <a:stretch/>
        </p:blipFill>
        <p:spPr>
          <a:xfrm>
            <a:off x="7408208" y="1411084"/>
            <a:ext cx="2341433" cy="296923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17625B3-B2B8-45A8-B43D-35839309AF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8" t="6812" r="4237" b="61375"/>
          <a:stretch/>
        </p:blipFill>
        <p:spPr>
          <a:xfrm>
            <a:off x="7408209" y="-17739"/>
            <a:ext cx="2334338" cy="142518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FCE94A4-63CE-43F2-89D3-7159B0EB36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5" t="41927" r="17643" b="34853"/>
          <a:stretch/>
        </p:blipFill>
        <p:spPr>
          <a:xfrm>
            <a:off x="7406322" y="4382134"/>
            <a:ext cx="2376000" cy="746343"/>
          </a:xfrm>
          <a:prstGeom prst="rect">
            <a:avLst/>
          </a:prstGeom>
        </p:spPr>
      </p:pic>
      <p:sp>
        <p:nvSpPr>
          <p:cNvPr id="84" name="Parallelogram 83">
            <a:extLst>
              <a:ext uri="{FF2B5EF4-FFF2-40B4-BE49-F238E27FC236}">
                <a16:creationId xmlns:a16="http://schemas.microsoft.com/office/drawing/2014/main" id="{34C6D638-2D5A-4C49-BED4-01FAD2F7708A}"/>
              </a:ext>
            </a:extLst>
          </p:cNvPr>
          <p:cNvSpPr/>
          <p:nvPr/>
        </p:nvSpPr>
        <p:spPr>
          <a:xfrm rot="5400000" flipH="1">
            <a:off x="7819695" y="4930649"/>
            <a:ext cx="1524304" cy="2351050"/>
          </a:xfrm>
          <a:prstGeom prst="parallelogram">
            <a:avLst>
              <a:gd name="adj" fmla="val 7109"/>
            </a:avLst>
          </a:prstGeom>
          <a:solidFill>
            <a:srgbClr val="40404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64C6B9C-331F-4F9A-9408-D1ACF9D05BB0}"/>
              </a:ext>
            </a:extLst>
          </p:cNvPr>
          <p:cNvGrpSpPr/>
          <p:nvPr/>
        </p:nvGrpSpPr>
        <p:grpSpPr>
          <a:xfrm>
            <a:off x="7483058" y="5382952"/>
            <a:ext cx="2273345" cy="1440106"/>
            <a:chOff x="2745156" y="8696501"/>
            <a:chExt cx="5323600" cy="230417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EA1244-89BA-4E95-BCAA-4D08809E3323}"/>
                </a:ext>
              </a:extLst>
            </p:cNvPr>
            <p:cNvSpPr/>
            <p:nvPr/>
          </p:nvSpPr>
          <p:spPr>
            <a:xfrm>
              <a:off x="2745156" y="10188141"/>
              <a:ext cx="5323600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Sebagai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finalis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Food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StartUp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Indonesia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AC65692-6138-4005-9995-837BE9AA211D}"/>
                </a:ext>
              </a:extLst>
            </p:cNvPr>
            <p:cNvSpPr/>
            <p:nvPr/>
          </p:nvSpPr>
          <p:spPr>
            <a:xfrm>
              <a:off x="2842978" y="9344972"/>
              <a:ext cx="5028694" cy="975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Finalis</a:t>
              </a: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FSI 2017</a:t>
              </a:r>
            </a:p>
            <a:p>
              <a:pPr algn="ctr">
                <a:lnSpc>
                  <a:spcPct val="120000"/>
                </a:lnSpc>
              </a:pP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Badan</a:t>
              </a: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</a:t>
              </a: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Ekonomi</a:t>
              </a: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</a:t>
              </a: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Kreatif</a:t>
              </a:r>
              <a:endParaRPr lang="en-US" sz="1400" b="1" i="1" dirty="0">
                <a:solidFill>
                  <a:srgbClr val="FF0000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8C2CA35-B5FB-41C3-9CFC-E5E4C5956D26}"/>
                </a:ext>
              </a:extLst>
            </p:cNvPr>
            <p:cNvSpPr/>
            <p:nvPr/>
          </p:nvSpPr>
          <p:spPr>
            <a:xfrm>
              <a:off x="4544044" y="8696501"/>
              <a:ext cx="2333947" cy="919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2800" b="1" i="1" dirty="0">
                  <a:solidFill>
                    <a:srgbClr val="FF0000"/>
                  </a:solidFill>
                  <a:cs typeface="Segoe UI" panose="020B0502040204020203" pitchFamily="34" charset="0"/>
                </a:rPr>
                <a:t>0</a:t>
              </a:r>
              <a:r>
                <a:rPr lang="en-US" sz="2800" b="1" i="1" dirty="0">
                  <a:solidFill>
                    <a:srgbClr val="FF0000"/>
                  </a:solidFill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956C522-51E1-492F-8105-021C8180ADFB}"/>
              </a:ext>
            </a:extLst>
          </p:cNvPr>
          <p:cNvGrpSpPr/>
          <p:nvPr/>
        </p:nvGrpSpPr>
        <p:grpSpPr>
          <a:xfrm>
            <a:off x="9799603" y="5300984"/>
            <a:ext cx="2273345" cy="1426256"/>
            <a:chOff x="2745156" y="8696501"/>
            <a:chExt cx="5323600" cy="228201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46C8BAC-379A-4D55-AD39-E5D86398D18C}"/>
                </a:ext>
              </a:extLst>
            </p:cNvPr>
            <p:cNvSpPr/>
            <p:nvPr/>
          </p:nvSpPr>
          <p:spPr>
            <a:xfrm>
              <a:off x="2745156" y="10188141"/>
              <a:ext cx="5323600" cy="790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Sebagai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Juara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1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Kategori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Bumbu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Siap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Saji</a:t>
              </a:r>
              <a:endParaRPr lang="en-US" sz="1125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57C4EDF-30F7-432D-99A9-258920167A72}"/>
                </a:ext>
              </a:extLst>
            </p:cNvPr>
            <p:cNvSpPr/>
            <p:nvPr/>
          </p:nvSpPr>
          <p:spPr>
            <a:xfrm>
              <a:off x="2842978" y="9344972"/>
              <a:ext cx="5028694" cy="975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IKM </a:t>
              </a: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Pangan</a:t>
              </a: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Award 2018</a:t>
              </a:r>
            </a:p>
            <a:p>
              <a:pPr algn="ctr">
                <a:lnSpc>
                  <a:spcPct val="120000"/>
                </a:lnSpc>
              </a:pPr>
              <a:r>
                <a:rPr lang="en-US" sz="14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Jawa</a:t>
              </a:r>
              <a:r>
                <a:rPr lang="en-US" sz="14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Tengah</a:t>
              </a:r>
              <a:endParaRPr lang="en-US" sz="1400" b="1" i="1" dirty="0">
                <a:solidFill>
                  <a:srgbClr val="FF0000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F01D525-2C54-4666-895B-9B95FA16BF6C}"/>
                </a:ext>
              </a:extLst>
            </p:cNvPr>
            <p:cNvSpPr/>
            <p:nvPr/>
          </p:nvSpPr>
          <p:spPr>
            <a:xfrm>
              <a:off x="4544044" y="8696501"/>
              <a:ext cx="2333947" cy="919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2800" b="1" i="1" dirty="0">
                  <a:solidFill>
                    <a:srgbClr val="FF0000"/>
                  </a:solidFill>
                  <a:cs typeface="Segoe UI" panose="020B0502040204020203" pitchFamily="34" charset="0"/>
                </a:rPr>
                <a:t>0</a:t>
              </a:r>
              <a:r>
                <a:rPr lang="en-US" sz="2800" b="1" i="1" dirty="0">
                  <a:solidFill>
                    <a:srgbClr val="FF0000"/>
                  </a:solidFill>
                  <a:cs typeface="Segoe UI" panose="020B050204020402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806303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3AE86-33F2-429A-931D-0EC67C54E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976"/>
          <a:stretch/>
        </p:blipFill>
        <p:spPr>
          <a:xfrm>
            <a:off x="3575204" y="0"/>
            <a:ext cx="8656253" cy="685800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0" y="0"/>
            <a:ext cx="7048500" cy="6858000"/>
          </a:xfrm>
          <a:custGeom>
            <a:avLst/>
            <a:gdLst>
              <a:gd name="connsiteX0" fmla="*/ 0 w 7048500"/>
              <a:gd name="connsiteY0" fmla="*/ 0 h 6866180"/>
              <a:gd name="connsiteX1" fmla="*/ 3600450 w 7048500"/>
              <a:gd name="connsiteY1" fmla="*/ 0 h 6866180"/>
              <a:gd name="connsiteX2" fmla="*/ 3600450 w 7048500"/>
              <a:gd name="connsiteY2" fmla="*/ 14960 h 6866180"/>
              <a:gd name="connsiteX3" fmla="*/ 3615410 w 7048500"/>
              <a:gd name="connsiteY3" fmla="*/ 0 h 6866180"/>
              <a:gd name="connsiteX4" fmla="*/ 7048500 w 7048500"/>
              <a:gd name="connsiteY4" fmla="*/ 3433090 h 6866180"/>
              <a:gd name="connsiteX5" fmla="*/ 3615410 w 7048500"/>
              <a:gd name="connsiteY5" fmla="*/ 6866180 h 6866180"/>
              <a:gd name="connsiteX6" fmla="*/ 3600450 w 7048500"/>
              <a:gd name="connsiteY6" fmla="*/ 6851220 h 6866180"/>
              <a:gd name="connsiteX7" fmla="*/ 3600450 w 7048500"/>
              <a:gd name="connsiteY7" fmla="*/ 6858000 h 6866180"/>
              <a:gd name="connsiteX8" fmla="*/ 0 w 7048500"/>
              <a:gd name="connsiteY8" fmla="*/ 6858000 h 686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48500" h="6866180">
                <a:moveTo>
                  <a:pt x="0" y="0"/>
                </a:moveTo>
                <a:lnTo>
                  <a:pt x="3600450" y="0"/>
                </a:lnTo>
                <a:lnTo>
                  <a:pt x="3600450" y="14960"/>
                </a:lnTo>
                <a:lnTo>
                  <a:pt x="3615410" y="0"/>
                </a:lnTo>
                <a:lnTo>
                  <a:pt x="7048500" y="3433090"/>
                </a:lnTo>
                <a:lnTo>
                  <a:pt x="3615410" y="6866180"/>
                </a:lnTo>
                <a:lnTo>
                  <a:pt x="3600450" y="6851220"/>
                </a:lnTo>
                <a:lnTo>
                  <a:pt x="3600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2238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/>
        </p:nvSpPr>
        <p:spPr>
          <a:xfrm>
            <a:off x="5760920" y="2415167"/>
            <a:ext cx="2027666" cy="2027666"/>
          </a:xfrm>
          <a:prstGeom prst="diamond">
            <a:avLst/>
          </a:prstGeom>
          <a:solidFill>
            <a:schemeClr val="bg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5397006" y="-2500073"/>
            <a:ext cx="7941033" cy="7941033"/>
          </a:xfrm>
          <a:prstGeom prst="diamond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584" y="1272721"/>
            <a:ext cx="453608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Dampak</a:t>
            </a:r>
            <a:endParaRPr lang="en-US" sz="40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  <a:sym typeface="Bebas Neue" charset="0"/>
            </a:endParaRPr>
          </a:p>
          <a:p>
            <a:r>
              <a:rPr lang="en-US" sz="66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Sosial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08" y="3307992"/>
            <a:ext cx="2928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More you give, more you get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48495" y="3162350"/>
            <a:ext cx="57482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8508" y="3721257"/>
            <a:ext cx="321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Kesinambungan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usaha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ditentukan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oleh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dampak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sosial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(social impact) yang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dirasakan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oleh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masyarakat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baik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langsung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maupun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tidak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langsung</a:t>
            </a:r>
            <a:endParaRPr lang="en-US" sz="1200" dirty="0">
              <a:solidFill>
                <a:schemeClr val="bg1"/>
              </a:solidFill>
              <a:ea typeface="Poppins Light" charset="0"/>
              <a:cs typeface="Poppins Light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71805B-031A-4629-8873-904BB441F574}"/>
              </a:ext>
            </a:extLst>
          </p:cNvPr>
          <p:cNvGrpSpPr/>
          <p:nvPr/>
        </p:nvGrpSpPr>
        <p:grpSpPr>
          <a:xfrm>
            <a:off x="11354415" y="-12879"/>
            <a:ext cx="673393" cy="669701"/>
            <a:chOff x="11354415" y="-12879"/>
            <a:chExt cx="673393" cy="669701"/>
          </a:xfrm>
          <a:solidFill>
            <a:srgbClr val="C00000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C6A434-79D4-4D5C-9920-61C098B3FE31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29" name="Freeform 159">
                <a:extLst>
                  <a:ext uri="{FF2B5EF4-FFF2-40B4-BE49-F238E27FC236}">
                    <a16:creationId xmlns:a16="http://schemas.microsoft.com/office/drawing/2014/main" id="{C3BA5486-EFD1-4315-AEE6-500FAC74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CBE0E8C-258A-4863-85A8-69A90E39688B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4B1C87-459F-487C-8AC8-48735749D50A}"/>
                </a:ext>
              </a:extLst>
            </p:cNvPr>
            <p:cNvSpPr/>
            <p:nvPr/>
          </p:nvSpPr>
          <p:spPr>
            <a:xfrm flipH="1">
              <a:off x="11379452" y="-250"/>
              <a:ext cx="6483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13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" name="Shape 2824">
            <a:extLst>
              <a:ext uri="{FF2B5EF4-FFF2-40B4-BE49-F238E27FC236}">
                <a16:creationId xmlns:a16="http://schemas.microsoft.com/office/drawing/2014/main" id="{D66A6EF8-FC0A-46F0-94AA-F31B34F30974}"/>
              </a:ext>
            </a:extLst>
          </p:cNvPr>
          <p:cNvSpPr/>
          <p:nvPr/>
        </p:nvSpPr>
        <p:spPr>
          <a:xfrm>
            <a:off x="6428465" y="2967504"/>
            <a:ext cx="723686" cy="788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DD2238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4006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EA1D17D5-86EA-463D-A261-954234C0B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b="8280"/>
          <a:stretch/>
        </p:blipFill>
        <p:spPr>
          <a:xfrm>
            <a:off x="0" y="-27745"/>
            <a:ext cx="10405642" cy="688574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C05805B9-D77E-4AD7-87DA-28BE28376F5A}"/>
              </a:ext>
            </a:extLst>
          </p:cNvPr>
          <p:cNvSpPr/>
          <p:nvPr/>
        </p:nvSpPr>
        <p:spPr>
          <a:xfrm>
            <a:off x="0" y="-45248"/>
            <a:ext cx="12318960" cy="6903247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2581F5F1-67D6-4F5B-8DC0-6CF179F3061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t="5965" r="37024" b="28666"/>
          <a:stretch/>
        </p:blipFill>
        <p:spPr>
          <a:xfrm>
            <a:off x="3561586" y="3849348"/>
            <a:ext cx="1811984" cy="1809183"/>
          </a:xfrm>
          <a:ln w="28575">
            <a:solidFill>
              <a:srgbClr val="E86675"/>
            </a:solidFill>
          </a:ln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2D6253C-3BB2-4776-A828-B9F2291D7E4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0" t="37523" r="64187" b="41105"/>
          <a:stretch/>
        </p:blipFill>
        <p:spPr>
          <a:xfrm>
            <a:off x="5510523" y="3849348"/>
            <a:ext cx="1811984" cy="1809183"/>
          </a:xfrm>
          <a:ln w="28575">
            <a:solidFill>
              <a:srgbClr val="E86675"/>
            </a:solidFill>
          </a:ln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DB11D2B-BDBE-4932-89D4-3414B0E82F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" t="38899" r="61632" b="24255"/>
          <a:stretch/>
        </p:blipFill>
        <p:spPr>
          <a:xfrm>
            <a:off x="5510522" y="1909983"/>
            <a:ext cx="1811984" cy="1809183"/>
          </a:xfrm>
          <a:solidFill>
            <a:srgbClr val="6DC01A"/>
          </a:solidFill>
          <a:ln w="28575">
            <a:solidFill>
              <a:srgbClr val="E86675"/>
            </a:solidFill>
          </a:ln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56EB6E66-D660-48E4-A578-E8A47BA30C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r="16412"/>
          <a:stretch>
            <a:fillRect/>
          </a:stretch>
        </p:blipFill>
        <p:spPr>
          <a:xfrm>
            <a:off x="3561584" y="1909984"/>
            <a:ext cx="1811984" cy="1809183"/>
          </a:xfrm>
          <a:ln w="28575">
            <a:solidFill>
              <a:srgbClr val="E86675"/>
            </a:solidFill>
          </a:ln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474907-A26A-4482-9E65-8A8A8DB49306}"/>
              </a:ext>
            </a:extLst>
          </p:cNvPr>
          <p:cNvSpPr>
            <a:spLocks/>
          </p:cNvSpPr>
          <p:nvPr/>
        </p:nvSpPr>
        <p:spPr bwMode="auto">
          <a:xfrm flipH="1">
            <a:off x="4749231" y="3090879"/>
            <a:ext cx="1385629" cy="1386755"/>
          </a:xfrm>
          <a:custGeom>
            <a:avLst/>
            <a:gdLst>
              <a:gd name="connsiteX0" fmla="*/ 1037773 w 2075515"/>
              <a:gd name="connsiteY0" fmla="*/ 27804 h 2105264"/>
              <a:gd name="connsiteX1" fmla="*/ 871342 w 2075515"/>
              <a:gd name="connsiteY1" fmla="*/ 108729 h 2105264"/>
              <a:gd name="connsiteX2" fmla="*/ 558516 w 2075515"/>
              <a:gd name="connsiteY2" fmla="*/ 222603 h 2105264"/>
              <a:gd name="connsiteX3" fmla="*/ 303334 w 2075515"/>
              <a:gd name="connsiteY3" fmla="*/ 436645 h 2105264"/>
              <a:gd name="connsiteX4" fmla="*/ 136727 w 2075515"/>
              <a:gd name="connsiteY4" fmla="*/ 724846 h 2105264"/>
              <a:gd name="connsiteX5" fmla="*/ 79083 w 2075515"/>
              <a:gd name="connsiteY5" fmla="*/ 1052763 h 2105264"/>
              <a:gd name="connsiteX6" fmla="*/ 136727 w 2075515"/>
              <a:gd name="connsiteY6" fmla="*/ 1380679 h 2105264"/>
              <a:gd name="connsiteX7" fmla="*/ 303334 w 2075515"/>
              <a:gd name="connsiteY7" fmla="*/ 1668880 h 2105264"/>
              <a:gd name="connsiteX8" fmla="*/ 558516 w 2075515"/>
              <a:gd name="connsiteY8" fmla="*/ 1882922 h 2105264"/>
              <a:gd name="connsiteX9" fmla="*/ 871342 w 2075515"/>
              <a:gd name="connsiteY9" fmla="*/ 1996797 h 2105264"/>
              <a:gd name="connsiteX10" fmla="*/ 1204204 w 2075515"/>
              <a:gd name="connsiteY10" fmla="*/ 1996797 h 2105264"/>
              <a:gd name="connsiteX11" fmla="*/ 1517030 w 2075515"/>
              <a:gd name="connsiteY11" fmla="*/ 1882922 h 2105264"/>
              <a:gd name="connsiteX12" fmla="*/ 1772213 w 2075515"/>
              <a:gd name="connsiteY12" fmla="*/ 1668880 h 2105264"/>
              <a:gd name="connsiteX13" fmla="*/ 1938467 w 2075515"/>
              <a:gd name="connsiteY13" fmla="*/ 1380679 h 2105264"/>
              <a:gd name="connsiteX14" fmla="*/ 1996463 w 2075515"/>
              <a:gd name="connsiteY14" fmla="*/ 1052763 h 2105264"/>
              <a:gd name="connsiteX15" fmla="*/ 1938467 w 2075515"/>
              <a:gd name="connsiteY15" fmla="*/ 724846 h 2105264"/>
              <a:gd name="connsiteX16" fmla="*/ 1772213 w 2075515"/>
              <a:gd name="connsiteY16" fmla="*/ 436645 h 2105264"/>
              <a:gd name="connsiteX17" fmla="*/ 1517030 w 2075515"/>
              <a:gd name="connsiteY17" fmla="*/ 222603 h 2105264"/>
              <a:gd name="connsiteX18" fmla="*/ 1204204 w 2075515"/>
              <a:gd name="connsiteY18" fmla="*/ 108729 h 2105264"/>
              <a:gd name="connsiteX19" fmla="*/ 1037773 w 2075515"/>
              <a:gd name="connsiteY19" fmla="*/ 27804 h 2105264"/>
              <a:gd name="connsiteX20" fmla="*/ 1037774 w 2075515"/>
              <a:gd name="connsiteY20" fmla="*/ 0 h 2105264"/>
              <a:gd name="connsiteX21" fmla="*/ 1208720 w 2075515"/>
              <a:gd name="connsiteY21" fmla="*/ 83120 h 2105264"/>
              <a:gd name="connsiteX22" fmla="*/ 1530034 w 2075515"/>
              <a:gd name="connsiteY22" fmla="*/ 200085 h 2105264"/>
              <a:gd name="connsiteX23" fmla="*/ 1792140 w 2075515"/>
              <a:gd name="connsiteY23" fmla="*/ 419934 h 2105264"/>
              <a:gd name="connsiteX24" fmla="*/ 1962905 w 2075515"/>
              <a:gd name="connsiteY24" fmla="*/ 715954 h 2105264"/>
              <a:gd name="connsiteX25" fmla="*/ 2022475 w 2075515"/>
              <a:gd name="connsiteY25" fmla="*/ 1052768 h 2105264"/>
              <a:gd name="connsiteX26" fmla="*/ 1962905 w 2075515"/>
              <a:gd name="connsiteY26" fmla="*/ 1389581 h 2105264"/>
              <a:gd name="connsiteX27" fmla="*/ 1792140 w 2075515"/>
              <a:gd name="connsiteY27" fmla="*/ 1685602 h 2105264"/>
              <a:gd name="connsiteX28" fmla="*/ 1530034 w 2075515"/>
              <a:gd name="connsiteY28" fmla="*/ 1905451 h 2105264"/>
              <a:gd name="connsiteX29" fmla="*/ 1208720 w 2075515"/>
              <a:gd name="connsiteY29" fmla="*/ 2022415 h 2105264"/>
              <a:gd name="connsiteX30" fmla="*/ 866827 w 2075515"/>
              <a:gd name="connsiteY30" fmla="*/ 2022415 h 2105264"/>
              <a:gd name="connsiteX31" fmla="*/ 545513 w 2075515"/>
              <a:gd name="connsiteY31" fmla="*/ 1905451 h 2105264"/>
              <a:gd name="connsiteX32" fmla="*/ 283408 w 2075515"/>
              <a:gd name="connsiteY32" fmla="*/ 1685602 h 2105264"/>
              <a:gd name="connsiteX33" fmla="*/ 112281 w 2075515"/>
              <a:gd name="connsiteY33" fmla="*/ 1389581 h 2105264"/>
              <a:gd name="connsiteX34" fmla="*/ 53073 w 2075515"/>
              <a:gd name="connsiteY34" fmla="*/ 1052768 h 2105264"/>
              <a:gd name="connsiteX35" fmla="*/ 112281 w 2075515"/>
              <a:gd name="connsiteY35" fmla="*/ 715954 h 2105264"/>
              <a:gd name="connsiteX36" fmla="*/ 283408 w 2075515"/>
              <a:gd name="connsiteY36" fmla="*/ 419934 h 2105264"/>
              <a:gd name="connsiteX37" fmla="*/ 545513 w 2075515"/>
              <a:gd name="connsiteY37" fmla="*/ 200085 h 2105264"/>
              <a:gd name="connsiteX38" fmla="*/ 866827 w 2075515"/>
              <a:gd name="connsiteY38" fmla="*/ 83120 h 2105264"/>
              <a:gd name="connsiteX39" fmla="*/ 1037774 w 2075515"/>
              <a:gd name="connsiteY39" fmla="*/ 0 h 21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75515" h="2105264">
                <a:moveTo>
                  <a:pt x="1037773" y="27804"/>
                </a:moveTo>
                <a:cubicBezTo>
                  <a:pt x="1003503" y="27804"/>
                  <a:pt x="969233" y="54779"/>
                  <a:pt x="871342" y="108729"/>
                </a:cubicBezTo>
                <a:cubicBezTo>
                  <a:pt x="650255" y="74637"/>
                  <a:pt x="705790" y="54252"/>
                  <a:pt x="558516" y="222603"/>
                </a:cubicBezTo>
                <a:cubicBezTo>
                  <a:pt x="339186" y="265834"/>
                  <a:pt x="384177" y="228227"/>
                  <a:pt x="303334" y="436645"/>
                </a:cubicBezTo>
                <a:cubicBezTo>
                  <a:pt x="112123" y="552277"/>
                  <a:pt x="141648" y="501315"/>
                  <a:pt x="136727" y="724846"/>
                </a:cubicBezTo>
                <a:cubicBezTo>
                  <a:pt x="-3166" y="899173"/>
                  <a:pt x="7027" y="841181"/>
                  <a:pt x="79083" y="1052763"/>
                </a:cubicBezTo>
                <a:cubicBezTo>
                  <a:pt x="7027" y="1264345"/>
                  <a:pt x="-3166" y="1206353"/>
                  <a:pt x="136727" y="1380679"/>
                </a:cubicBezTo>
                <a:cubicBezTo>
                  <a:pt x="141648" y="1603860"/>
                  <a:pt x="112123" y="1553249"/>
                  <a:pt x="303334" y="1668880"/>
                </a:cubicBezTo>
                <a:cubicBezTo>
                  <a:pt x="384177" y="1877299"/>
                  <a:pt x="339186" y="1839341"/>
                  <a:pt x="558516" y="1882922"/>
                </a:cubicBezTo>
                <a:cubicBezTo>
                  <a:pt x="705790" y="2050923"/>
                  <a:pt x="650255" y="2030889"/>
                  <a:pt x="871342" y="1996797"/>
                </a:cubicBezTo>
                <a:cubicBezTo>
                  <a:pt x="1067123" y="2104345"/>
                  <a:pt x="1008424" y="2104345"/>
                  <a:pt x="1204204" y="1996797"/>
                </a:cubicBezTo>
                <a:cubicBezTo>
                  <a:pt x="1424940" y="2030889"/>
                  <a:pt x="1369756" y="2050923"/>
                  <a:pt x="1517030" y="1882922"/>
                </a:cubicBezTo>
                <a:cubicBezTo>
                  <a:pt x="1736360" y="1839341"/>
                  <a:pt x="1691370" y="1877299"/>
                  <a:pt x="1772213" y="1668880"/>
                </a:cubicBezTo>
                <a:cubicBezTo>
                  <a:pt x="1963423" y="1553249"/>
                  <a:pt x="1933898" y="1603860"/>
                  <a:pt x="1938467" y="1380679"/>
                </a:cubicBezTo>
                <a:cubicBezTo>
                  <a:pt x="2078712" y="1206353"/>
                  <a:pt x="2068519" y="1264345"/>
                  <a:pt x="1996463" y="1052763"/>
                </a:cubicBezTo>
                <a:cubicBezTo>
                  <a:pt x="2068519" y="841181"/>
                  <a:pt x="2078712" y="899173"/>
                  <a:pt x="1938467" y="724846"/>
                </a:cubicBezTo>
                <a:cubicBezTo>
                  <a:pt x="1933898" y="501315"/>
                  <a:pt x="1963423" y="552277"/>
                  <a:pt x="1772213" y="436645"/>
                </a:cubicBezTo>
                <a:cubicBezTo>
                  <a:pt x="1691370" y="228227"/>
                  <a:pt x="1736360" y="265834"/>
                  <a:pt x="1517030" y="222603"/>
                </a:cubicBezTo>
                <a:cubicBezTo>
                  <a:pt x="1369756" y="54252"/>
                  <a:pt x="1424940" y="74285"/>
                  <a:pt x="1204204" y="108729"/>
                </a:cubicBezTo>
                <a:cubicBezTo>
                  <a:pt x="1106314" y="54779"/>
                  <a:pt x="1072044" y="27804"/>
                  <a:pt x="1037773" y="27804"/>
                </a:cubicBezTo>
                <a:close/>
                <a:moveTo>
                  <a:pt x="1037774" y="0"/>
                </a:moveTo>
                <a:cubicBezTo>
                  <a:pt x="1072974" y="0"/>
                  <a:pt x="1108174" y="27707"/>
                  <a:pt x="1208720" y="83120"/>
                </a:cubicBezTo>
                <a:cubicBezTo>
                  <a:pt x="1435445" y="47742"/>
                  <a:pt x="1378764" y="27165"/>
                  <a:pt x="1530034" y="200085"/>
                </a:cubicBezTo>
                <a:cubicBezTo>
                  <a:pt x="1755315" y="244488"/>
                  <a:pt x="1709103" y="205861"/>
                  <a:pt x="1792140" y="419934"/>
                </a:cubicBezTo>
                <a:cubicBezTo>
                  <a:pt x="1988538" y="538703"/>
                  <a:pt x="1958212" y="486358"/>
                  <a:pt x="1962905" y="715954"/>
                </a:cubicBezTo>
                <a:cubicBezTo>
                  <a:pt x="2106955" y="895010"/>
                  <a:pt x="2096485" y="835445"/>
                  <a:pt x="2022475" y="1052768"/>
                </a:cubicBezTo>
                <a:cubicBezTo>
                  <a:pt x="2096485" y="1270090"/>
                  <a:pt x="2106955" y="1210525"/>
                  <a:pt x="1962905" y="1389581"/>
                </a:cubicBezTo>
                <a:cubicBezTo>
                  <a:pt x="1958212" y="1618816"/>
                  <a:pt x="1988538" y="1566832"/>
                  <a:pt x="1792140" y="1685602"/>
                </a:cubicBezTo>
                <a:cubicBezTo>
                  <a:pt x="1709103" y="1899675"/>
                  <a:pt x="1755315" y="1860687"/>
                  <a:pt x="1530034" y="1905451"/>
                </a:cubicBezTo>
                <a:cubicBezTo>
                  <a:pt x="1378764" y="2078009"/>
                  <a:pt x="1435445" y="2057432"/>
                  <a:pt x="1208720" y="2022415"/>
                </a:cubicBezTo>
                <a:cubicBezTo>
                  <a:pt x="1007628" y="2132881"/>
                  <a:pt x="1067919" y="2132881"/>
                  <a:pt x="866827" y="2022415"/>
                </a:cubicBezTo>
                <a:cubicBezTo>
                  <a:pt x="639741" y="2057432"/>
                  <a:pt x="696784" y="2078009"/>
                  <a:pt x="545513" y="1905451"/>
                </a:cubicBezTo>
                <a:cubicBezTo>
                  <a:pt x="320233" y="1860687"/>
                  <a:pt x="366444" y="1899675"/>
                  <a:pt x="283408" y="1685602"/>
                </a:cubicBezTo>
                <a:cubicBezTo>
                  <a:pt x="87009" y="1566832"/>
                  <a:pt x="117335" y="1618816"/>
                  <a:pt x="112281" y="1389581"/>
                </a:cubicBezTo>
                <a:cubicBezTo>
                  <a:pt x="-31408" y="1210525"/>
                  <a:pt x="-20938" y="1270090"/>
                  <a:pt x="53073" y="1052768"/>
                </a:cubicBezTo>
                <a:cubicBezTo>
                  <a:pt x="-20938" y="835445"/>
                  <a:pt x="-31408" y="895010"/>
                  <a:pt x="112281" y="715954"/>
                </a:cubicBezTo>
                <a:cubicBezTo>
                  <a:pt x="117335" y="486358"/>
                  <a:pt x="87009" y="538703"/>
                  <a:pt x="283408" y="419934"/>
                </a:cubicBezTo>
                <a:cubicBezTo>
                  <a:pt x="366444" y="205861"/>
                  <a:pt x="320233" y="244488"/>
                  <a:pt x="545513" y="200085"/>
                </a:cubicBezTo>
                <a:cubicBezTo>
                  <a:pt x="696784" y="27165"/>
                  <a:pt x="639741" y="48103"/>
                  <a:pt x="866827" y="83120"/>
                </a:cubicBezTo>
                <a:cubicBezTo>
                  <a:pt x="967373" y="27707"/>
                  <a:pt x="1002574" y="0"/>
                  <a:pt x="1037774" y="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E86675"/>
            </a:solidFill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endParaRPr lang="id-ID" sz="8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349E3814-2531-4606-8E74-9806A09A87D5}"/>
              </a:ext>
            </a:extLst>
          </p:cNvPr>
          <p:cNvSpPr>
            <a:spLocks/>
          </p:cNvSpPr>
          <p:nvPr/>
        </p:nvSpPr>
        <p:spPr bwMode="auto">
          <a:xfrm flipH="1">
            <a:off x="4796124" y="3138334"/>
            <a:ext cx="1291842" cy="1291845"/>
          </a:xfrm>
          <a:custGeom>
            <a:avLst/>
            <a:gdLst>
              <a:gd name="T0" fmla="*/ 3435 w 5923"/>
              <a:gd name="T1" fmla="*/ 307 h 5985"/>
              <a:gd name="T2" fmla="*/ 4325 w 5923"/>
              <a:gd name="T3" fmla="*/ 631 h 5985"/>
              <a:gd name="T4" fmla="*/ 5051 w 5923"/>
              <a:gd name="T5" fmla="*/ 1240 h 5985"/>
              <a:gd name="T6" fmla="*/ 5524 w 5923"/>
              <a:gd name="T7" fmla="*/ 2060 h 5985"/>
              <a:gd name="T8" fmla="*/ 5689 w 5923"/>
              <a:gd name="T9" fmla="*/ 2993 h 5985"/>
              <a:gd name="T10" fmla="*/ 5524 w 5923"/>
              <a:gd name="T11" fmla="*/ 3926 h 5985"/>
              <a:gd name="T12" fmla="*/ 5051 w 5923"/>
              <a:gd name="T13" fmla="*/ 4746 h 5985"/>
              <a:gd name="T14" fmla="*/ 4325 w 5923"/>
              <a:gd name="T15" fmla="*/ 5355 h 5985"/>
              <a:gd name="T16" fmla="*/ 3435 w 5923"/>
              <a:gd name="T17" fmla="*/ 5679 h 5985"/>
              <a:gd name="T18" fmla="*/ 2488 w 5923"/>
              <a:gd name="T19" fmla="*/ 5679 h 5985"/>
              <a:gd name="T20" fmla="*/ 1598 w 5923"/>
              <a:gd name="T21" fmla="*/ 5355 h 5985"/>
              <a:gd name="T22" fmla="*/ 872 w 5923"/>
              <a:gd name="T23" fmla="*/ 4746 h 5985"/>
              <a:gd name="T24" fmla="*/ 398 w 5923"/>
              <a:gd name="T25" fmla="*/ 3926 h 5985"/>
              <a:gd name="T26" fmla="*/ 234 w 5923"/>
              <a:gd name="T27" fmla="*/ 2993 h 5985"/>
              <a:gd name="T28" fmla="*/ 398 w 5923"/>
              <a:gd name="T29" fmla="*/ 2060 h 5985"/>
              <a:gd name="T30" fmla="*/ 872 w 5923"/>
              <a:gd name="T31" fmla="*/ 1240 h 5985"/>
              <a:gd name="T32" fmla="*/ 1598 w 5923"/>
              <a:gd name="T33" fmla="*/ 631 h 5985"/>
              <a:gd name="T34" fmla="*/ 2488 w 5923"/>
              <a:gd name="T35" fmla="*/ 307 h 5985"/>
              <a:gd name="T36" fmla="*/ 3435 w 5923"/>
              <a:gd name="T37" fmla="*/ 307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23" h="5985">
                <a:moveTo>
                  <a:pt x="3435" y="307"/>
                </a:moveTo>
                <a:cubicBezTo>
                  <a:pt x="4063" y="209"/>
                  <a:pt x="3906" y="152"/>
                  <a:pt x="4325" y="631"/>
                </a:cubicBezTo>
                <a:cubicBezTo>
                  <a:pt x="4949" y="754"/>
                  <a:pt x="4821" y="647"/>
                  <a:pt x="5051" y="1240"/>
                </a:cubicBezTo>
                <a:cubicBezTo>
                  <a:pt x="5595" y="1569"/>
                  <a:pt x="5511" y="1424"/>
                  <a:pt x="5524" y="2060"/>
                </a:cubicBezTo>
                <a:cubicBezTo>
                  <a:pt x="5923" y="2556"/>
                  <a:pt x="5894" y="2391"/>
                  <a:pt x="5689" y="2993"/>
                </a:cubicBezTo>
                <a:cubicBezTo>
                  <a:pt x="5894" y="3595"/>
                  <a:pt x="5923" y="3430"/>
                  <a:pt x="5524" y="3926"/>
                </a:cubicBezTo>
                <a:cubicBezTo>
                  <a:pt x="5511" y="4561"/>
                  <a:pt x="5595" y="4417"/>
                  <a:pt x="5051" y="4746"/>
                </a:cubicBezTo>
                <a:cubicBezTo>
                  <a:pt x="4821" y="5339"/>
                  <a:pt x="4949" y="5231"/>
                  <a:pt x="4325" y="5355"/>
                </a:cubicBezTo>
                <a:cubicBezTo>
                  <a:pt x="3906" y="5833"/>
                  <a:pt x="4063" y="5776"/>
                  <a:pt x="3435" y="5679"/>
                </a:cubicBezTo>
                <a:cubicBezTo>
                  <a:pt x="2878" y="5985"/>
                  <a:pt x="3045" y="5985"/>
                  <a:pt x="2488" y="5679"/>
                </a:cubicBezTo>
                <a:cubicBezTo>
                  <a:pt x="1859" y="5776"/>
                  <a:pt x="2017" y="5833"/>
                  <a:pt x="1598" y="5355"/>
                </a:cubicBezTo>
                <a:cubicBezTo>
                  <a:pt x="974" y="5231"/>
                  <a:pt x="1102" y="5339"/>
                  <a:pt x="872" y="4746"/>
                </a:cubicBezTo>
                <a:cubicBezTo>
                  <a:pt x="328" y="4417"/>
                  <a:pt x="412" y="4561"/>
                  <a:pt x="398" y="3926"/>
                </a:cubicBezTo>
                <a:cubicBezTo>
                  <a:pt x="0" y="3430"/>
                  <a:pt x="29" y="3595"/>
                  <a:pt x="234" y="2993"/>
                </a:cubicBezTo>
                <a:cubicBezTo>
                  <a:pt x="29" y="2391"/>
                  <a:pt x="0" y="2556"/>
                  <a:pt x="398" y="2060"/>
                </a:cubicBezTo>
                <a:cubicBezTo>
                  <a:pt x="412" y="1424"/>
                  <a:pt x="328" y="1569"/>
                  <a:pt x="872" y="1240"/>
                </a:cubicBezTo>
                <a:cubicBezTo>
                  <a:pt x="1102" y="647"/>
                  <a:pt x="974" y="754"/>
                  <a:pt x="1598" y="631"/>
                </a:cubicBezTo>
                <a:cubicBezTo>
                  <a:pt x="2017" y="152"/>
                  <a:pt x="1859" y="210"/>
                  <a:pt x="2488" y="307"/>
                </a:cubicBezTo>
                <a:cubicBezTo>
                  <a:pt x="3045" y="0"/>
                  <a:pt x="2878" y="0"/>
                  <a:pt x="3435" y="307"/>
                </a:cubicBezTo>
                <a:close/>
              </a:path>
            </a:pathLst>
          </a:custGeom>
          <a:solidFill>
            <a:srgbClr val="DD2238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 sz="8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FD1427-1A59-4D2D-9BDE-154B992D9541}"/>
              </a:ext>
            </a:extLst>
          </p:cNvPr>
          <p:cNvGrpSpPr/>
          <p:nvPr/>
        </p:nvGrpSpPr>
        <p:grpSpPr>
          <a:xfrm flipH="1">
            <a:off x="130309" y="1339170"/>
            <a:ext cx="3294320" cy="2680701"/>
            <a:chOff x="13601323" y="2952271"/>
            <a:chExt cx="4087031" cy="42891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371C72-5EE6-4B57-B1E7-B0B181992C9C}"/>
                </a:ext>
              </a:extLst>
            </p:cNvPr>
            <p:cNvSpPr/>
            <p:nvPr/>
          </p:nvSpPr>
          <p:spPr>
            <a:xfrm>
              <a:off x="13601323" y="2952271"/>
              <a:ext cx="3942438" cy="1625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Mengembangkan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pasar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lokal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tradisional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di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lingkungan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usaha</a:t>
              </a:r>
              <a:endParaRPr lang="id-ID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E93710-F0E1-496A-ADF0-4E916856CB6E}"/>
                </a:ext>
              </a:extLst>
            </p:cNvPr>
            <p:cNvSpPr/>
            <p:nvPr/>
          </p:nvSpPr>
          <p:spPr>
            <a:xfrm>
              <a:off x="13617616" y="4523418"/>
              <a:ext cx="4070738" cy="2717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r">
                <a:lnSpc>
                  <a:spcPct val="120000"/>
                </a:lnSpc>
                <a:buFont typeface="+mj-lt"/>
                <a:buAutoNum type="arabicPeriod"/>
              </a:pP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Bahan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utama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daging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sapi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diperoleh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dari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penyedia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daging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sapi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di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kawasan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Banyumas</a:t>
              </a:r>
              <a:endPara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indent="-228600" algn="r">
                <a:lnSpc>
                  <a:spcPct val="120000"/>
                </a:lnSpc>
                <a:buFont typeface="+mj-lt"/>
                <a:buAutoNum type="arabicPeriod"/>
              </a:pP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Kelapa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segar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diperoleh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dari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petani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lokal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Purbalingga</a:t>
              </a:r>
              <a:endPara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indent="-228600" algn="r">
                <a:lnSpc>
                  <a:spcPct val="120000"/>
                </a:lnSpc>
                <a:buFont typeface="+mj-lt"/>
                <a:buAutoNum type="arabicPeriod"/>
              </a:pP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Bahan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baku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bumbu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rempah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dibeli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dari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pedagang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di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pasar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lokal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sekitar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Purbalingga</a:t>
              </a:r>
              <a:endPara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529418-7E2C-46A0-81D6-021AD3A9E42F}"/>
              </a:ext>
            </a:extLst>
          </p:cNvPr>
          <p:cNvGrpSpPr/>
          <p:nvPr/>
        </p:nvGrpSpPr>
        <p:grpSpPr>
          <a:xfrm flipH="1">
            <a:off x="1209297" y="4077779"/>
            <a:ext cx="2178001" cy="1987467"/>
            <a:chOff x="13623758" y="3123222"/>
            <a:chExt cx="2702092" cy="31799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F5FAF0-9F6F-4D8C-BC60-659A0112B3CE}"/>
                </a:ext>
              </a:extLst>
            </p:cNvPr>
            <p:cNvSpPr/>
            <p:nvPr/>
          </p:nvSpPr>
          <p:spPr>
            <a:xfrm>
              <a:off x="13623758" y="3123222"/>
              <a:ext cx="2702092" cy="1132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Produk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berbasis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kearifan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lokal</a:t>
              </a:r>
              <a:endParaRPr lang="id-ID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09F4E-51D7-42F8-80A6-374DF13F820F}"/>
                </a:ext>
              </a:extLst>
            </p:cNvPr>
            <p:cNvSpPr/>
            <p:nvPr/>
          </p:nvSpPr>
          <p:spPr>
            <a:xfrm>
              <a:off x="13623758" y="4205364"/>
              <a:ext cx="2702092" cy="2097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r">
                <a:lnSpc>
                  <a:spcPct val="120000"/>
                </a:lnSpc>
                <a:buFont typeface="+mj-lt"/>
                <a:buAutoNum type="arabicPeriod"/>
              </a:pP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Semua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produk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merupakan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warisan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kuliner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lokal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indent="-228600" algn="r">
                <a:lnSpc>
                  <a:spcPct val="120000"/>
                </a:lnSpc>
                <a:buFont typeface="+mj-lt"/>
                <a:buAutoNum type="arabicPeriod"/>
              </a:pP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Semua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produk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diposisikan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sebagai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oleh-oleh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khas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lokal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indent="-228600" algn="r">
                <a:lnSpc>
                  <a:spcPct val="120000"/>
                </a:lnSpc>
                <a:buFont typeface="+mj-lt"/>
                <a:buAutoNum type="arabicPeriod"/>
              </a:pP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endParaRPr lang="id-ID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4A9DC9B-23ED-4485-9218-83DDAC0F8F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79" y="3285467"/>
            <a:ext cx="978533" cy="99757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DCB9D5C-4B58-431F-AB46-AB151D573A83}"/>
              </a:ext>
            </a:extLst>
          </p:cNvPr>
          <p:cNvSpPr/>
          <p:nvPr/>
        </p:nvSpPr>
        <p:spPr>
          <a:xfrm flipH="1">
            <a:off x="8872709" y="-21408"/>
            <a:ext cx="82131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7D353B-2419-4820-91A4-D9B2E3F2C441}"/>
              </a:ext>
            </a:extLst>
          </p:cNvPr>
          <p:cNvSpPr/>
          <p:nvPr/>
        </p:nvSpPr>
        <p:spPr>
          <a:xfrm>
            <a:off x="8952596" y="-27745"/>
            <a:ext cx="3357020" cy="68643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7AFBFD1C-4482-4072-9127-EF07A1100E26}"/>
              </a:ext>
            </a:extLst>
          </p:cNvPr>
          <p:cNvSpPr/>
          <p:nvPr/>
        </p:nvSpPr>
        <p:spPr>
          <a:xfrm flipH="1">
            <a:off x="9762878" y="1763250"/>
            <a:ext cx="2542188" cy="3364346"/>
          </a:xfrm>
          <a:custGeom>
            <a:avLst/>
            <a:gdLst>
              <a:gd name="connsiteX0" fmla="*/ 0 w 7048500"/>
              <a:gd name="connsiteY0" fmla="*/ 0 h 6866180"/>
              <a:gd name="connsiteX1" fmla="*/ 3600450 w 7048500"/>
              <a:gd name="connsiteY1" fmla="*/ 0 h 6866180"/>
              <a:gd name="connsiteX2" fmla="*/ 3600450 w 7048500"/>
              <a:gd name="connsiteY2" fmla="*/ 14960 h 6866180"/>
              <a:gd name="connsiteX3" fmla="*/ 3615410 w 7048500"/>
              <a:gd name="connsiteY3" fmla="*/ 0 h 6866180"/>
              <a:gd name="connsiteX4" fmla="*/ 7048500 w 7048500"/>
              <a:gd name="connsiteY4" fmla="*/ 3433090 h 6866180"/>
              <a:gd name="connsiteX5" fmla="*/ 3615410 w 7048500"/>
              <a:gd name="connsiteY5" fmla="*/ 6866180 h 6866180"/>
              <a:gd name="connsiteX6" fmla="*/ 3600450 w 7048500"/>
              <a:gd name="connsiteY6" fmla="*/ 6851220 h 6866180"/>
              <a:gd name="connsiteX7" fmla="*/ 3600450 w 7048500"/>
              <a:gd name="connsiteY7" fmla="*/ 6858000 h 6866180"/>
              <a:gd name="connsiteX8" fmla="*/ 0 w 7048500"/>
              <a:gd name="connsiteY8" fmla="*/ 6858000 h 686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48500" h="6866180">
                <a:moveTo>
                  <a:pt x="0" y="0"/>
                </a:moveTo>
                <a:lnTo>
                  <a:pt x="3600450" y="0"/>
                </a:lnTo>
                <a:lnTo>
                  <a:pt x="3600450" y="14960"/>
                </a:lnTo>
                <a:lnTo>
                  <a:pt x="3615410" y="0"/>
                </a:lnTo>
                <a:lnTo>
                  <a:pt x="7048500" y="3433090"/>
                </a:lnTo>
                <a:lnTo>
                  <a:pt x="3615410" y="6866180"/>
                </a:lnTo>
                <a:lnTo>
                  <a:pt x="3600450" y="6851220"/>
                </a:lnTo>
                <a:lnTo>
                  <a:pt x="3600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2238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869F6B-38F5-4CDC-9C92-8A0C8BE66C81}"/>
              </a:ext>
            </a:extLst>
          </p:cNvPr>
          <p:cNvSpPr/>
          <p:nvPr/>
        </p:nvSpPr>
        <p:spPr>
          <a:xfrm>
            <a:off x="9989396" y="2511871"/>
            <a:ext cx="19738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750" b="1" i="1" dirty="0">
                <a:solidFill>
                  <a:schemeClr val="bg1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Direct &amp; Indirect Social Impact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7B298D5A-1A1B-4E3F-B342-C8466DCE5271}"/>
              </a:ext>
            </a:extLst>
          </p:cNvPr>
          <p:cNvSpPr/>
          <p:nvPr/>
        </p:nvSpPr>
        <p:spPr>
          <a:xfrm>
            <a:off x="9366011" y="2927023"/>
            <a:ext cx="1036800" cy="1036800"/>
          </a:xfrm>
          <a:prstGeom prst="diamond">
            <a:avLst/>
          </a:prstGeom>
          <a:solidFill>
            <a:schemeClr val="bg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4D60035-26BB-4556-AAE1-09DBBD41CDC7}"/>
              </a:ext>
            </a:extLst>
          </p:cNvPr>
          <p:cNvGrpSpPr/>
          <p:nvPr/>
        </p:nvGrpSpPr>
        <p:grpSpPr>
          <a:xfrm>
            <a:off x="11450667" y="-57212"/>
            <a:ext cx="647353" cy="681950"/>
            <a:chOff x="11354415" y="-25128"/>
            <a:chExt cx="647353" cy="68195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84C8C0-A473-48F3-BF64-66C503D952C7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solidFill>
              <a:schemeClr val="accent1"/>
            </a:solidFill>
          </p:grpSpPr>
          <p:sp>
            <p:nvSpPr>
              <p:cNvPr id="61" name="Freeform 159">
                <a:extLst>
                  <a:ext uri="{FF2B5EF4-FFF2-40B4-BE49-F238E27FC236}">
                    <a16:creationId xmlns:a16="http://schemas.microsoft.com/office/drawing/2014/main" id="{49BFEF21-C0BE-4F30-B139-84CCCF7C7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EDF72D7-76C5-49BF-9CBD-E4EB3F76BC7D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72C031C-F00D-411D-AE31-EDC660B7D6AE}"/>
                </a:ext>
              </a:extLst>
            </p:cNvPr>
            <p:cNvSpPr/>
            <p:nvPr/>
          </p:nvSpPr>
          <p:spPr>
            <a:xfrm flipH="1">
              <a:off x="11379973" y="-25128"/>
              <a:ext cx="60899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 </a:t>
              </a:r>
              <a:endParaRPr lang="en-US" sz="2800" b="1" i="1" dirty="0">
                <a:solidFill>
                  <a:schemeClr val="bg1"/>
                </a:solidFill>
                <a:latin typeface="Arial" panose="020B0604020202020204" pitchFamily="34" charset="0"/>
                <a:ea typeface="Lato Heavy" panose="020F050202020403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Shape 2946">
            <a:extLst>
              <a:ext uri="{FF2B5EF4-FFF2-40B4-BE49-F238E27FC236}">
                <a16:creationId xmlns:a16="http://schemas.microsoft.com/office/drawing/2014/main" id="{7DCA3D3D-CE7C-467F-A1A9-42927083C928}"/>
              </a:ext>
            </a:extLst>
          </p:cNvPr>
          <p:cNvSpPr/>
          <p:nvPr/>
        </p:nvSpPr>
        <p:spPr>
          <a:xfrm>
            <a:off x="9608003" y="3168353"/>
            <a:ext cx="54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DD2238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6E754F-BC1E-4868-9A11-6461EF4DB785}"/>
              </a:ext>
            </a:extLst>
          </p:cNvPr>
          <p:cNvGrpSpPr/>
          <p:nvPr/>
        </p:nvGrpSpPr>
        <p:grpSpPr>
          <a:xfrm>
            <a:off x="7416107" y="3717391"/>
            <a:ext cx="2277915" cy="2000357"/>
            <a:chOff x="13602387" y="3045734"/>
            <a:chExt cx="3288927" cy="32005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AFCD05-C775-4BE9-8E8C-2AF1C9E42079}"/>
                </a:ext>
              </a:extLst>
            </p:cNvPr>
            <p:cNvSpPr/>
            <p:nvPr/>
          </p:nvSpPr>
          <p:spPr>
            <a:xfrm>
              <a:off x="13630431" y="3045734"/>
              <a:ext cx="2702092" cy="1132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Pengabdian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Masyarat</a:t>
              </a:r>
              <a:endParaRPr lang="id-ID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0AA6AB-8701-4937-ADCF-59BFCAACC071}"/>
                </a:ext>
              </a:extLst>
            </p:cNvPr>
            <p:cNvSpPr/>
            <p:nvPr/>
          </p:nvSpPr>
          <p:spPr>
            <a:xfrm>
              <a:off x="13602387" y="4178353"/>
              <a:ext cx="3288927" cy="2067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120000"/>
                </a:lnSpc>
                <a:buFont typeface="+mj-lt"/>
                <a:buAutoNum type="arabicPeriod"/>
              </a:pPr>
              <a:r>
                <a:rPr lang="sv-SE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Memberikan pembinaan kepada para peternak sapi lokal</a:t>
              </a:r>
            </a:p>
            <a:p>
              <a:pPr marL="228600" indent="-228600">
                <a:lnSpc>
                  <a:spcPct val="120000"/>
                </a:lnSpc>
                <a:buFont typeface="+mj-lt"/>
                <a:buAutoNum type="arabicPeriod"/>
              </a:pPr>
              <a:r>
                <a:rPr lang="sv-SE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Menyisihkan laba usaha bagi masyarakat sekitar berupa sumbangan/bingkisan/dll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B9A2EF-84A3-4E46-884F-33F35D082E24}"/>
              </a:ext>
            </a:extLst>
          </p:cNvPr>
          <p:cNvGrpSpPr/>
          <p:nvPr/>
        </p:nvGrpSpPr>
        <p:grpSpPr>
          <a:xfrm>
            <a:off x="7352474" y="1387900"/>
            <a:ext cx="3050338" cy="2226843"/>
            <a:chOff x="13531220" y="3442576"/>
            <a:chExt cx="5330207" cy="356294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1D935C-D065-4D0D-B4E4-514547E03626}"/>
                </a:ext>
              </a:extLst>
            </p:cNvPr>
            <p:cNvSpPr/>
            <p:nvPr/>
          </p:nvSpPr>
          <p:spPr>
            <a:xfrm>
              <a:off x="13642413" y="3442576"/>
              <a:ext cx="5219014" cy="1132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Melibatkan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partisipasi</a:t>
              </a:r>
              <a:r>
                <a:rPr lang="en-US" sz="2000" b="1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masyarakat</a:t>
              </a:r>
              <a:endParaRPr lang="en-US" sz="2000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D1C4B6-A66E-4CBA-818B-A05D25E21664}"/>
                </a:ext>
              </a:extLst>
            </p:cNvPr>
            <p:cNvSpPr/>
            <p:nvPr/>
          </p:nvSpPr>
          <p:spPr>
            <a:xfrm>
              <a:off x="13531220" y="4612561"/>
              <a:ext cx="4022389" cy="23929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Sumber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daya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manusia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berasal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dari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wilayah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sekitar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Purbalingga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indent="-22860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Memberi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kesempatan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lansia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lanjut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usia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beraktivitas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membantu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di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tempat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usaha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631186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EA1D17D5-86EA-463D-A261-954234C0B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b="8280"/>
          <a:stretch/>
        </p:blipFill>
        <p:spPr>
          <a:xfrm>
            <a:off x="0" y="-27745"/>
            <a:ext cx="10405642" cy="688574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C05805B9-D77E-4AD7-87DA-28BE28376F5A}"/>
              </a:ext>
            </a:extLst>
          </p:cNvPr>
          <p:cNvSpPr/>
          <p:nvPr/>
        </p:nvSpPr>
        <p:spPr>
          <a:xfrm>
            <a:off x="0" y="-45248"/>
            <a:ext cx="12318960" cy="6903247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2581F5F1-67D6-4F5B-8DC0-6CF179F3061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20" y="3849348"/>
            <a:ext cx="1811984" cy="1807548"/>
          </a:xfrm>
          <a:ln w="28575">
            <a:solidFill>
              <a:srgbClr val="E86675"/>
            </a:solidFill>
          </a:ln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56EB6E66-D660-48E4-A578-E8A47BA30C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65" y="1894123"/>
            <a:ext cx="1817137" cy="1814230"/>
          </a:xfrm>
          <a:ln w="28575">
            <a:solidFill>
              <a:srgbClr val="E86675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CFD1427-1A59-4D2D-9BDE-154B992D9541}"/>
              </a:ext>
            </a:extLst>
          </p:cNvPr>
          <p:cNvGrpSpPr/>
          <p:nvPr/>
        </p:nvGrpSpPr>
        <p:grpSpPr>
          <a:xfrm flipH="1">
            <a:off x="-248977" y="1409348"/>
            <a:ext cx="3281187" cy="2116959"/>
            <a:chOff x="13566613" y="3053697"/>
            <a:chExt cx="4070738" cy="3387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371C72-5EE6-4B57-B1E7-B0B181992C9C}"/>
                </a:ext>
              </a:extLst>
            </p:cNvPr>
            <p:cNvSpPr/>
            <p:nvPr/>
          </p:nvSpPr>
          <p:spPr>
            <a:xfrm>
              <a:off x="13566613" y="3053697"/>
              <a:ext cx="3942438" cy="640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Kemitraan</a:t>
              </a: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Produksi</a:t>
              </a:r>
              <a:endParaRPr kumimoji="0" lang="id-ID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E93710-F0E1-496A-ADF0-4E916856CB6E}"/>
                </a:ext>
              </a:extLst>
            </p:cNvPr>
            <p:cNvSpPr/>
            <p:nvPr/>
          </p:nvSpPr>
          <p:spPr>
            <a:xfrm>
              <a:off x="13566613" y="3671971"/>
              <a:ext cx="4070738" cy="2768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35 </a:t>
              </a:r>
              <a:r>
                <a:rPr lang="en-US" sz="20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Mitra</a:t>
              </a:r>
              <a:r>
                <a:rPr lang="en-US" sz="20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Pemasok</a:t>
              </a:r>
              <a:endPara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R="0" lvl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4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Bermitra</a:t>
              </a:r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para </a:t>
              </a:r>
              <a:r>
                <a:rPr lang="en-US" sz="14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pemasok</a:t>
              </a:r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bahan</a:t>
              </a:r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baku</a:t>
              </a:r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memastikan</a:t>
              </a:r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keberlangsungan</a:t>
              </a:r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produksi</a:t>
              </a:r>
              <a:endParaRPr lang="en-US" sz="1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R="0" lvl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1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R="0" lvl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529418-7E2C-46A0-81D6-021AD3A9E42F}"/>
              </a:ext>
            </a:extLst>
          </p:cNvPr>
          <p:cNvGrpSpPr/>
          <p:nvPr/>
        </p:nvGrpSpPr>
        <p:grpSpPr>
          <a:xfrm flipH="1">
            <a:off x="142589" y="3978098"/>
            <a:ext cx="2889622" cy="1625548"/>
            <a:chOff x="13623758" y="3122814"/>
            <a:chExt cx="3584950" cy="260087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F5FAF0-9F6F-4D8C-BC60-659A0112B3CE}"/>
                </a:ext>
              </a:extLst>
            </p:cNvPr>
            <p:cNvSpPr/>
            <p:nvPr/>
          </p:nvSpPr>
          <p:spPr>
            <a:xfrm>
              <a:off x="13623758" y="3122814"/>
              <a:ext cx="3584949" cy="640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Kemitraan</a:t>
              </a: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Pemasaran</a:t>
              </a:r>
              <a:endParaRPr kumimoji="0" lang="id-ID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09F4E-51D7-42F8-80A6-374DF13F820F}"/>
                </a:ext>
              </a:extLst>
            </p:cNvPr>
            <p:cNvSpPr/>
            <p:nvPr/>
          </p:nvSpPr>
          <p:spPr>
            <a:xfrm>
              <a:off x="13623758" y="3782132"/>
              <a:ext cx="3584950" cy="1941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300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Mitra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Utama</a:t>
              </a:r>
            </a:p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Bermitra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dengan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 distributor </a:t>
              </a:r>
              <a:r>
                <a:rPr lang="en-US" sz="1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reseller </a:t>
              </a:r>
              <a:r>
                <a:rPr lang="en-US" sz="1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baik</a:t>
              </a: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offline </a:t>
              </a:r>
              <a:r>
                <a:rPr lang="en-US" sz="1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maupun</a:t>
              </a: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online</a:t>
              </a: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DCB9D5C-4B58-431F-AB46-AB151D573A83}"/>
              </a:ext>
            </a:extLst>
          </p:cNvPr>
          <p:cNvSpPr/>
          <p:nvPr/>
        </p:nvSpPr>
        <p:spPr>
          <a:xfrm flipH="1">
            <a:off x="8872709" y="-21408"/>
            <a:ext cx="82131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7D353B-2419-4820-91A4-D9B2E3F2C441}"/>
              </a:ext>
            </a:extLst>
          </p:cNvPr>
          <p:cNvSpPr/>
          <p:nvPr/>
        </p:nvSpPr>
        <p:spPr>
          <a:xfrm>
            <a:off x="8952596" y="-27745"/>
            <a:ext cx="3357020" cy="68643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7AFBFD1C-4482-4072-9127-EF07A1100E26}"/>
              </a:ext>
            </a:extLst>
          </p:cNvPr>
          <p:cNvSpPr/>
          <p:nvPr/>
        </p:nvSpPr>
        <p:spPr>
          <a:xfrm flipH="1">
            <a:off x="9762878" y="1763250"/>
            <a:ext cx="2542188" cy="3364346"/>
          </a:xfrm>
          <a:custGeom>
            <a:avLst/>
            <a:gdLst>
              <a:gd name="connsiteX0" fmla="*/ 0 w 7048500"/>
              <a:gd name="connsiteY0" fmla="*/ 0 h 6866180"/>
              <a:gd name="connsiteX1" fmla="*/ 3600450 w 7048500"/>
              <a:gd name="connsiteY1" fmla="*/ 0 h 6866180"/>
              <a:gd name="connsiteX2" fmla="*/ 3600450 w 7048500"/>
              <a:gd name="connsiteY2" fmla="*/ 14960 h 6866180"/>
              <a:gd name="connsiteX3" fmla="*/ 3615410 w 7048500"/>
              <a:gd name="connsiteY3" fmla="*/ 0 h 6866180"/>
              <a:gd name="connsiteX4" fmla="*/ 7048500 w 7048500"/>
              <a:gd name="connsiteY4" fmla="*/ 3433090 h 6866180"/>
              <a:gd name="connsiteX5" fmla="*/ 3615410 w 7048500"/>
              <a:gd name="connsiteY5" fmla="*/ 6866180 h 6866180"/>
              <a:gd name="connsiteX6" fmla="*/ 3600450 w 7048500"/>
              <a:gd name="connsiteY6" fmla="*/ 6851220 h 6866180"/>
              <a:gd name="connsiteX7" fmla="*/ 3600450 w 7048500"/>
              <a:gd name="connsiteY7" fmla="*/ 6858000 h 6866180"/>
              <a:gd name="connsiteX8" fmla="*/ 0 w 7048500"/>
              <a:gd name="connsiteY8" fmla="*/ 6858000 h 686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48500" h="6866180">
                <a:moveTo>
                  <a:pt x="0" y="0"/>
                </a:moveTo>
                <a:lnTo>
                  <a:pt x="3600450" y="0"/>
                </a:lnTo>
                <a:lnTo>
                  <a:pt x="3600450" y="14960"/>
                </a:lnTo>
                <a:lnTo>
                  <a:pt x="3615410" y="0"/>
                </a:lnTo>
                <a:lnTo>
                  <a:pt x="7048500" y="3433090"/>
                </a:lnTo>
                <a:lnTo>
                  <a:pt x="3615410" y="6866180"/>
                </a:lnTo>
                <a:lnTo>
                  <a:pt x="3600450" y="6851220"/>
                </a:lnTo>
                <a:lnTo>
                  <a:pt x="3600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2238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869F6B-38F5-4CDC-9C92-8A0C8BE66C81}"/>
              </a:ext>
            </a:extLst>
          </p:cNvPr>
          <p:cNvSpPr/>
          <p:nvPr/>
        </p:nvSpPr>
        <p:spPr>
          <a:xfrm>
            <a:off x="10216859" y="2816107"/>
            <a:ext cx="197383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Kemitraan</a:t>
            </a:r>
            <a:r>
              <a:rPr kumimoji="0" lang="en-US" sz="275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275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Strategis</a:t>
            </a:r>
            <a:endParaRPr kumimoji="0" lang="en-US" sz="275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7B298D5A-1A1B-4E3F-B342-C8466DCE5271}"/>
              </a:ext>
            </a:extLst>
          </p:cNvPr>
          <p:cNvSpPr/>
          <p:nvPr/>
        </p:nvSpPr>
        <p:spPr>
          <a:xfrm>
            <a:off x="9366011" y="2927023"/>
            <a:ext cx="1036800" cy="1036800"/>
          </a:xfrm>
          <a:prstGeom prst="diamond">
            <a:avLst/>
          </a:prstGeom>
          <a:solidFill>
            <a:schemeClr val="bg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4D60035-26BB-4556-AAE1-09DBBD41CDC7}"/>
              </a:ext>
            </a:extLst>
          </p:cNvPr>
          <p:cNvGrpSpPr/>
          <p:nvPr/>
        </p:nvGrpSpPr>
        <p:grpSpPr>
          <a:xfrm>
            <a:off x="11450667" y="-57212"/>
            <a:ext cx="647353" cy="681950"/>
            <a:chOff x="11354415" y="-25128"/>
            <a:chExt cx="647353" cy="68195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84C8C0-A473-48F3-BF64-66C503D952C7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solidFill>
              <a:schemeClr val="accent1"/>
            </a:solidFill>
          </p:grpSpPr>
          <p:sp>
            <p:nvSpPr>
              <p:cNvPr id="61" name="Freeform 159">
                <a:extLst>
                  <a:ext uri="{FF2B5EF4-FFF2-40B4-BE49-F238E27FC236}">
                    <a16:creationId xmlns:a16="http://schemas.microsoft.com/office/drawing/2014/main" id="{49BFEF21-C0BE-4F30-B139-84CCCF7C7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EDF72D7-76C5-49BF-9CBD-E4EB3F76BC7D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72C031C-F00D-411D-AE31-EDC660B7D6AE}"/>
                </a:ext>
              </a:extLst>
            </p:cNvPr>
            <p:cNvSpPr/>
            <p:nvPr/>
          </p:nvSpPr>
          <p:spPr>
            <a:xfrm flipH="1">
              <a:off x="11379973" y="-25128"/>
              <a:ext cx="60899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15 </a:t>
              </a:r>
              <a:endPara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Lato Heavy" panose="020F050202020403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Shape 2946">
            <a:extLst>
              <a:ext uri="{FF2B5EF4-FFF2-40B4-BE49-F238E27FC236}">
                <a16:creationId xmlns:a16="http://schemas.microsoft.com/office/drawing/2014/main" id="{7DCA3D3D-CE7C-467F-A1A9-42927083C928}"/>
              </a:ext>
            </a:extLst>
          </p:cNvPr>
          <p:cNvSpPr/>
          <p:nvPr/>
        </p:nvSpPr>
        <p:spPr>
          <a:xfrm>
            <a:off x="9608003" y="3168353"/>
            <a:ext cx="540000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DD2238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6E754F-BC1E-4868-9A11-6461EF4DB785}"/>
              </a:ext>
            </a:extLst>
          </p:cNvPr>
          <p:cNvGrpSpPr/>
          <p:nvPr/>
        </p:nvGrpSpPr>
        <p:grpSpPr>
          <a:xfrm>
            <a:off x="7039176" y="1545381"/>
            <a:ext cx="2292353" cy="1996131"/>
            <a:chOff x="13630431" y="3045734"/>
            <a:chExt cx="3309773" cy="319380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AFCD05-C775-4BE9-8E8C-2AF1C9E42079}"/>
                </a:ext>
              </a:extLst>
            </p:cNvPr>
            <p:cNvSpPr/>
            <p:nvPr/>
          </p:nvSpPr>
          <p:spPr>
            <a:xfrm>
              <a:off x="13630431" y="3045734"/>
              <a:ext cx="3288926" cy="640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Special Project</a:t>
              </a:r>
              <a:endParaRPr kumimoji="0" lang="id-ID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0AA6AB-8701-4937-ADCF-59BFCAACC071}"/>
                </a:ext>
              </a:extLst>
            </p:cNvPr>
            <p:cNvSpPr/>
            <p:nvPr/>
          </p:nvSpPr>
          <p:spPr>
            <a:xfrm>
              <a:off x="13651277" y="4475265"/>
              <a:ext cx="3288927" cy="17642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sv-S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Co-Branding product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sv-SE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Mendapatkan akses pasar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sv-S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Promosi secara luas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B9A2EF-84A3-4E46-884F-33F35D082E24}"/>
              </a:ext>
            </a:extLst>
          </p:cNvPr>
          <p:cNvGrpSpPr/>
          <p:nvPr/>
        </p:nvGrpSpPr>
        <p:grpSpPr>
          <a:xfrm>
            <a:off x="7075603" y="4030835"/>
            <a:ext cx="2986705" cy="2262834"/>
            <a:chOff x="13642413" y="3442576"/>
            <a:chExt cx="5219014" cy="362053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1D935C-D065-4D0D-B4E4-514547E03626}"/>
                </a:ext>
              </a:extLst>
            </p:cNvPr>
            <p:cNvSpPr/>
            <p:nvPr/>
          </p:nvSpPr>
          <p:spPr>
            <a:xfrm>
              <a:off x="13642413" y="3442576"/>
              <a:ext cx="5219014" cy="640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Kemitraan</a:t>
              </a: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20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Binaan</a:t>
              </a:r>
              <a:endPara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D1C4B6-A66E-4CBA-818B-A05D25E21664}"/>
                </a:ext>
              </a:extLst>
            </p:cNvPr>
            <p:cNvSpPr/>
            <p:nvPr/>
          </p:nvSpPr>
          <p:spPr>
            <a:xfrm>
              <a:off x="13643472" y="4116969"/>
              <a:ext cx="4176908" cy="2946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7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Mitra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Pembina Utama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Menerima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bantuan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para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mitra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US" sz="1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Mendapatkan</a:t>
              </a: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akses</a:t>
              </a: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pasar</a:t>
              </a: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baru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6A0D9193-BB83-44C7-ABF4-0F9FFD72F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9" y="1931854"/>
            <a:ext cx="1497139" cy="520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3DB24CC4-9C84-4562-B844-0D2ECC23FB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r="29359"/>
          <a:stretch/>
        </p:blipFill>
        <p:spPr>
          <a:xfrm>
            <a:off x="5126549" y="1894123"/>
            <a:ext cx="1782306" cy="184703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E86675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Placeholder 10">
            <a:extLst>
              <a:ext uri="{FF2B5EF4-FFF2-40B4-BE49-F238E27FC236}">
                <a16:creationId xmlns:a16="http://schemas.microsoft.com/office/drawing/2014/main" id="{A3D2725E-F70A-4990-8707-6A25D08951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14" y="3865207"/>
            <a:ext cx="1807029" cy="1809183"/>
          </a:xfrm>
          <a:custGeom>
            <a:avLst/>
            <a:gdLst>
              <a:gd name="connsiteX0" fmla="*/ 0 w 2894692"/>
              <a:gd name="connsiteY0" fmla="*/ 0 h 2894692"/>
              <a:gd name="connsiteX1" fmla="*/ 2344903 w 2894692"/>
              <a:gd name="connsiteY1" fmla="*/ 0 h 2894692"/>
              <a:gd name="connsiteX2" fmla="*/ 2894692 w 2894692"/>
              <a:gd name="connsiteY2" fmla="*/ 549789 h 2894692"/>
              <a:gd name="connsiteX3" fmla="*/ 2894692 w 2894692"/>
              <a:gd name="connsiteY3" fmla="*/ 2894692 h 2894692"/>
              <a:gd name="connsiteX4" fmla="*/ 549789 w 2894692"/>
              <a:gd name="connsiteY4" fmla="*/ 2894692 h 2894692"/>
              <a:gd name="connsiteX5" fmla="*/ 0 w 2894692"/>
              <a:gd name="connsiteY5" fmla="*/ 2344903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4692" h="2894692">
                <a:moveTo>
                  <a:pt x="0" y="0"/>
                </a:moveTo>
                <a:lnTo>
                  <a:pt x="2344903" y="0"/>
                </a:lnTo>
                <a:cubicBezTo>
                  <a:pt x="2648542" y="0"/>
                  <a:pt x="2894692" y="246150"/>
                  <a:pt x="2894692" y="549789"/>
                </a:cubicBezTo>
                <a:lnTo>
                  <a:pt x="2894692" y="2894692"/>
                </a:lnTo>
                <a:lnTo>
                  <a:pt x="549789" y="2894692"/>
                </a:lnTo>
                <a:cubicBezTo>
                  <a:pt x="246149" y="2894692"/>
                  <a:pt x="0" y="2648543"/>
                  <a:pt x="0" y="2344903"/>
                </a:cubicBezTo>
                <a:close/>
              </a:path>
            </a:pathLst>
          </a:custGeom>
          <a:ln w="28575">
            <a:solidFill>
              <a:srgbClr val="E86675"/>
            </a:solidFill>
          </a:ln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474907-A26A-4482-9E65-8A8A8DB49306}"/>
              </a:ext>
            </a:extLst>
          </p:cNvPr>
          <p:cNvSpPr>
            <a:spLocks/>
          </p:cNvSpPr>
          <p:nvPr/>
        </p:nvSpPr>
        <p:spPr bwMode="auto">
          <a:xfrm flipH="1">
            <a:off x="4380265" y="3090879"/>
            <a:ext cx="1385629" cy="1386755"/>
          </a:xfrm>
          <a:custGeom>
            <a:avLst/>
            <a:gdLst>
              <a:gd name="connsiteX0" fmla="*/ 1037773 w 2075515"/>
              <a:gd name="connsiteY0" fmla="*/ 27804 h 2105264"/>
              <a:gd name="connsiteX1" fmla="*/ 871342 w 2075515"/>
              <a:gd name="connsiteY1" fmla="*/ 108729 h 2105264"/>
              <a:gd name="connsiteX2" fmla="*/ 558516 w 2075515"/>
              <a:gd name="connsiteY2" fmla="*/ 222603 h 2105264"/>
              <a:gd name="connsiteX3" fmla="*/ 303334 w 2075515"/>
              <a:gd name="connsiteY3" fmla="*/ 436645 h 2105264"/>
              <a:gd name="connsiteX4" fmla="*/ 136727 w 2075515"/>
              <a:gd name="connsiteY4" fmla="*/ 724846 h 2105264"/>
              <a:gd name="connsiteX5" fmla="*/ 79083 w 2075515"/>
              <a:gd name="connsiteY5" fmla="*/ 1052763 h 2105264"/>
              <a:gd name="connsiteX6" fmla="*/ 136727 w 2075515"/>
              <a:gd name="connsiteY6" fmla="*/ 1380679 h 2105264"/>
              <a:gd name="connsiteX7" fmla="*/ 303334 w 2075515"/>
              <a:gd name="connsiteY7" fmla="*/ 1668880 h 2105264"/>
              <a:gd name="connsiteX8" fmla="*/ 558516 w 2075515"/>
              <a:gd name="connsiteY8" fmla="*/ 1882922 h 2105264"/>
              <a:gd name="connsiteX9" fmla="*/ 871342 w 2075515"/>
              <a:gd name="connsiteY9" fmla="*/ 1996797 h 2105264"/>
              <a:gd name="connsiteX10" fmla="*/ 1204204 w 2075515"/>
              <a:gd name="connsiteY10" fmla="*/ 1996797 h 2105264"/>
              <a:gd name="connsiteX11" fmla="*/ 1517030 w 2075515"/>
              <a:gd name="connsiteY11" fmla="*/ 1882922 h 2105264"/>
              <a:gd name="connsiteX12" fmla="*/ 1772213 w 2075515"/>
              <a:gd name="connsiteY12" fmla="*/ 1668880 h 2105264"/>
              <a:gd name="connsiteX13" fmla="*/ 1938467 w 2075515"/>
              <a:gd name="connsiteY13" fmla="*/ 1380679 h 2105264"/>
              <a:gd name="connsiteX14" fmla="*/ 1996463 w 2075515"/>
              <a:gd name="connsiteY14" fmla="*/ 1052763 h 2105264"/>
              <a:gd name="connsiteX15" fmla="*/ 1938467 w 2075515"/>
              <a:gd name="connsiteY15" fmla="*/ 724846 h 2105264"/>
              <a:gd name="connsiteX16" fmla="*/ 1772213 w 2075515"/>
              <a:gd name="connsiteY16" fmla="*/ 436645 h 2105264"/>
              <a:gd name="connsiteX17" fmla="*/ 1517030 w 2075515"/>
              <a:gd name="connsiteY17" fmla="*/ 222603 h 2105264"/>
              <a:gd name="connsiteX18" fmla="*/ 1204204 w 2075515"/>
              <a:gd name="connsiteY18" fmla="*/ 108729 h 2105264"/>
              <a:gd name="connsiteX19" fmla="*/ 1037773 w 2075515"/>
              <a:gd name="connsiteY19" fmla="*/ 27804 h 2105264"/>
              <a:gd name="connsiteX20" fmla="*/ 1037774 w 2075515"/>
              <a:gd name="connsiteY20" fmla="*/ 0 h 2105264"/>
              <a:gd name="connsiteX21" fmla="*/ 1208720 w 2075515"/>
              <a:gd name="connsiteY21" fmla="*/ 83120 h 2105264"/>
              <a:gd name="connsiteX22" fmla="*/ 1530034 w 2075515"/>
              <a:gd name="connsiteY22" fmla="*/ 200085 h 2105264"/>
              <a:gd name="connsiteX23" fmla="*/ 1792140 w 2075515"/>
              <a:gd name="connsiteY23" fmla="*/ 419934 h 2105264"/>
              <a:gd name="connsiteX24" fmla="*/ 1962905 w 2075515"/>
              <a:gd name="connsiteY24" fmla="*/ 715954 h 2105264"/>
              <a:gd name="connsiteX25" fmla="*/ 2022475 w 2075515"/>
              <a:gd name="connsiteY25" fmla="*/ 1052768 h 2105264"/>
              <a:gd name="connsiteX26" fmla="*/ 1962905 w 2075515"/>
              <a:gd name="connsiteY26" fmla="*/ 1389581 h 2105264"/>
              <a:gd name="connsiteX27" fmla="*/ 1792140 w 2075515"/>
              <a:gd name="connsiteY27" fmla="*/ 1685602 h 2105264"/>
              <a:gd name="connsiteX28" fmla="*/ 1530034 w 2075515"/>
              <a:gd name="connsiteY28" fmla="*/ 1905451 h 2105264"/>
              <a:gd name="connsiteX29" fmla="*/ 1208720 w 2075515"/>
              <a:gd name="connsiteY29" fmla="*/ 2022415 h 2105264"/>
              <a:gd name="connsiteX30" fmla="*/ 866827 w 2075515"/>
              <a:gd name="connsiteY30" fmla="*/ 2022415 h 2105264"/>
              <a:gd name="connsiteX31" fmla="*/ 545513 w 2075515"/>
              <a:gd name="connsiteY31" fmla="*/ 1905451 h 2105264"/>
              <a:gd name="connsiteX32" fmla="*/ 283408 w 2075515"/>
              <a:gd name="connsiteY32" fmla="*/ 1685602 h 2105264"/>
              <a:gd name="connsiteX33" fmla="*/ 112281 w 2075515"/>
              <a:gd name="connsiteY33" fmla="*/ 1389581 h 2105264"/>
              <a:gd name="connsiteX34" fmla="*/ 53073 w 2075515"/>
              <a:gd name="connsiteY34" fmla="*/ 1052768 h 2105264"/>
              <a:gd name="connsiteX35" fmla="*/ 112281 w 2075515"/>
              <a:gd name="connsiteY35" fmla="*/ 715954 h 2105264"/>
              <a:gd name="connsiteX36" fmla="*/ 283408 w 2075515"/>
              <a:gd name="connsiteY36" fmla="*/ 419934 h 2105264"/>
              <a:gd name="connsiteX37" fmla="*/ 545513 w 2075515"/>
              <a:gd name="connsiteY37" fmla="*/ 200085 h 2105264"/>
              <a:gd name="connsiteX38" fmla="*/ 866827 w 2075515"/>
              <a:gd name="connsiteY38" fmla="*/ 83120 h 2105264"/>
              <a:gd name="connsiteX39" fmla="*/ 1037774 w 2075515"/>
              <a:gd name="connsiteY39" fmla="*/ 0 h 21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75515" h="2105264">
                <a:moveTo>
                  <a:pt x="1037773" y="27804"/>
                </a:moveTo>
                <a:cubicBezTo>
                  <a:pt x="1003503" y="27804"/>
                  <a:pt x="969233" y="54779"/>
                  <a:pt x="871342" y="108729"/>
                </a:cubicBezTo>
                <a:cubicBezTo>
                  <a:pt x="650255" y="74637"/>
                  <a:pt x="705790" y="54252"/>
                  <a:pt x="558516" y="222603"/>
                </a:cubicBezTo>
                <a:cubicBezTo>
                  <a:pt x="339186" y="265834"/>
                  <a:pt x="384177" y="228227"/>
                  <a:pt x="303334" y="436645"/>
                </a:cubicBezTo>
                <a:cubicBezTo>
                  <a:pt x="112123" y="552277"/>
                  <a:pt x="141648" y="501315"/>
                  <a:pt x="136727" y="724846"/>
                </a:cubicBezTo>
                <a:cubicBezTo>
                  <a:pt x="-3166" y="899173"/>
                  <a:pt x="7027" y="841181"/>
                  <a:pt x="79083" y="1052763"/>
                </a:cubicBezTo>
                <a:cubicBezTo>
                  <a:pt x="7027" y="1264345"/>
                  <a:pt x="-3166" y="1206353"/>
                  <a:pt x="136727" y="1380679"/>
                </a:cubicBezTo>
                <a:cubicBezTo>
                  <a:pt x="141648" y="1603860"/>
                  <a:pt x="112123" y="1553249"/>
                  <a:pt x="303334" y="1668880"/>
                </a:cubicBezTo>
                <a:cubicBezTo>
                  <a:pt x="384177" y="1877299"/>
                  <a:pt x="339186" y="1839341"/>
                  <a:pt x="558516" y="1882922"/>
                </a:cubicBezTo>
                <a:cubicBezTo>
                  <a:pt x="705790" y="2050923"/>
                  <a:pt x="650255" y="2030889"/>
                  <a:pt x="871342" y="1996797"/>
                </a:cubicBezTo>
                <a:cubicBezTo>
                  <a:pt x="1067123" y="2104345"/>
                  <a:pt x="1008424" y="2104345"/>
                  <a:pt x="1204204" y="1996797"/>
                </a:cubicBezTo>
                <a:cubicBezTo>
                  <a:pt x="1424940" y="2030889"/>
                  <a:pt x="1369756" y="2050923"/>
                  <a:pt x="1517030" y="1882922"/>
                </a:cubicBezTo>
                <a:cubicBezTo>
                  <a:pt x="1736360" y="1839341"/>
                  <a:pt x="1691370" y="1877299"/>
                  <a:pt x="1772213" y="1668880"/>
                </a:cubicBezTo>
                <a:cubicBezTo>
                  <a:pt x="1963423" y="1553249"/>
                  <a:pt x="1933898" y="1603860"/>
                  <a:pt x="1938467" y="1380679"/>
                </a:cubicBezTo>
                <a:cubicBezTo>
                  <a:pt x="2078712" y="1206353"/>
                  <a:pt x="2068519" y="1264345"/>
                  <a:pt x="1996463" y="1052763"/>
                </a:cubicBezTo>
                <a:cubicBezTo>
                  <a:pt x="2068519" y="841181"/>
                  <a:pt x="2078712" y="899173"/>
                  <a:pt x="1938467" y="724846"/>
                </a:cubicBezTo>
                <a:cubicBezTo>
                  <a:pt x="1933898" y="501315"/>
                  <a:pt x="1963423" y="552277"/>
                  <a:pt x="1772213" y="436645"/>
                </a:cubicBezTo>
                <a:cubicBezTo>
                  <a:pt x="1691370" y="228227"/>
                  <a:pt x="1736360" y="265834"/>
                  <a:pt x="1517030" y="222603"/>
                </a:cubicBezTo>
                <a:cubicBezTo>
                  <a:pt x="1369756" y="54252"/>
                  <a:pt x="1424940" y="74285"/>
                  <a:pt x="1204204" y="108729"/>
                </a:cubicBezTo>
                <a:cubicBezTo>
                  <a:pt x="1106314" y="54779"/>
                  <a:pt x="1072044" y="27804"/>
                  <a:pt x="1037773" y="27804"/>
                </a:cubicBezTo>
                <a:close/>
                <a:moveTo>
                  <a:pt x="1037774" y="0"/>
                </a:moveTo>
                <a:cubicBezTo>
                  <a:pt x="1072974" y="0"/>
                  <a:pt x="1108174" y="27707"/>
                  <a:pt x="1208720" y="83120"/>
                </a:cubicBezTo>
                <a:cubicBezTo>
                  <a:pt x="1435445" y="47742"/>
                  <a:pt x="1378764" y="27165"/>
                  <a:pt x="1530034" y="200085"/>
                </a:cubicBezTo>
                <a:cubicBezTo>
                  <a:pt x="1755315" y="244488"/>
                  <a:pt x="1709103" y="205861"/>
                  <a:pt x="1792140" y="419934"/>
                </a:cubicBezTo>
                <a:cubicBezTo>
                  <a:pt x="1988538" y="538703"/>
                  <a:pt x="1958212" y="486358"/>
                  <a:pt x="1962905" y="715954"/>
                </a:cubicBezTo>
                <a:cubicBezTo>
                  <a:pt x="2106955" y="895010"/>
                  <a:pt x="2096485" y="835445"/>
                  <a:pt x="2022475" y="1052768"/>
                </a:cubicBezTo>
                <a:cubicBezTo>
                  <a:pt x="2096485" y="1270090"/>
                  <a:pt x="2106955" y="1210525"/>
                  <a:pt x="1962905" y="1389581"/>
                </a:cubicBezTo>
                <a:cubicBezTo>
                  <a:pt x="1958212" y="1618816"/>
                  <a:pt x="1988538" y="1566832"/>
                  <a:pt x="1792140" y="1685602"/>
                </a:cubicBezTo>
                <a:cubicBezTo>
                  <a:pt x="1709103" y="1899675"/>
                  <a:pt x="1755315" y="1860687"/>
                  <a:pt x="1530034" y="1905451"/>
                </a:cubicBezTo>
                <a:cubicBezTo>
                  <a:pt x="1378764" y="2078009"/>
                  <a:pt x="1435445" y="2057432"/>
                  <a:pt x="1208720" y="2022415"/>
                </a:cubicBezTo>
                <a:cubicBezTo>
                  <a:pt x="1007628" y="2132881"/>
                  <a:pt x="1067919" y="2132881"/>
                  <a:pt x="866827" y="2022415"/>
                </a:cubicBezTo>
                <a:cubicBezTo>
                  <a:pt x="639741" y="2057432"/>
                  <a:pt x="696784" y="2078009"/>
                  <a:pt x="545513" y="1905451"/>
                </a:cubicBezTo>
                <a:cubicBezTo>
                  <a:pt x="320233" y="1860687"/>
                  <a:pt x="366444" y="1899675"/>
                  <a:pt x="283408" y="1685602"/>
                </a:cubicBezTo>
                <a:cubicBezTo>
                  <a:pt x="87009" y="1566832"/>
                  <a:pt x="117335" y="1618816"/>
                  <a:pt x="112281" y="1389581"/>
                </a:cubicBezTo>
                <a:cubicBezTo>
                  <a:pt x="-31408" y="1210525"/>
                  <a:pt x="-20938" y="1270090"/>
                  <a:pt x="53073" y="1052768"/>
                </a:cubicBezTo>
                <a:cubicBezTo>
                  <a:pt x="-20938" y="835445"/>
                  <a:pt x="-31408" y="895010"/>
                  <a:pt x="112281" y="715954"/>
                </a:cubicBezTo>
                <a:cubicBezTo>
                  <a:pt x="117335" y="486358"/>
                  <a:pt x="87009" y="538703"/>
                  <a:pt x="283408" y="419934"/>
                </a:cubicBezTo>
                <a:cubicBezTo>
                  <a:pt x="366444" y="205861"/>
                  <a:pt x="320233" y="244488"/>
                  <a:pt x="545513" y="200085"/>
                </a:cubicBezTo>
                <a:cubicBezTo>
                  <a:pt x="696784" y="27165"/>
                  <a:pt x="639741" y="48103"/>
                  <a:pt x="866827" y="83120"/>
                </a:cubicBezTo>
                <a:cubicBezTo>
                  <a:pt x="967373" y="27707"/>
                  <a:pt x="1002574" y="0"/>
                  <a:pt x="1037774" y="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E86675"/>
            </a:solidFill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8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349E3814-2531-4606-8E74-9806A09A87D5}"/>
              </a:ext>
            </a:extLst>
          </p:cNvPr>
          <p:cNvSpPr>
            <a:spLocks/>
          </p:cNvSpPr>
          <p:nvPr/>
        </p:nvSpPr>
        <p:spPr bwMode="auto">
          <a:xfrm flipH="1">
            <a:off x="4427158" y="3138334"/>
            <a:ext cx="1291842" cy="1291845"/>
          </a:xfrm>
          <a:custGeom>
            <a:avLst/>
            <a:gdLst>
              <a:gd name="T0" fmla="*/ 3435 w 5923"/>
              <a:gd name="T1" fmla="*/ 307 h 5985"/>
              <a:gd name="T2" fmla="*/ 4325 w 5923"/>
              <a:gd name="T3" fmla="*/ 631 h 5985"/>
              <a:gd name="T4" fmla="*/ 5051 w 5923"/>
              <a:gd name="T5" fmla="*/ 1240 h 5985"/>
              <a:gd name="T6" fmla="*/ 5524 w 5923"/>
              <a:gd name="T7" fmla="*/ 2060 h 5985"/>
              <a:gd name="T8" fmla="*/ 5689 w 5923"/>
              <a:gd name="T9" fmla="*/ 2993 h 5985"/>
              <a:gd name="T10" fmla="*/ 5524 w 5923"/>
              <a:gd name="T11" fmla="*/ 3926 h 5985"/>
              <a:gd name="T12" fmla="*/ 5051 w 5923"/>
              <a:gd name="T13" fmla="*/ 4746 h 5985"/>
              <a:gd name="T14" fmla="*/ 4325 w 5923"/>
              <a:gd name="T15" fmla="*/ 5355 h 5985"/>
              <a:gd name="T16" fmla="*/ 3435 w 5923"/>
              <a:gd name="T17" fmla="*/ 5679 h 5985"/>
              <a:gd name="T18" fmla="*/ 2488 w 5923"/>
              <a:gd name="T19" fmla="*/ 5679 h 5985"/>
              <a:gd name="T20" fmla="*/ 1598 w 5923"/>
              <a:gd name="T21" fmla="*/ 5355 h 5985"/>
              <a:gd name="T22" fmla="*/ 872 w 5923"/>
              <a:gd name="T23" fmla="*/ 4746 h 5985"/>
              <a:gd name="T24" fmla="*/ 398 w 5923"/>
              <a:gd name="T25" fmla="*/ 3926 h 5985"/>
              <a:gd name="T26" fmla="*/ 234 w 5923"/>
              <a:gd name="T27" fmla="*/ 2993 h 5985"/>
              <a:gd name="T28" fmla="*/ 398 w 5923"/>
              <a:gd name="T29" fmla="*/ 2060 h 5985"/>
              <a:gd name="T30" fmla="*/ 872 w 5923"/>
              <a:gd name="T31" fmla="*/ 1240 h 5985"/>
              <a:gd name="T32" fmla="*/ 1598 w 5923"/>
              <a:gd name="T33" fmla="*/ 631 h 5985"/>
              <a:gd name="T34" fmla="*/ 2488 w 5923"/>
              <a:gd name="T35" fmla="*/ 307 h 5985"/>
              <a:gd name="T36" fmla="*/ 3435 w 5923"/>
              <a:gd name="T37" fmla="*/ 307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23" h="5985">
                <a:moveTo>
                  <a:pt x="3435" y="307"/>
                </a:moveTo>
                <a:cubicBezTo>
                  <a:pt x="4063" y="209"/>
                  <a:pt x="3906" y="152"/>
                  <a:pt x="4325" y="631"/>
                </a:cubicBezTo>
                <a:cubicBezTo>
                  <a:pt x="4949" y="754"/>
                  <a:pt x="4821" y="647"/>
                  <a:pt x="5051" y="1240"/>
                </a:cubicBezTo>
                <a:cubicBezTo>
                  <a:pt x="5595" y="1569"/>
                  <a:pt x="5511" y="1424"/>
                  <a:pt x="5524" y="2060"/>
                </a:cubicBezTo>
                <a:cubicBezTo>
                  <a:pt x="5923" y="2556"/>
                  <a:pt x="5894" y="2391"/>
                  <a:pt x="5689" y="2993"/>
                </a:cubicBezTo>
                <a:cubicBezTo>
                  <a:pt x="5894" y="3595"/>
                  <a:pt x="5923" y="3430"/>
                  <a:pt x="5524" y="3926"/>
                </a:cubicBezTo>
                <a:cubicBezTo>
                  <a:pt x="5511" y="4561"/>
                  <a:pt x="5595" y="4417"/>
                  <a:pt x="5051" y="4746"/>
                </a:cubicBezTo>
                <a:cubicBezTo>
                  <a:pt x="4821" y="5339"/>
                  <a:pt x="4949" y="5231"/>
                  <a:pt x="4325" y="5355"/>
                </a:cubicBezTo>
                <a:cubicBezTo>
                  <a:pt x="3906" y="5833"/>
                  <a:pt x="4063" y="5776"/>
                  <a:pt x="3435" y="5679"/>
                </a:cubicBezTo>
                <a:cubicBezTo>
                  <a:pt x="2878" y="5985"/>
                  <a:pt x="3045" y="5985"/>
                  <a:pt x="2488" y="5679"/>
                </a:cubicBezTo>
                <a:cubicBezTo>
                  <a:pt x="1859" y="5776"/>
                  <a:pt x="2017" y="5833"/>
                  <a:pt x="1598" y="5355"/>
                </a:cubicBezTo>
                <a:cubicBezTo>
                  <a:pt x="974" y="5231"/>
                  <a:pt x="1102" y="5339"/>
                  <a:pt x="872" y="4746"/>
                </a:cubicBezTo>
                <a:cubicBezTo>
                  <a:pt x="328" y="4417"/>
                  <a:pt x="412" y="4561"/>
                  <a:pt x="398" y="3926"/>
                </a:cubicBezTo>
                <a:cubicBezTo>
                  <a:pt x="0" y="3430"/>
                  <a:pt x="29" y="3595"/>
                  <a:pt x="234" y="2993"/>
                </a:cubicBezTo>
                <a:cubicBezTo>
                  <a:pt x="29" y="2391"/>
                  <a:pt x="0" y="2556"/>
                  <a:pt x="398" y="2060"/>
                </a:cubicBezTo>
                <a:cubicBezTo>
                  <a:pt x="412" y="1424"/>
                  <a:pt x="328" y="1569"/>
                  <a:pt x="872" y="1240"/>
                </a:cubicBezTo>
                <a:cubicBezTo>
                  <a:pt x="1102" y="647"/>
                  <a:pt x="974" y="754"/>
                  <a:pt x="1598" y="631"/>
                </a:cubicBezTo>
                <a:cubicBezTo>
                  <a:pt x="2017" y="152"/>
                  <a:pt x="1859" y="210"/>
                  <a:pt x="2488" y="307"/>
                </a:cubicBezTo>
                <a:cubicBezTo>
                  <a:pt x="3045" y="0"/>
                  <a:pt x="2878" y="0"/>
                  <a:pt x="3435" y="307"/>
                </a:cubicBezTo>
                <a:close/>
              </a:path>
            </a:pathLst>
          </a:custGeom>
          <a:solidFill>
            <a:srgbClr val="DD2238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8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A9DC9B-23ED-4485-9218-83DDAC0F8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13" y="3285467"/>
            <a:ext cx="978533" cy="99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36361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AE534-3C2D-4F61-8A99-FDB12D3BA6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91" b="17163"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Rectangle 9"/>
          <p:cNvSpPr/>
          <p:nvPr/>
        </p:nvSpPr>
        <p:spPr>
          <a:xfrm>
            <a:off x="0" y="-11314"/>
            <a:ext cx="12192000" cy="700266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-409715" y="1156949"/>
            <a:ext cx="3737286" cy="3737286"/>
          </a:xfrm>
          <a:prstGeom prst="diamond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BD177E-73C5-494A-86D2-7FA0ADF19A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t="10892" r="20656" b="5400"/>
          <a:stretch/>
        </p:blipFill>
        <p:spPr>
          <a:xfrm flipH="1">
            <a:off x="0" y="426836"/>
            <a:ext cx="3167029" cy="5273273"/>
          </a:xfrm>
        </p:spPr>
      </p:pic>
      <p:sp>
        <p:nvSpPr>
          <p:cNvPr id="27" name="Diamond 26"/>
          <p:cNvSpPr/>
          <p:nvPr/>
        </p:nvSpPr>
        <p:spPr>
          <a:xfrm>
            <a:off x="2593368" y="2414227"/>
            <a:ext cx="1260389" cy="1260389"/>
          </a:xfrm>
          <a:prstGeom prst="diamond">
            <a:avLst/>
          </a:prstGeom>
          <a:solidFill>
            <a:srgbClr val="DD22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5DCDF381-C4ED-46B3-9397-D055DEB0D781}"/>
              </a:ext>
            </a:extLst>
          </p:cNvPr>
          <p:cNvSpPr/>
          <p:nvPr/>
        </p:nvSpPr>
        <p:spPr>
          <a:xfrm>
            <a:off x="6631471" y="748992"/>
            <a:ext cx="3704961" cy="1414607"/>
          </a:xfrm>
          <a:prstGeom prst="rect">
            <a:avLst/>
          </a:prstGeom>
        </p:spPr>
        <p:txBody>
          <a:bodyPr wrap="square" lIns="0" tIns="60383" rIns="0" bIns="60383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Novi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Kurnia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S,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me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miliki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passion di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bidang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kuliner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yang 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dimulai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saat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masih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sekolah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Saat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tergabung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dalam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beberapa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komunitas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entrepreneur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untuk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terus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belajar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mengelola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bisnis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D8B41D-ADD3-4E39-83C0-7B4F7E25D49E}"/>
              </a:ext>
            </a:extLst>
          </p:cNvPr>
          <p:cNvGrpSpPr/>
          <p:nvPr/>
        </p:nvGrpSpPr>
        <p:grpSpPr>
          <a:xfrm>
            <a:off x="4237380" y="610630"/>
            <a:ext cx="2184401" cy="1620006"/>
            <a:chOff x="839492" y="2744438"/>
            <a:chExt cx="2184401" cy="16200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67FB20-5F13-4DC2-A419-7EB7C803B4ED}"/>
                </a:ext>
              </a:extLst>
            </p:cNvPr>
            <p:cNvGrpSpPr/>
            <p:nvPr/>
          </p:nvGrpSpPr>
          <p:grpSpPr>
            <a:xfrm>
              <a:off x="1297615" y="2744438"/>
              <a:ext cx="1296000" cy="1296000"/>
              <a:chOff x="4821865" y="2985158"/>
              <a:chExt cx="1296000" cy="1296000"/>
            </a:xfrm>
          </p:grpSpPr>
          <p:sp>
            <p:nvSpPr>
              <p:cNvPr id="45" name="Shape 738">
                <a:extLst>
                  <a:ext uri="{FF2B5EF4-FFF2-40B4-BE49-F238E27FC236}">
                    <a16:creationId xmlns:a16="http://schemas.microsoft.com/office/drawing/2014/main" id="{81034DA4-A68B-4AD0-9580-6CF31D51C4AB}"/>
                  </a:ext>
                </a:extLst>
              </p:cNvPr>
              <p:cNvSpPr/>
              <p:nvPr/>
            </p:nvSpPr>
            <p:spPr>
              <a:xfrm>
                <a:off x="4821865" y="2985158"/>
                <a:ext cx="1296000" cy="1296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 w="25400">
                <a:solidFill>
                  <a:srgbClr val="85888D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marL="0" marR="0" lvl="0" indent="0" algn="ctr" defTabSz="8255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Helvetica Light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976C38E-BE11-4847-BB59-CACFAD5EF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79" t="9702" r="5981" b="26042"/>
              <a:stretch>
                <a:fillRect/>
              </a:stretch>
            </p:blipFill>
            <p:spPr>
              <a:xfrm>
                <a:off x="4857865" y="3021158"/>
                <a:ext cx="1224000" cy="1224000"/>
              </a:xfrm>
              <a:custGeom>
                <a:avLst/>
                <a:gdLst>
                  <a:gd name="connsiteX0" fmla="*/ 612000 w 1224000"/>
                  <a:gd name="connsiteY0" fmla="*/ 0 h 1224000"/>
                  <a:gd name="connsiteX1" fmla="*/ 1224000 w 1224000"/>
                  <a:gd name="connsiteY1" fmla="*/ 612000 h 1224000"/>
                  <a:gd name="connsiteX2" fmla="*/ 612000 w 1224000"/>
                  <a:gd name="connsiteY2" fmla="*/ 1224000 h 1224000"/>
                  <a:gd name="connsiteX3" fmla="*/ 0 w 1224000"/>
                  <a:gd name="connsiteY3" fmla="*/ 612000 h 1224000"/>
                  <a:gd name="connsiteX4" fmla="*/ 612000 w 1224000"/>
                  <a:gd name="connsiteY4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4000" h="1224000">
                    <a:moveTo>
                      <a:pt x="612000" y="0"/>
                    </a:moveTo>
                    <a:cubicBezTo>
                      <a:pt x="949998" y="0"/>
                      <a:pt x="1224000" y="274002"/>
                      <a:pt x="1224000" y="612000"/>
                    </a:cubicBezTo>
                    <a:cubicBezTo>
                      <a:pt x="1224000" y="949998"/>
                      <a:pt x="949998" y="1224000"/>
                      <a:pt x="612000" y="1224000"/>
                    </a:cubicBezTo>
                    <a:cubicBezTo>
                      <a:pt x="274002" y="1224000"/>
                      <a:pt x="0" y="949998"/>
                      <a:pt x="0" y="612000"/>
                    </a:cubicBezTo>
                    <a:cubicBezTo>
                      <a:pt x="0" y="274002"/>
                      <a:pt x="274002" y="0"/>
                      <a:pt x="612000" y="0"/>
                    </a:cubicBezTo>
                    <a:close/>
                  </a:path>
                </a:pathLst>
              </a:custGeom>
              <a:ln w="19050">
                <a:solidFill>
                  <a:srgbClr val="6DC01A"/>
                </a:solidFill>
              </a:ln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931C98D-8E14-4BBF-86AC-61BC0B86A668}"/>
                </a:ext>
              </a:extLst>
            </p:cNvPr>
            <p:cNvGrpSpPr/>
            <p:nvPr/>
          </p:nvGrpSpPr>
          <p:grpSpPr>
            <a:xfrm>
              <a:off x="839492" y="3924706"/>
              <a:ext cx="2184401" cy="439738"/>
              <a:chOff x="7519987" y="3563144"/>
              <a:chExt cx="2184401" cy="439738"/>
            </a:xfrm>
          </p:grpSpPr>
          <p:sp>
            <p:nvSpPr>
              <p:cNvPr id="32" name="Freeform 571">
                <a:extLst>
                  <a:ext uri="{FF2B5EF4-FFF2-40B4-BE49-F238E27FC236}">
                    <a16:creationId xmlns:a16="http://schemas.microsoft.com/office/drawing/2014/main" id="{956A3604-C453-46CB-887B-6042ED198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9987" y="3625057"/>
                <a:ext cx="369888" cy="377825"/>
              </a:xfrm>
              <a:custGeom>
                <a:avLst/>
                <a:gdLst>
                  <a:gd name="T0" fmla="*/ 0 w 233"/>
                  <a:gd name="T1" fmla="*/ 0 h 238"/>
                  <a:gd name="T2" fmla="*/ 69 w 233"/>
                  <a:gd name="T3" fmla="*/ 119 h 238"/>
                  <a:gd name="T4" fmla="*/ 0 w 233"/>
                  <a:gd name="T5" fmla="*/ 238 h 238"/>
                  <a:gd name="T6" fmla="*/ 0 w 233"/>
                  <a:gd name="T7" fmla="*/ 238 h 238"/>
                  <a:gd name="T8" fmla="*/ 233 w 233"/>
                  <a:gd name="T9" fmla="*/ 238 h 238"/>
                  <a:gd name="T10" fmla="*/ 233 w 233"/>
                  <a:gd name="T11" fmla="*/ 0 h 238"/>
                  <a:gd name="T12" fmla="*/ 0 w 233"/>
                  <a:gd name="T1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8">
                    <a:moveTo>
                      <a:pt x="0" y="0"/>
                    </a:moveTo>
                    <a:lnTo>
                      <a:pt x="69" y="119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233" y="238"/>
                    </a:lnTo>
                    <a:lnTo>
                      <a:pt x="2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4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572">
                <a:extLst>
                  <a:ext uri="{FF2B5EF4-FFF2-40B4-BE49-F238E27FC236}">
                    <a16:creationId xmlns:a16="http://schemas.microsoft.com/office/drawing/2014/main" id="{8F81FC1B-1481-4BA1-8DBE-DE73CAAD9E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3800" y="3647282"/>
                <a:ext cx="195263" cy="4763"/>
              </a:xfrm>
              <a:custGeom>
                <a:avLst/>
                <a:gdLst>
                  <a:gd name="T0" fmla="*/ 119 w 123"/>
                  <a:gd name="T1" fmla="*/ 3 h 3"/>
                  <a:gd name="T2" fmla="*/ 121 w 123"/>
                  <a:gd name="T3" fmla="*/ 3 h 3"/>
                  <a:gd name="T4" fmla="*/ 123 w 123"/>
                  <a:gd name="T5" fmla="*/ 1 h 3"/>
                  <a:gd name="T6" fmla="*/ 119 w 123"/>
                  <a:gd name="T7" fmla="*/ 0 h 3"/>
                  <a:gd name="T8" fmla="*/ 107 w 123"/>
                  <a:gd name="T9" fmla="*/ 0 h 3"/>
                  <a:gd name="T10" fmla="*/ 104 w 123"/>
                  <a:gd name="T11" fmla="*/ 1 h 3"/>
                  <a:gd name="T12" fmla="*/ 105 w 123"/>
                  <a:gd name="T13" fmla="*/ 3 h 3"/>
                  <a:gd name="T14" fmla="*/ 107 w 123"/>
                  <a:gd name="T15" fmla="*/ 3 h 3"/>
                  <a:gd name="T16" fmla="*/ 93 w 123"/>
                  <a:gd name="T17" fmla="*/ 3 h 3"/>
                  <a:gd name="T18" fmla="*/ 95 w 123"/>
                  <a:gd name="T19" fmla="*/ 3 h 3"/>
                  <a:gd name="T20" fmla="*/ 97 w 123"/>
                  <a:gd name="T21" fmla="*/ 1 h 3"/>
                  <a:gd name="T22" fmla="*/ 93 w 123"/>
                  <a:gd name="T23" fmla="*/ 0 h 3"/>
                  <a:gd name="T24" fmla="*/ 81 w 123"/>
                  <a:gd name="T25" fmla="*/ 0 h 3"/>
                  <a:gd name="T26" fmla="*/ 77 w 123"/>
                  <a:gd name="T27" fmla="*/ 1 h 3"/>
                  <a:gd name="T28" fmla="*/ 79 w 123"/>
                  <a:gd name="T29" fmla="*/ 3 h 3"/>
                  <a:gd name="T30" fmla="*/ 81 w 123"/>
                  <a:gd name="T31" fmla="*/ 3 h 3"/>
                  <a:gd name="T32" fmla="*/ 67 w 123"/>
                  <a:gd name="T33" fmla="*/ 3 h 3"/>
                  <a:gd name="T34" fmla="*/ 70 w 123"/>
                  <a:gd name="T35" fmla="*/ 3 h 3"/>
                  <a:gd name="T36" fmla="*/ 70 w 123"/>
                  <a:gd name="T37" fmla="*/ 1 h 3"/>
                  <a:gd name="T38" fmla="*/ 67 w 123"/>
                  <a:gd name="T39" fmla="*/ 0 h 3"/>
                  <a:gd name="T40" fmla="*/ 54 w 123"/>
                  <a:gd name="T41" fmla="*/ 0 h 3"/>
                  <a:gd name="T42" fmla="*/ 52 w 123"/>
                  <a:gd name="T43" fmla="*/ 1 h 3"/>
                  <a:gd name="T44" fmla="*/ 52 w 123"/>
                  <a:gd name="T45" fmla="*/ 3 h 3"/>
                  <a:gd name="T46" fmla="*/ 54 w 123"/>
                  <a:gd name="T47" fmla="*/ 3 h 3"/>
                  <a:gd name="T48" fmla="*/ 42 w 123"/>
                  <a:gd name="T49" fmla="*/ 3 h 3"/>
                  <a:gd name="T50" fmla="*/ 44 w 123"/>
                  <a:gd name="T51" fmla="*/ 3 h 3"/>
                  <a:gd name="T52" fmla="*/ 44 w 123"/>
                  <a:gd name="T53" fmla="*/ 1 h 3"/>
                  <a:gd name="T54" fmla="*/ 42 w 123"/>
                  <a:gd name="T55" fmla="*/ 0 h 3"/>
                  <a:gd name="T56" fmla="*/ 28 w 123"/>
                  <a:gd name="T57" fmla="*/ 0 h 3"/>
                  <a:gd name="T58" fmla="*/ 26 w 123"/>
                  <a:gd name="T59" fmla="*/ 1 h 3"/>
                  <a:gd name="T60" fmla="*/ 26 w 123"/>
                  <a:gd name="T61" fmla="*/ 3 h 3"/>
                  <a:gd name="T62" fmla="*/ 28 w 123"/>
                  <a:gd name="T63" fmla="*/ 3 h 3"/>
                  <a:gd name="T64" fmla="*/ 15 w 123"/>
                  <a:gd name="T65" fmla="*/ 3 h 3"/>
                  <a:gd name="T66" fmla="*/ 17 w 123"/>
                  <a:gd name="T67" fmla="*/ 3 h 3"/>
                  <a:gd name="T68" fmla="*/ 17 w 123"/>
                  <a:gd name="T69" fmla="*/ 1 h 3"/>
                  <a:gd name="T70" fmla="*/ 15 w 123"/>
                  <a:gd name="T71" fmla="*/ 0 h 3"/>
                  <a:gd name="T72" fmla="*/ 1 w 123"/>
                  <a:gd name="T73" fmla="*/ 0 h 3"/>
                  <a:gd name="T74" fmla="*/ 0 w 123"/>
                  <a:gd name="T75" fmla="*/ 1 h 3"/>
                  <a:gd name="T76" fmla="*/ 0 w 123"/>
                  <a:gd name="T77" fmla="*/ 3 h 3"/>
                  <a:gd name="T78" fmla="*/ 1 w 123"/>
                  <a:gd name="T7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3" h="3">
                    <a:moveTo>
                      <a:pt x="107" y="3"/>
                    </a:moveTo>
                    <a:lnTo>
                      <a:pt x="119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3" y="1"/>
                    </a:lnTo>
                    <a:lnTo>
                      <a:pt x="123" y="1"/>
                    </a:lnTo>
                    <a:lnTo>
                      <a:pt x="121" y="0"/>
                    </a:lnTo>
                    <a:lnTo>
                      <a:pt x="119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1"/>
                    </a:lnTo>
                    <a:lnTo>
                      <a:pt x="104" y="1"/>
                    </a:lnTo>
                    <a:lnTo>
                      <a:pt x="105" y="3"/>
                    </a:lnTo>
                    <a:lnTo>
                      <a:pt x="107" y="3"/>
                    </a:lnTo>
                    <a:lnTo>
                      <a:pt x="107" y="3"/>
                    </a:lnTo>
                    <a:close/>
                    <a:moveTo>
                      <a:pt x="81" y="3"/>
                    </a:moveTo>
                    <a:lnTo>
                      <a:pt x="93" y="3"/>
                    </a:lnTo>
                    <a:lnTo>
                      <a:pt x="93" y="3"/>
                    </a:lnTo>
                    <a:lnTo>
                      <a:pt x="95" y="3"/>
                    </a:lnTo>
                    <a:lnTo>
                      <a:pt x="97" y="1"/>
                    </a:lnTo>
                    <a:lnTo>
                      <a:pt x="97" y="1"/>
                    </a:lnTo>
                    <a:lnTo>
                      <a:pt x="95" y="0"/>
                    </a:lnTo>
                    <a:lnTo>
                      <a:pt x="93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79" y="0"/>
                    </a:lnTo>
                    <a:lnTo>
                      <a:pt x="77" y="1"/>
                    </a:lnTo>
                    <a:lnTo>
                      <a:pt x="77" y="1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1" y="3"/>
                    </a:lnTo>
                    <a:close/>
                    <a:moveTo>
                      <a:pt x="54" y="3"/>
                    </a:moveTo>
                    <a:lnTo>
                      <a:pt x="67" y="3"/>
                    </a:lnTo>
                    <a:lnTo>
                      <a:pt x="67" y="3"/>
                    </a:lnTo>
                    <a:lnTo>
                      <a:pt x="70" y="3"/>
                    </a:lnTo>
                    <a:lnTo>
                      <a:pt x="70" y="1"/>
                    </a:lnTo>
                    <a:lnTo>
                      <a:pt x="70" y="1"/>
                    </a:lnTo>
                    <a:lnTo>
                      <a:pt x="70" y="0"/>
                    </a:lnTo>
                    <a:lnTo>
                      <a:pt x="67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1"/>
                    </a:lnTo>
                    <a:lnTo>
                      <a:pt x="52" y="1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4" y="3"/>
                    </a:lnTo>
                    <a:close/>
                    <a:moveTo>
                      <a:pt x="28" y="3"/>
                    </a:moveTo>
                    <a:lnTo>
                      <a:pt x="42" y="3"/>
                    </a:lnTo>
                    <a:lnTo>
                      <a:pt x="42" y="3"/>
                    </a:lnTo>
                    <a:lnTo>
                      <a:pt x="44" y="3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28" y="3"/>
                    </a:lnTo>
                    <a:close/>
                    <a:moveTo>
                      <a:pt x="1" y="3"/>
                    </a:moveTo>
                    <a:lnTo>
                      <a:pt x="15" y="3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7" y="1"/>
                    </a:lnTo>
                    <a:lnTo>
                      <a:pt x="17" y="1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573">
                <a:extLst>
                  <a:ext uri="{FF2B5EF4-FFF2-40B4-BE49-F238E27FC236}">
                    <a16:creationId xmlns:a16="http://schemas.microsoft.com/office/drawing/2014/main" id="{08BF0F96-7251-4922-A6E2-867A5F850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3800" y="3974307"/>
                <a:ext cx="319088" cy="7938"/>
              </a:xfrm>
              <a:custGeom>
                <a:avLst/>
                <a:gdLst>
                  <a:gd name="T0" fmla="*/ 199 w 201"/>
                  <a:gd name="T1" fmla="*/ 5 h 5"/>
                  <a:gd name="T2" fmla="*/ 201 w 201"/>
                  <a:gd name="T3" fmla="*/ 3 h 5"/>
                  <a:gd name="T4" fmla="*/ 185 w 201"/>
                  <a:gd name="T5" fmla="*/ 0 h 5"/>
                  <a:gd name="T6" fmla="*/ 183 w 201"/>
                  <a:gd name="T7" fmla="*/ 3 h 5"/>
                  <a:gd name="T8" fmla="*/ 185 w 201"/>
                  <a:gd name="T9" fmla="*/ 5 h 5"/>
                  <a:gd name="T10" fmla="*/ 172 w 201"/>
                  <a:gd name="T11" fmla="*/ 5 h 5"/>
                  <a:gd name="T12" fmla="*/ 174 w 201"/>
                  <a:gd name="T13" fmla="*/ 3 h 5"/>
                  <a:gd name="T14" fmla="*/ 172 w 201"/>
                  <a:gd name="T15" fmla="*/ 0 h 5"/>
                  <a:gd name="T16" fmla="*/ 157 w 201"/>
                  <a:gd name="T17" fmla="*/ 2 h 5"/>
                  <a:gd name="T18" fmla="*/ 157 w 201"/>
                  <a:gd name="T19" fmla="*/ 3 h 5"/>
                  <a:gd name="T20" fmla="*/ 134 w 201"/>
                  <a:gd name="T21" fmla="*/ 5 h 5"/>
                  <a:gd name="T22" fmla="*/ 148 w 201"/>
                  <a:gd name="T23" fmla="*/ 3 h 5"/>
                  <a:gd name="T24" fmla="*/ 148 w 201"/>
                  <a:gd name="T25" fmla="*/ 2 h 5"/>
                  <a:gd name="T26" fmla="*/ 134 w 201"/>
                  <a:gd name="T27" fmla="*/ 0 h 5"/>
                  <a:gd name="T28" fmla="*/ 130 w 201"/>
                  <a:gd name="T29" fmla="*/ 3 h 5"/>
                  <a:gd name="T30" fmla="*/ 134 w 201"/>
                  <a:gd name="T31" fmla="*/ 5 h 5"/>
                  <a:gd name="T32" fmla="*/ 119 w 201"/>
                  <a:gd name="T33" fmla="*/ 5 h 5"/>
                  <a:gd name="T34" fmla="*/ 123 w 201"/>
                  <a:gd name="T35" fmla="*/ 3 h 5"/>
                  <a:gd name="T36" fmla="*/ 107 w 201"/>
                  <a:gd name="T37" fmla="*/ 0 h 5"/>
                  <a:gd name="T38" fmla="*/ 104 w 201"/>
                  <a:gd name="T39" fmla="*/ 3 h 5"/>
                  <a:gd name="T40" fmla="*/ 107 w 201"/>
                  <a:gd name="T41" fmla="*/ 5 h 5"/>
                  <a:gd name="T42" fmla="*/ 93 w 201"/>
                  <a:gd name="T43" fmla="*/ 5 h 5"/>
                  <a:gd name="T44" fmla="*/ 97 w 201"/>
                  <a:gd name="T45" fmla="*/ 3 h 5"/>
                  <a:gd name="T46" fmla="*/ 93 w 201"/>
                  <a:gd name="T47" fmla="*/ 0 h 5"/>
                  <a:gd name="T48" fmla="*/ 79 w 201"/>
                  <a:gd name="T49" fmla="*/ 2 h 5"/>
                  <a:gd name="T50" fmla="*/ 79 w 201"/>
                  <a:gd name="T51" fmla="*/ 3 h 5"/>
                  <a:gd name="T52" fmla="*/ 54 w 201"/>
                  <a:gd name="T53" fmla="*/ 5 h 5"/>
                  <a:gd name="T54" fmla="*/ 70 w 201"/>
                  <a:gd name="T55" fmla="*/ 3 h 5"/>
                  <a:gd name="T56" fmla="*/ 70 w 201"/>
                  <a:gd name="T57" fmla="*/ 2 h 5"/>
                  <a:gd name="T58" fmla="*/ 54 w 201"/>
                  <a:gd name="T59" fmla="*/ 0 h 5"/>
                  <a:gd name="T60" fmla="*/ 52 w 201"/>
                  <a:gd name="T61" fmla="*/ 3 h 5"/>
                  <a:gd name="T62" fmla="*/ 54 w 201"/>
                  <a:gd name="T63" fmla="*/ 5 h 5"/>
                  <a:gd name="T64" fmla="*/ 42 w 201"/>
                  <a:gd name="T65" fmla="*/ 5 h 5"/>
                  <a:gd name="T66" fmla="*/ 44 w 201"/>
                  <a:gd name="T67" fmla="*/ 3 h 5"/>
                  <a:gd name="T68" fmla="*/ 28 w 201"/>
                  <a:gd name="T69" fmla="*/ 0 h 5"/>
                  <a:gd name="T70" fmla="*/ 26 w 201"/>
                  <a:gd name="T71" fmla="*/ 3 h 5"/>
                  <a:gd name="T72" fmla="*/ 28 w 201"/>
                  <a:gd name="T73" fmla="*/ 5 h 5"/>
                  <a:gd name="T74" fmla="*/ 15 w 201"/>
                  <a:gd name="T75" fmla="*/ 5 h 5"/>
                  <a:gd name="T76" fmla="*/ 17 w 201"/>
                  <a:gd name="T77" fmla="*/ 3 h 5"/>
                  <a:gd name="T78" fmla="*/ 15 w 201"/>
                  <a:gd name="T79" fmla="*/ 0 h 5"/>
                  <a:gd name="T80" fmla="*/ 0 w 201"/>
                  <a:gd name="T81" fmla="*/ 2 h 5"/>
                  <a:gd name="T82" fmla="*/ 0 w 201"/>
                  <a:gd name="T8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5">
                    <a:moveTo>
                      <a:pt x="185" y="5"/>
                    </a:moveTo>
                    <a:lnTo>
                      <a:pt x="199" y="5"/>
                    </a:lnTo>
                    <a:lnTo>
                      <a:pt x="199" y="5"/>
                    </a:lnTo>
                    <a:lnTo>
                      <a:pt x="201" y="3"/>
                    </a:lnTo>
                    <a:lnTo>
                      <a:pt x="201" y="3"/>
                    </a:lnTo>
                    <a:lnTo>
                      <a:pt x="201" y="3"/>
                    </a:lnTo>
                    <a:lnTo>
                      <a:pt x="201" y="2"/>
                    </a:lnTo>
                    <a:lnTo>
                      <a:pt x="199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3" y="2"/>
                    </a:lnTo>
                    <a:lnTo>
                      <a:pt x="183" y="3"/>
                    </a:lnTo>
                    <a:lnTo>
                      <a:pt x="183" y="3"/>
                    </a:lnTo>
                    <a:lnTo>
                      <a:pt x="183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  <a:moveTo>
                      <a:pt x="158" y="5"/>
                    </a:moveTo>
                    <a:lnTo>
                      <a:pt x="172" y="5"/>
                    </a:lnTo>
                    <a:lnTo>
                      <a:pt x="172" y="5"/>
                    </a:lnTo>
                    <a:lnTo>
                      <a:pt x="174" y="3"/>
                    </a:lnTo>
                    <a:lnTo>
                      <a:pt x="174" y="3"/>
                    </a:lnTo>
                    <a:lnTo>
                      <a:pt x="174" y="3"/>
                    </a:lnTo>
                    <a:lnTo>
                      <a:pt x="174" y="2"/>
                    </a:lnTo>
                    <a:lnTo>
                      <a:pt x="172" y="0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57" y="2"/>
                    </a:lnTo>
                    <a:lnTo>
                      <a:pt x="157" y="3"/>
                    </a:lnTo>
                    <a:lnTo>
                      <a:pt x="157" y="3"/>
                    </a:lnTo>
                    <a:lnTo>
                      <a:pt x="157" y="3"/>
                    </a:lnTo>
                    <a:lnTo>
                      <a:pt x="158" y="5"/>
                    </a:lnTo>
                    <a:lnTo>
                      <a:pt x="158" y="5"/>
                    </a:lnTo>
                    <a:close/>
                    <a:moveTo>
                      <a:pt x="134" y="5"/>
                    </a:moveTo>
                    <a:lnTo>
                      <a:pt x="146" y="5"/>
                    </a:lnTo>
                    <a:lnTo>
                      <a:pt x="146" y="5"/>
                    </a:lnTo>
                    <a:lnTo>
                      <a:pt x="148" y="3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48" y="2"/>
                    </a:lnTo>
                    <a:lnTo>
                      <a:pt x="14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2" y="2"/>
                    </a:lnTo>
                    <a:lnTo>
                      <a:pt x="130" y="3"/>
                    </a:lnTo>
                    <a:lnTo>
                      <a:pt x="130" y="3"/>
                    </a:lnTo>
                    <a:lnTo>
                      <a:pt x="132" y="3"/>
                    </a:lnTo>
                    <a:lnTo>
                      <a:pt x="134" y="5"/>
                    </a:lnTo>
                    <a:lnTo>
                      <a:pt x="134" y="5"/>
                    </a:lnTo>
                    <a:close/>
                    <a:moveTo>
                      <a:pt x="107" y="5"/>
                    </a:moveTo>
                    <a:lnTo>
                      <a:pt x="119" y="5"/>
                    </a:lnTo>
                    <a:lnTo>
                      <a:pt x="119" y="5"/>
                    </a:lnTo>
                    <a:lnTo>
                      <a:pt x="121" y="3"/>
                    </a:lnTo>
                    <a:lnTo>
                      <a:pt x="123" y="3"/>
                    </a:lnTo>
                    <a:lnTo>
                      <a:pt x="123" y="3"/>
                    </a:lnTo>
                    <a:lnTo>
                      <a:pt x="121" y="2"/>
                    </a:lnTo>
                    <a:lnTo>
                      <a:pt x="119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5" y="2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5" y="3"/>
                    </a:lnTo>
                    <a:lnTo>
                      <a:pt x="107" y="5"/>
                    </a:lnTo>
                    <a:lnTo>
                      <a:pt x="107" y="5"/>
                    </a:lnTo>
                    <a:close/>
                    <a:moveTo>
                      <a:pt x="81" y="5"/>
                    </a:moveTo>
                    <a:lnTo>
                      <a:pt x="93" y="5"/>
                    </a:lnTo>
                    <a:lnTo>
                      <a:pt x="93" y="5"/>
                    </a:lnTo>
                    <a:lnTo>
                      <a:pt x="95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5" y="2"/>
                    </a:lnTo>
                    <a:lnTo>
                      <a:pt x="93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79" y="2"/>
                    </a:lnTo>
                    <a:lnTo>
                      <a:pt x="77" y="3"/>
                    </a:lnTo>
                    <a:lnTo>
                      <a:pt x="77" y="3"/>
                    </a:lnTo>
                    <a:lnTo>
                      <a:pt x="79" y="3"/>
                    </a:lnTo>
                    <a:lnTo>
                      <a:pt x="81" y="5"/>
                    </a:lnTo>
                    <a:lnTo>
                      <a:pt x="81" y="5"/>
                    </a:lnTo>
                    <a:close/>
                    <a:moveTo>
                      <a:pt x="54" y="5"/>
                    </a:moveTo>
                    <a:lnTo>
                      <a:pt x="67" y="5"/>
                    </a:lnTo>
                    <a:lnTo>
                      <a:pt x="67" y="5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70" y="2"/>
                    </a:lnTo>
                    <a:lnTo>
                      <a:pt x="67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4" y="5"/>
                    </a:lnTo>
                    <a:lnTo>
                      <a:pt x="54" y="5"/>
                    </a:lnTo>
                    <a:close/>
                    <a:moveTo>
                      <a:pt x="28" y="5"/>
                    </a:moveTo>
                    <a:lnTo>
                      <a:pt x="42" y="5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4" y="2"/>
                    </a:lnTo>
                    <a:lnTo>
                      <a:pt x="4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8" y="5"/>
                    </a:lnTo>
                    <a:lnTo>
                      <a:pt x="28" y="5"/>
                    </a:lnTo>
                    <a:close/>
                    <a:moveTo>
                      <a:pt x="1" y="5"/>
                    </a:moveTo>
                    <a:lnTo>
                      <a:pt x="15" y="5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574">
                <a:extLst>
                  <a:ext uri="{FF2B5EF4-FFF2-40B4-BE49-F238E27FC236}">
                    <a16:creationId xmlns:a16="http://schemas.microsoft.com/office/drawing/2014/main" id="{10108249-6643-4FA4-8B32-FB5BB6697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00" y="3625057"/>
                <a:ext cx="369888" cy="377825"/>
              </a:xfrm>
              <a:custGeom>
                <a:avLst/>
                <a:gdLst>
                  <a:gd name="T0" fmla="*/ 233 w 233"/>
                  <a:gd name="T1" fmla="*/ 0 h 238"/>
                  <a:gd name="T2" fmla="*/ 164 w 233"/>
                  <a:gd name="T3" fmla="*/ 119 h 238"/>
                  <a:gd name="T4" fmla="*/ 233 w 233"/>
                  <a:gd name="T5" fmla="*/ 238 h 238"/>
                  <a:gd name="T6" fmla="*/ 233 w 233"/>
                  <a:gd name="T7" fmla="*/ 238 h 238"/>
                  <a:gd name="T8" fmla="*/ 0 w 233"/>
                  <a:gd name="T9" fmla="*/ 238 h 238"/>
                  <a:gd name="T10" fmla="*/ 0 w 233"/>
                  <a:gd name="T11" fmla="*/ 0 h 238"/>
                  <a:gd name="T12" fmla="*/ 233 w 233"/>
                  <a:gd name="T1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8">
                    <a:moveTo>
                      <a:pt x="233" y="0"/>
                    </a:moveTo>
                    <a:lnTo>
                      <a:pt x="164" y="119"/>
                    </a:lnTo>
                    <a:lnTo>
                      <a:pt x="233" y="238"/>
                    </a:lnTo>
                    <a:lnTo>
                      <a:pt x="233" y="238"/>
                    </a:lnTo>
                    <a:lnTo>
                      <a:pt x="0" y="238"/>
                    </a:lnTo>
                    <a:lnTo>
                      <a:pt x="0" y="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64C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575">
                <a:extLst>
                  <a:ext uri="{FF2B5EF4-FFF2-40B4-BE49-F238E27FC236}">
                    <a16:creationId xmlns:a16="http://schemas.microsoft.com/office/drawing/2014/main" id="{066E573D-B77C-4C81-B2D9-B5397EDB0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63075" y="3974307"/>
                <a:ext cx="320675" cy="7938"/>
              </a:xfrm>
              <a:custGeom>
                <a:avLst/>
                <a:gdLst>
                  <a:gd name="T0" fmla="*/ 199 w 202"/>
                  <a:gd name="T1" fmla="*/ 5 h 5"/>
                  <a:gd name="T2" fmla="*/ 202 w 202"/>
                  <a:gd name="T3" fmla="*/ 3 h 5"/>
                  <a:gd name="T4" fmla="*/ 186 w 202"/>
                  <a:gd name="T5" fmla="*/ 0 h 5"/>
                  <a:gd name="T6" fmla="*/ 183 w 202"/>
                  <a:gd name="T7" fmla="*/ 3 h 5"/>
                  <a:gd name="T8" fmla="*/ 186 w 202"/>
                  <a:gd name="T9" fmla="*/ 5 h 5"/>
                  <a:gd name="T10" fmla="*/ 172 w 202"/>
                  <a:gd name="T11" fmla="*/ 5 h 5"/>
                  <a:gd name="T12" fmla="*/ 176 w 202"/>
                  <a:gd name="T13" fmla="*/ 3 h 5"/>
                  <a:gd name="T14" fmla="*/ 172 w 202"/>
                  <a:gd name="T15" fmla="*/ 0 h 5"/>
                  <a:gd name="T16" fmla="*/ 158 w 202"/>
                  <a:gd name="T17" fmla="*/ 2 h 5"/>
                  <a:gd name="T18" fmla="*/ 158 w 202"/>
                  <a:gd name="T19" fmla="*/ 3 h 5"/>
                  <a:gd name="T20" fmla="*/ 134 w 202"/>
                  <a:gd name="T21" fmla="*/ 5 h 5"/>
                  <a:gd name="T22" fmla="*/ 149 w 202"/>
                  <a:gd name="T23" fmla="*/ 3 h 5"/>
                  <a:gd name="T24" fmla="*/ 149 w 202"/>
                  <a:gd name="T25" fmla="*/ 2 h 5"/>
                  <a:gd name="T26" fmla="*/ 134 w 202"/>
                  <a:gd name="T27" fmla="*/ 0 h 5"/>
                  <a:gd name="T28" fmla="*/ 132 w 202"/>
                  <a:gd name="T29" fmla="*/ 3 h 5"/>
                  <a:gd name="T30" fmla="*/ 134 w 202"/>
                  <a:gd name="T31" fmla="*/ 5 h 5"/>
                  <a:gd name="T32" fmla="*/ 121 w 202"/>
                  <a:gd name="T33" fmla="*/ 5 h 5"/>
                  <a:gd name="T34" fmla="*/ 123 w 202"/>
                  <a:gd name="T35" fmla="*/ 3 h 5"/>
                  <a:gd name="T36" fmla="*/ 107 w 202"/>
                  <a:gd name="T37" fmla="*/ 0 h 5"/>
                  <a:gd name="T38" fmla="*/ 105 w 202"/>
                  <a:gd name="T39" fmla="*/ 3 h 5"/>
                  <a:gd name="T40" fmla="*/ 107 w 202"/>
                  <a:gd name="T41" fmla="*/ 5 h 5"/>
                  <a:gd name="T42" fmla="*/ 95 w 202"/>
                  <a:gd name="T43" fmla="*/ 5 h 5"/>
                  <a:gd name="T44" fmla="*/ 97 w 202"/>
                  <a:gd name="T45" fmla="*/ 3 h 5"/>
                  <a:gd name="T46" fmla="*/ 95 w 202"/>
                  <a:gd name="T47" fmla="*/ 0 h 5"/>
                  <a:gd name="T48" fmla="*/ 79 w 202"/>
                  <a:gd name="T49" fmla="*/ 2 h 5"/>
                  <a:gd name="T50" fmla="*/ 79 w 202"/>
                  <a:gd name="T51" fmla="*/ 3 h 5"/>
                  <a:gd name="T52" fmla="*/ 56 w 202"/>
                  <a:gd name="T53" fmla="*/ 5 h 5"/>
                  <a:gd name="T54" fmla="*/ 70 w 202"/>
                  <a:gd name="T55" fmla="*/ 3 h 5"/>
                  <a:gd name="T56" fmla="*/ 70 w 202"/>
                  <a:gd name="T57" fmla="*/ 2 h 5"/>
                  <a:gd name="T58" fmla="*/ 56 w 202"/>
                  <a:gd name="T59" fmla="*/ 0 h 5"/>
                  <a:gd name="T60" fmla="*/ 52 w 202"/>
                  <a:gd name="T61" fmla="*/ 3 h 5"/>
                  <a:gd name="T62" fmla="*/ 56 w 202"/>
                  <a:gd name="T63" fmla="*/ 5 h 5"/>
                  <a:gd name="T64" fmla="*/ 42 w 202"/>
                  <a:gd name="T65" fmla="*/ 5 h 5"/>
                  <a:gd name="T66" fmla="*/ 45 w 202"/>
                  <a:gd name="T67" fmla="*/ 3 h 5"/>
                  <a:gd name="T68" fmla="*/ 30 w 202"/>
                  <a:gd name="T69" fmla="*/ 0 h 5"/>
                  <a:gd name="T70" fmla="*/ 26 w 202"/>
                  <a:gd name="T71" fmla="*/ 3 h 5"/>
                  <a:gd name="T72" fmla="*/ 30 w 202"/>
                  <a:gd name="T73" fmla="*/ 5 h 5"/>
                  <a:gd name="T74" fmla="*/ 15 w 202"/>
                  <a:gd name="T75" fmla="*/ 5 h 5"/>
                  <a:gd name="T76" fmla="*/ 19 w 202"/>
                  <a:gd name="T77" fmla="*/ 3 h 5"/>
                  <a:gd name="T78" fmla="*/ 15 w 202"/>
                  <a:gd name="T79" fmla="*/ 0 h 5"/>
                  <a:gd name="T80" fmla="*/ 1 w 202"/>
                  <a:gd name="T81" fmla="*/ 2 h 5"/>
                  <a:gd name="T82" fmla="*/ 1 w 202"/>
                  <a:gd name="T8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2" h="5">
                    <a:moveTo>
                      <a:pt x="186" y="5"/>
                    </a:moveTo>
                    <a:lnTo>
                      <a:pt x="199" y="5"/>
                    </a:lnTo>
                    <a:lnTo>
                      <a:pt x="199" y="5"/>
                    </a:lnTo>
                    <a:lnTo>
                      <a:pt x="201" y="3"/>
                    </a:lnTo>
                    <a:lnTo>
                      <a:pt x="202" y="3"/>
                    </a:lnTo>
                    <a:lnTo>
                      <a:pt x="202" y="3"/>
                    </a:lnTo>
                    <a:lnTo>
                      <a:pt x="201" y="2"/>
                    </a:lnTo>
                    <a:lnTo>
                      <a:pt x="199" y="0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85" y="2"/>
                    </a:lnTo>
                    <a:lnTo>
                      <a:pt x="183" y="3"/>
                    </a:lnTo>
                    <a:lnTo>
                      <a:pt x="183" y="3"/>
                    </a:lnTo>
                    <a:lnTo>
                      <a:pt x="185" y="3"/>
                    </a:lnTo>
                    <a:lnTo>
                      <a:pt x="186" y="5"/>
                    </a:lnTo>
                    <a:lnTo>
                      <a:pt x="186" y="5"/>
                    </a:lnTo>
                    <a:close/>
                    <a:moveTo>
                      <a:pt x="160" y="5"/>
                    </a:moveTo>
                    <a:lnTo>
                      <a:pt x="172" y="5"/>
                    </a:lnTo>
                    <a:lnTo>
                      <a:pt x="172" y="5"/>
                    </a:lnTo>
                    <a:lnTo>
                      <a:pt x="174" y="3"/>
                    </a:lnTo>
                    <a:lnTo>
                      <a:pt x="176" y="3"/>
                    </a:lnTo>
                    <a:lnTo>
                      <a:pt x="176" y="3"/>
                    </a:lnTo>
                    <a:lnTo>
                      <a:pt x="174" y="2"/>
                    </a:lnTo>
                    <a:lnTo>
                      <a:pt x="172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8" y="2"/>
                    </a:lnTo>
                    <a:lnTo>
                      <a:pt x="158" y="3"/>
                    </a:lnTo>
                    <a:lnTo>
                      <a:pt x="158" y="3"/>
                    </a:lnTo>
                    <a:lnTo>
                      <a:pt x="158" y="3"/>
                    </a:lnTo>
                    <a:lnTo>
                      <a:pt x="160" y="5"/>
                    </a:lnTo>
                    <a:lnTo>
                      <a:pt x="160" y="5"/>
                    </a:lnTo>
                    <a:close/>
                    <a:moveTo>
                      <a:pt x="134" y="5"/>
                    </a:moveTo>
                    <a:lnTo>
                      <a:pt x="148" y="5"/>
                    </a:lnTo>
                    <a:lnTo>
                      <a:pt x="148" y="5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49" y="2"/>
                    </a:lnTo>
                    <a:lnTo>
                      <a:pt x="14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2" y="2"/>
                    </a:lnTo>
                    <a:lnTo>
                      <a:pt x="132" y="3"/>
                    </a:lnTo>
                    <a:lnTo>
                      <a:pt x="132" y="3"/>
                    </a:lnTo>
                    <a:lnTo>
                      <a:pt x="132" y="3"/>
                    </a:lnTo>
                    <a:lnTo>
                      <a:pt x="134" y="5"/>
                    </a:lnTo>
                    <a:lnTo>
                      <a:pt x="134" y="5"/>
                    </a:lnTo>
                    <a:close/>
                    <a:moveTo>
                      <a:pt x="107" y="5"/>
                    </a:moveTo>
                    <a:lnTo>
                      <a:pt x="121" y="5"/>
                    </a:lnTo>
                    <a:lnTo>
                      <a:pt x="121" y="5"/>
                    </a:lnTo>
                    <a:lnTo>
                      <a:pt x="123" y="3"/>
                    </a:lnTo>
                    <a:lnTo>
                      <a:pt x="123" y="3"/>
                    </a:lnTo>
                    <a:lnTo>
                      <a:pt x="123" y="3"/>
                    </a:lnTo>
                    <a:lnTo>
                      <a:pt x="123" y="2"/>
                    </a:lnTo>
                    <a:lnTo>
                      <a:pt x="121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5" y="2"/>
                    </a:lnTo>
                    <a:lnTo>
                      <a:pt x="105" y="3"/>
                    </a:lnTo>
                    <a:lnTo>
                      <a:pt x="105" y="3"/>
                    </a:lnTo>
                    <a:lnTo>
                      <a:pt x="105" y="3"/>
                    </a:lnTo>
                    <a:lnTo>
                      <a:pt x="107" y="5"/>
                    </a:lnTo>
                    <a:lnTo>
                      <a:pt x="107" y="5"/>
                    </a:lnTo>
                    <a:close/>
                    <a:moveTo>
                      <a:pt x="81" y="5"/>
                    </a:moveTo>
                    <a:lnTo>
                      <a:pt x="95" y="5"/>
                    </a:lnTo>
                    <a:lnTo>
                      <a:pt x="95" y="5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2"/>
                    </a:lnTo>
                    <a:lnTo>
                      <a:pt x="95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79" y="2"/>
                    </a:lnTo>
                    <a:lnTo>
                      <a:pt x="79" y="3"/>
                    </a:lnTo>
                    <a:lnTo>
                      <a:pt x="79" y="3"/>
                    </a:lnTo>
                    <a:lnTo>
                      <a:pt x="79" y="3"/>
                    </a:lnTo>
                    <a:lnTo>
                      <a:pt x="81" y="5"/>
                    </a:lnTo>
                    <a:lnTo>
                      <a:pt x="81" y="5"/>
                    </a:lnTo>
                    <a:close/>
                    <a:moveTo>
                      <a:pt x="56" y="5"/>
                    </a:moveTo>
                    <a:lnTo>
                      <a:pt x="68" y="5"/>
                    </a:lnTo>
                    <a:lnTo>
                      <a:pt x="68" y="5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70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6" y="5"/>
                    </a:lnTo>
                    <a:lnTo>
                      <a:pt x="56" y="5"/>
                    </a:lnTo>
                    <a:close/>
                    <a:moveTo>
                      <a:pt x="30" y="5"/>
                    </a:moveTo>
                    <a:lnTo>
                      <a:pt x="42" y="5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4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8" y="2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  <a:moveTo>
                      <a:pt x="3" y="5"/>
                    </a:moveTo>
                    <a:lnTo>
                      <a:pt x="15" y="5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576">
                <a:extLst>
                  <a:ext uri="{FF2B5EF4-FFF2-40B4-BE49-F238E27FC236}">
                    <a16:creationId xmlns:a16="http://schemas.microsoft.com/office/drawing/2014/main" id="{6B125B2E-48BE-4CE0-BCA9-E6AC7FA4FE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5312" y="3647282"/>
                <a:ext cx="196850" cy="4763"/>
              </a:xfrm>
              <a:custGeom>
                <a:avLst/>
                <a:gdLst>
                  <a:gd name="T0" fmla="*/ 122 w 124"/>
                  <a:gd name="T1" fmla="*/ 3 h 3"/>
                  <a:gd name="T2" fmla="*/ 124 w 124"/>
                  <a:gd name="T3" fmla="*/ 3 h 3"/>
                  <a:gd name="T4" fmla="*/ 124 w 124"/>
                  <a:gd name="T5" fmla="*/ 1 h 3"/>
                  <a:gd name="T6" fmla="*/ 122 w 124"/>
                  <a:gd name="T7" fmla="*/ 0 h 3"/>
                  <a:gd name="T8" fmla="*/ 108 w 124"/>
                  <a:gd name="T9" fmla="*/ 0 h 3"/>
                  <a:gd name="T10" fmla="*/ 106 w 124"/>
                  <a:gd name="T11" fmla="*/ 1 h 3"/>
                  <a:gd name="T12" fmla="*/ 106 w 124"/>
                  <a:gd name="T13" fmla="*/ 3 h 3"/>
                  <a:gd name="T14" fmla="*/ 108 w 124"/>
                  <a:gd name="T15" fmla="*/ 3 h 3"/>
                  <a:gd name="T16" fmla="*/ 95 w 124"/>
                  <a:gd name="T17" fmla="*/ 3 h 3"/>
                  <a:gd name="T18" fmla="*/ 97 w 124"/>
                  <a:gd name="T19" fmla="*/ 3 h 3"/>
                  <a:gd name="T20" fmla="*/ 97 w 124"/>
                  <a:gd name="T21" fmla="*/ 1 h 3"/>
                  <a:gd name="T22" fmla="*/ 95 w 124"/>
                  <a:gd name="T23" fmla="*/ 0 h 3"/>
                  <a:gd name="T24" fmla="*/ 81 w 124"/>
                  <a:gd name="T25" fmla="*/ 0 h 3"/>
                  <a:gd name="T26" fmla="*/ 80 w 124"/>
                  <a:gd name="T27" fmla="*/ 1 h 3"/>
                  <a:gd name="T28" fmla="*/ 80 w 124"/>
                  <a:gd name="T29" fmla="*/ 3 h 3"/>
                  <a:gd name="T30" fmla="*/ 81 w 124"/>
                  <a:gd name="T31" fmla="*/ 3 h 3"/>
                  <a:gd name="T32" fmla="*/ 69 w 124"/>
                  <a:gd name="T33" fmla="*/ 3 h 3"/>
                  <a:gd name="T34" fmla="*/ 71 w 124"/>
                  <a:gd name="T35" fmla="*/ 3 h 3"/>
                  <a:gd name="T36" fmla="*/ 71 w 124"/>
                  <a:gd name="T37" fmla="*/ 1 h 3"/>
                  <a:gd name="T38" fmla="*/ 69 w 124"/>
                  <a:gd name="T39" fmla="*/ 0 h 3"/>
                  <a:gd name="T40" fmla="*/ 57 w 124"/>
                  <a:gd name="T41" fmla="*/ 0 h 3"/>
                  <a:gd name="T42" fmla="*/ 53 w 124"/>
                  <a:gd name="T43" fmla="*/ 1 h 3"/>
                  <a:gd name="T44" fmla="*/ 53 w 124"/>
                  <a:gd name="T45" fmla="*/ 3 h 3"/>
                  <a:gd name="T46" fmla="*/ 57 w 124"/>
                  <a:gd name="T47" fmla="*/ 3 h 3"/>
                  <a:gd name="T48" fmla="*/ 42 w 124"/>
                  <a:gd name="T49" fmla="*/ 3 h 3"/>
                  <a:gd name="T50" fmla="*/ 44 w 124"/>
                  <a:gd name="T51" fmla="*/ 3 h 3"/>
                  <a:gd name="T52" fmla="*/ 46 w 124"/>
                  <a:gd name="T53" fmla="*/ 1 h 3"/>
                  <a:gd name="T54" fmla="*/ 42 w 124"/>
                  <a:gd name="T55" fmla="*/ 0 h 3"/>
                  <a:gd name="T56" fmla="*/ 30 w 124"/>
                  <a:gd name="T57" fmla="*/ 0 h 3"/>
                  <a:gd name="T58" fmla="*/ 27 w 124"/>
                  <a:gd name="T59" fmla="*/ 1 h 3"/>
                  <a:gd name="T60" fmla="*/ 28 w 124"/>
                  <a:gd name="T61" fmla="*/ 3 h 3"/>
                  <a:gd name="T62" fmla="*/ 30 w 124"/>
                  <a:gd name="T63" fmla="*/ 3 h 3"/>
                  <a:gd name="T64" fmla="*/ 16 w 124"/>
                  <a:gd name="T65" fmla="*/ 3 h 3"/>
                  <a:gd name="T66" fmla="*/ 18 w 124"/>
                  <a:gd name="T67" fmla="*/ 3 h 3"/>
                  <a:gd name="T68" fmla="*/ 20 w 124"/>
                  <a:gd name="T69" fmla="*/ 1 h 3"/>
                  <a:gd name="T70" fmla="*/ 16 w 124"/>
                  <a:gd name="T71" fmla="*/ 0 h 3"/>
                  <a:gd name="T72" fmla="*/ 4 w 124"/>
                  <a:gd name="T73" fmla="*/ 0 h 3"/>
                  <a:gd name="T74" fmla="*/ 0 w 124"/>
                  <a:gd name="T75" fmla="*/ 1 h 3"/>
                  <a:gd name="T76" fmla="*/ 2 w 124"/>
                  <a:gd name="T77" fmla="*/ 3 h 3"/>
                  <a:gd name="T78" fmla="*/ 4 w 124"/>
                  <a:gd name="T7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3">
                    <a:moveTo>
                      <a:pt x="108" y="3"/>
                    </a:moveTo>
                    <a:lnTo>
                      <a:pt x="122" y="3"/>
                    </a:lnTo>
                    <a:lnTo>
                      <a:pt x="122" y="3"/>
                    </a:lnTo>
                    <a:lnTo>
                      <a:pt x="124" y="3"/>
                    </a:lnTo>
                    <a:lnTo>
                      <a:pt x="124" y="1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6" y="0"/>
                    </a:lnTo>
                    <a:lnTo>
                      <a:pt x="106" y="1"/>
                    </a:lnTo>
                    <a:lnTo>
                      <a:pt x="106" y="1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8" y="3"/>
                    </a:lnTo>
                    <a:close/>
                    <a:moveTo>
                      <a:pt x="81" y="3"/>
                    </a:moveTo>
                    <a:lnTo>
                      <a:pt x="95" y="3"/>
                    </a:lnTo>
                    <a:lnTo>
                      <a:pt x="95" y="3"/>
                    </a:lnTo>
                    <a:lnTo>
                      <a:pt x="97" y="3"/>
                    </a:lnTo>
                    <a:lnTo>
                      <a:pt x="97" y="1"/>
                    </a:lnTo>
                    <a:lnTo>
                      <a:pt x="97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0" y="0"/>
                    </a:lnTo>
                    <a:lnTo>
                      <a:pt x="80" y="1"/>
                    </a:lnTo>
                    <a:lnTo>
                      <a:pt x="80" y="1"/>
                    </a:lnTo>
                    <a:lnTo>
                      <a:pt x="80" y="3"/>
                    </a:lnTo>
                    <a:lnTo>
                      <a:pt x="81" y="3"/>
                    </a:lnTo>
                    <a:lnTo>
                      <a:pt x="81" y="3"/>
                    </a:lnTo>
                    <a:close/>
                    <a:moveTo>
                      <a:pt x="57" y="3"/>
                    </a:moveTo>
                    <a:lnTo>
                      <a:pt x="69" y="3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1" y="1"/>
                    </a:lnTo>
                    <a:lnTo>
                      <a:pt x="71" y="1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3" y="1"/>
                    </a:lnTo>
                    <a:lnTo>
                      <a:pt x="53" y="3"/>
                    </a:lnTo>
                    <a:lnTo>
                      <a:pt x="57" y="3"/>
                    </a:lnTo>
                    <a:lnTo>
                      <a:pt x="57" y="3"/>
                    </a:lnTo>
                    <a:close/>
                    <a:moveTo>
                      <a:pt x="30" y="3"/>
                    </a:moveTo>
                    <a:lnTo>
                      <a:pt x="42" y="3"/>
                    </a:lnTo>
                    <a:lnTo>
                      <a:pt x="42" y="3"/>
                    </a:lnTo>
                    <a:lnTo>
                      <a:pt x="44" y="3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0" y="3"/>
                    </a:lnTo>
                    <a:close/>
                    <a:moveTo>
                      <a:pt x="4" y="3"/>
                    </a:moveTo>
                    <a:lnTo>
                      <a:pt x="16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577">
                <a:extLst>
                  <a:ext uri="{FF2B5EF4-FFF2-40B4-BE49-F238E27FC236}">
                    <a16:creationId xmlns:a16="http://schemas.microsoft.com/office/drawing/2014/main" id="{04DD73A6-0F36-4FAE-8D52-01F7374DE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2712" y="3563144"/>
                <a:ext cx="1758950" cy="377825"/>
              </a:xfrm>
              <a:prstGeom prst="rect">
                <a:avLst/>
              </a:prstGeom>
              <a:solidFill>
                <a:srgbClr val="EF5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578">
                <a:extLst>
                  <a:ext uri="{FF2B5EF4-FFF2-40B4-BE49-F238E27FC236}">
                    <a16:creationId xmlns:a16="http://schemas.microsoft.com/office/drawing/2014/main" id="{BF57B8EF-86FB-40A5-92D2-71FFDFBED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2" y="3940969"/>
                <a:ext cx="157163" cy="61913"/>
              </a:xfrm>
              <a:custGeom>
                <a:avLst/>
                <a:gdLst>
                  <a:gd name="T0" fmla="*/ 99 w 99"/>
                  <a:gd name="T1" fmla="*/ 39 h 39"/>
                  <a:gd name="T2" fmla="*/ 0 w 99"/>
                  <a:gd name="T3" fmla="*/ 0 h 39"/>
                  <a:gd name="T4" fmla="*/ 99 w 99"/>
                  <a:gd name="T5" fmla="*/ 0 h 39"/>
                  <a:gd name="T6" fmla="*/ 99 w 99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39">
                    <a:moveTo>
                      <a:pt x="99" y="39"/>
                    </a:moveTo>
                    <a:lnTo>
                      <a:pt x="0" y="0"/>
                    </a:lnTo>
                    <a:lnTo>
                      <a:pt x="99" y="0"/>
                    </a:lnTo>
                    <a:lnTo>
                      <a:pt x="99" y="39"/>
                    </a:lnTo>
                    <a:close/>
                  </a:path>
                </a:pathLst>
              </a:custGeom>
              <a:solidFill>
                <a:srgbClr val="B236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Freeform 579">
                <a:extLst>
                  <a:ext uri="{FF2B5EF4-FFF2-40B4-BE49-F238E27FC236}">
                    <a16:creationId xmlns:a16="http://schemas.microsoft.com/office/drawing/2014/main" id="{CBC8BB27-4DB3-4FAF-BABB-A9670659F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00" y="3940969"/>
                <a:ext cx="153988" cy="61913"/>
              </a:xfrm>
              <a:custGeom>
                <a:avLst/>
                <a:gdLst>
                  <a:gd name="T0" fmla="*/ 0 w 97"/>
                  <a:gd name="T1" fmla="*/ 39 h 39"/>
                  <a:gd name="T2" fmla="*/ 97 w 97"/>
                  <a:gd name="T3" fmla="*/ 0 h 39"/>
                  <a:gd name="T4" fmla="*/ 0 w 97"/>
                  <a:gd name="T5" fmla="*/ 0 h 39"/>
                  <a:gd name="T6" fmla="*/ 0 w 97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39">
                    <a:moveTo>
                      <a:pt x="0" y="39"/>
                    </a:moveTo>
                    <a:lnTo>
                      <a:pt x="97" y="0"/>
                    </a:lnTo>
                    <a:lnTo>
                      <a:pt x="0" y="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B236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580">
                <a:extLst>
                  <a:ext uri="{FF2B5EF4-FFF2-40B4-BE49-F238E27FC236}">
                    <a16:creationId xmlns:a16="http://schemas.microsoft.com/office/drawing/2014/main" id="{D5492D5F-6502-4587-90A9-9E4B49CA5F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7000" y="3909219"/>
                <a:ext cx="1733550" cy="9525"/>
              </a:xfrm>
              <a:custGeom>
                <a:avLst/>
                <a:gdLst>
                  <a:gd name="T0" fmla="*/ 1074 w 1092"/>
                  <a:gd name="T1" fmla="*/ 0 h 6"/>
                  <a:gd name="T2" fmla="*/ 1065 w 1092"/>
                  <a:gd name="T3" fmla="*/ 2 h 6"/>
                  <a:gd name="T4" fmla="*/ 1025 w 1092"/>
                  <a:gd name="T5" fmla="*/ 6 h 6"/>
                  <a:gd name="T6" fmla="*/ 1021 w 1092"/>
                  <a:gd name="T7" fmla="*/ 2 h 6"/>
                  <a:gd name="T8" fmla="*/ 1012 w 1092"/>
                  <a:gd name="T9" fmla="*/ 0 h 6"/>
                  <a:gd name="T10" fmla="*/ 984 w 1092"/>
                  <a:gd name="T11" fmla="*/ 6 h 6"/>
                  <a:gd name="T12" fmla="*/ 970 w 1092"/>
                  <a:gd name="T13" fmla="*/ 2 h 6"/>
                  <a:gd name="T14" fmla="*/ 959 w 1092"/>
                  <a:gd name="T15" fmla="*/ 0 h 6"/>
                  <a:gd name="T16" fmla="*/ 933 w 1092"/>
                  <a:gd name="T17" fmla="*/ 6 h 6"/>
                  <a:gd name="T18" fmla="*/ 917 w 1092"/>
                  <a:gd name="T19" fmla="*/ 4 h 6"/>
                  <a:gd name="T20" fmla="*/ 892 w 1092"/>
                  <a:gd name="T21" fmla="*/ 0 h 6"/>
                  <a:gd name="T22" fmla="*/ 882 w 1092"/>
                  <a:gd name="T23" fmla="*/ 4 h 6"/>
                  <a:gd name="T24" fmla="*/ 868 w 1092"/>
                  <a:gd name="T25" fmla="*/ 6 h 6"/>
                  <a:gd name="T26" fmla="*/ 841 w 1092"/>
                  <a:gd name="T27" fmla="*/ 0 h 6"/>
                  <a:gd name="T28" fmla="*/ 831 w 1092"/>
                  <a:gd name="T29" fmla="*/ 2 h 6"/>
                  <a:gd name="T30" fmla="*/ 815 w 1092"/>
                  <a:gd name="T31" fmla="*/ 6 h 6"/>
                  <a:gd name="T32" fmla="*/ 787 w 1092"/>
                  <a:gd name="T33" fmla="*/ 0 h 6"/>
                  <a:gd name="T34" fmla="*/ 778 w 1092"/>
                  <a:gd name="T35" fmla="*/ 2 h 6"/>
                  <a:gd name="T36" fmla="*/ 736 w 1092"/>
                  <a:gd name="T37" fmla="*/ 6 h 6"/>
                  <a:gd name="T38" fmla="*/ 734 w 1092"/>
                  <a:gd name="T39" fmla="*/ 2 h 6"/>
                  <a:gd name="T40" fmla="*/ 725 w 1092"/>
                  <a:gd name="T41" fmla="*/ 0 h 6"/>
                  <a:gd name="T42" fmla="*/ 697 w 1092"/>
                  <a:gd name="T43" fmla="*/ 6 h 6"/>
                  <a:gd name="T44" fmla="*/ 681 w 1092"/>
                  <a:gd name="T45" fmla="*/ 2 h 6"/>
                  <a:gd name="T46" fmla="*/ 670 w 1092"/>
                  <a:gd name="T47" fmla="*/ 0 h 6"/>
                  <a:gd name="T48" fmla="*/ 644 w 1092"/>
                  <a:gd name="T49" fmla="*/ 6 h 6"/>
                  <a:gd name="T50" fmla="*/ 630 w 1092"/>
                  <a:gd name="T51" fmla="*/ 4 h 6"/>
                  <a:gd name="T52" fmla="*/ 605 w 1092"/>
                  <a:gd name="T53" fmla="*/ 0 h 6"/>
                  <a:gd name="T54" fmla="*/ 594 w 1092"/>
                  <a:gd name="T55" fmla="*/ 4 h 6"/>
                  <a:gd name="T56" fmla="*/ 579 w 1092"/>
                  <a:gd name="T57" fmla="*/ 6 h 6"/>
                  <a:gd name="T58" fmla="*/ 552 w 1092"/>
                  <a:gd name="T59" fmla="*/ 0 h 6"/>
                  <a:gd name="T60" fmla="*/ 542 w 1092"/>
                  <a:gd name="T61" fmla="*/ 2 h 6"/>
                  <a:gd name="T62" fmla="*/ 526 w 1092"/>
                  <a:gd name="T63" fmla="*/ 6 h 6"/>
                  <a:gd name="T64" fmla="*/ 499 w 1092"/>
                  <a:gd name="T65" fmla="*/ 0 h 6"/>
                  <a:gd name="T66" fmla="*/ 490 w 1092"/>
                  <a:gd name="T67" fmla="*/ 2 h 6"/>
                  <a:gd name="T68" fmla="*/ 448 w 1092"/>
                  <a:gd name="T69" fmla="*/ 6 h 6"/>
                  <a:gd name="T70" fmla="*/ 445 w 1092"/>
                  <a:gd name="T71" fmla="*/ 2 h 6"/>
                  <a:gd name="T72" fmla="*/ 438 w 1092"/>
                  <a:gd name="T73" fmla="*/ 0 h 6"/>
                  <a:gd name="T74" fmla="*/ 409 w 1092"/>
                  <a:gd name="T75" fmla="*/ 6 h 6"/>
                  <a:gd name="T76" fmla="*/ 393 w 1092"/>
                  <a:gd name="T77" fmla="*/ 2 h 6"/>
                  <a:gd name="T78" fmla="*/ 383 w 1092"/>
                  <a:gd name="T79" fmla="*/ 0 h 6"/>
                  <a:gd name="T80" fmla="*/ 356 w 1092"/>
                  <a:gd name="T81" fmla="*/ 6 h 6"/>
                  <a:gd name="T82" fmla="*/ 341 w 1092"/>
                  <a:gd name="T83" fmla="*/ 4 h 6"/>
                  <a:gd name="T84" fmla="*/ 318 w 1092"/>
                  <a:gd name="T85" fmla="*/ 0 h 6"/>
                  <a:gd name="T86" fmla="*/ 305 w 1092"/>
                  <a:gd name="T87" fmla="*/ 4 h 6"/>
                  <a:gd name="T88" fmla="*/ 291 w 1092"/>
                  <a:gd name="T89" fmla="*/ 6 h 6"/>
                  <a:gd name="T90" fmla="*/ 265 w 1092"/>
                  <a:gd name="T91" fmla="*/ 0 h 6"/>
                  <a:gd name="T92" fmla="*/ 254 w 1092"/>
                  <a:gd name="T93" fmla="*/ 2 h 6"/>
                  <a:gd name="T94" fmla="*/ 238 w 1092"/>
                  <a:gd name="T95" fmla="*/ 6 h 6"/>
                  <a:gd name="T96" fmla="*/ 210 w 1092"/>
                  <a:gd name="T97" fmla="*/ 0 h 6"/>
                  <a:gd name="T98" fmla="*/ 201 w 1092"/>
                  <a:gd name="T99" fmla="*/ 2 h 6"/>
                  <a:gd name="T100" fmla="*/ 161 w 1092"/>
                  <a:gd name="T101" fmla="*/ 6 h 6"/>
                  <a:gd name="T102" fmla="*/ 157 w 1092"/>
                  <a:gd name="T103" fmla="*/ 2 h 6"/>
                  <a:gd name="T104" fmla="*/ 148 w 1092"/>
                  <a:gd name="T105" fmla="*/ 0 h 6"/>
                  <a:gd name="T106" fmla="*/ 120 w 1092"/>
                  <a:gd name="T107" fmla="*/ 6 h 6"/>
                  <a:gd name="T108" fmla="*/ 104 w 1092"/>
                  <a:gd name="T109" fmla="*/ 2 h 6"/>
                  <a:gd name="T110" fmla="*/ 94 w 1092"/>
                  <a:gd name="T111" fmla="*/ 0 h 6"/>
                  <a:gd name="T112" fmla="*/ 69 w 1092"/>
                  <a:gd name="T113" fmla="*/ 6 h 6"/>
                  <a:gd name="T114" fmla="*/ 53 w 1092"/>
                  <a:gd name="T115" fmla="*/ 4 h 6"/>
                  <a:gd name="T116" fmla="*/ 29 w 1092"/>
                  <a:gd name="T117" fmla="*/ 0 h 6"/>
                  <a:gd name="T118" fmla="*/ 18 w 1092"/>
                  <a:gd name="T119" fmla="*/ 4 h 6"/>
                  <a:gd name="T120" fmla="*/ 2 w 1092"/>
                  <a:gd name="T1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92" h="6">
                    <a:moveTo>
                      <a:pt x="1076" y="6"/>
                    </a:moveTo>
                    <a:lnTo>
                      <a:pt x="1090" y="6"/>
                    </a:lnTo>
                    <a:lnTo>
                      <a:pt x="1090" y="6"/>
                    </a:lnTo>
                    <a:lnTo>
                      <a:pt x="1092" y="4"/>
                    </a:lnTo>
                    <a:lnTo>
                      <a:pt x="1092" y="2"/>
                    </a:lnTo>
                    <a:lnTo>
                      <a:pt x="1092" y="2"/>
                    </a:lnTo>
                    <a:lnTo>
                      <a:pt x="1092" y="0"/>
                    </a:lnTo>
                    <a:lnTo>
                      <a:pt x="1090" y="0"/>
                    </a:lnTo>
                    <a:lnTo>
                      <a:pt x="1076" y="0"/>
                    </a:lnTo>
                    <a:lnTo>
                      <a:pt x="1076" y="0"/>
                    </a:lnTo>
                    <a:lnTo>
                      <a:pt x="1074" y="0"/>
                    </a:lnTo>
                    <a:lnTo>
                      <a:pt x="1074" y="2"/>
                    </a:lnTo>
                    <a:lnTo>
                      <a:pt x="1074" y="2"/>
                    </a:lnTo>
                    <a:lnTo>
                      <a:pt x="1074" y="4"/>
                    </a:lnTo>
                    <a:lnTo>
                      <a:pt x="1076" y="6"/>
                    </a:lnTo>
                    <a:lnTo>
                      <a:pt x="1076" y="6"/>
                    </a:lnTo>
                    <a:close/>
                    <a:moveTo>
                      <a:pt x="1051" y="6"/>
                    </a:moveTo>
                    <a:lnTo>
                      <a:pt x="1063" y="6"/>
                    </a:lnTo>
                    <a:lnTo>
                      <a:pt x="1063" y="6"/>
                    </a:lnTo>
                    <a:lnTo>
                      <a:pt x="1065" y="4"/>
                    </a:lnTo>
                    <a:lnTo>
                      <a:pt x="1065" y="2"/>
                    </a:lnTo>
                    <a:lnTo>
                      <a:pt x="1065" y="2"/>
                    </a:lnTo>
                    <a:lnTo>
                      <a:pt x="1065" y="0"/>
                    </a:lnTo>
                    <a:lnTo>
                      <a:pt x="1063" y="0"/>
                    </a:lnTo>
                    <a:lnTo>
                      <a:pt x="1051" y="0"/>
                    </a:lnTo>
                    <a:lnTo>
                      <a:pt x="1051" y="0"/>
                    </a:lnTo>
                    <a:lnTo>
                      <a:pt x="1049" y="0"/>
                    </a:lnTo>
                    <a:lnTo>
                      <a:pt x="1048" y="2"/>
                    </a:lnTo>
                    <a:lnTo>
                      <a:pt x="1048" y="2"/>
                    </a:lnTo>
                    <a:lnTo>
                      <a:pt x="1049" y="4"/>
                    </a:lnTo>
                    <a:lnTo>
                      <a:pt x="1051" y="6"/>
                    </a:lnTo>
                    <a:lnTo>
                      <a:pt x="1051" y="6"/>
                    </a:lnTo>
                    <a:close/>
                    <a:moveTo>
                      <a:pt x="1025" y="6"/>
                    </a:moveTo>
                    <a:lnTo>
                      <a:pt x="1037" y="6"/>
                    </a:lnTo>
                    <a:lnTo>
                      <a:pt x="1037" y="6"/>
                    </a:lnTo>
                    <a:lnTo>
                      <a:pt x="1039" y="4"/>
                    </a:lnTo>
                    <a:lnTo>
                      <a:pt x="1041" y="2"/>
                    </a:lnTo>
                    <a:lnTo>
                      <a:pt x="1041" y="2"/>
                    </a:lnTo>
                    <a:lnTo>
                      <a:pt x="1039" y="0"/>
                    </a:lnTo>
                    <a:lnTo>
                      <a:pt x="1037" y="0"/>
                    </a:lnTo>
                    <a:lnTo>
                      <a:pt x="1025" y="0"/>
                    </a:lnTo>
                    <a:lnTo>
                      <a:pt x="1025" y="0"/>
                    </a:lnTo>
                    <a:lnTo>
                      <a:pt x="1023" y="0"/>
                    </a:lnTo>
                    <a:lnTo>
                      <a:pt x="1021" y="2"/>
                    </a:lnTo>
                    <a:lnTo>
                      <a:pt x="1021" y="2"/>
                    </a:lnTo>
                    <a:lnTo>
                      <a:pt x="1023" y="4"/>
                    </a:lnTo>
                    <a:lnTo>
                      <a:pt x="1025" y="6"/>
                    </a:lnTo>
                    <a:lnTo>
                      <a:pt x="1025" y="6"/>
                    </a:lnTo>
                    <a:close/>
                    <a:moveTo>
                      <a:pt x="998" y="6"/>
                    </a:moveTo>
                    <a:lnTo>
                      <a:pt x="1011" y="6"/>
                    </a:lnTo>
                    <a:lnTo>
                      <a:pt x="1011" y="6"/>
                    </a:lnTo>
                    <a:lnTo>
                      <a:pt x="1012" y="4"/>
                    </a:lnTo>
                    <a:lnTo>
                      <a:pt x="1014" y="2"/>
                    </a:lnTo>
                    <a:lnTo>
                      <a:pt x="1014" y="2"/>
                    </a:lnTo>
                    <a:lnTo>
                      <a:pt x="1012" y="0"/>
                    </a:lnTo>
                    <a:lnTo>
                      <a:pt x="1011" y="0"/>
                    </a:lnTo>
                    <a:lnTo>
                      <a:pt x="998" y="0"/>
                    </a:lnTo>
                    <a:lnTo>
                      <a:pt x="998" y="0"/>
                    </a:lnTo>
                    <a:lnTo>
                      <a:pt x="996" y="0"/>
                    </a:lnTo>
                    <a:lnTo>
                      <a:pt x="995" y="2"/>
                    </a:lnTo>
                    <a:lnTo>
                      <a:pt x="995" y="2"/>
                    </a:lnTo>
                    <a:lnTo>
                      <a:pt x="996" y="4"/>
                    </a:lnTo>
                    <a:lnTo>
                      <a:pt x="998" y="6"/>
                    </a:lnTo>
                    <a:lnTo>
                      <a:pt x="998" y="6"/>
                    </a:lnTo>
                    <a:close/>
                    <a:moveTo>
                      <a:pt x="972" y="6"/>
                    </a:moveTo>
                    <a:lnTo>
                      <a:pt x="984" y="6"/>
                    </a:lnTo>
                    <a:lnTo>
                      <a:pt x="984" y="6"/>
                    </a:lnTo>
                    <a:lnTo>
                      <a:pt x="986" y="4"/>
                    </a:lnTo>
                    <a:lnTo>
                      <a:pt x="988" y="2"/>
                    </a:lnTo>
                    <a:lnTo>
                      <a:pt x="988" y="2"/>
                    </a:lnTo>
                    <a:lnTo>
                      <a:pt x="986" y="0"/>
                    </a:lnTo>
                    <a:lnTo>
                      <a:pt x="984" y="0"/>
                    </a:lnTo>
                    <a:lnTo>
                      <a:pt x="972" y="0"/>
                    </a:lnTo>
                    <a:lnTo>
                      <a:pt x="972" y="0"/>
                    </a:lnTo>
                    <a:lnTo>
                      <a:pt x="970" y="0"/>
                    </a:lnTo>
                    <a:lnTo>
                      <a:pt x="970" y="2"/>
                    </a:lnTo>
                    <a:lnTo>
                      <a:pt x="970" y="2"/>
                    </a:lnTo>
                    <a:lnTo>
                      <a:pt x="970" y="4"/>
                    </a:lnTo>
                    <a:lnTo>
                      <a:pt x="972" y="6"/>
                    </a:lnTo>
                    <a:lnTo>
                      <a:pt x="972" y="6"/>
                    </a:lnTo>
                    <a:close/>
                    <a:moveTo>
                      <a:pt x="945" y="6"/>
                    </a:moveTo>
                    <a:lnTo>
                      <a:pt x="959" y="6"/>
                    </a:lnTo>
                    <a:lnTo>
                      <a:pt x="959" y="6"/>
                    </a:lnTo>
                    <a:lnTo>
                      <a:pt x="961" y="4"/>
                    </a:lnTo>
                    <a:lnTo>
                      <a:pt x="961" y="2"/>
                    </a:lnTo>
                    <a:lnTo>
                      <a:pt x="961" y="2"/>
                    </a:lnTo>
                    <a:lnTo>
                      <a:pt x="961" y="0"/>
                    </a:lnTo>
                    <a:lnTo>
                      <a:pt x="959" y="0"/>
                    </a:lnTo>
                    <a:lnTo>
                      <a:pt x="945" y="0"/>
                    </a:lnTo>
                    <a:lnTo>
                      <a:pt x="945" y="0"/>
                    </a:lnTo>
                    <a:lnTo>
                      <a:pt x="944" y="0"/>
                    </a:lnTo>
                    <a:lnTo>
                      <a:pt x="944" y="2"/>
                    </a:lnTo>
                    <a:lnTo>
                      <a:pt x="944" y="2"/>
                    </a:lnTo>
                    <a:lnTo>
                      <a:pt x="944" y="4"/>
                    </a:lnTo>
                    <a:lnTo>
                      <a:pt x="945" y="6"/>
                    </a:lnTo>
                    <a:lnTo>
                      <a:pt x="945" y="6"/>
                    </a:lnTo>
                    <a:close/>
                    <a:moveTo>
                      <a:pt x="919" y="6"/>
                    </a:moveTo>
                    <a:lnTo>
                      <a:pt x="933" y="6"/>
                    </a:lnTo>
                    <a:lnTo>
                      <a:pt x="933" y="6"/>
                    </a:lnTo>
                    <a:lnTo>
                      <a:pt x="935" y="4"/>
                    </a:lnTo>
                    <a:lnTo>
                      <a:pt x="935" y="2"/>
                    </a:lnTo>
                    <a:lnTo>
                      <a:pt x="935" y="2"/>
                    </a:lnTo>
                    <a:lnTo>
                      <a:pt x="935" y="0"/>
                    </a:lnTo>
                    <a:lnTo>
                      <a:pt x="933" y="0"/>
                    </a:lnTo>
                    <a:lnTo>
                      <a:pt x="919" y="0"/>
                    </a:lnTo>
                    <a:lnTo>
                      <a:pt x="919" y="0"/>
                    </a:lnTo>
                    <a:lnTo>
                      <a:pt x="917" y="0"/>
                    </a:lnTo>
                    <a:lnTo>
                      <a:pt x="917" y="2"/>
                    </a:lnTo>
                    <a:lnTo>
                      <a:pt x="917" y="2"/>
                    </a:lnTo>
                    <a:lnTo>
                      <a:pt x="917" y="4"/>
                    </a:lnTo>
                    <a:lnTo>
                      <a:pt x="919" y="6"/>
                    </a:lnTo>
                    <a:lnTo>
                      <a:pt x="919" y="6"/>
                    </a:lnTo>
                    <a:close/>
                    <a:moveTo>
                      <a:pt x="892" y="6"/>
                    </a:moveTo>
                    <a:lnTo>
                      <a:pt x="907" y="6"/>
                    </a:lnTo>
                    <a:lnTo>
                      <a:pt x="907" y="6"/>
                    </a:lnTo>
                    <a:lnTo>
                      <a:pt x="908" y="4"/>
                    </a:lnTo>
                    <a:lnTo>
                      <a:pt x="908" y="2"/>
                    </a:lnTo>
                    <a:lnTo>
                      <a:pt x="908" y="2"/>
                    </a:lnTo>
                    <a:lnTo>
                      <a:pt x="908" y="0"/>
                    </a:lnTo>
                    <a:lnTo>
                      <a:pt x="907" y="0"/>
                    </a:lnTo>
                    <a:lnTo>
                      <a:pt x="892" y="0"/>
                    </a:lnTo>
                    <a:lnTo>
                      <a:pt x="892" y="0"/>
                    </a:lnTo>
                    <a:lnTo>
                      <a:pt x="891" y="0"/>
                    </a:lnTo>
                    <a:lnTo>
                      <a:pt x="891" y="2"/>
                    </a:lnTo>
                    <a:lnTo>
                      <a:pt x="891" y="2"/>
                    </a:lnTo>
                    <a:lnTo>
                      <a:pt x="891" y="4"/>
                    </a:lnTo>
                    <a:lnTo>
                      <a:pt x="892" y="6"/>
                    </a:lnTo>
                    <a:lnTo>
                      <a:pt x="892" y="6"/>
                    </a:lnTo>
                    <a:close/>
                    <a:moveTo>
                      <a:pt x="868" y="6"/>
                    </a:moveTo>
                    <a:lnTo>
                      <a:pt x="880" y="6"/>
                    </a:lnTo>
                    <a:lnTo>
                      <a:pt x="880" y="6"/>
                    </a:lnTo>
                    <a:lnTo>
                      <a:pt x="882" y="4"/>
                    </a:lnTo>
                    <a:lnTo>
                      <a:pt x="884" y="2"/>
                    </a:lnTo>
                    <a:lnTo>
                      <a:pt x="884" y="2"/>
                    </a:lnTo>
                    <a:lnTo>
                      <a:pt x="882" y="0"/>
                    </a:lnTo>
                    <a:lnTo>
                      <a:pt x="880" y="0"/>
                    </a:lnTo>
                    <a:lnTo>
                      <a:pt x="868" y="0"/>
                    </a:lnTo>
                    <a:lnTo>
                      <a:pt x="868" y="0"/>
                    </a:lnTo>
                    <a:lnTo>
                      <a:pt x="866" y="0"/>
                    </a:lnTo>
                    <a:lnTo>
                      <a:pt x="864" y="2"/>
                    </a:lnTo>
                    <a:lnTo>
                      <a:pt x="864" y="2"/>
                    </a:lnTo>
                    <a:lnTo>
                      <a:pt x="866" y="4"/>
                    </a:lnTo>
                    <a:lnTo>
                      <a:pt x="868" y="6"/>
                    </a:lnTo>
                    <a:lnTo>
                      <a:pt x="868" y="6"/>
                    </a:lnTo>
                    <a:close/>
                    <a:moveTo>
                      <a:pt x="841" y="6"/>
                    </a:moveTo>
                    <a:lnTo>
                      <a:pt x="854" y="6"/>
                    </a:lnTo>
                    <a:lnTo>
                      <a:pt x="854" y="6"/>
                    </a:lnTo>
                    <a:lnTo>
                      <a:pt x="855" y="4"/>
                    </a:lnTo>
                    <a:lnTo>
                      <a:pt x="857" y="2"/>
                    </a:lnTo>
                    <a:lnTo>
                      <a:pt x="857" y="2"/>
                    </a:lnTo>
                    <a:lnTo>
                      <a:pt x="855" y="0"/>
                    </a:lnTo>
                    <a:lnTo>
                      <a:pt x="854" y="0"/>
                    </a:lnTo>
                    <a:lnTo>
                      <a:pt x="841" y="0"/>
                    </a:lnTo>
                    <a:lnTo>
                      <a:pt x="841" y="0"/>
                    </a:lnTo>
                    <a:lnTo>
                      <a:pt x="840" y="0"/>
                    </a:lnTo>
                    <a:lnTo>
                      <a:pt x="838" y="2"/>
                    </a:lnTo>
                    <a:lnTo>
                      <a:pt x="838" y="2"/>
                    </a:lnTo>
                    <a:lnTo>
                      <a:pt x="840" y="4"/>
                    </a:lnTo>
                    <a:lnTo>
                      <a:pt x="841" y="6"/>
                    </a:lnTo>
                    <a:lnTo>
                      <a:pt x="841" y="6"/>
                    </a:lnTo>
                    <a:close/>
                    <a:moveTo>
                      <a:pt x="815" y="6"/>
                    </a:moveTo>
                    <a:lnTo>
                      <a:pt x="827" y="6"/>
                    </a:lnTo>
                    <a:lnTo>
                      <a:pt x="827" y="6"/>
                    </a:lnTo>
                    <a:lnTo>
                      <a:pt x="829" y="4"/>
                    </a:lnTo>
                    <a:lnTo>
                      <a:pt x="831" y="2"/>
                    </a:lnTo>
                    <a:lnTo>
                      <a:pt x="831" y="2"/>
                    </a:lnTo>
                    <a:lnTo>
                      <a:pt x="829" y="0"/>
                    </a:lnTo>
                    <a:lnTo>
                      <a:pt x="827" y="0"/>
                    </a:lnTo>
                    <a:lnTo>
                      <a:pt x="815" y="0"/>
                    </a:lnTo>
                    <a:lnTo>
                      <a:pt x="815" y="0"/>
                    </a:lnTo>
                    <a:lnTo>
                      <a:pt x="813" y="0"/>
                    </a:lnTo>
                    <a:lnTo>
                      <a:pt x="811" y="2"/>
                    </a:lnTo>
                    <a:lnTo>
                      <a:pt x="811" y="2"/>
                    </a:lnTo>
                    <a:lnTo>
                      <a:pt x="813" y="4"/>
                    </a:lnTo>
                    <a:lnTo>
                      <a:pt x="815" y="6"/>
                    </a:lnTo>
                    <a:lnTo>
                      <a:pt x="815" y="6"/>
                    </a:lnTo>
                    <a:close/>
                    <a:moveTo>
                      <a:pt x="788" y="6"/>
                    </a:moveTo>
                    <a:lnTo>
                      <a:pt x="801" y="6"/>
                    </a:lnTo>
                    <a:lnTo>
                      <a:pt x="801" y="6"/>
                    </a:lnTo>
                    <a:lnTo>
                      <a:pt x="804" y="4"/>
                    </a:lnTo>
                    <a:lnTo>
                      <a:pt x="804" y="2"/>
                    </a:lnTo>
                    <a:lnTo>
                      <a:pt x="804" y="2"/>
                    </a:lnTo>
                    <a:lnTo>
                      <a:pt x="804" y="0"/>
                    </a:lnTo>
                    <a:lnTo>
                      <a:pt x="801" y="0"/>
                    </a:lnTo>
                    <a:lnTo>
                      <a:pt x="788" y="0"/>
                    </a:lnTo>
                    <a:lnTo>
                      <a:pt x="788" y="0"/>
                    </a:lnTo>
                    <a:lnTo>
                      <a:pt x="787" y="0"/>
                    </a:lnTo>
                    <a:lnTo>
                      <a:pt x="787" y="2"/>
                    </a:lnTo>
                    <a:lnTo>
                      <a:pt x="787" y="2"/>
                    </a:lnTo>
                    <a:lnTo>
                      <a:pt x="787" y="4"/>
                    </a:lnTo>
                    <a:lnTo>
                      <a:pt x="788" y="6"/>
                    </a:lnTo>
                    <a:lnTo>
                      <a:pt x="788" y="6"/>
                    </a:lnTo>
                    <a:close/>
                    <a:moveTo>
                      <a:pt x="762" y="6"/>
                    </a:moveTo>
                    <a:lnTo>
                      <a:pt x="776" y="6"/>
                    </a:lnTo>
                    <a:lnTo>
                      <a:pt x="776" y="6"/>
                    </a:lnTo>
                    <a:lnTo>
                      <a:pt x="778" y="4"/>
                    </a:lnTo>
                    <a:lnTo>
                      <a:pt x="778" y="2"/>
                    </a:lnTo>
                    <a:lnTo>
                      <a:pt x="778" y="2"/>
                    </a:lnTo>
                    <a:lnTo>
                      <a:pt x="778" y="0"/>
                    </a:lnTo>
                    <a:lnTo>
                      <a:pt x="776" y="0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760" y="0"/>
                    </a:lnTo>
                    <a:lnTo>
                      <a:pt x="760" y="2"/>
                    </a:lnTo>
                    <a:lnTo>
                      <a:pt x="760" y="2"/>
                    </a:lnTo>
                    <a:lnTo>
                      <a:pt x="760" y="4"/>
                    </a:lnTo>
                    <a:lnTo>
                      <a:pt x="762" y="6"/>
                    </a:lnTo>
                    <a:lnTo>
                      <a:pt x="762" y="6"/>
                    </a:lnTo>
                    <a:close/>
                    <a:moveTo>
                      <a:pt x="736" y="6"/>
                    </a:moveTo>
                    <a:lnTo>
                      <a:pt x="750" y="6"/>
                    </a:lnTo>
                    <a:lnTo>
                      <a:pt x="750" y="6"/>
                    </a:lnTo>
                    <a:lnTo>
                      <a:pt x="751" y="4"/>
                    </a:lnTo>
                    <a:lnTo>
                      <a:pt x="751" y="2"/>
                    </a:lnTo>
                    <a:lnTo>
                      <a:pt x="751" y="2"/>
                    </a:lnTo>
                    <a:lnTo>
                      <a:pt x="751" y="0"/>
                    </a:lnTo>
                    <a:lnTo>
                      <a:pt x="750" y="0"/>
                    </a:lnTo>
                    <a:lnTo>
                      <a:pt x="736" y="0"/>
                    </a:lnTo>
                    <a:lnTo>
                      <a:pt x="736" y="0"/>
                    </a:lnTo>
                    <a:lnTo>
                      <a:pt x="734" y="0"/>
                    </a:lnTo>
                    <a:lnTo>
                      <a:pt x="734" y="2"/>
                    </a:lnTo>
                    <a:lnTo>
                      <a:pt x="734" y="2"/>
                    </a:lnTo>
                    <a:lnTo>
                      <a:pt x="734" y="4"/>
                    </a:lnTo>
                    <a:lnTo>
                      <a:pt x="736" y="6"/>
                    </a:lnTo>
                    <a:lnTo>
                      <a:pt x="736" y="6"/>
                    </a:lnTo>
                    <a:close/>
                    <a:moveTo>
                      <a:pt x="709" y="6"/>
                    </a:moveTo>
                    <a:lnTo>
                      <a:pt x="723" y="6"/>
                    </a:lnTo>
                    <a:lnTo>
                      <a:pt x="723" y="6"/>
                    </a:lnTo>
                    <a:lnTo>
                      <a:pt x="725" y="4"/>
                    </a:lnTo>
                    <a:lnTo>
                      <a:pt x="725" y="2"/>
                    </a:lnTo>
                    <a:lnTo>
                      <a:pt x="725" y="2"/>
                    </a:lnTo>
                    <a:lnTo>
                      <a:pt x="725" y="0"/>
                    </a:lnTo>
                    <a:lnTo>
                      <a:pt x="723" y="0"/>
                    </a:lnTo>
                    <a:lnTo>
                      <a:pt x="709" y="0"/>
                    </a:lnTo>
                    <a:lnTo>
                      <a:pt x="709" y="0"/>
                    </a:lnTo>
                    <a:lnTo>
                      <a:pt x="707" y="0"/>
                    </a:lnTo>
                    <a:lnTo>
                      <a:pt x="707" y="2"/>
                    </a:lnTo>
                    <a:lnTo>
                      <a:pt x="707" y="2"/>
                    </a:lnTo>
                    <a:lnTo>
                      <a:pt x="707" y="4"/>
                    </a:lnTo>
                    <a:lnTo>
                      <a:pt x="709" y="6"/>
                    </a:lnTo>
                    <a:lnTo>
                      <a:pt x="709" y="6"/>
                    </a:lnTo>
                    <a:close/>
                    <a:moveTo>
                      <a:pt x="684" y="6"/>
                    </a:moveTo>
                    <a:lnTo>
                      <a:pt x="697" y="6"/>
                    </a:lnTo>
                    <a:lnTo>
                      <a:pt x="697" y="6"/>
                    </a:lnTo>
                    <a:lnTo>
                      <a:pt x="698" y="4"/>
                    </a:lnTo>
                    <a:lnTo>
                      <a:pt x="700" y="2"/>
                    </a:lnTo>
                    <a:lnTo>
                      <a:pt x="700" y="2"/>
                    </a:lnTo>
                    <a:lnTo>
                      <a:pt x="698" y="0"/>
                    </a:lnTo>
                    <a:lnTo>
                      <a:pt x="697" y="0"/>
                    </a:lnTo>
                    <a:lnTo>
                      <a:pt x="684" y="0"/>
                    </a:lnTo>
                    <a:lnTo>
                      <a:pt x="684" y="0"/>
                    </a:lnTo>
                    <a:lnTo>
                      <a:pt x="683" y="0"/>
                    </a:lnTo>
                    <a:lnTo>
                      <a:pt x="681" y="2"/>
                    </a:lnTo>
                    <a:lnTo>
                      <a:pt x="681" y="2"/>
                    </a:lnTo>
                    <a:lnTo>
                      <a:pt x="683" y="4"/>
                    </a:lnTo>
                    <a:lnTo>
                      <a:pt x="684" y="6"/>
                    </a:lnTo>
                    <a:lnTo>
                      <a:pt x="684" y="6"/>
                    </a:lnTo>
                    <a:close/>
                    <a:moveTo>
                      <a:pt x="658" y="6"/>
                    </a:moveTo>
                    <a:lnTo>
                      <a:pt x="670" y="6"/>
                    </a:lnTo>
                    <a:lnTo>
                      <a:pt x="670" y="6"/>
                    </a:lnTo>
                    <a:lnTo>
                      <a:pt x="672" y="4"/>
                    </a:lnTo>
                    <a:lnTo>
                      <a:pt x="674" y="2"/>
                    </a:lnTo>
                    <a:lnTo>
                      <a:pt x="674" y="2"/>
                    </a:lnTo>
                    <a:lnTo>
                      <a:pt x="672" y="0"/>
                    </a:lnTo>
                    <a:lnTo>
                      <a:pt x="670" y="0"/>
                    </a:lnTo>
                    <a:lnTo>
                      <a:pt x="658" y="0"/>
                    </a:lnTo>
                    <a:lnTo>
                      <a:pt x="658" y="0"/>
                    </a:lnTo>
                    <a:lnTo>
                      <a:pt x="656" y="0"/>
                    </a:lnTo>
                    <a:lnTo>
                      <a:pt x="654" y="2"/>
                    </a:lnTo>
                    <a:lnTo>
                      <a:pt x="654" y="2"/>
                    </a:lnTo>
                    <a:lnTo>
                      <a:pt x="656" y="4"/>
                    </a:lnTo>
                    <a:lnTo>
                      <a:pt x="658" y="6"/>
                    </a:lnTo>
                    <a:lnTo>
                      <a:pt x="658" y="6"/>
                    </a:lnTo>
                    <a:close/>
                    <a:moveTo>
                      <a:pt x="631" y="6"/>
                    </a:moveTo>
                    <a:lnTo>
                      <a:pt x="644" y="6"/>
                    </a:lnTo>
                    <a:lnTo>
                      <a:pt x="644" y="6"/>
                    </a:lnTo>
                    <a:lnTo>
                      <a:pt x="646" y="4"/>
                    </a:lnTo>
                    <a:lnTo>
                      <a:pt x="647" y="2"/>
                    </a:lnTo>
                    <a:lnTo>
                      <a:pt x="647" y="2"/>
                    </a:lnTo>
                    <a:lnTo>
                      <a:pt x="646" y="0"/>
                    </a:lnTo>
                    <a:lnTo>
                      <a:pt x="644" y="0"/>
                    </a:lnTo>
                    <a:lnTo>
                      <a:pt x="631" y="0"/>
                    </a:lnTo>
                    <a:lnTo>
                      <a:pt x="631" y="0"/>
                    </a:lnTo>
                    <a:lnTo>
                      <a:pt x="630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30" y="4"/>
                    </a:lnTo>
                    <a:lnTo>
                      <a:pt x="631" y="6"/>
                    </a:lnTo>
                    <a:lnTo>
                      <a:pt x="631" y="6"/>
                    </a:lnTo>
                    <a:close/>
                    <a:moveTo>
                      <a:pt x="605" y="6"/>
                    </a:moveTo>
                    <a:lnTo>
                      <a:pt x="617" y="6"/>
                    </a:lnTo>
                    <a:lnTo>
                      <a:pt x="617" y="6"/>
                    </a:lnTo>
                    <a:lnTo>
                      <a:pt x="621" y="4"/>
                    </a:lnTo>
                    <a:lnTo>
                      <a:pt x="621" y="2"/>
                    </a:lnTo>
                    <a:lnTo>
                      <a:pt x="621" y="2"/>
                    </a:lnTo>
                    <a:lnTo>
                      <a:pt x="621" y="0"/>
                    </a:lnTo>
                    <a:lnTo>
                      <a:pt x="617" y="0"/>
                    </a:lnTo>
                    <a:lnTo>
                      <a:pt x="605" y="0"/>
                    </a:lnTo>
                    <a:lnTo>
                      <a:pt x="605" y="0"/>
                    </a:lnTo>
                    <a:lnTo>
                      <a:pt x="603" y="0"/>
                    </a:lnTo>
                    <a:lnTo>
                      <a:pt x="603" y="2"/>
                    </a:lnTo>
                    <a:lnTo>
                      <a:pt x="603" y="2"/>
                    </a:lnTo>
                    <a:lnTo>
                      <a:pt x="603" y="4"/>
                    </a:lnTo>
                    <a:lnTo>
                      <a:pt x="605" y="6"/>
                    </a:lnTo>
                    <a:lnTo>
                      <a:pt x="605" y="6"/>
                    </a:lnTo>
                    <a:close/>
                    <a:moveTo>
                      <a:pt x="579" y="6"/>
                    </a:moveTo>
                    <a:lnTo>
                      <a:pt x="593" y="6"/>
                    </a:lnTo>
                    <a:lnTo>
                      <a:pt x="593" y="6"/>
                    </a:lnTo>
                    <a:lnTo>
                      <a:pt x="594" y="4"/>
                    </a:lnTo>
                    <a:lnTo>
                      <a:pt x="594" y="2"/>
                    </a:lnTo>
                    <a:lnTo>
                      <a:pt x="594" y="2"/>
                    </a:lnTo>
                    <a:lnTo>
                      <a:pt x="594" y="0"/>
                    </a:lnTo>
                    <a:lnTo>
                      <a:pt x="593" y="0"/>
                    </a:lnTo>
                    <a:lnTo>
                      <a:pt x="579" y="0"/>
                    </a:lnTo>
                    <a:lnTo>
                      <a:pt x="579" y="0"/>
                    </a:lnTo>
                    <a:lnTo>
                      <a:pt x="577" y="0"/>
                    </a:lnTo>
                    <a:lnTo>
                      <a:pt x="577" y="2"/>
                    </a:lnTo>
                    <a:lnTo>
                      <a:pt x="577" y="2"/>
                    </a:lnTo>
                    <a:lnTo>
                      <a:pt x="577" y="4"/>
                    </a:lnTo>
                    <a:lnTo>
                      <a:pt x="579" y="6"/>
                    </a:lnTo>
                    <a:lnTo>
                      <a:pt x="579" y="6"/>
                    </a:lnTo>
                    <a:close/>
                    <a:moveTo>
                      <a:pt x="552" y="6"/>
                    </a:moveTo>
                    <a:lnTo>
                      <a:pt x="566" y="6"/>
                    </a:lnTo>
                    <a:lnTo>
                      <a:pt x="566" y="6"/>
                    </a:lnTo>
                    <a:lnTo>
                      <a:pt x="568" y="4"/>
                    </a:lnTo>
                    <a:lnTo>
                      <a:pt x="568" y="2"/>
                    </a:lnTo>
                    <a:lnTo>
                      <a:pt x="568" y="2"/>
                    </a:lnTo>
                    <a:lnTo>
                      <a:pt x="568" y="0"/>
                    </a:lnTo>
                    <a:lnTo>
                      <a:pt x="566" y="0"/>
                    </a:lnTo>
                    <a:lnTo>
                      <a:pt x="552" y="0"/>
                    </a:lnTo>
                    <a:lnTo>
                      <a:pt x="552" y="0"/>
                    </a:lnTo>
                    <a:lnTo>
                      <a:pt x="550" y="0"/>
                    </a:lnTo>
                    <a:lnTo>
                      <a:pt x="550" y="2"/>
                    </a:lnTo>
                    <a:lnTo>
                      <a:pt x="550" y="2"/>
                    </a:lnTo>
                    <a:lnTo>
                      <a:pt x="550" y="4"/>
                    </a:lnTo>
                    <a:lnTo>
                      <a:pt x="552" y="6"/>
                    </a:lnTo>
                    <a:lnTo>
                      <a:pt x="552" y="6"/>
                    </a:lnTo>
                    <a:close/>
                    <a:moveTo>
                      <a:pt x="526" y="6"/>
                    </a:moveTo>
                    <a:lnTo>
                      <a:pt x="540" y="6"/>
                    </a:lnTo>
                    <a:lnTo>
                      <a:pt x="540" y="6"/>
                    </a:lnTo>
                    <a:lnTo>
                      <a:pt x="542" y="4"/>
                    </a:lnTo>
                    <a:lnTo>
                      <a:pt x="542" y="2"/>
                    </a:lnTo>
                    <a:lnTo>
                      <a:pt x="542" y="2"/>
                    </a:lnTo>
                    <a:lnTo>
                      <a:pt x="542" y="0"/>
                    </a:lnTo>
                    <a:lnTo>
                      <a:pt x="540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524" y="0"/>
                    </a:lnTo>
                    <a:lnTo>
                      <a:pt x="524" y="2"/>
                    </a:lnTo>
                    <a:lnTo>
                      <a:pt x="524" y="2"/>
                    </a:lnTo>
                    <a:lnTo>
                      <a:pt x="524" y="4"/>
                    </a:lnTo>
                    <a:lnTo>
                      <a:pt x="526" y="6"/>
                    </a:lnTo>
                    <a:lnTo>
                      <a:pt x="526" y="6"/>
                    </a:lnTo>
                    <a:close/>
                    <a:moveTo>
                      <a:pt x="501" y="6"/>
                    </a:moveTo>
                    <a:lnTo>
                      <a:pt x="513" y="6"/>
                    </a:lnTo>
                    <a:lnTo>
                      <a:pt x="513" y="6"/>
                    </a:lnTo>
                    <a:lnTo>
                      <a:pt x="515" y="4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5" y="0"/>
                    </a:lnTo>
                    <a:lnTo>
                      <a:pt x="513" y="0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499" y="0"/>
                    </a:lnTo>
                    <a:lnTo>
                      <a:pt x="497" y="2"/>
                    </a:lnTo>
                    <a:lnTo>
                      <a:pt x="497" y="2"/>
                    </a:lnTo>
                    <a:lnTo>
                      <a:pt x="499" y="4"/>
                    </a:lnTo>
                    <a:lnTo>
                      <a:pt x="501" y="6"/>
                    </a:lnTo>
                    <a:lnTo>
                      <a:pt x="501" y="6"/>
                    </a:lnTo>
                    <a:close/>
                    <a:moveTo>
                      <a:pt x="475" y="6"/>
                    </a:moveTo>
                    <a:lnTo>
                      <a:pt x="487" y="6"/>
                    </a:lnTo>
                    <a:lnTo>
                      <a:pt x="487" y="6"/>
                    </a:lnTo>
                    <a:lnTo>
                      <a:pt x="489" y="4"/>
                    </a:lnTo>
                    <a:lnTo>
                      <a:pt x="490" y="2"/>
                    </a:lnTo>
                    <a:lnTo>
                      <a:pt x="490" y="2"/>
                    </a:lnTo>
                    <a:lnTo>
                      <a:pt x="489" y="0"/>
                    </a:lnTo>
                    <a:lnTo>
                      <a:pt x="487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3" y="0"/>
                    </a:lnTo>
                    <a:lnTo>
                      <a:pt x="471" y="2"/>
                    </a:lnTo>
                    <a:lnTo>
                      <a:pt x="471" y="2"/>
                    </a:lnTo>
                    <a:lnTo>
                      <a:pt x="473" y="4"/>
                    </a:lnTo>
                    <a:lnTo>
                      <a:pt x="475" y="6"/>
                    </a:lnTo>
                    <a:lnTo>
                      <a:pt x="475" y="6"/>
                    </a:lnTo>
                    <a:close/>
                    <a:moveTo>
                      <a:pt x="448" y="6"/>
                    </a:moveTo>
                    <a:lnTo>
                      <a:pt x="460" y="6"/>
                    </a:lnTo>
                    <a:lnTo>
                      <a:pt x="460" y="6"/>
                    </a:lnTo>
                    <a:lnTo>
                      <a:pt x="462" y="4"/>
                    </a:lnTo>
                    <a:lnTo>
                      <a:pt x="464" y="2"/>
                    </a:lnTo>
                    <a:lnTo>
                      <a:pt x="464" y="2"/>
                    </a:lnTo>
                    <a:lnTo>
                      <a:pt x="462" y="0"/>
                    </a:lnTo>
                    <a:lnTo>
                      <a:pt x="460" y="0"/>
                    </a:lnTo>
                    <a:lnTo>
                      <a:pt x="448" y="0"/>
                    </a:lnTo>
                    <a:lnTo>
                      <a:pt x="448" y="0"/>
                    </a:lnTo>
                    <a:lnTo>
                      <a:pt x="446" y="0"/>
                    </a:lnTo>
                    <a:lnTo>
                      <a:pt x="445" y="2"/>
                    </a:lnTo>
                    <a:lnTo>
                      <a:pt x="445" y="2"/>
                    </a:lnTo>
                    <a:lnTo>
                      <a:pt x="446" y="4"/>
                    </a:lnTo>
                    <a:lnTo>
                      <a:pt x="448" y="6"/>
                    </a:lnTo>
                    <a:lnTo>
                      <a:pt x="448" y="6"/>
                    </a:lnTo>
                    <a:close/>
                    <a:moveTo>
                      <a:pt x="422" y="6"/>
                    </a:moveTo>
                    <a:lnTo>
                      <a:pt x="434" y="6"/>
                    </a:lnTo>
                    <a:lnTo>
                      <a:pt x="434" y="6"/>
                    </a:lnTo>
                    <a:lnTo>
                      <a:pt x="438" y="4"/>
                    </a:lnTo>
                    <a:lnTo>
                      <a:pt x="438" y="2"/>
                    </a:lnTo>
                    <a:lnTo>
                      <a:pt x="438" y="2"/>
                    </a:lnTo>
                    <a:lnTo>
                      <a:pt x="438" y="0"/>
                    </a:lnTo>
                    <a:lnTo>
                      <a:pt x="434" y="0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20" y="0"/>
                    </a:lnTo>
                    <a:lnTo>
                      <a:pt x="420" y="2"/>
                    </a:lnTo>
                    <a:lnTo>
                      <a:pt x="420" y="2"/>
                    </a:lnTo>
                    <a:lnTo>
                      <a:pt x="420" y="4"/>
                    </a:lnTo>
                    <a:lnTo>
                      <a:pt x="422" y="6"/>
                    </a:lnTo>
                    <a:lnTo>
                      <a:pt x="422" y="6"/>
                    </a:lnTo>
                    <a:close/>
                    <a:moveTo>
                      <a:pt x="395" y="6"/>
                    </a:moveTo>
                    <a:lnTo>
                      <a:pt x="409" y="6"/>
                    </a:lnTo>
                    <a:lnTo>
                      <a:pt x="409" y="6"/>
                    </a:lnTo>
                    <a:lnTo>
                      <a:pt x="411" y="4"/>
                    </a:lnTo>
                    <a:lnTo>
                      <a:pt x="411" y="2"/>
                    </a:lnTo>
                    <a:lnTo>
                      <a:pt x="411" y="2"/>
                    </a:lnTo>
                    <a:lnTo>
                      <a:pt x="411" y="0"/>
                    </a:lnTo>
                    <a:lnTo>
                      <a:pt x="409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5" y="6"/>
                    </a:lnTo>
                    <a:lnTo>
                      <a:pt x="395" y="6"/>
                    </a:lnTo>
                    <a:close/>
                    <a:moveTo>
                      <a:pt x="369" y="6"/>
                    </a:moveTo>
                    <a:lnTo>
                      <a:pt x="383" y="6"/>
                    </a:lnTo>
                    <a:lnTo>
                      <a:pt x="383" y="6"/>
                    </a:lnTo>
                    <a:lnTo>
                      <a:pt x="385" y="4"/>
                    </a:lnTo>
                    <a:lnTo>
                      <a:pt x="385" y="2"/>
                    </a:lnTo>
                    <a:lnTo>
                      <a:pt x="385" y="2"/>
                    </a:lnTo>
                    <a:lnTo>
                      <a:pt x="385" y="0"/>
                    </a:lnTo>
                    <a:lnTo>
                      <a:pt x="383" y="0"/>
                    </a:lnTo>
                    <a:lnTo>
                      <a:pt x="369" y="0"/>
                    </a:lnTo>
                    <a:lnTo>
                      <a:pt x="369" y="0"/>
                    </a:lnTo>
                    <a:lnTo>
                      <a:pt x="367" y="0"/>
                    </a:lnTo>
                    <a:lnTo>
                      <a:pt x="367" y="2"/>
                    </a:lnTo>
                    <a:lnTo>
                      <a:pt x="367" y="2"/>
                    </a:lnTo>
                    <a:lnTo>
                      <a:pt x="367" y="4"/>
                    </a:lnTo>
                    <a:lnTo>
                      <a:pt x="369" y="6"/>
                    </a:lnTo>
                    <a:lnTo>
                      <a:pt x="369" y="6"/>
                    </a:lnTo>
                    <a:close/>
                    <a:moveTo>
                      <a:pt x="342" y="6"/>
                    </a:moveTo>
                    <a:lnTo>
                      <a:pt x="356" y="6"/>
                    </a:lnTo>
                    <a:lnTo>
                      <a:pt x="356" y="6"/>
                    </a:lnTo>
                    <a:lnTo>
                      <a:pt x="358" y="4"/>
                    </a:lnTo>
                    <a:lnTo>
                      <a:pt x="358" y="2"/>
                    </a:lnTo>
                    <a:lnTo>
                      <a:pt x="358" y="2"/>
                    </a:lnTo>
                    <a:lnTo>
                      <a:pt x="358" y="0"/>
                    </a:lnTo>
                    <a:lnTo>
                      <a:pt x="356" y="0"/>
                    </a:lnTo>
                    <a:lnTo>
                      <a:pt x="342" y="0"/>
                    </a:lnTo>
                    <a:lnTo>
                      <a:pt x="342" y="0"/>
                    </a:lnTo>
                    <a:lnTo>
                      <a:pt x="341" y="0"/>
                    </a:lnTo>
                    <a:lnTo>
                      <a:pt x="341" y="2"/>
                    </a:lnTo>
                    <a:lnTo>
                      <a:pt x="341" y="2"/>
                    </a:lnTo>
                    <a:lnTo>
                      <a:pt x="341" y="4"/>
                    </a:lnTo>
                    <a:lnTo>
                      <a:pt x="342" y="6"/>
                    </a:lnTo>
                    <a:lnTo>
                      <a:pt x="342" y="6"/>
                    </a:lnTo>
                    <a:close/>
                    <a:moveTo>
                      <a:pt x="318" y="6"/>
                    </a:moveTo>
                    <a:lnTo>
                      <a:pt x="330" y="6"/>
                    </a:lnTo>
                    <a:lnTo>
                      <a:pt x="330" y="6"/>
                    </a:lnTo>
                    <a:lnTo>
                      <a:pt x="332" y="4"/>
                    </a:lnTo>
                    <a:lnTo>
                      <a:pt x="334" y="2"/>
                    </a:lnTo>
                    <a:lnTo>
                      <a:pt x="334" y="2"/>
                    </a:lnTo>
                    <a:lnTo>
                      <a:pt x="332" y="0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18" y="0"/>
                    </a:lnTo>
                    <a:lnTo>
                      <a:pt x="316" y="0"/>
                    </a:lnTo>
                    <a:lnTo>
                      <a:pt x="314" y="2"/>
                    </a:lnTo>
                    <a:lnTo>
                      <a:pt x="314" y="2"/>
                    </a:lnTo>
                    <a:lnTo>
                      <a:pt x="316" y="4"/>
                    </a:lnTo>
                    <a:lnTo>
                      <a:pt x="318" y="6"/>
                    </a:lnTo>
                    <a:lnTo>
                      <a:pt x="318" y="6"/>
                    </a:lnTo>
                    <a:close/>
                    <a:moveTo>
                      <a:pt x="291" y="6"/>
                    </a:moveTo>
                    <a:lnTo>
                      <a:pt x="304" y="6"/>
                    </a:lnTo>
                    <a:lnTo>
                      <a:pt x="304" y="6"/>
                    </a:lnTo>
                    <a:lnTo>
                      <a:pt x="305" y="4"/>
                    </a:lnTo>
                    <a:lnTo>
                      <a:pt x="307" y="2"/>
                    </a:lnTo>
                    <a:lnTo>
                      <a:pt x="307" y="2"/>
                    </a:lnTo>
                    <a:lnTo>
                      <a:pt x="305" y="0"/>
                    </a:lnTo>
                    <a:lnTo>
                      <a:pt x="304" y="0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289" y="0"/>
                    </a:lnTo>
                    <a:lnTo>
                      <a:pt x="288" y="2"/>
                    </a:lnTo>
                    <a:lnTo>
                      <a:pt x="288" y="2"/>
                    </a:lnTo>
                    <a:lnTo>
                      <a:pt x="289" y="4"/>
                    </a:lnTo>
                    <a:lnTo>
                      <a:pt x="291" y="6"/>
                    </a:lnTo>
                    <a:lnTo>
                      <a:pt x="291" y="6"/>
                    </a:lnTo>
                    <a:close/>
                    <a:moveTo>
                      <a:pt x="265" y="6"/>
                    </a:moveTo>
                    <a:lnTo>
                      <a:pt x="277" y="6"/>
                    </a:lnTo>
                    <a:lnTo>
                      <a:pt x="277" y="6"/>
                    </a:lnTo>
                    <a:lnTo>
                      <a:pt x="279" y="4"/>
                    </a:lnTo>
                    <a:lnTo>
                      <a:pt x="281" y="2"/>
                    </a:lnTo>
                    <a:lnTo>
                      <a:pt x="281" y="2"/>
                    </a:lnTo>
                    <a:lnTo>
                      <a:pt x="279" y="0"/>
                    </a:lnTo>
                    <a:lnTo>
                      <a:pt x="277" y="0"/>
                    </a:lnTo>
                    <a:lnTo>
                      <a:pt x="265" y="0"/>
                    </a:lnTo>
                    <a:lnTo>
                      <a:pt x="265" y="0"/>
                    </a:lnTo>
                    <a:lnTo>
                      <a:pt x="263" y="0"/>
                    </a:lnTo>
                    <a:lnTo>
                      <a:pt x="261" y="2"/>
                    </a:lnTo>
                    <a:lnTo>
                      <a:pt x="261" y="2"/>
                    </a:lnTo>
                    <a:lnTo>
                      <a:pt x="263" y="4"/>
                    </a:lnTo>
                    <a:lnTo>
                      <a:pt x="265" y="6"/>
                    </a:lnTo>
                    <a:lnTo>
                      <a:pt x="265" y="6"/>
                    </a:lnTo>
                    <a:close/>
                    <a:moveTo>
                      <a:pt x="238" y="6"/>
                    </a:moveTo>
                    <a:lnTo>
                      <a:pt x="252" y="6"/>
                    </a:lnTo>
                    <a:lnTo>
                      <a:pt x="252" y="6"/>
                    </a:lnTo>
                    <a:lnTo>
                      <a:pt x="254" y="4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0"/>
                    </a:lnTo>
                    <a:lnTo>
                      <a:pt x="252" y="0"/>
                    </a:lnTo>
                    <a:lnTo>
                      <a:pt x="238" y="0"/>
                    </a:lnTo>
                    <a:lnTo>
                      <a:pt x="238" y="0"/>
                    </a:lnTo>
                    <a:lnTo>
                      <a:pt x="237" y="0"/>
                    </a:lnTo>
                    <a:lnTo>
                      <a:pt x="237" y="2"/>
                    </a:lnTo>
                    <a:lnTo>
                      <a:pt x="237" y="2"/>
                    </a:lnTo>
                    <a:lnTo>
                      <a:pt x="237" y="4"/>
                    </a:lnTo>
                    <a:lnTo>
                      <a:pt x="238" y="6"/>
                    </a:lnTo>
                    <a:lnTo>
                      <a:pt x="238" y="6"/>
                    </a:lnTo>
                    <a:close/>
                    <a:moveTo>
                      <a:pt x="212" y="6"/>
                    </a:moveTo>
                    <a:lnTo>
                      <a:pt x="226" y="6"/>
                    </a:lnTo>
                    <a:lnTo>
                      <a:pt x="226" y="6"/>
                    </a:lnTo>
                    <a:lnTo>
                      <a:pt x="228" y="4"/>
                    </a:lnTo>
                    <a:lnTo>
                      <a:pt x="228" y="2"/>
                    </a:lnTo>
                    <a:lnTo>
                      <a:pt x="228" y="2"/>
                    </a:lnTo>
                    <a:lnTo>
                      <a:pt x="228" y="0"/>
                    </a:lnTo>
                    <a:lnTo>
                      <a:pt x="226" y="0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0" y="2"/>
                    </a:lnTo>
                    <a:lnTo>
                      <a:pt x="210" y="4"/>
                    </a:lnTo>
                    <a:lnTo>
                      <a:pt x="212" y="6"/>
                    </a:lnTo>
                    <a:lnTo>
                      <a:pt x="212" y="6"/>
                    </a:lnTo>
                    <a:close/>
                    <a:moveTo>
                      <a:pt x="185" y="6"/>
                    </a:moveTo>
                    <a:lnTo>
                      <a:pt x="200" y="6"/>
                    </a:lnTo>
                    <a:lnTo>
                      <a:pt x="200" y="6"/>
                    </a:lnTo>
                    <a:lnTo>
                      <a:pt x="201" y="4"/>
                    </a:lnTo>
                    <a:lnTo>
                      <a:pt x="201" y="2"/>
                    </a:lnTo>
                    <a:lnTo>
                      <a:pt x="201" y="2"/>
                    </a:lnTo>
                    <a:lnTo>
                      <a:pt x="201" y="0"/>
                    </a:lnTo>
                    <a:lnTo>
                      <a:pt x="200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4" y="0"/>
                    </a:lnTo>
                    <a:lnTo>
                      <a:pt x="184" y="2"/>
                    </a:lnTo>
                    <a:lnTo>
                      <a:pt x="184" y="2"/>
                    </a:lnTo>
                    <a:lnTo>
                      <a:pt x="184" y="4"/>
                    </a:lnTo>
                    <a:lnTo>
                      <a:pt x="185" y="6"/>
                    </a:lnTo>
                    <a:lnTo>
                      <a:pt x="185" y="6"/>
                    </a:lnTo>
                    <a:close/>
                    <a:moveTo>
                      <a:pt x="161" y="6"/>
                    </a:moveTo>
                    <a:lnTo>
                      <a:pt x="173" y="6"/>
                    </a:lnTo>
                    <a:lnTo>
                      <a:pt x="173" y="6"/>
                    </a:lnTo>
                    <a:lnTo>
                      <a:pt x="175" y="4"/>
                    </a:lnTo>
                    <a:lnTo>
                      <a:pt x="175" y="2"/>
                    </a:lnTo>
                    <a:lnTo>
                      <a:pt x="175" y="2"/>
                    </a:lnTo>
                    <a:lnTo>
                      <a:pt x="175" y="0"/>
                    </a:lnTo>
                    <a:lnTo>
                      <a:pt x="17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57" y="0"/>
                    </a:lnTo>
                    <a:lnTo>
                      <a:pt x="157" y="2"/>
                    </a:lnTo>
                    <a:lnTo>
                      <a:pt x="157" y="2"/>
                    </a:lnTo>
                    <a:lnTo>
                      <a:pt x="157" y="4"/>
                    </a:lnTo>
                    <a:lnTo>
                      <a:pt x="161" y="6"/>
                    </a:lnTo>
                    <a:lnTo>
                      <a:pt x="161" y="6"/>
                    </a:lnTo>
                    <a:close/>
                    <a:moveTo>
                      <a:pt x="134" y="6"/>
                    </a:moveTo>
                    <a:lnTo>
                      <a:pt x="147" y="6"/>
                    </a:lnTo>
                    <a:lnTo>
                      <a:pt x="147" y="6"/>
                    </a:lnTo>
                    <a:lnTo>
                      <a:pt x="148" y="4"/>
                    </a:lnTo>
                    <a:lnTo>
                      <a:pt x="150" y="2"/>
                    </a:lnTo>
                    <a:lnTo>
                      <a:pt x="150" y="2"/>
                    </a:lnTo>
                    <a:lnTo>
                      <a:pt x="148" y="0"/>
                    </a:lnTo>
                    <a:lnTo>
                      <a:pt x="147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3" y="0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3" y="4"/>
                    </a:lnTo>
                    <a:lnTo>
                      <a:pt x="134" y="6"/>
                    </a:lnTo>
                    <a:lnTo>
                      <a:pt x="134" y="6"/>
                    </a:lnTo>
                    <a:close/>
                    <a:moveTo>
                      <a:pt x="108" y="6"/>
                    </a:moveTo>
                    <a:lnTo>
                      <a:pt x="120" y="6"/>
                    </a:lnTo>
                    <a:lnTo>
                      <a:pt x="120" y="6"/>
                    </a:lnTo>
                    <a:lnTo>
                      <a:pt x="122" y="4"/>
                    </a:lnTo>
                    <a:lnTo>
                      <a:pt x="124" y="2"/>
                    </a:lnTo>
                    <a:lnTo>
                      <a:pt x="124" y="2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104" y="2"/>
                    </a:lnTo>
                    <a:lnTo>
                      <a:pt x="106" y="4"/>
                    </a:lnTo>
                    <a:lnTo>
                      <a:pt x="108" y="6"/>
                    </a:lnTo>
                    <a:lnTo>
                      <a:pt x="108" y="6"/>
                    </a:lnTo>
                    <a:close/>
                    <a:moveTo>
                      <a:pt x="81" y="6"/>
                    </a:moveTo>
                    <a:lnTo>
                      <a:pt x="94" y="6"/>
                    </a:lnTo>
                    <a:lnTo>
                      <a:pt x="94" y="6"/>
                    </a:lnTo>
                    <a:lnTo>
                      <a:pt x="96" y="4"/>
                    </a:lnTo>
                    <a:lnTo>
                      <a:pt x="97" y="2"/>
                    </a:lnTo>
                    <a:lnTo>
                      <a:pt x="97" y="2"/>
                    </a:lnTo>
                    <a:lnTo>
                      <a:pt x="96" y="0"/>
                    </a:lnTo>
                    <a:lnTo>
                      <a:pt x="94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0" y="0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1" y="6"/>
                    </a:lnTo>
                    <a:lnTo>
                      <a:pt x="81" y="6"/>
                    </a:lnTo>
                    <a:close/>
                    <a:moveTo>
                      <a:pt x="55" y="6"/>
                    </a:moveTo>
                    <a:lnTo>
                      <a:pt x="69" y="6"/>
                    </a:lnTo>
                    <a:lnTo>
                      <a:pt x="69" y="6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71" y="2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3" y="0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3" y="4"/>
                    </a:lnTo>
                    <a:lnTo>
                      <a:pt x="55" y="6"/>
                    </a:lnTo>
                    <a:lnTo>
                      <a:pt x="55" y="6"/>
                    </a:lnTo>
                    <a:close/>
                    <a:moveTo>
                      <a:pt x="29" y="6"/>
                    </a:moveTo>
                    <a:lnTo>
                      <a:pt x="43" y="6"/>
                    </a:lnTo>
                    <a:lnTo>
                      <a:pt x="43" y="6"/>
                    </a:lnTo>
                    <a:lnTo>
                      <a:pt x="44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7" y="2"/>
                    </a:lnTo>
                    <a:lnTo>
                      <a:pt x="27" y="2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9" y="6"/>
                    </a:lnTo>
                    <a:close/>
                    <a:moveTo>
                      <a:pt x="2" y="6"/>
                    </a:move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581">
                <a:extLst>
                  <a:ext uri="{FF2B5EF4-FFF2-40B4-BE49-F238E27FC236}">
                    <a16:creationId xmlns:a16="http://schemas.microsoft.com/office/drawing/2014/main" id="{2C5BF010-CD7F-406D-9DE3-E2916BF3C7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7000" y="3582194"/>
                <a:ext cx="1733550" cy="7938"/>
              </a:xfrm>
              <a:custGeom>
                <a:avLst/>
                <a:gdLst>
                  <a:gd name="T0" fmla="*/ 1074 w 1092"/>
                  <a:gd name="T1" fmla="*/ 2 h 5"/>
                  <a:gd name="T2" fmla="*/ 1065 w 1092"/>
                  <a:gd name="T3" fmla="*/ 4 h 5"/>
                  <a:gd name="T4" fmla="*/ 1025 w 1092"/>
                  <a:gd name="T5" fmla="*/ 5 h 5"/>
                  <a:gd name="T6" fmla="*/ 1021 w 1092"/>
                  <a:gd name="T7" fmla="*/ 4 h 5"/>
                  <a:gd name="T8" fmla="*/ 1012 w 1092"/>
                  <a:gd name="T9" fmla="*/ 2 h 5"/>
                  <a:gd name="T10" fmla="*/ 984 w 1092"/>
                  <a:gd name="T11" fmla="*/ 5 h 5"/>
                  <a:gd name="T12" fmla="*/ 970 w 1092"/>
                  <a:gd name="T13" fmla="*/ 4 h 5"/>
                  <a:gd name="T14" fmla="*/ 959 w 1092"/>
                  <a:gd name="T15" fmla="*/ 0 h 5"/>
                  <a:gd name="T16" fmla="*/ 933 w 1092"/>
                  <a:gd name="T17" fmla="*/ 5 h 5"/>
                  <a:gd name="T18" fmla="*/ 917 w 1092"/>
                  <a:gd name="T19" fmla="*/ 5 h 5"/>
                  <a:gd name="T20" fmla="*/ 892 w 1092"/>
                  <a:gd name="T21" fmla="*/ 0 h 5"/>
                  <a:gd name="T22" fmla="*/ 882 w 1092"/>
                  <a:gd name="T23" fmla="*/ 5 h 5"/>
                  <a:gd name="T24" fmla="*/ 868 w 1092"/>
                  <a:gd name="T25" fmla="*/ 5 h 5"/>
                  <a:gd name="T26" fmla="*/ 841 w 1092"/>
                  <a:gd name="T27" fmla="*/ 0 h 5"/>
                  <a:gd name="T28" fmla="*/ 831 w 1092"/>
                  <a:gd name="T29" fmla="*/ 4 h 5"/>
                  <a:gd name="T30" fmla="*/ 815 w 1092"/>
                  <a:gd name="T31" fmla="*/ 5 h 5"/>
                  <a:gd name="T32" fmla="*/ 787 w 1092"/>
                  <a:gd name="T33" fmla="*/ 2 h 5"/>
                  <a:gd name="T34" fmla="*/ 778 w 1092"/>
                  <a:gd name="T35" fmla="*/ 4 h 5"/>
                  <a:gd name="T36" fmla="*/ 736 w 1092"/>
                  <a:gd name="T37" fmla="*/ 5 h 5"/>
                  <a:gd name="T38" fmla="*/ 734 w 1092"/>
                  <a:gd name="T39" fmla="*/ 4 h 5"/>
                  <a:gd name="T40" fmla="*/ 725 w 1092"/>
                  <a:gd name="T41" fmla="*/ 2 h 5"/>
                  <a:gd name="T42" fmla="*/ 697 w 1092"/>
                  <a:gd name="T43" fmla="*/ 5 h 5"/>
                  <a:gd name="T44" fmla="*/ 681 w 1092"/>
                  <a:gd name="T45" fmla="*/ 4 h 5"/>
                  <a:gd name="T46" fmla="*/ 670 w 1092"/>
                  <a:gd name="T47" fmla="*/ 0 h 5"/>
                  <a:gd name="T48" fmla="*/ 644 w 1092"/>
                  <a:gd name="T49" fmla="*/ 5 h 5"/>
                  <a:gd name="T50" fmla="*/ 630 w 1092"/>
                  <a:gd name="T51" fmla="*/ 5 h 5"/>
                  <a:gd name="T52" fmla="*/ 605 w 1092"/>
                  <a:gd name="T53" fmla="*/ 0 h 5"/>
                  <a:gd name="T54" fmla="*/ 594 w 1092"/>
                  <a:gd name="T55" fmla="*/ 5 h 5"/>
                  <a:gd name="T56" fmla="*/ 579 w 1092"/>
                  <a:gd name="T57" fmla="*/ 5 h 5"/>
                  <a:gd name="T58" fmla="*/ 552 w 1092"/>
                  <a:gd name="T59" fmla="*/ 0 h 5"/>
                  <a:gd name="T60" fmla="*/ 542 w 1092"/>
                  <a:gd name="T61" fmla="*/ 4 h 5"/>
                  <a:gd name="T62" fmla="*/ 526 w 1092"/>
                  <a:gd name="T63" fmla="*/ 5 h 5"/>
                  <a:gd name="T64" fmla="*/ 499 w 1092"/>
                  <a:gd name="T65" fmla="*/ 2 h 5"/>
                  <a:gd name="T66" fmla="*/ 490 w 1092"/>
                  <a:gd name="T67" fmla="*/ 4 h 5"/>
                  <a:gd name="T68" fmla="*/ 448 w 1092"/>
                  <a:gd name="T69" fmla="*/ 5 h 5"/>
                  <a:gd name="T70" fmla="*/ 445 w 1092"/>
                  <a:gd name="T71" fmla="*/ 4 h 5"/>
                  <a:gd name="T72" fmla="*/ 438 w 1092"/>
                  <a:gd name="T73" fmla="*/ 2 h 5"/>
                  <a:gd name="T74" fmla="*/ 409 w 1092"/>
                  <a:gd name="T75" fmla="*/ 5 h 5"/>
                  <a:gd name="T76" fmla="*/ 393 w 1092"/>
                  <a:gd name="T77" fmla="*/ 4 h 5"/>
                  <a:gd name="T78" fmla="*/ 383 w 1092"/>
                  <a:gd name="T79" fmla="*/ 0 h 5"/>
                  <a:gd name="T80" fmla="*/ 356 w 1092"/>
                  <a:gd name="T81" fmla="*/ 5 h 5"/>
                  <a:gd name="T82" fmla="*/ 341 w 1092"/>
                  <a:gd name="T83" fmla="*/ 5 h 5"/>
                  <a:gd name="T84" fmla="*/ 318 w 1092"/>
                  <a:gd name="T85" fmla="*/ 0 h 5"/>
                  <a:gd name="T86" fmla="*/ 305 w 1092"/>
                  <a:gd name="T87" fmla="*/ 5 h 5"/>
                  <a:gd name="T88" fmla="*/ 291 w 1092"/>
                  <a:gd name="T89" fmla="*/ 5 h 5"/>
                  <a:gd name="T90" fmla="*/ 265 w 1092"/>
                  <a:gd name="T91" fmla="*/ 0 h 5"/>
                  <a:gd name="T92" fmla="*/ 254 w 1092"/>
                  <a:gd name="T93" fmla="*/ 4 h 5"/>
                  <a:gd name="T94" fmla="*/ 238 w 1092"/>
                  <a:gd name="T95" fmla="*/ 5 h 5"/>
                  <a:gd name="T96" fmla="*/ 210 w 1092"/>
                  <a:gd name="T97" fmla="*/ 2 h 5"/>
                  <a:gd name="T98" fmla="*/ 201 w 1092"/>
                  <a:gd name="T99" fmla="*/ 4 h 5"/>
                  <a:gd name="T100" fmla="*/ 161 w 1092"/>
                  <a:gd name="T101" fmla="*/ 5 h 5"/>
                  <a:gd name="T102" fmla="*/ 157 w 1092"/>
                  <a:gd name="T103" fmla="*/ 4 h 5"/>
                  <a:gd name="T104" fmla="*/ 148 w 1092"/>
                  <a:gd name="T105" fmla="*/ 2 h 5"/>
                  <a:gd name="T106" fmla="*/ 120 w 1092"/>
                  <a:gd name="T107" fmla="*/ 5 h 5"/>
                  <a:gd name="T108" fmla="*/ 104 w 1092"/>
                  <a:gd name="T109" fmla="*/ 4 h 5"/>
                  <a:gd name="T110" fmla="*/ 94 w 1092"/>
                  <a:gd name="T111" fmla="*/ 0 h 5"/>
                  <a:gd name="T112" fmla="*/ 69 w 1092"/>
                  <a:gd name="T113" fmla="*/ 5 h 5"/>
                  <a:gd name="T114" fmla="*/ 53 w 1092"/>
                  <a:gd name="T115" fmla="*/ 5 h 5"/>
                  <a:gd name="T116" fmla="*/ 29 w 1092"/>
                  <a:gd name="T117" fmla="*/ 0 h 5"/>
                  <a:gd name="T118" fmla="*/ 18 w 1092"/>
                  <a:gd name="T119" fmla="*/ 5 h 5"/>
                  <a:gd name="T120" fmla="*/ 2 w 1092"/>
                  <a:gd name="T1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92" h="5">
                    <a:moveTo>
                      <a:pt x="1076" y="5"/>
                    </a:moveTo>
                    <a:lnTo>
                      <a:pt x="1090" y="5"/>
                    </a:lnTo>
                    <a:lnTo>
                      <a:pt x="1090" y="5"/>
                    </a:lnTo>
                    <a:lnTo>
                      <a:pt x="1092" y="5"/>
                    </a:lnTo>
                    <a:lnTo>
                      <a:pt x="1092" y="4"/>
                    </a:lnTo>
                    <a:lnTo>
                      <a:pt x="1092" y="4"/>
                    </a:lnTo>
                    <a:lnTo>
                      <a:pt x="1092" y="2"/>
                    </a:lnTo>
                    <a:lnTo>
                      <a:pt x="1090" y="0"/>
                    </a:lnTo>
                    <a:lnTo>
                      <a:pt x="1076" y="0"/>
                    </a:lnTo>
                    <a:lnTo>
                      <a:pt x="1076" y="0"/>
                    </a:lnTo>
                    <a:lnTo>
                      <a:pt x="1074" y="2"/>
                    </a:lnTo>
                    <a:lnTo>
                      <a:pt x="1074" y="4"/>
                    </a:lnTo>
                    <a:lnTo>
                      <a:pt x="1074" y="4"/>
                    </a:lnTo>
                    <a:lnTo>
                      <a:pt x="1074" y="5"/>
                    </a:lnTo>
                    <a:lnTo>
                      <a:pt x="1076" y="5"/>
                    </a:lnTo>
                    <a:lnTo>
                      <a:pt x="1076" y="5"/>
                    </a:lnTo>
                    <a:close/>
                    <a:moveTo>
                      <a:pt x="1051" y="5"/>
                    </a:moveTo>
                    <a:lnTo>
                      <a:pt x="1063" y="5"/>
                    </a:lnTo>
                    <a:lnTo>
                      <a:pt x="1063" y="5"/>
                    </a:lnTo>
                    <a:lnTo>
                      <a:pt x="1065" y="5"/>
                    </a:lnTo>
                    <a:lnTo>
                      <a:pt x="1065" y="4"/>
                    </a:lnTo>
                    <a:lnTo>
                      <a:pt x="1065" y="4"/>
                    </a:lnTo>
                    <a:lnTo>
                      <a:pt x="1065" y="2"/>
                    </a:lnTo>
                    <a:lnTo>
                      <a:pt x="1063" y="0"/>
                    </a:lnTo>
                    <a:lnTo>
                      <a:pt x="1051" y="0"/>
                    </a:lnTo>
                    <a:lnTo>
                      <a:pt x="1051" y="0"/>
                    </a:lnTo>
                    <a:lnTo>
                      <a:pt x="1049" y="2"/>
                    </a:lnTo>
                    <a:lnTo>
                      <a:pt x="1048" y="4"/>
                    </a:lnTo>
                    <a:lnTo>
                      <a:pt x="1048" y="4"/>
                    </a:lnTo>
                    <a:lnTo>
                      <a:pt x="1049" y="5"/>
                    </a:lnTo>
                    <a:lnTo>
                      <a:pt x="1051" y="5"/>
                    </a:lnTo>
                    <a:lnTo>
                      <a:pt x="1051" y="5"/>
                    </a:lnTo>
                    <a:close/>
                    <a:moveTo>
                      <a:pt x="1025" y="5"/>
                    </a:moveTo>
                    <a:lnTo>
                      <a:pt x="1037" y="5"/>
                    </a:lnTo>
                    <a:lnTo>
                      <a:pt x="1037" y="5"/>
                    </a:lnTo>
                    <a:lnTo>
                      <a:pt x="1039" y="5"/>
                    </a:lnTo>
                    <a:lnTo>
                      <a:pt x="1041" y="4"/>
                    </a:lnTo>
                    <a:lnTo>
                      <a:pt x="1041" y="4"/>
                    </a:lnTo>
                    <a:lnTo>
                      <a:pt x="1039" y="2"/>
                    </a:lnTo>
                    <a:lnTo>
                      <a:pt x="1037" y="0"/>
                    </a:lnTo>
                    <a:lnTo>
                      <a:pt x="1025" y="0"/>
                    </a:lnTo>
                    <a:lnTo>
                      <a:pt x="1025" y="0"/>
                    </a:lnTo>
                    <a:lnTo>
                      <a:pt x="1023" y="2"/>
                    </a:lnTo>
                    <a:lnTo>
                      <a:pt x="1021" y="4"/>
                    </a:lnTo>
                    <a:lnTo>
                      <a:pt x="1021" y="4"/>
                    </a:lnTo>
                    <a:lnTo>
                      <a:pt x="1023" y="5"/>
                    </a:lnTo>
                    <a:lnTo>
                      <a:pt x="1025" y="5"/>
                    </a:lnTo>
                    <a:lnTo>
                      <a:pt x="1025" y="5"/>
                    </a:lnTo>
                    <a:close/>
                    <a:moveTo>
                      <a:pt x="998" y="5"/>
                    </a:moveTo>
                    <a:lnTo>
                      <a:pt x="1011" y="5"/>
                    </a:lnTo>
                    <a:lnTo>
                      <a:pt x="1011" y="5"/>
                    </a:lnTo>
                    <a:lnTo>
                      <a:pt x="1012" y="5"/>
                    </a:lnTo>
                    <a:lnTo>
                      <a:pt x="1014" y="4"/>
                    </a:lnTo>
                    <a:lnTo>
                      <a:pt x="1014" y="4"/>
                    </a:lnTo>
                    <a:lnTo>
                      <a:pt x="1012" y="2"/>
                    </a:lnTo>
                    <a:lnTo>
                      <a:pt x="1011" y="0"/>
                    </a:lnTo>
                    <a:lnTo>
                      <a:pt x="998" y="0"/>
                    </a:lnTo>
                    <a:lnTo>
                      <a:pt x="998" y="0"/>
                    </a:lnTo>
                    <a:lnTo>
                      <a:pt x="996" y="2"/>
                    </a:lnTo>
                    <a:lnTo>
                      <a:pt x="995" y="4"/>
                    </a:lnTo>
                    <a:lnTo>
                      <a:pt x="995" y="4"/>
                    </a:lnTo>
                    <a:lnTo>
                      <a:pt x="996" y="5"/>
                    </a:lnTo>
                    <a:lnTo>
                      <a:pt x="998" y="5"/>
                    </a:lnTo>
                    <a:lnTo>
                      <a:pt x="998" y="5"/>
                    </a:lnTo>
                    <a:close/>
                    <a:moveTo>
                      <a:pt x="972" y="5"/>
                    </a:moveTo>
                    <a:lnTo>
                      <a:pt x="984" y="5"/>
                    </a:lnTo>
                    <a:lnTo>
                      <a:pt x="984" y="5"/>
                    </a:lnTo>
                    <a:lnTo>
                      <a:pt x="986" y="5"/>
                    </a:lnTo>
                    <a:lnTo>
                      <a:pt x="988" y="4"/>
                    </a:lnTo>
                    <a:lnTo>
                      <a:pt x="988" y="4"/>
                    </a:lnTo>
                    <a:lnTo>
                      <a:pt x="986" y="2"/>
                    </a:lnTo>
                    <a:lnTo>
                      <a:pt x="984" y="0"/>
                    </a:lnTo>
                    <a:lnTo>
                      <a:pt x="972" y="0"/>
                    </a:lnTo>
                    <a:lnTo>
                      <a:pt x="972" y="0"/>
                    </a:lnTo>
                    <a:lnTo>
                      <a:pt x="970" y="2"/>
                    </a:lnTo>
                    <a:lnTo>
                      <a:pt x="970" y="4"/>
                    </a:lnTo>
                    <a:lnTo>
                      <a:pt x="970" y="4"/>
                    </a:lnTo>
                    <a:lnTo>
                      <a:pt x="970" y="5"/>
                    </a:lnTo>
                    <a:lnTo>
                      <a:pt x="972" y="5"/>
                    </a:lnTo>
                    <a:lnTo>
                      <a:pt x="972" y="5"/>
                    </a:lnTo>
                    <a:close/>
                    <a:moveTo>
                      <a:pt x="945" y="5"/>
                    </a:moveTo>
                    <a:lnTo>
                      <a:pt x="959" y="5"/>
                    </a:lnTo>
                    <a:lnTo>
                      <a:pt x="959" y="5"/>
                    </a:lnTo>
                    <a:lnTo>
                      <a:pt x="961" y="5"/>
                    </a:lnTo>
                    <a:lnTo>
                      <a:pt x="961" y="4"/>
                    </a:lnTo>
                    <a:lnTo>
                      <a:pt x="961" y="4"/>
                    </a:lnTo>
                    <a:lnTo>
                      <a:pt x="961" y="2"/>
                    </a:lnTo>
                    <a:lnTo>
                      <a:pt x="959" y="0"/>
                    </a:lnTo>
                    <a:lnTo>
                      <a:pt x="945" y="0"/>
                    </a:lnTo>
                    <a:lnTo>
                      <a:pt x="945" y="0"/>
                    </a:lnTo>
                    <a:lnTo>
                      <a:pt x="944" y="2"/>
                    </a:lnTo>
                    <a:lnTo>
                      <a:pt x="944" y="4"/>
                    </a:lnTo>
                    <a:lnTo>
                      <a:pt x="944" y="4"/>
                    </a:lnTo>
                    <a:lnTo>
                      <a:pt x="944" y="5"/>
                    </a:lnTo>
                    <a:lnTo>
                      <a:pt x="945" y="5"/>
                    </a:lnTo>
                    <a:lnTo>
                      <a:pt x="945" y="5"/>
                    </a:lnTo>
                    <a:close/>
                    <a:moveTo>
                      <a:pt x="919" y="5"/>
                    </a:moveTo>
                    <a:lnTo>
                      <a:pt x="933" y="5"/>
                    </a:lnTo>
                    <a:lnTo>
                      <a:pt x="933" y="5"/>
                    </a:lnTo>
                    <a:lnTo>
                      <a:pt x="935" y="5"/>
                    </a:lnTo>
                    <a:lnTo>
                      <a:pt x="935" y="4"/>
                    </a:lnTo>
                    <a:lnTo>
                      <a:pt x="935" y="4"/>
                    </a:lnTo>
                    <a:lnTo>
                      <a:pt x="935" y="2"/>
                    </a:lnTo>
                    <a:lnTo>
                      <a:pt x="933" y="0"/>
                    </a:lnTo>
                    <a:lnTo>
                      <a:pt x="919" y="0"/>
                    </a:lnTo>
                    <a:lnTo>
                      <a:pt x="919" y="0"/>
                    </a:lnTo>
                    <a:lnTo>
                      <a:pt x="917" y="2"/>
                    </a:lnTo>
                    <a:lnTo>
                      <a:pt x="917" y="4"/>
                    </a:lnTo>
                    <a:lnTo>
                      <a:pt x="917" y="4"/>
                    </a:lnTo>
                    <a:lnTo>
                      <a:pt x="917" y="5"/>
                    </a:lnTo>
                    <a:lnTo>
                      <a:pt x="919" y="5"/>
                    </a:lnTo>
                    <a:lnTo>
                      <a:pt x="919" y="5"/>
                    </a:lnTo>
                    <a:close/>
                    <a:moveTo>
                      <a:pt x="892" y="5"/>
                    </a:moveTo>
                    <a:lnTo>
                      <a:pt x="907" y="5"/>
                    </a:lnTo>
                    <a:lnTo>
                      <a:pt x="907" y="5"/>
                    </a:lnTo>
                    <a:lnTo>
                      <a:pt x="908" y="5"/>
                    </a:lnTo>
                    <a:lnTo>
                      <a:pt x="908" y="4"/>
                    </a:lnTo>
                    <a:lnTo>
                      <a:pt x="908" y="4"/>
                    </a:lnTo>
                    <a:lnTo>
                      <a:pt x="908" y="2"/>
                    </a:lnTo>
                    <a:lnTo>
                      <a:pt x="907" y="0"/>
                    </a:lnTo>
                    <a:lnTo>
                      <a:pt x="892" y="0"/>
                    </a:lnTo>
                    <a:lnTo>
                      <a:pt x="892" y="0"/>
                    </a:lnTo>
                    <a:lnTo>
                      <a:pt x="891" y="2"/>
                    </a:lnTo>
                    <a:lnTo>
                      <a:pt x="891" y="4"/>
                    </a:lnTo>
                    <a:lnTo>
                      <a:pt x="891" y="4"/>
                    </a:lnTo>
                    <a:lnTo>
                      <a:pt x="891" y="5"/>
                    </a:lnTo>
                    <a:lnTo>
                      <a:pt x="892" y="5"/>
                    </a:lnTo>
                    <a:lnTo>
                      <a:pt x="892" y="5"/>
                    </a:lnTo>
                    <a:close/>
                    <a:moveTo>
                      <a:pt x="868" y="5"/>
                    </a:moveTo>
                    <a:lnTo>
                      <a:pt x="880" y="5"/>
                    </a:lnTo>
                    <a:lnTo>
                      <a:pt x="880" y="5"/>
                    </a:lnTo>
                    <a:lnTo>
                      <a:pt x="882" y="5"/>
                    </a:lnTo>
                    <a:lnTo>
                      <a:pt x="884" y="4"/>
                    </a:lnTo>
                    <a:lnTo>
                      <a:pt x="884" y="4"/>
                    </a:lnTo>
                    <a:lnTo>
                      <a:pt x="882" y="2"/>
                    </a:lnTo>
                    <a:lnTo>
                      <a:pt x="880" y="0"/>
                    </a:lnTo>
                    <a:lnTo>
                      <a:pt x="868" y="0"/>
                    </a:lnTo>
                    <a:lnTo>
                      <a:pt x="868" y="0"/>
                    </a:lnTo>
                    <a:lnTo>
                      <a:pt x="866" y="2"/>
                    </a:lnTo>
                    <a:lnTo>
                      <a:pt x="864" y="4"/>
                    </a:lnTo>
                    <a:lnTo>
                      <a:pt x="864" y="4"/>
                    </a:lnTo>
                    <a:lnTo>
                      <a:pt x="866" y="5"/>
                    </a:lnTo>
                    <a:lnTo>
                      <a:pt x="868" y="5"/>
                    </a:lnTo>
                    <a:lnTo>
                      <a:pt x="868" y="5"/>
                    </a:lnTo>
                    <a:close/>
                    <a:moveTo>
                      <a:pt x="841" y="5"/>
                    </a:moveTo>
                    <a:lnTo>
                      <a:pt x="854" y="5"/>
                    </a:lnTo>
                    <a:lnTo>
                      <a:pt x="854" y="5"/>
                    </a:lnTo>
                    <a:lnTo>
                      <a:pt x="855" y="5"/>
                    </a:lnTo>
                    <a:lnTo>
                      <a:pt x="857" y="4"/>
                    </a:lnTo>
                    <a:lnTo>
                      <a:pt x="857" y="4"/>
                    </a:lnTo>
                    <a:lnTo>
                      <a:pt x="855" y="2"/>
                    </a:lnTo>
                    <a:lnTo>
                      <a:pt x="854" y="0"/>
                    </a:lnTo>
                    <a:lnTo>
                      <a:pt x="841" y="0"/>
                    </a:lnTo>
                    <a:lnTo>
                      <a:pt x="841" y="0"/>
                    </a:lnTo>
                    <a:lnTo>
                      <a:pt x="840" y="2"/>
                    </a:lnTo>
                    <a:lnTo>
                      <a:pt x="838" y="4"/>
                    </a:lnTo>
                    <a:lnTo>
                      <a:pt x="838" y="4"/>
                    </a:lnTo>
                    <a:lnTo>
                      <a:pt x="840" y="5"/>
                    </a:lnTo>
                    <a:lnTo>
                      <a:pt x="841" y="5"/>
                    </a:lnTo>
                    <a:lnTo>
                      <a:pt x="841" y="5"/>
                    </a:lnTo>
                    <a:close/>
                    <a:moveTo>
                      <a:pt x="815" y="5"/>
                    </a:moveTo>
                    <a:lnTo>
                      <a:pt x="827" y="5"/>
                    </a:lnTo>
                    <a:lnTo>
                      <a:pt x="827" y="5"/>
                    </a:lnTo>
                    <a:lnTo>
                      <a:pt x="829" y="5"/>
                    </a:lnTo>
                    <a:lnTo>
                      <a:pt x="831" y="4"/>
                    </a:lnTo>
                    <a:lnTo>
                      <a:pt x="831" y="4"/>
                    </a:lnTo>
                    <a:lnTo>
                      <a:pt x="829" y="2"/>
                    </a:lnTo>
                    <a:lnTo>
                      <a:pt x="827" y="0"/>
                    </a:lnTo>
                    <a:lnTo>
                      <a:pt x="815" y="0"/>
                    </a:lnTo>
                    <a:lnTo>
                      <a:pt x="815" y="0"/>
                    </a:lnTo>
                    <a:lnTo>
                      <a:pt x="813" y="2"/>
                    </a:lnTo>
                    <a:lnTo>
                      <a:pt x="811" y="4"/>
                    </a:lnTo>
                    <a:lnTo>
                      <a:pt x="811" y="4"/>
                    </a:lnTo>
                    <a:lnTo>
                      <a:pt x="813" y="5"/>
                    </a:lnTo>
                    <a:lnTo>
                      <a:pt x="815" y="5"/>
                    </a:lnTo>
                    <a:lnTo>
                      <a:pt x="815" y="5"/>
                    </a:lnTo>
                    <a:close/>
                    <a:moveTo>
                      <a:pt x="788" y="5"/>
                    </a:moveTo>
                    <a:lnTo>
                      <a:pt x="801" y="5"/>
                    </a:lnTo>
                    <a:lnTo>
                      <a:pt x="801" y="5"/>
                    </a:lnTo>
                    <a:lnTo>
                      <a:pt x="804" y="5"/>
                    </a:lnTo>
                    <a:lnTo>
                      <a:pt x="804" y="4"/>
                    </a:lnTo>
                    <a:lnTo>
                      <a:pt x="804" y="4"/>
                    </a:lnTo>
                    <a:lnTo>
                      <a:pt x="804" y="2"/>
                    </a:lnTo>
                    <a:lnTo>
                      <a:pt x="801" y="0"/>
                    </a:lnTo>
                    <a:lnTo>
                      <a:pt x="788" y="0"/>
                    </a:lnTo>
                    <a:lnTo>
                      <a:pt x="788" y="0"/>
                    </a:lnTo>
                    <a:lnTo>
                      <a:pt x="787" y="2"/>
                    </a:lnTo>
                    <a:lnTo>
                      <a:pt x="787" y="4"/>
                    </a:lnTo>
                    <a:lnTo>
                      <a:pt x="787" y="4"/>
                    </a:lnTo>
                    <a:lnTo>
                      <a:pt x="787" y="5"/>
                    </a:lnTo>
                    <a:lnTo>
                      <a:pt x="788" y="5"/>
                    </a:lnTo>
                    <a:lnTo>
                      <a:pt x="788" y="5"/>
                    </a:lnTo>
                    <a:close/>
                    <a:moveTo>
                      <a:pt x="762" y="5"/>
                    </a:moveTo>
                    <a:lnTo>
                      <a:pt x="776" y="5"/>
                    </a:lnTo>
                    <a:lnTo>
                      <a:pt x="776" y="5"/>
                    </a:lnTo>
                    <a:lnTo>
                      <a:pt x="778" y="5"/>
                    </a:lnTo>
                    <a:lnTo>
                      <a:pt x="778" y="4"/>
                    </a:lnTo>
                    <a:lnTo>
                      <a:pt x="778" y="4"/>
                    </a:lnTo>
                    <a:lnTo>
                      <a:pt x="778" y="2"/>
                    </a:lnTo>
                    <a:lnTo>
                      <a:pt x="776" y="0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760" y="2"/>
                    </a:lnTo>
                    <a:lnTo>
                      <a:pt x="760" y="4"/>
                    </a:lnTo>
                    <a:lnTo>
                      <a:pt x="760" y="4"/>
                    </a:lnTo>
                    <a:lnTo>
                      <a:pt x="760" y="5"/>
                    </a:lnTo>
                    <a:lnTo>
                      <a:pt x="762" y="5"/>
                    </a:lnTo>
                    <a:lnTo>
                      <a:pt x="762" y="5"/>
                    </a:lnTo>
                    <a:close/>
                    <a:moveTo>
                      <a:pt x="736" y="5"/>
                    </a:moveTo>
                    <a:lnTo>
                      <a:pt x="750" y="5"/>
                    </a:lnTo>
                    <a:lnTo>
                      <a:pt x="750" y="5"/>
                    </a:lnTo>
                    <a:lnTo>
                      <a:pt x="751" y="5"/>
                    </a:lnTo>
                    <a:lnTo>
                      <a:pt x="751" y="4"/>
                    </a:lnTo>
                    <a:lnTo>
                      <a:pt x="751" y="4"/>
                    </a:lnTo>
                    <a:lnTo>
                      <a:pt x="751" y="2"/>
                    </a:lnTo>
                    <a:lnTo>
                      <a:pt x="750" y="0"/>
                    </a:lnTo>
                    <a:lnTo>
                      <a:pt x="736" y="0"/>
                    </a:lnTo>
                    <a:lnTo>
                      <a:pt x="736" y="0"/>
                    </a:lnTo>
                    <a:lnTo>
                      <a:pt x="734" y="2"/>
                    </a:lnTo>
                    <a:lnTo>
                      <a:pt x="734" y="4"/>
                    </a:lnTo>
                    <a:lnTo>
                      <a:pt x="734" y="4"/>
                    </a:lnTo>
                    <a:lnTo>
                      <a:pt x="734" y="5"/>
                    </a:lnTo>
                    <a:lnTo>
                      <a:pt x="736" y="5"/>
                    </a:lnTo>
                    <a:lnTo>
                      <a:pt x="736" y="5"/>
                    </a:lnTo>
                    <a:close/>
                    <a:moveTo>
                      <a:pt x="709" y="5"/>
                    </a:moveTo>
                    <a:lnTo>
                      <a:pt x="723" y="5"/>
                    </a:lnTo>
                    <a:lnTo>
                      <a:pt x="723" y="5"/>
                    </a:lnTo>
                    <a:lnTo>
                      <a:pt x="725" y="5"/>
                    </a:lnTo>
                    <a:lnTo>
                      <a:pt x="725" y="4"/>
                    </a:lnTo>
                    <a:lnTo>
                      <a:pt x="725" y="4"/>
                    </a:lnTo>
                    <a:lnTo>
                      <a:pt x="725" y="2"/>
                    </a:lnTo>
                    <a:lnTo>
                      <a:pt x="723" y="0"/>
                    </a:lnTo>
                    <a:lnTo>
                      <a:pt x="709" y="0"/>
                    </a:lnTo>
                    <a:lnTo>
                      <a:pt x="709" y="0"/>
                    </a:lnTo>
                    <a:lnTo>
                      <a:pt x="707" y="2"/>
                    </a:lnTo>
                    <a:lnTo>
                      <a:pt x="707" y="4"/>
                    </a:lnTo>
                    <a:lnTo>
                      <a:pt x="707" y="4"/>
                    </a:lnTo>
                    <a:lnTo>
                      <a:pt x="707" y="5"/>
                    </a:lnTo>
                    <a:lnTo>
                      <a:pt x="709" y="5"/>
                    </a:lnTo>
                    <a:lnTo>
                      <a:pt x="709" y="5"/>
                    </a:lnTo>
                    <a:close/>
                    <a:moveTo>
                      <a:pt x="684" y="5"/>
                    </a:moveTo>
                    <a:lnTo>
                      <a:pt x="697" y="5"/>
                    </a:lnTo>
                    <a:lnTo>
                      <a:pt x="697" y="5"/>
                    </a:lnTo>
                    <a:lnTo>
                      <a:pt x="698" y="5"/>
                    </a:lnTo>
                    <a:lnTo>
                      <a:pt x="700" y="4"/>
                    </a:lnTo>
                    <a:lnTo>
                      <a:pt x="700" y="4"/>
                    </a:lnTo>
                    <a:lnTo>
                      <a:pt x="698" y="2"/>
                    </a:lnTo>
                    <a:lnTo>
                      <a:pt x="697" y="0"/>
                    </a:lnTo>
                    <a:lnTo>
                      <a:pt x="684" y="0"/>
                    </a:lnTo>
                    <a:lnTo>
                      <a:pt x="684" y="0"/>
                    </a:lnTo>
                    <a:lnTo>
                      <a:pt x="683" y="2"/>
                    </a:lnTo>
                    <a:lnTo>
                      <a:pt x="681" y="4"/>
                    </a:lnTo>
                    <a:lnTo>
                      <a:pt x="681" y="4"/>
                    </a:lnTo>
                    <a:lnTo>
                      <a:pt x="683" y="5"/>
                    </a:lnTo>
                    <a:lnTo>
                      <a:pt x="684" y="5"/>
                    </a:lnTo>
                    <a:lnTo>
                      <a:pt x="684" y="5"/>
                    </a:lnTo>
                    <a:close/>
                    <a:moveTo>
                      <a:pt x="658" y="5"/>
                    </a:moveTo>
                    <a:lnTo>
                      <a:pt x="670" y="5"/>
                    </a:lnTo>
                    <a:lnTo>
                      <a:pt x="670" y="5"/>
                    </a:lnTo>
                    <a:lnTo>
                      <a:pt x="672" y="5"/>
                    </a:lnTo>
                    <a:lnTo>
                      <a:pt x="674" y="4"/>
                    </a:lnTo>
                    <a:lnTo>
                      <a:pt x="674" y="4"/>
                    </a:lnTo>
                    <a:lnTo>
                      <a:pt x="672" y="2"/>
                    </a:lnTo>
                    <a:lnTo>
                      <a:pt x="670" y="0"/>
                    </a:lnTo>
                    <a:lnTo>
                      <a:pt x="658" y="0"/>
                    </a:lnTo>
                    <a:lnTo>
                      <a:pt x="658" y="0"/>
                    </a:lnTo>
                    <a:lnTo>
                      <a:pt x="656" y="2"/>
                    </a:lnTo>
                    <a:lnTo>
                      <a:pt x="654" y="4"/>
                    </a:lnTo>
                    <a:lnTo>
                      <a:pt x="654" y="4"/>
                    </a:lnTo>
                    <a:lnTo>
                      <a:pt x="656" y="5"/>
                    </a:lnTo>
                    <a:lnTo>
                      <a:pt x="658" y="5"/>
                    </a:lnTo>
                    <a:lnTo>
                      <a:pt x="658" y="5"/>
                    </a:lnTo>
                    <a:close/>
                    <a:moveTo>
                      <a:pt x="631" y="5"/>
                    </a:moveTo>
                    <a:lnTo>
                      <a:pt x="644" y="5"/>
                    </a:lnTo>
                    <a:lnTo>
                      <a:pt x="644" y="5"/>
                    </a:lnTo>
                    <a:lnTo>
                      <a:pt x="646" y="5"/>
                    </a:lnTo>
                    <a:lnTo>
                      <a:pt x="647" y="4"/>
                    </a:lnTo>
                    <a:lnTo>
                      <a:pt x="647" y="4"/>
                    </a:lnTo>
                    <a:lnTo>
                      <a:pt x="646" y="2"/>
                    </a:lnTo>
                    <a:lnTo>
                      <a:pt x="644" y="0"/>
                    </a:lnTo>
                    <a:lnTo>
                      <a:pt x="631" y="0"/>
                    </a:lnTo>
                    <a:lnTo>
                      <a:pt x="631" y="0"/>
                    </a:lnTo>
                    <a:lnTo>
                      <a:pt x="630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30" y="5"/>
                    </a:lnTo>
                    <a:lnTo>
                      <a:pt x="631" y="5"/>
                    </a:lnTo>
                    <a:lnTo>
                      <a:pt x="631" y="5"/>
                    </a:lnTo>
                    <a:close/>
                    <a:moveTo>
                      <a:pt x="605" y="5"/>
                    </a:moveTo>
                    <a:lnTo>
                      <a:pt x="617" y="5"/>
                    </a:lnTo>
                    <a:lnTo>
                      <a:pt x="617" y="5"/>
                    </a:lnTo>
                    <a:lnTo>
                      <a:pt x="621" y="5"/>
                    </a:lnTo>
                    <a:lnTo>
                      <a:pt x="621" y="4"/>
                    </a:lnTo>
                    <a:lnTo>
                      <a:pt x="621" y="4"/>
                    </a:lnTo>
                    <a:lnTo>
                      <a:pt x="621" y="2"/>
                    </a:lnTo>
                    <a:lnTo>
                      <a:pt x="617" y="0"/>
                    </a:lnTo>
                    <a:lnTo>
                      <a:pt x="605" y="0"/>
                    </a:lnTo>
                    <a:lnTo>
                      <a:pt x="605" y="0"/>
                    </a:lnTo>
                    <a:lnTo>
                      <a:pt x="603" y="2"/>
                    </a:lnTo>
                    <a:lnTo>
                      <a:pt x="603" y="4"/>
                    </a:lnTo>
                    <a:lnTo>
                      <a:pt x="603" y="4"/>
                    </a:lnTo>
                    <a:lnTo>
                      <a:pt x="603" y="5"/>
                    </a:lnTo>
                    <a:lnTo>
                      <a:pt x="605" y="5"/>
                    </a:lnTo>
                    <a:lnTo>
                      <a:pt x="605" y="5"/>
                    </a:lnTo>
                    <a:close/>
                    <a:moveTo>
                      <a:pt x="579" y="5"/>
                    </a:moveTo>
                    <a:lnTo>
                      <a:pt x="593" y="5"/>
                    </a:lnTo>
                    <a:lnTo>
                      <a:pt x="593" y="5"/>
                    </a:lnTo>
                    <a:lnTo>
                      <a:pt x="594" y="5"/>
                    </a:lnTo>
                    <a:lnTo>
                      <a:pt x="594" y="4"/>
                    </a:lnTo>
                    <a:lnTo>
                      <a:pt x="594" y="4"/>
                    </a:lnTo>
                    <a:lnTo>
                      <a:pt x="594" y="2"/>
                    </a:lnTo>
                    <a:lnTo>
                      <a:pt x="593" y="0"/>
                    </a:lnTo>
                    <a:lnTo>
                      <a:pt x="579" y="0"/>
                    </a:lnTo>
                    <a:lnTo>
                      <a:pt x="579" y="0"/>
                    </a:lnTo>
                    <a:lnTo>
                      <a:pt x="577" y="2"/>
                    </a:lnTo>
                    <a:lnTo>
                      <a:pt x="577" y="4"/>
                    </a:lnTo>
                    <a:lnTo>
                      <a:pt x="577" y="4"/>
                    </a:lnTo>
                    <a:lnTo>
                      <a:pt x="577" y="5"/>
                    </a:lnTo>
                    <a:lnTo>
                      <a:pt x="579" y="5"/>
                    </a:lnTo>
                    <a:lnTo>
                      <a:pt x="579" y="5"/>
                    </a:lnTo>
                    <a:close/>
                    <a:moveTo>
                      <a:pt x="552" y="5"/>
                    </a:moveTo>
                    <a:lnTo>
                      <a:pt x="566" y="5"/>
                    </a:lnTo>
                    <a:lnTo>
                      <a:pt x="566" y="5"/>
                    </a:lnTo>
                    <a:lnTo>
                      <a:pt x="568" y="5"/>
                    </a:lnTo>
                    <a:lnTo>
                      <a:pt x="568" y="4"/>
                    </a:lnTo>
                    <a:lnTo>
                      <a:pt x="568" y="4"/>
                    </a:lnTo>
                    <a:lnTo>
                      <a:pt x="568" y="2"/>
                    </a:lnTo>
                    <a:lnTo>
                      <a:pt x="566" y="0"/>
                    </a:lnTo>
                    <a:lnTo>
                      <a:pt x="552" y="0"/>
                    </a:lnTo>
                    <a:lnTo>
                      <a:pt x="552" y="0"/>
                    </a:lnTo>
                    <a:lnTo>
                      <a:pt x="550" y="2"/>
                    </a:lnTo>
                    <a:lnTo>
                      <a:pt x="550" y="4"/>
                    </a:lnTo>
                    <a:lnTo>
                      <a:pt x="550" y="4"/>
                    </a:lnTo>
                    <a:lnTo>
                      <a:pt x="550" y="5"/>
                    </a:lnTo>
                    <a:lnTo>
                      <a:pt x="552" y="5"/>
                    </a:lnTo>
                    <a:lnTo>
                      <a:pt x="552" y="5"/>
                    </a:lnTo>
                    <a:close/>
                    <a:moveTo>
                      <a:pt x="526" y="5"/>
                    </a:moveTo>
                    <a:lnTo>
                      <a:pt x="540" y="5"/>
                    </a:lnTo>
                    <a:lnTo>
                      <a:pt x="540" y="5"/>
                    </a:lnTo>
                    <a:lnTo>
                      <a:pt x="542" y="5"/>
                    </a:lnTo>
                    <a:lnTo>
                      <a:pt x="542" y="4"/>
                    </a:lnTo>
                    <a:lnTo>
                      <a:pt x="542" y="4"/>
                    </a:lnTo>
                    <a:lnTo>
                      <a:pt x="542" y="2"/>
                    </a:lnTo>
                    <a:lnTo>
                      <a:pt x="540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524" y="2"/>
                    </a:lnTo>
                    <a:lnTo>
                      <a:pt x="524" y="4"/>
                    </a:lnTo>
                    <a:lnTo>
                      <a:pt x="524" y="4"/>
                    </a:lnTo>
                    <a:lnTo>
                      <a:pt x="524" y="5"/>
                    </a:lnTo>
                    <a:lnTo>
                      <a:pt x="526" y="5"/>
                    </a:lnTo>
                    <a:lnTo>
                      <a:pt x="526" y="5"/>
                    </a:lnTo>
                    <a:close/>
                    <a:moveTo>
                      <a:pt x="501" y="5"/>
                    </a:moveTo>
                    <a:lnTo>
                      <a:pt x="513" y="5"/>
                    </a:lnTo>
                    <a:lnTo>
                      <a:pt x="513" y="5"/>
                    </a:lnTo>
                    <a:lnTo>
                      <a:pt x="515" y="5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2"/>
                    </a:lnTo>
                    <a:lnTo>
                      <a:pt x="513" y="0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499" y="2"/>
                    </a:lnTo>
                    <a:lnTo>
                      <a:pt x="497" y="4"/>
                    </a:lnTo>
                    <a:lnTo>
                      <a:pt x="497" y="4"/>
                    </a:lnTo>
                    <a:lnTo>
                      <a:pt x="499" y="5"/>
                    </a:lnTo>
                    <a:lnTo>
                      <a:pt x="501" y="5"/>
                    </a:lnTo>
                    <a:lnTo>
                      <a:pt x="501" y="5"/>
                    </a:lnTo>
                    <a:close/>
                    <a:moveTo>
                      <a:pt x="475" y="5"/>
                    </a:moveTo>
                    <a:lnTo>
                      <a:pt x="487" y="5"/>
                    </a:lnTo>
                    <a:lnTo>
                      <a:pt x="487" y="5"/>
                    </a:lnTo>
                    <a:lnTo>
                      <a:pt x="489" y="5"/>
                    </a:lnTo>
                    <a:lnTo>
                      <a:pt x="490" y="4"/>
                    </a:lnTo>
                    <a:lnTo>
                      <a:pt x="490" y="4"/>
                    </a:lnTo>
                    <a:lnTo>
                      <a:pt x="489" y="2"/>
                    </a:lnTo>
                    <a:lnTo>
                      <a:pt x="487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3" y="2"/>
                    </a:lnTo>
                    <a:lnTo>
                      <a:pt x="471" y="4"/>
                    </a:lnTo>
                    <a:lnTo>
                      <a:pt x="471" y="4"/>
                    </a:lnTo>
                    <a:lnTo>
                      <a:pt x="473" y="5"/>
                    </a:lnTo>
                    <a:lnTo>
                      <a:pt x="475" y="5"/>
                    </a:lnTo>
                    <a:lnTo>
                      <a:pt x="475" y="5"/>
                    </a:lnTo>
                    <a:close/>
                    <a:moveTo>
                      <a:pt x="448" y="5"/>
                    </a:moveTo>
                    <a:lnTo>
                      <a:pt x="460" y="5"/>
                    </a:lnTo>
                    <a:lnTo>
                      <a:pt x="460" y="5"/>
                    </a:lnTo>
                    <a:lnTo>
                      <a:pt x="462" y="5"/>
                    </a:lnTo>
                    <a:lnTo>
                      <a:pt x="464" y="4"/>
                    </a:lnTo>
                    <a:lnTo>
                      <a:pt x="464" y="4"/>
                    </a:lnTo>
                    <a:lnTo>
                      <a:pt x="462" y="2"/>
                    </a:lnTo>
                    <a:lnTo>
                      <a:pt x="460" y="0"/>
                    </a:lnTo>
                    <a:lnTo>
                      <a:pt x="448" y="0"/>
                    </a:lnTo>
                    <a:lnTo>
                      <a:pt x="448" y="0"/>
                    </a:lnTo>
                    <a:lnTo>
                      <a:pt x="446" y="2"/>
                    </a:lnTo>
                    <a:lnTo>
                      <a:pt x="445" y="4"/>
                    </a:lnTo>
                    <a:lnTo>
                      <a:pt x="445" y="4"/>
                    </a:lnTo>
                    <a:lnTo>
                      <a:pt x="446" y="5"/>
                    </a:lnTo>
                    <a:lnTo>
                      <a:pt x="448" y="5"/>
                    </a:lnTo>
                    <a:lnTo>
                      <a:pt x="448" y="5"/>
                    </a:lnTo>
                    <a:close/>
                    <a:moveTo>
                      <a:pt x="422" y="5"/>
                    </a:moveTo>
                    <a:lnTo>
                      <a:pt x="434" y="5"/>
                    </a:lnTo>
                    <a:lnTo>
                      <a:pt x="434" y="5"/>
                    </a:lnTo>
                    <a:lnTo>
                      <a:pt x="438" y="5"/>
                    </a:lnTo>
                    <a:lnTo>
                      <a:pt x="438" y="4"/>
                    </a:lnTo>
                    <a:lnTo>
                      <a:pt x="438" y="4"/>
                    </a:lnTo>
                    <a:lnTo>
                      <a:pt x="438" y="2"/>
                    </a:lnTo>
                    <a:lnTo>
                      <a:pt x="434" y="0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20" y="2"/>
                    </a:lnTo>
                    <a:lnTo>
                      <a:pt x="420" y="4"/>
                    </a:lnTo>
                    <a:lnTo>
                      <a:pt x="420" y="4"/>
                    </a:lnTo>
                    <a:lnTo>
                      <a:pt x="420" y="5"/>
                    </a:lnTo>
                    <a:lnTo>
                      <a:pt x="422" y="5"/>
                    </a:lnTo>
                    <a:lnTo>
                      <a:pt x="422" y="5"/>
                    </a:lnTo>
                    <a:close/>
                    <a:moveTo>
                      <a:pt x="395" y="5"/>
                    </a:moveTo>
                    <a:lnTo>
                      <a:pt x="409" y="5"/>
                    </a:lnTo>
                    <a:lnTo>
                      <a:pt x="409" y="5"/>
                    </a:lnTo>
                    <a:lnTo>
                      <a:pt x="411" y="5"/>
                    </a:lnTo>
                    <a:lnTo>
                      <a:pt x="411" y="4"/>
                    </a:lnTo>
                    <a:lnTo>
                      <a:pt x="411" y="4"/>
                    </a:lnTo>
                    <a:lnTo>
                      <a:pt x="411" y="2"/>
                    </a:lnTo>
                    <a:lnTo>
                      <a:pt x="409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3" y="5"/>
                    </a:lnTo>
                    <a:lnTo>
                      <a:pt x="395" y="5"/>
                    </a:lnTo>
                    <a:lnTo>
                      <a:pt x="395" y="5"/>
                    </a:lnTo>
                    <a:close/>
                    <a:moveTo>
                      <a:pt x="369" y="5"/>
                    </a:moveTo>
                    <a:lnTo>
                      <a:pt x="383" y="5"/>
                    </a:lnTo>
                    <a:lnTo>
                      <a:pt x="383" y="5"/>
                    </a:lnTo>
                    <a:lnTo>
                      <a:pt x="385" y="5"/>
                    </a:lnTo>
                    <a:lnTo>
                      <a:pt x="385" y="4"/>
                    </a:lnTo>
                    <a:lnTo>
                      <a:pt x="385" y="4"/>
                    </a:lnTo>
                    <a:lnTo>
                      <a:pt x="385" y="2"/>
                    </a:lnTo>
                    <a:lnTo>
                      <a:pt x="383" y="0"/>
                    </a:lnTo>
                    <a:lnTo>
                      <a:pt x="369" y="0"/>
                    </a:lnTo>
                    <a:lnTo>
                      <a:pt x="369" y="0"/>
                    </a:lnTo>
                    <a:lnTo>
                      <a:pt x="367" y="2"/>
                    </a:lnTo>
                    <a:lnTo>
                      <a:pt x="367" y="4"/>
                    </a:lnTo>
                    <a:lnTo>
                      <a:pt x="367" y="4"/>
                    </a:lnTo>
                    <a:lnTo>
                      <a:pt x="367" y="5"/>
                    </a:lnTo>
                    <a:lnTo>
                      <a:pt x="369" y="5"/>
                    </a:lnTo>
                    <a:lnTo>
                      <a:pt x="369" y="5"/>
                    </a:lnTo>
                    <a:close/>
                    <a:moveTo>
                      <a:pt x="342" y="5"/>
                    </a:moveTo>
                    <a:lnTo>
                      <a:pt x="356" y="5"/>
                    </a:lnTo>
                    <a:lnTo>
                      <a:pt x="356" y="5"/>
                    </a:lnTo>
                    <a:lnTo>
                      <a:pt x="358" y="5"/>
                    </a:lnTo>
                    <a:lnTo>
                      <a:pt x="358" y="4"/>
                    </a:lnTo>
                    <a:lnTo>
                      <a:pt x="358" y="4"/>
                    </a:lnTo>
                    <a:lnTo>
                      <a:pt x="358" y="2"/>
                    </a:lnTo>
                    <a:lnTo>
                      <a:pt x="356" y="0"/>
                    </a:lnTo>
                    <a:lnTo>
                      <a:pt x="342" y="0"/>
                    </a:lnTo>
                    <a:lnTo>
                      <a:pt x="342" y="0"/>
                    </a:lnTo>
                    <a:lnTo>
                      <a:pt x="341" y="2"/>
                    </a:lnTo>
                    <a:lnTo>
                      <a:pt x="341" y="4"/>
                    </a:lnTo>
                    <a:lnTo>
                      <a:pt x="341" y="4"/>
                    </a:lnTo>
                    <a:lnTo>
                      <a:pt x="341" y="5"/>
                    </a:lnTo>
                    <a:lnTo>
                      <a:pt x="342" y="5"/>
                    </a:lnTo>
                    <a:lnTo>
                      <a:pt x="342" y="5"/>
                    </a:lnTo>
                    <a:close/>
                    <a:moveTo>
                      <a:pt x="318" y="5"/>
                    </a:moveTo>
                    <a:lnTo>
                      <a:pt x="330" y="5"/>
                    </a:lnTo>
                    <a:lnTo>
                      <a:pt x="330" y="5"/>
                    </a:lnTo>
                    <a:lnTo>
                      <a:pt x="332" y="5"/>
                    </a:lnTo>
                    <a:lnTo>
                      <a:pt x="334" y="4"/>
                    </a:lnTo>
                    <a:lnTo>
                      <a:pt x="334" y="4"/>
                    </a:lnTo>
                    <a:lnTo>
                      <a:pt x="332" y="2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18" y="0"/>
                    </a:lnTo>
                    <a:lnTo>
                      <a:pt x="316" y="2"/>
                    </a:lnTo>
                    <a:lnTo>
                      <a:pt x="314" y="4"/>
                    </a:lnTo>
                    <a:lnTo>
                      <a:pt x="314" y="4"/>
                    </a:lnTo>
                    <a:lnTo>
                      <a:pt x="316" y="5"/>
                    </a:lnTo>
                    <a:lnTo>
                      <a:pt x="318" y="5"/>
                    </a:lnTo>
                    <a:lnTo>
                      <a:pt x="318" y="5"/>
                    </a:lnTo>
                    <a:close/>
                    <a:moveTo>
                      <a:pt x="291" y="5"/>
                    </a:moveTo>
                    <a:lnTo>
                      <a:pt x="304" y="5"/>
                    </a:lnTo>
                    <a:lnTo>
                      <a:pt x="304" y="5"/>
                    </a:lnTo>
                    <a:lnTo>
                      <a:pt x="305" y="5"/>
                    </a:lnTo>
                    <a:lnTo>
                      <a:pt x="307" y="4"/>
                    </a:lnTo>
                    <a:lnTo>
                      <a:pt x="307" y="4"/>
                    </a:lnTo>
                    <a:lnTo>
                      <a:pt x="305" y="2"/>
                    </a:lnTo>
                    <a:lnTo>
                      <a:pt x="304" y="0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289" y="2"/>
                    </a:lnTo>
                    <a:lnTo>
                      <a:pt x="288" y="4"/>
                    </a:lnTo>
                    <a:lnTo>
                      <a:pt x="288" y="4"/>
                    </a:lnTo>
                    <a:lnTo>
                      <a:pt x="289" y="5"/>
                    </a:lnTo>
                    <a:lnTo>
                      <a:pt x="291" y="5"/>
                    </a:lnTo>
                    <a:lnTo>
                      <a:pt x="291" y="5"/>
                    </a:lnTo>
                    <a:close/>
                    <a:moveTo>
                      <a:pt x="265" y="5"/>
                    </a:moveTo>
                    <a:lnTo>
                      <a:pt x="277" y="5"/>
                    </a:lnTo>
                    <a:lnTo>
                      <a:pt x="277" y="5"/>
                    </a:lnTo>
                    <a:lnTo>
                      <a:pt x="279" y="5"/>
                    </a:lnTo>
                    <a:lnTo>
                      <a:pt x="281" y="4"/>
                    </a:lnTo>
                    <a:lnTo>
                      <a:pt x="281" y="4"/>
                    </a:lnTo>
                    <a:lnTo>
                      <a:pt x="279" y="2"/>
                    </a:lnTo>
                    <a:lnTo>
                      <a:pt x="277" y="0"/>
                    </a:lnTo>
                    <a:lnTo>
                      <a:pt x="265" y="0"/>
                    </a:lnTo>
                    <a:lnTo>
                      <a:pt x="265" y="0"/>
                    </a:lnTo>
                    <a:lnTo>
                      <a:pt x="263" y="2"/>
                    </a:lnTo>
                    <a:lnTo>
                      <a:pt x="261" y="4"/>
                    </a:lnTo>
                    <a:lnTo>
                      <a:pt x="261" y="4"/>
                    </a:lnTo>
                    <a:lnTo>
                      <a:pt x="263" y="5"/>
                    </a:lnTo>
                    <a:lnTo>
                      <a:pt x="265" y="5"/>
                    </a:lnTo>
                    <a:lnTo>
                      <a:pt x="265" y="5"/>
                    </a:lnTo>
                    <a:close/>
                    <a:moveTo>
                      <a:pt x="238" y="5"/>
                    </a:moveTo>
                    <a:lnTo>
                      <a:pt x="252" y="5"/>
                    </a:lnTo>
                    <a:lnTo>
                      <a:pt x="252" y="5"/>
                    </a:lnTo>
                    <a:lnTo>
                      <a:pt x="254" y="5"/>
                    </a:lnTo>
                    <a:lnTo>
                      <a:pt x="254" y="4"/>
                    </a:lnTo>
                    <a:lnTo>
                      <a:pt x="254" y="4"/>
                    </a:lnTo>
                    <a:lnTo>
                      <a:pt x="254" y="2"/>
                    </a:lnTo>
                    <a:lnTo>
                      <a:pt x="252" y="0"/>
                    </a:lnTo>
                    <a:lnTo>
                      <a:pt x="238" y="0"/>
                    </a:lnTo>
                    <a:lnTo>
                      <a:pt x="238" y="0"/>
                    </a:lnTo>
                    <a:lnTo>
                      <a:pt x="237" y="2"/>
                    </a:lnTo>
                    <a:lnTo>
                      <a:pt x="237" y="4"/>
                    </a:lnTo>
                    <a:lnTo>
                      <a:pt x="237" y="4"/>
                    </a:lnTo>
                    <a:lnTo>
                      <a:pt x="237" y="5"/>
                    </a:lnTo>
                    <a:lnTo>
                      <a:pt x="238" y="5"/>
                    </a:lnTo>
                    <a:lnTo>
                      <a:pt x="238" y="5"/>
                    </a:lnTo>
                    <a:close/>
                    <a:moveTo>
                      <a:pt x="212" y="5"/>
                    </a:moveTo>
                    <a:lnTo>
                      <a:pt x="226" y="5"/>
                    </a:lnTo>
                    <a:lnTo>
                      <a:pt x="226" y="5"/>
                    </a:lnTo>
                    <a:lnTo>
                      <a:pt x="228" y="5"/>
                    </a:lnTo>
                    <a:lnTo>
                      <a:pt x="228" y="4"/>
                    </a:lnTo>
                    <a:lnTo>
                      <a:pt x="228" y="4"/>
                    </a:lnTo>
                    <a:lnTo>
                      <a:pt x="228" y="2"/>
                    </a:lnTo>
                    <a:lnTo>
                      <a:pt x="226" y="0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0" y="2"/>
                    </a:lnTo>
                    <a:lnTo>
                      <a:pt x="210" y="4"/>
                    </a:lnTo>
                    <a:lnTo>
                      <a:pt x="210" y="4"/>
                    </a:lnTo>
                    <a:lnTo>
                      <a:pt x="210" y="5"/>
                    </a:lnTo>
                    <a:lnTo>
                      <a:pt x="212" y="5"/>
                    </a:lnTo>
                    <a:lnTo>
                      <a:pt x="212" y="5"/>
                    </a:lnTo>
                    <a:close/>
                    <a:moveTo>
                      <a:pt x="185" y="5"/>
                    </a:moveTo>
                    <a:lnTo>
                      <a:pt x="200" y="5"/>
                    </a:lnTo>
                    <a:lnTo>
                      <a:pt x="200" y="5"/>
                    </a:lnTo>
                    <a:lnTo>
                      <a:pt x="201" y="5"/>
                    </a:lnTo>
                    <a:lnTo>
                      <a:pt x="201" y="4"/>
                    </a:lnTo>
                    <a:lnTo>
                      <a:pt x="201" y="4"/>
                    </a:lnTo>
                    <a:lnTo>
                      <a:pt x="201" y="2"/>
                    </a:lnTo>
                    <a:lnTo>
                      <a:pt x="200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4" y="2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84" y="5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  <a:moveTo>
                      <a:pt x="161" y="5"/>
                    </a:moveTo>
                    <a:lnTo>
                      <a:pt x="173" y="5"/>
                    </a:lnTo>
                    <a:lnTo>
                      <a:pt x="173" y="5"/>
                    </a:lnTo>
                    <a:lnTo>
                      <a:pt x="175" y="5"/>
                    </a:lnTo>
                    <a:lnTo>
                      <a:pt x="175" y="4"/>
                    </a:lnTo>
                    <a:lnTo>
                      <a:pt x="175" y="4"/>
                    </a:lnTo>
                    <a:lnTo>
                      <a:pt x="175" y="2"/>
                    </a:lnTo>
                    <a:lnTo>
                      <a:pt x="17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57" y="2"/>
                    </a:lnTo>
                    <a:lnTo>
                      <a:pt x="157" y="4"/>
                    </a:lnTo>
                    <a:lnTo>
                      <a:pt x="157" y="4"/>
                    </a:lnTo>
                    <a:lnTo>
                      <a:pt x="157" y="5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  <a:moveTo>
                      <a:pt x="134" y="5"/>
                    </a:moveTo>
                    <a:lnTo>
                      <a:pt x="147" y="5"/>
                    </a:lnTo>
                    <a:lnTo>
                      <a:pt x="147" y="5"/>
                    </a:lnTo>
                    <a:lnTo>
                      <a:pt x="148" y="5"/>
                    </a:lnTo>
                    <a:lnTo>
                      <a:pt x="150" y="4"/>
                    </a:lnTo>
                    <a:lnTo>
                      <a:pt x="150" y="4"/>
                    </a:lnTo>
                    <a:lnTo>
                      <a:pt x="148" y="2"/>
                    </a:lnTo>
                    <a:lnTo>
                      <a:pt x="147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1" y="4"/>
                    </a:lnTo>
                    <a:lnTo>
                      <a:pt x="131" y="4"/>
                    </a:lnTo>
                    <a:lnTo>
                      <a:pt x="133" y="5"/>
                    </a:lnTo>
                    <a:lnTo>
                      <a:pt x="134" y="5"/>
                    </a:lnTo>
                    <a:lnTo>
                      <a:pt x="134" y="5"/>
                    </a:lnTo>
                    <a:close/>
                    <a:moveTo>
                      <a:pt x="108" y="5"/>
                    </a:moveTo>
                    <a:lnTo>
                      <a:pt x="120" y="5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4" y="4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20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6" y="2"/>
                    </a:lnTo>
                    <a:lnTo>
                      <a:pt x="104" y="4"/>
                    </a:lnTo>
                    <a:lnTo>
                      <a:pt x="104" y="4"/>
                    </a:lnTo>
                    <a:lnTo>
                      <a:pt x="106" y="5"/>
                    </a:lnTo>
                    <a:lnTo>
                      <a:pt x="108" y="5"/>
                    </a:lnTo>
                    <a:lnTo>
                      <a:pt x="108" y="5"/>
                    </a:lnTo>
                    <a:close/>
                    <a:moveTo>
                      <a:pt x="81" y="5"/>
                    </a:moveTo>
                    <a:lnTo>
                      <a:pt x="94" y="5"/>
                    </a:lnTo>
                    <a:lnTo>
                      <a:pt x="94" y="5"/>
                    </a:lnTo>
                    <a:lnTo>
                      <a:pt x="96" y="5"/>
                    </a:lnTo>
                    <a:lnTo>
                      <a:pt x="97" y="4"/>
                    </a:lnTo>
                    <a:lnTo>
                      <a:pt x="97" y="4"/>
                    </a:lnTo>
                    <a:lnTo>
                      <a:pt x="96" y="2"/>
                    </a:lnTo>
                    <a:lnTo>
                      <a:pt x="94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0" y="2"/>
                    </a:lnTo>
                    <a:lnTo>
                      <a:pt x="78" y="4"/>
                    </a:lnTo>
                    <a:lnTo>
                      <a:pt x="78" y="4"/>
                    </a:lnTo>
                    <a:lnTo>
                      <a:pt x="80" y="5"/>
                    </a:lnTo>
                    <a:lnTo>
                      <a:pt x="81" y="5"/>
                    </a:lnTo>
                    <a:lnTo>
                      <a:pt x="81" y="5"/>
                    </a:lnTo>
                    <a:close/>
                    <a:moveTo>
                      <a:pt x="55" y="5"/>
                    </a:moveTo>
                    <a:lnTo>
                      <a:pt x="69" y="5"/>
                    </a:lnTo>
                    <a:lnTo>
                      <a:pt x="69" y="5"/>
                    </a:lnTo>
                    <a:lnTo>
                      <a:pt x="71" y="5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69" y="0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3" y="2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53" y="5"/>
                    </a:lnTo>
                    <a:lnTo>
                      <a:pt x="55" y="5"/>
                    </a:lnTo>
                    <a:lnTo>
                      <a:pt x="55" y="5"/>
                    </a:lnTo>
                    <a:close/>
                    <a:moveTo>
                      <a:pt x="29" y="5"/>
                    </a:moveTo>
                    <a:lnTo>
                      <a:pt x="43" y="5"/>
                    </a:lnTo>
                    <a:lnTo>
                      <a:pt x="43" y="5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4" y="2"/>
                    </a:lnTo>
                    <a:lnTo>
                      <a:pt x="43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7" y="2"/>
                    </a:lnTo>
                    <a:lnTo>
                      <a:pt x="27" y="4"/>
                    </a:lnTo>
                    <a:lnTo>
                      <a:pt x="27" y="4"/>
                    </a:lnTo>
                    <a:lnTo>
                      <a:pt x="27" y="5"/>
                    </a:lnTo>
                    <a:lnTo>
                      <a:pt x="29" y="5"/>
                    </a:lnTo>
                    <a:lnTo>
                      <a:pt x="29" y="5"/>
                    </a:lnTo>
                    <a:close/>
                    <a:moveTo>
                      <a:pt x="2" y="5"/>
                    </a:moveTo>
                    <a:lnTo>
                      <a:pt x="16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53DB54-BB6B-47EC-84B0-34F100D4CC57}"/>
                </a:ext>
              </a:extLst>
            </p:cNvPr>
            <p:cNvSpPr txBox="1"/>
            <p:nvPr/>
          </p:nvSpPr>
          <p:spPr>
            <a:xfrm>
              <a:off x="1419959" y="3928075"/>
              <a:ext cx="978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Founder</a:t>
              </a:r>
              <a:endParaRPr kumimoji="0" lang="id-ID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41C4F7-9119-44F0-9F80-202583D4C8B1}"/>
              </a:ext>
            </a:extLst>
          </p:cNvPr>
          <p:cNvGrpSpPr/>
          <p:nvPr/>
        </p:nvGrpSpPr>
        <p:grpSpPr>
          <a:xfrm>
            <a:off x="4261193" y="2498961"/>
            <a:ext cx="2184401" cy="1628059"/>
            <a:chOff x="863305" y="4827146"/>
            <a:chExt cx="2184401" cy="162805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5EF901A-7222-4343-AC68-3DD7B7790FB2}"/>
                </a:ext>
              </a:extLst>
            </p:cNvPr>
            <p:cNvGrpSpPr/>
            <p:nvPr/>
          </p:nvGrpSpPr>
          <p:grpSpPr>
            <a:xfrm>
              <a:off x="1271506" y="4827146"/>
              <a:ext cx="1296000" cy="1296000"/>
              <a:chOff x="5544898" y="911058"/>
              <a:chExt cx="1296000" cy="1296000"/>
            </a:xfrm>
          </p:grpSpPr>
          <p:sp>
            <p:nvSpPr>
              <p:cNvPr id="62" name="Shape 738">
                <a:extLst>
                  <a:ext uri="{FF2B5EF4-FFF2-40B4-BE49-F238E27FC236}">
                    <a16:creationId xmlns:a16="http://schemas.microsoft.com/office/drawing/2014/main" id="{6D866E63-9C10-4AEB-AEA6-14B67636CDFD}"/>
                  </a:ext>
                </a:extLst>
              </p:cNvPr>
              <p:cNvSpPr/>
              <p:nvPr/>
            </p:nvSpPr>
            <p:spPr>
              <a:xfrm>
                <a:off x="5544898" y="911058"/>
                <a:ext cx="1296000" cy="1296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 w="25400">
                <a:solidFill>
                  <a:srgbClr val="85888D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marL="0" marR="0" lvl="0" indent="0" algn="ctr" defTabSz="8255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Helvetica Light"/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EB6FA23-28CC-4D56-9D4D-4308063AC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8" b="24871"/>
              <a:stretch>
                <a:fillRect/>
              </a:stretch>
            </p:blipFill>
            <p:spPr>
              <a:xfrm>
                <a:off x="5584680" y="947059"/>
                <a:ext cx="1216436" cy="1223999"/>
              </a:xfrm>
              <a:custGeom>
                <a:avLst/>
                <a:gdLst>
                  <a:gd name="connsiteX0" fmla="*/ 604426 w 1216436"/>
                  <a:gd name="connsiteY0" fmla="*/ 0 h 1223999"/>
                  <a:gd name="connsiteX1" fmla="*/ 604446 w 1216436"/>
                  <a:gd name="connsiteY1" fmla="*/ 0 h 1223999"/>
                  <a:gd name="connsiteX2" fmla="*/ 727776 w 1216436"/>
                  <a:gd name="connsiteY2" fmla="*/ 12433 h 1223999"/>
                  <a:gd name="connsiteX3" fmla="*/ 1216436 w 1216436"/>
                  <a:gd name="connsiteY3" fmla="*/ 611999 h 1223999"/>
                  <a:gd name="connsiteX4" fmla="*/ 604436 w 1216436"/>
                  <a:gd name="connsiteY4" fmla="*/ 1223999 h 1223999"/>
                  <a:gd name="connsiteX5" fmla="*/ 4870 w 1216436"/>
                  <a:gd name="connsiteY5" fmla="*/ 735338 h 1223999"/>
                  <a:gd name="connsiteX6" fmla="*/ 0 w 1216436"/>
                  <a:gd name="connsiteY6" fmla="*/ 687032 h 1223999"/>
                  <a:gd name="connsiteX7" fmla="*/ 0 w 1216436"/>
                  <a:gd name="connsiteY7" fmla="*/ 536966 h 1223999"/>
                  <a:gd name="connsiteX8" fmla="*/ 4870 w 1216436"/>
                  <a:gd name="connsiteY8" fmla="*/ 488660 h 1223999"/>
                  <a:gd name="connsiteX9" fmla="*/ 481097 w 1216436"/>
                  <a:gd name="connsiteY9" fmla="*/ 12433 h 12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6436" h="1223999">
                    <a:moveTo>
                      <a:pt x="604426" y="0"/>
                    </a:moveTo>
                    <a:lnTo>
                      <a:pt x="604446" y="0"/>
                    </a:lnTo>
                    <a:lnTo>
                      <a:pt x="727776" y="12433"/>
                    </a:lnTo>
                    <a:cubicBezTo>
                      <a:pt x="1006653" y="69499"/>
                      <a:pt x="1216436" y="316251"/>
                      <a:pt x="1216436" y="611999"/>
                    </a:cubicBezTo>
                    <a:cubicBezTo>
                      <a:pt x="1216436" y="949997"/>
                      <a:pt x="942434" y="1223999"/>
                      <a:pt x="604436" y="1223999"/>
                    </a:cubicBezTo>
                    <a:cubicBezTo>
                      <a:pt x="308688" y="1223999"/>
                      <a:pt x="61937" y="1014216"/>
                      <a:pt x="4870" y="735338"/>
                    </a:cubicBezTo>
                    <a:lnTo>
                      <a:pt x="0" y="687032"/>
                    </a:lnTo>
                    <a:lnTo>
                      <a:pt x="0" y="536966"/>
                    </a:lnTo>
                    <a:lnTo>
                      <a:pt x="4870" y="488660"/>
                    </a:lnTo>
                    <a:cubicBezTo>
                      <a:pt x="53784" y="249622"/>
                      <a:pt x="242059" y="61347"/>
                      <a:pt x="481097" y="12433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DDAF944-B4FF-46C6-B431-B733A31003A7}"/>
                </a:ext>
              </a:extLst>
            </p:cNvPr>
            <p:cNvGrpSpPr/>
            <p:nvPr/>
          </p:nvGrpSpPr>
          <p:grpSpPr>
            <a:xfrm>
              <a:off x="863305" y="6015467"/>
              <a:ext cx="2184401" cy="439738"/>
              <a:chOff x="7519987" y="3563144"/>
              <a:chExt cx="2184401" cy="439738"/>
            </a:xfrm>
          </p:grpSpPr>
          <p:sp>
            <p:nvSpPr>
              <p:cNvPr id="51" name="Freeform 571">
                <a:extLst>
                  <a:ext uri="{FF2B5EF4-FFF2-40B4-BE49-F238E27FC236}">
                    <a16:creationId xmlns:a16="http://schemas.microsoft.com/office/drawing/2014/main" id="{AB6641C5-F7A3-4990-917F-E4FC4228C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9987" y="3625057"/>
                <a:ext cx="369888" cy="377825"/>
              </a:xfrm>
              <a:custGeom>
                <a:avLst/>
                <a:gdLst>
                  <a:gd name="T0" fmla="*/ 0 w 233"/>
                  <a:gd name="T1" fmla="*/ 0 h 238"/>
                  <a:gd name="T2" fmla="*/ 69 w 233"/>
                  <a:gd name="T3" fmla="*/ 119 h 238"/>
                  <a:gd name="T4" fmla="*/ 0 w 233"/>
                  <a:gd name="T5" fmla="*/ 238 h 238"/>
                  <a:gd name="T6" fmla="*/ 0 w 233"/>
                  <a:gd name="T7" fmla="*/ 238 h 238"/>
                  <a:gd name="T8" fmla="*/ 233 w 233"/>
                  <a:gd name="T9" fmla="*/ 238 h 238"/>
                  <a:gd name="T10" fmla="*/ 233 w 233"/>
                  <a:gd name="T11" fmla="*/ 0 h 238"/>
                  <a:gd name="T12" fmla="*/ 0 w 233"/>
                  <a:gd name="T1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8">
                    <a:moveTo>
                      <a:pt x="0" y="0"/>
                    </a:moveTo>
                    <a:lnTo>
                      <a:pt x="69" y="119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233" y="238"/>
                    </a:lnTo>
                    <a:lnTo>
                      <a:pt x="2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A4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Freeform 572">
                <a:extLst>
                  <a:ext uri="{FF2B5EF4-FFF2-40B4-BE49-F238E27FC236}">
                    <a16:creationId xmlns:a16="http://schemas.microsoft.com/office/drawing/2014/main" id="{07BB6467-F5B8-4499-A398-141FD5EDDD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3800" y="3647282"/>
                <a:ext cx="195263" cy="4763"/>
              </a:xfrm>
              <a:custGeom>
                <a:avLst/>
                <a:gdLst>
                  <a:gd name="T0" fmla="*/ 119 w 123"/>
                  <a:gd name="T1" fmla="*/ 3 h 3"/>
                  <a:gd name="T2" fmla="*/ 121 w 123"/>
                  <a:gd name="T3" fmla="*/ 3 h 3"/>
                  <a:gd name="T4" fmla="*/ 123 w 123"/>
                  <a:gd name="T5" fmla="*/ 1 h 3"/>
                  <a:gd name="T6" fmla="*/ 119 w 123"/>
                  <a:gd name="T7" fmla="*/ 0 h 3"/>
                  <a:gd name="T8" fmla="*/ 107 w 123"/>
                  <a:gd name="T9" fmla="*/ 0 h 3"/>
                  <a:gd name="T10" fmla="*/ 104 w 123"/>
                  <a:gd name="T11" fmla="*/ 1 h 3"/>
                  <a:gd name="T12" fmla="*/ 105 w 123"/>
                  <a:gd name="T13" fmla="*/ 3 h 3"/>
                  <a:gd name="T14" fmla="*/ 107 w 123"/>
                  <a:gd name="T15" fmla="*/ 3 h 3"/>
                  <a:gd name="T16" fmla="*/ 93 w 123"/>
                  <a:gd name="T17" fmla="*/ 3 h 3"/>
                  <a:gd name="T18" fmla="*/ 95 w 123"/>
                  <a:gd name="T19" fmla="*/ 3 h 3"/>
                  <a:gd name="T20" fmla="*/ 97 w 123"/>
                  <a:gd name="T21" fmla="*/ 1 h 3"/>
                  <a:gd name="T22" fmla="*/ 93 w 123"/>
                  <a:gd name="T23" fmla="*/ 0 h 3"/>
                  <a:gd name="T24" fmla="*/ 81 w 123"/>
                  <a:gd name="T25" fmla="*/ 0 h 3"/>
                  <a:gd name="T26" fmla="*/ 77 w 123"/>
                  <a:gd name="T27" fmla="*/ 1 h 3"/>
                  <a:gd name="T28" fmla="*/ 79 w 123"/>
                  <a:gd name="T29" fmla="*/ 3 h 3"/>
                  <a:gd name="T30" fmla="*/ 81 w 123"/>
                  <a:gd name="T31" fmla="*/ 3 h 3"/>
                  <a:gd name="T32" fmla="*/ 67 w 123"/>
                  <a:gd name="T33" fmla="*/ 3 h 3"/>
                  <a:gd name="T34" fmla="*/ 70 w 123"/>
                  <a:gd name="T35" fmla="*/ 3 h 3"/>
                  <a:gd name="T36" fmla="*/ 70 w 123"/>
                  <a:gd name="T37" fmla="*/ 1 h 3"/>
                  <a:gd name="T38" fmla="*/ 67 w 123"/>
                  <a:gd name="T39" fmla="*/ 0 h 3"/>
                  <a:gd name="T40" fmla="*/ 54 w 123"/>
                  <a:gd name="T41" fmla="*/ 0 h 3"/>
                  <a:gd name="T42" fmla="*/ 52 w 123"/>
                  <a:gd name="T43" fmla="*/ 1 h 3"/>
                  <a:gd name="T44" fmla="*/ 52 w 123"/>
                  <a:gd name="T45" fmla="*/ 3 h 3"/>
                  <a:gd name="T46" fmla="*/ 54 w 123"/>
                  <a:gd name="T47" fmla="*/ 3 h 3"/>
                  <a:gd name="T48" fmla="*/ 42 w 123"/>
                  <a:gd name="T49" fmla="*/ 3 h 3"/>
                  <a:gd name="T50" fmla="*/ 44 w 123"/>
                  <a:gd name="T51" fmla="*/ 3 h 3"/>
                  <a:gd name="T52" fmla="*/ 44 w 123"/>
                  <a:gd name="T53" fmla="*/ 1 h 3"/>
                  <a:gd name="T54" fmla="*/ 42 w 123"/>
                  <a:gd name="T55" fmla="*/ 0 h 3"/>
                  <a:gd name="T56" fmla="*/ 28 w 123"/>
                  <a:gd name="T57" fmla="*/ 0 h 3"/>
                  <a:gd name="T58" fmla="*/ 26 w 123"/>
                  <a:gd name="T59" fmla="*/ 1 h 3"/>
                  <a:gd name="T60" fmla="*/ 26 w 123"/>
                  <a:gd name="T61" fmla="*/ 3 h 3"/>
                  <a:gd name="T62" fmla="*/ 28 w 123"/>
                  <a:gd name="T63" fmla="*/ 3 h 3"/>
                  <a:gd name="T64" fmla="*/ 15 w 123"/>
                  <a:gd name="T65" fmla="*/ 3 h 3"/>
                  <a:gd name="T66" fmla="*/ 17 w 123"/>
                  <a:gd name="T67" fmla="*/ 3 h 3"/>
                  <a:gd name="T68" fmla="*/ 17 w 123"/>
                  <a:gd name="T69" fmla="*/ 1 h 3"/>
                  <a:gd name="T70" fmla="*/ 15 w 123"/>
                  <a:gd name="T71" fmla="*/ 0 h 3"/>
                  <a:gd name="T72" fmla="*/ 1 w 123"/>
                  <a:gd name="T73" fmla="*/ 0 h 3"/>
                  <a:gd name="T74" fmla="*/ 0 w 123"/>
                  <a:gd name="T75" fmla="*/ 1 h 3"/>
                  <a:gd name="T76" fmla="*/ 0 w 123"/>
                  <a:gd name="T77" fmla="*/ 3 h 3"/>
                  <a:gd name="T78" fmla="*/ 1 w 123"/>
                  <a:gd name="T7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3" h="3">
                    <a:moveTo>
                      <a:pt x="107" y="3"/>
                    </a:moveTo>
                    <a:lnTo>
                      <a:pt x="119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3" y="1"/>
                    </a:lnTo>
                    <a:lnTo>
                      <a:pt x="123" y="1"/>
                    </a:lnTo>
                    <a:lnTo>
                      <a:pt x="121" y="0"/>
                    </a:lnTo>
                    <a:lnTo>
                      <a:pt x="119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1"/>
                    </a:lnTo>
                    <a:lnTo>
                      <a:pt x="104" y="1"/>
                    </a:lnTo>
                    <a:lnTo>
                      <a:pt x="105" y="3"/>
                    </a:lnTo>
                    <a:lnTo>
                      <a:pt x="107" y="3"/>
                    </a:lnTo>
                    <a:lnTo>
                      <a:pt x="107" y="3"/>
                    </a:lnTo>
                    <a:close/>
                    <a:moveTo>
                      <a:pt x="81" y="3"/>
                    </a:moveTo>
                    <a:lnTo>
                      <a:pt x="93" y="3"/>
                    </a:lnTo>
                    <a:lnTo>
                      <a:pt x="93" y="3"/>
                    </a:lnTo>
                    <a:lnTo>
                      <a:pt x="95" y="3"/>
                    </a:lnTo>
                    <a:lnTo>
                      <a:pt x="97" y="1"/>
                    </a:lnTo>
                    <a:lnTo>
                      <a:pt x="97" y="1"/>
                    </a:lnTo>
                    <a:lnTo>
                      <a:pt x="95" y="0"/>
                    </a:lnTo>
                    <a:lnTo>
                      <a:pt x="93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79" y="0"/>
                    </a:lnTo>
                    <a:lnTo>
                      <a:pt x="77" y="1"/>
                    </a:lnTo>
                    <a:lnTo>
                      <a:pt x="77" y="1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1" y="3"/>
                    </a:lnTo>
                    <a:close/>
                    <a:moveTo>
                      <a:pt x="54" y="3"/>
                    </a:moveTo>
                    <a:lnTo>
                      <a:pt x="67" y="3"/>
                    </a:lnTo>
                    <a:lnTo>
                      <a:pt x="67" y="3"/>
                    </a:lnTo>
                    <a:lnTo>
                      <a:pt x="70" y="3"/>
                    </a:lnTo>
                    <a:lnTo>
                      <a:pt x="70" y="1"/>
                    </a:lnTo>
                    <a:lnTo>
                      <a:pt x="70" y="1"/>
                    </a:lnTo>
                    <a:lnTo>
                      <a:pt x="70" y="0"/>
                    </a:lnTo>
                    <a:lnTo>
                      <a:pt x="67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1"/>
                    </a:lnTo>
                    <a:lnTo>
                      <a:pt x="52" y="1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4" y="3"/>
                    </a:lnTo>
                    <a:close/>
                    <a:moveTo>
                      <a:pt x="28" y="3"/>
                    </a:moveTo>
                    <a:lnTo>
                      <a:pt x="42" y="3"/>
                    </a:lnTo>
                    <a:lnTo>
                      <a:pt x="42" y="3"/>
                    </a:lnTo>
                    <a:lnTo>
                      <a:pt x="44" y="3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28" y="3"/>
                    </a:lnTo>
                    <a:close/>
                    <a:moveTo>
                      <a:pt x="1" y="3"/>
                    </a:moveTo>
                    <a:lnTo>
                      <a:pt x="15" y="3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7" y="1"/>
                    </a:lnTo>
                    <a:lnTo>
                      <a:pt x="17" y="1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573">
                <a:extLst>
                  <a:ext uri="{FF2B5EF4-FFF2-40B4-BE49-F238E27FC236}">
                    <a16:creationId xmlns:a16="http://schemas.microsoft.com/office/drawing/2014/main" id="{75960EB6-528B-44BE-9E47-90647CA98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3800" y="3974307"/>
                <a:ext cx="319088" cy="7938"/>
              </a:xfrm>
              <a:custGeom>
                <a:avLst/>
                <a:gdLst>
                  <a:gd name="T0" fmla="*/ 199 w 201"/>
                  <a:gd name="T1" fmla="*/ 5 h 5"/>
                  <a:gd name="T2" fmla="*/ 201 w 201"/>
                  <a:gd name="T3" fmla="*/ 3 h 5"/>
                  <a:gd name="T4" fmla="*/ 185 w 201"/>
                  <a:gd name="T5" fmla="*/ 0 h 5"/>
                  <a:gd name="T6" fmla="*/ 183 w 201"/>
                  <a:gd name="T7" fmla="*/ 3 h 5"/>
                  <a:gd name="T8" fmla="*/ 185 w 201"/>
                  <a:gd name="T9" fmla="*/ 5 h 5"/>
                  <a:gd name="T10" fmla="*/ 172 w 201"/>
                  <a:gd name="T11" fmla="*/ 5 h 5"/>
                  <a:gd name="T12" fmla="*/ 174 w 201"/>
                  <a:gd name="T13" fmla="*/ 3 h 5"/>
                  <a:gd name="T14" fmla="*/ 172 w 201"/>
                  <a:gd name="T15" fmla="*/ 0 h 5"/>
                  <a:gd name="T16" fmla="*/ 157 w 201"/>
                  <a:gd name="T17" fmla="*/ 2 h 5"/>
                  <a:gd name="T18" fmla="*/ 157 w 201"/>
                  <a:gd name="T19" fmla="*/ 3 h 5"/>
                  <a:gd name="T20" fmla="*/ 134 w 201"/>
                  <a:gd name="T21" fmla="*/ 5 h 5"/>
                  <a:gd name="T22" fmla="*/ 148 w 201"/>
                  <a:gd name="T23" fmla="*/ 3 h 5"/>
                  <a:gd name="T24" fmla="*/ 148 w 201"/>
                  <a:gd name="T25" fmla="*/ 2 h 5"/>
                  <a:gd name="T26" fmla="*/ 134 w 201"/>
                  <a:gd name="T27" fmla="*/ 0 h 5"/>
                  <a:gd name="T28" fmla="*/ 130 w 201"/>
                  <a:gd name="T29" fmla="*/ 3 h 5"/>
                  <a:gd name="T30" fmla="*/ 134 w 201"/>
                  <a:gd name="T31" fmla="*/ 5 h 5"/>
                  <a:gd name="T32" fmla="*/ 119 w 201"/>
                  <a:gd name="T33" fmla="*/ 5 h 5"/>
                  <a:gd name="T34" fmla="*/ 123 w 201"/>
                  <a:gd name="T35" fmla="*/ 3 h 5"/>
                  <a:gd name="T36" fmla="*/ 107 w 201"/>
                  <a:gd name="T37" fmla="*/ 0 h 5"/>
                  <a:gd name="T38" fmla="*/ 104 w 201"/>
                  <a:gd name="T39" fmla="*/ 3 h 5"/>
                  <a:gd name="T40" fmla="*/ 107 w 201"/>
                  <a:gd name="T41" fmla="*/ 5 h 5"/>
                  <a:gd name="T42" fmla="*/ 93 w 201"/>
                  <a:gd name="T43" fmla="*/ 5 h 5"/>
                  <a:gd name="T44" fmla="*/ 97 w 201"/>
                  <a:gd name="T45" fmla="*/ 3 h 5"/>
                  <a:gd name="T46" fmla="*/ 93 w 201"/>
                  <a:gd name="T47" fmla="*/ 0 h 5"/>
                  <a:gd name="T48" fmla="*/ 79 w 201"/>
                  <a:gd name="T49" fmla="*/ 2 h 5"/>
                  <a:gd name="T50" fmla="*/ 79 w 201"/>
                  <a:gd name="T51" fmla="*/ 3 h 5"/>
                  <a:gd name="T52" fmla="*/ 54 w 201"/>
                  <a:gd name="T53" fmla="*/ 5 h 5"/>
                  <a:gd name="T54" fmla="*/ 70 w 201"/>
                  <a:gd name="T55" fmla="*/ 3 h 5"/>
                  <a:gd name="T56" fmla="*/ 70 w 201"/>
                  <a:gd name="T57" fmla="*/ 2 h 5"/>
                  <a:gd name="T58" fmla="*/ 54 w 201"/>
                  <a:gd name="T59" fmla="*/ 0 h 5"/>
                  <a:gd name="T60" fmla="*/ 52 w 201"/>
                  <a:gd name="T61" fmla="*/ 3 h 5"/>
                  <a:gd name="T62" fmla="*/ 54 w 201"/>
                  <a:gd name="T63" fmla="*/ 5 h 5"/>
                  <a:gd name="T64" fmla="*/ 42 w 201"/>
                  <a:gd name="T65" fmla="*/ 5 h 5"/>
                  <a:gd name="T66" fmla="*/ 44 w 201"/>
                  <a:gd name="T67" fmla="*/ 3 h 5"/>
                  <a:gd name="T68" fmla="*/ 28 w 201"/>
                  <a:gd name="T69" fmla="*/ 0 h 5"/>
                  <a:gd name="T70" fmla="*/ 26 w 201"/>
                  <a:gd name="T71" fmla="*/ 3 h 5"/>
                  <a:gd name="T72" fmla="*/ 28 w 201"/>
                  <a:gd name="T73" fmla="*/ 5 h 5"/>
                  <a:gd name="T74" fmla="*/ 15 w 201"/>
                  <a:gd name="T75" fmla="*/ 5 h 5"/>
                  <a:gd name="T76" fmla="*/ 17 w 201"/>
                  <a:gd name="T77" fmla="*/ 3 h 5"/>
                  <a:gd name="T78" fmla="*/ 15 w 201"/>
                  <a:gd name="T79" fmla="*/ 0 h 5"/>
                  <a:gd name="T80" fmla="*/ 0 w 201"/>
                  <a:gd name="T81" fmla="*/ 2 h 5"/>
                  <a:gd name="T82" fmla="*/ 0 w 201"/>
                  <a:gd name="T8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5">
                    <a:moveTo>
                      <a:pt x="185" y="5"/>
                    </a:moveTo>
                    <a:lnTo>
                      <a:pt x="199" y="5"/>
                    </a:lnTo>
                    <a:lnTo>
                      <a:pt x="199" y="5"/>
                    </a:lnTo>
                    <a:lnTo>
                      <a:pt x="201" y="3"/>
                    </a:lnTo>
                    <a:lnTo>
                      <a:pt x="201" y="3"/>
                    </a:lnTo>
                    <a:lnTo>
                      <a:pt x="201" y="3"/>
                    </a:lnTo>
                    <a:lnTo>
                      <a:pt x="201" y="2"/>
                    </a:lnTo>
                    <a:lnTo>
                      <a:pt x="199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3" y="2"/>
                    </a:lnTo>
                    <a:lnTo>
                      <a:pt x="183" y="3"/>
                    </a:lnTo>
                    <a:lnTo>
                      <a:pt x="183" y="3"/>
                    </a:lnTo>
                    <a:lnTo>
                      <a:pt x="183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  <a:moveTo>
                      <a:pt x="158" y="5"/>
                    </a:moveTo>
                    <a:lnTo>
                      <a:pt x="172" y="5"/>
                    </a:lnTo>
                    <a:lnTo>
                      <a:pt x="172" y="5"/>
                    </a:lnTo>
                    <a:lnTo>
                      <a:pt x="174" y="3"/>
                    </a:lnTo>
                    <a:lnTo>
                      <a:pt x="174" y="3"/>
                    </a:lnTo>
                    <a:lnTo>
                      <a:pt x="174" y="3"/>
                    </a:lnTo>
                    <a:lnTo>
                      <a:pt x="174" y="2"/>
                    </a:lnTo>
                    <a:lnTo>
                      <a:pt x="172" y="0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57" y="2"/>
                    </a:lnTo>
                    <a:lnTo>
                      <a:pt x="157" y="3"/>
                    </a:lnTo>
                    <a:lnTo>
                      <a:pt x="157" y="3"/>
                    </a:lnTo>
                    <a:lnTo>
                      <a:pt x="157" y="3"/>
                    </a:lnTo>
                    <a:lnTo>
                      <a:pt x="158" y="5"/>
                    </a:lnTo>
                    <a:lnTo>
                      <a:pt x="158" y="5"/>
                    </a:lnTo>
                    <a:close/>
                    <a:moveTo>
                      <a:pt x="134" y="5"/>
                    </a:moveTo>
                    <a:lnTo>
                      <a:pt x="146" y="5"/>
                    </a:lnTo>
                    <a:lnTo>
                      <a:pt x="146" y="5"/>
                    </a:lnTo>
                    <a:lnTo>
                      <a:pt x="148" y="3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48" y="2"/>
                    </a:lnTo>
                    <a:lnTo>
                      <a:pt x="14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2" y="2"/>
                    </a:lnTo>
                    <a:lnTo>
                      <a:pt x="130" y="3"/>
                    </a:lnTo>
                    <a:lnTo>
                      <a:pt x="130" y="3"/>
                    </a:lnTo>
                    <a:lnTo>
                      <a:pt x="132" y="3"/>
                    </a:lnTo>
                    <a:lnTo>
                      <a:pt x="134" y="5"/>
                    </a:lnTo>
                    <a:lnTo>
                      <a:pt x="134" y="5"/>
                    </a:lnTo>
                    <a:close/>
                    <a:moveTo>
                      <a:pt x="107" y="5"/>
                    </a:moveTo>
                    <a:lnTo>
                      <a:pt x="119" y="5"/>
                    </a:lnTo>
                    <a:lnTo>
                      <a:pt x="119" y="5"/>
                    </a:lnTo>
                    <a:lnTo>
                      <a:pt x="121" y="3"/>
                    </a:lnTo>
                    <a:lnTo>
                      <a:pt x="123" y="3"/>
                    </a:lnTo>
                    <a:lnTo>
                      <a:pt x="123" y="3"/>
                    </a:lnTo>
                    <a:lnTo>
                      <a:pt x="121" y="2"/>
                    </a:lnTo>
                    <a:lnTo>
                      <a:pt x="119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5" y="2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5" y="3"/>
                    </a:lnTo>
                    <a:lnTo>
                      <a:pt x="107" y="5"/>
                    </a:lnTo>
                    <a:lnTo>
                      <a:pt x="107" y="5"/>
                    </a:lnTo>
                    <a:close/>
                    <a:moveTo>
                      <a:pt x="81" y="5"/>
                    </a:moveTo>
                    <a:lnTo>
                      <a:pt x="93" y="5"/>
                    </a:lnTo>
                    <a:lnTo>
                      <a:pt x="93" y="5"/>
                    </a:lnTo>
                    <a:lnTo>
                      <a:pt x="95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5" y="2"/>
                    </a:lnTo>
                    <a:lnTo>
                      <a:pt x="93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79" y="2"/>
                    </a:lnTo>
                    <a:lnTo>
                      <a:pt x="77" y="3"/>
                    </a:lnTo>
                    <a:lnTo>
                      <a:pt x="77" y="3"/>
                    </a:lnTo>
                    <a:lnTo>
                      <a:pt x="79" y="3"/>
                    </a:lnTo>
                    <a:lnTo>
                      <a:pt x="81" y="5"/>
                    </a:lnTo>
                    <a:lnTo>
                      <a:pt x="81" y="5"/>
                    </a:lnTo>
                    <a:close/>
                    <a:moveTo>
                      <a:pt x="54" y="5"/>
                    </a:moveTo>
                    <a:lnTo>
                      <a:pt x="67" y="5"/>
                    </a:lnTo>
                    <a:lnTo>
                      <a:pt x="67" y="5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70" y="2"/>
                    </a:lnTo>
                    <a:lnTo>
                      <a:pt x="67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2" y="2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4" y="5"/>
                    </a:lnTo>
                    <a:lnTo>
                      <a:pt x="54" y="5"/>
                    </a:lnTo>
                    <a:close/>
                    <a:moveTo>
                      <a:pt x="28" y="5"/>
                    </a:moveTo>
                    <a:lnTo>
                      <a:pt x="42" y="5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4" y="2"/>
                    </a:lnTo>
                    <a:lnTo>
                      <a:pt x="4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8" y="5"/>
                    </a:lnTo>
                    <a:lnTo>
                      <a:pt x="28" y="5"/>
                    </a:lnTo>
                    <a:close/>
                    <a:moveTo>
                      <a:pt x="1" y="5"/>
                    </a:moveTo>
                    <a:lnTo>
                      <a:pt x="15" y="5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Freeform 574">
                <a:extLst>
                  <a:ext uri="{FF2B5EF4-FFF2-40B4-BE49-F238E27FC236}">
                    <a16:creationId xmlns:a16="http://schemas.microsoft.com/office/drawing/2014/main" id="{5A63DB50-EA2A-44D3-AA55-E766D74A5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00" y="3625057"/>
                <a:ext cx="369888" cy="377825"/>
              </a:xfrm>
              <a:custGeom>
                <a:avLst/>
                <a:gdLst>
                  <a:gd name="T0" fmla="*/ 233 w 233"/>
                  <a:gd name="T1" fmla="*/ 0 h 238"/>
                  <a:gd name="T2" fmla="*/ 164 w 233"/>
                  <a:gd name="T3" fmla="*/ 119 h 238"/>
                  <a:gd name="T4" fmla="*/ 233 w 233"/>
                  <a:gd name="T5" fmla="*/ 238 h 238"/>
                  <a:gd name="T6" fmla="*/ 233 w 233"/>
                  <a:gd name="T7" fmla="*/ 238 h 238"/>
                  <a:gd name="T8" fmla="*/ 0 w 233"/>
                  <a:gd name="T9" fmla="*/ 238 h 238"/>
                  <a:gd name="T10" fmla="*/ 0 w 233"/>
                  <a:gd name="T11" fmla="*/ 0 h 238"/>
                  <a:gd name="T12" fmla="*/ 233 w 233"/>
                  <a:gd name="T1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8">
                    <a:moveTo>
                      <a:pt x="233" y="0"/>
                    </a:moveTo>
                    <a:lnTo>
                      <a:pt x="164" y="119"/>
                    </a:lnTo>
                    <a:lnTo>
                      <a:pt x="233" y="238"/>
                    </a:lnTo>
                    <a:lnTo>
                      <a:pt x="233" y="238"/>
                    </a:lnTo>
                    <a:lnTo>
                      <a:pt x="0" y="238"/>
                    </a:lnTo>
                    <a:lnTo>
                      <a:pt x="0" y="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15A4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Freeform 575">
                <a:extLst>
                  <a:ext uri="{FF2B5EF4-FFF2-40B4-BE49-F238E27FC236}">
                    <a16:creationId xmlns:a16="http://schemas.microsoft.com/office/drawing/2014/main" id="{AC1A60E7-FD51-4276-8F9F-EA5CF388CD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63075" y="3974307"/>
                <a:ext cx="320675" cy="7938"/>
              </a:xfrm>
              <a:custGeom>
                <a:avLst/>
                <a:gdLst>
                  <a:gd name="T0" fmla="*/ 199 w 202"/>
                  <a:gd name="T1" fmla="*/ 5 h 5"/>
                  <a:gd name="T2" fmla="*/ 202 w 202"/>
                  <a:gd name="T3" fmla="*/ 3 h 5"/>
                  <a:gd name="T4" fmla="*/ 186 w 202"/>
                  <a:gd name="T5" fmla="*/ 0 h 5"/>
                  <a:gd name="T6" fmla="*/ 183 w 202"/>
                  <a:gd name="T7" fmla="*/ 3 h 5"/>
                  <a:gd name="T8" fmla="*/ 186 w 202"/>
                  <a:gd name="T9" fmla="*/ 5 h 5"/>
                  <a:gd name="T10" fmla="*/ 172 w 202"/>
                  <a:gd name="T11" fmla="*/ 5 h 5"/>
                  <a:gd name="T12" fmla="*/ 176 w 202"/>
                  <a:gd name="T13" fmla="*/ 3 h 5"/>
                  <a:gd name="T14" fmla="*/ 172 w 202"/>
                  <a:gd name="T15" fmla="*/ 0 h 5"/>
                  <a:gd name="T16" fmla="*/ 158 w 202"/>
                  <a:gd name="T17" fmla="*/ 2 h 5"/>
                  <a:gd name="T18" fmla="*/ 158 w 202"/>
                  <a:gd name="T19" fmla="*/ 3 h 5"/>
                  <a:gd name="T20" fmla="*/ 134 w 202"/>
                  <a:gd name="T21" fmla="*/ 5 h 5"/>
                  <a:gd name="T22" fmla="*/ 149 w 202"/>
                  <a:gd name="T23" fmla="*/ 3 h 5"/>
                  <a:gd name="T24" fmla="*/ 149 w 202"/>
                  <a:gd name="T25" fmla="*/ 2 h 5"/>
                  <a:gd name="T26" fmla="*/ 134 w 202"/>
                  <a:gd name="T27" fmla="*/ 0 h 5"/>
                  <a:gd name="T28" fmla="*/ 132 w 202"/>
                  <a:gd name="T29" fmla="*/ 3 h 5"/>
                  <a:gd name="T30" fmla="*/ 134 w 202"/>
                  <a:gd name="T31" fmla="*/ 5 h 5"/>
                  <a:gd name="T32" fmla="*/ 121 w 202"/>
                  <a:gd name="T33" fmla="*/ 5 h 5"/>
                  <a:gd name="T34" fmla="*/ 123 w 202"/>
                  <a:gd name="T35" fmla="*/ 3 h 5"/>
                  <a:gd name="T36" fmla="*/ 107 w 202"/>
                  <a:gd name="T37" fmla="*/ 0 h 5"/>
                  <a:gd name="T38" fmla="*/ 105 w 202"/>
                  <a:gd name="T39" fmla="*/ 3 h 5"/>
                  <a:gd name="T40" fmla="*/ 107 w 202"/>
                  <a:gd name="T41" fmla="*/ 5 h 5"/>
                  <a:gd name="T42" fmla="*/ 95 w 202"/>
                  <a:gd name="T43" fmla="*/ 5 h 5"/>
                  <a:gd name="T44" fmla="*/ 97 w 202"/>
                  <a:gd name="T45" fmla="*/ 3 h 5"/>
                  <a:gd name="T46" fmla="*/ 95 w 202"/>
                  <a:gd name="T47" fmla="*/ 0 h 5"/>
                  <a:gd name="T48" fmla="*/ 79 w 202"/>
                  <a:gd name="T49" fmla="*/ 2 h 5"/>
                  <a:gd name="T50" fmla="*/ 79 w 202"/>
                  <a:gd name="T51" fmla="*/ 3 h 5"/>
                  <a:gd name="T52" fmla="*/ 56 w 202"/>
                  <a:gd name="T53" fmla="*/ 5 h 5"/>
                  <a:gd name="T54" fmla="*/ 70 w 202"/>
                  <a:gd name="T55" fmla="*/ 3 h 5"/>
                  <a:gd name="T56" fmla="*/ 70 w 202"/>
                  <a:gd name="T57" fmla="*/ 2 h 5"/>
                  <a:gd name="T58" fmla="*/ 56 w 202"/>
                  <a:gd name="T59" fmla="*/ 0 h 5"/>
                  <a:gd name="T60" fmla="*/ 52 w 202"/>
                  <a:gd name="T61" fmla="*/ 3 h 5"/>
                  <a:gd name="T62" fmla="*/ 56 w 202"/>
                  <a:gd name="T63" fmla="*/ 5 h 5"/>
                  <a:gd name="T64" fmla="*/ 42 w 202"/>
                  <a:gd name="T65" fmla="*/ 5 h 5"/>
                  <a:gd name="T66" fmla="*/ 45 w 202"/>
                  <a:gd name="T67" fmla="*/ 3 h 5"/>
                  <a:gd name="T68" fmla="*/ 30 w 202"/>
                  <a:gd name="T69" fmla="*/ 0 h 5"/>
                  <a:gd name="T70" fmla="*/ 26 w 202"/>
                  <a:gd name="T71" fmla="*/ 3 h 5"/>
                  <a:gd name="T72" fmla="*/ 30 w 202"/>
                  <a:gd name="T73" fmla="*/ 5 h 5"/>
                  <a:gd name="T74" fmla="*/ 15 w 202"/>
                  <a:gd name="T75" fmla="*/ 5 h 5"/>
                  <a:gd name="T76" fmla="*/ 19 w 202"/>
                  <a:gd name="T77" fmla="*/ 3 h 5"/>
                  <a:gd name="T78" fmla="*/ 15 w 202"/>
                  <a:gd name="T79" fmla="*/ 0 h 5"/>
                  <a:gd name="T80" fmla="*/ 1 w 202"/>
                  <a:gd name="T81" fmla="*/ 2 h 5"/>
                  <a:gd name="T82" fmla="*/ 1 w 202"/>
                  <a:gd name="T8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2" h="5">
                    <a:moveTo>
                      <a:pt x="186" y="5"/>
                    </a:moveTo>
                    <a:lnTo>
                      <a:pt x="199" y="5"/>
                    </a:lnTo>
                    <a:lnTo>
                      <a:pt x="199" y="5"/>
                    </a:lnTo>
                    <a:lnTo>
                      <a:pt x="201" y="3"/>
                    </a:lnTo>
                    <a:lnTo>
                      <a:pt x="202" y="3"/>
                    </a:lnTo>
                    <a:lnTo>
                      <a:pt x="202" y="3"/>
                    </a:lnTo>
                    <a:lnTo>
                      <a:pt x="201" y="2"/>
                    </a:lnTo>
                    <a:lnTo>
                      <a:pt x="199" y="0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85" y="2"/>
                    </a:lnTo>
                    <a:lnTo>
                      <a:pt x="183" y="3"/>
                    </a:lnTo>
                    <a:lnTo>
                      <a:pt x="183" y="3"/>
                    </a:lnTo>
                    <a:lnTo>
                      <a:pt x="185" y="3"/>
                    </a:lnTo>
                    <a:lnTo>
                      <a:pt x="186" y="5"/>
                    </a:lnTo>
                    <a:lnTo>
                      <a:pt x="186" y="5"/>
                    </a:lnTo>
                    <a:close/>
                    <a:moveTo>
                      <a:pt x="160" y="5"/>
                    </a:moveTo>
                    <a:lnTo>
                      <a:pt x="172" y="5"/>
                    </a:lnTo>
                    <a:lnTo>
                      <a:pt x="172" y="5"/>
                    </a:lnTo>
                    <a:lnTo>
                      <a:pt x="174" y="3"/>
                    </a:lnTo>
                    <a:lnTo>
                      <a:pt x="176" y="3"/>
                    </a:lnTo>
                    <a:lnTo>
                      <a:pt x="176" y="3"/>
                    </a:lnTo>
                    <a:lnTo>
                      <a:pt x="174" y="2"/>
                    </a:lnTo>
                    <a:lnTo>
                      <a:pt x="172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8" y="2"/>
                    </a:lnTo>
                    <a:lnTo>
                      <a:pt x="158" y="3"/>
                    </a:lnTo>
                    <a:lnTo>
                      <a:pt x="158" y="3"/>
                    </a:lnTo>
                    <a:lnTo>
                      <a:pt x="158" y="3"/>
                    </a:lnTo>
                    <a:lnTo>
                      <a:pt x="160" y="5"/>
                    </a:lnTo>
                    <a:lnTo>
                      <a:pt x="160" y="5"/>
                    </a:lnTo>
                    <a:close/>
                    <a:moveTo>
                      <a:pt x="134" y="5"/>
                    </a:moveTo>
                    <a:lnTo>
                      <a:pt x="148" y="5"/>
                    </a:lnTo>
                    <a:lnTo>
                      <a:pt x="148" y="5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49" y="2"/>
                    </a:lnTo>
                    <a:lnTo>
                      <a:pt x="14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2" y="2"/>
                    </a:lnTo>
                    <a:lnTo>
                      <a:pt x="132" y="3"/>
                    </a:lnTo>
                    <a:lnTo>
                      <a:pt x="132" y="3"/>
                    </a:lnTo>
                    <a:lnTo>
                      <a:pt x="132" y="3"/>
                    </a:lnTo>
                    <a:lnTo>
                      <a:pt x="134" y="5"/>
                    </a:lnTo>
                    <a:lnTo>
                      <a:pt x="134" y="5"/>
                    </a:lnTo>
                    <a:close/>
                    <a:moveTo>
                      <a:pt x="107" y="5"/>
                    </a:moveTo>
                    <a:lnTo>
                      <a:pt x="121" y="5"/>
                    </a:lnTo>
                    <a:lnTo>
                      <a:pt x="121" y="5"/>
                    </a:lnTo>
                    <a:lnTo>
                      <a:pt x="123" y="3"/>
                    </a:lnTo>
                    <a:lnTo>
                      <a:pt x="123" y="3"/>
                    </a:lnTo>
                    <a:lnTo>
                      <a:pt x="123" y="3"/>
                    </a:lnTo>
                    <a:lnTo>
                      <a:pt x="123" y="2"/>
                    </a:lnTo>
                    <a:lnTo>
                      <a:pt x="121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5" y="2"/>
                    </a:lnTo>
                    <a:lnTo>
                      <a:pt x="105" y="3"/>
                    </a:lnTo>
                    <a:lnTo>
                      <a:pt x="105" y="3"/>
                    </a:lnTo>
                    <a:lnTo>
                      <a:pt x="105" y="3"/>
                    </a:lnTo>
                    <a:lnTo>
                      <a:pt x="107" y="5"/>
                    </a:lnTo>
                    <a:lnTo>
                      <a:pt x="107" y="5"/>
                    </a:lnTo>
                    <a:close/>
                    <a:moveTo>
                      <a:pt x="81" y="5"/>
                    </a:moveTo>
                    <a:lnTo>
                      <a:pt x="95" y="5"/>
                    </a:lnTo>
                    <a:lnTo>
                      <a:pt x="95" y="5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2"/>
                    </a:lnTo>
                    <a:lnTo>
                      <a:pt x="95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79" y="2"/>
                    </a:lnTo>
                    <a:lnTo>
                      <a:pt x="79" y="3"/>
                    </a:lnTo>
                    <a:lnTo>
                      <a:pt x="79" y="3"/>
                    </a:lnTo>
                    <a:lnTo>
                      <a:pt x="79" y="3"/>
                    </a:lnTo>
                    <a:lnTo>
                      <a:pt x="81" y="5"/>
                    </a:lnTo>
                    <a:lnTo>
                      <a:pt x="81" y="5"/>
                    </a:lnTo>
                    <a:close/>
                    <a:moveTo>
                      <a:pt x="56" y="5"/>
                    </a:moveTo>
                    <a:lnTo>
                      <a:pt x="68" y="5"/>
                    </a:lnTo>
                    <a:lnTo>
                      <a:pt x="68" y="5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70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6" y="5"/>
                    </a:lnTo>
                    <a:lnTo>
                      <a:pt x="56" y="5"/>
                    </a:lnTo>
                    <a:close/>
                    <a:moveTo>
                      <a:pt x="30" y="5"/>
                    </a:moveTo>
                    <a:lnTo>
                      <a:pt x="42" y="5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4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8" y="2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30" y="5"/>
                    </a:lnTo>
                    <a:lnTo>
                      <a:pt x="30" y="5"/>
                    </a:lnTo>
                    <a:close/>
                    <a:moveTo>
                      <a:pt x="3" y="5"/>
                    </a:moveTo>
                    <a:lnTo>
                      <a:pt x="15" y="5"/>
                    </a:lnTo>
                    <a:lnTo>
                      <a:pt x="15" y="5"/>
                    </a:lnTo>
                    <a:lnTo>
                      <a:pt x="17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576">
                <a:extLst>
                  <a:ext uri="{FF2B5EF4-FFF2-40B4-BE49-F238E27FC236}">
                    <a16:creationId xmlns:a16="http://schemas.microsoft.com/office/drawing/2014/main" id="{1C275683-BF19-4690-B477-6F780AE356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5312" y="3647282"/>
                <a:ext cx="196850" cy="4763"/>
              </a:xfrm>
              <a:custGeom>
                <a:avLst/>
                <a:gdLst>
                  <a:gd name="T0" fmla="*/ 122 w 124"/>
                  <a:gd name="T1" fmla="*/ 3 h 3"/>
                  <a:gd name="T2" fmla="*/ 124 w 124"/>
                  <a:gd name="T3" fmla="*/ 3 h 3"/>
                  <a:gd name="T4" fmla="*/ 124 w 124"/>
                  <a:gd name="T5" fmla="*/ 1 h 3"/>
                  <a:gd name="T6" fmla="*/ 122 w 124"/>
                  <a:gd name="T7" fmla="*/ 0 h 3"/>
                  <a:gd name="T8" fmla="*/ 108 w 124"/>
                  <a:gd name="T9" fmla="*/ 0 h 3"/>
                  <a:gd name="T10" fmla="*/ 106 w 124"/>
                  <a:gd name="T11" fmla="*/ 1 h 3"/>
                  <a:gd name="T12" fmla="*/ 106 w 124"/>
                  <a:gd name="T13" fmla="*/ 3 h 3"/>
                  <a:gd name="T14" fmla="*/ 108 w 124"/>
                  <a:gd name="T15" fmla="*/ 3 h 3"/>
                  <a:gd name="T16" fmla="*/ 95 w 124"/>
                  <a:gd name="T17" fmla="*/ 3 h 3"/>
                  <a:gd name="T18" fmla="*/ 97 w 124"/>
                  <a:gd name="T19" fmla="*/ 3 h 3"/>
                  <a:gd name="T20" fmla="*/ 97 w 124"/>
                  <a:gd name="T21" fmla="*/ 1 h 3"/>
                  <a:gd name="T22" fmla="*/ 95 w 124"/>
                  <a:gd name="T23" fmla="*/ 0 h 3"/>
                  <a:gd name="T24" fmla="*/ 81 w 124"/>
                  <a:gd name="T25" fmla="*/ 0 h 3"/>
                  <a:gd name="T26" fmla="*/ 80 w 124"/>
                  <a:gd name="T27" fmla="*/ 1 h 3"/>
                  <a:gd name="T28" fmla="*/ 80 w 124"/>
                  <a:gd name="T29" fmla="*/ 3 h 3"/>
                  <a:gd name="T30" fmla="*/ 81 w 124"/>
                  <a:gd name="T31" fmla="*/ 3 h 3"/>
                  <a:gd name="T32" fmla="*/ 69 w 124"/>
                  <a:gd name="T33" fmla="*/ 3 h 3"/>
                  <a:gd name="T34" fmla="*/ 71 w 124"/>
                  <a:gd name="T35" fmla="*/ 3 h 3"/>
                  <a:gd name="T36" fmla="*/ 71 w 124"/>
                  <a:gd name="T37" fmla="*/ 1 h 3"/>
                  <a:gd name="T38" fmla="*/ 69 w 124"/>
                  <a:gd name="T39" fmla="*/ 0 h 3"/>
                  <a:gd name="T40" fmla="*/ 57 w 124"/>
                  <a:gd name="T41" fmla="*/ 0 h 3"/>
                  <a:gd name="T42" fmla="*/ 53 w 124"/>
                  <a:gd name="T43" fmla="*/ 1 h 3"/>
                  <a:gd name="T44" fmla="*/ 53 w 124"/>
                  <a:gd name="T45" fmla="*/ 3 h 3"/>
                  <a:gd name="T46" fmla="*/ 57 w 124"/>
                  <a:gd name="T47" fmla="*/ 3 h 3"/>
                  <a:gd name="T48" fmla="*/ 42 w 124"/>
                  <a:gd name="T49" fmla="*/ 3 h 3"/>
                  <a:gd name="T50" fmla="*/ 44 w 124"/>
                  <a:gd name="T51" fmla="*/ 3 h 3"/>
                  <a:gd name="T52" fmla="*/ 46 w 124"/>
                  <a:gd name="T53" fmla="*/ 1 h 3"/>
                  <a:gd name="T54" fmla="*/ 42 w 124"/>
                  <a:gd name="T55" fmla="*/ 0 h 3"/>
                  <a:gd name="T56" fmla="*/ 30 w 124"/>
                  <a:gd name="T57" fmla="*/ 0 h 3"/>
                  <a:gd name="T58" fmla="*/ 27 w 124"/>
                  <a:gd name="T59" fmla="*/ 1 h 3"/>
                  <a:gd name="T60" fmla="*/ 28 w 124"/>
                  <a:gd name="T61" fmla="*/ 3 h 3"/>
                  <a:gd name="T62" fmla="*/ 30 w 124"/>
                  <a:gd name="T63" fmla="*/ 3 h 3"/>
                  <a:gd name="T64" fmla="*/ 16 w 124"/>
                  <a:gd name="T65" fmla="*/ 3 h 3"/>
                  <a:gd name="T66" fmla="*/ 18 w 124"/>
                  <a:gd name="T67" fmla="*/ 3 h 3"/>
                  <a:gd name="T68" fmla="*/ 20 w 124"/>
                  <a:gd name="T69" fmla="*/ 1 h 3"/>
                  <a:gd name="T70" fmla="*/ 16 w 124"/>
                  <a:gd name="T71" fmla="*/ 0 h 3"/>
                  <a:gd name="T72" fmla="*/ 4 w 124"/>
                  <a:gd name="T73" fmla="*/ 0 h 3"/>
                  <a:gd name="T74" fmla="*/ 0 w 124"/>
                  <a:gd name="T75" fmla="*/ 1 h 3"/>
                  <a:gd name="T76" fmla="*/ 2 w 124"/>
                  <a:gd name="T77" fmla="*/ 3 h 3"/>
                  <a:gd name="T78" fmla="*/ 4 w 124"/>
                  <a:gd name="T7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3">
                    <a:moveTo>
                      <a:pt x="108" y="3"/>
                    </a:moveTo>
                    <a:lnTo>
                      <a:pt x="122" y="3"/>
                    </a:lnTo>
                    <a:lnTo>
                      <a:pt x="122" y="3"/>
                    </a:lnTo>
                    <a:lnTo>
                      <a:pt x="124" y="3"/>
                    </a:lnTo>
                    <a:lnTo>
                      <a:pt x="124" y="1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6" y="0"/>
                    </a:lnTo>
                    <a:lnTo>
                      <a:pt x="106" y="1"/>
                    </a:lnTo>
                    <a:lnTo>
                      <a:pt x="106" y="1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8" y="3"/>
                    </a:lnTo>
                    <a:close/>
                    <a:moveTo>
                      <a:pt x="81" y="3"/>
                    </a:moveTo>
                    <a:lnTo>
                      <a:pt x="95" y="3"/>
                    </a:lnTo>
                    <a:lnTo>
                      <a:pt x="95" y="3"/>
                    </a:lnTo>
                    <a:lnTo>
                      <a:pt x="97" y="3"/>
                    </a:lnTo>
                    <a:lnTo>
                      <a:pt x="97" y="1"/>
                    </a:lnTo>
                    <a:lnTo>
                      <a:pt x="97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0" y="0"/>
                    </a:lnTo>
                    <a:lnTo>
                      <a:pt x="80" y="1"/>
                    </a:lnTo>
                    <a:lnTo>
                      <a:pt x="80" y="1"/>
                    </a:lnTo>
                    <a:lnTo>
                      <a:pt x="80" y="3"/>
                    </a:lnTo>
                    <a:lnTo>
                      <a:pt x="81" y="3"/>
                    </a:lnTo>
                    <a:lnTo>
                      <a:pt x="81" y="3"/>
                    </a:lnTo>
                    <a:close/>
                    <a:moveTo>
                      <a:pt x="57" y="3"/>
                    </a:moveTo>
                    <a:lnTo>
                      <a:pt x="69" y="3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1" y="1"/>
                    </a:lnTo>
                    <a:lnTo>
                      <a:pt x="71" y="1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3" y="1"/>
                    </a:lnTo>
                    <a:lnTo>
                      <a:pt x="53" y="3"/>
                    </a:lnTo>
                    <a:lnTo>
                      <a:pt x="57" y="3"/>
                    </a:lnTo>
                    <a:lnTo>
                      <a:pt x="57" y="3"/>
                    </a:lnTo>
                    <a:close/>
                    <a:moveTo>
                      <a:pt x="30" y="3"/>
                    </a:moveTo>
                    <a:lnTo>
                      <a:pt x="42" y="3"/>
                    </a:lnTo>
                    <a:lnTo>
                      <a:pt x="42" y="3"/>
                    </a:lnTo>
                    <a:lnTo>
                      <a:pt x="44" y="3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0" y="3"/>
                    </a:lnTo>
                    <a:close/>
                    <a:moveTo>
                      <a:pt x="4" y="3"/>
                    </a:moveTo>
                    <a:lnTo>
                      <a:pt x="16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Rectangle 577">
                <a:extLst>
                  <a:ext uri="{FF2B5EF4-FFF2-40B4-BE49-F238E27FC236}">
                    <a16:creationId xmlns:a16="http://schemas.microsoft.com/office/drawing/2014/main" id="{2377BF26-10C7-4051-B2CE-7BC3BD651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2712" y="3563144"/>
                <a:ext cx="1758950" cy="3778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578">
                <a:extLst>
                  <a:ext uri="{FF2B5EF4-FFF2-40B4-BE49-F238E27FC236}">
                    <a16:creationId xmlns:a16="http://schemas.microsoft.com/office/drawing/2014/main" id="{B5741BEF-66AA-440B-9D9F-72695F86D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2" y="3940969"/>
                <a:ext cx="157163" cy="61913"/>
              </a:xfrm>
              <a:custGeom>
                <a:avLst/>
                <a:gdLst>
                  <a:gd name="T0" fmla="*/ 99 w 99"/>
                  <a:gd name="T1" fmla="*/ 39 h 39"/>
                  <a:gd name="T2" fmla="*/ 0 w 99"/>
                  <a:gd name="T3" fmla="*/ 0 h 39"/>
                  <a:gd name="T4" fmla="*/ 99 w 99"/>
                  <a:gd name="T5" fmla="*/ 0 h 39"/>
                  <a:gd name="T6" fmla="*/ 99 w 99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39">
                    <a:moveTo>
                      <a:pt x="99" y="39"/>
                    </a:moveTo>
                    <a:lnTo>
                      <a:pt x="0" y="0"/>
                    </a:lnTo>
                    <a:lnTo>
                      <a:pt x="99" y="0"/>
                    </a:lnTo>
                    <a:lnTo>
                      <a:pt x="99" y="3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579">
                <a:extLst>
                  <a:ext uri="{FF2B5EF4-FFF2-40B4-BE49-F238E27FC236}">
                    <a16:creationId xmlns:a16="http://schemas.microsoft.com/office/drawing/2014/main" id="{1EA09F26-DC09-444B-97FB-91A51B3FB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00" y="3940969"/>
                <a:ext cx="153988" cy="61913"/>
              </a:xfrm>
              <a:custGeom>
                <a:avLst/>
                <a:gdLst>
                  <a:gd name="T0" fmla="*/ 0 w 97"/>
                  <a:gd name="T1" fmla="*/ 39 h 39"/>
                  <a:gd name="T2" fmla="*/ 97 w 97"/>
                  <a:gd name="T3" fmla="*/ 0 h 39"/>
                  <a:gd name="T4" fmla="*/ 0 w 97"/>
                  <a:gd name="T5" fmla="*/ 0 h 39"/>
                  <a:gd name="T6" fmla="*/ 0 w 97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39">
                    <a:moveTo>
                      <a:pt x="0" y="39"/>
                    </a:moveTo>
                    <a:lnTo>
                      <a:pt x="97" y="0"/>
                    </a:lnTo>
                    <a:lnTo>
                      <a:pt x="0" y="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580">
                <a:extLst>
                  <a:ext uri="{FF2B5EF4-FFF2-40B4-BE49-F238E27FC236}">
                    <a16:creationId xmlns:a16="http://schemas.microsoft.com/office/drawing/2014/main" id="{11D185E8-8848-4D93-AC13-C169CAACD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7000" y="3909219"/>
                <a:ext cx="1733550" cy="9525"/>
              </a:xfrm>
              <a:custGeom>
                <a:avLst/>
                <a:gdLst>
                  <a:gd name="T0" fmla="*/ 1074 w 1092"/>
                  <a:gd name="T1" fmla="*/ 0 h 6"/>
                  <a:gd name="T2" fmla="*/ 1065 w 1092"/>
                  <a:gd name="T3" fmla="*/ 2 h 6"/>
                  <a:gd name="T4" fmla="*/ 1025 w 1092"/>
                  <a:gd name="T5" fmla="*/ 6 h 6"/>
                  <a:gd name="T6" fmla="*/ 1021 w 1092"/>
                  <a:gd name="T7" fmla="*/ 2 h 6"/>
                  <a:gd name="T8" fmla="*/ 1012 w 1092"/>
                  <a:gd name="T9" fmla="*/ 0 h 6"/>
                  <a:gd name="T10" fmla="*/ 984 w 1092"/>
                  <a:gd name="T11" fmla="*/ 6 h 6"/>
                  <a:gd name="T12" fmla="*/ 970 w 1092"/>
                  <a:gd name="T13" fmla="*/ 2 h 6"/>
                  <a:gd name="T14" fmla="*/ 959 w 1092"/>
                  <a:gd name="T15" fmla="*/ 0 h 6"/>
                  <a:gd name="T16" fmla="*/ 933 w 1092"/>
                  <a:gd name="T17" fmla="*/ 6 h 6"/>
                  <a:gd name="T18" fmla="*/ 917 w 1092"/>
                  <a:gd name="T19" fmla="*/ 4 h 6"/>
                  <a:gd name="T20" fmla="*/ 892 w 1092"/>
                  <a:gd name="T21" fmla="*/ 0 h 6"/>
                  <a:gd name="T22" fmla="*/ 882 w 1092"/>
                  <a:gd name="T23" fmla="*/ 4 h 6"/>
                  <a:gd name="T24" fmla="*/ 868 w 1092"/>
                  <a:gd name="T25" fmla="*/ 6 h 6"/>
                  <a:gd name="T26" fmla="*/ 841 w 1092"/>
                  <a:gd name="T27" fmla="*/ 0 h 6"/>
                  <a:gd name="T28" fmla="*/ 831 w 1092"/>
                  <a:gd name="T29" fmla="*/ 2 h 6"/>
                  <a:gd name="T30" fmla="*/ 815 w 1092"/>
                  <a:gd name="T31" fmla="*/ 6 h 6"/>
                  <a:gd name="T32" fmla="*/ 787 w 1092"/>
                  <a:gd name="T33" fmla="*/ 0 h 6"/>
                  <a:gd name="T34" fmla="*/ 778 w 1092"/>
                  <a:gd name="T35" fmla="*/ 2 h 6"/>
                  <a:gd name="T36" fmla="*/ 736 w 1092"/>
                  <a:gd name="T37" fmla="*/ 6 h 6"/>
                  <a:gd name="T38" fmla="*/ 734 w 1092"/>
                  <a:gd name="T39" fmla="*/ 2 h 6"/>
                  <a:gd name="T40" fmla="*/ 725 w 1092"/>
                  <a:gd name="T41" fmla="*/ 0 h 6"/>
                  <a:gd name="T42" fmla="*/ 697 w 1092"/>
                  <a:gd name="T43" fmla="*/ 6 h 6"/>
                  <a:gd name="T44" fmla="*/ 681 w 1092"/>
                  <a:gd name="T45" fmla="*/ 2 h 6"/>
                  <a:gd name="T46" fmla="*/ 670 w 1092"/>
                  <a:gd name="T47" fmla="*/ 0 h 6"/>
                  <a:gd name="T48" fmla="*/ 644 w 1092"/>
                  <a:gd name="T49" fmla="*/ 6 h 6"/>
                  <a:gd name="T50" fmla="*/ 630 w 1092"/>
                  <a:gd name="T51" fmla="*/ 4 h 6"/>
                  <a:gd name="T52" fmla="*/ 605 w 1092"/>
                  <a:gd name="T53" fmla="*/ 0 h 6"/>
                  <a:gd name="T54" fmla="*/ 594 w 1092"/>
                  <a:gd name="T55" fmla="*/ 4 h 6"/>
                  <a:gd name="T56" fmla="*/ 579 w 1092"/>
                  <a:gd name="T57" fmla="*/ 6 h 6"/>
                  <a:gd name="T58" fmla="*/ 552 w 1092"/>
                  <a:gd name="T59" fmla="*/ 0 h 6"/>
                  <a:gd name="T60" fmla="*/ 542 w 1092"/>
                  <a:gd name="T61" fmla="*/ 2 h 6"/>
                  <a:gd name="T62" fmla="*/ 526 w 1092"/>
                  <a:gd name="T63" fmla="*/ 6 h 6"/>
                  <a:gd name="T64" fmla="*/ 499 w 1092"/>
                  <a:gd name="T65" fmla="*/ 0 h 6"/>
                  <a:gd name="T66" fmla="*/ 490 w 1092"/>
                  <a:gd name="T67" fmla="*/ 2 h 6"/>
                  <a:gd name="T68" fmla="*/ 448 w 1092"/>
                  <a:gd name="T69" fmla="*/ 6 h 6"/>
                  <a:gd name="T70" fmla="*/ 445 w 1092"/>
                  <a:gd name="T71" fmla="*/ 2 h 6"/>
                  <a:gd name="T72" fmla="*/ 438 w 1092"/>
                  <a:gd name="T73" fmla="*/ 0 h 6"/>
                  <a:gd name="T74" fmla="*/ 409 w 1092"/>
                  <a:gd name="T75" fmla="*/ 6 h 6"/>
                  <a:gd name="T76" fmla="*/ 393 w 1092"/>
                  <a:gd name="T77" fmla="*/ 2 h 6"/>
                  <a:gd name="T78" fmla="*/ 383 w 1092"/>
                  <a:gd name="T79" fmla="*/ 0 h 6"/>
                  <a:gd name="T80" fmla="*/ 356 w 1092"/>
                  <a:gd name="T81" fmla="*/ 6 h 6"/>
                  <a:gd name="T82" fmla="*/ 341 w 1092"/>
                  <a:gd name="T83" fmla="*/ 4 h 6"/>
                  <a:gd name="T84" fmla="*/ 318 w 1092"/>
                  <a:gd name="T85" fmla="*/ 0 h 6"/>
                  <a:gd name="T86" fmla="*/ 305 w 1092"/>
                  <a:gd name="T87" fmla="*/ 4 h 6"/>
                  <a:gd name="T88" fmla="*/ 291 w 1092"/>
                  <a:gd name="T89" fmla="*/ 6 h 6"/>
                  <a:gd name="T90" fmla="*/ 265 w 1092"/>
                  <a:gd name="T91" fmla="*/ 0 h 6"/>
                  <a:gd name="T92" fmla="*/ 254 w 1092"/>
                  <a:gd name="T93" fmla="*/ 2 h 6"/>
                  <a:gd name="T94" fmla="*/ 238 w 1092"/>
                  <a:gd name="T95" fmla="*/ 6 h 6"/>
                  <a:gd name="T96" fmla="*/ 210 w 1092"/>
                  <a:gd name="T97" fmla="*/ 0 h 6"/>
                  <a:gd name="T98" fmla="*/ 201 w 1092"/>
                  <a:gd name="T99" fmla="*/ 2 h 6"/>
                  <a:gd name="T100" fmla="*/ 161 w 1092"/>
                  <a:gd name="T101" fmla="*/ 6 h 6"/>
                  <a:gd name="T102" fmla="*/ 157 w 1092"/>
                  <a:gd name="T103" fmla="*/ 2 h 6"/>
                  <a:gd name="T104" fmla="*/ 148 w 1092"/>
                  <a:gd name="T105" fmla="*/ 0 h 6"/>
                  <a:gd name="T106" fmla="*/ 120 w 1092"/>
                  <a:gd name="T107" fmla="*/ 6 h 6"/>
                  <a:gd name="T108" fmla="*/ 104 w 1092"/>
                  <a:gd name="T109" fmla="*/ 2 h 6"/>
                  <a:gd name="T110" fmla="*/ 94 w 1092"/>
                  <a:gd name="T111" fmla="*/ 0 h 6"/>
                  <a:gd name="T112" fmla="*/ 69 w 1092"/>
                  <a:gd name="T113" fmla="*/ 6 h 6"/>
                  <a:gd name="T114" fmla="*/ 53 w 1092"/>
                  <a:gd name="T115" fmla="*/ 4 h 6"/>
                  <a:gd name="T116" fmla="*/ 29 w 1092"/>
                  <a:gd name="T117" fmla="*/ 0 h 6"/>
                  <a:gd name="T118" fmla="*/ 18 w 1092"/>
                  <a:gd name="T119" fmla="*/ 4 h 6"/>
                  <a:gd name="T120" fmla="*/ 2 w 1092"/>
                  <a:gd name="T1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92" h="6">
                    <a:moveTo>
                      <a:pt x="1076" y="6"/>
                    </a:moveTo>
                    <a:lnTo>
                      <a:pt x="1090" y="6"/>
                    </a:lnTo>
                    <a:lnTo>
                      <a:pt x="1090" y="6"/>
                    </a:lnTo>
                    <a:lnTo>
                      <a:pt x="1092" y="4"/>
                    </a:lnTo>
                    <a:lnTo>
                      <a:pt x="1092" y="2"/>
                    </a:lnTo>
                    <a:lnTo>
                      <a:pt x="1092" y="2"/>
                    </a:lnTo>
                    <a:lnTo>
                      <a:pt x="1092" y="0"/>
                    </a:lnTo>
                    <a:lnTo>
                      <a:pt x="1090" y="0"/>
                    </a:lnTo>
                    <a:lnTo>
                      <a:pt x="1076" y="0"/>
                    </a:lnTo>
                    <a:lnTo>
                      <a:pt x="1076" y="0"/>
                    </a:lnTo>
                    <a:lnTo>
                      <a:pt x="1074" y="0"/>
                    </a:lnTo>
                    <a:lnTo>
                      <a:pt x="1074" y="2"/>
                    </a:lnTo>
                    <a:lnTo>
                      <a:pt x="1074" y="2"/>
                    </a:lnTo>
                    <a:lnTo>
                      <a:pt x="1074" y="4"/>
                    </a:lnTo>
                    <a:lnTo>
                      <a:pt x="1076" y="6"/>
                    </a:lnTo>
                    <a:lnTo>
                      <a:pt x="1076" y="6"/>
                    </a:lnTo>
                    <a:close/>
                    <a:moveTo>
                      <a:pt x="1051" y="6"/>
                    </a:moveTo>
                    <a:lnTo>
                      <a:pt x="1063" y="6"/>
                    </a:lnTo>
                    <a:lnTo>
                      <a:pt x="1063" y="6"/>
                    </a:lnTo>
                    <a:lnTo>
                      <a:pt x="1065" y="4"/>
                    </a:lnTo>
                    <a:lnTo>
                      <a:pt x="1065" y="2"/>
                    </a:lnTo>
                    <a:lnTo>
                      <a:pt x="1065" y="2"/>
                    </a:lnTo>
                    <a:lnTo>
                      <a:pt x="1065" y="0"/>
                    </a:lnTo>
                    <a:lnTo>
                      <a:pt x="1063" y="0"/>
                    </a:lnTo>
                    <a:lnTo>
                      <a:pt x="1051" y="0"/>
                    </a:lnTo>
                    <a:lnTo>
                      <a:pt x="1051" y="0"/>
                    </a:lnTo>
                    <a:lnTo>
                      <a:pt x="1049" y="0"/>
                    </a:lnTo>
                    <a:lnTo>
                      <a:pt x="1048" y="2"/>
                    </a:lnTo>
                    <a:lnTo>
                      <a:pt x="1048" y="2"/>
                    </a:lnTo>
                    <a:lnTo>
                      <a:pt x="1049" y="4"/>
                    </a:lnTo>
                    <a:lnTo>
                      <a:pt x="1051" y="6"/>
                    </a:lnTo>
                    <a:lnTo>
                      <a:pt x="1051" y="6"/>
                    </a:lnTo>
                    <a:close/>
                    <a:moveTo>
                      <a:pt x="1025" y="6"/>
                    </a:moveTo>
                    <a:lnTo>
                      <a:pt x="1037" y="6"/>
                    </a:lnTo>
                    <a:lnTo>
                      <a:pt x="1037" y="6"/>
                    </a:lnTo>
                    <a:lnTo>
                      <a:pt x="1039" y="4"/>
                    </a:lnTo>
                    <a:lnTo>
                      <a:pt x="1041" y="2"/>
                    </a:lnTo>
                    <a:lnTo>
                      <a:pt x="1041" y="2"/>
                    </a:lnTo>
                    <a:lnTo>
                      <a:pt x="1039" y="0"/>
                    </a:lnTo>
                    <a:lnTo>
                      <a:pt x="1037" y="0"/>
                    </a:lnTo>
                    <a:lnTo>
                      <a:pt x="1025" y="0"/>
                    </a:lnTo>
                    <a:lnTo>
                      <a:pt x="1025" y="0"/>
                    </a:lnTo>
                    <a:lnTo>
                      <a:pt x="1023" y="0"/>
                    </a:lnTo>
                    <a:lnTo>
                      <a:pt x="1021" y="2"/>
                    </a:lnTo>
                    <a:lnTo>
                      <a:pt x="1021" y="2"/>
                    </a:lnTo>
                    <a:lnTo>
                      <a:pt x="1023" y="4"/>
                    </a:lnTo>
                    <a:lnTo>
                      <a:pt x="1025" y="6"/>
                    </a:lnTo>
                    <a:lnTo>
                      <a:pt x="1025" y="6"/>
                    </a:lnTo>
                    <a:close/>
                    <a:moveTo>
                      <a:pt x="998" y="6"/>
                    </a:moveTo>
                    <a:lnTo>
                      <a:pt x="1011" y="6"/>
                    </a:lnTo>
                    <a:lnTo>
                      <a:pt x="1011" y="6"/>
                    </a:lnTo>
                    <a:lnTo>
                      <a:pt x="1012" y="4"/>
                    </a:lnTo>
                    <a:lnTo>
                      <a:pt x="1014" y="2"/>
                    </a:lnTo>
                    <a:lnTo>
                      <a:pt x="1014" y="2"/>
                    </a:lnTo>
                    <a:lnTo>
                      <a:pt x="1012" y="0"/>
                    </a:lnTo>
                    <a:lnTo>
                      <a:pt x="1011" y="0"/>
                    </a:lnTo>
                    <a:lnTo>
                      <a:pt x="998" y="0"/>
                    </a:lnTo>
                    <a:lnTo>
                      <a:pt x="998" y="0"/>
                    </a:lnTo>
                    <a:lnTo>
                      <a:pt x="996" y="0"/>
                    </a:lnTo>
                    <a:lnTo>
                      <a:pt x="995" y="2"/>
                    </a:lnTo>
                    <a:lnTo>
                      <a:pt x="995" y="2"/>
                    </a:lnTo>
                    <a:lnTo>
                      <a:pt x="996" y="4"/>
                    </a:lnTo>
                    <a:lnTo>
                      <a:pt x="998" y="6"/>
                    </a:lnTo>
                    <a:lnTo>
                      <a:pt x="998" y="6"/>
                    </a:lnTo>
                    <a:close/>
                    <a:moveTo>
                      <a:pt x="972" y="6"/>
                    </a:moveTo>
                    <a:lnTo>
                      <a:pt x="984" y="6"/>
                    </a:lnTo>
                    <a:lnTo>
                      <a:pt x="984" y="6"/>
                    </a:lnTo>
                    <a:lnTo>
                      <a:pt x="986" y="4"/>
                    </a:lnTo>
                    <a:lnTo>
                      <a:pt x="988" y="2"/>
                    </a:lnTo>
                    <a:lnTo>
                      <a:pt x="988" y="2"/>
                    </a:lnTo>
                    <a:lnTo>
                      <a:pt x="986" y="0"/>
                    </a:lnTo>
                    <a:lnTo>
                      <a:pt x="984" y="0"/>
                    </a:lnTo>
                    <a:lnTo>
                      <a:pt x="972" y="0"/>
                    </a:lnTo>
                    <a:lnTo>
                      <a:pt x="972" y="0"/>
                    </a:lnTo>
                    <a:lnTo>
                      <a:pt x="970" y="0"/>
                    </a:lnTo>
                    <a:lnTo>
                      <a:pt x="970" y="2"/>
                    </a:lnTo>
                    <a:lnTo>
                      <a:pt x="970" y="2"/>
                    </a:lnTo>
                    <a:lnTo>
                      <a:pt x="970" y="4"/>
                    </a:lnTo>
                    <a:lnTo>
                      <a:pt x="972" y="6"/>
                    </a:lnTo>
                    <a:lnTo>
                      <a:pt x="972" y="6"/>
                    </a:lnTo>
                    <a:close/>
                    <a:moveTo>
                      <a:pt x="945" y="6"/>
                    </a:moveTo>
                    <a:lnTo>
                      <a:pt x="959" y="6"/>
                    </a:lnTo>
                    <a:lnTo>
                      <a:pt x="959" y="6"/>
                    </a:lnTo>
                    <a:lnTo>
                      <a:pt x="961" y="4"/>
                    </a:lnTo>
                    <a:lnTo>
                      <a:pt x="961" y="2"/>
                    </a:lnTo>
                    <a:lnTo>
                      <a:pt x="961" y="2"/>
                    </a:lnTo>
                    <a:lnTo>
                      <a:pt x="961" y="0"/>
                    </a:lnTo>
                    <a:lnTo>
                      <a:pt x="959" y="0"/>
                    </a:lnTo>
                    <a:lnTo>
                      <a:pt x="945" y="0"/>
                    </a:lnTo>
                    <a:lnTo>
                      <a:pt x="945" y="0"/>
                    </a:lnTo>
                    <a:lnTo>
                      <a:pt x="944" y="0"/>
                    </a:lnTo>
                    <a:lnTo>
                      <a:pt x="944" y="2"/>
                    </a:lnTo>
                    <a:lnTo>
                      <a:pt x="944" y="2"/>
                    </a:lnTo>
                    <a:lnTo>
                      <a:pt x="944" y="4"/>
                    </a:lnTo>
                    <a:lnTo>
                      <a:pt x="945" y="6"/>
                    </a:lnTo>
                    <a:lnTo>
                      <a:pt x="945" y="6"/>
                    </a:lnTo>
                    <a:close/>
                    <a:moveTo>
                      <a:pt x="919" y="6"/>
                    </a:moveTo>
                    <a:lnTo>
                      <a:pt x="933" y="6"/>
                    </a:lnTo>
                    <a:lnTo>
                      <a:pt x="933" y="6"/>
                    </a:lnTo>
                    <a:lnTo>
                      <a:pt x="935" y="4"/>
                    </a:lnTo>
                    <a:lnTo>
                      <a:pt x="935" y="2"/>
                    </a:lnTo>
                    <a:lnTo>
                      <a:pt x="935" y="2"/>
                    </a:lnTo>
                    <a:lnTo>
                      <a:pt x="935" y="0"/>
                    </a:lnTo>
                    <a:lnTo>
                      <a:pt x="933" y="0"/>
                    </a:lnTo>
                    <a:lnTo>
                      <a:pt x="919" y="0"/>
                    </a:lnTo>
                    <a:lnTo>
                      <a:pt x="919" y="0"/>
                    </a:lnTo>
                    <a:lnTo>
                      <a:pt x="917" y="0"/>
                    </a:lnTo>
                    <a:lnTo>
                      <a:pt x="917" y="2"/>
                    </a:lnTo>
                    <a:lnTo>
                      <a:pt x="917" y="2"/>
                    </a:lnTo>
                    <a:lnTo>
                      <a:pt x="917" y="4"/>
                    </a:lnTo>
                    <a:lnTo>
                      <a:pt x="919" y="6"/>
                    </a:lnTo>
                    <a:lnTo>
                      <a:pt x="919" y="6"/>
                    </a:lnTo>
                    <a:close/>
                    <a:moveTo>
                      <a:pt x="892" y="6"/>
                    </a:moveTo>
                    <a:lnTo>
                      <a:pt x="907" y="6"/>
                    </a:lnTo>
                    <a:lnTo>
                      <a:pt x="907" y="6"/>
                    </a:lnTo>
                    <a:lnTo>
                      <a:pt x="908" y="4"/>
                    </a:lnTo>
                    <a:lnTo>
                      <a:pt x="908" y="2"/>
                    </a:lnTo>
                    <a:lnTo>
                      <a:pt x="908" y="2"/>
                    </a:lnTo>
                    <a:lnTo>
                      <a:pt x="908" y="0"/>
                    </a:lnTo>
                    <a:lnTo>
                      <a:pt x="907" y="0"/>
                    </a:lnTo>
                    <a:lnTo>
                      <a:pt x="892" y="0"/>
                    </a:lnTo>
                    <a:lnTo>
                      <a:pt x="892" y="0"/>
                    </a:lnTo>
                    <a:lnTo>
                      <a:pt x="891" y="0"/>
                    </a:lnTo>
                    <a:lnTo>
                      <a:pt x="891" y="2"/>
                    </a:lnTo>
                    <a:lnTo>
                      <a:pt x="891" y="2"/>
                    </a:lnTo>
                    <a:lnTo>
                      <a:pt x="891" y="4"/>
                    </a:lnTo>
                    <a:lnTo>
                      <a:pt x="892" y="6"/>
                    </a:lnTo>
                    <a:lnTo>
                      <a:pt x="892" y="6"/>
                    </a:lnTo>
                    <a:close/>
                    <a:moveTo>
                      <a:pt x="868" y="6"/>
                    </a:moveTo>
                    <a:lnTo>
                      <a:pt x="880" y="6"/>
                    </a:lnTo>
                    <a:lnTo>
                      <a:pt x="880" y="6"/>
                    </a:lnTo>
                    <a:lnTo>
                      <a:pt x="882" y="4"/>
                    </a:lnTo>
                    <a:lnTo>
                      <a:pt x="884" y="2"/>
                    </a:lnTo>
                    <a:lnTo>
                      <a:pt x="884" y="2"/>
                    </a:lnTo>
                    <a:lnTo>
                      <a:pt x="882" y="0"/>
                    </a:lnTo>
                    <a:lnTo>
                      <a:pt x="880" y="0"/>
                    </a:lnTo>
                    <a:lnTo>
                      <a:pt x="868" y="0"/>
                    </a:lnTo>
                    <a:lnTo>
                      <a:pt x="868" y="0"/>
                    </a:lnTo>
                    <a:lnTo>
                      <a:pt x="866" y="0"/>
                    </a:lnTo>
                    <a:lnTo>
                      <a:pt x="864" y="2"/>
                    </a:lnTo>
                    <a:lnTo>
                      <a:pt x="864" y="2"/>
                    </a:lnTo>
                    <a:lnTo>
                      <a:pt x="866" y="4"/>
                    </a:lnTo>
                    <a:lnTo>
                      <a:pt x="868" y="6"/>
                    </a:lnTo>
                    <a:lnTo>
                      <a:pt x="868" y="6"/>
                    </a:lnTo>
                    <a:close/>
                    <a:moveTo>
                      <a:pt x="841" y="6"/>
                    </a:moveTo>
                    <a:lnTo>
                      <a:pt x="854" y="6"/>
                    </a:lnTo>
                    <a:lnTo>
                      <a:pt x="854" y="6"/>
                    </a:lnTo>
                    <a:lnTo>
                      <a:pt x="855" y="4"/>
                    </a:lnTo>
                    <a:lnTo>
                      <a:pt x="857" y="2"/>
                    </a:lnTo>
                    <a:lnTo>
                      <a:pt x="857" y="2"/>
                    </a:lnTo>
                    <a:lnTo>
                      <a:pt x="855" y="0"/>
                    </a:lnTo>
                    <a:lnTo>
                      <a:pt x="854" y="0"/>
                    </a:lnTo>
                    <a:lnTo>
                      <a:pt x="841" y="0"/>
                    </a:lnTo>
                    <a:lnTo>
                      <a:pt x="841" y="0"/>
                    </a:lnTo>
                    <a:lnTo>
                      <a:pt x="840" y="0"/>
                    </a:lnTo>
                    <a:lnTo>
                      <a:pt x="838" y="2"/>
                    </a:lnTo>
                    <a:lnTo>
                      <a:pt x="838" y="2"/>
                    </a:lnTo>
                    <a:lnTo>
                      <a:pt x="840" y="4"/>
                    </a:lnTo>
                    <a:lnTo>
                      <a:pt x="841" y="6"/>
                    </a:lnTo>
                    <a:lnTo>
                      <a:pt x="841" y="6"/>
                    </a:lnTo>
                    <a:close/>
                    <a:moveTo>
                      <a:pt x="815" y="6"/>
                    </a:moveTo>
                    <a:lnTo>
                      <a:pt x="827" y="6"/>
                    </a:lnTo>
                    <a:lnTo>
                      <a:pt x="827" y="6"/>
                    </a:lnTo>
                    <a:lnTo>
                      <a:pt x="829" y="4"/>
                    </a:lnTo>
                    <a:lnTo>
                      <a:pt x="831" y="2"/>
                    </a:lnTo>
                    <a:lnTo>
                      <a:pt x="831" y="2"/>
                    </a:lnTo>
                    <a:lnTo>
                      <a:pt x="829" y="0"/>
                    </a:lnTo>
                    <a:lnTo>
                      <a:pt x="827" y="0"/>
                    </a:lnTo>
                    <a:lnTo>
                      <a:pt x="815" y="0"/>
                    </a:lnTo>
                    <a:lnTo>
                      <a:pt x="815" y="0"/>
                    </a:lnTo>
                    <a:lnTo>
                      <a:pt x="813" y="0"/>
                    </a:lnTo>
                    <a:lnTo>
                      <a:pt x="811" y="2"/>
                    </a:lnTo>
                    <a:lnTo>
                      <a:pt x="811" y="2"/>
                    </a:lnTo>
                    <a:lnTo>
                      <a:pt x="813" y="4"/>
                    </a:lnTo>
                    <a:lnTo>
                      <a:pt x="815" y="6"/>
                    </a:lnTo>
                    <a:lnTo>
                      <a:pt x="815" y="6"/>
                    </a:lnTo>
                    <a:close/>
                    <a:moveTo>
                      <a:pt x="788" y="6"/>
                    </a:moveTo>
                    <a:lnTo>
                      <a:pt x="801" y="6"/>
                    </a:lnTo>
                    <a:lnTo>
                      <a:pt x="801" y="6"/>
                    </a:lnTo>
                    <a:lnTo>
                      <a:pt x="804" y="4"/>
                    </a:lnTo>
                    <a:lnTo>
                      <a:pt x="804" y="2"/>
                    </a:lnTo>
                    <a:lnTo>
                      <a:pt x="804" y="2"/>
                    </a:lnTo>
                    <a:lnTo>
                      <a:pt x="804" y="0"/>
                    </a:lnTo>
                    <a:lnTo>
                      <a:pt x="801" y="0"/>
                    </a:lnTo>
                    <a:lnTo>
                      <a:pt x="788" y="0"/>
                    </a:lnTo>
                    <a:lnTo>
                      <a:pt x="788" y="0"/>
                    </a:lnTo>
                    <a:lnTo>
                      <a:pt x="787" y="0"/>
                    </a:lnTo>
                    <a:lnTo>
                      <a:pt x="787" y="2"/>
                    </a:lnTo>
                    <a:lnTo>
                      <a:pt x="787" y="2"/>
                    </a:lnTo>
                    <a:lnTo>
                      <a:pt x="787" y="4"/>
                    </a:lnTo>
                    <a:lnTo>
                      <a:pt x="788" y="6"/>
                    </a:lnTo>
                    <a:lnTo>
                      <a:pt x="788" y="6"/>
                    </a:lnTo>
                    <a:close/>
                    <a:moveTo>
                      <a:pt x="762" y="6"/>
                    </a:moveTo>
                    <a:lnTo>
                      <a:pt x="776" y="6"/>
                    </a:lnTo>
                    <a:lnTo>
                      <a:pt x="776" y="6"/>
                    </a:lnTo>
                    <a:lnTo>
                      <a:pt x="778" y="4"/>
                    </a:lnTo>
                    <a:lnTo>
                      <a:pt x="778" y="2"/>
                    </a:lnTo>
                    <a:lnTo>
                      <a:pt x="778" y="2"/>
                    </a:lnTo>
                    <a:lnTo>
                      <a:pt x="778" y="0"/>
                    </a:lnTo>
                    <a:lnTo>
                      <a:pt x="776" y="0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760" y="0"/>
                    </a:lnTo>
                    <a:lnTo>
                      <a:pt x="760" y="2"/>
                    </a:lnTo>
                    <a:lnTo>
                      <a:pt x="760" y="2"/>
                    </a:lnTo>
                    <a:lnTo>
                      <a:pt x="760" y="4"/>
                    </a:lnTo>
                    <a:lnTo>
                      <a:pt x="762" y="6"/>
                    </a:lnTo>
                    <a:lnTo>
                      <a:pt x="762" y="6"/>
                    </a:lnTo>
                    <a:close/>
                    <a:moveTo>
                      <a:pt x="736" y="6"/>
                    </a:moveTo>
                    <a:lnTo>
                      <a:pt x="750" y="6"/>
                    </a:lnTo>
                    <a:lnTo>
                      <a:pt x="750" y="6"/>
                    </a:lnTo>
                    <a:lnTo>
                      <a:pt x="751" y="4"/>
                    </a:lnTo>
                    <a:lnTo>
                      <a:pt x="751" y="2"/>
                    </a:lnTo>
                    <a:lnTo>
                      <a:pt x="751" y="2"/>
                    </a:lnTo>
                    <a:lnTo>
                      <a:pt x="751" y="0"/>
                    </a:lnTo>
                    <a:lnTo>
                      <a:pt x="750" y="0"/>
                    </a:lnTo>
                    <a:lnTo>
                      <a:pt x="736" y="0"/>
                    </a:lnTo>
                    <a:lnTo>
                      <a:pt x="736" y="0"/>
                    </a:lnTo>
                    <a:lnTo>
                      <a:pt x="734" y="0"/>
                    </a:lnTo>
                    <a:lnTo>
                      <a:pt x="734" y="2"/>
                    </a:lnTo>
                    <a:lnTo>
                      <a:pt x="734" y="2"/>
                    </a:lnTo>
                    <a:lnTo>
                      <a:pt x="734" y="4"/>
                    </a:lnTo>
                    <a:lnTo>
                      <a:pt x="736" y="6"/>
                    </a:lnTo>
                    <a:lnTo>
                      <a:pt x="736" y="6"/>
                    </a:lnTo>
                    <a:close/>
                    <a:moveTo>
                      <a:pt x="709" y="6"/>
                    </a:moveTo>
                    <a:lnTo>
                      <a:pt x="723" y="6"/>
                    </a:lnTo>
                    <a:lnTo>
                      <a:pt x="723" y="6"/>
                    </a:lnTo>
                    <a:lnTo>
                      <a:pt x="725" y="4"/>
                    </a:lnTo>
                    <a:lnTo>
                      <a:pt x="725" y="2"/>
                    </a:lnTo>
                    <a:lnTo>
                      <a:pt x="725" y="2"/>
                    </a:lnTo>
                    <a:lnTo>
                      <a:pt x="725" y="0"/>
                    </a:lnTo>
                    <a:lnTo>
                      <a:pt x="723" y="0"/>
                    </a:lnTo>
                    <a:lnTo>
                      <a:pt x="709" y="0"/>
                    </a:lnTo>
                    <a:lnTo>
                      <a:pt x="709" y="0"/>
                    </a:lnTo>
                    <a:lnTo>
                      <a:pt x="707" y="0"/>
                    </a:lnTo>
                    <a:lnTo>
                      <a:pt x="707" y="2"/>
                    </a:lnTo>
                    <a:lnTo>
                      <a:pt x="707" y="2"/>
                    </a:lnTo>
                    <a:lnTo>
                      <a:pt x="707" y="4"/>
                    </a:lnTo>
                    <a:lnTo>
                      <a:pt x="709" y="6"/>
                    </a:lnTo>
                    <a:lnTo>
                      <a:pt x="709" y="6"/>
                    </a:lnTo>
                    <a:close/>
                    <a:moveTo>
                      <a:pt x="684" y="6"/>
                    </a:moveTo>
                    <a:lnTo>
                      <a:pt x="697" y="6"/>
                    </a:lnTo>
                    <a:lnTo>
                      <a:pt x="697" y="6"/>
                    </a:lnTo>
                    <a:lnTo>
                      <a:pt x="698" y="4"/>
                    </a:lnTo>
                    <a:lnTo>
                      <a:pt x="700" y="2"/>
                    </a:lnTo>
                    <a:lnTo>
                      <a:pt x="700" y="2"/>
                    </a:lnTo>
                    <a:lnTo>
                      <a:pt x="698" y="0"/>
                    </a:lnTo>
                    <a:lnTo>
                      <a:pt x="697" y="0"/>
                    </a:lnTo>
                    <a:lnTo>
                      <a:pt x="684" y="0"/>
                    </a:lnTo>
                    <a:lnTo>
                      <a:pt x="684" y="0"/>
                    </a:lnTo>
                    <a:lnTo>
                      <a:pt x="683" y="0"/>
                    </a:lnTo>
                    <a:lnTo>
                      <a:pt x="681" y="2"/>
                    </a:lnTo>
                    <a:lnTo>
                      <a:pt x="681" y="2"/>
                    </a:lnTo>
                    <a:lnTo>
                      <a:pt x="683" y="4"/>
                    </a:lnTo>
                    <a:lnTo>
                      <a:pt x="684" y="6"/>
                    </a:lnTo>
                    <a:lnTo>
                      <a:pt x="684" y="6"/>
                    </a:lnTo>
                    <a:close/>
                    <a:moveTo>
                      <a:pt x="658" y="6"/>
                    </a:moveTo>
                    <a:lnTo>
                      <a:pt x="670" y="6"/>
                    </a:lnTo>
                    <a:lnTo>
                      <a:pt x="670" y="6"/>
                    </a:lnTo>
                    <a:lnTo>
                      <a:pt x="672" y="4"/>
                    </a:lnTo>
                    <a:lnTo>
                      <a:pt x="674" y="2"/>
                    </a:lnTo>
                    <a:lnTo>
                      <a:pt x="674" y="2"/>
                    </a:lnTo>
                    <a:lnTo>
                      <a:pt x="672" y="0"/>
                    </a:lnTo>
                    <a:lnTo>
                      <a:pt x="670" y="0"/>
                    </a:lnTo>
                    <a:lnTo>
                      <a:pt x="658" y="0"/>
                    </a:lnTo>
                    <a:lnTo>
                      <a:pt x="658" y="0"/>
                    </a:lnTo>
                    <a:lnTo>
                      <a:pt x="656" y="0"/>
                    </a:lnTo>
                    <a:lnTo>
                      <a:pt x="654" y="2"/>
                    </a:lnTo>
                    <a:lnTo>
                      <a:pt x="654" y="2"/>
                    </a:lnTo>
                    <a:lnTo>
                      <a:pt x="656" y="4"/>
                    </a:lnTo>
                    <a:lnTo>
                      <a:pt x="658" y="6"/>
                    </a:lnTo>
                    <a:lnTo>
                      <a:pt x="658" y="6"/>
                    </a:lnTo>
                    <a:close/>
                    <a:moveTo>
                      <a:pt x="631" y="6"/>
                    </a:moveTo>
                    <a:lnTo>
                      <a:pt x="644" y="6"/>
                    </a:lnTo>
                    <a:lnTo>
                      <a:pt x="644" y="6"/>
                    </a:lnTo>
                    <a:lnTo>
                      <a:pt x="646" y="4"/>
                    </a:lnTo>
                    <a:lnTo>
                      <a:pt x="647" y="2"/>
                    </a:lnTo>
                    <a:lnTo>
                      <a:pt x="647" y="2"/>
                    </a:lnTo>
                    <a:lnTo>
                      <a:pt x="646" y="0"/>
                    </a:lnTo>
                    <a:lnTo>
                      <a:pt x="644" y="0"/>
                    </a:lnTo>
                    <a:lnTo>
                      <a:pt x="631" y="0"/>
                    </a:lnTo>
                    <a:lnTo>
                      <a:pt x="631" y="0"/>
                    </a:lnTo>
                    <a:lnTo>
                      <a:pt x="630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30" y="4"/>
                    </a:lnTo>
                    <a:lnTo>
                      <a:pt x="631" y="6"/>
                    </a:lnTo>
                    <a:lnTo>
                      <a:pt x="631" y="6"/>
                    </a:lnTo>
                    <a:close/>
                    <a:moveTo>
                      <a:pt x="605" y="6"/>
                    </a:moveTo>
                    <a:lnTo>
                      <a:pt x="617" y="6"/>
                    </a:lnTo>
                    <a:lnTo>
                      <a:pt x="617" y="6"/>
                    </a:lnTo>
                    <a:lnTo>
                      <a:pt x="621" y="4"/>
                    </a:lnTo>
                    <a:lnTo>
                      <a:pt x="621" y="2"/>
                    </a:lnTo>
                    <a:lnTo>
                      <a:pt x="621" y="2"/>
                    </a:lnTo>
                    <a:lnTo>
                      <a:pt x="621" y="0"/>
                    </a:lnTo>
                    <a:lnTo>
                      <a:pt x="617" y="0"/>
                    </a:lnTo>
                    <a:lnTo>
                      <a:pt x="605" y="0"/>
                    </a:lnTo>
                    <a:lnTo>
                      <a:pt x="605" y="0"/>
                    </a:lnTo>
                    <a:lnTo>
                      <a:pt x="603" y="0"/>
                    </a:lnTo>
                    <a:lnTo>
                      <a:pt x="603" y="2"/>
                    </a:lnTo>
                    <a:lnTo>
                      <a:pt x="603" y="2"/>
                    </a:lnTo>
                    <a:lnTo>
                      <a:pt x="603" y="4"/>
                    </a:lnTo>
                    <a:lnTo>
                      <a:pt x="605" y="6"/>
                    </a:lnTo>
                    <a:lnTo>
                      <a:pt x="605" y="6"/>
                    </a:lnTo>
                    <a:close/>
                    <a:moveTo>
                      <a:pt x="579" y="6"/>
                    </a:moveTo>
                    <a:lnTo>
                      <a:pt x="593" y="6"/>
                    </a:lnTo>
                    <a:lnTo>
                      <a:pt x="593" y="6"/>
                    </a:lnTo>
                    <a:lnTo>
                      <a:pt x="594" y="4"/>
                    </a:lnTo>
                    <a:lnTo>
                      <a:pt x="594" y="2"/>
                    </a:lnTo>
                    <a:lnTo>
                      <a:pt x="594" y="2"/>
                    </a:lnTo>
                    <a:lnTo>
                      <a:pt x="594" y="0"/>
                    </a:lnTo>
                    <a:lnTo>
                      <a:pt x="593" y="0"/>
                    </a:lnTo>
                    <a:lnTo>
                      <a:pt x="579" y="0"/>
                    </a:lnTo>
                    <a:lnTo>
                      <a:pt x="579" y="0"/>
                    </a:lnTo>
                    <a:lnTo>
                      <a:pt x="577" y="0"/>
                    </a:lnTo>
                    <a:lnTo>
                      <a:pt x="577" y="2"/>
                    </a:lnTo>
                    <a:lnTo>
                      <a:pt x="577" y="2"/>
                    </a:lnTo>
                    <a:lnTo>
                      <a:pt x="577" y="4"/>
                    </a:lnTo>
                    <a:lnTo>
                      <a:pt x="579" y="6"/>
                    </a:lnTo>
                    <a:lnTo>
                      <a:pt x="579" y="6"/>
                    </a:lnTo>
                    <a:close/>
                    <a:moveTo>
                      <a:pt x="552" y="6"/>
                    </a:moveTo>
                    <a:lnTo>
                      <a:pt x="566" y="6"/>
                    </a:lnTo>
                    <a:lnTo>
                      <a:pt x="566" y="6"/>
                    </a:lnTo>
                    <a:lnTo>
                      <a:pt x="568" y="4"/>
                    </a:lnTo>
                    <a:lnTo>
                      <a:pt x="568" y="2"/>
                    </a:lnTo>
                    <a:lnTo>
                      <a:pt x="568" y="2"/>
                    </a:lnTo>
                    <a:lnTo>
                      <a:pt x="568" y="0"/>
                    </a:lnTo>
                    <a:lnTo>
                      <a:pt x="566" y="0"/>
                    </a:lnTo>
                    <a:lnTo>
                      <a:pt x="552" y="0"/>
                    </a:lnTo>
                    <a:lnTo>
                      <a:pt x="552" y="0"/>
                    </a:lnTo>
                    <a:lnTo>
                      <a:pt x="550" y="0"/>
                    </a:lnTo>
                    <a:lnTo>
                      <a:pt x="550" y="2"/>
                    </a:lnTo>
                    <a:lnTo>
                      <a:pt x="550" y="2"/>
                    </a:lnTo>
                    <a:lnTo>
                      <a:pt x="550" y="4"/>
                    </a:lnTo>
                    <a:lnTo>
                      <a:pt x="552" y="6"/>
                    </a:lnTo>
                    <a:lnTo>
                      <a:pt x="552" y="6"/>
                    </a:lnTo>
                    <a:close/>
                    <a:moveTo>
                      <a:pt x="526" y="6"/>
                    </a:moveTo>
                    <a:lnTo>
                      <a:pt x="540" y="6"/>
                    </a:lnTo>
                    <a:lnTo>
                      <a:pt x="540" y="6"/>
                    </a:lnTo>
                    <a:lnTo>
                      <a:pt x="542" y="4"/>
                    </a:lnTo>
                    <a:lnTo>
                      <a:pt x="542" y="2"/>
                    </a:lnTo>
                    <a:lnTo>
                      <a:pt x="542" y="2"/>
                    </a:lnTo>
                    <a:lnTo>
                      <a:pt x="542" y="0"/>
                    </a:lnTo>
                    <a:lnTo>
                      <a:pt x="540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524" y="0"/>
                    </a:lnTo>
                    <a:lnTo>
                      <a:pt x="524" y="2"/>
                    </a:lnTo>
                    <a:lnTo>
                      <a:pt x="524" y="2"/>
                    </a:lnTo>
                    <a:lnTo>
                      <a:pt x="524" y="4"/>
                    </a:lnTo>
                    <a:lnTo>
                      <a:pt x="526" y="6"/>
                    </a:lnTo>
                    <a:lnTo>
                      <a:pt x="526" y="6"/>
                    </a:lnTo>
                    <a:close/>
                    <a:moveTo>
                      <a:pt x="501" y="6"/>
                    </a:moveTo>
                    <a:lnTo>
                      <a:pt x="513" y="6"/>
                    </a:lnTo>
                    <a:lnTo>
                      <a:pt x="513" y="6"/>
                    </a:lnTo>
                    <a:lnTo>
                      <a:pt x="515" y="4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5" y="0"/>
                    </a:lnTo>
                    <a:lnTo>
                      <a:pt x="513" y="0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499" y="0"/>
                    </a:lnTo>
                    <a:lnTo>
                      <a:pt x="497" y="2"/>
                    </a:lnTo>
                    <a:lnTo>
                      <a:pt x="497" y="2"/>
                    </a:lnTo>
                    <a:lnTo>
                      <a:pt x="499" y="4"/>
                    </a:lnTo>
                    <a:lnTo>
                      <a:pt x="501" y="6"/>
                    </a:lnTo>
                    <a:lnTo>
                      <a:pt x="501" y="6"/>
                    </a:lnTo>
                    <a:close/>
                    <a:moveTo>
                      <a:pt x="475" y="6"/>
                    </a:moveTo>
                    <a:lnTo>
                      <a:pt x="487" y="6"/>
                    </a:lnTo>
                    <a:lnTo>
                      <a:pt x="487" y="6"/>
                    </a:lnTo>
                    <a:lnTo>
                      <a:pt x="489" y="4"/>
                    </a:lnTo>
                    <a:lnTo>
                      <a:pt x="490" y="2"/>
                    </a:lnTo>
                    <a:lnTo>
                      <a:pt x="490" y="2"/>
                    </a:lnTo>
                    <a:lnTo>
                      <a:pt x="489" y="0"/>
                    </a:lnTo>
                    <a:lnTo>
                      <a:pt x="487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3" y="0"/>
                    </a:lnTo>
                    <a:lnTo>
                      <a:pt x="471" y="2"/>
                    </a:lnTo>
                    <a:lnTo>
                      <a:pt x="471" y="2"/>
                    </a:lnTo>
                    <a:lnTo>
                      <a:pt x="473" y="4"/>
                    </a:lnTo>
                    <a:lnTo>
                      <a:pt x="475" y="6"/>
                    </a:lnTo>
                    <a:lnTo>
                      <a:pt x="475" y="6"/>
                    </a:lnTo>
                    <a:close/>
                    <a:moveTo>
                      <a:pt x="448" y="6"/>
                    </a:moveTo>
                    <a:lnTo>
                      <a:pt x="460" y="6"/>
                    </a:lnTo>
                    <a:lnTo>
                      <a:pt x="460" y="6"/>
                    </a:lnTo>
                    <a:lnTo>
                      <a:pt x="462" y="4"/>
                    </a:lnTo>
                    <a:lnTo>
                      <a:pt x="464" y="2"/>
                    </a:lnTo>
                    <a:lnTo>
                      <a:pt x="464" y="2"/>
                    </a:lnTo>
                    <a:lnTo>
                      <a:pt x="462" y="0"/>
                    </a:lnTo>
                    <a:lnTo>
                      <a:pt x="460" y="0"/>
                    </a:lnTo>
                    <a:lnTo>
                      <a:pt x="448" y="0"/>
                    </a:lnTo>
                    <a:lnTo>
                      <a:pt x="448" y="0"/>
                    </a:lnTo>
                    <a:lnTo>
                      <a:pt x="446" y="0"/>
                    </a:lnTo>
                    <a:lnTo>
                      <a:pt x="445" y="2"/>
                    </a:lnTo>
                    <a:lnTo>
                      <a:pt x="445" y="2"/>
                    </a:lnTo>
                    <a:lnTo>
                      <a:pt x="446" y="4"/>
                    </a:lnTo>
                    <a:lnTo>
                      <a:pt x="448" y="6"/>
                    </a:lnTo>
                    <a:lnTo>
                      <a:pt x="448" y="6"/>
                    </a:lnTo>
                    <a:close/>
                    <a:moveTo>
                      <a:pt x="422" y="6"/>
                    </a:moveTo>
                    <a:lnTo>
                      <a:pt x="434" y="6"/>
                    </a:lnTo>
                    <a:lnTo>
                      <a:pt x="434" y="6"/>
                    </a:lnTo>
                    <a:lnTo>
                      <a:pt x="438" y="4"/>
                    </a:lnTo>
                    <a:lnTo>
                      <a:pt x="438" y="2"/>
                    </a:lnTo>
                    <a:lnTo>
                      <a:pt x="438" y="2"/>
                    </a:lnTo>
                    <a:lnTo>
                      <a:pt x="438" y="0"/>
                    </a:lnTo>
                    <a:lnTo>
                      <a:pt x="434" y="0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20" y="0"/>
                    </a:lnTo>
                    <a:lnTo>
                      <a:pt x="420" y="2"/>
                    </a:lnTo>
                    <a:lnTo>
                      <a:pt x="420" y="2"/>
                    </a:lnTo>
                    <a:lnTo>
                      <a:pt x="420" y="4"/>
                    </a:lnTo>
                    <a:lnTo>
                      <a:pt x="422" y="6"/>
                    </a:lnTo>
                    <a:lnTo>
                      <a:pt x="422" y="6"/>
                    </a:lnTo>
                    <a:close/>
                    <a:moveTo>
                      <a:pt x="395" y="6"/>
                    </a:moveTo>
                    <a:lnTo>
                      <a:pt x="409" y="6"/>
                    </a:lnTo>
                    <a:lnTo>
                      <a:pt x="409" y="6"/>
                    </a:lnTo>
                    <a:lnTo>
                      <a:pt x="411" y="4"/>
                    </a:lnTo>
                    <a:lnTo>
                      <a:pt x="411" y="2"/>
                    </a:lnTo>
                    <a:lnTo>
                      <a:pt x="411" y="2"/>
                    </a:lnTo>
                    <a:lnTo>
                      <a:pt x="411" y="0"/>
                    </a:lnTo>
                    <a:lnTo>
                      <a:pt x="409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5" y="6"/>
                    </a:lnTo>
                    <a:lnTo>
                      <a:pt x="395" y="6"/>
                    </a:lnTo>
                    <a:close/>
                    <a:moveTo>
                      <a:pt x="369" y="6"/>
                    </a:moveTo>
                    <a:lnTo>
                      <a:pt x="383" y="6"/>
                    </a:lnTo>
                    <a:lnTo>
                      <a:pt x="383" y="6"/>
                    </a:lnTo>
                    <a:lnTo>
                      <a:pt x="385" y="4"/>
                    </a:lnTo>
                    <a:lnTo>
                      <a:pt x="385" y="2"/>
                    </a:lnTo>
                    <a:lnTo>
                      <a:pt x="385" y="2"/>
                    </a:lnTo>
                    <a:lnTo>
                      <a:pt x="385" y="0"/>
                    </a:lnTo>
                    <a:lnTo>
                      <a:pt x="383" y="0"/>
                    </a:lnTo>
                    <a:lnTo>
                      <a:pt x="369" y="0"/>
                    </a:lnTo>
                    <a:lnTo>
                      <a:pt x="369" y="0"/>
                    </a:lnTo>
                    <a:lnTo>
                      <a:pt x="367" y="0"/>
                    </a:lnTo>
                    <a:lnTo>
                      <a:pt x="367" y="2"/>
                    </a:lnTo>
                    <a:lnTo>
                      <a:pt x="367" y="2"/>
                    </a:lnTo>
                    <a:lnTo>
                      <a:pt x="367" y="4"/>
                    </a:lnTo>
                    <a:lnTo>
                      <a:pt x="369" y="6"/>
                    </a:lnTo>
                    <a:lnTo>
                      <a:pt x="369" y="6"/>
                    </a:lnTo>
                    <a:close/>
                    <a:moveTo>
                      <a:pt x="342" y="6"/>
                    </a:moveTo>
                    <a:lnTo>
                      <a:pt x="356" y="6"/>
                    </a:lnTo>
                    <a:lnTo>
                      <a:pt x="356" y="6"/>
                    </a:lnTo>
                    <a:lnTo>
                      <a:pt x="358" y="4"/>
                    </a:lnTo>
                    <a:lnTo>
                      <a:pt x="358" y="2"/>
                    </a:lnTo>
                    <a:lnTo>
                      <a:pt x="358" y="2"/>
                    </a:lnTo>
                    <a:lnTo>
                      <a:pt x="358" y="0"/>
                    </a:lnTo>
                    <a:lnTo>
                      <a:pt x="356" y="0"/>
                    </a:lnTo>
                    <a:lnTo>
                      <a:pt x="342" y="0"/>
                    </a:lnTo>
                    <a:lnTo>
                      <a:pt x="342" y="0"/>
                    </a:lnTo>
                    <a:lnTo>
                      <a:pt x="341" y="0"/>
                    </a:lnTo>
                    <a:lnTo>
                      <a:pt x="341" y="2"/>
                    </a:lnTo>
                    <a:lnTo>
                      <a:pt x="341" y="2"/>
                    </a:lnTo>
                    <a:lnTo>
                      <a:pt x="341" y="4"/>
                    </a:lnTo>
                    <a:lnTo>
                      <a:pt x="342" y="6"/>
                    </a:lnTo>
                    <a:lnTo>
                      <a:pt x="342" y="6"/>
                    </a:lnTo>
                    <a:close/>
                    <a:moveTo>
                      <a:pt x="318" y="6"/>
                    </a:moveTo>
                    <a:lnTo>
                      <a:pt x="330" y="6"/>
                    </a:lnTo>
                    <a:lnTo>
                      <a:pt x="330" y="6"/>
                    </a:lnTo>
                    <a:lnTo>
                      <a:pt x="332" y="4"/>
                    </a:lnTo>
                    <a:lnTo>
                      <a:pt x="334" y="2"/>
                    </a:lnTo>
                    <a:lnTo>
                      <a:pt x="334" y="2"/>
                    </a:lnTo>
                    <a:lnTo>
                      <a:pt x="332" y="0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18" y="0"/>
                    </a:lnTo>
                    <a:lnTo>
                      <a:pt x="316" y="0"/>
                    </a:lnTo>
                    <a:lnTo>
                      <a:pt x="314" y="2"/>
                    </a:lnTo>
                    <a:lnTo>
                      <a:pt x="314" y="2"/>
                    </a:lnTo>
                    <a:lnTo>
                      <a:pt x="316" y="4"/>
                    </a:lnTo>
                    <a:lnTo>
                      <a:pt x="318" y="6"/>
                    </a:lnTo>
                    <a:lnTo>
                      <a:pt x="318" y="6"/>
                    </a:lnTo>
                    <a:close/>
                    <a:moveTo>
                      <a:pt x="291" y="6"/>
                    </a:moveTo>
                    <a:lnTo>
                      <a:pt x="304" y="6"/>
                    </a:lnTo>
                    <a:lnTo>
                      <a:pt x="304" y="6"/>
                    </a:lnTo>
                    <a:lnTo>
                      <a:pt x="305" y="4"/>
                    </a:lnTo>
                    <a:lnTo>
                      <a:pt x="307" y="2"/>
                    </a:lnTo>
                    <a:lnTo>
                      <a:pt x="307" y="2"/>
                    </a:lnTo>
                    <a:lnTo>
                      <a:pt x="305" y="0"/>
                    </a:lnTo>
                    <a:lnTo>
                      <a:pt x="304" y="0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289" y="0"/>
                    </a:lnTo>
                    <a:lnTo>
                      <a:pt x="288" y="2"/>
                    </a:lnTo>
                    <a:lnTo>
                      <a:pt x="288" y="2"/>
                    </a:lnTo>
                    <a:lnTo>
                      <a:pt x="289" y="4"/>
                    </a:lnTo>
                    <a:lnTo>
                      <a:pt x="291" y="6"/>
                    </a:lnTo>
                    <a:lnTo>
                      <a:pt x="291" y="6"/>
                    </a:lnTo>
                    <a:close/>
                    <a:moveTo>
                      <a:pt x="265" y="6"/>
                    </a:moveTo>
                    <a:lnTo>
                      <a:pt x="277" y="6"/>
                    </a:lnTo>
                    <a:lnTo>
                      <a:pt x="277" y="6"/>
                    </a:lnTo>
                    <a:lnTo>
                      <a:pt x="279" y="4"/>
                    </a:lnTo>
                    <a:lnTo>
                      <a:pt x="281" y="2"/>
                    </a:lnTo>
                    <a:lnTo>
                      <a:pt x="281" y="2"/>
                    </a:lnTo>
                    <a:lnTo>
                      <a:pt x="279" y="0"/>
                    </a:lnTo>
                    <a:lnTo>
                      <a:pt x="277" y="0"/>
                    </a:lnTo>
                    <a:lnTo>
                      <a:pt x="265" y="0"/>
                    </a:lnTo>
                    <a:lnTo>
                      <a:pt x="265" y="0"/>
                    </a:lnTo>
                    <a:lnTo>
                      <a:pt x="263" y="0"/>
                    </a:lnTo>
                    <a:lnTo>
                      <a:pt x="261" y="2"/>
                    </a:lnTo>
                    <a:lnTo>
                      <a:pt x="261" y="2"/>
                    </a:lnTo>
                    <a:lnTo>
                      <a:pt x="263" y="4"/>
                    </a:lnTo>
                    <a:lnTo>
                      <a:pt x="265" y="6"/>
                    </a:lnTo>
                    <a:lnTo>
                      <a:pt x="265" y="6"/>
                    </a:lnTo>
                    <a:close/>
                    <a:moveTo>
                      <a:pt x="238" y="6"/>
                    </a:moveTo>
                    <a:lnTo>
                      <a:pt x="252" y="6"/>
                    </a:lnTo>
                    <a:lnTo>
                      <a:pt x="252" y="6"/>
                    </a:lnTo>
                    <a:lnTo>
                      <a:pt x="254" y="4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0"/>
                    </a:lnTo>
                    <a:lnTo>
                      <a:pt x="252" y="0"/>
                    </a:lnTo>
                    <a:lnTo>
                      <a:pt x="238" y="0"/>
                    </a:lnTo>
                    <a:lnTo>
                      <a:pt x="238" y="0"/>
                    </a:lnTo>
                    <a:lnTo>
                      <a:pt x="237" y="0"/>
                    </a:lnTo>
                    <a:lnTo>
                      <a:pt x="237" y="2"/>
                    </a:lnTo>
                    <a:lnTo>
                      <a:pt x="237" y="2"/>
                    </a:lnTo>
                    <a:lnTo>
                      <a:pt x="237" y="4"/>
                    </a:lnTo>
                    <a:lnTo>
                      <a:pt x="238" y="6"/>
                    </a:lnTo>
                    <a:lnTo>
                      <a:pt x="238" y="6"/>
                    </a:lnTo>
                    <a:close/>
                    <a:moveTo>
                      <a:pt x="212" y="6"/>
                    </a:moveTo>
                    <a:lnTo>
                      <a:pt x="226" y="6"/>
                    </a:lnTo>
                    <a:lnTo>
                      <a:pt x="226" y="6"/>
                    </a:lnTo>
                    <a:lnTo>
                      <a:pt x="228" y="4"/>
                    </a:lnTo>
                    <a:lnTo>
                      <a:pt x="228" y="2"/>
                    </a:lnTo>
                    <a:lnTo>
                      <a:pt x="228" y="2"/>
                    </a:lnTo>
                    <a:lnTo>
                      <a:pt x="228" y="0"/>
                    </a:lnTo>
                    <a:lnTo>
                      <a:pt x="226" y="0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0" y="2"/>
                    </a:lnTo>
                    <a:lnTo>
                      <a:pt x="210" y="4"/>
                    </a:lnTo>
                    <a:lnTo>
                      <a:pt x="212" y="6"/>
                    </a:lnTo>
                    <a:lnTo>
                      <a:pt x="212" y="6"/>
                    </a:lnTo>
                    <a:close/>
                    <a:moveTo>
                      <a:pt x="185" y="6"/>
                    </a:moveTo>
                    <a:lnTo>
                      <a:pt x="200" y="6"/>
                    </a:lnTo>
                    <a:lnTo>
                      <a:pt x="200" y="6"/>
                    </a:lnTo>
                    <a:lnTo>
                      <a:pt x="201" y="4"/>
                    </a:lnTo>
                    <a:lnTo>
                      <a:pt x="201" y="2"/>
                    </a:lnTo>
                    <a:lnTo>
                      <a:pt x="201" y="2"/>
                    </a:lnTo>
                    <a:lnTo>
                      <a:pt x="201" y="0"/>
                    </a:lnTo>
                    <a:lnTo>
                      <a:pt x="200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4" y="0"/>
                    </a:lnTo>
                    <a:lnTo>
                      <a:pt x="184" y="2"/>
                    </a:lnTo>
                    <a:lnTo>
                      <a:pt x="184" y="2"/>
                    </a:lnTo>
                    <a:lnTo>
                      <a:pt x="184" y="4"/>
                    </a:lnTo>
                    <a:lnTo>
                      <a:pt x="185" y="6"/>
                    </a:lnTo>
                    <a:lnTo>
                      <a:pt x="185" y="6"/>
                    </a:lnTo>
                    <a:close/>
                    <a:moveTo>
                      <a:pt x="161" y="6"/>
                    </a:moveTo>
                    <a:lnTo>
                      <a:pt x="173" y="6"/>
                    </a:lnTo>
                    <a:lnTo>
                      <a:pt x="173" y="6"/>
                    </a:lnTo>
                    <a:lnTo>
                      <a:pt x="175" y="4"/>
                    </a:lnTo>
                    <a:lnTo>
                      <a:pt x="175" y="2"/>
                    </a:lnTo>
                    <a:lnTo>
                      <a:pt x="175" y="2"/>
                    </a:lnTo>
                    <a:lnTo>
                      <a:pt x="175" y="0"/>
                    </a:lnTo>
                    <a:lnTo>
                      <a:pt x="17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57" y="0"/>
                    </a:lnTo>
                    <a:lnTo>
                      <a:pt x="157" y="2"/>
                    </a:lnTo>
                    <a:lnTo>
                      <a:pt x="157" y="2"/>
                    </a:lnTo>
                    <a:lnTo>
                      <a:pt x="157" y="4"/>
                    </a:lnTo>
                    <a:lnTo>
                      <a:pt x="161" y="6"/>
                    </a:lnTo>
                    <a:lnTo>
                      <a:pt x="161" y="6"/>
                    </a:lnTo>
                    <a:close/>
                    <a:moveTo>
                      <a:pt x="134" y="6"/>
                    </a:moveTo>
                    <a:lnTo>
                      <a:pt x="147" y="6"/>
                    </a:lnTo>
                    <a:lnTo>
                      <a:pt x="147" y="6"/>
                    </a:lnTo>
                    <a:lnTo>
                      <a:pt x="148" y="4"/>
                    </a:lnTo>
                    <a:lnTo>
                      <a:pt x="150" y="2"/>
                    </a:lnTo>
                    <a:lnTo>
                      <a:pt x="150" y="2"/>
                    </a:lnTo>
                    <a:lnTo>
                      <a:pt x="148" y="0"/>
                    </a:lnTo>
                    <a:lnTo>
                      <a:pt x="147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3" y="0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3" y="4"/>
                    </a:lnTo>
                    <a:lnTo>
                      <a:pt x="134" y="6"/>
                    </a:lnTo>
                    <a:lnTo>
                      <a:pt x="134" y="6"/>
                    </a:lnTo>
                    <a:close/>
                    <a:moveTo>
                      <a:pt x="108" y="6"/>
                    </a:moveTo>
                    <a:lnTo>
                      <a:pt x="120" y="6"/>
                    </a:lnTo>
                    <a:lnTo>
                      <a:pt x="120" y="6"/>
                    </a:lnTo>
                    <a:lnTo>
                      <a:pt x="122" y="4"/>
                    </a:lnTo>
                    <a:lnTo>
                      <a:pt x="124" y="2"/>
                    </a:lnTo>
                    <a:lnTo>
                      <a:pt x="124" y="2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6" y="0"/>
                    </a:lnTo>
                    <a:lnTo>
                      <a:pt x="104" y="2"/>
                    </a:lnTo>
                    <a:lnTo>
                      <a:pt x="104" y="2"/>
                    </a:lnTo>
                    <a:lnTo>
                      <a:pt x="106" y="4"/>
                    </a:lnTo>
                    <a:lnTo>
                      <a:pt x="108" y="6"/>
                    </a:lnTo>
                    <a:lnTo>
                      <a:pt x="108" y="6"/>
                    </a:lnTo>
                    <a:close/>
                    <a:moveTo>
                      <a:pt x="81" y="6"/>
                    </a:moveTo>
                    <a:lnTo>
                      <a:pt x="94" y="6"/>
                    </a:lnTo>
                    <a:lnTo>
                      <a:pt x="94" y="6"/>
                    </a:lnTo>
                    <a:lnTo>
                      <a:pt x="96" y="4"/>
                    </a:lnTo>
                    <a:lnTo>
                      <a:pt x="97" y="2"/>
                    </a:lnTo>
                    <a:lnTo>
                      <a:pt x="97" y="2"/>
                    </a:lnTo>
                    <a:lnTo>
                      <a:pt x="96" y="0"/>
                    </a:lnTo>
                    <a:lnTo>
                      <a:pt x="94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0" y="0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1" y="6"/>
                    </a:lnTo>
                    <a:lnTo>
                      <a:pt x="81" y="6"/>
                    </a:lnTo>
                    <a:close/>
                    <a:moveTo>
                      <a:pt x="55" y="6"/>
                    </a:moveTo>
                    <a:lnTo>
                      <a:pt x="69" y="6"/>
                    </a:lnTo>
                    <a:lnTo>
                      <a:pt x="69" y="6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71" y="2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3" y="0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3" y="4"/>
                    </a:lnTo>
                    <a:lnTo>
                      <a:pt x="55" y="6"/>
                    </a:lnTo>
                    <a:lnTo>
                      <a:pt x="55" y="6"/>
                    </a:lnTo>
                    <a:close/>
                    <a:moveTo>
                      <a:pt x="29" y="6"/>
                    </a:moveTo>
                    <a:lnTo>
                      <a:pt x="43" y="6"/>
                    </a:lnTo>
                    <a:lnTo>
                      <a:pt x="43" y="6"/>
                    </a:lnTo>
                    <a:lnTo>
                      <a:pt x="44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7" y="2"/>
                    </a:lnTo>
                    <a:lnTo>
                      <a:pt x="27" y="2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9" y="6"/>
                    </a:lnTo>
                    <a:close/>
                    <a:moveTo>
                      <a:pt x="2" y="6"/>
                    </a:move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581">
                <a:extLst>
                  <a:ext uri="{FF2B5EF4-FFF2-40B4-BE49-F238E27FC236}">
                    <a16:creationId xmlns:a16="http://schemas.microsoft.com/office/drawing/2014/main" id="{5B38F202-C645-4260-9612-BA87E62319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7000" y="3582194"/>
                <a:ext cx="1733550" cy="7938"/>
              </a:xfrm>
              <a:custGeom>
                <a:avLst/>
                <a:gdLst>
                  <a:gd name="T0" fmla="*/ 1074 w 1092"/>
                  <a:gd name="T1" fmla="*/ 2 h 5"/>
                  <a:gd name="T2" fmla="*/ 1065 w 1092"/>
                  <a:gd name="T3" fmla="*/ 4 h 5"/>
                  <a:gd name="T4" fmla="*/ 1025 w 1092"/>
                  <a:gd name="T5" fmla="*/ 5 h 5"/>
                  <a:gd name="T6" fmla="*/ 1021 w 1092"/>
                  <a:gd name="T7" fmla="*/ 4 h 5"/>
                  <a:gd name="T8" fmla="*/ 1012 w 1092"/>
                  <a:gd name="T9" fmla="*/ 2 h 5"/>
                  <a:gd name="T10" fmla="*/ 984 w 1092"/>
                  <a:gd name="T11" fmla="*/ 5 h 5"/>
                  <a:gd name="T12" fmla="*/ 970 w 1092"/>
                  <a:gd name="T13" fmla="*/ 4 h 5"/>
                  <a:gd name="T14" fmla="*/ 959 w 1092"/>
                  <a:gd name="T15" fmla="*/ 0 h 5"/>
                  <a:gd name="T16" fmla="*/ 933 w 1092"/>
                  <a:gd name="T17" fmla="*/ 5 h 5"/>
                  <a:gd name="T18" fmla="*/ 917 w 1092"/>
                  <a:gd name="T19" fmla="*/ 5 h 5"/>
                  <a:gd name="T20" fmla="*/ 892 w 1092"/>
                  <a:gd name="T21" fmla="*/ 0 h 5"/>
                  <a:gd name="T22" fmla="*/ 882 w 1092"/>
                  <a:gd name="T23" fmla="*/ 5 h 5"/>
                  <a:gd name="T24" fmla="*/ 868 w 1092"/>
                  <a:gd name="T25" fmla="*/ 5 h 5"/>
                  <a:gd name="T26" fmla="*/ 841 w 1092"/>
                  <a:gd name="T27" fmla="*/ 0 h 5"/>
                  <a:gd name="T28" fmla="*/ 831 w 1092"/>
                  <a:gd name="T29" fmla="*/ 4 h 5"/>
                  <a:gd name="T30" fmla="*/ 815 w 1092"/>
                  <a:gd name="T31" fmla="*/ 5 h 5"/>
                  <a:gd name="T32" fmla="*/ 787 w 1092"/>
                  <a:gd name="T33" fmla="*/ 2 h 5"/>
                  <a:gd name="T34" fmla="*/ 778 w 1092"/>
                  <a:gd name="T35" fmla="*/ 4 h 5"/>
                  <a:gd name="T36" fmla="*/ 736 w 1092"/>
                  <a:gd name="T37" fmla="*/ 5 h 5"/>
                  <a:gd name="T38" fmla="*/ 734 w 1092"/>
                  <a:gd name="T39" fmla="*/ 4 h 5"/>
                  <a:gd name="T40" fmla="*/ 725 w 1092"/>
                  <a:gd name="T41" fmla="*/ 2 h 5"/>
                  <a:gd name="T42" fmla="*/ 697 w 1092"/>
                  <a:gd name="T43" fmla="*/ 5 h 5"/>
                  <a:gd name="T44" fmla="*/ 681 w 1092"/>
                  <a:gd name="T45" fmla="*/ 4 h 5"/>
                  <a:gd name="T46" fmla="*/ 670 w 1092"/>
                  <a:gd name="T47" fmla="*/ 0 h 5"/>
                  <a:gd name="T48" fmla="*/ 644 w 1092"/>
                  <a:gd name="T49" fmla="*/ 5 h 5"/>
                  <a:gd name="T50" fmla="*/ 630 w 1092"/>
                  <a:gd name="T51" fmla="*/ 5 h 5"/>
                  <a:gd name="T52" fmla="*/ 605 w 1092"/>
                  <a:gd name="T53" fmla="*/ 0 h 5"/>
                  <a:gd name="T54" fmla="*/ 594 w 1092"/>
                  <a:gd name="T55" fmla="*/ 5 h 5"/>
                  <a:gd name="T56" fmla="*/ 579 w 1092"/>
                  <a:gd name="T57" fmla="*/ 5 h 5"/>
                  <a:gd name="T58" fmla="*/ 552 w 1092"/>
                  <a:gd name="T59" fmla="*/ 0 h 5"/>
                  <a:gd name="T60" fmla="*/ 542 w 1092"/>
                  <a:gd name="T61" fmla="*/ 4 h 5"/>
                  <a:gd name="T62" fmla="*/ 526 w 1092"/>
                  <a:gd name="T63" fmla="*/ 5 h 5"/>
                  <a:gd name="T64" fmla="*/ 499 w 1092"/>
                  <a:gd name="T65" fmla="*/ 2 h 5"/>
                  <a:gd name="T66" fmla="*/ 490 w 1092"/>
                  <a:gd name="T67" fmla="*/ 4 h 5"/>
                  <a:gd name="T68" fmla="*/ 448 w 1092"/>
                  <a:gd name="T69" fmla="*/ 5 h 5"/>
                  <a:gd name="T70" fmla="*/ 445 w 1092"/>
                  <a:gd name="T71" fmla="*/ 4 h 5"/>
                  <a:gd name="T72" fmla="*/ 438 w 1092"/>
                  <a:gd name="T73" fmla="*/ 2 h 5"/>
                  <a:gd name="T74" fmla="*/ 409 w 1092"/>
                  <a:gd name="T75" fmla="*/ 5 h 5"/>
                  <a:gd name="T76" fmla="*/ 393 w 1092"/>
                  <a:gd name="T77" fmla="*/ 4 h 5"/>
                  <a:gd name="T78" fmla="*/ 383 w 1092"/>
                  <a:gd name="T79" fmla="*/ 0 h 5"/>
                  <a:gd name="T80" fmla="*/ 356 w 1092"/>
                  <a:gd name="T81" fmla="*/ 5 h 5"/>
                  <a:gd name="T82" fmla="*/ 341 w 1092"/>
                  <a:gd name="T83" fmla="*/ 5 h 5"/>
                  <a:gd name="T84" fmla="*/ 318 w 1092"/>
                  <a:gd name="T85" fmla="*/ 0 h 5"/>
                  <a:gd name="T86" fmla="*/ 305 w 1092"/>
                  <a:gd name="T87" fmla="*/ 5 h 5"/>
                  <a:gd name="T88" fmla="*/ 291 w 1092"/>
                  <a:gd name="T89" fmla="*/ 5 h 5"/>
                  <a:gd name="T90" fmla="*/ 265 w 1092"/>
                  <a:gd name="T91" fmla="*/ 0 h 5"/>
                  <a:gd name="T92" fmla="*/ 254 w 1092"/>
                  <a:gd name="T93" fmla="*/ 4 h 5"/>
                  <a:gd name="T94" fmla="*/ 238 w 1092"/>
                  <a:gd name="T95" fmla="*/ 5 h 5"/>
                  <a:gd name="T96" fmla="*/ 210 w 1092"/>
                  <a:gd name="T97" fmla="*/ 2 h 5"/>
                  <a:gd name="T98" fmla="*/ 201 w 1092"/>
                  <a:gd name="T99" fmla="*/ 4 h 5"/>
                  <a:gd name="T100" fmla="*/ 161 w 1092"/>
                  <a:gd name="T101" fmla="*/ 5 h 5"/>
                  <a:gd name="T102" fmla="*/ 157 w 1092"/>
                  <a:gd name="T103" fmla="*/ 4 h 5"/>
                  <a:gd name="T104" fmla="*/ 148 w 1092"/>
                  <a:gd name="T105" fmla="*/ 2 h 5"/>
                  <a:gd name="T106" fmla="*/ 120 w 1092"/>
                  <a:gd name="T107" fmla="*/ 5 h 5"/>
                  <a:gd name="T108" fmla="*/ 104 w 1092"/>
                  <a:gd name="T109" fmla="*/ 4 h 5"/>
                  <a:gd name="T110" fmla="*/ 94 w 1092"/>
                  <a:gd name="T111" fmla="*/ 0 h 5"/>
                  <a:gd name="T112" fmla="*/ 69 w 1092"/>
                  <a:gd name="T113" fmla="*/ 5 h 5"/>
                  <a:gd name="T114" fmla="*/ 53 w 1092"/>
                  <a:gd name="T115" fmla="*/ 5 h 5"/>
                  <a:gd name="T116" fmla="*/ 29 w 1092"/>
                  <a:gd name="T117" fmla="*/ 0 h 5"/>
                  <a:gd name="T118" fmla="*/ 18 w 1092"/>
                  <a:gd name="T119" fmla="*/ 5 h 5"/>
                  <a:gd name="T120" fmla="*/ 2 w 1092"/>
                  <a:gd name="T1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92" h="5">
                    <a:moveTo>
                      <a:pt x="1076" y="5"/>
                    </a:moveTo>
                    <a:lnTo>
                      <a:pt x="1090" y="5"/>
                    </a:lnTo>
                    <a:lnTo>
                      <a:pt x="1090" y="5"/>
                    </a:lnTo>
                    <a:lnTo>
                      <a:pt x="1092" y="5"/>
                    </a:lnTo>
                    <a:lnTo>
                      <a:pt x="1092" y="4"/>
                    </a:lnTo>
                    <a:lnTo>
                      <a:pt x="1092" y="4"/>
                    </a:lnTo>
                    <a:lnTo>
                      <a:pt x="1092" y="2"/>
                    </a:lnTo>
                    <a:lnTo>
                      <a:pt x="1090" y="0"/>
                    </a:lnTo>
                    <a:lnTo>
                      <a:pt x="1076" y="0"/>
                    </a:lnTo>
                    <a:lnTo>
                      <a:pt x="1076" y="0"/>
                    </a:lnTo>
                    <a:lnTo>
                      <a:pt x="1074" y="2"/>
                    </a:lnTo>
                    <a:lnTo>
                      <a:pt x="1074" y="4"/>
                    </a:lnTo>
                    <a:lnTo>
                      <a:pt x="1074" y="4"/>
                    </a:lnTo>
                    <a:lnTo>
                      <a:pt x="1074" y="5"/>
                    </a:lnTo>
                    <a:lnTo>
                      <a:pt x="1076" y="5"/>
                    </a:lnTo>
                    <a:lnTo>
                      <a:pt x="1076" y="5"/>
                    </a:lnTo>
                    <a:close/>
                    <a:moveTo>
                      <a:pt x="1051" y="5"/>
                    </a:moveTo>
                    <a:lnTo>
                      <a:pt x="1063" y="5"/>
                    </a:lnTo>
                    <a:lnTo>
                      <a:pt x="1063" y="5"/>
                    </a:lnTo>
                    <a:lnTo>
                      <a:pt x="1065" y="5"/>
                    </a:lnTo>
                    <a:lnTo>
                      <a:pt x="1065" y="4"/>
                    </a:lnTo>
                    <a:lnTo>
                      <a:pt x="1065" y="4"/>
                    </a:lnTo>
                    <a:lnTo>
                      <a:pt x="1065" y="2"/>
                    </a:lnTo>
                    <a:lnTo>
                      <a:pt x="1063" y="0"/>
                    </a:lnTo>
                    <a:lnTo>
                      <a:pt x="1051" y="0"/>
                    </a:lnTo>
                    <a:lnTo>
                      <a:pt x="1051" y="0"/>
                    </a:lnTo>
                    <a:lnTo>
                      <a:pt x="1049" y="2"/>
                    </a:lnTo>
                    <a:lnTo>
                      <a:pt x="1048" y="4"/>
                    </a:lnTo>
                    <a:lnTo>
                      <a:pt x="1048" y="4"/>
                    </a:lnTo>
                    <a:lnTo>
                      <a:pt x="1049" y="5"/>
                    </a:lnTo>
                    <a:lnTo>
                      <a:pt x="1051" y="5"/>
                    </a:lnTo>
                    <a:lnTo>
                      <a:pt x="1051" y="5"/>
                    </a:lnTo>
                    <a:close/>
                    <a:moveTo>
                      <a:pt x="1025" y="5"/>
                    </a:moveTo>
                    <a:lnTo>
                      <a:pt x="1037" y="5"/>
                    </a:lnTo>
                    <a:lnTo>
                      <a:pt x="1037" y="5"/>
                    </a:lnTo>
                    <a:lnTo>
                      <a:pt x="1039" y="5"/>
                    </a:lnTo>
                    <a:lnTo>
                      <a:pt x="1041" y="4"/>
                    </a:lnTo>
                    <a:lnTo>
                      <a:pt x="1041" y="4"/>
                    </a:lnTo>
                    <a:lnTo>
                      <a:pt x="1039" y="2"/>
                    </a:lnTo>
                    <a:lnTo>
                      <a:pt x="1037" y="0"/>
                    </a:lnTo>
                    <a:lnTo>
                      <a:pt x="1025" y="0"/>
                    </a:lnTo>
                    <a:lnTo>
                      <a:pt x="1025" y="0"/>
                    </a:lnTo>
                    <a:lnTo>
                      <a:pt x="1023" y="2"/>
                    </a:lnTo>
                    <a:lnTo>
                      <a:pt x="1021" y="4"/>
                    </a:lnTo>
                    <a:lnTo>
                      <a:pt x="1021" y="4"/>
                    </a:lnTo>
                    <a:lnTo>
                      <a:pt x="1023" y="5"/>
                    </a:lnTo>
                    <a:lnTo>
                      <a:pt x="1025" y="5"/>
                    </a:lnTo>
                    <a:lnTo>
                      <a:pt x="1025" y="5"/>
                    </a:lnTo>
                    <a:close/>
                    <a:moveTo>
                      <a:pt x="998" y="5"/>
                    </a:moveTo>
                    <a:lnTo>
                      <a:pt x="1011" y="5"/>
                    </a:lnTo>
                    <a:lnTo>
                      <a:pt x="1011" y="5"/>
                    </a:lnTo>
                    <a:lnTo>
                      <a:pt x="1012" y="5"/>
                    </a:lnTo>
                    <a:lnTo>
                      <a:pt x="1014" y="4"/>
                    </a:lnTo>
                    <a:lnTo>
                      <a:pt x="1014" y="4"/>
                    </a:lnTo>
                    <a:lnTo>
                      <a:pt x="1012" y="2"/>
                    </a:lnTo>
                    <a:lnTo>
                      <a:pt x="1011" y="0"/>
                    </a:lnTo>
                    <a:lnTo>
                      <a:pt x="998" y="0"/>
                    </a:lnTo>
                    <a:lnTo>
                      <a:pt x="998" y="0"/>
                    </a:lnTo>
                    <a:lnTo>
                      <a:pt x="996" y="2"/>
                    </a:lnTo>
                    <a:lnTo>
                      <a:pt x="995" y="4"/>
                    </a:lnTo>
                    <a:lnTo>
                      <a:pt x="995" y="4"/>
                    </a:lnTo>
                    <a:lnTo>
                      <a:pt x="996" y="5"/>
                    </a:lnTo>
                    <a:lnTo>
                      <a:pt x="998" y="5"/>
                    </a:lnTo>
                    <a:lnTo>
                      <a:pt x="998" y="5"/>
                    </a:lnTo>
                    <a:close/>
                    <a:moveTo>
                      <a:pt x="972" y="5"/>
                    </a:moveTo>
                    <a:lnTo>
                      <a:pt x="984" y="5"/>
                    </a:lnTo>
                    <a:lnTo>
                      <a:pt x="984" y="5"/>
                    </a:lnTo>
                    <a:lnTo>
                      <a:pt x="986" y="5"/>
                    </a:lnTo>
                    <a:lnTo>
                      <a:pt x="988" y="4"/>
                    </a:lnTo>
                    <a:lnTo>
                      <a:pt x="988" y="4"/>
                    </a:lnTo>
                    <a:lnTo>
                      <a:pt x="986" y="2"/>
                    </a:lnTo>
                    <a:lnTo>
                      <a:pt x="984" y="0"/>
                    </a:lnTo>
                    <a:lnTo>
                      <a:pt x="972" y="0"/>
                    </a:lnTo>
                    <a:lnTo>
                      <a:pt x="972" y="0"/>
                    </a:lnTo>
                    <a:lnTo>
                      <a:pt x="970" y="2"/>
                    </a:lnTo>
                    <a:lnTo>
                      <a:pt x="970" y="4"/>
                    </a:lnTo>
                    <a:lnTo>
                      <a:pt x="970" y="4"/>
                    </a:lnTo>
                    <a:lnTo>
                      <a:pt x="970" y="5"/>
                    </a:lnTo>
                    <a:lnTo>
                      <a:pt x="972" y="5"/>
                    </a:lnTo>
                    <a:lnTo>
                      <a:pt x="972" y="5"/>
                    </a:lnTo>
                    <a:close/>
                    <a:moveTo>
                      <a:pt x="945" y="5"/>
                    </a:moveTo>
                    <a:lnTo>
                      <a:pt x="959" y="5"/>
                    </a:lnTo>
                    <a:lnTo>
                      <a:pt x="959" y="5"/>
                    </a:lnTo>
                    <a:lnTo>
                      <a:pt x="961" y="5"/>
                    </a:lnTo>
                    <a:lnTo>
                      <a:pt x="961" y="4"/>
                    </a:lnTo>
                    <a:lnTo>
                      <a:pt x="961" y="4"/>
                    </a:lnTo>
                    <a:lnTo>
                      <a:pt x="961" y="2"/>
                    </a:lnTo>
                    <a:lnTo>
                      <a:pt x="959" y="0"/>
                    </a:lnTo>
                    <a:lnTo>
                      <a:pt x="945" y="0"/>
                    </a:lnTo>
                    <a:lnTo>
                      <a:pt x="945" y="0"/>
                    </a:lnTo>
                    <a:lnTo>
                      <a:pt x="944" y="2"/>
                    </a:lnTo>
                    <a:lnTo>
                      <a:pt x="944" y="4"/>
                    </a:lnTo>
                    <a:lnTo>
                      <a:pt x="944" y="4"/>
                    </a:lnTo>
                    <a:lnTo>
                      <a:pt x="944" y="5"/>
                    </a:lnTo>
                    <a:lnTo>
                      <a:pt x="945" y="5"/>
                    </a:lnTo>
                    <a:lnTo>
                      <a:pt x="945" y="5"/>
                    </a:lnTo>
                    <a:close/>
                    <a:moveTo>
                      <a:pt x="919" y="5"/>
                    </a:moveTo>
                    <a:lnTo>
                      <a:pt x="933" y="5"/>
                    </a:lnTo>
                    <a:lnTo>
                      <a:pt x="933" y="5"/>
                    </a:lnTo>
                    <a:lnTo>
                      <a:pt x="935" y="5"/>
                    </a:lnTo>
                    <a:lnTo>
                      <a:pt x="935" y="4"/>
                    </a:lnTo>
                    <a:lnTo>
                      <a:pt x="935" y="4"/>
                    </a:lnTo>
                    <a:lnTo>
                      <a:pt x="935" y="2"/>
                    </a:lnTo>
                    <a:lnTo>
                      <a:pt x="933" y="0"/>
                    </a:lnTo>
                    <a:lnTo>
                      <a:pt x="919" y="0"/>
                    </a:lnTo>
                    <a:lnTo>
                      <a:pt x="919" y="0"/>
                    </a:lnTo>
                    <a:lnTo>
                      <a:pt x="917" y="2"/>
                    </a:lnTo>
                    <a:lnTo>
                      <a:pt x="917" y="4"/>
                    </a:lnTo>
                    <a:lnTo>
                      <a:pt x="917" y="4"/>
                    </a:lnTo>
                    <a:lnTo>
                      <a:pt x="917" y="5"/>
                    </a:lnTo>
                    <a:lnTo>
                      <a:pt x="919" y="5"/>
                    </a:lnTo>
                    <a:lnTo>
                      <a:pt x="919" y="5"/>
                    </a:lnTo>
                    <a:close/>
                    <a:moveTo>
                      <a:pt x="892" y="5"/>
                    </a:moveTo>
                    <a:lnTo>
                      <a:pt x="907" y="5"/>
                    </a:lnTo>
                    <a:lnTo>
                      <a:pt x="907" y="5"/>
                    </a:lnTo>
                    <a:lnTo>
                      <a:pt x="908" y="5"/>
                    </a:lnTo>
                    <a:lnTo>
                      <a:pt x="908" y="4"/>
                    </a:lnTo>
                    <a:lnTo>
                      <a:pt x="908" y="4"/>
                    </a:lnTo>
                    <a:lnTo>
                      <a:pt x="908" y="2"/>
                    </a:lnTo>
                    <a:lnTo>
                      <a:pt x="907" y="0"/>
                    </a:lnTo>
                    <a:lnTo>
                      <a:pt x="892" y="0"/>
                    </a:lnTo>
                    <a:lnTo>
                      <a:pt x="892" y="0"/>
                    </a:lnTo>
                    <a:lnTo>
                      <a:pt x="891" y="2"/>
                    </a:lnTo>
                    <a:lnTo>
                      <a:pt x="891" y="4"/>
                    </a:lnTo>
                    <a:lnTo>
                      <a:pt x="891" y="4"/>
                    </a:lnTo>
                    <a:lnTo>
                      <a:pt x="891" y="5"/>
                    </a:lnTo>
                    <a:lnTo>
                      <a:pt x="892" y="5"/>
                    </a:lnTo>
                    <a:lnTo>
                      <a:pt x="892" y="5"/>
                    </a:lnTo>
                    <a:close/>
                    <a:moveTo>
                      <a:pt x="868" y="5"/>
                    </a:moveTo>
                    <a:lnTo>
                      <a:pt x="880" y="5"/>
                    </a:lnTo>
                    <a:lnTo>
                      <a:pt x="880" y="5"/>
                    </a:lnTo>
                    <a:lnTo>
                      <a:pt x="882" y="5"/>
                    </a:lnTo>
                    <a:lnTo>
                      <a:pt x="884" y="4"/>
                    </a:lnTo>
                    <a:lnTo>
                      <a:pt x="884" y="4"/>
                    </a:lnTo>
                    <a:lnTo>
                      <a:pt x="882" y="2"/>
                    </a:lnTo>
                    <a:lnTo>
                      <a:pt x="880" y="0"/>
                    </a:lnTo>
                    <a:lnTo>
                      <a:pt x="868" y="0"/>
                    </a:lnTo>
                    <a:lnTo>
                      <a:pt x="868" y="0"/>
                    </a:lnTo>
                    <a:lnTo>
                      <a:pt x="866" y="2"/>
                    </a:lnTo>
                    <a:lnTo>
                      <a:pt x="864" y="4"/>
                    </a:lnTo>
                    <a:lnTo>
                      <a:pt x="864" y="4"/>
                    </a:lnTo>
                    <a:lnTo>
                      <a:pt x="866" y="5"/>
                    </a:lnTo>
                    <a:lnTo>
                      <a:pt x="868" y="5"/>
                    </a:lnTo>
                    <a:lnTo>
                      <a:pt x="868" y="5"/>
                    </a:lnTo>
                    <a:close/>
                    <a:moveTo>
                      <a:pt x="841" y="5"/>
                    </a:moveTo>
                    <a:lnTo>
                      <a:pt x="854" y="5"/>
                    </a:lnTo>
                    <a:lnTo>
                      <a:pt x="854" y="5"/>
                    </a:lnTo>
                    <a:lnTo>
                      <a:pt x="855" y="5"/>
                    </a:lnTo>
                    <a:lnTo>
                      <a:pt x="857" y="4"/>
                    </a:lnTo>
                    <a:lnTo>
                      <a:pt x="857" y="4"/>
                    </a:lnTo>
                    <a:lnTo>
                      <a:pt x="855" y="2"/>
                    </a:lnTo>
                    <a:lnTo>
                      <a:pt x="854" y="0"/>
                    </a:lnTo>
                    <a:lnTo>
                      <a:pt x="841" y="0"/>
                    </a:lnTo>
                    <a:lnTo>
                      <a:pt x="841" y="0"/>
                    </a:lnTo>
                    <a:lnTo>
                      <a:pt x="840" y="2"/>
                    </a:lnTo>
                    <a:lnTo>
                      <a:pt x="838" y="4"/>
                    </a:lnTo>
                    <a:lnTo>
                      <a:pt x="838" y="4"/>
                    </a:lnTo>
                    <a:lnTo>
                      <a:pt x="840" y="5"/>
                    </a:lnTo>
                    <a:lnTo>
                      <a:pt x="841" y="5"/>
                    </a:lnTo>
                    <a:lnTo>
                      <a:pt x="841" y="5"/>
                    </a:lnTo>
                    <a:close/>
                    <a:moveTo>
                      <a:pt x="815" y="5"/>
                    </a:moveTo>
                    <a:lnTo>
                      <a:pt x="827" y="5"/>
                    </a:lnTo>
                    <a:lnTo>
                      <a:pt x="827" y="5"/>
                    </a:lnTo>
                    <a:lnTo>
                      <a:pt x="829" y="5"/>
                    </a:lnTo>
                    <a:lnTo>
                      <a:pt x="831" y="4"/>
                    </a:lnTo>
                    <a:lnTo>
                      <a:pt x="831" y="4"/>
                    </a:lnTo>
                    <a:lnTo>
                      <a:pt x="829" y="2"/>
                    </a:lnTo>
                    <a:lnTo>
                      <a:pt x="827" y="0"/>
                    </a:lnTo>
                    <a:lnTo>
                      <a:pt x="815" y="0"/>
                    </a:lnTo>
                    <a:lnTo>
                      <a:pt x="815" y="0"/>
                    </a:lnTo>
                    <a:lnTo>
                      <a:pt x="813" y="2"/>
                    </a:lnTo>
                    <a:lnTo>
                      <a:pt x="811" y="4"/>
                    </a:lnTo>
                    <a:lnTo>
                      <a:pt x="811" y="4"/>
                    </a:lnTo>
                    <a:lnTo>
                      <a:pt x="813" y="5"/>
                    </a:lnTo>
                    <a:lnTo>
                      <a:pt x="815" y="5"/>
                    </a:lnTo>
                    <a:lnTo>
                      <a:pt x="815" y="5"/>
                    </a:lnTo>
                    <a:close/>
                    <a:moveTo>
                      <a:pt x="788" y="5"/>
                    </a:moveTo>
                    <a:lnTo>
                      <a:pt x="801" y="5"/>
                    </a:lnTo>
                    <a:lnTo>
                      <a:pt x="801" y="5"/>
                    </a:lnTo>
                    <a:lnTo>
                      <a:pt x="804" y="5"/>
                    </a:lnTo>
                    <a:lnTo>
                      <a:pt x="804" y="4"/>
                    </a:lnTo>
                    <a:lnTo>
                      <a:pt x="804" y="4"/>
                    </a:lnTo>
                    <a:lnTo>
                      <a:pt x="804" y="2"/>
                    </a:lnTo>
                    <a:lnTo>
                      <a:pt x="801" y="0"/>
                    </a:lnTo>
                    <a:lnTo>
                      <a:pt x="788" y="0"/>
                    </a:lnTo>
                    <a:lnTo>
                      <a:pt x="788" y="0"/>
                    </a:lnTo>
                    <a:lnTo>
                      <a:pt x="787" y="2"/>
                    </a:lnTo>
                    <a:lnTo>
                      <a:pt x="787" y="4"/>
                    </a:lnTo>
                    <a:lnTo>
                      <a:pt x="787" y="4"/>
                    </a:lnTo>
                    <a:lnTo>
                      <a:pt x="787" y="5"/>
                    </a:lnTo>
                    <a:lnTo>
                      <a:pt x="788" y="5"/>
                    </a:lnTo>
                    <a:lnTo>
                      <a:pt x="788" y="5"/>
                    </a:lnTo>
                    <a:close/>
                    <a:moveTo>
                      <a:pt x="762" y="5"/>
                    </a:moveTo>
                    <a:lnTo>
                      <a:pt x="776" y="5"/>
                    </a:lnTo>
                    <a:lnTo>
                      <a:pt x="776" y="5"/>
                    </a:lnTo>
                    <a:lnTo>
                      <a:pt x="778" y="5"/>
                    </a:lnTo>
                    <a:lnTo>
                      <a:pt x="778" y="4"/>
                    </a:lnTo>
                    <a:lnTo>
                      <a:pt x="778" y="4"/>
                    </a:lnTo>
                    <a:lnTo>
                      <a:pt x="778" y="2"/>
                    </a:lnTo>
                    <a:lnTo>
                      <a:pt x="776" y="0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760" y="2"/>
                    </a:lnTo>
                    <a:lnTo>
                      <a:pt x="760" y="4"/>
                    </a:lnTo>
                    <a:lnTo>
                      <a:pt x="760" y="4"/>
                    </a:lnTo>
                    <a:lnTo>
                      <a:pt x="760" y="5"/>
                    </a:lnTo>
                    <a:lnTo>
                      <a:pt x="762" y="5"/>
                    </a:lnTo>
                    <a:lnTo>
                      <a:pt x="762" y="5"/>
                    </a:lnTo>
                    <a:close/>
                    <a:moveTo>
                      <a:pt x="736" y="5"/>
                    </a:moveTo>
                    <a:lnTo>
                      <a:pt x="750" y="5"/>
                    </a:lnTo>
                    <a:lnTo>
                      <a:pt x="750" y="5"/>
                    </a:lnTo>
                    <a:lnTo>
                      <a:pt x="751" y="5"/>
                    </a:lnTo>
                    <a:lnTo>
                      <a:pt x="751" y="4"/>
                    </a:lnTo>
                    <a:lnTo>
                      <a:pt x="751" y="4"/>
                    </a:lnTo>
                    <a:lnTo>
                      <a:pt x="751" y="2"/>
                    </a:lnTo>
                    <a:lnTo>
                      <a:pt x="750" y="0"/>
                    </a:lnTo>
                    <a:lnTo>
                      <a:pt x="736" y="0"/>
                    </a:lnTo>
                    <a:lnTo>
                      <a:pt x="736" y="0"/>
                    </a:lnTo>
                    <a:lnTo>
                      <a:pt x="734" y="2"/>
                    </a:lnTo>
                    <a:lnTo>
                      <a:pt x="734" y="4"/>
                    </a:lnTo>
                    <a:lnTo>
                      <a:pt x="734" y="4"/>
                    </a:lnTo>
                    <a:lnTo>
                      <a:pt x="734" y="5"/>
                    </a:lnTo>
                    <a:lnTo>
                      <a:pt x="736" y="5"/>
                    </a:lnTo>
                    <a:lnTo>
                      <a:pt x="736" y="5"/>
                    </a:lnTo>
                    <a:close/>
                    <a:moveTo>
                      <a:pt x="709" y="5"/>
                    </a:moveTo>
                    <a:lnTo>
                      <a:pt x="723" y="5"/>
                    </a:lnTo>
                    <a:lnTo>
                      <a:pt x="723" y="5"/>
                    </a:lnTo>
                    <a:lnTo>
                      <a:pt x="725" y="5"/>
                    </a:lnTo>
                    <a:lnTo>
                      <a:pt x="725" y="4"/>
                    </a:lnTo>
                    <a:lnTo>
                      <a:pt x="725" y="4"/>
                    </a:lnTo>
                    <a:lnTo>
                      <a:pt x="725" y="2"/>
                    </a:lnTo>
                    <a:lnTo>
                      <a:pt x="723" y="0"/>
                    </a:lnTo>
                    <a:lnTo>
                      <a:pt x="709" y="0"/>
                    </a:lnTo>
                    <a:lnTo>
                      <a:pt x="709" y="0"/>
                    </a:lnTo>
                    <a:lnTo>
                      <a:pt x="707" y="2"/>
                    </a:lnTo>
                    <a:lnTo>
                      <a:pt x="707" y="4"/>
                    </a:lnTo>
                    <a:lnTo>
                      <a:pt x="707" y="4"/>
                    </a:lnTo>
                    <a:lnTo>
                      <a:pt x="707" y="5"/>
                    </a:lnTo>
                    <a:lnTo>
                      <a:pt x="709" y="5"/>
                    </a:lnTo>
                    <a:lnTo>
                      <a:pt x="709" y="5"/>
                    </a:lnTo>
                    <a:close/>
                    <a:moveTo>
                      <a:pt x="684" y="5"/>
                    </a:moveTo>
                    <a:lnTo>
                      <a:pt x="697" y="5"/>
                    </a:lnTo>
                    <a:lnTo>
                      <a:pt x="697" y="5"/>
                    </a:lnTo>
                    <a:lnTo>
                      <a:pt x="698" y="5"/>
                    </a:lnTo>
                    <a:lnTo>
                      <a:pt x="700" y="4"/>
                    </a:lnTo>
                    <a:lnTo>
                      <a:pt x="700" y="4"/>
                    </a:lnTo>
                    <a:lnTo>
                      <a:pt x="698" y="2"/>
                    </a:lnTo>
                    <a:lnTo>
                      <a:pt x="697" y="0"/>
                    </a:lnTo>
                    <a:lnTo>
                      <a:pt x="684" y="0"/>
                    </a:lnTo>
                    <a:lnTo>
                      <a:pt x="684" y="0"/>
                    </a:lnTo>
                    <a:lnTo>
                      <a:pt x="683" y="2"/>
                    </a:lnTo>
                    <a:lnTo>
                      <a:pt x="681" y="4"/>
                    </a:lnTo>
                    <a:lnTo>
                      <a:pt x="681" y="4"/>
                    </a:lnTo>
                    <a:lnTo>
                      <a:pt x="683" y="5"/>
                    </a:lnTo>
                    <a:lnTo>
                      <a:pt x="684" y="5"/>
                    </a:lnTo>
                    <a:lnTo>
                      <a:pt x="684" y="5"/>
                    </a:lnTo>
                    <a:close/>
                    <a:moveTo>
                      <a:pt x="658" y="5"/>
                    </a:moveTo>
                    <a:lnTo>
                      <a:pt x="670" y="5"/>
                    </a:lnTo>
                    <a:lnTo>
                      <a:pt x="670" y="5"/>
                    </a:lnTo>
                    <a:lnTo>
                      <a:pt x="672" y="5"/>
                    </a:lnTo>
                    <a:lnTo>
                      <a:pt x="674" y="4"/>
                    </a:lnTo>
                    <a:lnTo>
                      <a:pt x="674" y="4"/>
                    </a:lnTo>
                    <a:lnTo>
                      <a:pt x="672" y="2"/>
                    </a:lnTo>
                    <a:lnTo>
                      <a:pt x="670" y="0"/>
                    </a:lnTo>
                    <a:lnTo>
                      <a:pt x="658" y="0"/>
                    </a:lnTo>
                    <a:lnTo>
                      <a:pt x="658" y="0"/>
                    </a:lnTo>
                    <a:lnTo>
                      <a:pt x="656" y="2"/>
                    </a:lnTo>
                    <a:lnTo>
                      <a:pt x="654" y="4"/>
                    </a:lnTo>
                    <a:lnTo>
                      <a:pt x="654" y="4"/>
                    </a:lnTo>
                    <a:lnTo>
                      <a:pt x="656" y="5"/>
                    </a:lnTo>
                    <a:lnTo>
                      <a:pt x="658" y="5"/>
                    </a:lnTo>
                    <a:lnTo>
                      <a:pt x="658" y="5"/>
                    </a:lnTo>
                    <a:close/>
                    <a:moveTo>
                      <a:pt x="631" y="5"/>
                    </a:moveTo>
                    <a:lnTo>
                      <a:pt x="644" y="5"/>
                    </a:lnTo>
                    <a:lnTo>
                      <a:pt x="644" y="5"/>
                    </a:lnTo>
                    <a:lnTo>
                      <a:pt x="646" y="5"/>
                    </a:lnTo>
                    <a:lnTo>
                      <a:pt x="647" y="4"/>
                    </a:lnTo>
                    <a:lnTo>
                      <a:pt x="647" y="4"/>
                    </a:lnTo>
                    <a:lnTo>
                      <a:pt x="646" y="2"/>
                    </a:lnTo>
                    <a:lnTo>
                      <a:pt x="644" y="0"/>
                    </a:lnTo>
                    <a:lnTo>
                      <a:pt x="631" y="0"/>
                    </a:lnTo>
                    <a:lnTo>
                      <a:pt x="631" y="0"/>
                    </a:lnTo>
                    <a:lnTo>
                      <a:pt x="630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30" y="5"/>
                    </a:lnTo>
                    <a:lnTo>
                      <a:pt x="631" y="5"/>
                    </a:lnTo>
                    <a:lnTo>
                      <a:pt x="631" y="5"/>
                    </a:lnTo>
                    <a:close/>
                    <a:moveTo>
                      <a:pt x="605" y="5"/>
                    </a:moveTo>
                    <a:lnTo>
                      <a:pt x="617" y="5"/>
                    </a:lnTo>
                    <a:lnTo>
                      <a:pt x="617" y="5"/>
                    </a:lnTo>
                    <a:lnTo>
                      <a:pt x="621" y="5"/>
                    </a:lnTo>
                    <a:lnTo>
                      <a:pt x="621" y="4"/>
                    </a:lnTo>
                    <a:lnTo>
                      <a:pt x="621" y="4"/>
                    </a:lnTo>
                    <a:lnTo>
                      <a:pt x="621" y="2"/>
                    </a:lnTo>
                    <a:lnTo>
                      <a:pt x="617" y="0"/>
                    </a:lnTo>
                    <a:lnTo>
                      <a:pt x="605" y="0"/>
                    </a:lnTo>
                    <a:lnTo>
                      <a:pt x="605" y="0"/>
                    </a:lnTo>
                    <a:lnTo>
                      <a:pt x="603" y="2"/>
                    </a:lnTo>
                    <a:lnTo>
                      <a:pt x="603" y="4"/>
                    </a:lnTo>
                    <a:lnTo>
                      <a:pt x="603" y="4"/>
                    </a:lnTo>
                    <a:lnTo>
                      <a:pt x="603" y="5"/>
                    </a:lnTo>
                    <a:lnTo>
                      <a:pt x="605" y="5"/>
                    </a:lnTo>
                    <a:lnTo>
                      <a:pt x="605" y="5"/>
                    </a:lnTo>
                    <a:close/>
                    <a:moveTo>
                      <a:pt x="579" y="5"/>
                    </a:moveTo>
                    <a:lnTo>
                      <a:pt x="593" y="5"/>
                    </a:lnTo>
                    <a:lnTo>
                      <a:pt x="593" y="5"/>
                    </a:lnTo>
                    <a:lnTo>
                      <a:pt x="594" y="5"/>
                    </a:lnTo>
                    <a:lnTo>
                      <a:pt x="594" y="4"/>
                    </a:lnTo>
                    <a:lnTo>
                      <a:pt x="594" y="4"/>
                    </a:lnTo>
                    <a:lnTo>
                      <a:pt x="594" y="2"/>
                    </a:lnTo>
                    <a:lnTo>
                      <a:pt x="593" y="0"/>
                    </a:lnTo>
                    <a:lnTo>
                      <a:pt x="579" y="0"/>
                    </a:lnTo>
                    <a:lnTo>
                      <a:pt x="579" y="0"/>
                    </a:lnTo>
                    <a:lnTo>
                      <a:pt x="577" y="2"/>
                    </a:lnTo>
                    <a:lnTo>
                      <a:pt x="577" y="4"/>
                    </a:lnTo>
                    <a:lnTo>
                      <a:pt x="577" y="4"/>
                    </a:lnTo>
                    <a:lnTo>
                      <a:pt x="577" y="5"/>
                    </a:lnTo>
                    <a:lnTo>
                      <a:pt x="579" y="5"/>
                    </a:lnTo>
                    <a:lnTo>
                      <a:pt x="579" y="5"/>
                    </a:lnTo>
                    <a:close/>
                    <a:moveTo>
                      <a:pt x="552" y="5"/>
                    </a:moveTo>
                    <a:lnTo>
                      <a:pt x="566" y="5"/>
                    </a:lnTo>
                    <a:lnTo>
                      <a:pt x="566" y="5"/>
                    </a:lnTo>
                    <a:lnTo>
                      <a:pt x="568" y="5"/>
                    </a:lnTo>
                    <a:lnTo>
                      <a:pt x="568" y="4"/>
                    </a:lnTo>
                    <a:lnTo>
                      <a:pt x="568" y="4"/>
                    </a:lnTo>
                    <a:lnTo>
                      <a:pt x="568" y="2"/>
                    </a:lnTo>
                    <a:lnTo>
                      <a:pt x="566" y="0"/>
                    </a:lnTo>
                    <a:lnTo>
                      <a:pt x="552" y="0"/>
                    </a:lnTo>
                    <a:lnTo>
                      <a:pt x="552" y="0"/>
                    </a:lnTo>
                    <a:lnTo>
                      <a:pt x="550" y="2"/>
                    </a:lnTo>
                    <a:lnTo>
                      <a:pt x="550" y="4"/>
                    </a:lnTo>
                    <a:lnTo>
                      <a:pt x="550" y="4"/>
                    </a:lnTo>
                    <a:lnTo>
                      <a:pt x="550" y="5"/>
                    </a:lnTo>
                    <a:lnTo>
                      <a:pt x="552" y="5"/>
                    </a:lnTo>
                    <a:lnTo>
                      <a:pt x="552" y="5"/>
                    </a:lnTo>
                    <a:close/>
                    <a:moveTo>
                      <a:pt x="526" y="5"/>
                    </a:moveTo>
                    <a:lnTo>
                      <a:pt x="540" y="5"/>
                    </a:lnTo>
                    <a:lnTo>
                      <a:pt x="540" y="5"/>
                    </a:lnTo>
                    <a:lnTo>
                      <a:pt x="542" y="5"/>
                    </a:lnTo>
                    <a:lnTo>
                      <a:pt x="542" y="4"/>
                    </a:lnTo>
                    <a:lnTo>
                      <a:pt x="542" y="4"/>
                    </a:lnTo>
                    <a:lnTo>
                      <a:pt x="542" y="2"/>
                    </a:lnTo>
                    <a:lnTo>
                      <a:pt x="540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524" y="2"/>
                    </a:lnTo>
                    <a:lnTo>
                      <a:pt x="524" y="4"/>
                    </a:lnTo>
                    <a:lnTo>
                      <a:pt x="524" y="4"/>
                    </a:lnTo>
                    <a:lnTo>
                      <a:pt x="524" y="5"/>
                    </a:lnTo>
                    <a:lnTo>
                      <a:pt x="526" y="5"/>
                    </a:lnTo>
                    <a:lnTo>
                      <a:pt x="526" y="5"/>
                    </a:lnTo>
                    <a:close/>
                    <a:moveTo>
                      <a:pt x="501" y="5"/>
                    </a:moveTo>
                    <a:lnTo>
                      <a:pt x="513" y="5"/>
                    </a:lnTo>
                    <a:lnTo>
                      <a:pt x="513" y="5"/>
                    </a:lnTo>
                    <a:lnTo>
                      <a:pt x="515" y="5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2"/>
                    </a:lnTo>
                    <a:lnTo>
                      <a:pt x="513" y="0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499" y="2"/>
                    </a:lnTo>
                    <a:lnTo>
                      <a:pt x="497" y="4"/>
                    </a:lnTo>
                    <a:lnTo>
                      <a:pt x="497" y="4"/>
                    </a:lnTo>
                    <a:lnTo>
                      <a:pt x="499" y="5"/>
                    </a:lnTo>
                    <a:lnTo>
                      <a:pt x="501" y="5"/>
                    </a:lnTo>
                    <a:lnTo>
                      <a:pt x="501" y="5"/>
                    </a:lnTo>
                    <a:close/>
                    <a:moveTo>
                      <a:pt x="475" y="5"/>
                    </a:moveTo>
                    <a:lnTo>
                      <a:pt x="487" y="5"/>
                    </a:lnTo>
                    <a:lnTo>
                      <a:pt x="487" y="5"/>
                    </a:lnTo>
                    <a:lnTo>
                      <a:pt x="489" y="5"/>
                    </a:lnTo>
                    <a:lnTo>
                      <a:pt x="490" y="4"/>
                    </a:lnTo>
                    <a:lnTo>
                      <a:pt x="490" y="4"/>
                    </a:lnTo>
                    <a:lnTo>
                      <a:pt x="489" y="2"/>
                    </a:lnTo>
                    <a:lnTo>
                      <a:pt x="487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3" y="2"/>
                    </a:lnTo>
                    <a:lnTo>
                      <a:pt x="471" y="4"/>
                    </a:lnTo>
                    <a:lnTo>
                      <a:pt x="471" y="4"/>
                    </a:lnTo>
                    <a:lnTo>
                      <a:pt x="473" y="5"/>
                    </a:lnTo>
                    <a:lnTo>
                      <a:pt x="475" y="5"/>
                    </a:lnTo>
                    <a:lnTo>
                      <a:pt x="475" y="5"/>
                    </a:lnTo>
                    <a:close/>
                    <a:moveTo>
                      <a:pt x="448" y="5"/>
                    </a:moveTo>
                    <a:lnTo>
                      <a:pt x="460" y="5"/>
                    </a:lnTo>
                    <a:lnTo>
                      <a:pt x="460" y="5"/>
                    </a:lnTo>
                    <a:lnTo>
                      <a:pt x="462" y="5"/>
                    </a:lnTo>
                    <a:lnTo>
                      <a:pt x="464" y="4"/>
                    </a:lnTo>
                    <a:lnTo>
                      <a:pt x="464" y="4"/>
                    </a:lnTo>
                    <a:lnTo>
                      <a:pt x="462" y="2"/>
                    </a:lnTo>
                    <a:lnTo>
                      <a:pt x="460" y="0"/>
                    </a:lnTo>
                    <a:lnTo>
                      <a:pt x="448" y="0"/>
                    </a:lnTo>
                    <a:lnTo>
                      <a:pt x="448" y="0"/>
                    </a:lnTo>
                    <a:lnTo>
                      <a:pt x="446" y="2"/>
                    </a:lnTo>
                    <a:lnTo>
                      <a:pt x="445" y="4"/>
                    </a:lnTo>
                    <a:lnTo>
                      <a:pt x="445" y="4"/>
                    </a:lnTo>
                    <a:lnTo>
                      <a:pt x="446" y="5"/>
                    </a:lnTo>
                    <a:lnTo>
                      <a:pt x="448" y="5"/>
                    </a:lnTo>
                    <a:lnTo>
                      <a:pt x="448" y="5"/>
                    </a:lnTo>
                    <a:close/>
                    <a:moveTo>
                      <a:pt x="422" y="5"/>
                    </a:moveTo>
                    <a:lnTo>
                      <a:pt x="434" y="5"/>
                    </a:lnTo>
                    <a:lnTo>
                      <a:pt x="434" y="5"/>
                    </a:lnTo>
                    <a:lnTo>
                      <a:pt x="438" y="5"/>
                    </a:lnTo>
                    <a:lnTo>
                      <a:pt x="438" y="4"/>
                    </a:lnTo>
                    <a:lnTo>
                      <a:pt x="438" y="4"/>
                    </a:lnTo>
                    <a:lnTo>
                      <a:pt x="438" y="2"/>
                    </a:lnTo>
                    <a:lnTo>
                      <a:pt x="434" y="0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20" y="2"/>
                    </a:lnTo>
                    <a:lnTo>
                      <a:pt x="420" y="4"/>
                    </a:lnTo>
                    <a:lnTo>
                      <a:pt x="420" y="4"/>
                    </a:lnTo>
                    <a:lnTo>
                      <a:pt x="420" y="5"/>
                    </a:lnTo>
                    <a:lnTo>
                      <a:pt x="422" y="5"/>
                    </a:lnTo>
                    <a:lnTo>
                      <a:pt x="422" y="5"/>
                    </a:lnTo>
                    <a:close/>
                    <a:moveTo>
                      <a:pt x="395" y="5"/>
                    </a:moveTo>
                    <a:lnTo>
                      <a:pt x="409" y="5"/>
                    </a:lnTo>
                    <a:lnTo>
                      <a:pt x="409" y="5"/>
                    </a:lnTo>
                    <a:lnTo>
                      <a:pt x="411" y="5"/>
                    </a:lnTo>
                    <a:lnTo>
                      <a:pt x="411" y="4"/>
                    </a:lnTo>
                    <a:lnTo>
                      <a:pt x="411" y="4"/>
                    </a:lnTo>
                    <a:lnTo>
                      <a:pt x="411" y="2"/>
                    </a:lnTo>
                    <a:lnTo>
                      <a:pt x="409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3" y="5"/>
                    </a:lnTo>
                    <a:lnTo>
                      <a:pt x="395" y="5"/>
                    </a:lnTo>
                    <a:lnTo>
                      <a:pt x="395" y="5"/>
                    </a:lnTo>
                    <a:close/>
                    <a:moveTo>
                      <a:pt x="369" y="5"/>
                    </a:moveTo>
                    <a:lnTo>
                      <a:pt x="383" y="5"/>
                    </a:lnTo>
                    <a:lnTo>
                      <a:pt x="383" y="5"/>
                    </a:lnTo>
                    <a:lnTo>
                      <a:pt x="385" y="5"/>
                    </a:lnTo>
                    <a:lnTo>
                      <a:pt x="385" y="4"/>
                    </a:lnTo>
                    <a:lnTo>
                      <a:pt x="385" y="4"/>
                    </a:lnTo>
                    <a:lnTo>
                      <a:pt x="385" y="2"/>
                    </a:lnTo>
                    <a:lnTo>
                      <a:pt x="383" y="0"/>
                    </a:lnTo>
                    <a:lnTo>
                      <a:pt x="369" y="0"/>
                    </a:lnTo>
                    <a:lnTo>
                      <a:pt x="369" y="0"/>
                    </a:lnTo>
                    <a:lnTo>
                      <a:pt x="367" y="2"/>
                    </a:lnTo>
                    <a:lnTo>
                      <a:pt x="367" y="4"/>
                    </a:lnTo>
                    <a:lnTo>
                      <a:pt x="367" y="4"/>
                    </a:lnTo>
                    <a:lnTo>
                      <a:pt x="367" y="5"/>
                    </a:lnTo>
                    <a:lnTo>
                      <a:pt x="369" y="5"/>
                    </a:lnTo>
                    <a:lnTo>
                      <a:pt x="369" y="5"/>
                    </a:lnTo>
                    <a:close/>
                    <a:moveTo>
                      <a:pt x="342" y="5"/>
                    </a:moveTo>
                    <a:lnTo>
                      <a:pt x="356" y="5"/>
                    </a:lnTo>
                    <a:lnTo>
                      <a:pt x="356" y="5"/>
                    </a:lnTo>
                    <a:lnTo>
                      <a:pt x="358" y="5"/>
                    </a:lnTo>
                    <a:lnTo>
                      <a:pt x="358" y="4"/>
                    </a:lnTo>
                    <a:lnTo>
                      <a:pt x="358" y="4"/>
                    </a:lnTo>
                    <a:lnTo>
                      <a:pt x="358" y="2"/>
                    </a:lnTo>
                    <a:lnTo>
                      <a:pt x="356" y="0"/>
                    </a:lnTo>
                    <a:lnTo>
                      <a:pt x="342" y="0"/>
                    </a:lnTo>
                    <a:lnTo>
                      <a:pt x="342" y="0"/>
                    </a:lnTo>
                    <a:lnTo>
                      <a:pt x="341" y="2"/>
                    </a:lnTo>
                    <a:lnTo>
                      <a:pt x="341" y="4"/>
                    </a:lnTo>
                    <a:lnTo>
                      <a:pt x="341" y="4"/>
                    </a:lnTo>
                    <a:lnTo>
                      <a:pt x="341" y="5"/>
                    </a:lnTo>
                    <a:lnTo>
                      <a:pt x="342" y="5"/>
                    </a:lnTo>
                    <a:lnTo>
                      <a:pt x="342" y="5"/>
                    </a:lnTo>
                    <a:close/>
                    <a:moveTo>
                      <a:pt x="318" y="5"/>
                    </a:moveTo>
                    <a:lnTo>
                      <a:pt x="330" y="5"/>
                    </a:lnTo>
                    <a:lnTo>
                      <a:pt x="330" y="5"/>
                    </a:lnTo>
                    <a:lnTo>
                      <a:pt x="332" y="5"/>
                    </a:lnTo>
                    <a:lnTo>
                      <a:pt x="334" y="4"/>
                    </a:lnTo>
                    <a:lnTo>
                      <a:pt x="334" y="4"/>
                    </a:lnTo>
                    <a:lnTo>
                      <a:pt x="332" y="2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18" y="0"/>
                    </a:lnTo>
                    <a:lnTo>
                      <a:pt x="316" y="2"/>
                    </a:lnTo>
                    <a:lnTo>
                      <a:pt x="314" y="4"/>
                    </a:lnTo>
                    <a:lnTo>
                      <a:pt x="314" y="4"/>
                    </a:lnTo>
                    <a:lnTo>
                      <a:pt x="316" y="5"/>
                    </a:lnTo>
                    <a:lnTo>
                      <a:pt x="318" y="5"/>
                    </a:lnTo>
                    <a:lnTo>
                      <a:pt x="318" y="5"/>
                    </a:lnTo>
                    <a:close/>
                    <a:moveTo>
                      <a:pt x="291" y="5"/>
                    </a:moveTo>
                    <a:lnTo>
                      <a:pt x="304" y="5"/>
                    </a:lnTo>
                    <a:lnTo>
                      <a:pt x="304" y="5"/>
                    </a:lnTo>
                    <a:lnTo>
                      <a:pt x="305" y="5"/>
                    </a:lnTo>
                    <a:lnTo>
                      <a:pt x="307" y="4"/>
                    </a:lnTo>
                    <a:lnTo>
                      <a:pt x="307" y="4"/>
                    </a:lnTo>
                    <a:lnTo>
                      <a:pt x="305" y="2"/>
                    </a:lnTo>
                    <a:lnTo>
                      <a:pt x="304" y="0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289" y="2"/>
                    </a:lnTo>
                    <a:lnTo>
                      <a:pt x="288" y="4"/>
                    </a:lnTo>
                    <a:lnTo>
                      <a:pt x="288" y="4"/>
                    </a:lnTo>
                    <a:lnTo>
                      <a:pt x="289" y="5"/>
                    </a:lnTo>
                    <a:lnTo>
                      <a:pt x="291" y="5"/>
                    </a:lnTo>
                    <a:lnTo>
                      <a:pt x="291" y="5"/>
                    </a:lnTo>
                    <a:close/>
                    <a:moveTo>
                      <a:pt x="265" y="5"/>
                    </a:moveTo>
                    <a:lnTo>
                      <a:pt x="277" y="5"/>
                    </a:lnTo>
                    <a:lnTo>
                      <a:pt x="277" y="5"/>
                    </a:lnTo>
                    <a:lnTo>
                      <a:pt x="279" y="5"/>
                    </a:lnTo>
                    <a:lnTo>
                      <a:pt x="281" y="4"/>
                    </a:lnTo>
                    <a:lnTo>
                      <a:pt x="281" y="4"/>
                    </a:lnTo>
                    <a:lnTo>
                      <a:pt x="279" y="2"/>
                    </a:lnTo>
                    <a:lnTo>
                      <a:pt x="277" y="0"/>
                    </a:lnTo>
                    <a:lnTo>
                      <a:pt x="265" y="0"/>
                    </a:lnTo>
                    <a:lnTo>
                      <a:pt x="265" y="0"/>
                    </a:lnTo>
                    <a:lnTo>
                      <a:pt x="263" y="2"/>
                    </a:lnTo>
                    <a:lnTo>
                      <a:pt x="261" y="4"/>
                    </a:lnTo>
                    <a:lnTo>
                      <a:pt x="261" y="4"/>
                    </a:lnTo>
                    <a:lnTo>
                      <a:pt x="263" y="5"/>
                    </a:lnTo>
                    <a:lnTo>
                      <a:pt x="265" y="5"/>
                    </a:lnTo>
                    <a:lnTo>
                      <a:pt x="265" y="5"/>
                    </a:lnTo>
                    <a:close/>
                    <a:moveTo>
                      <a:pt x="238" y="5"/>
                    </a:moveTo>
                    <a:lnTo>
                      <a:pt x="252" y="5"/>
                    </a:lnTo>
                    <a:lnTo>
                      <a:pt x="252" y="5"/>
                    </a:lnTo>
                    <a:lnTo>
                      <a:pt x="254" y="5"/>
                    </a:lnTo>
                    <a:lnTo>
                      <a:pt x="254" y="4"/>
                    </a:lnTo>
                    <a:lnTo>
                      <a:pt x="254" y="4"/>
                    </a:lnTo>
                    <a:lnTo>
                      <a:pt x="254" y="2"/>
                    </a:lnTo>
                    <a:lnTo>
                      <a:pt x="252" y="0"/>
                    </a:lnTo>
                    <a:lnTo>
                      <a:pt x="238" y="0"/>
                    </a:lnTo>
                    <a:lnTo>
                      <a:pt x="238" y="0"/>
                    </a:lnTo>
                    <a:lnTo>
                      <a:pt x="237" y="2"/>
                    </a:lnTo>
                    <a:lnTo>
                      <a:pt x="237" y="4"/>
                    </a:lnTo>
                    <a:lnTo>
                      <a:pt x="237" y="4"/>
                    </a:lnTo>
                    <a:lnTo>
                      <a:pt x="237" y="5"/>
                    </a:lnTo>
                    <a:lnTo>
                      <a:pt x="238" y="5"/>
                    </a:lnTo>
                    <a:lnTo>
                      <a:pt x="238" y="5"/>
                    </a:lnTo>
                    <a:close/>
                    <a:moveTo>
                      <a:pt x="212" y="5"/>
                    </a:moveTo>
                    <a:lnTo>
                      <a:pt x="226" y="5"/>
                    </a:lnTo>
                    <a:lnTo>
                      <a:pt x="226" y="5"/>
                    </a:lnTo>
                    <a:lnTo>
                      <a:pt x="228" y="5"/>
                    </a:lnTo>
                    <a:lnTo>
                      <a:pt x="228" y="4"/>
                    </a:lnTo>
                    <a:lnTo>
                      <a:pt x="228" y="4"/>
                    </a:lnTo>
                    <a:lnTo>
                      <a:pt x="228" y="2"/>
                    </a:lnTo>
                    <a:lnTo>
                      <a:pt x="226" y="0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0" y="2"/>
                    </a:lnTo>
                    <a:lnTo>
                      <a:pt x="210" y="4"/>
                    </a:lnTo>
                    <a:lnTo>
                      <a:pt x="210" y="4"/>
                    </a:lnTo>
                    <a:lnTo>
                      <a:pt x="210" y="5"/>
                    </a:lnTo>
                    <a:lnTo>
                      <a:pt x="212" y="5"/>
                    </a:lnTo>
                    <a:lnTo>
                      <a:pt x="212" y="5"/>
                    </a:lnTo>
                    <a:close/>
                    <a:moveTo>
                      <a:pt x="185" y="5"/>
                    </a:moveTo>
                    <a:lnTo>
                      <a:pt x="200" y="5"/>
                    </a:lnTo>
                    <a:lnTo>
                      <a:pt x="200" y="5"/>
                    </a:lnTo>
                    <a:lnTo>
                      <a:pt x="201" y="5"/>
                    </a:lnTo>
                    <a:lnTo>
                      <a:pt x="201" y="4"/>
                    </a:lnTo>
                    <a:lnTo>
                      <a:pt x="201" y="4"/>
                    </a:lnTo>
                    <a:lnTo>
                      <a:pt x="201" y="2"/>
                    </a:lnTo>
                    <a:lnTo>
                      <a:pt x="200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4" y="2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84" y="5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  <a:moveTo>
                      <a:pt x="161" y="5"/>
                    </a:moveTo>
                    <a:lnTo>
                      <a:pt x="173" y="5"/>
                    </a:lnTo>
                    <a:lnTo>
                      <a:pt x="173" y="5"/>
                    </a:lnTo>
                    <a:lnTo>
                      <a:pt x="175" y="5"/>
                    </a:lnTo>
                    <a:lnTo>
                      <a:pt x="175" y="4"/>
                    </a:lnTo>
                    <a:lnTo>
                      <a:pt x="175" y="4"/>
                    </a:lnTo>
                    <a:lnTo>
                      <a:pt x="175" y="2"/>
                    </a:lnTo>
                    <a:lnTo>
                      <a:pt x="17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57" y="2"/>
                    </a:lnTo>
                    <a:lnTo>
                      <a:pt x="157" y="4"/>
                    </a:lnTo>
                    <a:lnTo>
                      <a:pt x="157" y="4"/>
                    </a:lnTo>
                    <a:lnTo>
                      <a:pt x="157" y="5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  <a:moveTo>
                      <a:pt x="134" y="5"/>
                    </a:moveTo>
                    <a:lnTo>
                      <a:pt x="147" y="5"/>
                    </a:lnTo>
                    <a:lnTo>
                      <a:pt x="147" y="5"/>
                    </a:lnTo>
                    <a:lnTo>
                      <a:pt x="148" y="5"/>
                    </a:lnTo>
                    <a:lnTo>
                      <a:pt x="150" y="4"/>
                    </a:lnTo>
                    <a:lnTo>
                      <a:pt x="150" y="4"/>
                    </a:lnTo>
                    <a:lnTo>
                      <a:pt x="148" y="2"/>
                    </a:lnTo>
                    <a:lnTo>
                      <a:pt x="147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1" y="4"/>
                    </a:lnTo>
                    <a:lnTo>
                      <a:pt x="131" y="4"/>
                    </a:lnTo>
                    <a:lnTo>
                      <a:pt x="133" y="5"/>
                    </a:lnTo>
                    <a:lnTo>
                      <a:pt x="134" y="5"/>
                    </a:lnTo>
                    <a:lnTo>
                      <a:pt x="134" y="5"/>
                    </a:lnTo>
                    <a:close/>
                    <a:moveTo>
                      <a:pt x="108" y="5"/>
                    </a:moveTo>
                    <a:lnTo>
                      <a:pt x="120" y="5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4" y="4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20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6" y="2"/>
                    </a:lnTo>
                    <a:lnTo>
                      <a:pt x="104" y="4"/>
                    </a:lnTo>
                    <a:lnTo>
                      <a:pt x="104" y="4"/>
                    </a:lnTo>
                    <a:lnTo>
                      <a:pt x="106" y="5"/>
                    </a:lnTo>
                    <a:lnTo>
                      <a:pt x="108" y="5"/>
                    </a:lnTo>
                    <a:lnTo>
                      <a:pt x="108" y="5"/>
                    </a:lnTo>
                    <a:close/>
                    <a:moveTo>
                      <a:pt x="81" y="5"/>
                    </a:moveTo>
                    <a:lnTo>
                      <a:pt x="94" y="5"/>
                    </a:lnTo>
                    <a:lnTo>
                      <a:pt x="94" y="5"/>
                    </a:lnTo>
                    <a:lnTo>
                      <a:pt x="96" y="5"/>
                    </a:lnTo>
                    <a:lnTo>
                      <a:pt x="97" y="4"/>
                    </a:lnTo>
                    <a:lnTo>
                      <a:pt x="97" y="4"/>
                    </a:lnTo>
                    <a:lnTo>
                      <a:pt x="96" y="2"/>
                    </a:lnTo>
                    <a:lnTo>
                      <a:pt x="94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0" y="2"/>
                    </a:lnTo>
                    <a:lnTo>
                      <a:pt x="78" y="4"/>
                    </a:lnTo>
                    <a:lnTo>
                      <a:pt x="78" y="4"/>
                    </a:lnTo>
                    <a:lnTo>
                      <a:pt x="80" y="5"/>
                    </a:lnTo>
                    <a:lnTo>
                      <a:pt x="81" y="5"/>
                    </a:lnTo>
                    <a:lnTo>
                      <a:pt x="81" y="5"/>
                    </a:lnTo>
                    <a:close/>
                    <a:moveTo>
                      <a:pt x="55" y="5"/>
                    </a:moveTo>
                    <a:lnTo>
                      <a:pt x="69" y="5"/>
                    </a:lnTo>
                    <a:lnTo>
                      <a:pt x="69" y="5"/>
                    </a:lnTo>
                    <a:lnTo>
                      <a:pt x="71" y="5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69" y="0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3" y="2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53" y="5"/>
                    </a:lnTo>
                    <a:lnTo>
                      <a:pt x="55" y="5"/>
                    </a:lnTo>
                    <a:lnTo>
                      <a:pt x="55" y="5"/>
                    </a:lnTo>
                    <a:close/>
                    <a:moveTo>
                      <a:pt x="29" y="5"/>
                    </a:moveTo>
                    <a:lnTo>
                      <a:pt x="43" y="5"/>
                    </a:lnTo>
                    <a:lnTo>
                      <a:pt x="43" y="5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4" y="2"/>
                    </a:lnTo>
                    <a:lnTo>
                      <a:pt x="43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7" y="2"/>
                    </a:lnTo>
                    <a:lnTo>
                      <a:pt x="27" y="4"/>
                    </a:lnTo>
                    <a:lnTo>
                      <a:pt x="27" y="4"/>
                    </a:lnTo>
                    <a:lnTo>
                      <a:pt x="27" y="5"/>
                    </a:lnTo>
                    <a:lnTo>
                      <a:pt x="29" y="5"/>
                    </a:lnTo>
                    <a:lnTo>
                      <a:pt x="29" y="5"/>
                    </a:lnTo>
                    <a:close/>
                    <a:moveTo>
                      <a:pt x="2" y="5"/>
                    </a:moveTo>
                    <a:lnTo>
                      <a:pt x="16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3C5E8CF-5E54-4C77-B1D2-646C71C279D3}"/>
                </a:ext>
              </a:extLst>
            </p:cNvPr>
            <p:cNvSpPr txBox="1"/>
            <p:nvPr/>
          </p:nvSpPr>
          <p:spPr>
            <a:xfrm>
              <a:off x="1318745" y="6023960"/>
              <a:ext cx="1276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Co Founder</a:t>
              </a:r>
              <a:endParaRPr kumimoji="0" lang="id-ID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</p:grpSp>
      <p:sp>
        <p:nvSpPr>
          <p:cNvPr id="64" name="Textbox 1">
            <a:extLst>
              <a:ext uri="{FF2B5EF4-FFF2-40B4-BE49-F238E27FC236}">
                <a16:creationId xmlns:a16="http://schemas.microsoft.com/office/drawing/2014/main" id="{CA1C4C58-5175-417A-86D8-5C74C92A1487}"/>
              </a:ext>
            </a:extLst>
          </p:cNvPr>
          <p:cNvSpPr/>
          <p:nvPr/>
        </p:nvSpPr>
        <p:spPr>
          <a:xfrm>
            <a:off x="6631471" y="2704153"/>
            <a:ext cx="3750778" cy="1168386"/>
          </a:xfrm>
          <a:prstGeom prst="rect">
            <a:avLst/>
          </a:prstGeom>
        </p:spPr>
        <p:txBody>
          <a:bodyPr wrap="square" lIns="0" tIns="60383" rIns="0" bIns="60383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Widyatmoko,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me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miliki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passion di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bidang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IT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dan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marketing.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Saat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masih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aktif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di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dunia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pendidikan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serta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terlibat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mengembangkan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usaha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Cap KOKI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Purbalingga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.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Freeform 41">
            <a:extLst>
              <a:ext uri="{FF2B5EF4-FFF2-40B4-BE49-F238E27FC236}">
                <a16:creationId xmlns:a16="http://schemas.microsoft.com/office/drawing/2014/main" id="{47F5B46B-EF5E-4F98-B22E-08AE8CDF4AC0}"/>
              </a:ext>
            </a:extLst>
          </p:cNvPr>
          <p:cNvSpPr>
            <a:spLocks noEditPoints="1"/>
          </p:cNvSpPr>
          <p:nvPr/>
        </p:nvSpPr>
        <p:spPr bwMode="auto">
          <a:xfrm>
            <a:off x="2974838" y="2719998"/>
            <a:ext cx="571500" cy="573087"/>
          </a:xfrm>
          <a:custGeom>
            <a:avLst/>
            <a:gdLst>
              <a:gd name="T0" fmla="*/ 3116 w 3604"/>
              <a:gd name="T1" fmla="*/ 2815 h 3612"/>
              <a:gd name="T2" fmla="*/ 2907 w 3604"/>
              <a:gd name="T3" fmla="*/ 2965 h 3612"/>
              <a:gd name="T4" fmla="*/ 2864 w 3604"/>
              <a:gd name="T5" fmla="*/ 2800 h 3612"/>
              <a:gd name="T6" fmla="*/ 945 w 3604"/>
              <a:gd name="T7" fmla="*/ 2681 h 3612"/>
              <a:gd name="T8" fmla="*/ 781 w 3604"/>
              <a:gd name="T9" fmla="*/ 2727 h 3612"/>
              <a:gd name="T10" fmla="*/ 2832 w 3604"/>
              <a:gd name="T11" fmla="*/ 2505 h 3612"/>
              <a:gd name="T12" fmla="*/ 3192 w 3604"/>
              <a:gd name="T13" fmla="*/ 2656 h 3612"/>
              <a:gd name="T14" fmla="*/ 2744 w 3604"/>
              <a:gd name="T15" fmla="*/ 2593 h 3612"/>
              <a:gd name="T16" fmla="*/ 3321 w 3604"/>
              <a:gd name="T17" fmla="*/ 2324 h 3612"/>
              <a:gd name="T18" fmla="*/ 1948 w 3604"/>
              <a:gd name="T19" fmla="*/ 2206 h 3612"/>
              <a:gd name="T20" fmla="*/ 1779 w 3604"/>
              <a:gd name="T21" fmla="*/ 2206 h 3612"/>
              <a:gd name="T22" fmla="*/ 283 w 3604"/>
              <a:gd name="T23" fmla="*/ 3435 h 3612"/>
              <a:gd name="T24" fmla="*/ 532 w 3604"/>
              <a:gd name="T25" fmla="*/ 1519 h 3612"/>
              <a:gd name="T26" fmla="*/ 982 w 3604"/>
              <a:gd name="T27" fmla="*/ 1509 h 3612"/>
              <a:gd name="T28" fmla="*/ 1563 w 3604"/>
              <a:gd name="T29" fmla="*/ 1188 h 3612"/>
              <a:gd name="T30" fmla="*/ 1882 w 3604"/>
              <a:gd name="T31" fmla="*/ 1341 h 3612"/>
              <a:gd name="T32" fmla="*/ 2057 w 3604"/>
              <a:gd name="T33" fmla="*/ 874 h 3612"/>
              <a:gd name="T34" fmla="*/ 2918 w 3604"/>
              <a:gd name="T35" fmla="*/ 1099 h 3612"/>
              <a:gd name="T36" fmla="*/ 3173 w 3604"/>
              <a:gd name="T37" fmla="*/ 1354 h 3612"/>
              <a:gd name="T38" fmla="*/ 3415 w 3604"/>
              <a:gd name="T39" fmla="*/ 1180 h 3612"/>
              <a:gd name="T40" fmla="*/ 2237 w 3604"/>
              <a:gd name="T41" fmla="*/ 1140 h 3612"/>
              <a:gd name="T42" fmla="*/ 2529 w 3604"/>
              <a:gd name="T43" fmla="*/ 1350 h 3612"/>
              <a:gd name="T44" fmla="*/ 2743 w 3604"/>
              <a:gd name="T45" fmla="*/ 727 h 3612"/>
              <a:gd name="T46" fmla="*/ 1000 w 3604"/>
              <a:gd name="T47" fmla="*/ 1325 h 3612"/>
              <a:gd name="T48" fmla="*/ 1339 w 3604"/>
              <a:gd name="T49" fmla="*/ 1223 h 3612"/>
              <a:gd name="T50" fmla="*/ 862 w 3604"/>
              <a:gd name="T51" fmla="*/ 727 h 3612"/>
              <a:gd name="T52" fmla="*/ 289 w 3604"/>
              <a:gd name="T53" fmla="*/ 1311 h 3612"/>
              <a:gd name="T54" fmla="*/ 637 w 3604"/>
              <a:gd name="T55" fmla="*/ 1249 h 3612"/>
              <a:gd name="T56" fmla="*/ 2437 w 3604"/>
              <a:gd name="T57" fmla="*/ 503 h 3612"/>
              <a:gd name="T58" fmla="*/ 1167 w 3604"/>
              <a:gd name="T59" fmla="*/ 408 h 3612"/>
              <a:gd name="T60" fmla="*/ 1460 w 3604"/>
              <a:gd name="T61" fmla="*/ 270 h 3612"/>
              <a:gd name="T62" fmla="*/ 1352 w 3604"/>
              <a:gd name="T63" fmla="*/ 518 h 3612"/>
              <a:gd name="T64" fmla="*/ 1638 w 3604"/>
              <a:gd name="T65" fmla="*/ 716 h 3612"/>
              <a:gd name="T66" fmla="*/ 2107 w 3604"/>
              <a:gd name="T67" fmla="*/ 663 h 3612"/>
              <a:gd name="T68" fmla="*/ 2261 w 3604"/>
              <a:gd name="T69" fmla="*/ 424 h 3612"/>
              <a:gd name="T70" fmla="*/ 2016 w 3604"/>
              <a:gd name="T71" fmla="*/ 210 h 3612"/>
              <a:gd name="T72" fmla="*/ 2093 w 3604"/>
              <a:gd name="T73" fmla="*/ 49 h 3612"/>
              <a:gd name="T74" fmla="*/ 3592 w 3604"/>
              <a:gd name="T75" fmla="*/ 228 h 3612"/>
              <a:gd name="T76" fmla="*/ 3497 w 3604"/>
              <a:gd name="T77" fmla="*/ 1905 h 3612"/>
              <a:gd name="T78" fmla="*/ 3333 w 3604"/>
              <a:gd name="T79" fmla="*/ 1950 h 3612"/>
              <a:gd name="T80" fmla="*/ 2979 w 3604"/>
              <a:gd name="T81" fmla="*/ 1484 h 3612"/>
              <a:gd name="T82" fmla="*/ 2589 w 3604"/>
              <a:gd name="T83" fmla="*/ 1519 h 3612"/>
              <a:gd name="T84" fmla="*/ 2145 w 3604"/>
              <a:gd name="T85" fmla="*/ 1359 h 3612"/>
              <a:gd name="T86" fmla="*/ 2192 w 3604"/>
              <a:gd name="T87" fmla="*/ 2025 h 3612"/>
              <a:gd name="T88" fmla="*/ 2056 w 3604"/>
              <a:gd name="T89" fmla="*/ 2105 h 3612"/>
              <a:gd name="T90" fmla="*/ 1563 w 3604"/>
              <a:gd name="T91" fmla="*/ 2096 h 3612"/>
              <a:gd name="T92" fmla="*/ 1728 w 3604"/>
              <a:gd name="T93" fmla="*/ 1524 h 3612"/>
              <a:gd name="T94" fmla="*/ 1352 w 3604"/>
              <a:gd name="T95" fmla="*/ 1460 h 3612"/>
              <a:gd name="T96" fmla="*/ 1440 w 3604"/>
              <a:gd name="T97" fmla="*/ 2707 h 3612"/>
              <a:gd name="T98" fmla="*/ 2235 w 3604"/>
              <a:gd name="T99" fmla="*/ 2577 h 3612"/>
              <a:gd name="T100" fmla="*/ 2235 w 3604"/>
              <a:gd name="T101" fmla="*/ 2747 h 3612"/>
              <a:gd name="T102" fmla="*/ 2529 w 3604"/>
              <a:gd name="T103" fmla="*/ 2150 h 3612"/>
              <a:gd name="T104" fmla="*/ 3516 w 3604"/>
              <a:gd name="T105" fmla="*/ 3435 h 3612"/>
              <a:gd name="T106" fmla="*/ 3561 w 3604"/>
              <a:gd name="T107" fmla="*/ 3600 h 3612"/>
              <a:gd name="T108" fmla="*/ 12 w 3604"/>
              <a:gd name="T109" fmla="*/ 3568 h 3612"/>
              <a:gd name="T110" fmla="*/ 107 w 3604"/>
              <a:gd name="T111" fmla="*/ 1873 h 3612"/>
              <a:gd name="T112" fmla="*/ 0 w 3604"/>
              <a:gd name="T113" fmla="*/ 274 h 3612"/>
              <a:gd name="T114" fmla="*/ 1410 w 3604"/>
              <a:gd name="T115" fmla="*/ 94 h 3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04" h="3612">
                <a:moveTo>
                  <a:pt x="2640" y="3270"/>
                </a:moveTo>
                <a:lnTo>
                  <a:pt x="2640" y="3435"/>
                </a:lnTo>
                <a:lnTo>
                  <a:pt x="3321" y="3435"/>
                </a:lnTo>
                <a:lnTo>
                  <a:pt x="3321" y="3270"/>
                </a:lnTo>
                <a:lnTo>
                  <a:pt x="2640" y="3270"/>
                </a:lnTo>
                <a:close/>
                <a:moveTo>
                  <a:pt x="2907" y="2788"/>
                </a:moveTo>
                <a:lnTo>
                  <a:pt x="3053" y="2788"/>
                </a:lnTo>
                <a:lnTo>
                  <a:pt x="3076" y="2791"/>
                </a:lnTo>
                <a:lnTo>
                  <a:pt x="3097" y="2800"/>
                </a:lnTo>
                <a:lnTo>
                  <a:pt x="3116" y="2815"/>
                </a:lnTo>
                <a:lnTo>
                  <a:pt x="3129" y="2832"/>
                </a:lnTo>
                <a:lnTo>
                  <a:pt x="3138" y="2853"/>
                </a:lnTo>
                <a:lnTo>
                  <a:pt x="3141" y="2876"/>
                </a:lnTo>
                <a:lnTo>
                  <a:pt x="3138" y="2900"/>
                </a:lnTo>
                <a:lnTo>
                  <a:pt x="3129" y="2921"/>
                </a:lnTo>
                <a:lnTo>
                  <a:pt x="3116" y="2939"/>
                </a:lnTo>
                <a:lnTo>
                  <a:pt x="3097" y="2953"/>
                </a:lnTo>
                <a:lnTo>
                  <a:pt x="3076" y="2962"/>
                </a:lnTo>
                <a:lnTo>
                  <a:pt x="3053" y="2965"/>
                </a:lnTo>
                <a:lnTo>
                  <a:pt x="2907" y="2965"/>
                </a:lnTo>
                <a:lnTo>
                  <a:pt x="2884" y="2962"/>
                </a:lnTo>
                <a:lnTo>
                  <a:pt x="2864" y="2953"/>
                </a:lnTo>
                <a:lnTo>
                  <a:pt x="2845" y="2939"/>
                </a:lnTo>
                <a:lnTo>
                  <a:pt x="2832" y="2921"/>
                </a:lnTo>
                <a:lnTo>
                  <a:pt x="2823" y="2900"/>
                </a:lnTo>
                <a:lnTo>
                  <a:pt x="2820" y="2876"/>
                </a:lnTo>
                <a:lnTo>
                  <a:pt x="2823" y="2853"/>
                </a:lnTo>
                <a:lnTo>
                  <a:pt x="2832" y="2832"/>
                </a:lnTo>
                <a:lnTo>
                  <a:pt x="2845" y="2815"/>
                </a:lnTo>
                <a:lnTo>
                  <a:pt x="2864" y="2800"/>
                </a:lnTo>
                <a:lnTo>
                  <a:pt x="2884" y="2791"/>
                </a:lnTo>
                <a:lnTo>
                  <a:pt x="2907" y="2788"/>
                </a:lnTo>
                <a:close/>
                <a:moveTo>
                  <a:pt x="857" y="2577"/>
                </a:moveTo>
                <a:lnTo>
                  <a:pt x="880" y="2580"/>
                </a:lnTo>
                <a:lnTo>
                  <a:pt x="901" y="2589"/>
                </a:lnTo>
                <a:lnTo>
                  <a:pt x="920" y="2602"/>
                </a:lnTo>
                <a:lnTo>
                  <a:pt x="933" y="2620"/>
                </a:lnTo>
                <a:lnTo>
                  <a:pt x="942" y="2642"/>
                </a:lnTo>
                <a:lnTo>
                  <a:pt x="945" y="2665"/>
                </a:lnTo>
                <a:lnTo>
                  <a:pt x="945" y="2681"/>
                </a:lnTo>
                <a:lnTo>
                  <a:pt x="942" y="2705"/>
                </a:lnTo>
                <a:lnTo>
                  <a:pt x="933" y="2727"/>
                </a:lnTo>
                <a:lnTo>
                  <a:pt x="920" y="2744"/>
                </a:lnTo>
                <a:lnTo>
                  <a:pt x="901" y="2757"/>
                </a:lnTo>
                <a:lnTo>
                  <a:pt x="880" y="2767"/>
                </a:lnTo>
                <a:lnTo>
                  <a:pt x="857" y="2769"/>
                </a:lnTo>
                <a:lnTo>
                  <a:pt x="834" y="2767"/>
                </a:lnTo>
                <a:lnTo>
                  <a:pt x="812" y="2757"/>
                </a:lnTo>
                <a:lnTo>
                  <a:pt x="795" y="2744"/>
                </a:lnTo>
                <a:lnTo>
                  <a:pt x="781" y="2727"/>
                </a:lnTo>
                <a:lnTo>
                  <a:pt x="773" y="2705"/>
                </a:lnTo>
                <a:lnTo>
                  <a:pt x="769" y="2681"/>
                </a:lnTo>
                <a:lnTo>
                  <a:pt x="769" y="2665"/>
                </a:lnTo>
                <a:lnTo>
                  <a:pt x="773" y="2642"/>
                </a:lnTo>
                <a:lnTo>
                  <a:pt x="781" y="2620"/>
                </a:lnTo>
                <a:lnTo>
                  <a:pt x="795" y="2602"/>
                </a:lnTo>
                <a:lnTo>
                  <a:pt x="812" y="2589"/>
                </a:lnTo>
                <a:lnTo>
                  <a:pt x="834" y="2580"/>
                </a:lnTo>
                <a:lnTo>
                  <a:pt x="857" y="2577"/>
                </a:lnTo>
                <a:close/>
                <a:moveTo>
                  <a:pt x="2832" y="2505"/>
                </a:moveTo>
                <a:lnTo>
                  <a:pt x="3129" y="2505"/>
                </a:lnTo>
                <a:lnTo>
                  <a:pt x="3152" y="2509"/>
                </a:lnTo>
                <a:lnTo>
                  <a:pt x="3173" y="2518"/>
                </a:lnTo>
                <a:lnTo>
                  <a:pt x="3192" y="2531"/>
                </a:lnTo>
                <a:lnTo>
                  <a:pt x="3205" y="2548"/>
                </a:lnTo>
                <a:lnTo>
                  <a:pt x="3214" y="2570"/>
                </a:lnTo>
                <a:lnTo>
                  <a:pt x="3217" y="2593"/>
                </a:lnTo>
                <a:lnTo>
                  <a:pt x="3214" y="2617"/>
                </a:lnTo>
                <a:lnTo>
                  <a:pt x="3205" y="2639"/>
                </a:lnTo>
                <a:lnTo>
                  <a:pt x="3192" y="2656"/>
                </a:lnTo>
                <a:lnTo>
                  <a:pt x="3173" y="2669"/>
                </a:lnTo>
                <a:lnTo>
                  <a:pt x="3152" y="2678"/>
                </a:lnTo>
                <a:lnTo>
                  <a:pt x="3129" y="2681"/>
                </a:lnTo>
                <a:lnTo>
                  <a:pt x="2832" y="2681"/>
                </a:lnTo>
                <a:lnTo>
                  <a:pt x="2809" y="2678"/>
                </a:lnTo>
                <a:lnTo>
                  <a:pt x="2787" y="2669"/>
                </a:lnTo>
                <a:lnTo>
                  <a:pt x="2769" y="2656"/>
                </a:lnTo>
                <a:lnTo>
                  <a:pt x="2756" y="2639"/>
                </a:lnTo>
                <a:lnTo>
                  <a:pt x="2747" y="2617"/>
                </a:lnTo>
                <a:lnTo>
                  <a:pt x="2744" y="2593"/>
                </a:lnTo>
                <a:lnTo>
                  <a:pt x="2747" y="2570"/>
                </a:lnTo>
                <a:lnTo>
                  <a:pt x="2756" y="2548"/>
                </a:lnTo>
                <a:lnTo>
                  <a:pt x="2769" y="2531"/>
                </a:lnTo>
                <a:lnTo>
                  <a:pt x="2787" y="2518"/>
                </a:lnTo>
                <a:lnTo>
                  <a:pt x="2809" y="2509"/>
                </a:lnTo>
                <a:lnTo>
                  <a:pt x="2832" y="2505"/>
                </a:lnTo>
                <a:close/>
                <a:moveTo>
                  <a:pt x="2640" y="2324"/>
                </a:moveTo>
                <a:lnTo>
                  <a:pt x="2640" y="3094"/>
                </a:lnTo>
                <a:lnTo>
                  <a:pt x="3321" y="3094"/>
                </a:lnTo>
                <a:lnTo>
                  <a:pt x="3321" y="2324"/>
                </a:lnTo>
                <a:lnTo>
                  <a:pt x="2640" y="2324"/>
                </a:lnTo>
                <a:close/>
                <a:moveTo>
                  <a:pt x="1864" y="2062"/>
                </a:moveTo>
                <a:lnTo>
                  <a:pt x="1887" y="2065"/>
                </a:lnTo>
                <a:lnTo>
                  <a:pt x="1909" y="2074"/>
                </a:lnTo>
                <a:lnTo>
                  <a:pt x="1926" y="2087"/>
                </a:lnTo>
                <a:lnTo>
                  <a:pt x="1939" y="2106"/>
                </a:lnTo>
                <a:lnTo>
                  <a:pt x="1948" y="2127"/>
                </a:lnTo>
                <a:lnTo>
                  <a:pt x="1951" y="2150"/>
                </a:lnTo>
                <a:lnTo>
                  <a:pt x="1951" y="2183"/>
                </a:lnTo>
                <a:lnTo>
                  <a:pt x="1948" y="2206"/>
                </a:lnTo>
                <a:lnTo>
                  <a:pt x="1939" y="2227"/>
                </a:lnTo>
                <a:lnTo>
                  <a:pt x="1926" y="2246"/>
                </a:lnTo>
                <a:lnTo>
                  <a:pt x="1909" y="2259"/>
                </a:lnTo>
                <a:lnTo>
                  <a:pt x="1887" y="2268"/>
                </a:lnTo>
                <a:lnTo>
                  <a:pt x="1864" y="2271"/>
                </a:lnTo>
                <a:lnTo>
                  <a:pt x="1841" y="2268"/>
                </a:lnTo>
                <a:lnTo>
                  <a:pt x="1820" y="2259"/>
                </a:lnTo>
                <a:lnTo>
                  <a:pt x="1801" y="2246"/>
                </a:lnTo>
                <a:lnTo>
                  <a:pt x="1788" y="2227"/>
                </a:lnTo>
                <a:lnTo>
                  <a:pt x="1779" y="2206"/>
                </a:lnTo>
                <a:lnTo>
                  <a:pt x="1776" y="2183"/>
                </a:lnTo>
                <a:lnTo>
                  <a:pt x="1776" y="2150"/>
                </a:lnTo>
                <a:lnTo>
                  <a:pt x="1779" y="2127"/>
                </a:lnTo>
                <a:lnTo>
                  <a:pt x="1788" y="2106"/>
                </a:lnTo>
                <a:lnTo>
                  <a:pt x="1801" y="2087"/>
                </a:lnTo>
                <a:lnTo>
                  <a:pt x="1820" y="2074"/>
                </a:lnTo>
                <a:lnTo>
                  <a:pt x="1841" y="2065"/>
                </a:lnTo>
                <a:lnTo>
                  <a:pt x="1864" y="2062"/>
                </a:lnTo>
                <a:close/>
                <a:moveTo>
                  <a:pt x="283" y="1960"/>
                </a:moveTo>
                <a:lnTo>
                  <a:pt x="283" y="3435"/>
                </a:lnTo>
                <a:lnTo>
                  <a:pt x="1088" y="3435"/>
                </a:lnTo>
                <a:lnTo>
                  <a:pt x="1088" y="1960"/>
                </a:lnTo>
                <a:lnTo>
                  <a:pt x="283" y="1960"/>
                </a:lnTo>
                <a:close/>
                <a:moveTo>
                  <a:pt x="774" y="1360"/>
                </a:moveTo>
                <a:lnTo>
                  <a:pt x="742" y="1397"/>
                </a:lnTo>
                <a:lnTo>
                  <a:pt x="707" y="1431"/>
                </a:lnTo>
                <a:lnTo>
                  <a:pt x="667" y="1459"/>
                </a:lnTo>
                <a:lnTo>
                  <a:pt x="626" y="1484"/>
                </a:lnTo>
                <a:lnTo>
                  <a:pt x="579" y="1503"/>
                </a:lnTo>
                <a:lnTo>
                  <a:pt x="532" y="1519"/>
                </a:lnTo>
                <a:lnTo>
                  <a:pt x="483" y="1528"/>
                </a:lnTo>
                <a:lnTo>
                  <a:pt x="431" y="1531"/>
                </a:lnTo>
                <a:lnTo>
                  <a:pt x="380" y="1528"/>
                </a:lnTo>
                <a:lnTo>
                  <a:pt x="330" y="1519"/>
                </a:lnTo>
                <a:lnTo>
                  <a:pt x="283" y="1504"/>
                </a:lnTo>
                <a:lnTo>
                  <a:pt x="283" y="1783"/>
                </a:lnTo>
                <a:lnTo>
                  <a:pt x="1088" y="1783"/>
                </a:lnTo>
                <a:lnTo>
                  <a:pt x="1088" y="1530"/>
                </a:lnTo>
                <a:lnTo>
                  <a:pt x="1034" y="1522"/>
                </a:lnTo>
                <a:lnTo>
                  <a:pt x="982" y="1509"/>
                </a:lnTo>
                <a:lnTo>
                  <a:pt x="933" y="1489"/>
                </a:lnTo>
                <a:lnTo>
                  <a:pt x="888" y="1465"/>
                </a:lnTo>
                <a:lnTo>
                  <a:pt x="845" y="1434"/>
                </a:lnTo>
                <a:lnTo>
                  <a:pt x="808" y="1399"/>
                </a:lnTo>
                <a:lnTo>
                  <a:pt x="774" y="1360"/>
                </a:lnTo>
                <a:close/>
                <a:moveTo>
                  <a:pt x="1548" y="874"/>
                </a:moveTo>
                <a:lnTo>
                  <a:pt x="1548" y="1099"/>
                </a:lnTo>
                <a:lnTo>
                  <a:pt x="1548" y="1110"/>
                </a:lnTo>
                <a:lnTo>
                  <a:pt x="1552" y="1149"/>
                </a:lnTo>
                <a:lnTo>
                  <a:pt x="1563" y="1188"/>
                </a:lnTo>
                <a:lnTo>
                  <a:pt x="1579" y="1223"/>
                </a:lnTo>
                <a:lnTo>
                  <a:pt x="1600" y="1255"/>
                </a:lnTo>
                <a:lnTo>
                  <a:pt x="1625" y="1282"/>
                </a:lnTo>
                <a:lnTo>
                  <a:pt x="1655" y="1308"/>
                </a:lnTo>
                <a:lnTo>
                  <a:pt x="1688" y="1327"/>
                </a:lnTo>
                <a:lnTo>
                  <a:pt x="1723" y="1342"/>
                </a:lnTo>
                <a:lnTo>
                  <a:pt x="1762" y="1350"/>
                </a:lnTo>
                <a:lnTo>
                  <a:pt x="1802" y="1354"/>
                </a:lnTo>
                <a:lnTo>
                  <a:pt x="1843" y="1350"/>
                </a:lnTo>
                <a:lnTo>
                  <a:pt x="1882" y="1341"/>
                </a:lnTo>
                <a:lnTo>
                  <a:pt x="1919" y="1325"/>
                </a:lnTo>
                <a:lnTo>
                  <a:pt x="1951" y="1304"/>
                </a:lnTo>
                <a:lnTo>
                  <a:pt x="1982" y="1279"/>
                </a:lnTo>
                <a:lnTo>
                  <a:pt x="2007" y="1249"/>
                </a:lnTo>
                <a:lnTo>
                  <a:pt x="2028" y="1216"/>
                </a:lnTo>
                <a:lnTo>
                  <a:pt x="2044" y="1179"/>
                </a:lnTo>
                <a:lnTo>
                  <a:pt x="2054" y="1140"/>
                </a:lnTo>
                <a:lnTo>
                  <a:pt x="2057" y="1099"/>
                </a:lnTo>
                <a:lnTo>
                  <a:pt x="2057" y="1091"/>
                </a:lnTo>
                <a:lnTo>
                  <a:pt x="2057" y="874"/>
                </a:lnTo>
                <a:lnTo>
                  <a:pt x="1996" y="891"/>
                </a:lnTo>
                <a:lnTo>
                  <a:pt x="1933" y="903"/>
                </a:lnTo>
                <a:lnTo>
                  <a:pt x="1868" y="909"/>
                </a:lnTo>
                <a:lnTo>
                  <a:pt x="1802" y="912"/>
                </a:lnTo>
                <a:lnTo>
                  <a:pt x="1736" y="909"/>
                </a:lnTo>
                <a:lnTo>
                  <a:pt x="1672" y="903"/>
                </a:lnTo>
                <a:lnTo>
                  <a:pt x="1608" y="891"/>
                </a:lnTo>
                <a:lnTo>
                  <a:pt x="1548" y="874"/>
                </a:lnTo>
                <a:close/>
                <a:moveTo>
                  <a:pt x="2918" y="727"/>
                </a:moveTo>
                <a:lnTo>
                  <a:pt x="2918" y="1099"/>
                </a:lnTo>
                <a:lnTo>
                  <a:pt x="2922" y="1140"/>
                </a:lnTo>
                <a:lnTo>
                  <a:pt x="2932" y="1179"/>
                </a:lnTo>
                <a:lnTo>
                  <a:pt x="2947" y="1216"/>
                </a:lnTo>
                <a:lnTo>
                  <a:pt x="2968" y="1249"/>
                </a:lnTo>
                <a:lnTo>
                  <a:pt x="2993" y="1279"/>
                </a:lnTo>
                <a:lnTo>
                  <a:pt x="3023" y="1304"/>
                </a:lnTo>
                <a:lnTo>
                  <a:pt x="3057" y="1325"/>
                </a:lnTo>
                <a:lnTo>
                  <a:pt x="3093" y="1341"/>
                </a:lnTo>
                <a:lnTo>
                  <a:pt x="3132" y="1350"/>
                </a:lnTo>
                <a:lnTo>
                  <a:pt x="3173" y="1354"/>
                </a:lnTo>
                <a:lnTo>
                  <a:pt x="3211" y="1352"/>
                </a:lnTo>
                <a:lnTo>
                  <a:pt x="3249" y="1343"/>
                </a:lnTo>
                <a:lnTo>
                  <a:pt x="3283" y="1328"/>
                </a:lnTo>
                <a:lnTo>
                  <a:pt x="3315" y="1311"/>
                </a:lnTo>
                <a:lnTo>
                  <a:pt x="3344" y="1288"/>
                </a:lnTo>
                <a:lnTo>
                  <a:pt x="3349" y="1283"/>
                </a:lnTo>
                <a:lnTo>
                  <a:pt x="3353" y="1279"/>
                </a:lnTo>
                <a:lnTo>
                  <a:pt x="3378" y="1249"/>
                </a:lnTo>
                <a:lnTo>
                  <a:pt x="3399" y="1216"/>
                </a:lnTo>
                <a:lnTo>
                  <a:pt x="3415" y="1180"/>
                </a:lnTo>
                <a:lnTo>
                  <a:pt x="3424" y="1140"/>
                </a:lnTo>
                <a:lnTo>
                  <a:pt x="3428" y="1099"/>
                </a:lnTo>
                <a:lnTo>
                  <a:pt x="3428" y="727"/>
                </a:lnTo>
                <a:lnTo>
                  <a:pt x="2918" y="727"/>
                </a:lnTo>
                <a:close/>
                <a:moveTo>
                  <a:pt x="2318" y="727"/>
                </a:moveTo>
                <a:lnTo>
                  <a:pt x="2281" y="759"/>
                </a:lnTo>
                <a:lnTo>
                  <a:pt x="2240" y="789"/>
                </a:lnTo>
                <a:lnTo>
                  <a:pt x="2232" y="794"/>
                </a:lnTo>
                <a:lnTo>
                  <a:pt x="2232" y="1099"/>
                </a:lnTo>
                <a:lnTo>
                  <a:pt x="2237" y="1140"/>
                </a:lnTo>
                <a:lnTo>
                  <a:pt x="2246" y="1179"/>
                </a:lnTo>
                <a:lnTo>
                  <a:pt x="2261" y="1216"/>
                </a:lnTo>
                <a:lnTo>
                  <a:pt x="2282" y="1249"/>
                </a:lnTo>
                <a:lnTo>
                  <a:pt x="2308" y="1279"/>
                </a:lnTo>
                <a:lnTo>
                  <a:pt x="2338" y="1304"/>
                </a:lnTo>
                <a:lnTo>
                  <a:pt x="2371" y="1325"/>
                </a:lnTo>
                <a:lnTo>
                  <a:pt x="2407" y="1341"/>
                </a:lnTo>
                <a:lnTo>
                  <a:pt x="2446" y="1350"/>
                </a:lnTo>
                <a:lnTo>
                  <a:pt x="2487" y="1354"/>
                </a:lnTo>
                <a:lnTo>
                  <a:pt x="2529" y="1350"/>
                </a:lnTo>
                <a:lnTo>
                  <a:pt x="2568" y="1341"/>
                </a:lnTo>
                <a:lnTo>
                  <a:pt x="2605" y="1325"/>
                </a:lnTo>
                <a:lnTo>
                  <a:pt x="2637" y="1304"/>
                </a:lnTo>
                <a:lnTo>
                  <a:pt x="2668" y="1279"/>
                </a:lnTo>
                <a:lnTo>
                  <a:pt x="2693" y="1249"/>
                </a:lnTo>
                <a:lnTo>
                  <a:pt x="2714" y="1216"/>
                </a:lnTo>
                <a:lnTo>
                  <a:pt x="2730" y="1179"/>
                </a:lnTo>
                <a:lnTo>
                  <a:pt x="2740" y="1140"/>
                </a:lnTo>
                <a:lnTo>
                  <a:pt x="2743" y="1099"/>
                </a:lnTo>
                <a:lnTo>
                  <a:pt x="2743" y="727"/>
                </a:lnTo>
                <a:lnTo>
                  <a:pt x="2318" y="727"/>
                </a:lnTo>
                <a:close/>
                <a:moveTo>
                  <a:pt x="862" y="727"/>
                </a:moveTo>
                <a:lnTo>
                  <a:pt x="862" y="1099"/>
                </a:lnTo>
                <a:lnTo>
                  <a:pt x="865" y="1140"/>
                </a:lnTo>
                <a:lnTo>
                  <a:pt x="875" y="1179"/>
                </a:lnTo>
                <a:lnTo>
                  <a:pt x="890" y="1216"/>
                </a:lnTo>
                <a:lnTo>
                  <a:pt x="911" y="1249"/>
                </a:lnTo>
                <a:lnTo>
                  <a:pt x="936" y="1279"/>
                </a:lnTo>
                <a:lnTo>
                  <a:pt x="966" y="1304"/>
                </a:lnTo>
                <a:lnTo>
                  <a:pt x="1000" y="1325"/>
                </a:lnTo>
                <a:lnTo>
                  <a:pt x="1036" y="1341"/>
                </a:lnTo>
                <a:lnTo>
                  <a:pt x="1076" y="1350"/>
                </a:lnTo>
                <a:lnTo>
                  <a:pt x="1116" y="1354"/>
                </a:lnTo>
                <a:lnTo>
                  <a:pt x="1157" y="1350"/>
                </a:lnTo>
                <a:lnTo>
                  <a:pt x="1195" y="1342"/>
                </a:lnTo>
                <a:lnTo>
                  <a:pt x="1230" y="1327"/>
                </a:lnTo>
                <a:lnTo>
                  <a:pt x="1263" y="1308"/>
                </a:lnTo>
                <a:lnTo>
                  <a:pt x="1293" y="1282"/>
                </a:lnTo>
                <a:lnTo>
                  <a:pt x="1318" y="1255"/>
                </a:lnTo>
                <a:lnTo>
                  <a:pt x="1339" y="1223"/>
                </a:lnTo>
                <a:lnTo>
                  <a:pt x="1355" y="1188"/>
                </a:lnTo>
                <a:lnTo>
                  <a:pt x="1366" y="1149"/>
                </a:lnTo>
                <a:lnTo>
                  <a:pt x="1371" y="1110"/>
                </a:lnTo>
                <a:lnTo>
                  <a:pt x="1371" y="1099"/>
                </a:lnTo>
                <a:lnTo>
                  <a:pt x="1371" y="1091"/>
                </a:lnTo>
                <a:lnTo>
                  <a:pt x="1371" y="794"/>
                </a:lnTo>
                <a:lnTo>
                  <a:pt x="1364" y="789"/>
                </a:lnTo>
                <a:lnTo>
                  <a:pt x="1323" y="759"/>
                </a:lnTo>
                <a:lnTo>
                  <a:pt x="1286" y="727"/>
                </a:lnTo>
                <a:lnTo>
                  <a:pt x="862" y="727"/>
                </a:lnTo>
                <a:close/>
                <a:moveTo>
                  <a:pt x="177" y="727"/>
                </a:moveTo>
                <a:lnTo>
                  <a:pt x="177" y="1099"/>
                </a:lnTo>
                <a:lnTo>
                  <a:pt x="180" y="1140"/>
                </a:lnTo>
                <a:lnTo>
                  <a:pt x="189" y="1180"/>
                </a:lnTo>
                <a:lnTo>
                  <a:pt x="205" y="1216"/>
                </a:lnTo>
                <a:lnTo>
                  <a:pt x="226" y="1249"/>
                </a:lnTo>
                <a:lnTo>
                  <a:pt x="251" y="1279"/>
                </a:lnTo>
                <a:lnTo>
                  <a:pt x="256" y="1283"/>
                </a:lnTo>
                <a:lnTo>
                  <a:pt x="260" y="1288"/>
                </a:lnTo>
                <a:lnTo>
                  <a:pt x="289" y="1311"/>
                </a:lnTo>
                <a:lnTo>
                  <a:pt x="320" y="1328"/>
                </a:lnTo>
                <a:lnTo>
                  <a:pt x="356" y="1343"/>
                </a:lnTo>
                <a:lnTo>
                  <a:pt x="392" y="1352"/>
                </a:lnTo>
                <a:lnTo>
                  <a:pt x="431" y="1354"/>
                </a:lnTo>
                <a:lnTo>
                  <a:pt x="472" y="1350"/>
                </a:lnTo>
                <a:lnTo>
                  <a:pt x="511" y="1341"/>
                </a:lnTo>
                <a:lnTo>
                  <a:pt x="548" y="1325"/>
                </a:lnTo>
                <a:lnTo>
                  <a:pt x="582" y="1304"/>
                </a:lnTo>
                <a:lnTo>
                  <a:pt x="611" y="1279"/>
                </a:lnTo>
                <a:lnTo>
                  <a:pt x="637" y="1249"/>
                </a:lnTo>
                <a:lnTo>
                  <a:pt x="657" y="1216"/>
                </a:lnTo>
                <a:lnTo>
                  <a:pt x="673" y="1179"/>
                </a:lnTo>
                <a:lnTo>
                  <a:pt x="683" y="1140"/>
                </a:lnTo>
                <a:lnTo>
                  <a:pt x="686" y="1099"/>
                </a:lnTo>
                <a:lnTo>
                  <a:pt x="686" y="727"/>
                </a:lnTo>
                <a:lnTo>
                  <a:pt x="177" y="727"/>
                </a:lnTo>
                <a:close/>
                <a:moveTo>
                  <a:pt x="2427" y="362"/>
                </a:moveTo>
                <a:lnTo>
                  <a:pt x="2437" y="408"/>
                </a:lnTo>
                <a:lnTo>
                  <a:pt x="2440" y="456"/>
                </a:lnTo>
                <a:lnTo>
                  <a:pt x="2437" y="503"/>
                </a:lnTo>
                <a:lnTo>
                  <a:pt x="2427" y="550"/>
                </a:lnTo>
                <a:lnTo>
                  <a:pt x="3428" y="550"/>
                </a:lnTo>
                <a:lnTo>
                  <a:pt x="3428" y="362"/>
                </a:lnTo>
                <a:lnTo>
                  <a:pt x="2427" y="362"/>
                </a:lnTo>
                <a:close/>
                <a:moveTo>
                  <a:pt x="177" y="362"/>
                </a:moveTo>
                <a:lnTo>
                  <a:pt x="177" y="550"/>
                </a:lnTo>
                <a:lnTo>
                  <a:pt x="1177" y="550"/>
                </a:lnTo>
                <a:lnTo>
                  <a:pt x="1167" y="503"/>
                </a:lnTo>
                <a:lnTo>
                  <a:pt x="1163" y="456"/>
                </a:lnTo>
                <a:lnTo>
                  <a:pt x="1167" y="408"/>
                </a:lnTo>
                <a:lnTo>
                  <a:pt x="1177" y="362"/>
                </a:lnTo>
                <a:lnTo>
                  <a:pt x="177" y="362"/>
                </a:lnTo>
                <a:close/>
                <a:moveTo>
                  <a:pt x="1802" y="177"/>
                </a:moveTo>
                <a:lnTo>
                  <a:pt x="1745" y="179"/>
                </a:lnTo>
                <a:lnTo>
                  <a:pt x="1690" y="186"/>
                </a:lnTo>
                <a:lnTo>
                  <a:pt x="1638" y="195"/>
                </a:lnTo>
                <a:lnTo>
                  <a:pt x="1588" y="210"/>
                </a:lnTo>
                <a:lnTo>
                  <a:pt x="1541" y="227"/>
                </a:lnTo>
                <a:lnTo>
                  <a:pt x="1498" y="247"/>
                </a:lnTo>
                <a:lnTo>
                  <a:pt x="1460" y="270"/>
                </a:lnTo>
                <a:lnTo>
                  <a:pt x="1425" y="297"/>
                </a:lnTo>
                <a:lnTo>
                  <a:pt x="1396" y="324"/>
                </a:lnTo>
                <a:lnTo>
                  <a:pt x="1392" y="331"/>
                </a:lnTo>
                <a:lnTo>
                  <a:pt x="1386" y="336"/>
                </a:lnTo>
                <a:lnTo>
                  <a:pt x="1366" y="365"/>
                </a:lnTo>
                <a:lnTo>
                  <a:pt x="1352" y="393"/>
                </a:lnTo>
                <a:lnTo>
                  <a:pt x="1343" y="424"/>
                </a:lnTo>
                <a:lnTo>
                  <a:pt x="1340" y="456"/>
                </a:lnTo>
                <a:lnTo>
                  <a:pt x="1343" y="487"/>
                </a:lnTo>
                <a:lnTo>
                  <a:pt x="1352" y="518"/>
                </a:lnTo>
                <a:lnTo>
                  <a:pt x="1366" y="547"/>
                </a:lnTo>
                <a:lnTo>
                  <a:pt x="1386" y="575"/>
                </a:lnTo>
                <a:lnTo>
                  <a:pt x="1392" y="580"/>
                </a:lnTo>
                <a:lnTo>
                  <a:pt x="1396" y="587"/>
                </a:lnTo>
                <a:lnTo>
                  <a:pt x="1425" y="615"/>
                </a:lnTo>
                <a:lnTo>
                  <a:pt x="1460" y="641"/>
                </a:lnTo>
                <a:lnTo>
                  <a:pt x="1498" y="664"/>
                </a:lnTo>
                <a:lnTo>
                  <a:pt x="1541" y="685"/>
                </a:lnTo>
                <a:lnTo>
                  <a:pt x="1588" y="703"/>
                </a:lnTo>
                <a:lnTo>
                  <a:pt x="1638" y="716"/>
                </a:lnTo>
                <a:lnTo>
                  <a:pt x="1690" y="727"/>
                </a:lnTo>
                <a:lnTo>
                  <a:pt x="1745" y="733"/>
                </a:lnTo>
                <a:lnTo>
                  <a:pt x="1802" y="736"/>
                </a:lnTo>
                <a:lnTo>
                  <a:pt x="1857" y="733"/>
                </a:lnTo>
                <a:lnTo>
                  <a:pt x="1911" y="727"/>
                </a:lnTo>
                <a:lnTo>
                  <a:pt x="1962" y="717"/>
                </a:lnTo>
                <a:lnTo>
                  <a:pt x="2012" y="704"/>
                </a:lnTo>
                <a:lnTo>
                  <a:pt x="2058" y="687"/>
                </a:lnTo>
                <a:lnTo>
                  <a:pt x="2100" y="667"/>
                </a:lnTo>
                <a:lnTo>
                  <a:pt x="2107" y="663"/>
                </a:lnTo>
                <a:lnTo>
                  <a:pt x="2146" y="640"/>
                </a:lnTo>
                <a:lnTo>
                  <a:pt x="2180" y="615"/>
                </a:lnTo>
                <a:lnTo>
                  <a:pt x="2208" y="587"/>
                </a:lnTo>
                <a:lnTo>
                  <a:pt x="2213" y="580"/>
                </a:lnTo>
                <a:lnTo>
                  <a:pt x="2218" y="575"/>
                </a:lnTo>
                <a:lnTo>
                  <a:pt x="2238" y="547"/>
                </a:lnTo>
                <a:lnTo>
                  <a:pt x="2252" y="518"/>
                </a:lnTo>
                <a:lnTo>
                  <a:pt x="2261" y="487"/>
                </a:lnTo>
                <a:lnTo>
                  <a:pt x="2264" y="456"/>
                </a:lnTo>
                <a:lnTo>
                  <a:pt x="2261" y="424"/>
                </a:lnTo>
                <a:lnTo>
                  <a:pt x="2252" y="393"/>
                </a:lnTo>
                <a:lnTo>
                  <a:pt x="2238" y="365"/>
                </a:lnTo>
                <a:lnTo>
                  <a:pt x="2218" y="336"/>
                </a:lnTo>
                <a:lnTo>
                  <a:pt x="2213" y="331"/>
                </a:lnTo>
                <a:lnTo>
                  <a:pt x="2208" y="324"/>
                </a:lnTo>
                <a:lnTo>
                  <a:pt x="2179" y="297"/>
                </a:lnTo>
                <a:lnTo>
                  <a:pt x="2145" y="270"/>
                </a:lnTo>
                <a:lnTo>
                  <a:pt x="2106" y="247"/>
                </a:lnTo>
                <a:lnTo>
                  <a:pt x="2063" y="227"/>
                </a:lnTo>
                <a:lnTo>
                  <a:pt x="2016" y="210"/>
                </a:lnTo>
                <a:lnTo>
                  <a:pt x="1967" y="195"/>
                </a:lnTo>
                <a:lnTo>
                  <a:pt x="1914" y="186"/>
                </a:lnTo>
                <a:lnTo>
                  <a:pt x="1859" y="179"/>
                </a:lnTo>
                <a:lnTo>
                  <a:pt x="1802" y="177"/>
                </a:lnTo>
                <a:close/>
                <a:moveTo>
                  <a:pt x="1802" y="0"/>
                </a:moveTo>
                <a:lnTo>
                  <a:pt x="1864" y="2"/>
                </a:lnTo>
                <a:lnTo>
                  <a:pt x="1923" y="8"/>
                </a:lnTo>
                <a:lnTo>
                  <a:pt x="1981" y="18"/>
                </a:lnTo>
                <a:lnTo>
                  <a:pt x="2038" y="32"/>
                </a:lnTo>
                <a:lnTo>
                  <a:pt x="2093" y="49"/>
                </a:lnTo>
                <a:lnTo>
                  <a:pt x="2145" y="70"/>
                </a:lnTo>
                <a:lnTo>
                  <a:pt x="2194" y="94"/>
                </a:lnTo>
                <a:lnTo>
                  <a:pt x="2240" y="123"/>
                </a:lnTo>
                <a:lnTo>
                  <a:pt x="2281" y="153"/>
                </a:lnTo>
                <a:lnTo>
                  <a:pt x="2318" y="186"/>
                </a:lnTo>
                <a:lnTo>
                  <a:pt x="3516" y="186"/>
                </a:lnTo>
                <a:lnTo>
                  <a:pt x="3540" y="188"/>
                </a:lnTo>
                <a:lnTo>
                  <a:pt x="3561" y="197"/>
                </a:lnTo>
                <a:lnTo>
                  <a:pt x="3578" y="211"/>
                </a:lnTo>
                <a:lnTo>
                  <a:pt x="3592" y="228"/>
                </a:lnTo>
                <a:lnTo>
                  <a:pt x="3601" y="249"/>
                </a:lnTo>
                <a:lnTo>
                  <a:pt x="3604" y="274"/>
                </a:lnTo>
                <a:lnTo>
                  <a:pt x="3604" y="1099"/>
                </a:lnTo>
                <a:lnTo>
                  <a:pt x="3601" y="1152"/>
                </a:lnTo>
                <a:lnTo>
                  <a:pt x="3591" y="1204"/>
                </a:lnTo>
                <a:lnTo>
                  <a:pt x="3576" y="1254"/>
                </a:lnTo>
                <a:lnTo>
                  <a:pt x="3554" y="1300"/>
                </a:lnTo>
                <a:lnTo>
                  <a:pt x="3528" y="1344"/>
                </a:lnTo>
                <a:lnTo>
                  <a:pt x="3497" y="1383"/>
                </a:lnTo>
                <a:lnTo>
                  <a:pt x="3497" y="1905"/>
                </a:lnTo>
                <a:lnTo>
                  <a:pt x="3494" y="1929"/>
                </a:lnTo>
                <a:lnTo>
                  <a:pt x="3485" y="1950"/>
                </a:lnTo>
                <a:lnTo>
                  <a:pt x="3472" y="1968"/>
                </a:lnTo>
                <a:lnTo>
                  <a:pt x="3453" y="1982"/>
                </a:lnTo>
                <a:lnTo>
                  <a:pt x="3432" y="1991"/>
                </a:lnTo>
                <a:lnTo>
                  <a:pt x="3409" y="1994"/>
                </a:lnTo>
                <a:lnTo>
                  <a:pt x="3386" y="1991"/>
                </a:lnTo>
                <a:lnTo>
                  <a:pt x="3364" y="1982"/>
                </a:lnTo>
                <a:lnTo>
                  <a:pt x="3346" y="1968"/>
                </a:lnTo>
                <a:lnTo>
                  <a:pt x="3333" y="1950"/>
                </a:lnTo>
                <a:lnTo>
                  <a:pt x="3325" y="1929"/>
                </a:lnTo>
                <a:lnTo>
                  <a:pt x="3321" y="1905"/>
                </a:lnTo>
                <a:lnTo>
                  <a:pt x="3321" y="1504"/>
                </a:lnTo>
                <a:lnTo>
                  <a:pt x="3274" y="1519"/>
                </a:lnTo>
                <a:lnTo>
                  <a:pt x="3225" y="1528"/>
                </a:lnTo>
                <a:lnTo>
                  <a:pt x="3173" y="1531"/>
                </a:lnTo>
                <a:lnTo>
                  <a:pt x="3121" y="1528"/>
                </a:lnTo>
                <a:lnTo>
                  <a:pt x="3072" y="1519"/>
                </a:lnTo>
                <a:lnTo>
                  <a:pt x="3024" y="1503"/>
                </a:lnTo>
                <a:lnTo>
                  <a:pt x="2979" y="1484"/>
                </a:lnTo>
                <a:lnTo>
                  <a:pt x="2937" y="1459"/>
                </a:lnTo>
                <a:lnTo>
                  <a:pt x="2898" y="1431"/>
                </a:lnTo>
                <a:lnTo>
                  <a:pt x="2862" y="1397"/>
                </a:lnTo>
                <a:lnTo>
                  <a:pt x="2831" y="1360"/>
                </a:lnTo>
                <a:lnTo>
                  <a:pt x="2799" y="1397"/>
                </a:lnTo>
                <a:lnTo>
                  <a:pt x="2764" y="1431"/>
                </a:lnTo>
                <a:lnTo>
                  <a:pt x="2724" y="1459"/>
                </a:lnTo>
                <a:lnTo>
                  <a:pt x="2681" y="1484"/>
                </a:lnTo>
                <a:lnTo>
                  <a:pt x="2636" y="1503"/>
                </a:lnTo>
                <a:lnTo>
                  <a:pt x="2589" y="1519"/>
                </a:lnTo>
                <a:lnTo>
                  <a:pt x="2540" y="1528"/>
                </a:lnTo>
                <a:lnTo>
                  <a:pt x="2488" y="1531"/>
                </a:lnTo>
                <a:lnTo>
                  <a:pt x="2435" y="1528"/>
                </a:lnTo>
                <a:lnTo>
                  <a:pt x="2386" y="1519"/>
                </a:lnTo>
                <a:lnTo>
                  <a:pt x="2339" y="1503"/>
                </a:lnTo>
                <a:lnTo>
                  <a:pt x="2293" y="1484"/>
                </a:lnTo>
                <a:lnTo>
                  <a:pt x="2251" y="1459"/>
                </a:lnTo>
                <a:lnTo>
                  <a:pt x="2212" y="1430"/>
                </a:lnTo>
                <a:lnTo>
                  <a:pt x="2176" y="1397"/>
                </a:lnTo>
                <a:lnTo>
                  <a:pt x="2145" y="1359"/>
                </a:lnTo>
                <a:lnTo>
                  <a:pt x="2113" y="1397"/>
                </a:lnTo>
                <a:lnTo>
                  <a:pt x="2078" y="1430"/>
                </a:lnTo>
                <a:lnTo>
                  <a:pt x="2039" y="1459"/>
                </a:lnTo>
                <a:lnTo>
                  <a:pt x="1996" y="1484"/>
                </a:lnTo>
                <a:lnTo>
                  <a:pt x="1951" y="1503"/>
                </a:lnTo>
                <a:lnTo>
                  <a:pt x="1951" y="1739"/>
                </a:lnTo>
                <a:lnTo>
                  <a:pt x="2169" y="1972"/>
                </a:lnTo>
                <a:lnTo>
                  <a:pt x="2181" y="1988"/>
                </a:lnTo>
                <a:lnTo>
                  <a:pt x="2189" y="2006"/>
                </a:lnTo>
                <a:lnTo>
                  <a:pt x="2192" y="2025"/>
                </a:lnTo>
                <a:lnTo>
                  <a:pt x="2192" y="2045"/>
                </a:lnTo>
                <a:lnTo>
                  <a:pt x="2186" y="2063"/>
                </a:lnTo>
                <a:lnTo>
                  <a:pt x="2178" y="2081"/>
                </a:lnTo>
                <a:lnTo>
                  <a:pt x="2164" y="2096"/>
                </a:lnTo>
                <a:lnTo>
                  <a:pt x="2148" y="2108"/>
                </a:lnTo>
                <a:lnTo>
                  <a:pt x="2130" y="2116"/>
                </a:lnTo>
                <a:lnTo>
                  <a:pt x="2111" y="2119"/>
                </a:lnTo>
                <a:lnTo>
                  <a:pt x="2092" y="2119"/>
                </a:lnTo>
                <a:lnTo>
                  <a:pt x="2073" y="2114"/>
                </a:lnTo>
                <a:lnTo>
                  <a:pt x="2056" y="2105"/>
                </a:lnTo>
                <a:lnTo>
                  <a:pt x="2040" y="2092"/>
                </a:lnTo>
                <a:lnTo>
                  <a:pt x="1864" y="1903"/>
                </a:lnTo>
                <a:lnTo>
                  <a:pt x="1688" y="2092"/>
                </a:lnTo>
                <a:lnTo>
                  <a:pt x="1672" y="2105"/>
                </a:lnTo>
                <a:lnTo>
                  <a:pt x="1655" y="2114"/>
                </a:lnTo>
                <a:lnTo>
                  <a:pt x="1635" y="2119"/>
                </a:lnTo>
                <a:lnTo>
                  <a:pt x="1617" y="2119"/>
                </a:lnTo>
                <a:lnTo>
                  <a:pt x="1598" y="2116"/>
                </a:lnTo>
                <a:lnTo>
                  <a:pt x="1579" y="2108"/>
                </a:lnTo>
                <a:lnTo>
                  <a:pt x="1563" y="2096"/>
                </a:lnTo>
                <a:lnTo>
                  <a:pt x="1550" y="2081"/>
                </a:lnTo>
                <a:lnTo>
                  <a:pt x="1541" y="2063"/>
                </a:lnTo>
                <a:lnTo>
                  <a:pt x="1537" y="2045"/>
                </a:lnTo>
                <a:lnTo>
                  <a:pt x="1535" y="2025"/>
                </a:lnTo>
                <a:lnTo>
                  <a:pt x="1539" y="2006"/>
                </a:lnTo>
                <a:lnTo>
                  <a:pt x="1546" y="1988"/>
                </a:lnTo>
                <a:lnTo>
                  <a:pt x="1558" y="1972"/>
                </a:lnTo>
                <a:lnTo>
                  <a:pt x="1776" y="1739"/>
                </a:lnTo>
                <a:lnTo>
                  <a:pt x="1776" y="1530"/>
                </a:lnTo>
                <a:lnTo>
                  <a:pt x="1728" y="1524"/>
                </a:lnTo>
                <a:lnTo>
                  <a:pt x="1683" y="1513"/>
                </a:lnTo>
                <a:lnTo>
                  <a:pt x="1639" y="1498"/>
                </a:lnTo>
                <a:lnTo>
                  <a:pt x="1597" y="1478"/>
                </a:lnTo>
                <a:lnTo>
                  <a:pt x="1557" y="1455"/>
                </a:lnTo>
                <a:lnTo>
                  <a:pt x="1521" y="1426"/>
                </a:lnTo>
                <a:lnTo>
                  <a:pt x="1488" y="1396"/>
                </a:lnTo>
                <a:lnTo>
                  <a:pt x="1459" y="1360"/>
                </a:lnTo>
                <a:lnTo>
                  <a:pt x="1427" y="1398"/>
                </a:lnTo>
                <a:lnTo>
                  <a:pt x="1392" y="1431"/>
                </a:lnTo>
                <a:lnTo>
                  <a:pt x="1352" y="1460"/>
                </a:lnTo>
                <a:lnTo>
                  <a:pt x="1309" y="1485"/>
                </a:lnTo>
                <a:lnTo>
                  <a:pt x="1263" y="1504"/>
                </a:lnTo>
                <a:lnTo>
                  <a:pt x="1263" y="3435"/>
                </a:lnTo>
                <a:lnTo>
                  <a:pt x="1776" y="3435"/>
                </a:lnTo>
                <a:lnTo>
                  <a:pt x="1776" y="2751"/>
                </a:lnTo>
                <a:lnTo>
                  <a:pt x="1517" y="2751"/>
                </a:lnTo>
                <a:lnTo>
                  <a:pt x="1493" y="2747"/>
                </a:lnTo>
                <a:lnTo>
                  <a:pt x="1472" y="2739"/>
                </a:lnTo>
                <a:lnTo>
                  <a:pt x="1454" y="2724"/>
                </a:lnTo>
                <a:lnTo>
                  <a:pt x="1440" y="2707"/>
                </a:lnTo>
                <a:lnTo>
                  <a:pt x="1431" y="2686"/>
                </a:lnTo>
                <a:lnTo>
                  <a:pt x="1428" y="2663"/>
                </a:lnTo>
                <a:lnTo>
                  <a:pt x="1431" y="2639"/>
                </a:lnTo>
                <a:lnTo>
                  <a:pt x="1440" y="2618"/>
                </a:lnTo>
                <a:lnTo>
                  <a:pt x="1454" y="2600"/>
                </a:lnTo>
                <a:lnTo>
                  <a:pt x="1472" y="2586"/>
                </a:lnTo>
                <a:lnTo>
                  <a:pt x="1493" y="2577"/>
                </a:lnTo>
                <a:lnTo>
                  <a:pt x="1517" y="2574"/>
                </a:lnTo>
                <a:lnTo>
                  <a:pt x="2212" y="2574"/>
                </a:lnTo>
                <a:lnTo>
                  <a:pt x="2235" y="2577"/>
                </a:lnTo>
                <a:lnTo>
                  <a:pt x="2255" y="2586"/>
                </a:lnTo>
                <a:lnTo>
                  <a:pt x="2273" y="2600"/>
                </a:lnTo>
                <a:lnTo>
                  <a:pt x="2287" y="2618"/>
                </a:lnTo>
                <a:lnTo>
                  <a:pt x="2296" y="2639"/>
                </a:lnTo>
                <a:lnTo>
                  <a:pt x="2299" y="2663"/>
                </a:lnTo>
                <a:lnTo>
                  <a:pt x="2296" y="2686"/>
                </a:lnTo>
                <a:lnTo>
                  <a:pt x="2287" y="2707"/>
                </a:lnTo>
                <a:lnTo>
                  <a:pt x="2273" y="2724"/>
                </a:lnTo>
                <a:lnTo>
                  <a:pt x="2255" y="2739"/>
                </a:lnTo>
                <a:lnTo>
                  <a:pt x="2235" y="2747"/>
                </a:lnTo>
                <a:lnTo>
                  <a:pt x="2212" y="2751"/>
                </a:lnTo>
                <a:lnTo>
                  <a:pt x="1951" y="2751"/>
                </a:lnTo>
                <a:lnTo>
                  <a:pt x="1951" y="3435"/>
                </a:lnTo>
                <a:lnTo>
                  <a:pt x="2464" y="3435"/>
                </a:lnTo>
                <a:lnTo>
                  <a:pt x="2464" y="2235"/>
                </a:lnTo>
                <a:lnTo>
                  <a:pt x="2467" y="2212"/>
                </a:lnTo>
                <a:lnTo>
                  <a:pt x="2476" y="2191"/>
                </a:lnTo>
                <a:lnTo>
                  <a:pt x="2489" y="2173"/>
                </a:lnTo>
                <a:lnTo>
                  <a:pt x="2508" y="2159"/>
                </a:lnTo>
                <a:lnTo>
                  <a:pt x="2529" y="2150"/>
                </a:lnTo>
                <a:lnTo>
                  <a:pt x="2552" y="2147"/>
                </a:lnTo>
                <a:lnTo>
                  <a:pt x="3409" y="2147"/>
                </a:lnTo>
                <a:lnTo>
                  <a:pt x="3432" y="2150"/>
                </a:lnTo>
                <a:lnTo>
                  <a:pt x="3453" y="2159"/>
                </a:lnTo>
                <a:lnTo>
                  <a:pt x="3472" y="2173"/>
                </a:lnTo>
                <a:lnTo>
                  <a:pt x="3485" y="2191"/>
                </a:lnTo>
                <a:lnTo>
                  <a:pt x="3494" y="2212"/>
                </a:lnTo>
                <a:lnTo>
                  <a:pt x="3497" y="2235"/>
                </a:lnTo>
                <a:lnTo>
                  <a:pt x="3497" y="3435"/>
                </a:lnTo>
                <a:lnTo>
                  <a:pt x="3516" y="3435"/>
                </a:lnTo>
                <a:lnTo>
                  <a:pt x="3540" y="3438"/>
                </a:lnTo>
                <a:lnTo>
                  <a:pt x="3561" y="3447"/>
                </a:lnTo>
                <a:lnTo>
                  <a:pt x="3578" y="3461"/>
                </a:lnTo>
                <a:lnTo>
                  <a:pt x="3592" y="3479"/>
                </a:lnTo>
                <a:lnTo>
                  <a:pt x="3601" y="3500"/>
                </a:lnTo>
                <a:lnTo>
                  <a:pt x="3604" y="3524"/>
                </a:lnTo>
                <a:lnTo>
                  <a:pt x="3601" y="3547"/>
                </a:lnTo>
                <a:lnTo>
                  <a:pt x="3592" y="3568"/>
                </a:lnTo>
                <a:lnTo>
                  <a:pt x="3578" y="3586"/>
                </a:lnTo>
                <a:lnTo>
                  <a:pt x="3561" y="3600"/>
                </a:lnTo>
                <a:lnTo>
                  <a:pt x="3540" y="3609"/>
                </a:lnTo>
                <a:lnTo>
                  <a:pt x="3516" y="3612"/>
                </a:lnTo>
                <a:lnTo>
                  <a:pt x="1178" y="3612"/>
                </a:lnTo>
                <a:lnTo>
                  <a:pt x="1175" y="3612"/>
                </a:lnTo>
                <a:lnTo>
                  <a:pt x="1174" y="3612"/>
                </a:lnTo>
                <a:lnTo>
                  <a:pt x="88" y="3612"/>
                </a:lnTo>
                <a:lnTo>
                  <a:pt x="65" y="3609"/>
                </a:lnTo>
                <a:lnTo>
                  <a:pt x="44" y="3600"/>
                </a:lnTo>
                <a:lnTo>
                  <a:pt x="26" y="3586"/>
                </a:lnTo>
                <a:lnTo>
                  <a:pt x="12" y="3568"/>
                </a:lnTo>
                <a:lnTo>
                  <a:pt x="3" y="3547"/>
                </a:lnTo>
                <a:lnTo>
                  <a:pt x="0" y="3524"/>
                </a:lnTo>
                <a:lnTo>
                  <a:pt x="3" y="3500"/>
                </a:lnTo>
                <a:lnTo>
                  <a:pt x="12" y="3479"/>
                </a:lnTo>
                <a:lnTo>
                  <a:pt x="26" y="3461"/>
                </a:lnTo>
                <a:lnTo>
                  <a:pt x="44" y="3447"/>
                </a:lnTo>
                <a:lnTo>
                  <a:pt x="65" y="3438"/>
                </a:lnTo>
                <a:lnTo>
                  <a:pt x="88" y="3435"/>
                </a:lnTo>
                <a:lnTo>
                  <a:pt x="107" y="3435"/>
                </a:lnTo>
                <a:lnTo>
                  <a:pt x="107" y="1873"/>
                </a:lnTo>
                <a:lnTo>
                  <a:pt x="107" y="1872"/>
                </a:lnTo>
                <a:lnTo>
                  <a:pt x="107" y="1870"/>
                </a:lnTo>
                <a:lnTo>
                  <a:pt x="107" y="1383"/>
                </a:lnTo>
                <a:lnTo>
                  <a:pt x="76" y="1344"/>
                </a:lnTo>
                <a:lnTo>
                  <a:pt x="49" y="1300"/>
                </a:lnTo>
                <a:lnTo>
                  <a:pt x="28" y="1254"/>
                </a:lnTo>
                <a:lnTo>
                  <a:pt x="13" y="1204"/>
                </a:lnTo>
                <a:lnTo>
                  <a:pt x="3" y="1152"/>
                </a:lnTo>
                <a:lnTo>
                  <a:pt x="0" y="1099"/>
                </a:lnTo>
                <a:lnTo>
                  <a:pt x="0" y="274"/>
                </a:lnTo>
                <a:lnTo>
                  <a:pt x="3" y="249"/>
                </a:lnTo>
                <a:lnTo>
                  <a:pt x="12" y="228"/>
                </a:lnTo>
                <a:lnTo>
                  <a:pt x="26" y="211"/>
                </a:lnTo>
                <a:lnTo>
                  <a:pt x="44" y="197"/>
                </a:lnTo>
                <a:lnTo>
                  <a:pt x="65" y="188"/>
                </a:lnTo>
                <a:lnTo>
                  <a:pt x="88" y="186"/>
                </a:lnTo>
                <a:lnTo>
                  <a:pt x="1286" y="186"/>
                </a:lnTo>
                <a:lnTo>
                  <a:pt x="1323" y="153"/>
                </a:lnTo>
                <a:lnTo>
                  <a:pt x="1364" y="123"/>
                </a:lnTo>
                <a:lnTo>
                  <a:pt x="1410" y="94"/>
                </a:lnTo>
                <a:lnTo>
                  <a:pt x="1460" y="70"/>
                </a:lnTo>
                <a:lnTo>
                  <a:pt x="1511" y="49"/>
                </a:lnTo>
                <a:lnTo>
                  <a:pt x="1566" y="32"/>
                </a:lnTo>
                <a:lnTo>
                  <a:pt x="1622" y="18"/>
                </a:lnTo>
                <a:lnTo>
                  <a:pt x="1681" y="8"/>
                </a:lnTo>
                <a:lnTo>
                  <a:pt x="1741" y="2"/>
                </a:lnTo>
                <a:lnTo>
                  <a:pt x="18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D37783-4043-4635-BEA0-2636F9EBB678}"/>
              </a:ext>
            </a:extLst>
          </p:cNvPr>
          <p:cNvSpPr/>
          <p:nvPr/>
        </p:nvSpPr>
        <p:spPr>
          <a:xfrm>
            <a:off x="4120457" y="4188933"/>
            <a:ext cx="6487334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21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“Never stop learning because life never stop teaching”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7" name="Textbox 1">
            <a:extLst>
              <a:ext uri="{FF2B5EF4-FFF2-40B4-BE49-F238E27FC236}">
                <a16:creationId xmlns:a16="http://schemas.microsoft.com/office/drawing/2014/main" id="{9761F542-5E50-4BBA-A813-E309998FCE6C}"/>
              </a:ext>
            </a:extLst>
          </p:cNvPr>
          <p:cNvSpPr/>
          <p:nvPr/>
        </p:nvSpPr>
        <p:spPr>
          <a:xfrm>
            <a:off x="3176782" y="5091743"/>
            <a:ext cx="7905434" cy="1162551"/>
          </a:xfrm>
          <a:prstGeom prst="rect">
            <a:avLst/>
          </a:prstGeom>
        </p:spPr>
        <p:txBody>
          <a:bodyPr wrap="square" lIns="0" tIns="60383" rIns="0" bIns="60383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085774129028              082136783473             </a:t>
            </a:r>
            <a:r>
              <a:rPr kumimoji="0" lang="en-US" sz="2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abonkokipurbalingga</a:t>
            </a: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Abon Koki </a:t>
            </a:r>
            <a:r>
              <a:rPr kumimoji="0" lang="en-US" sz="2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Purbalingga</a:t>
            </a: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CA92CF-3A57-402A-A981-EF1AA315C86A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589081" y="5106537"/>
            <a:ext cx="471600" cy="470234"/>
            <a:chOff x="7094538" y="5556251"/>
            <a:chExt cx="1131888" cy="1133475"/>
          </a:xfrm>
        </p:grpSpPr>
        <p:sp>
          <p:nvSpPr>
            <p:cNvPr id="69" name="Oval 107">
              <a:extLst>
                <a:ext uri="{FF2B5EF4-FFF2-40B4-BE49-F238E27FC236}">
                  <a16:creationId xmlns:a16="http://schemas.microsoft.com/office/drawing/2014/main" id="{E65210E3-FCA0-4170-A296-9F8778199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4538" y="5556251"/>
              <a:ext cx="1131888" cy="1133475"/>
            </a:xfrm>
            <a:prstGeom prst="ellipse">
              <a:avLst/>
            </a:prstGeom>
            <a:solidFill>
              <a:srgbClr val="AE5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108">
              <a:extLst>
                <a:ext uri="{FF2B5EF4-FFF2-40B4-BE49-F238E27FC236}">
                  <a16:creationId xmlns:a16="http://schemas.microsoft.com/office/drawing/2014/main" id="{A689B8A3-D704-4F4E-9223-ECF3C88AA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5772151"/>
              <a:ext cx="338138" cy="350838"/>
            </a:xfrm>
            <a:custGeom>
              <a:avLst/>
              <a:gdLst>
                <a:gd name="T0" fmla="*/ 14 w 134"/>
                <a:gd name="T1" fmla="*/ 18 h 139"/>
                <a:gd name="T2" fmla="*/ 119 w 134"/>
                <a:gd name="T3" fmla="*/ 124 h 139"/>
                <a:gd name="T4" fmla="*/ 119 w 134"/>
                <a:gd name="T5" fmla="*/ 125 h 139"/>
                <a:gd name="T6" fmla="*/ 126 w 134"/>
                <a:gd name="T7" fmla="*/ 139 h 139"/>
                <a:gd name="T8" fmla="*/ 134 w 134"/>
                <a:gd name="T9" fmla="*/ 129 h 139"/>
                <a:gd name="T10" fmla="*/ 133 w 134"/>
                <a:gd name="T11" fmla="*/ 124 h 139"/>
                <a:gd name="T12" fmla="*/ 16 w 134"/>
                <a:gd name="T13" fmla="*/ 4 h 139"/>
                <a:gd name="T14" fmla="*/ 1 w 134"/>
                <a:gd name="T15" fmla="*/ 11 h 139"/>
                <a:gd name="T16" fmla="*/ 14 w 134"/>
                <a:gd name="T17" fmla="*/ 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9">
                  <a:moveTo>
                    <a:pt x="14" y="18"/>
                  </a:moveTo>
                  <a:cubicBezTo>
                    <a:pt x="80" y="28"/>
                    <a:pt x="111" y="58"/>
                    <a:pt x="119" y="124"/>
                  </a:cubicBezTo>
                  <a:cubicBezTo>
                    <a:pt x="119" y="124"/>
                    <a:pt x="119" y="125"/>
                    <a:pt x="119" y="125"/>
                  </a:cubicBezTo>
                  <a:cubicBezTo>
                    <a:pt x="120" y="131"/>
                    <a:pt x="118" y="139"/>
                    <a:pt x="126" y="139"/>
                  </a:cubicBezTo>
                  <a:cubicBezTo>
                    <a:pt x="133" y="139"/>
                    <a:pt x="134" y="134"/>
                    <a:pt x="134" y="129"/>
                  </a:cubicBezTo>
                  <a:cubicBezTo>
                    <a:pt x="133" y="127"/>
                    <a:pt x="133" y="126"/>
                    <a:pt x="133" y="124"/>
                  </a:cubicBezTo>
                  <a:cubicBezTo>
                    <a:pt x="134" y="63"/>
                    <a:pt x="79" y="6"/>
                    <a:pt x="16" y="4"/>
                  </a:cubicBezTo>
                  <a:cubicBezTo>
                    <a:pt x="11" y="4"/>
                    <a:pt x="1" y="0"/>
                    <a:pt x="1" y="11"/>
                  </a:cubicBezTo>
                  <a:cubicBezTo>
                    <a:pt x="0" y="18"/>
                    <a:pt x="9" y="17"/>
                    <a:pt x="14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109">
              <a:extLst>
                <a:ext uri="{FF2B5EF4-FFF2-40B4-BE49-F238E27FC236}">
                  <a16:creationId xmlns:a16="http://schemas.microsoft.com/office/drawing/2014/main" id="{ECEB12A6-3E5F-4D19-8E12-3CA54E4A2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25" y="5853113"/>
              <a:ext cx="233363" cy="242888"/>
            </a:xfrm>
            <a:custGeom>
              <a:avLst/>
              <a:gdLst>
                <a:gd name="T0" fmla="*/ 18 w 92"/>
                <a:gd name="T1" fmla="*/ 3 h 96"/>
                <a:gd name="T2" fmla="*/ 2 w 92"/>
                <a:gd name="T3" fmla="*/ 8 h 96"/>
                <a:gd name="T4" fmla="*/ 16 w 92"/>
                <a:gd name="T5" fmla="*/ 18 h 96"/>
                <a:gd name="T6" fmla="*/ 77 w 92"/>
                <a:gd name="T7" fmla="*/ 81 h 96"/>
                <a:gd name="T8" fmla="*/ 78 w 92"/>
                <a:gd name="T9" fmla="*/ 87 h 96"/>
                <a:gd name="T10" fmla="*/ 86 w 92"/>
                <a:gd name="T11" fmla="*/ 95 h 96"/>
                <a:gd name="T12" fmla="*/ 92 w 92"/>
                <a:gd name="T13" fmla="*/ 89 h 96"/>
                <a:gd name="T14" fmla="*/ 92 w 92"/>
                <a:gd name="T15" fmla="*/ 81 h 96"/>
                <a:gd name="T16" fmla="*/ 18 w 92"/>
                <a:gd name="T17" fmla="*/ 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6">
                  <a:moveTo>
                    <a:pt x="18" y="3"/>
                  </a:moveTo>
                  <a:cubicBezTo>
                    <a:pt x="12" y="3"/>
                    <a:pt x="3" y="0"/>
                    <a:pt x="2" y="8"/>
                  </a:cubicBezTo>
                  <a:cubicBezTo>
                    <a:pt x="0" y="18"/>
                    <a:pt x="10" y="17"/>
                    <a:pt x="16" y="18"/>
                  </a:cubicBezTo>
                  <a:cubicBezTo>
                    <a:pt x="56" y="27"/>
                    <a:pt x="71" y="41"/>
                    <a:pt x="77" y="81"/>
                  </a:cubicBezTo>
                  <a:cubicBezTo>
                    <a:pt x="78" y="83"/>
                    <a:pt x="78" y="85"/>
                    <a:pt x="78" y="87"/>
                  </a:cubicBezTo>
                  <a:cubicBezTo>
                    <a:pt x="78" y="91"/>
                    <a:pt x="79" y="96"/>
                    <a:pt x="86" y="95"/>
                  </a:cubicBezTo>
                  <a:cubicBezTo>
                    <a:pt x="90" y="94"/>
                    <a:pt x="91" y="92"/>
                    <a:pt x="92" y="89"/>
                  </a:cubicBezTo>
                  <a:cubicBezTo>
                    <a:pt x="92" y="87"/>
                    <a:pt x="91" y="83"/>
                    <a:pt x="92" y="81"/>
                  </a:cubicBezTo>
                  <a:cubicBezTo>
                    <a:pt x="92" y="43"/>
                    <a:pt x="59" y="8"/>
                    <a:pt x="1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110">
              <a:extLst>
                <a:ext uri="{FF2B5EF4-FFF2-40B4-BE49-F238E27FC236}">
                  <a16:creationId xmlns:a16="http://schemas.microsoft.com/office/drawing/2014/main" id="{2C808B80-481B-4FAB-83FE-252CE89E5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1438" y="5938838"/>
              <a:ext cx="130175" cy="128588"/>
            </a:xfrm>
            <a:custGeom>
              <a:avLst/>
              <a:gdLst>
                <a:gd name="T0" fmla="*/ 13 w 52"/>
                <a:gd name="T1" fmla="*/ 1 h 51"/>
                <a:gd name="T2" fmla="*/ 3 w 52"/>
                <a:gd name="T3" fmla="*/ 6 h 51"/>
                <a:gd name="T4" fmla="*/ 10 w 52"/>
                <a:gd name="T5" fmla="*/ 15 h 51"/>
                <a:gd name="T6" fmla="*/ 38 w 52"/>
                <a:gd name="T7" fmla="*/ 43 h 51"/>
                <a:gd name="T8" fmla="*/ 40 w 52"/>
                <a:gd name="T9" fmla="*/ 49 h 51"/>
                <a:gd name="T10" fmla="*/ 45 w 52"/>
                <a:gd name="T11" fmla="*/ 51 h 51"/>
                <a:gd name="T12" fmla="*/ 49 w 52"/>
                <a:gd name="T13" fmla="*/ 50 h 51"/>
                <a:gd name="T14" fmla="*/ 52 w 52"/>
                <a:gd name="T15" fmla="*/ 40 h 51"/>
                <a:gd name="T16" fmla="*/ 13 w 52"/>
                <a:gd name="T17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1">
                  <a:moveTo>
                    <a:pt x="13" y="1"/>
                  </a:moveTo>
                  <a:cubicBezTo>
                    <a:pt x="8" y="1"/>
                    <a:pt x="4" y="1"/>
                    <a:pt x="3" y="6"/>
                  </a:cubicBezTo>
                  <a:cubicBezTo>
                    <a:pt x="0" y="12"/>
                    <a:pt x="5" y="14"/>
                    <a:pt x="10" y="15"/>
                  </a:cubicBezTo>
                  <a:cubicBezTo>
                    <a:pt x="27" y="17"/>
                    <a:pt x="36" y="27"/>
                    <a:pt x="38" y="43"/>
                  </a:cubicBezTo>
                  <a:cubicBezTo>
                    <a:pt x="38" y="46"/>
                    <a:pt x="39" y="47"/>
                    <a:pt x="40" y="49"/>
                  </a:cubicBezTo>
                  <a:cubicBezTo>
                    <a:pt x="41" y="50"/>
                    <a:pt x="43" y="51"/>
                    <a:pt x="45" y="51"/>
                  </a:cubicBezTo>
                  <a:cubicBezTo>
                    <a:pt x="47" y="51"/>
                    <a:pt x="48" y="50"/>
                    <a:pt x="49" y="50"/>
                  </a:cubicBezTo>
                  <a:cubicBezTo>
                    <a:pt x="52" y="48"/>
                    <a:pt x="52" y="44"/>
                    <a:pt x="52" y="40"/>
                  </a:cubicBezTo>
                  <a:cubicBezTo>
                    <a:pt x="52" y="22"/>
                    <a:pt x="31" y="0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25BFC16C-9799-4803-A07A-2D1C90D07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9325" y="5786438"/>
              <a:ext cx="703263" cy="665163"/>
            </a:xfrm>
            <a:custGeom>
              <a:avLst/>
              <a:gdLst>
                <a:gd name="T0" fmla="*/ 252 w 278"/>
                <a:gd name="T1" fmla="*/ 189 h 263"/>
                <a:gd name="T2" fmla="*/ 227 w 278"/>
                <a:gd name="T3" fmla="*/ 171 h 263"/>
                <a:gd name="T4" fmla="*/ 181 w 278"/>
                <a:gd name="T5" fmla="*/ 177 h 263"/>
                <a:gd name="T6" fmla="*/ 153 w 278"/>
                <a:gd name="T7" fmla="*/ 184 h 263"/>
                <a:gd name="T8" fmla="*/ 87 w 278"/>
                <a:gd name="T9" fmla="*/ 122 h 263"/>
                <a:gd name="T10" fmla="*/ 84 w 278"/>
                <a:gd name="T11" fmla="*/ 109 h 263"/>
                <a:gd name="T12" fmla="*/ 95 w 278"/>
                <a:gd name="T13" fmla="*/ 88 h 263"/>
                <a:gd name="T14" fmla="*/ 109 w 278"/>
                <a:gd name="T15" fmla="*/ 67 h 263"/>
                <a:gd name="T16" fmla="*/ 61 w 278"/>
                <a:gd name="T17" fmla="*/ 2 h 263"/>
                <a:gd name="T18" fmla="*/ 44 w 278"/>
                <a:gd name="T19" fmla="*/ 2 h 263"/>
                <a:gd name="T20" fmla="*/ 12 w 278"/>
                <a:gd name="T21" fmla="*/ 68 h 263"/>
                <a:gd name="T22" fmla="*/ 36 w 278"/>
                <a:gd name="T23" fmla="*/ 116 h 263"/>
                <a:gd name="T24" fmla="*/ 206 w 278"/>
                <a:gd name="T25" fmla="*/ 259 h 263"/>
                <a:gd name="T26" fmla="*/ 219 w 278"/>
                <a:gd name="T27" fmla="*/ 263 h 263"/>
                <a:gd name="T28" fmla="*/ 271 w 278"/>
                <a:gd name="T29" fmla="*/ 224 h 263"/>
                <a:gd name="T30" fmla="*/ 252 w 278"/>
                <a:gd name="T31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8" h="263">
                  <a:moveTo>
                    <a:pt x="252" y="189"/>
                  </a:moveTo>
                  <a:cubicBezTo>
                    <a:pt x="244" y="183"/>
                    <a:pt x="235" y="177"/>
                    <a:pt x="227" y="171"/>
                  </a:cubicBezTo>
                  <a:cubicBezTo>
                    <a:pt x="209" y="159"/>
                    <a:pt x="194" y="158"/>
                    <a:pt x="181" y="177"/>
                  </a:cubicBezTo>
                  <a:cubicBezTo>
                    <a:pt x="173" y="188"/>
                    <a:pt x="163" y="189"/>
                    <a:pt x="153" y="184"/>
                  </a:cubicBezTo>
                  <a:cubicBezTo>
                    <a:pt x="123" y="171"/>
                    <a:pt x="101" y="151"/>
                    <a:pt x="87" y="122"/>
                  </a:cubicBezTo>
                  <a:cubicBezTo>
                    <a:pt x="85" y="117"/>
                    <a:pt x="84" y="113"/>
                    <a:pt x="84" y="109"/>
                  </a:cubicBezTo>
                  <a:cubicBezTo>
                    <a:pt x="83" y="101"/>
                    <a:pt x="86" y="94"/>
                    <a:pt x="95" y="88"/>
                  </a:cubicBezTo>
                  <a:cubicBezTo>
                    <a:pt x="103" y="83"/>
                    <a:pt x="110" y="78"/>
                    <a:pt x="109" y="67"/>
                  </a:cubicBezTo>
                  <a:cubicBezTo>
                    <a:pt x="109" y="53"/>
                    <a:pt x="74" y="7"/>
                    <a:pt x="61" y="2"/>
                  </a:cubicBezTo>
                  <a:cubicBezTo>
                    <a:pt x="55" y="0"/>
                    <a:pt x="50" y="0"/>
                    <a:pt x="44" y="2"/>
                  </a:cubicBezTo>
                  <a:cubicBezTo>
                    <a:pt x="13" y="13"/>
                    <a:pt x="0" y="38"/>
                    <a:pt x="12" y="68"/>
                  </a:cubicBezTo>
                  <a:cubicBezTo>
                    <a:pt x="19" y="85"/>
                    <a:pt x="27" y="101"/>
                    <a:pt x="36" y="116"/>
                  </a:cubicBezTo>
                  <a:cubicBezTo>
                    <a:pt x="75" y="181"/>
                    <a:pt x="132" y="228"/>
                    <a:pt x="206" y="259"/>
                  </a:cubicBezTo>
                  <a:cubicBezTo>
                    <a:pt x="211" y="261"/>
                    <a:pt x="217" y="262"/>
                    <a:pt x="219" y="263"/>
                  </a:cubicBezTo>
                  <a:cubicBezTo>
                    <a:pt x="240" y="263"/>
                    <a:pt x="264" y="244"/>
                    <a:pt x="271" y="224"/>
                  </a:cubicBezTo>
                  <a:cubicBezTo>
                    <a:pt x="278" y="206"/>
                    <a:pt x="264" y="198"/>
                    <a:pt x="252" y="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1A3FDC6-325A-4167-A17D-C32C593C496B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2611107" y="5790911"/>
            <a:ext cx="471600" cy="471600"/>
            <a:chOff x="796925" y="792163"/>
            <a:chExt cx="1169988" cy="1168400"/>
          </a:xfrm>
        </p:grpSpPr>
        <p:sp>
          <p:nvSpPr>
            <p:cNvPr id="75" name="Oval 5">
              <a:extLst>
                <a:ext uri="{FF2B5EF4-FFF2-40B4-BE49-F238E27FC236}">
                  <a16:creationId xmlns:a16="http://schemas.microsoft.com/office/drawing/2014/main" id="{6B8BBCF0-2824-4DEA-A63E-48D6E0DB0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" y="792163"/>
              <a:ext cx="1169988" cy="1168400"/>
            </a:xfrm>
            <a:prstGeom prst="ellipse">
              <a:avLst/>
            </a:prstGeom>
            <a:solidFill>
              <a:srgbClr val="608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B0CAC0E0-D01E-407A-8FE5-2C5553819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0788" y="1031876"/>
              <a:ext cx="322263" cy="693738"/>
            </a:xfrm>
            <a:custGeom>
              <a:avLst/>
              <a:gdLst>
                <a:gd name="T0" fmla="*/ 82 w 124"/>
                <a:gd name="T1" fmla="*/ 80 h 266"/>
                <a:gd name="T2" fmla="*/ 82 w 124"/>
                <a:gd name="T3" fmla="*/ 59 h 266"/>
                <a:gd name="T4" fmla="*/ 94 w 124"/>
                <a:gd name="T5" fmla="*/ 46 h 266"/>
                <a:gd name="T6" fmla="*/ 123 w 124"/>
                <a:gd name="T7" fmla="*/ 46 h 266"/>
                <a:gd name="T8" fmla="*/ 123 w 124"/>
                <a:gd name="T9" fmla="*/ 0 h 266"/>
                <a:gd name="T10" fmla="*/ 82 w 124"/>
                <a:gd name="T11" fmla="*/ 0 h 266"/>
                <a:gd name="T12" fmla="*/ 26 w 124"/>
                <a:gd name="T13" fmla="*/ 56 h 266"/>
                <a:gd name="T14" fmla="*/ 26 w 124"/>
                <a:gd name="T15" fmla="*/ 80 h 266"/>
                <a:gd name="T16" fmla="*/ 0 w 124"/>
                <a:gd name="T17" fmla="*/ 80 h 266"/>
                <a:gd name="T18" fmla="*/ 0 w 124"/>
                <a:gd name="T19" fmla="*/ 112 h 266"/>
                <a:gd name="T20" fmla="*/ 0 w 124"/>
                <a:gd name="T21" fmla="*/ 133 h 266"/>
                <a:gd name="T22" fmla="*/ 27 w 124"/>
                <a:gd name="T23" fmla="*/ 133 h 266"/>
                <a:gd name="T24" fmla="*/ 27 w 124"/>
                <a:gd name="T25" fmla="*/ 266 h 266"/>
                <a:gd name="T26" fmla="*/ 80 w 124"/>
                <a:gd name="T27" fmla="*/ 266 h 266"/>
                <a:gd name="T28" fmla="*/ 80 w 124"/>
                <a:gd name="T29" fmla="*/ 133 h 266"/>
                <a:gd name="T30" fmla="*/ 119 w 124"/>
                <a:gd name="T31" fmla="*/ 133 h 266"/>
                <a:gd name="T32" fmla="*/ 121 w 124"/>
                <a:gd name="T33" fmla="*/ 112 h 266"/>
                <a:gd name="T34" fmla="*/ 124 w 124"/>
                <a:gd name="T35" fmla="*/ 80 h 266"/>
                <a:gd name="T36" fmla="*/ 82 w 124"/>
                <a:gd name="T37" fmla="*/ 8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266">
                  <a:moveTo>
                    <a:pt x="82" y="80"/>
                  </a:moveTo>
                  <a:cubicBezTo>
                    <a:pt x="82" y="59"/>
                    <a:pt x="82" y="59"/>
                    <a:pt x="82" y="59"/>
                  </a:cubicBezTo>
                  <a:cubicBezTo>
                    <a:pt x="82" y="48"/>
                    <a:pt x="89" y="46"/>
                    <a:pt x="94" y="46"/>
                  </a:cubicBezTo>
                  <a:cubicBezTo>
                    <a:pt x="98" y="46"/>
                    <a:pt x="123" y="46"/>
                    <a:pt x="123" y="46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37" y="0"/>
                    <a:pt x="26" y="34"/>
                    <a:pt x="26" y="56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7" y="133"/>
                    <a:pt x="27" y="133"/>
                    <a:pt x="27" y="133"/>
                  </a:cubicBezTo>
                  <a:cubicBezTo>
                    <a:pt x="27" y="193"/>
                    <a:pt x="27" y="266"/>
                    <a:pt x="27" y="266"/>
                  </a:cubicBezTo>
                  <a:cubicBezTo>
                    <a:pt x="80" y="266"/>
                    <a:pt x="80" y="266"/>
                    <a:pt x="80" y="266"/>
                  </a:cubicBezTo>
                  <a:cubicBezTo>
                    <a:pt x="80" y="266"/>
                    <a:pt x="80" y="192"/>
                    <a:pt x="80" y="133"/>
                  </a:cubicBezTo>
                  <a:cubicBezTo>
                    <a:pt x="119" y="133"/>
                    <a:pt x="119" y="133"/>
                    <a:pt x="119" y="133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24" y="80"/>
                    <a:pt x="124" y="80"/>
                    <a:pt x="124" y="80"/>
                  </a:cubicBezTo>
                  <a:lnTo>
                    <a:pt x="82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44AE76-E79D-44BF-9DE1-654D38D4ECDC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7503987" y="5178624"/>
            <a:ext cx="471600" cy="471600"/>
            <a:chOff x="796925" y="2390776"/>
            <a:chExt cx="1169988" cy="1168400"/>
          </a:xfrm>
        </p:grpSpPr>
        <p:sp>
          <p:nvSpPr>
            <p:cNvPr id="78" name="Oval 19">
              <a:extLst>
                <a:ext uri="{FF2B5EF4-FFF2-40B4-BE49-F238E27FC236}">
                  <a16:creationId xmlns:a16="http://schemas.microsoft.com/office/drawing/2014/main" id="{87D36F0E-09F0-4DC7-853F-630758095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" y="2390776"/>
              <a:ext cx="1169988" cy="1168400"/>
            </a:xfrm>
            <a:prstGeom prst="ellipse">
              <a:avLst/>
            </a:prstGeom>
            <a:solidFill>
              <a:srgbClr val="864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62819DA4-2C03-40CE-99BC-DC59704D4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050" y="2627313"/>
              <a:ext cx="693738" cy="693738"/>
            </a:xfrm>
            <a:custGeom>
              <a:avLst/>
              <a:gdLst>
                <a:gd name="T0" fmla="*/ 214 w 266"/>
                <a:gd name="T1" fmla="*/ 0 h 266"/>
                <a:gd name="T2" fmla="*/ 52 w 266"/>
                <a:gd name="T3" fmla="*/ 0 h 266"/>
                <a:gd name="T4" fmla="*/ 0 w 266"/>
                <a:gd name="T5" fmla="*/ 52 h 266"/>
                <a:gd name="T6" fmla="*/ 0 w 266"/>
                <a:gd name="T7" fmla="*/ 106 h 266"/>
                <a:gd name="T8" fmla="*/ 0 w 266"/>
                <a:gd name="T9" fmla="*/ 126 h 266"/>
                <a:gd name="T10" fmla="*/ 0 w 266"/>
                <a:gd name="T11" fmla="*/ 215 h 266"/>
                <a:gd name="T12" fmla="*/ 52 w 266"/>
                <a:gd name="T13" fmla="*/ 266 h 266"/>
                <a:gd name="T14" fmla="*/ 214 w 266"/>
                <a:gd name="T15" fmla="*/ 266 h 266"/>
                <a:gd name="T16" fmla="*/ 266 w 266"/>
                <a:gd name="T17" fmla="*/ 215 h 266"/>
                <a:gd name="T18" fmla="*/ 266 w 266"/>
                <a:gd name="T19" fmla="*/ 126 h 266"/>
                <a:gd name="T20" fmla="*/ 266 w 266"/>
                <a:gd name="T21" fmla="*/ 106 h 266"/>
                <a:gd name="T22" fmla="*/ 266 w 266"/>
                <a:gd name="T23" fmla="*/ 52 h 266"/>
                <a:gd name="T24" fmla="*/ 214 w 266"/>
                <a:gd name="T25" fmla="*/ 0 h 266"/>
                <a:gd name="T26" fmla="*/ 229 w 266"/>
                <a:gd name="T27" fmla="*/ 31 h 266"/>
                <a:gd name="T28" fmla="*/ 235 w 266"/>
                <a:gd name="T29" fmla="*/ 31 h 266"/>
                <a:gd name="T30" fmla="*/ 235 w 266"/>
                <a:gd name="T31" fmla="*/ 37 h 266"/>
                <a:gd name="T32" fmla="*/ 235 w 266"/>
                <a:gd name="T33" fmla="*/ 76 h 266"/>
                <a:gd name="T34" fmla="*/ 190 w 266"/>
                <a:gd name="T35" fmla="*/ 76 h 266"/>
                <a:gd name="T36" fmla="*/ 190 w 266"/>
                <a:gd name="T37" fmla="*/ 31 h 266"/>
                <a:gd name="T38" fmla="*/ 229 w 266"/>
                <a:gd name="T39" fmla="*/ 31 h 266"/>
                <a:gd name="T40" fmla="*/ 95 w 266"/>
                <a:gd name="T41" fmla="*/ 106 h 266"/>
                <a:gd name="T42" fmla="*/ 133 w 266"/>
                <a:gd name="T43" fmla="*/ 86 h 266"/>
                <a:gd name="T44" fmla="*/ 171 w 266"/>
                <a:gd name="T45" fmla="*/ 106 h 266"/>
                <a:gd name="T46" fmla="*/ 174 w 266"/>
                <a:gd name="T47" fmla="*/ 110 h 266"/>
                <a:gd name="T48" fmla="*/ 180 w 266"/>
                <a:gd name="T49" fmla="*/ 133 h 266"/>
                <a:gd name="T50" fmla="*/ 133 w 266"/>
                <a:gd name="T51" fmla="*/ 180 h 266"/>
                <a:gd name="T52" fmla="*/ 86 w 266"/>
                <a:gd name="T53" fmla="*/ 133 h 266"/>
                <a:gd name="T54" fmla="*/ 92 w 266"/>
                <a:gd name="T55" fmla="*/ 110 h 266"/>
                <a:gd name="T56" fmla="*/ 95 w 266"/>
                <a:gd name="T57" fmla="*/ 106 h 266"/>
                <a:gd name="T58" fmla="*/ 240 w 266"/>
                <a:gd name="T59" fmla="*/ 215 h 266"/>
                <a:gd name="T60" fmla="*/ 214 w 266"/>
                <a:gd name="T61" fmla="*/ 240 h 266"/>
                <a:gd name="T62" fmla="*/ 52 w 266"/>
                <a:gd name="T63" fmla="*/ 240 h 266"/>
                <a:gd name="T64" fmla="*/ 26 w 266"/>
                <a:gd name="T65" fmla="*/ 215 h 266"/>
                <a:gd name="T66" fmla="*/ 26 w 266"/>
                <a:gd name="T67" fmla="*/ 120 h 266"/>
                <a:gd name="T68" fmla="*/ 26 w 266"/>
                <a:gd name="T69" fmla="*/ 106 h 266"/>
                <a:gd name="T70" fmla="*/ 66 w 266"/>
                <a:gd name="T71" fmla="*/ 106 h 266"/>
                <a:gd name="T72" fmla="*/ 63 w 266"/>
                <a:gd name="T73" fmla="*/ 113 h 266"/>
                <a:gd name="T74" fmla="*/ 61 w 266"/>
                <a:gd name="T75" fmla="*/ 133 h 266"/>
                <a:gd name="T76" fmla="*/ 133 w 266"/>
                <a:gd name="T77" fmla="*/ 206 h 266"/>
                <a:gd name="T78" fmla="*/ 206 w 266"/>
                <a:gd name="T79" fmla="*/ 133 h 266"/>
                <a:gd name="T80" fmla="*/ 203 w 266"/>
                <a:gd name="T81" fmla="*/ 113 h 266"/>
                <a:gd name="T82" fmla="*/ 200 w 266"/>
                <a:gd name="T83" fmla="*/ 106 h 266"/>
                <a:gd name="T84" fmla="*/ 240 w 266"/>
                <a:gd name="T85" fmla="*/ 106 h 266"/>
                <a:gd name="T86" fmla="*/ 240 w 266"/>
                <a:gd name="T87" fmla="*/ 120 h 266"/>
                <a:gd name="T88" fmla="*/ 240 w 266"/>
                <a:gd name="T89" fmla="*/ 2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6" h="266">
                  <a:moveTo>
                    <a:pt x="214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43"/>
                    <a:pt x="23" y="266"/>
                    <a:pt x="52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43" y="266"/>
                    <a:pt x="266" y="243"/>
                    <a:pt x="266" y="215"/>
                  </a:cubicBezTo>
                  <a:cubicBezTo>
                    <a:pt x="266" y="126"/>
                    <a:pt x="266" y="126"/>
                    <a:pt x="266" y="126"/>
                  </a:cubicBezTo>
                  <a:cubicBezTo>
                    <a:pt x="266" y="106"/>
                    <a:pt x="266" y="106"/>
                    <a:pt x="266" y="106"/>
                  </a:cubicBezTo>
                  <a:cubicBezTo>
                    <a:pt x="266" y="52"/>
                    <a:pt x="266" y="52"/>
                    <a:pt x="266" y="52"/>
                  </a:cubicBezTo>
                  <a:cubicBezTo>
                    <a:pt x="266" y="23"/>
                    <a:pt x="243" y="0"/>
                    <a:pt x="214" y="0"/>
                  </a:cubicBezTo>
                  <a:close/>
                  <a:moveTo>
                    <a:pt x="229" y="31"/>
                  </a:moveTo>
                  <a:cubicBezTo>
                    <a:pt x="235" y="31"/>
                    <a:pt x="235" y="31"/>
                    <a:pt x="235" y="31"/>
                  </a:cubicBezTo>
                  <a:cubicBezTo>
                    <a:pt x="235" y="37"/>
                    <a:pt x="235" y="37"/>
                    <a:pt x="235" y="37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190" y="76"/>
                    <a:pt x="190" y="76"/>
                    <a:pt x="190" y="76"/>
                  </a:cubicBezTo>
                  <a:cubicBezTo>
                    <a:pt x="190" y="31"/>
                    <a:pt x="190" y="31"/>
                    <a:pt x="190" y="31"/>
                  </a:cubicBezTo>
                  <a:lnTo>
                    <a:pt x="229" y="31"/>
                  </a:lnTo>
                  <a:close/>
                  <a:moveTo>
                    <a:pt x="95" y="106"/>
                  </a:moveTo>
                  <a:cubicBezTo>
                    <a:pt x="104" y="94"/>
                    <a:pt x="117" y="86"/>
                    <a:pt x="133" y="86"/>
                  </a:cubicBezTo>
                  <a:cubicBezTo>
                    <a:pt x="149" y="86"/>
                    <a:pt x="162" y="94"/>
                    <a:pt x="171" y="106"/>
                  </a:cubicBezTo>
                  <a:cubicBezTo>
                    <a:pt x="172" y="107"/>
                    <a:pt x="173" y="109"/>
                    <a:pt x="174" y="110"/>
                  </a:cubicBezTo>
                  <a:cubicBezTo>
                    <a:pt x="178" y="117"/>
                    <a:pt x="180" y="125"/>
                    <a:pt x="180" y="133"/>
                  </a:cubicBezTo>
                  <a:cubicBezTo>
                    <a:pt x="180" y="159"/>
                    <a:pt x="159" y="180"/>
                    <a:pt x="133" y="180"/>
                  </a:cubicBezTo>
                  <a:cubicBezTo>
                    <a:pt x="107" y="180"/>
                    <a:pt x="86" y="159"/>
                    <a:pt x="86" y="133"/>
                  </a:cubicBezTo>
                  <a:cubicBezTo>
                    <a:pt x="86" y="125"/>
                    <a:pt x="89" y="117"/>
                    <a:pt x="92" y="110"/>
                  </a:cubicBezTo>
                  <a:cubicBezTo>
                    <a:pt x="93" y="109"/>
                    <a:pt x="94" y="107"/>
                    <a:pt x="95" y="106"/>
                  </a:cubicBezTo>
                  <a:close/>
                  <a:moveTo>
                    <a:pt x="240" y="215"/>
                  </a:moveTo>
                  <a:cubicBezTo>
                    <a:pt x="240" y="229"/>
                    <a:pt x="229" y="240"/>
                    <a:pt x="214" y="240"/>
                  </a:cubicBezTo>
                  <a:cubicBezTo>
                    <a:pt x="52" y="240"/>
                    <a:pt x="52" y="240"/>
                    <a:pt x="52" y="240"/>
                  </a:cubicBezTo>
                  <a:cubicBezTo>
                    <a:pt x="38" y="240"/>
                    <a:pt x="26" y="229"/>
                    <a:pt x="26" y="215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5" y="108"/>
                    <a:pt x="64" y="111"/>
                    <a:pt x="63" y="113"/>
                  </a:cubicBezTo>
                  <a:cubicBezTo>
                    <a:pt x="61" y="120"/>
                    <a:pt x="61" y="126"/>
                    <a:pt x="61" y="133"/>
                  </a:cubicBezTo>
                  <a:cubicBezTo>
                    <a:pt x="61" y="173"/>
                    <a:pt x="93" y="206"/>
                    <a:pt x="133" y="206"/>
                  </a:cubicBezTo>
                  <a:cubicBezTo>
                    <a:pt x="173" y="206"/>
                    <a:pt x="206" y="173"/>
                    <a:pt x="206" y="133"/>
                  </a:cubicBezTo>
                  <a:cubicBezTo>
                    <a:pt x="206" y="126"/>
                    <a:pt x="205" y="120"/>
                    <a:pt x="203" y="113"/>
                  </a:cubicBezTo>
                  <a:cubicBezTo>
                    <a:pt x="202" y="111"/>
                    <a:pt x="201" y="108"/>
                    <a:pt x="200" y="106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120"/>
                    <a:pt x="240" y="120"/>
                    <a:pt x="240" y="120"/>
                  </a:cubicBezTo>
                  <a:lnTo>
                    <a:pt x="240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" name="Freeform 66">
            <a:extLst>
              <a:ext uri="{FF2B5EF4-FFF2-40B4-BE49-F238E27FC236}">
                <a16:creationId xmlns:a16="http://schemas.microsoft.com/office/drawing/2014/main" id="{E0AB0D38-1924-446C-B1A9-6032D8F04AEC}"/>
              </a:ext>
            </a:extLst>
          </p:cNvPr>
          <p:cNvSpPr>
            <a:spLocks noEditPoints="1"/>
          </p:cNvSpPr>
          <p:nvPr>
            <p:custDataLst>
              <p:custData r:id="rId4"/>
            </p:custDataLst>
          </p:nvPr>
        </p:nvSpPr>
        <p:spPr bwMode="auto">
          <a:xfrm rot="19541036" flipH="1">
            <a:off x="6574365" y="5850722"/>
            <a:ext cx="266700" cy="412750"/>
          </a:xfrm>
          <a:custGeom>
            <a:avLst/>
            <a:gdLst>
              <a:gd name="T0" fmla="*/ 35 w 71"/>
              <a:gd name="T1" fmla="*/ 0 h 110"/>
              <a:gd name="T2" fmla="*/ 0 w 71"/>
              <a:gd name="T3" fmla="*/ 35 h 110"/>
              <a:gd name="T4" fmla="*/ 33 w 71"/>
              <a:gd name="T5" fmla="*/ 107 h 110"/>
              <a:gd name="T6" fmla="*/ 38 w 71"/>
              <a:gd name="T7" fmla="*/ 107 h 110"/>
              <a:gd name="T8" fmla="*/ 71 w 71"/>
              <a:gd name="T9" fmla="*/ 35 h 110"/>
              <a:gd name="T10" fmla="*/ 35 w 71"/>
              <a:gd name="T11" fmla="*/ 0 h 110"/>
              <a:gd name="T12" fmla="*/ 35 w 71"/>
              <a:gd name="T13" fmla="*/ 18 h 110"/>
              <a:gd name="T14" fmla="*/ 48 w 71"/>
              <a:gd name="T15" fmla="*/ 30 h 110"/>
              <a:gd name="T16" fmla="*/ 35 w 71"/>
              <a:gd name="T17" fmla="*/ 42 h 110"/>
              <a:gd name="T18" fmla="*/ 23 w 71"/>
              <a:gd name="T19" fmla="*/ 30 h 110"/>
              <a:gd name="T20" fmla="*/ 35 w 71"/>
              <a:gd name="T21" fmla="*/ 18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110">
                <a:moveTo>
                  <a:pt x="35" y="0"/>
                </a:moveTo>
                <a:cubicBezTo>
                  <a:pt x="16" y="0"/>
                  <a:pt x="0" y="15"/>
                  <a:pt x="0" y="35"/>
                </a:cubicBezTo>
                <a:cubicBezTo>
                  <a:pt x="0" y="54"/>
                  <a:pt x="33" y="107"/>
                  <a:pt x="33" y="107"/>
                </a:cubicBezTo>
                <a:cubicBezTo>
                  <a:pt x="34" y="110"/>
                  <a:pt x="36" y="110"/>
                  <a:pt x="38" y="107"/>
                </a:cubicBezTo>
                <a:cubicBezTo>
                  <a:pt x="38" y="107"/>
                  <a:pt x="71" y="54"/>
                  <a:pt x="71" y="35"/>
                </a:cubicBezTo>
                <a:cubicBezTo>
                  <a:pt x="71" y="15"/>
                  <a:pt x="55" y="0"/>
                  <a:pt x="35" y="0"/>
                </a:cubicBezTo>
                <a:close/>
                <a:moveTo>
                  <a:pt x="35" y="18"/>
                </a:moveTo>
                <a:cubicBezTo>
                  <a:pt x="42" y="18"/>
                  <a:pt x="48" y="23"/>
                  <a:pt x="48" y="30"/>
                </a:cubicBezTo>
                <a:cubicBezTo>
                  <a:pt x="48" y="37"/>
                  <a:pt x="42" y="42"/>
                  <a:pt x="35" y="42"/>
                </a:cubicBezTo>
                <a:cubicBezTo>
                  <a:pt x="29" y="42"/>
                  <a:pt x="23" y="37"/>
                  <a:pt x="23" y="30"/>
                </a:cubicBezTo>
                <a:cubicBezTo>
                  <a:pt x="23" y="23"/>
                  <a:pt x="29" y="18"/>
                  <a:pt x="35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1" name="Picture 2" descr="Image result for handphone icon png">
            <a:extLst>
              <a:ext uri="{FF2B5EF4-FFF2-40B4-BE49-F238E27FC236}">
                <a16:creationId xmlns:a16="http://schemas.microsoft.com/office/drawing/2014/main" id="{68D1C633-5A6C-42C3-BFBE-5C6F78DA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46" y="5144637"/>
            <a:ext cx="471600" cy="4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9526C5-19C1-44A4-94C8-C0751FCB2A72}"/>
              </a:ext>
            </a:extLst>
          </p:cNvPr>
          <p:cNvSpPr/>
          <p:nvPr/>
        </p:nvSpPr>
        <p:spPr>
          <a:xfrm>
            <a:off x="6915150" y="5771781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Jl. MT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Haryono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No.20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Purbalingga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Jawa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Roboto Condensed" panose="02000000000000000000" pitchFamily="2" charset="0"/>
                <a:cs typeface="Arial" panose="020B0604020202020204" pitchFamily="34" charset="0"/>
              </a:rPr>
              <a:t> Tengah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AE9BC3A-FD77-4617-ABB5-4B0AA9A35D35}"/>
              </a:ext>
            </a:extLst>
          </p:cNvPr>
          <p:cNvGrpSpPr/>
          <p:nvPr/>
        </p:nvGrpSpPr>
        <p:grpSpPr>
          <a:xfrm>
            <a:off x="11450667" y="-44963"/>
            <a:ext cx="647353" cy="669701"/>
            <a:chOff x="11354415" y="-12879"/>
            <a:chExt cx="647353" cy="66970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D6C2FF5-CE1F-46EB-BF94-2B69835F0463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solidFill>
              <a:srgbClr val="94CF0F"/>
            </a:solidFill>
          </p:grpSpPr>
          <p:sp>
            <p:nvSpPr>
              <p:cNvPr id="90" name="Freeform 159">
                <a:extLst>
                  <a:ext uri="{FF2B5EF4-FFF2-40B4-BE49-F238E27FC236}">
                    <a16:creationId xmlns:a16="http://schemas.microsoft.com/office/drawing/2014/main" id="{B9B6FA66-3147-46F3-BC50-03698480E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13BDAA5-8138-46F5-B2B8-6251267E2E61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6D52BC9-8C44-4147-9C50-1D111D399C4C}"/>
                </a:ext>
              </a:extLst>
            </p:cNvPr>
            <p:cNvSpPr/>
            <p:nvPr/>
          </p:nvSpPr>
          <p:spPr>
            <a:xfrm flipH="1">
              <a:off x="11382928" y="4416"/>
              <a:ext cx="60899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16 </a:t>
              </a:r>
              <a:endPara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7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35365B9-2EF0-4529-B8D9-FF4A489EC10D}"/>
              </a:ext>
            </a:extLst>
          </p:cNvPr>
          <p:cNvSpPr/>
          <p:nvPr/>
        </p:nvSpPr>
        <p:spPr>
          <a:xfrm>
            <a:off x="0" y="-1"/>
            <a:ext cx="12215448" cy="44611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7A7AD-EBC3-4A44-99EF-6F528EAC8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11812" r="44888" b="10"/>
          <a:stretch/>
        </p:blipFill>
        <p:spPr>
          <a:xfrm>
            <a:off x="5937554" y="1"/>
            <a:ext cx="3759648" cy="4490464"/>
          </a:xfrm>
          <a:prstGeom prst="rect">
            <a:avLst/>
          </a:prstGeom>
        </p:spPr>
      </p:pic>
      <p:sp>
        <p:nvSpPr>
          <p:cNvPr id="154" name="Rectangle 153"/>
          <p:cNvSpPr/>
          <p:nvPr/>
        </p:nvSpPr>
        <p:spPr>
          <a:xfrm>
            <a:off x="0" y="4440214"/>
            <a:ext cx="12215448" cy="2417786"/>
          </a:xfrm>
          <a:prstGeom prst="rect">
            <a:avLst/>
          </a:prstGeom>
          <a:solidFill>
            <a:srgbClr val="DD2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1"/>
          <p:cNvSpPr/>
          <p:nvPr/>
        </p:nvSpPr>
        <p:spPr>
          <a:xfrm>
            <a:off x="1429591" y="4690577"/>
            <a:ext cx="8285407" cy="1137608"/>
          </a:xfrm>
          <a:prstGeom prst="rect">
            <a:avLst/>
          </a:prstGeom>
        </p:spPr>
        <p:txBody>
          <a:bodyPr wrap="square" lIns="0" tIns="60383" rIns="0" bIns="60383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Open Sans" panose="020B0606030504020204" pitchFamily="34" charset="0"/>
              </a:rPr>
              <a:t>TERIMA KASIH</a:t>
            </a:r>
          </a:p>
        </p:txBody>
      </p:sp>
      <p:cxnSp>
        <p:nvCxnSpPr>
          <p:cNvPr id="156" name="Straight Connector 155"/>
          <p:cNvCxnSpPr>
            <a:cxnSpLocks/>
          </p:cNvCxnSpPr>
          <p:nvPr/>
        </p:nvCxnSpPr>
        <p:spPr>
          <a:xfrm>
            <a:off x="1058779" y="4571980"/>
            <a:ext cx="0" cy="20002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"/>
          <p:cNvSpPr/>
          <p:nvPr/>
        </p:nvSpPr>
        <p:spPr>
          <a:xfrm>
            <a:off x="1566085" y="5721766"/>
            <a:ext cx="4963052" cy="568221"/>
          </a:xfrm>
          <a:prstGeom prst="rect">
            <a:avLst/>
          </a:prstGeom>
        </p:spPr>
        <p:txBody>
          <a:bodyPr wrap="square" lIns="0" tIns="60383" rIns="0" bIns="60383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Open Sans" panose="020B0606030504020204" pitchFamily="34" charset="0"/>
              </a:rPr>
              <a:t>Dari </a:t>
            </a:r>
            <a:r>
              <a:rPr kumimoji="0" lang="en-US" sz="29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Open Sans" panose="020B0606030504020204" pitchFamily="34" charset="0"/>
              </a:rPr>
              <a:t>Purbalingga</a:t>
            </a:r>
            <a:r>
              <a:rPr kumimoji="0" lang="en-US" sz="2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Open Sans" panose="020B0606030504020204" pitchFamily="34" charset="0"/>
              </a:rPr>
              <a:t> </a:t>
            </a:r>
            <a:r>
              <a:rPr kumimoji="0" lang="en-US" sz="29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Open Sans" panose="020B0606030504020204" pitchFamily="34" charset="0"/>
              </a:rPr>
              <a:t>Menuju</a:t>
            </a:r>
            <a:r>
              <a:rPr kumimoji="0" lang="en-US" sz="2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Open Sans" panose="020B0606030504020204" pitchFamily="34" charset="0"/>
              </a:rPr>
              <a:t> </a:t>
            </a:r>
            <a:r>
              <a:rPr kumimoji="0" lang="en-US" sz="29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Open Sans" panose="020B0606030504020204" pitchFamily="34" charset="0"/>
              </a:rPr>
              <a:t>Dunia</a:t>
            </a:r>
            <a:endParaRPr kumimoji="0" lang="en-US" sz="29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Roboto Condensed" panose="02000000000000000000" pitchFamily="2" charset="0"/>
              <a:cs typeface="Open Sans" panose="020B0606030504020204" pitchFamily="34" charset="0"/>
            </a:endParaRPr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81" y="4858148"/>
            <a:ext cx="1863360" cy="1899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C9DA7-7C4F-4D36-A286-5343484BCB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26667" r="43210" b="8588"/>
          <a:stretch/>
        </p:blipFill>
        <p:spPr>
          <a:xfrm>
            <a:off x="0" y="0"/>
            <a:ext cx="2253059" cy="4440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8DFD7-F775-4866-8790-1AE11F5A34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t="18750" r="15332" b="16505"/>
          <a:stretch/>
        </p:blipFill>
        <p:spPr>
          <a:xfrm>
            <a:off x="2253059" y="10484"/>
            <a:ext cx="3684495" cy="44402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9F21E2-03CE-4CD7-927A-44AB3EF65F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29707" b="33935"/>
          <a:stretch/>
        </p:blipFill>
        <p:spPr>
          <a:xfrm rot="16200000">
            <a:off x="8547295" y="772060"/>
            <a:ext cx="4450702" cy="28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9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 here today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064950" y="1794930"/>
            <a:ext cx="6610265" cy="643475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chemeClr val="accent1"/>
                </a:solidFill>
              </a:rPr>
              <a:t>WIDYATMOKO,</a:t>
            </a:r>
            <a:r>
              <a:rPr lang="en-US" sz="3200" b="1" dirty="0"/>
              <a:t> ST. MMT. MBA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174040" y="2941105"/>
            <a:ext cx="8325064" cy="2191512"/>
          </a:xfrm>
        </p:spPr>
        <p:txBody>
          <a:bodyPr>
            <a:normAutofit/>
          </a:bodyPr>
          <a:lstStyle/>
          <a:p>
            <a:pPr marL="380990" indent="-380990" algn="l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>
                    <a:lumMod val="95000"/>
                  </a:schemeClr>
                </a:solidFill>
              </a:rPr>
              <a:t>KARYAWAN BUMN</a:t>
            </a:r>
          </a:p>
          <a:p>
            <a:pPr marL="380990" indent="-380990" algn="l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>
                    <a:lumMod val="95000"/>
                  </a:schemeClr>
                </a:solidFill>
              </a:rPr>
              <a:t>KEPALA SEKOLAH SMP TELKOM PURWOKERTO</a:t>
            </a:r>
          </a:p>
          <a:p>
            <a:pPr marL="380990" indent="-380990" algn="l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>
                    <a:lumMod val="95000"/>
                  </a:schemeClr>
                </a:solidFill>
              </a:rPr>
              <a:t>INDONESIA CERTIFIED PROFESIONAL MARKETER</a:t>
            </a:r>
          </a:p>
          <a:p>
            <a:pPr marL="380990" indent="-380990" algn="l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>
                    <a:lumMod val="95000"/>
                  </a:schemeClr>
                </a:solidFill>
              </a:rPr>
              <a:t>START UP BUSINESS : UKM CAP KOKI PURBALINGGA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815896-F55C-4089-9F75-4736059BA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49" b="22121"/>
          <a:stretch/>
        </p:blipFill>
        <p:spPr>
          <a:xfrm>
            <a:off x="0" y="1346703"/>
            <a:ext cx="5036024" cy="528611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0CC938A-A52A-4ED0-93DB-5E99B975A4EB}"/>
              </a:ext>
            </a:extLst>
          </p:cNvPr>
          <p:cNvSpPr/>
          <p:nvPr/>
        </p:nvSpPr>
        <p:spPr>
          <a:xfrm>
            <a:off x="2464526" y="1497877"/>
            <a:ext cx="104503" cy="95795"/>
          </a:xfrm>
          <a:prstGeom prst="ellipse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9942F5C-69B8-4661-8553-504A38E6FB7B}"/>
              </a:ext>
            </a:extLst>
          </p:cNvPr>
          <p:cNvSpPr/>
          <p:nvPr/>
        </p:nvSpPr>
        <p:spPr>
          <a:xfrm>
            <a:off x="3300548" y="3300549"/>
            <a:ext cx="113211" cy="165463"/>
          </a:xfrm>
          <a:prstGeom prst="parallelogram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8F46B-BC72-4294-8376-46E19F1A1C82}"/>
              </a:ext>
            </a:extLst>
          </p:cNvPr>
          <p:cNvSpPr/>
          <p:nvPr/>
        </p:nvSpPr>
        <p:spPr>
          <a:xfrm>
            <a:off x="0" y="6480049"/>
            <a:ext cx="12192000" cy="377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E7C9594-7850-4FDA-AEE1-ABDD90717BB7}"/>
              </a:ext>
            </a:extLst>
          </p:cNvPr>
          <p:cNvSpPr txBox="1">
            <a:spLocks/>
          </p:cNvSpPr>
          <p:nvPr/>
        </p:nvSpPr>
        <p:spPr bwMode="black">
          <a:xfrm>
            <a:off x="4150644" y="2437190"/>
            <a:ext cx="11167872" cy="324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93000"/>
              </a:lnSpc>
              <a:spcBef>
                <a:spcPts val="1600"/>
              </a:spcBef>
              <a:buClr>
                <a:schemeClr val="accent1"/>
              </a:buClr>
              <a:buFontTx/>
              <a:buNone/>
              <a:defRPr sz="2933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09585" indent="-304792" algn="l" defTabSz="1219170" rtl="0" eaLnBrk="1" latinLnBrk="0" hangingPunct="1">
              <a:lnSpc>
                <a:spcPct val="93000"/>
              </a:lnSpc>
              <a:spcBef>
                <a:spcPts val="16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377" indent="-304792" algn="l" defTabSz="1219170" rtl="0" eaLnBrk="1" latinLnBrk="0" hangingPunct="1">
              <a:lnSpc>
                <a:spcPct val="93000"/>
              </a:lnSpc>
              <a:spcBef>
                <a:spcPts val="16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97485" indent="-383108" algn="l" defTabSz="1219170" rtl="0" eaLnBrk="1" latinLnBrk="0" hangingPunct="1">
              <a:lnSpc>
                <a:spcPct val="93000"/>
              </a:lnSpc>
              <a:spcBef>
                <a:spcPts val="16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3000"/>
              </a:lnSpc>
              <a:spcBef>
                <a:spcPts val="1600"/>
              </a:spcBef>
              <a:spcAft>
                <a:spcPts val="0"/>
              </a:spcAft>
              <a:buClr>
                <a:srgbClr val="FFB601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CMO CAP KOKI PURBALINGGA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384002-5A79-403C-94D3-E8F41D500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68" y="139099"/>
            <a:ext cx="1616718" cy="16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4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8A85B9-18F1-40A2-ADB0-49E51DE91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t="7627" r="45894" b="5497"/>
          <a:stretch/>
        </p:blipFill>
        <p:spPr>
          <a:xfrm>
            <a:off x="0" y="6074"/>
            <a:ext cx="4195799" cy="6854904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9E99423-62FA-4410-BB7C-83E434DCA0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5" t="7" r="10478" b="-7"/>
          <a:stretch/>
        </p:blipFill>
        <p:spPr>
          <a:xfrm flipH="1">
            <a:off x="4203407" y="0"/>
            <a:ext cx="4232528" cy="6883262"/>
          </a:xfrm>
          <a:solidFill>
            <a:schemeClr val="bg1">
              <a:lumMod val="95000"/>
              <a:alpha val="16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4084B0-8C67-45C5-8D6C-870E9131A222}"/>
              </a:ext>
            </a:extLst>
          </p:cNvPr>
          <p:cNvSpPr/>
          <p:nvPr/>
        </p:nvSpPr>
        <p:spPr>
          <a:xfrm flipH="1">
            <a:off x="-1" y="1072"/>
            <a:ext cx="8263951" cy="6881117"/>
          </a:xfrm>
          <a:prstGeom prst="rect">
            <a:avLst/>
          </a:prstGeom>
          <a:solidFill>
            <a:srgbClr val="40404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0DBB1-FDFC-4621-8FA2-811FFB96CF0E}"/>
              </a:ext>
            </a:extLst>
          </p:cNvPr>
          <p:cNvSpPr/>
          <p:nvPr/>
        </p:nvSpPr>
        <p:spPr>
          <a:xfrm>
            <a:off x="8170866" y="-12878"/>
            <a:ext cx="4195799" cy="68950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1BD346-26D7-43A4-BD12-2712FA99AC35}"/>
              </a:ext>
            </a:extLst>
          </p:cNvPr>
          <p:cNvSpPr/>
          <p:nvPr/>
        </p:nvSpPr>
        <p:spPr>
          <a:xfrm>
            <a:off x="994227" y="256674"/>
            <a:ext cx="7313381" cy="6400799"/>
          </a:xfrm>
          <a:prstGeom prst="rect">
            <a:avLst/>
          </a:prstGeom>
          <a:noFill/>
          <a:ln w="76200">
            <a:solidFill>
              <a:schemeClr val="bg1">
                <a:lumMod val="8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4DF597-CB25-485E-958B-42A1F28E9070}"/>
              </a:ext>
            </a:extLst>
          </p:cNvPr>
          <p:cNvSpPr/>
          <p:nvPr/>
        </p:nvSpPr>
        <p:spPr>
          <a:xfrm flipH="1">
            <a:off x="1144498" y="1887765"/>
            <a:ext cx="2734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Warisan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Kuliner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Purbalingga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Lato Heavy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7BC3A2-D45C-445C-B3F3-82B0F9959328}"/>
              </a:ext>
            </a:extLst>
          </p:cNvPr>
          <p:cNvSpPr/>
          <p:nvPr/>
        </p:nvSpPr>
        <p:spPr>
          <a:xfrm flipH="1">
            <a:off x="1001320" y="349094"/>
            <a:ext cx="30748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Usaha Kecil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Menengah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Lato Heavy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9DC402-BC9F-4065-AD6B-0FF4184F5FE4}"/>
              </a:ext>
            </a:extLst>
          </p:cNvPr>
          <p:cNvSpPr/>
          <p:nvPr/>
        </p:nvSpPr>
        <p:spPr>
          <a:xfrm rot="16200000" flipH="1">
            <a:off x="-1116615" y="2771569"/>
            <a:ext cx="32668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18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Lato Heavy" panose="020F0502020204030203" pitchFamily="34" charset="0"/>
                <a:cs typeface="Arial" panose="020B0604020202020204" pitchFamily="34" charset="0"/>
              </a:rPr>
              <a:t>DAFTAR ISI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A9971D-FA66-4CB8-B548-788DBB1AE37B}"/>
              </a:ext>
            </a:extLst>
          </p:cNvPr>
          <p:cNvGrpSpPr/>
          <p:nvPr/>
        </p:nvGrpSpPr>
        <p:grpSpPr>
          <a:xfrm>
            <a:off x="8411589" y="1119486"/>
            <a:ext cx="786338" cy="786975"/>
            <a:chOff x="8700762" y="4447800"/>
            <a:chExt cx="2075515" cy="2077200"/>
          </a:xfrm>
          <a:solidFill>
            <a:srgbClr val="DD2238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FC0D0D-E7F4-442B-8B8E-55FDC71EF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rgbClr val="E86675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60A5B9A-E8FA-4807-BC4A-46A305B73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4" y="4518881"/>
              <a:ext cx="1935032" cy="1935035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B226A1-3605-42C5-A1BF-0260E73D60B9}"/>
              </a:ext>
            </a:extLst>
          </p:cNvPr>
          <p:cNvGrpSpPr/>
          <p:nvPr/>
        </p:nvGrpSpPr>
        <p:grpSpPr>
          <a:xfrm>
            <a:off x="8438201" y="3619144"/>
            <a:ext cx="786338" cy="786975"/>
            <a:chOff x="8700762" y="4447800"/>
            <a:chExt cx="2075515" cy="2077200"/>
          </a:xfrm>
          <a:solidFill>
            <a:srgbClr val="DD2238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2302295-E0D5-441D-8560-8FD012AA1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rgbClr val="E86675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6A67963D-5CAE-4EB7-874B-2185C245F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D29FD-996E-4D60-B7B1-96C0B182C358}"/>
              </a:ext>
            </a:extLst>
          </p:cNvPr>
          <p:cNvGrpSpPr/>
          <p:nvPr/>
        </p:nvGrpSpPr>
        <p:grpSpPr>
          <a:xfrm>
            <a:off x="8438201" y="2369315"/>
            <a:ext cx="786338" cy="786975"/>
            <a:chOff x="8700762" y="4447800"/>
            <a:chExt cx="2075515" cy="2077200"/>
          </a:xfrm>
          <a:solidFill>
            <a:srgbClr val="DD2238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1F01BE-389C-4F99-8C7E-333E3D0B2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rgbClr val="E86675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CD4E47DC-83B1-41D6-B969-D5060B87C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F2F8DEC-CDCE-4F2E-9118-6223DFC37E8D}"/>
              </a:ext>
            </a:extLst>
          </p:cNvPr>
          <p:cNvGrpSpPr/>
          <p:nvPr/>
        </p:nvGrpSpPr>
        <p:grpSpPr>
          <a:xfrm>
            <a:off x="9522649" y="1088495"/>
            <a:ext cx="2355419" cy="896400"/>
            <a:chOff x="13986421" y="2198365"/>
            <a:chExt cx="3768671" cy="143423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30B26E-2CFF-44A9-B8E1-AB2E28E5B1EF}"/>
                </a:ext>
              </a:extLst>
            </p:cNvPr>
            <p:cNvSpPr/>
            <p:nvPr/>
          </p:nvSpPr>
          <p:spPr>
            <a:xfrm>
              <a:off x="13986421" y="2598475"/>
              <a:ext cx="3768671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Legalitas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usaha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alamat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usaha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ijin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produk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riwayat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usaha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kontak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person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7D4C30-3F98-4C07-AFDA-BE567D101ED4}"/>
                </a:ext>
              </a:extLst>
            </p:cNvPr>
            <p:cNvSpPr/>
            <p:nvPr/>
          </p:nvSpPr>
          <p:spPr>
            <a:xfrm>
              <a:off x="13986421" y="2198365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D2238"/>
                  </a:solidFill>
                  <a:effectLst/>
                  <a:uLnTx/>
                  <a:uFillTx/>
                  <a:cs typeface="Arial" panose="020B0604020202020204" pitchFamily="34" charset="0"/>
                </a:rPr>
                <a:t>Seputar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4CF0F"/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Bisnis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B87587A-1106-4C71-BEC4-3321B5841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46" y="3061395"/>
            <a:ext cx="2866521" cy="2922309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E350CC2-EC3A-47D2-AEE5-6ACB0F908EAE}"/>
              </a:ext>
            </a:extLst>
          </p:cNvPr>
          <p:cNvGrpSpPr/>
          <p:nvPr/>
        </p:nvGrpSpPr>
        <p:grpSpPr>
          <a:xfrm>
            <a:off x="9522649" y="2388149"/>
            <a:ext cx="2859616" cy="711734"/>
            <a:chOff x="13986421" y="2198365"/>
            <a:chExt cx="4575386" cy="113877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503DA4-E391-4D22-8304-68325B36AF0D}"/>
                </a:ext>
              </a:extLst>
            </p:cNvPr>
            <p:cNvSpPr/>
            <p:nvPr/>
          </p:nvSpPr>
          <p:spPr>
            <a:xfrm>
              <a:off x="13986421" y="2598475"/>
              <a:ext cx="3768671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Bahan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baku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sensasi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rasa, proses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produksi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yang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unik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8DB914-D96C-4DE4-B138-819CE7B6B490}"/>
                </a:ext>
              </a:extLst>
            </p:cNvPr>
            <p:cNvSpPr/>
            <p:nvPr/>
          </p:nvSpPr>
          <p:spPr>
            <a:xfrm>
              <a:off x="13986421" y="2198365"/>
              <a:ext cx="4575386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D2238"/>
                  </a:solidFill>
                  <a:effectLst/>
                  <a:uLnTx/>
                  <a:uFillTx/>
                  <a:cs typeface="Arial" panose="020B0604020202020204" pitchFamily="34" charset="0"/>
                </a:rPr>
                <a:t>Keunggulan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4CF0F"/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Produk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27F6BF-33DA-4990-BC6D-B7AC4C52202A}"/>
              </a:ext>
            </a:extLst>
          </p:cNvPr>
          <p:cNvGrpSpPr/>
          <p:nvPr/>
        </p:nvGrpSpPr>
        <p:grpSpPr>
          <a:xfrm>
            <a:off x="9549873" y="4811998"/>
            <a:ext cx="2355419" cy="896400"/>
            <a:chOff x="13986421" y="2198365"/>
            <a:chExt cx="3768671" cy="143423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FF1B6AA-D995-4342-9D4B-D9F2AA676BFC}"/>
                </a:ext>
              </a:extLst>
            </p:cNvPr>
            <p:cNvSpPr/>
            <p:nvPr/>
          </p:nvSpPr>
          <p:spPr>
            <a:xfrm>
              <a:off x="13986421" y="2598475"/>
              <a:ext cx="3768671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Peran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usaha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dalam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ikut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mengembangkan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masyarakat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serta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kearifan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lokal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60623D-2663-4CDB-8593-0A7BF2EE649F}"/>
                </a:ext>
              </a:extLst>
            </p:cNvPr>
            <p:cNvSpPr/>
            <p:nvPr/>
          </p:nvSpPr>
          <p:spPr>
            <a:xfrm>
              <a:off x="13986421" y="2198365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D2238"/>
                  </a:solidFill>
                  <a:effectLst/>
                  <a:uLnTx/>
                  <a:uFillTx/>
                  <a:cs typeface="Arial" panose="020B0604020202020204" pitchFamily="34" charset="0"/>
                </a:rPr>
                <a:t>Dampak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D2238"/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Sosial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0550668-F512-45D6-B9CF-C7119AAC0CC8}"/>
              </a:ext>
            </a:extLst>
          </p:cNvPr>
          <p:cNvGrpSpPr/>
          <p:nvPr/>
        </p:nvGrpSpPr>
        <p:grpSpPr>
          <a:xfrm>
            <a:off x="9535076" y="3621303"/>
            <a:ext cx="2695429" cy="711734"/>
            <a:chOff x="13986419" y="2198365"/>
            <a:chExt cx="4312687" cy="113877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8B88B14-286B-4687-9D1A-1E68C202A444}"/>
                </a:ext>
              </a:extLst>
            </p:cNvPr>
            <p:cNvSpPr/>
            <p:nvPr/>
          </p:nvSpPr>
          <p:spPr>
            <a:xfrm>
              <a:off x="13986421" y="2598475"/>
              <a:ext cx="3768671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solidFill>
                    <a:prstClr val="white">
                      <a:lumMod val="95000"/>
                    </a:prstClr>
                  </a:solidFill>
                  <a:cs typeface="Arial" panose="020B0604020202020204" pitchFamily="34" charset="0"/>
                </a:rPr>
                <a:t>Penghargaan</a:t>
              </a:r>
              <a:r>
                <a:rPr lang="en-US" sz="1200" dirty="0">
                  <a:solidFill>
                    <a:prstClr val="white">
                      <a:lumMod val="95000"/>
                    </a:prstClr>
                  </a:solidFill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prstClr val="white">
                      <a:lumMod val="95000"/>
                    </a:prstClr>
                  </a:solidFill>
                  <a:cs typeface="Arial" panose="020B0604020202020204" pitchFamily="34" charset="0"/>
                </a:rPr>
                <a:t>pihak</a:t>
              </a:r>
              <a:r>
                <a:rPr lang="en-US" sz="1200" dirty="0">
                  <a:solidFill>
                    <a:prstClr val="white">
                      <a:lumMod val="95000"/>
                    </a:prstClr>
                  </a:solidFill>
                  <a:cs typeface="Arial" panose="020B0604020202020204" pitchFamily="34" charset="0"/>
                </a:rPr>
                <a:t> lain, </a:t>
              </a:r>
              <a:r>
                <a:rPr lang="en-US" sz="1200" dirty="0" err="1">
                  <a:solidFill>
                    <a:prstClr val="white">
                      <a:lumMod val="95000"/>
                    </a:prstClr>
                  </a:solidFill>
                  <a:cs typeface="Arial" panose="020B0604020202020204" pitchFamily="34" charset="0"/>
                </a:rPr>
                <a:t>liputan</a:t>
              </a:r>
              <a:r>
                <a:rPr lang="en-US" sz="1200" dirty="0">
                  <a:solidFill>
                    <a:prstClr val="white">
                      <a:lumMod val="95000"/>
                    </a:prstClr>
                  </a:solidFill>
                  <a:cs typeface="Arial" panose="020B0604020202020204" pitchFamily="34" charset="0"/>
                </a:rPr>
                <a:t>, review </a:t>
              </a:r>
              <a:r>
                <a:rPr lang="en-US" sz="1200" dirty="0" err="1">
                  <a:solidFill>
                    <a:prstClr val="white">
                      <a:lumMod val="95000"/>
                    </a:prstClr>
                  </a:solidFill>
                  <a:cs typeface="Arial" panose="020B0604020202020204" pitchFamily="34" charset="0"/>
                </a:rPr>
                <a:t>produk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43C7A9-60A0-49C4-BE48-A43004B06B96}"/>
                </a:ext>
              </a:extLst>
            </p:cNvPr>
            <p:cNvSpPr/>
            <p:nvPr/>
          </p:nvSpPr>
          <p:spPr>
            <a:xfrm>
              <a:off x="13986419" y="2198365"/>
              <a:ext cx="4312687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D2238"/>
                  </a:solidFill>
                  <a:effectLst/>
                  <a:uLnTx/>
                  <a:uFillTx/>
                  <a:cs typeface="Arial" panose="020B0604020202020204" pitchFamily="34" charset="0"/>
                </a:rPr>
                <a:t>Penghargaan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4CF0F"/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prstClr val="white">
                      <a:lumMod val="95000"/>
                    </a:prstClr>
                  </a:solidFill>
                  <a:cs typeface="Arial" panose="020B0604020202020204" pitchFamily="34" charset="0"/>
                </a:rPr>
                <a:t>Eksternal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46FBAF5-735D-40FA-9002-64FC1BA65A52}"/>
              </a:ext>
            </a:extLst>
          </p:cNvPr>
          <p:cNvGrpSpPr/>
          <p:nvPr/>
        </p:nvGrpSpPr>
        <p:grpSpPr>
          <a:xfrm>
            <a:off x="8464813" y="4868973"/>
            <a:ext cx="786338" cy="786975"/>
            <a:chOff x="8700762" y="4447800"/>
            <a:chExt cx="2075515" cy="2077200"/>
          </a:xfrm>
          <a:solidFill>
            <a:srgbClr val="DD2238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65D5D4-DC86-4C91-826E-EB6710461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rgbClr val="E86675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9490EFAC-5BC6-4584-B62B-F7E418897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86BE724-E177-4B7A-98A6-9F0D9A3E983A}"/>
              </a:ext>
            </a:extLst>
          </p:cNvPr>
          <p:cNvSpPr/>
          <p:nvPr/>
        </p:nvSpPr>
        <p:spPr>
          <a:xfrm flipH="1">
            <a:off x="1067631" y="740231"/>
            <a:ext cx="3074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Cap 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rgbClr val="C9A534"/>
                </a:solidFill>
                <a:effectLst/>
                <a:uLnTx/>
                <a:uFillTx/>
                <a:cs typeface="Arial" panose="020B0604020202020204" pitchFamily="34" charset="0"/>
              </a:rPr>
              <a:t>Koki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rgbClr val="C9A534"/>
              </a:solidFill>
              <a:effectLst/>
              <a:uLnTx/>
              <a:uFillTx/>
              <a:ea typeface="Lato Heavy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62EDBA-F54D-48EE-A942-148110F6E9F8}"/>
              </a:ext>
            </a:extLst>
          </p:cNvPr>
          <p:cNvGrpSpPr/>
          <p:nvPr/>
        </p:nvGrpSpPr>
        <p:grpSpPr>
          <a:xfrm>
            <a:off x="8606139" y="1320113"/>
            <a:ext cx="396000" cy="360000"/>
            <a:chOff x="3663950" y="4256088"/>
            <a:chExt cx="3022600" cy="2601913"/>
          </a:xfrm>
          <a:solidFill>
            <a:schemeClr val="bg1"/>
          </a:solidFill>
        </p:grpSpPr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03AD61D-5F94-47D8-9EFD-6B97374F8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0" y="4256088"/>
              <a:ext cx="3022600" cy="2601913"/>
            </a:xfrm>
            <a:custGeom>
              <a:avLst/>
              <a:gdLst>
                <a:gd name="T0" fmla="*/ 1881 w 1904"/>
                <a:gd name="T1" fmla="*/ 300 h 1639"/>
                <a:gd name="T2" fmla="*/ 1831 w 1904"/>
                <a:gd name="T3" fmla="*/ 158 h 1639"/>
                <a:gd name="T4" fmla="*/ 1411 w 1904"/>
                <a:gd name="T5" fmla="*/ 100 h 1639"/>
                <a:gd name="T6" fmla="*/ 1353 w 1904"/>
                <a:gd name="T7" fmla="*/ 8 h 1639"/>
                <a:gd name="T8" fmla="*/ 555 w 1904"/>
                <a:gd name="T9" fmla="*/ 8 h 1639"/>
                <a:gd name="T10" fmla="*/ 497 w 1904"/>
                <a:gd name="T11" fmla="*/ 100 h 1639"/>
                <a:gd name="T12" fmla="*/ 77 w 1904"/>
                <a:gd name="T13" fmla="*/ 158 h 1639"/>
                <a:gd name="T14" fmla="*/ 27 w 1904"/>
                <a:gd name="T15" fmla="*/ 300 h 1639"/>
                <a:gd name="T16" fmla="*/ 8 w 1904"/>
                <a:gd name="T17" fmla="*/ 673 h 1639"/>
                <a:gd name="T18" fmla="*/ 35 w 1904"/>
                <a:gd name="T19" fmla="*/ 1577 h 1639"/>
                <a:gd name="T20" fmla="*/ 4 w 1904"/>
                <a:gd name="T21" fmla="*/ 1620 h 1639"/>
                <a:gd name="T22" fmla="*/ 1888 w 1904"/>
                <a:gd name="T23" fmla="*/ 1635 h 1639"/>
                <a:gd name="T24" fmla="*/ 1896 w 1904"/>
                <a:gd name="T25" fmla="*/ 1585 h 1639"/>
                <a:gd name="T26" fmla="*/ 1865 w 1904"/>
                <a:gd name="T27" fmla="*/ 739 h 1639"/>
                <a:gd name="T28" fmla="*/ 559 w 1904"/>
                <a:gd name="T29" fmla="*/ 96 h 1639"/>
                <a:gd name="T30" fmla="*/ 1314 w 1904"/>
                <a:gd name="T31" fmla="*/ 62 h 1639"/>
                <a:gd name="T32" fmla="*/ 1349 w 1904"/>
                <a:gd name="T33" fmla="*/ 131 h 1639"/>
                <a:gd name="T34" fmla="*/ 1330 w 1904"/>
                <a:gd name="T35" fmla="*/ 162 h 1639"/>
                <a:gd name="T36" fmla="*/ 559 w 1904"/>
                <a:gd name="T37" fmla="*/ 143 h 1639"/>
                <a:gd name="T38" fmla="*/ 139 w 1904"/>
                <a:gd name="T39" fmla="*/ 170 h 1639"/>
                <a:gd name="T40" fmla="*/ 536 w 1904"/>
                <a:gd name="T41" fmla="*/ 208 h 1639"/>
                <a:gd name="T42" fmla="*/ 1372 w 1904"/>
                <a:gd name="T43" fmla="*/ 208 h 1639"/>
                <a:gd name="T44" fmla="*/ 1769 w 1904"/>
                <a:gd name="T45" fmla="*/ 170 h 1639"/>
                <a:gd name="T46" fmla="*/ 131 w 1904"/>
                <a:gd name="T47" fmla="*/ 196 h 1639"/>
                <a:gd name="T48" fmla="*/ 1561 w 1904"/>
                <a:gd name="T49" fmla="*/ 716 h 1639"/>
                <a:gd name="T50" fmla="*/ 1445 w 1904"/>
                <a:gd name="T51" fmla="*/ 639 h 1639"/>
                <a:gd name="T52" fmla="*/ 1376 w 1904"/>
                <a:gd name="T53" fmla="*/ 670 h 1639"/>
                <a:gd name="T54" fmla="*/ 1241 w 1904"/>
                <a:gd name="T55" fmla="*/ 697 h 1639"/>
                <a:gd name="T56" fmla="*/ 1152 w 1904"/>
                <a:gd name="T57" fmla="*/ 358 h 1639"/>
                <a:gd name="T58" fmla="*/ 1068 w 1904"/>
                <a:gd name="T59" fmla="*/ 723 h 1639"/>
                <a:gd name="T60" fmla="*/ 983 w 1904"/>
                <a:gd name="T61" fmla="*/ 358 h 1639"/>
                <a:gd name="T62" fmla="*/ 898 w 1904"/>
                <a:gd name="T63" fmla="*/ 697 h 1639"/>
                <a:gd name="T64" fmla="*/ 763 w 1904"/>
                <a:gd name="T65" fmla="*/ 670 h 1639"/>
                <a:gd name="T66" fmla="*/ 694 w 1904"/>
                <a:gd name="T67" fmla="*/ 639 h 1639"/>
                <a:gd name="T68" fmla="*/ 574 w 1904"/>
                <a:gd name="T69" fmla="*/ 716 h 1639"/>
                <a:gd name="T70" fmla="*/ 694 w 1904"/>
                <a:gd name="T71" fmla="*/ 358 h 1639"/>
                <a:gd name="T72" fmla="*/ 412 w 1904"/>
                <a:gd name="T73" fmla="*/ 716 h 1639"/>
                <a:gd name="T74" fmla="*/ 293 w 1904"/>
                <a:gd name="T75" fmla="*/ 639 h 1639"/>
                <a:gd name="T76" fmla="*/ 231 w 1904"/>
                <a:gd name="T77" fmla="*/ 358 h 1639"/>
                <a:gd name="T78" fmla="*/ 147 w 1904"/>
                <a:gd name="T79" fmla="*/ 723 h 1639"/>
                <a:gd name="T80" fmla="*/ 66 w 1904"/>
                <a:gd name="T81" fmla="*/ 639 h 1639"/>
                <a:gd name="T82" fmla="*/ 594 w 1904"/>
                <a:gd name="T83" fmla="*/ 1577 h 1639"/>
                <a:gd name="T84" fmla="*/ 594 w 1904"/>
                <a:gd name="T85" fmla="*/ 1443 h 1639"/>
                <a:gd name="T86" fmla="*/ 648 w 1904"/>
                <a:gd name="T87" fmla="*/ 862 h 1639"/>
                <a:gd name="T88" fmla="*/ 208 w 1904"/>
                <a:gd name="T89" fmla="*/ 862 h 1639"/>
                <a:gd name="T90" fmla="*/ 131 w 1904"/>
                <a:gd name="T91" fmla="*/ 781 h 1639"/>
                <a:gd name="T92" fmla="*/ 262 w 1904"/>
                <a:gd name="T93" fmla="*/ 727 h 1639"/>
                <a:gd name="T94" fmla="*/ 412 w 1904"/>
                <a:gd name="T95" fmla="*/ 781 h 1639"/>
                <a:gd name="T96" fmla="*/ 544 w 1904"/>
                <a:gd name="T97" fmla="*/ 770 h 1639"/>
                <a:gd name="T98" fmla="*/ 702 w 1904"/>
                <a:gd name="T99" fmla="*/ 750 h 1639"/>
                <a:gd name="T100" fmla="*/ 840 w 1904"/>
                <a:gd name="T101" fmla="*/ 785 h 1639"/>
                <a:gd name="T102" fmla="*/ 975 w 1904"/>
                <a:gd name="T103" fmla="*/ 750 h 1639"/>
                <a:gd name="T104" fmla="*/ 1133 w 1904"/>
                <a:gd name="T105" fmla="*/ 770 h 1639"/>
                <a:gd name="T106" fmla="*/ 1264 w 1904"/>
                <a:gd name="T107" fmla="*/ 781 h 1639"/>
                <a:gd name="T108" fmla="*/ 1414 w 1904"/>
                <a:gd name="T109" fmla="*/ 727 h 1639"/>
                <a:gd name="T110" fmla="*/ 1565 w 1904"/>
                <a:gd name="T111" fmla="*/ 781 h 1639"/>
                <a:gd name="T112" fmla="*/ 1696 w 1904"/>
                <a:gd name="T113" fmla="*/ 770 h 1639"/>
                <a:gd name="T114" fmla="*/ 1761 w 1904"/>
                <a:gd name="T115" fmla="*/ 723 h 1639"/>
                <a:gd name="T116" fmla="*/ 1677 w 1904"/>
                <a:gd name="T117" fmla="*/ 358 h 1639"/>
                <a:gd name="T118" fmla="*/ 1792 w 1904"/>
                <a:gd name="T119" fmla="*/ 716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04" h="1639">
                  <a:moveTo>
                    <a:pt x="1904" y="639"/>
                  </a:moveTo>
                  <a:lnTo>
                    <a:pt x="1904" y="335"/>
                  </a:lnTo>
                  <a:lnTo>
                    <a:pt x="1904" y="320"/>
                  </a:lnTo>
                  <a:lnTo>
                    <a:pt x="1892" y="308"/>
                  </a:lnTo>
                  <a:lnTo>
                    <a:pt x="1881" y="300"/>
                  </a:lnTo>
                  <a:lnTo>
                    <a:pt x="1865" y="296"/>
                  </a:lnTo>
                  <a:lnTo>
                    <a:pt x="1838" y="296"/>
                  </a:lnTo>
                  <a:lnTo>
                    <a:pt x="1838" y="196"/>
                  </a:lnTo>
                  <a:lnTo>
                    <a:pt x="1838" y="177"/>
                  </a:lnTo>
                  <a:lnTo>
                    <a:pt x="1831" y="158"/>
                  </a:lnTo>
                  <a:lnTo>
                    <a:pt x="1811" y="127"/>
                  </a:lnTo>
                  <a:lnTo>
                    <a:pt x="1781" y="108"/>
                  </a:lnTo>
                  <a:lnTo>
                    <a:pt x="1761" y="100"/>
                  </a:lnTo>
                  <a:lnTo>
                    <a:pt x="1742" y="100"/>
                  </a:lnTo>
                  <a:lnTo>
                    <a:pt x="1411" y="100"/>
                  </a:lnTo>
                  <a:lnTo>
                    <a:pt x="1411" y="96"/>
                  </a:lnTo>
                  <a:lnTo>
                    <a:pt x="1411" y="77"/>
                  </a:lnTo>
                  <a:lnTo>
                    <a:pt x="1403" y="58"/>
                  </a:lnTo>
                  <a:lnTo>
                    <a:pt x="1384" y="27"/>
                  </a:lnTo>
                  <a:lnTo>
                    <a:pt x="1353" y="8"/>
                  </a:lnTo>
                  <a:lnTo>
                    <a:pt x="1334" y="0"/>
                  </a:lnTo>
                  <a:lnTo>
                    <a:pt x="1314" y="0"/>
                  </a:lnTo>
                  <a:lnTo>
                    <a:pt x="594" y="0"/>
                  </a:lnTo>
                  <a:lnTo>
                    <a:pt x="574" y="0"/>
                  </a:lnTo>
                  <a:lnTo>
                    <a:pt x="555" y="8"/>
                  </a:lnTo>
                  <a:lnTo>
                    <a:pt x="524" y="27"/>
                  </a:lnTo>
                  <a:lnTo>
                    <a:pt x="505" y="58"/>
                  </a:lnTo>
                  <a:lnTo>
                    <a:pt x="497" y="77"/>
                  </a:lnTo>
                  <a:lnTo>
                    <a:pt x="497" y="96"/>
                  </a:lnTo>
                  <a:lnTo>
                    <a:pt x="497" y="100"/>
                  </a:lnTo>
                  <a:lnTo>
                    <a:pt x="166" y="100"/>
                  </a:lnTo>
                  <a:lnTo>
                    <a:pt x="147" y="100"/>
                  </a:lnTo>
                  <a:lnTo>
                    <a:pt x="127" y="108"/>
                  </a:lnTo>
                  <a:lnTo>
                    <a:pt x="96" y="127"/>
                  </a:lnTo>
                  <a:lnTo>
                    <a:pt x="77" y="158"/>
                  </a:lnTo>
                  <a:lnTo>
                    <a:pt x="70" y="177"/>
                  </a:lnTo>
                  <a:lnTo>
                    <a:pt x="70" y="196"/>
                  </a:lnTo>
                  <a:lnTo>
                    <a:pt x="70" y="296"/>
                  </a:lnTo>
                  <a:lnTo>
                    <a:pt x="43" y="296"/>
                  </a:lnTo>
                  <a:lnTo>
                    <a:pt x="27" y="300"/>
                  </a:lnTo>
                  <a:lnTo>
                    <a:pt x="16" y="308"/>
                  </a:lnTo>
                  <a:lnTo>
                    <a:pt x="4" y="320"/>
                  </a:lnTo>
                  <a:lnTo>
                    <a:pt x="0" y="335"/>
                  </a:lnTo>
                  <a:lnTo>
                    <a:pt x="0" y="639"/>
                  </a:lnTo>
                  <a:lnTo>
                    <a:pt x="8" y="673"/>
                  </a:lnTo>
                  <a:lnTo>
                    <a:pt x="19" y="708"/>
                  </a:lnTo>
                  <a:lnTo>
                    <a:pt x="43" y="739"/>
                  </a:lnTo>
                  <a:lnTo>
                    <a:pt x="70" y="758"/>
                  </a:lnTo>
                  <a:lnTo>
                    <a:pt x="70" y="1577"/>
                  </a:lnTo>
                  <a:lnTo>
                    <a:pt x="35" y="1577"/>
                  </a:lnTo>
                  <a:lnTo>
                    <a:pt x="19" y="1577"/>
                  </a:lnTo>
                  <a:lnTo>
                    <a:pt x="12" y="1585"/>
                  </a:lnTo>
                  <a:lnTo>
                    <a:pt x="4" y="1593"/>
                  </a:lnTo>
                  <a:lnTo>
                    <a:pt x="0" y="1608"/>
                  </a:lnTo>
                  <a:lnTo>
                    <a:pt x="4" y="1620"/>
                  </a:lnTo>
                  <a:lnTo>
                    <a:pt x="12" y="1627"/>
                  </a:lnTo>
                  <a:lnTo>
                    <a:pt x="19" y="1635"/>
                  </a:lnTo>
                  <a:lnTo>
                    <a:pt x="35" y="1639"/>
                  </a:lnTo>
                  <a:lnTo>
                    <a:pt x="1873" y="1639"/>
                  </a:lnTo>
                  <a:lnTo>
                    <a:pt x="1888" y="1635"/>
                  </a:lnTo>
                  <a:lnTo>
                    <a:pt x="1896" y="1627"/>
                  </a:lnTo>
                  <a:lnTo>
                    <a:pt x="1904" y="1620"/>
                  </a:lnTo>
                  <a:lnTo>
                    <a:pt x="1904" y="1608"/>
                  </a:lnTo>
                  <a:lnTo>
                    <a:pt x="1904" y="1593"/>
                  </a:lnTo>
                  <a:lnTo>
                    <a:pt x="1896" y="1585"/>
                  </a:lnTo>
                  <a:lnTo>
                    <a:pt x="1888" y="1577"/>
                  </a:lnTo>
                  <a:lnTo>
                    <a:pt x="1873" y="1577"/>
                  </a:lnTo>
                  <a:lnTo>
                    <a:pt x="1838" y="1577"/>
                  </a:lnTo>
                  <a:lnTo>
                    <a:pt x="1838" y="758"/>
                  </a:lnTo>
                  <a:lnTo>
                    <a:pt x="1865" y="739"/>
                  </a:lnTo>
                  <a:lnTo>
                    <a:pt x="1888" y="708"/>
                  </a:lnTo>
                  <a:lnTo>
                    <a:pt x="1900" y="673"/>
                  </a:lnTo>
                  <a:lnTo>
                    <a:pt x="1904" y="639"/>
                  </a:lnTo>
                  <a:lnTo>
                    <a:pt x="1904" y="639"/>
                  </a:lnTo>
                  <a:close/>
                  <a:moveTo>
                    <a:pt x="559" y="96"/>
                  </a:moveTo>
                  <a:lnTo>
                    <a:pt x="559" y="85"/>
                  </a:lnTo>
                  <a:lnTo>
                    <a:pt x="567" y="73"/>
                  </a:lnTo>
                  <a:lnTo>
                    <a:pt x="578" y="66"/>
                  </a:lnTo>
                  <a:lnTo>
                    <a:pt x="594" y="62"/>
                  </a:lnTo>
                  <a:lnTo>
                    <a:pt x="1314" y="62"/>
                  </a:lnTo>
                  <a:lnTo>
                    <a:pt x="1330" y="66"/>
                  </a:lnTo>
                  <a:lnTo>
                    <a:pt x="1341" y="73"/>
                  </a:lnTo>
                  <a:lnTo>
                    <a:pt x="1349" y="85"/>
                  </a:lnTo>
                  <a:lnTo>
                    <a:pt x="1349" y="96"/>
                  </a:lnTo>
                  <a:lnTo>
                    <a:pt x="1349" y="131"/>
                  </a:lnTo>
                  <a:lnTo>
                    <a:pt x="1349" y="131"/>
                  </a:lnTo>
                  <a:lnTo>
                    <a:pt x="1349" y="131"/>
                  </a:lnTo>
                  <a:lnTo>
                    <a:pt x="1349" y="143"/>
                  </a:lnTo>
                  <a:lnTo>
                    <a:pt x="1341" y="154"/>
                  </a:lnTo>
                  <a:lnTo>
                    <a:pt x="1330" y="162"/>
                  </a:lnTo>
                  <a:lnTo>
                    <a:pt x="1314" y="166"/>
                  </a:lnTo>
                  <a:lnTo>
                    <a:pt x="594" y="166"/>
                  </a:lnTo>
                  <a:lnTo>
                    <a:pt x="578" y="162"/>
                  </a:lnTo>
                  <a:lnTo>
                    <a:pt x="567" y="154"/>
                  </a:lnTo>
                  <a:lnTo>
                    <a:pt x="559" y="143"/>
                  </a:lnTo>
                  <a:lnTo>
                    <a:pt x="559" y="131"/>
                  </a:lnTo>
                  <a:lnTo>
                    <a:pt x="559" y="96"/>
                  </a:lnTo>
                  <a:close/>
                  <a:moveTo>
                    <a:pt x="131" y="196"/>
                  </a:moveTo>
                  <a:lnTo>
                    <a:pt x="131" y="181"/>
                  </a:lnTo>
                  <a:lnTo>
                    <a:pt x="139" y="170"/>
                  </a:lnTo>
                  <a:lnTo>
                    <a:pt x="150" y="162"/>
                  </a:lnTo>
                  <a:lnTo>
                    <a:pt x="166" y="162"/>
                  </a:lnTo>
                  <a:lnTo>
                    <a:pt x="501" y="162"/>
                  </a:lnTo>
                  <a:lnTo>
                    <a:pt x="513" y="185"/>
                  </a:lnTo>
                  <a:lnTo>
                    <a:pt x="536" y="208"/>
                  </a:lnTo>
                  <a:lnTo>
                    <a:pt x="563" y="220"/>
                  </a:lnTo>
                  <a:lnTo>
                    <a:pt x="594" y="227"/>
                  </a:lnTo>
                  <a:lnTo>
                    <a:pt x="1314" y="227"/>
                  </a:lnTo>
                  <a:lnTo>
                    <a:pt x="1345" y="220"/>
                  </a:lnTo>
                  <a:lnTo>
                    <a:pt x="1372" y="208"/>
                  </a:lnTo>
                  <a:lnTo>
                    <a:pt x="1395" y="185"/>
                  </a:lnTo>
                  <a:lnTo>
                    <a:pt x="1407" y="162"/>
                  </a:lnTo>
                  <a:lnTo>
                    <a:pt x="1742" y="162"/>
                  </a:lnTo>
                  <a:lnTo>
                    <a:pt x="1757" y="162"/>
                  </a:lnTo>
                  <a:lnTo>
                    <a:pt x="1769" y="170"/>
                  </a:lnTo>
                  <a:lnTo>
                    <a:pt x="1777" y="181"/>
                  </a:lnTo>
                  <a:lnTo>
                    <a:pt x="1777" y="196"/>
                  </a:lnTo>
                  <a:lnTo>
                    <a:pt x="1777" y="296"/>
                  </a:lnTo>
                  <a:lnTo>
                    <a:pt x="131" y="296"/>
                  </a:lnTo>
                  <a:lnTo>
                    <a:pt x="131" y="196"/>
                  </a:lnTo>
                  <a:close/>
                  <a:moveTo>
                    <a:pt x="1615" y="358"/>
                  </a:moveTo>
                  <a:lnTo>
                    <a:pt x="1615" y="639"/>
                  </a:lnTo>
                  <a:lnTo>
                    <a:pt x="1607" y="670"/>
                  </a:lnTo>
                  <a:lnTo>
                    <a:pt x="1588" y="697"/>
                  </a:lnTo>
                  <a:lnTo>
                    <a:pt x="1561" y="716"/>
                  </a:lnTo>
                  <a:lnTo>
                    <a:pt x="1530" y="723"/>
                  </a:lnTo>
                  <a:lnTo>
                    <a:pt x="1495" y="716"/>
                  </a:lnTo>
                  <a:lnTo>
                    <a:pt x="1468" y="697"/>
                  </a:lnTo>
                  <a:lnTo>
                    <a:pt x="1453" y="670"/>
                  </a:lnTo>
                  <a:lnTo>
                    <a:pt x="1445" y="639"/>
                  </a:lnTo>
                  <a:lnTo>
                    <a:pt x="1445" y="358"/>
                  </a:lnTo>
                  <a:lnTo>
                    <a:pt x="1615" y="358"/>
                  </a:lnTo>
                  <a:close/>
                  <a:moveTo>
                    <a:pt x="1384" y="358"/>
                  </a:moveTo>
                  <a:lnTo>
                    <a:pt x="1384" y="639"/>
                  </a:lnTo>
                  <a:lnTo>
                    <a:pt x="1376" y="670"/>
                  </a:lnTo>
                  <a:lnTo>
                    <a:pt x="1361" y="697"/>
                  </a:lnTo>
                  <a:lnTo>
                    <a:pt x="1334" y="716"/>
                  </a:lnTo>
                  <a:lnTo>
                    <a:pt x="1299" y="723"/>
                  </a:lnTo>
                  <a:lnTo>
                    <a:pt x="1268" y="716"/>
                  </a:lnTo>
                  <a:lnTo>
                    <a:pt x="1241" y="697"/>
                  </a:lnTo>
                  <a:lnTo>
                    <a:pt x="1222" y="670"/>
                  </a:lnTo>
                  <a:lnTo>
                    <a:pt x="1214" y="639"/>
                  </a:lnTo>
                  <a:lnTo>
                    <a:pt x="1214" y="358"/>
                  </a:lnTo>
                  <a:lnTo>
                    <a:pt x="1384" y="358"/>
                  </a:lnTo>
                  <a:close/>
                  <a:moveTo>
                    <a:pt x="1152" y="358"/>
                  </a:moveTo>
                  <a:lnTo>
                    <a:pt x="1152" y="639"/>
                  </a:lnTo>
                  <a:lnTo>
                    <a:pt x="1145" y="670"/>
                  </a:lnTo>
                  <a:lnTo>
                    <a:pt x="1129" y="697"/>
                  </a:lnTo>
                  <a:lnTo>
                    <a:pt x="1102" y="716"/>
                  </a:lnTo>
                  <a:lnTo>
                    <a:pt x="1068" y="723"/>
                  </a:lnTo>
                  <a:lnTo>
                    <a:pt x="1037" y="716"/>
                  </a:lnTo>
                  <a:lnTo>
                    <a:pt x="1010" y="697"/>
                  </a:lnTo>
                  <a:lnTo>
                    <a:pt x="991" y="670"/>
                  </a:lnTo>
                  <a:lnTo>
                    <a:pt x="983" y="639"/>
                  </a:lnTo>
                  <a:lnTo>
                    <a:pt x="983" y="358"/>
                  </a:lnTo>
                  <a:lnTo>
                    <a:pt x="1152" y="358"/>
                  </a:lnTo>
                  <a:close/>
                  <a:moveTo>
                    <a:pt x="921" y="358"/>
                  </a:moveTo>
                  <a:lnTo>
                    <a:pt x="921" y="639"/>
                  </a:lnTo>
                  <a:lnTo>
                    <a:pt x="917" y="670"/>
                  </a:lnTo>
                  <a:lnTo>
                    <a:pt x="898" y="697"/>
                  </a:lnTo>
                  <a:lnTo>
                    <a:pt x="871" y="716"/>
                  </a:lnTo>
                  <a:lnTo>
                    <a:pt x="840" y="723"/>
                  </a:lnTo>
                  <a:lnTo>
                    <a:pt x="806" y="716"/>
                  </a:lnTo>
                  <a:lnTo>
                    <a:pt x="779" y="697"/>
                  </a:lnTo>
                  <a:lnTo>
                    <a:pt x="763" y="670"/>
                  </a:lnTo>
                  <a:lnTo>
                    <a:pt x="755" y="639"/>
                  </a:lnTo>
                  <a:lnTo>
                    <a:pt x="755" y="358"/>
                  </a:lnTo>
                  <a:lnTo>
                    <a:pt x="921" y="358"/>
                  </a:lnTo>
                  <a:close/>
                  <a:moveTo>
                    <a:pt x="694" y="358"/>
                  </a:moveTo>
                  <a:lnTo>
                    <a:pt x="694" y="639"/>
                  </a:lnTo>
                  <a:lnTo>
                    <a:pt x="686" y="670"/>
                  </a:lnTo>
                  <a:lnTo>
                    <a:pt x="667" y="697"/>
                  </a:lnTo>
                  <a:lnTo>
                    <a:pt x="640" y="716"/>
                  </a:lnTo>
                  <a:lnTo>
                    <a:pt x="609" y="723"/>
                  </a:lnTo>
                  <a:lnTo>
                    <a:pt x="574" y="716"/>
                  </a:lnTo>
                  <a:lnTo>
                    <a:pt x="547" y="697"/>
                  </a:lnTo>
                  <a:lnTo>
                    <a:pt x="532" y="670"/>
                  </a:lnTo>
                  <a:lnTo>
                    <a:pt x="524" y="639"/>
                  </a:lnTo>
                  <a:lnTo>
                    <a:pt x="524" y="358"/>
                  </a:lnTo>
                  <a:lnTo>
                    <a:pt x="694" y="358"/>
                  </a:lnTo>
                  <a:close/>
                  <a:moveTo>
                    <a:pt x="463" y="358"/>
                  </a:moveTo>
                  <a:lnTo>
                    <a:pt x="463" y="639"/>
                  </a:lnTo>
                  <a:lnTo>
                    <a:pt x="455" y="670"/>
                  </a:lnTo>
                  <a:lnTo>
                    <a:pt x="439" y="697"/>
                  </a:lnTo>
                  <a:lnTo>
                    <a:pt x="412" y="716"/>
                  </a:lnTo>
                  <a:lnTo>
                    <a:pt x="378" y="723"/>
                  </a:lnTo>
                  <a:lnTo>
                    <a:pt x="347" y="716"/>
                  </a:lnTo>
                  <a:lnTo>
                    <a:pt x="320" y="697"/>
                  </a:lnTo>
                  <a:lnTo>
                    <a:pt x="301" y="670"/>
                  </a:lnTo>
                  <a:lnTo>
                    <a:pt x="293" y="639"/>
                  </a:lnTo>
                  <a:lnTo>
                    <a:pt x="293" y="358"/>
                  </a:lnTo>
                  <a:lnTo>
                    <a:pt x="463" y="358"/>
                  </a:lnTo>
                  <a:close/>
                  <a:moveTo>
                    <a:pt x="66" y="639"/>
                  </a:moveTo>
                  <a:lnTo>
                    <a:pt x="66" y="358"/>
                  </a:lnTo>
                  <a:lnTo>
                    <a:pt x="231" y="358"/>
                  </a:lnTo>
                  <a:lnTo>
                    <a:pt x="231" y="639"/>
                  </a:lnTo>
                  <a:lnTo>
                    <a:pt x="228" y="670"/>
                  </a:lnTo>
                  <a:lnTo>
                    <a:pt x="208" y="697"/>
                  </a:lnTo>
                  <a:lnTo>
                    <a:pt x="181" y="716"/>
                  </a:lnTo>
                  <a:lnTo>
                    <a:pt x="147" y="723"/>
                  </a:lnTo>
                  <a:lnTo>
                    <a:pt x="116" y="716"/>
                  </a:lnTo>
                  <a:lnTo>
                    <a:pt x="89" y="697"/>
                  </a:lnTo>
                  <a:lnTo>
                    <a:pt x="70" y="670"/>
                  </a:lnTo>
                  <a:lnTo>
                    <a:pt x="66" y="639"/>
                  </a:lnTo>
                  <a:lnTo>
                    <a:pt x="66" y="639"/>
                  </a:lnTo>
                  <a:close/>
                  <a:moveTo>
                    <a:pt x="594" y="1577"/>
                  </a:moveTo>
                  <a:lnTo>
                    <a:pt x="262" y="1577"/>
                  </a:lnTo>
                  <a:lnTo>
                    <a:pt x="262" y="1504"/>
                  </a:lnTo>
                  <a:lnTo>
                    <a:pt x="594" y="1504"/>
                  </a:lnTo>
                  <a:lnTo>
                    <a:pt x="594" y="1577"/>
                  </a:lnTo>
                  <a:close/>
                  <a:moveTo>
                    <a:pt x="594" y="1443"/>
                  </a:moveTo>
                  <a:lnTo>
                    <a:pt x="262" y="1443"/>
                  </a:lnTo>
                  <a:lnTo>
                    <a:pt x="262" y="916"/>
                  </a:lnTo>
                  <a:lnTo>
                    <a:pt x="594" y="916"/>
                  </a:lnTo>
                  <a:lnTo>
                    <a:pt x="594" y="1443"/>
                  </a:lnTo>
                  <a:close/>
                  <a:moveTo>
                    <a:pt x="1777" y="1577"/>
                  </a:moveTo>
                  <a:lnTo>
                    <a:pt x="655" y="1577"/>
                  </a:lnTo>
                  <a:lnTo>
                    <a:pt x="655" y="885"/>
                  </a:lnTo>
                  <a:lnTo>
                    <a:pt x="655" y="873"/>
                  </a:lnTo>
                  <a:lnTo>
                    <a:pt x="648" y="862"/>
                  </a:lnTo>
                  <a:lnTo>
                    <a:pt x="636" y="854"/>
                  </a:lnTo>
                  <a:lnTo>
                    <a:pt x="624" y="854"/>
                  </a:lnTo>
                  <a:lnTo>
                    <a:pt x="231" y="854"/>
                  </a:lnTo>
                  <a:lnTo>
                    <a:pt x="220" y="854"/>
                  </a:lnTo>
                  <a:lnTo>
                    <a:pt x="208" y="862"/>
                  </a:lnTo>
                  <a:lnTo>
                    <a:pt x="201" y="873"/>
                  </a:lnTo>
                  <a:lnTo>
                    <a:pt x="201" y="885"/>
                  </a:lnTo>
                  <a:lnTo>
                    <a:pt x="201" y="1577"/>
                  </a:lnTo>
                  <a:lnTo>
                    <a:pt x="131" y="1577"/>
                  </a:lnTo>
                  <a:lnTo>
                    <a:pt x="131" y="781"/>
                  </a:lnTo>
                  <a:lnTo>
                    <a:pt x="147" y="785"/>
                  </a:lnTo>
                  <a:lnTo>
                    <a:pt x="181" y="781"/>
                  </a:lnTo>
                  <a:lnTo>
                    <a:pt x="212" y="770"/>
                  </a:lnTo>
                  <a:lnTo>
                    <a:pt x="239" y="750"/>
                  </a:lnTo>
                  <a:lnTo>
                    <a:pt x="262" y="727"/>
                  </a:lnTo>
                  <a:lnTo>
                    <a:pt x="285" y="750"/>
                  </a:lnTo>
                  <a:lnTo>
                    <a:pt x="312" y="770"/>
                  </a:lnTo>
                  <a:lnTo>
                    <a:pt x="343" y="781"/>
                  </a:lnTo>
                  <a:lnTo>
                    <a:pt x="378" y="785"/>
                  </a:lnTo>
                  <a:lnTo>
                    <a:pt x="412" y="781"/>
                  </a:lnTo>
                  <a:lnTo>
                    <a:pt x="443" y="770"/>
                  </a:lnTo>
                  <a:lnTo>
                    <a:pt x="470" y="750"/>
                  </a:lnTo>
                  <a:lnTo>
                    <a:pt x="493" y="727"/>
                  </a:lnTo>
                  <a:lnTo>
                    <a:pt x="517" y="750"/>
                  </a:lnTo>
                  <a:lnTo>
                    <a:pt x="544" y="770"/>
                  </a:lnTo>
                  <a:lnTo>
                    <a:pt x="574" y="781"/>
                  </a:lnTo>
                  <a:lnTo>
                    <a:pt x="609" y="785"/>
                  </a:lnTo>
                  <a:lnTo>
                    <a:pt x="644" y="781"/>
                  </a:lnTo>
                  <a:lnTo>
                    <a:pt x="675" y="770"/>
                  </a:lnTo>
                  <a:lnTo>
                    <a:pt x="702" y="750"/>
                  </a:lnTo>
                  <a:lnTo>
                    <a:pt x="725" y="727"/>
                  </a:lnTo>
                  <a:lnTo>
                    <a:pt x="748" y="750"/>
                  </a:lnTo>
                  <a:lnTo>
                    <a:pt x="775" y="770"/>
                  </a:lnTo>
                  <a:lnTo>
                    <a:pt x="806" y="781"/>
                  </a:lnTo>
                  <a:lnTo>
                    <a:pt x="840" y="785"/>
                  </a:lnTo>
                  <a:lnTo>
                    <a:pt x="871" y="781"/>
                  </a:lnTo>
                  <a:lnTo>
                    <a:pt x="906" y="770"/>
                  </a:lnTo>
                  <a:lnTo>
                    <a:pt x="933" y="750"/>
                  </a:lnTo>
                  <a:lnTo>
                    <a:pt x="952" y="727"/>
                  </a:lnTo>
                  <a:lnTo>
                    <a:pt x="975" y="750"/>
                  </a:lnTo>
                  <a:lnTo>
                    <a:pt x="1002" y="770"/>
                  </a:lnTo>
                  <a:lnTo>
                    <a:pt x="1037" y="781"/>
                  </a:lnTo>
                  <a:lnTo>
                    <a:pt x="1068" y="785"/>
                  </a:lnTo>
                  <a:lnTo>
                    <a:pt x="1102" y="781"/>
                  </a:lnTo>
                  <a:lnTo>
                    <a:pt x="1133" y="770"/>
                  </a:lnTo>
                  <a:lnTo>
                    <a:pt x="1160" y="750"/>
                  </a:lnTo>
                  <a:lnTo>
                    <a:pt x="1183" y="727"/>
                  </a:lnTo>
                  <a:lnTo>
                    <a:pt x="1206" y="750"/>
                  </a:lnTo>
                  <a:lnTo>
                    <a:pt x="1233" y="770"/>
                  </a:lnTo>
                  <a:lnTo>
                    <a:pt x="1264" y="781"/>
                  </a:lnTo>
                  <a:lnTo>
                    <a:pt x="1299" y="785"/>
                  </a:lnTo>
                  <a:lnTo>
                    <a:pt x="1334" y="781"/>
                  </a:lnTo>
                  <a:lnTo>
                    <a:pt x="1364" y="770"/>
                  </a:lnTo>
                  <a:lnTo>
                    <a:pt x="1391" y="750"/>
                  </a:lnTo>
                  <a:lnTo>
                    <a:pt x="1414" y="727"/>
                  </a:lnTo>
                  <a:lnTo>
                    <a:pt x="1438" y="750"/>
                  </a:lnTo>
                  <a:lnTo>
                    <a:pt x="1465" y="770"/>
                  </a:lnTo>
                  <a:lnTo>
                    <a:pt x="1495" y="781"/>
                  </a:lnTo>
                  <a:lnTo>
                    <a:pt x="1530" y="785"/>
                  </a:lnTo>
                  <a:lnTo>
                    <a:pt x="1565" y="781"/>
                  </a:lnTo>
                  <a:lnTo>
                    <a:pt x="1596" y="770"/>
                  </a:lnTo>
                  <a:lnTo>
                    <a:pt x="1623" y="750"/>
                  </a:lnTo>
                  <a:lnTo>
                    <a:pt x="1646" y="727"/>
                  </a:lnTo>
                  <a:lnTo>
                    <a:pt x="1669" y="750"/>
                  </a:lnTo>
                  <a:lnTo>
                    <a:pt x="1696" y="770"/>
                  </a:lnTo>
                  <a:lnTo>
                    <a:pt x="1727" y="781"/>
                  </a:lnTo>
                  <a:lnTo>
                    <a:pt x="1761" y="785"/>
                  </a:lnTo>
                  <a:lnTo>
                    <a:pt x="1777" y="781"/>
                  </a:lnTo>
                  <a:lnTo>
                    <a:pt x="1777" y="1577"/>
                  </a:lnTo>
                  <a:close/>
                  <a:moveTo>
                    <a:pt x="1761" y="723"/>
                  </a:moveTo>
                  <a:lnTo>
                    <a:pt x="1727" y="716"/>
                  </a:lnTo>
                  <a:lnTo>
                    <a:pt x="1700" y="697"/>
                  </a:lnTo>
                  <a:lnTo>
                    <a:pt x="1680" y="670"/>
                  </a:lnTo>
                  <a:lnTo>
                    <a:pt x="1677" y="639"/>
                  </a:lnTo>
                  <a:lnTo>
                    <a:pt x="1677" y="358"/>
                  </a:lnTo>
                  <a:lnTo>
                    <a:pt x="1842" y="358"/>
                  </a:lnTo>
                  <a:lnTo>
                    <a:pt x="1842" y="639"/>
                  </a:lnTo>
                  <a:lnTo>
                    <a:pt x="1838" y="670"/>
                  </a:lnTo>
                  <a:lnTo>
                    <a:pt x="1819" y="697"/>
                  </a:lnTo>
                  <a:lnTo>
                    <a:pt x="1792" y="716"/>
                  </a:lnTo>
                  <a:lnTo>
                    <a:pt x="1761" y="723"/>
                  </a:lnTo>
                  <a:lnTo>
                    <a:pt x="1761" y="7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135125BB-F787-40BD-896F-47489FD7B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4888" y="5611813"/>
              <a:ext cx="1558925" cy="1031875"/>
            </a:xfrm>
            <a:custGeom>
              <a:avLst/>
              <a:gdLst>
                <a:gd name="T0" fmla="*/ 19 w 982"/>
                <a:gd name="T1" fmla="*/ 0 h 650"/>
                <a:gd name="T2" fmla="*/ 0 w 982"/>
                <a:gd name="T3" fmla="*/ 31 h 650"/>
                <a:gd name="T4" fmla="*/ 11 w 982"/>
                <a:gd name="T5" fmla="*/ 643 h 650"/>
                <a:gd name="T6" fmla="*/ 952 w 982"/>
                <a:gd name="T7" fmla="*/ 650 h 650"/>
                <a:gd name="T8" fmla="*/ 982 w 982"/>
                <a:gd name="T9" fmla="*/ 635 h 650"/>
                <a:gd name="T10" fmla="*/ 982 w 982"/>
                <a:gd name="T11" fmla="*/ 19 h 650"/>
                <a:gd name="T12" fmla="*/ 952 w 982"/>
                <a:gd name="T13" fmla="*/ 0 h 650"/>
                <a:gd name="T14" fmla="*/ 720 w 982"/>
                <a:gd name="T15" fmla="*/ 589 h 650"/>
                <a:gd name="T16" fmla="*/ 832 w 982"/>
                <a:gd name="T17" fmla="*/ 485 h 650"/>
                <a:gd name="T18" fmla="*/ 851 w 982"/>
                <a:gd name="T19" fmla="*/ 458 h 650"/>
                <a:gd name="T20" fmla="*/ 832 w 982"/>
                <a:gd name="T21" fmla="*/ 427 h 650"/>
                <a:gd name="T22" fmla="*/ 547 w 982"/>
                <a:gd name="T23" fmla="*/ 427 h 650"/>
                <a:gd name="T24" fmla="*/ 528 w 982"/>
                <a:gd name="T25" fmla="*/ 458 h 650"/>
                <a:gd name="T26" fmla="*/ 547 w 982"/>
                <a:gd name="T27" fmla="*/ 485 h 650"/>
                <a:gd name="T28" fmla="*/ 659 w 982"/>
                <a:gd name="T29" fmla="*/ 589 h 650"/>
                <a:gd name="T30" fmla="*/ 427 w 982"/>
                <a:gd name="T31" fmla="*/ 489 h 650"/>
                <a:gd name="T32" fmla="*/ 454 w 982"/>
                <a:gd name="T33" fmla="*/ 470 h 650"/>
                <a:gd name="T34" fmla="*/ 447 w 982"/>
                <a:gd name="T35" fmla="*/ 435 h 650"/>
                <a:gd name="T36" fmla="*/ 162 w 982"/>
                <a:gd name="T37" fmla="*/ 427 h 650"/>
                <a:gd name="T38" fmla="*/ 135 w 982"/>
                <a:gd name="T39" fmla="*/ 446 h 650"/>
                <a:gd name="T40" fmla="*/ 142 w 982"/>
                <a:gd name="T41" fmla="*/ 477 h 650"/>
                <a:gd name="T42" fmla="*/ 266 w 982"/>
                <a:gd name="T43" fmla="*/ 489 h 650"/>
                <a:gd name="T44" fmla="*/ 61 w 982"/>
                <a:gd name="T45" fmla="*/ 62 h 650"/>
                <a:gd name="T46" fmla="*/ 223 w 982"/>
                <a:gd name="T47" fmla="*/ 119 h 650"/>
                <a:gd name="T48" fmla="*/ 165 w 982"/>
                <a:gd name="T49" fmla="*/ 204 h 650"/>
                <a:gd name="T50" fmla="*/ 173 w 982"/>
                <a:gd name="T51" fmla="*/ 250 h 650"/>
                <a:gd name="T52" fmla="*/ 266 w 982"/>
                <a:gd name="T53" fmla="*/ 258 h 650"/>
                <a:gd name="T54" fmla="*/ 273 w 982"/>
                <a:gd name="T55" fmla="*/ 281 h 650"/>
                <a:gd name="T56" fmla="*/ 308 w 982"/>
                <a:gd name="T57" fmla="*/ 289 h 650"/>
                <a:gd name="T58" fmla="*/ 327 w 982"/>
                <a:gd name="T59" fmla="*/ 262 h 650"/>
                <a:gd name="T60" fmla="*/ 404 w 982"/>
                <a:gd name="T61" fmla="*/ 254 h 650"/>
                <a:gd name="T62" fmla="*/ 424 w 982"/>
                <a:gd name="T63" fmla="*/ 227 h 650"/>
                <a:gd name="T64" fmla="*/ 397 w 982"/>
                <a:gd name="T65" fmla="*/ 146 h 650"/>
                <a:gd name="T66" fmla="*/ 327 w 982"/>
                <a:gd name="T67" fmla="*/ 62 h 650"/>
                <a:gd name="T68" fmla="*/ 620 w 982"/>
                <a:gd name="T69" fmla="*/ 119 h 650"/>
                <a:gd name="T70" fmla="*/ 562 w 982"/>
                <a:gd name="T71" fmla="*/ 204 h 650"/>
                <a:gd name="T72" fmla="*/ 570 w 982"/>
                <a:gd name="T73" fmla="*/ 250 h 650"/>
                <a:gd name="T74" fmla="*/ 659 w 982"/>
                <a:gd name="T75" fmla="*/ 258 h 650"/>
                <a:gd name="T76" fmla="*/ 666 w 982"/>
                <a:gd name="T77" fmla="*/ 281 h 650"/>
                <a:gd name="T78" fmla="*/ 701 w 982"/>
                <a:gd name="T79" fmla="*/ 289 h 650"/>
                <a:gd name="T80" fmla="*/ 720 w 982"/>
                <a:gd name="T81" fmla="*/ 262 h 650"/>
                <a:gd name="T82" fmla="*/ 801 w 982"/>
                <a:gd name="T83" fmla="*/ 254 h 650"/>
                <a:gd name="T84" fmla="*/ 820 w 982"/>
                <a:gd name="T85" fmla="*/ 227 h 650"/>
                <a:gd name="T86" fmla="*/ 790 w 982"/>
                <a:gd name="T87" fmla="*/ 146 h 650"/>
                <a:gd name="T88" fmla="*/ 720 w 982"/>
                <a:gd name="T89" fmla="*/ 62 h 650"/>
                <a:gd name="T90" fmla="*/ 296 w 982"/>
                <a:gd name="T91" fmla="*/ 158 h 650"/>
                <a:gd name="T92" fmla="*/ 346 w 982"/>
                <a:gd name="T93" fmla="*/ 181 h 650"/>
                <a:gd name="T94" fmla="*/ 246 w 982"/>
                <a:gd name="T95" fmla="*/ 181 h 650"/>
                <a:gd name="T96" fmla="*/ 296 w 982"/>
                <a:gd name="T97" fmla="*/ 158 h 650"/>
                <a:gd name="T98" fmla="*/ 709 w 982"/>
                <a:gd name="T99" fmla="*/ 162 h 650"/>
                <a:gd name="T100" fmla="*/ 751 w 982"/>
                <a:gd name="T101" fmla="*/ 196 h 650"/>
                <a:gd name="T102" fmla="*/ 655 w 982"/>
                <a:gd name="T103" fmla="*/ 170 h 650"/>
                <a:gd name="T104" fmla="*/ 689 w 982"/>
                <a:gd name="T105" fmla="*/ 158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2" h="650">
                  <a:moveTo>
                    <a:pt x="952" y="0"/>
                  </a:moveTo>
                  <a:lnTo>
                    <a:pt x="30" y="0"/>
                  </a:lnTo>
                  <a:lnTo>
                    <a:pt x="19" y="0"/>
                  </a:lnTo>
                  <a:lnTo>
                    <a:pt x="11" y="8"/>
                  </a:lnTo>
                  <a:lnTo>
                    <a:pt x="3" y="19"/>
                  </a:lnTo>
                  <a:lnTo>
                    <a:pt x="0" y="31"/>
                  </a:lnTo>
                  <a:lnTo>
                    <a:pt x="0" y="620"/>
                  </a:lnTo>
                  <a:lnTo>
                    <a:pt x="3" y="635"/>
                  </a:lnTo>
                  <a:lnTo>
                    <a:pt x="11" y="643"/>
                  </a:lnTo>
                  <a:lnTo>
                    <a:pt x="19" y="650"/>
                  </a:lnTo>
                  <a:lnTo>
                    <a:pt x="30" y="650"/>
                  </a:lnTo>
                  <a:lnTo>
                    <a:pt x="952" y="650"/>
                  </a:lnTo>
                  <a:lnTo>
                    <a:pt x="963" y="650"/>
                  </a:lnTo>
                  <a:lnTo>
                    <a:pt x="975" y="643"/>
                  </a:lnTo>
                  <a:lnTo>
                    <a:pt x="982" y="635"/>
                  </a:lnTo>
                  <a:lnTo>
                    <a:pt x="982" y="620"/>
                  </a:lnTo>
                  <a:lnTo>
                    <a:pt x="982" y="31"/>
                  </a:lnTo>
                  <a:lnTo>
                    <a:pt x="982" y="19"/>
                  </a:lnTo>
                  <a:lnTo>
                    <a:pt x="975" y="8"/>
                  </a:lnTo>
                  <a:lnTo>
                    <a:pt x="963" y="0"/>
                  </a:lnTo>
                  <a:lnTo>
                    <a:pt x="952" y="0"/>
                  </a:lnTo>
                  <a:lnTo>
                    <a:pt x="952" y="0"/>
                  </a:lnTo>
                  <a:close/>
                  <a:moveTo>
                    <a:pt x="921" y="589"/>
                  </a:moveTo>
                  <a:lnTo>
                    <a:pt x="720" y="589"/>
                  </a:lnTo>
                  <a:lnTo>
                    <a:pt x="720" y="489"/>
                  </a:lnTo>
                  <a:lnTo>
                    <a:pt x="820" y="489"/>
                  </a:lnTo>
                  <a:lnTo>
                    <a:pt x="832" y="485"/>
                  </a:lnTo>
                  <a:lnTo>
                    <a:pt x="844" y="477"/>
                  </a:lnTo>
                  <a:lnTo>
                    <a:pt x="847" y="470"/>
                  </a:lnTo>
                  <a:lnTo>
                    <a:pt x="851" y="458"/>
                  </a:lnTo>
                  <a:lnTo>
                    <a:pt x="847" y="446"/>
                  </a:lnTo>
                  <a:lnTo>
                    <a:pt x="844" y="435"/>
                  </a:lnTo>
                  <a:lnTo>
                    <a:pt x="832" y="427"/>
                  </a:lnTo>
                  <a:lnTo>
                    <a:pt x="820" y="427"/>
                  </a:lnTo>
                  <a:lnTo>
                    <a:pt x="558" y="427"/>
                  </a:lnTo>
                  <a:lnTo>
                    <a:pt x="547" y="427"/>
                  </a:lnTo>
                  <a:lnTo>
                    <a:pt x="535" y="435"/>
                  </a:lnTo>
                  <a:lnTo>
                    <a:pt x="528" y="446"/>
                  </a:lnTo>
                  <a:lnTo>
                    <a:pt x="528" y="458"/>
                  </a:lnTo>
                  <a:lnTo>
                    <a:pt x="528" y="470"/>
                  </a:lnTo>
                  <a:lnTo>
                    <a:pt x="535" y="477"/>
                  </a:lnTo>
                  <a:lnTo>
                    <a:pt x="547" y="485"/>
                  </a:lnTo>
                  <a:lnTo>
                    <a:pt x="558" y="489"/>
                  </a:lnTo>
                  <a:lnTo>
                    <a:pt x="659" y="489"/>
                  </a:lnTo>
                  <a:lnTo>
                    <a:pt x="659" y="589"/>
                  </a:lnTo>
                  <a:lnTo>
                    <a:pt x="327" y="589"/>
                  </a:lnTo>
                  <a:lnTo>
                    <a:pt x="327" y="489"/>
                  </a:lnTo>
                  <a:lnTo>
                    <a:pt x="427" y="489"/>
                  </a:lnTo>
                  <a:lnTo>
                    <a:pt x="439" y="485"/>
                  </a:lnTo>
                  <a:lnTo>
                    <a:pt x="447" y="477"/>
                  </a:lnTo>
                  <a:lnTo>
                    <a:pt x="454" y="470"/>
                  </a:lnTo>
                  <a:lnTo>
                    <a:pt x="458" y="458"/>
                  </a:lnTo>
                  <a:lnTo>
                    <a:pt x="454" y="446"/>
                  </a:lnTo>
                  <a:lnTo>
                    <a:pt x="447" y="435"/>
                  </a:lnTo>
                  <a:lnTo>
                    <a:pt x="439" y="427"/>
                  </a:lnTo>
                  <a:lnTo>
                    <a:pt x="427" y="427"/>
                  </a:lnTo>
                  <a:lnTo>
                    <a:pt x="162" y="427"/>
                  </a:lnTo>
                  <a:lnTo>
                    <a:pt x="150" y="427"/>
                  </a:lnTo>
                  <a:lnTo>
                    <a:pt x="142" y="435"/>
                  </a:lnTo>
                  <a:lnTo>
                    <a:pt x="135" y="446"/>
                  </a:lnTo>
                  <a:lnTo>
                    <a:pt x="131" y="458"/>
                  </a:lnTo>
                  <a:lnTo>
                    <a:pt x="135" y="470"/>
                  </a:lnTo>
                  <a:lnTo>
                    <a:pt x="142" y="477"/>
                  </a:lnTo>
                  <a:lnTo>
                    <a:pt x="150" y="485"/>
                  </a:lnTo>
                  <a:lnTo>
                    <a:pt x="162" y="489"/>
                  </a:lnTo>
                  <a:lnTo>
                    <a:pt x="266" y="489"/>
                  </a:lnTo>
                  <a:lnTo>
                    <a:pt x="266" y="589"/>
                  </a:lnTo>
                  <a:lnTo>
                    <a:pt x="61" y="589"/>
                  </a:lnTo>
                  <a:lnTo>
                    <a:pt x="61" y="62"/>
                  </a:lnTo>
                  <a:lnTo>
                    <a:pt x="266" y="62"/>
                  </a:lnTo>
                  <a:lnTo>
                    <a:pt x="266" y="100"/>
                  </a:lnTo>
                  <a:lnTo>
                    <a:pt x="223" y="119"/>
                  </a:lnTo>
                  <a:lnTo>
                    <a:pt x="192" y="146"/>
                  </a:lnTo>
                  <a:lnTo>
                    <a:pt x="173" y="185"/>
                  </a:lnTo>
                  <a:lnTo>
                    <a:pt x="165" y="204"/>
                  </a:lnTo>
                  <a:lnTo>
                    <a:pt x="165" y="227"/>
                  </a:lnTo>
                  <a:lnTo>
                    <a:pt x="169" y="239"/>
                  </a:lnTo>
                  <a:lnTo>
                    <a:pt x="173" y="250"/>
                  </a:lnTo>
                  <a:lnTo>
                    <a:pt x="185" y="254"/>
                  </a:lnTo>
                  <a:lnTo>
                    <a:pt x="196" y="258"/>
                  </a:lnTo>
                  <a:lnTo>
                    <a:pt x="266" y="258"/>
                  </a:lnTo>
                  <a:lnTo>
                    <a:pt x="266" y="262"/>
                  </a:lnTo>
                  <a:lnTo>
                    <a:pt x="266" y="273"/>
                  </a:lnTo>
                  <a:lnTo>
                    <a:pt x="273" y="281"/>
                  </a:lnTo>
                  <a:lnTo>
                    <a:pt x="281" y="289"/>
                  </a:lnTo>
                  <a:lnTo>
                    <a:pt x="296" y="293"/>
                  </a:lnTo>
                  <a:lnTo>
                    <a:pt x="308" y="289"/>
                  </a:lnTo>
                  <a:lnTo>
                    <a:pt x="316" y="281"/>
                  </a:lnTo>
                  <a:lnTo>
                    <a:pt x="323" y="273"/>
                  </a:lnTo>
                  <a:lnTo>
                    <a:pt x="327" y="262"/>
                  </a:lnTo>
                  <a:lnTo>
                    <a:pt x="327" y="258"/>
                  </a:lnTo>
                  <a:lnTo>
                    <a:pt x="393" y="258"/>
                  </a:lnTo>
                  <a:lnTo>
                    <a:pt x="404" y="254"/>
                  </a:lnTo>
                  <a:lnTo>
                    <a:pt x="416" y="250"/>
                  </a:lnTo>
                  <a:lnTo>
                    <a:pt x="424" y="239"/>
                  </a:lnTo>
                  <a:lnTo>
                    <a:pt x="424" y="227"/>
                  </a:lnTo>
                  <a:lnTo>
                    <a:pt x="424" y="204"/>
                  </a:lnTo>
                  <a:lnTo>
                    <a:pt x="416" y="185"/>
                  </a:lnTo>
                  <a:lnTo>
                    <a:pt x="397" y="146"/>
                  </a:lnTo>
                  <a:lnTo>
                    <a:pt x="366" y="119"/>
                  </a:lnTo>
                  <a:lnTo>
                    <a:pt x="327" y="100"/>
                  </a:lnTo>
                  <a:lnTo>
                    <a:pt x="327" y="62"/>
                  </a:lnTo>
                  <a:lnTo>
                    <a:pt x="659" y="62"/>
                  </a:lnTo>
                  <a:lnTo>
                    <a:pt x="659" y="100"/>
                  </a:lnTo>
                  <a:lnTo>
                    <a:pt x="620" y="119"/>
                  </a:lnTo>
                  <a:lnTo>
                    <a:pt x="589" y="146"/>
                  </a:lnTo>
                  <a:lnTo>
                    <a:pt x="566" y="185"/>
                  </a:lnTo>
                  <a:lnTo>
                    <a:pt x="562" y="204"/>
                  </a:lnTo>
                  <a:lnTo>
                    <a:pt x="558" y="227"/>
                  </a:lnTo>
                  <a:lnTo>
                    <a:pt x="562" y="239"/>
                  </a:lnTo>
                  <a:lnTo>
                    <a:pt x="570" y="250"/>
                  </a:lnTo>
                  <a:lnTo>
                    <a:pt x="578" y="254"/>
                  </a:lnTo>
                  <a:lnTo>
                    <a:pt x="589" y="258"/>
                  </a:lnTo>
                  <a:lnTo>
                    <a:pt x="659" y="258"/>
                  </a:lnTo>
                  <a:lnTo>
                    <a:pt x="659" y="262"/>
                  </a:lnTo>
                  <a:lnTo>
                    <a:pt x="662" y="273"/>
                  </a:lnTo>
                  <a:lnTo>
                    <a:pt x="666" y="281"/>
                  </a:lnTo>
                  <a:lnTo>
                    <a:pt x="678" y="289"/>
                  </a:lnTo>
                  <a:lnTo>
                    <a:pt x="689" y="293"/>
                  </a:lnTo>
                  <a:lnTo>
                    <a:pt x="701" y="289"/>
                  </a:lnTo>
                  <a:lnTo>
                    <a:pt x="713" y="281"/>
                  </a:lnTo>
                  <a:lnTo>
                    <a:pt x="716" y="273"/>
                  </a:lnTo>
                  <a:lnTo>
                    <a:pt x="720" y="262"/>
                  </a:lnTo>
                  <a:lnTo>
                    <a:pt x="720" y="258"/>
                  </a:lnTo>
                  <a:lnTo>
                    <a:pt x="790" y="258"/>
                  </a:lnTo>
                  <a:lnTo>
                    <a:pt x="801" y="254"/>
                  </a:lnTo>
                  <a:lnTo>
                    <a:pt x="809" y="250"/>
                  </a:lnTo>
                  <a:lnTo>
                    <a:pt x="817" y="239"/>
                  </a:lnTo>
                  <a:lnTo>
                    <a:pt x="820" y="227"/>
                  </a:lnTo>
                  <a:lnTo>
                    <a:pt x="817" y="204"/>
                  </a:lnTo>
                  <a:lnTo>
                    <a:pt x="813" y="185"/>
                  </a:lnTo>
                  <a:lnTo>
                    <a:pt x="790" y="146"/>
                  </a:lnTo>
                  <a:lnTo>
                    <a:pt x="759" y="119"/>
                  </a:lnTo>
                  <a:lnTo>
                    <a:pt x="720" y="100"/>
                  </a:lnTo>
                  <a:lnTo>
                    <a:pt x="720" y="62"/>
                  </a:lnTo>
                  <a:lnTo>
                    <a:pt x="921" y="62"/>
                  </a:lnTo>
                  <a:lnTo>
                    <a:pt x="921" y="589"/>
                  </a:lnTo>
                  <a:close/>
                  <a:moveTo>
                    <a:pt x="296" y="158"/>
                  </a:moveTo>
                  <a:lnTo>
                    <a:pt x="312" y="162"/>
                  </a:lnTo>
                  <a:lnTo>
                    <a:pt x="331" y="170"/>
                  </a:lnTo>
                  <a:lnTo>
                    <a:pt x="346" y="181"/>
                  </a:lnTo>
                  <a:lnTo>
                    <a:pt x="354" y="196"/>
                  </a:lnTo>
                  <a:lnTo>
                    <a:pt x="235" y="196"/>
                  </a:lnTo>
                  <a:lnTo>
                    <a:pt x="246" y="181"/>
                  </a:lnTo>
                  <a:lnTo>
                    <a:pt x="258" y="170"/>
                  </a:lnTo>
                  <a:lnTo>
                    <a:pt x="277" y="162"/>
                  </a:lnTo>
                  <a:lnTo>
                    <a:pt x="296" y="158"/>
                  </a:lnTo>
                  <a:lnTo>
                    <a:pt x="296" y="158"/>
                  </a:lnTo>
                  <a:close/>
                  <a:moveTo>
                    <a:pt x="689" y="158"/>
                  </a:moveTo>
                  <a:lnTo>
                    <a:pt x="709" y="162"/>
                  </a:lnTo>
                  <a:lnTo>
                    <a:pt x="724" y="170"/>
                  </a:lnTo>
                  <a:lnTo>
                    <a:pt x="740" y="181"/>
                  </a:lnTo>
                  <a:lnTo>
                    <a:pt x="751" y="196"/>
                  </a:lnTo>
                  <a:lnTo>
                    <a:pt x="628" y="196"/>
                  </a:lnTo>
                  <a:lnTo>
                    <a:pt x="639" y="181"/>
                  </a:lnTo>
                  <a:lnTo>
                    <a:pt x="655" y="170"/>
                  </a:lnTo>
                  <a:lnTo>
                    <a:pt x="670" y="162"/>
                  </a:lnTo>
                  <a:lnTo>
                    <a:pt x="689" y="158"/>
                  </a:lnTo>
                  <a:lnTo>
                    <a:pt x="689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FBBB3ADA-87F3-44E1-946C-26869F20A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8" y="6081713"/>
              <a:ext cx="98425" cy="201613"/>
            </a:xfrm>
            <a:custGeom>
              <a:avLst/>
              <a:gdLst>
                <a:gd name="T0" fmla="*/ 31 w 62"/>
                <a:gd name="T1" fmla="*/ 127 h 127"/>
                <a:gd name="T2" fmla="*/ 43 w 62"/>
                <a:gd name="T3" fmla="*/ 124 h 127"/>
                <a:gd name="T4" fmla="*/ 50 w 62"/>
                <a:gd name="T5" fmla="*/ 116 h 127"/>
                <a:gd name="T6" fmla="*/ 58 w 62"/>
                <a:gd name="T7" fmla="*/ 108 h 127"/>
                <a:gd name="T8" fmla="*/ 62 w 62"/>
                <a:gd name="T9" fmla="*/ 97 h 127"/>
                <a:gd name="T10" fmla="*/ 62 w 62"/>
                <a:gd name="T11" fmla="*/ 31 h 127"/>
                <a:gd name="T12" fmla="*/ 58 w 62"/>
                <a:gd name="T13" fmla="*/ 20 h 127"/>
                <a:gd name="T14" fmla="*/ 50 w 62"/>
                <a:gd name="T15" fmla="*/ 8 h 127"/>
                <a:gd name="T16" fmla="*/ 43 w 62"/>
                <a:gd name="T17" fmla="*/ 0 h 127"/>
                <a:gd name="T18" fmla="*/ 31 w 62"/>
                <a:gd name="T19" fmla="*/ 0 h 127"/>
                <a:gd name="T20" fmla="*/ 16 w 62"/>
                <a:gd name="T21" fmla="*/ 0 h 127"/>
                <a:gd name="T22" fmla="*/ 8 w 62"/>
                <a:gd name="T23" fmla="*/ 8 h 127"/>
                <a:gd name="T24" fmla="*/ 0 w 62"/>
                <a:gd name="T25" fmla="*/ 20 h 127"/>
                <a:gd name="T26" fmla="*/ 0 w 62"/>
                <a:gd name="T27" fmla="*/ 31 h 127"/>
                <a:gd name="T28" fmla="*/ 0 w 62"/>
                <a:gd name="T29" fmla="*/ 97 h 127"/>
                <a:gd name="T30" fmla="*/ 0 w 62"/>
                <a:gd name="T31" fmla="*/ 108 h 127"/>
                <a:gd name="T32" fmla="*/ 8 w 62"/>
                <a:gd name="T33" fmla="*/ 116 h 127"/>
                <a:gd name="T34" fmla="*/ 16 w 62"/>
                <a:gd name="T35" fmla="*/ 124 h 127"/>
                <a:gd name="T36" fmla="*/ 31 w 62"/>
                <a:gd name="T37" fmla="*/ 127 h 127"/>
                <a:gd name="T38" fmla="*/ 31 w 62"/>
                <a:gd name="T3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127">
                  <a:moveTo>
                    <a:pt x="31" y="127"/>
                  </a:moveTo>
                  <a:lnTo>
                    <a:pt x="43" y="124"/>
                  </a:lnTo>
                  <a:lnTo>
                    <a:pt x="50" y="116"/>
                  </a:lnTo>
                  <a:lnTo>
                    <a:pt x="58" y="108"/>
                  </a:lnTo>
                  <a:lnTo>
                    <a:pt x="62" y="97"/>
                  </a:lnTo>
                  <a:lnTo>
                    <a:pt x="62" y="31"/>
                  </a:lnTo>
                  <a:lnTo>
                    <a:pt x="58" y="20"/>
                  </a:lnTo>
                  <a:lnTo>
                    <a:pt x="50" y="8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8" y="116"/>
                  </a:lnTo>
                  <a:lnTo>
                    <a:pt x="16" y="124"/>
                  </a:lnTo>
                  <a:lnTo>
                    <a:pt x="31" y="127"/>
                  </a:lnTo>
                  <a:lnTo>
                    <a:pt x="31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8433E1-A631-469B-BAB2-5A53EB8EB862}"/>
              </a:ext>
            </a:extLst>
          </p:cNvPr>
          <p:cNvGrpSpPr/>
          <p:nvPr/>
        </p:nvGrpSpPr>
        <p:grpSpPr>
          <a:xfrm>
            <a:off x="8654289" y="2546016"/>
            <a:ext cx="396000" cy="39600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92" name="AutoShape 81">
              <a:extLst>
                <a:ext uri="{FF2B5EF4-FFF2-40B4-BE49-F238E27FC236}">
                  <a16:creationId xmlns:a16="http://schemas.microsoft.com/office/drawing/2014/main" id="{838222CF-1106-4D69-BBBB-A7C6D3AD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3" name="AutoShape 82">
              <a:extLst>
                <a:ext uri="{FF2B5EF4-FFF2-40B4-BE49-F238E27FC236}">
                  <a16:creationId xmlns:a16="http://schemas.microsoft.com/office/drawing/2014/main" id="{F509F8F1-EF86-4248-9949-3C7529046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A1EEA68-1B3F-44DF-B25B-4835081292DB}"/>
              </a:ext>
            </a:extLst>
          </p:cNvPr>
          <p:cNvGrpSpPr/>
          <p:nvPr/>
        </p:nvGrpSpPr>
        <p:grpSpPr>
          <a:xfrm>
            <a:off x="8622412" y="3725245"/>
            <a:ext cx="432000" cy="504000"/>
            <a:chOff x="557213" y="3224213"/>
            <a:chExt cx="2503487" cy="3016250"/>
          </a:xfrm>
          <a:solidFill>
            <a:schemeClr val="bg1"/>
          </a:solidFill>
        </p:grpSpPr>
        <p:sp>
          <p:nvSpPr>
            <p:cNvPr id="95" name="Freeform 162">
              <a:extLst>
                <a:ext uri="{FF2B5EF4-FFF2-40B4-BE49-F238E27FC236}">
                  <a16:creationId xmlns:a16="http://schemas.microsoft.com/office/drawing/2014/main" id="{160BC5CC-D071-42C7-847A-1E91BC9C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2 w 62"/>
                <a:gd name="T3" fmla="*/ 92 h 96"/>
                <a:gd name="T4" fmla="*/ 50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0 w 62"/>
                <a:gd name="T15" fmla="*/ 12 h 96"/>
                <a:gd name="T16" fmla="*/ 42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0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0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2" y="92"/>
                  </a:lnTo>
                  <a:lnTo>
                    <a:pt x="50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0" y="12"/>
                  </a:lnTo>
                  <a:lnTo>
                    <a:pt x="42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0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96" name="Freeform 163">
              <a:extLst>
                <a:ext uri="{FF2B5EF4-FFF2-40B4-BE49-F238E27FC236}">
                  <a16:creationId xmlns:a16="http://schemas.microsoft.com/office/drawing/2014/main" id="{DEA33FA6-EA77-48C2-84E9-FA3C3549B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3 w 62"/>
                <a:gd name="T3" fmla="*/ 92 h 96"/>
                <a:gd name="T4" fmla="*/ 54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4 w 62"/>
                <a:gd name="T15" fmla="*/ 12 h 96"/>
                <a:gd name="T16" fmla="*/ 43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4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4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3" y="92"/>
                  </a:lnTo>
                  <a:lnTo>
                    <a:pt x="54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4" y="12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4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97" name="Freeform 164">
              <a:extLst>
                <a:ext uri="{FF2B5EF4-FFF2-40B4-BE49-F238E27FC236}">
                  <a16:creationId xmlns:a16="http://schemas.microsoft.com/office/drawing/2014/main" id="{BA536E62-4251-4CE6-A628-142D59D0D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749800"/>
              <a:ext cx="411162" cy="134938"/>
            </a:xfrm>
            <a:custGeom>
              <a:avLst/>
              <a:gdLst>
                <a:gd name="T0" fmla="*/ 16 w 259"/>
                <a:gd name="T1" fmla="*/ 54 h 85"/>
                <a:gd name="T2" fmla="*/ 39 w 259"/>
                <a:gd name="T3" fmla="*/ 66 h 85"/>
                <a:gd name="T4" fmla="*/ 66 w 259"/>
                <a:gd name="T5" fmla="*/ 77 h 85"/>
                <a:gd name="T6" fmla="*/ 97 w 259"/>
                <a:gd name="T7" fmla="*/ 81 h 85"/>
                <a:gd name="T8" fmla="*/ 131 w 259"/>
                <a:gd name="T9" fmla="*/ 85 h 85"/>
                <a:gd name="T10" fmla="*/ 162 w 259"/>
                <a:gd name="T11" fmla="*/ 81 h 85"/>
                <a:gd name="T12" fmla="*/ 193 w 259"/>
                <a:gd name="T13" fmla="*/ 77 h 85"/>
                <a:gd name="T14" fmla="*/ 224 w 259"/>
                <a:gd name="T15" fmla="*/ 66 h 85"/>
                <a:gd name="T16" fmla="*/ 247 w 259"/>
                <a:gd name="T17" fmla="*/ 54 h 85"/>
                <a:gd name="T18" fmla="*/ 255 w 259"/>
                <a:gd name="T19" fmla="*/ 47 h 85"/>
                <a:gd name="T20" fmla="*/ 259 w 259"/>
                <a:gd name="T21" fmla="*/ 35 h 85"/>
                <a:gd name="T22" fmla="*/ 259 w 259"/>
                <a:gd name="T23" fmla="*/ 23 h 85"/>
                <a:gd name="T24" fmla="*/ 255 w 259"/>
                <a:gd name="T25" fmla="*/ 12 h 85"/>
                <a:gd name="T26" fmla="*/ 247 w 259"/>
                <a:gd name="T27" fmla="*/ 4 h 85"/>
                <a:gd name="T28" fmla="*/ 236 w 259"/>
                <a:gd name="T29" fmla="*/ 0 h 85"/>
                <a:gd name="T30" fmla="*/ 224 w 259"/>
                <a:gd name="T31" fmla="*/ 0 h 85"/>
                <a:gd name="T32" fmla="*/ 212 w 259"/>
                <a:gd name="T33" fmla="*/ 4 h 85"/>
                <a:gd name="T34" fmla="*/ 197 w 259"/>
                <a:gd name="T35" fmla="*/ 12 h 85"/>
                <a:gd name="T36" fmla="*/ 178 w 259"/>
                <a:gd name="T37" fmla="*/ 16 h 85"/>
                <a:gd name="T38" fmla="*/ 131 w 259"/>
                <a:gd name="T39" fmla="*/ 23 h 85"/>
                <a:gd name="T40" fmla="*/ 85 w 259"/>
                <a:gd name="T41" fmla="*/ 16 h 85"/>
                <a:gd name="T42" fmla="*/ 66 w 259"/>
                <a:gd name="T43" fmla="*/ 12 h 85"/>
                <a:gd name="T44" fmla="*/ 50 w 259"/>
                <a:gd name="T45" fmla="*/ 4 h 85"/>
                <a:gd name="T46" fmla="*/ 39 w 259"/>
                <a:gd name="T47" fmla="*/ 0 h 85"/>
                <a:gd name="T48" fmla="*/ 27 w 259"/>
                <a:gd name="T49" fmla="*/ 0 h 85"/>
                <a:gd name="T50" fmla="*/ 16 w 259"/>
                <a:gd name="T51" fmla="*/ 4 h 85"/>
                <a:gd name="T52" fmla="*/ 8 w 259"/>
                <a:gd name="T53" fmla="*/ 12 h 85"/>
                <a:gd name="T54" fmla="*/ 0 w 259"/>
                <a:gd name="T55" fmla="*/ 23 h 85"/>
                <a:gd name="T56" fmla="*/ 0 w 259"/>
                <a:gd name="T57" fmla="*/ 35 h 85"/>
                <a:gd name="T58" fmla="*/ 8 w 259"/>
                <a:gd name="T59" fmla="*/ 47 h 85"/>
                <a:gd name="T60" fmla="*/ 16 w 259"/>
                <a:gd name="T61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9" h="85">
                  <a:moveTo>
                    <a:pt x="16" y="54"/>
                  </a:moveTo>
                  <a:lnTo>
                    <a:pt x="39" y="66"/>
                  </a:lnTo>
                  <a:lnTo>
                    <a:pt x="66" y="77"/>
                  </a:lnTo>
                  <a:lnTo>
                    <a:pt x="97" y="81"/>
                  </a:lnTo>
                  <a:lnTo>
                    <a:pt x="131" y="85"/>
                  </a:lnTo>
                  <a:lnTo>
                    <a:pt x="162" y="81"/>
                  </a:lnTo>
                  <a:lnTo>
                    <a:pt x="193" y="77"/>
                  </a:lnTo>
                  <a:lnTo>
                    <a:pt x="224" y="66"/>
                  </a:lnTo>
                  <a:lnTo>
                    <a:pt x="247" y="54"/>
                  </a:lnTo>
                  <a:lnTo>
                    <a:pt x="255" y="47"/>
                  </a:lnTo>
                  <a:lnTo>
                    <a:pt x="259" y="35"/>
                  </a:lnTo>
                  <a:lnTo>
                    <a:pt x="259" y="23"/>
                  </a:lnTo>
                  <a:lnTo>
                    <a:pt x="255" y="12"/>
                  </a:lnTo>
                  <a:lnTo>
                    <a:pt x="247" y="4"/>
                  </a:lnTo>
                  <a:lnTo>
                    <a:pt x="236" y="0"/>
                  </a:lnTo>
                  <a:lnTo>
                    <a:pt x="224" y="0"/>
                  </a:lnTo>
                  <a:lnTo>
                    <a:pt x="212" y="4"/>
                  </a:lnTo>
                  <a:lnTo>
                    <a:pt x="197" y="12"/>
                  </a:lnTo>
                  <a:lnTo>
                    <a:pt x="178" y="16"/>
                  </a:lnTo>
                  <a:lnTo>
                    <a:pt x="131" y="23"/>
                  </a:lnTo>
                  <a:lnTo>
                    <a:pt x="85" y="16"/>
                  </a:lnTo>
                  <a:lnTo>
                    <a:pt x="66" y="12"/>
                  </a:lnTo>
                  <a:lnTo>
                    <a:pt x="50" y="4"/>
                  </a:lnTo>
                  <a:lnTo>
                    <a:pt x="39" y="0"/>
                  </a:lnTo>
                  <a:lnTo>
                    <a:pt x="27" y="0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23"/>
                  </a:lnTo>
                  <a:lnTo>
                    <a:pt x="0" y="35"/>
                  </a:lnTo>
                  <a:lnTo>
                    <a:pt x="8" y="47"/>
                  </a:lnTo>
                  <a:lnTo>
                    <a:pt x="1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98" name="Freeform 165">
              <a:extLst>
                <a:ext uri="{FF2B5EF4-FFF2-40B4-BE49-F238E27FC236}">
                  <a16:creationId xmlns:a16="http://schemas.microsoft.com/office/drawing/2014/main" id="{1831C50F-DE9B-487D-848F-689D2906C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503487" cy="3016250"/>
            </a:xfrm>
            <a:custGeom>
              <a:avLst/>
              <a:gdLst>
                <a:gd name="T0" fmla="*/ 1195 w 1577"/>
                <a:gd name="T1" fmla="*/ 981 h 1900"/>
                <a:gd name="T2" fmla="*/ 1315 w 1577"/>
                <a:gd name="T3" fmla="*/ 292 h 1900"/>
                <a:gd name="T4" fmla="*/ 1087 w 1577"/>
                <a:gd name="T5" fmla="*/ 65 h 1900"/>
                <a:gd name="T6" fmla="*/ 860 w 1577"/>
                <a:gd name="T7" fmla="*/ 7 h 1900"/>
                <a:gd name="T8" fmla="*/ 802 w 1577"/>
                <a:gd name="T9" fmla="*/ 0 h 1900"/>
                <a:gd name="T10" fmla="*/ 733 w 1577"/>
                <a:gd name="T11" fmla="*/ 4 h 1900"/>
                <a:gd name="T12" fmla="*/ 540 w 1577"/>
                <a:gd name="T13" fmla="*/ 69 h 1900"/>
                <a:gd name="T14" fmla="*/ 270 w 1577"/>
                <a:gd name="T15" fmla="*/ 246 h 1900"/>
                <a:gd name="T16" fmla="*/ 374 w 1577"/>
                <a:gd name="T17" fmla="*/ 946 h 1900"/>
                <a:gd name="T18" fmla="*/ 135 w 1577"/>
                <a:gd name="T19" fmla="*/ 1342 h 1900"/>
                <a:gd name="T20" fmla="*/ 0 w 1577"/>
                <a:gd name="T21" fmla="*/ 1769 h 1900"/>
                <a:gd name="T22" fmla="*/ 131 w 1577"/>
                <a:gd name="T23" fmla="*/ 1900 h 1900"/>
                <a:gd name="T24" fmla="*/ 1573 w 1577"/>
                <a:gd name="T25" fmla="*/ 1796 h 1900"/>
                <a:gd name="T26" fmla="*/ 1473 w 1577"/>
                <a:gd name="T27" fmla="*/ 1354 h 1900"/>
                <a:gd name="T28" fmla="*/ 1153 w 1577"/>
                <a:gd name="T29" fmla="*/ 554 h 1900"/>
                <a:gd name="T30" fmla="*/ 355 w 1577"/>
                <a:gd name="T31" fmla="*/ 200 h 1900"/>
                <a:gd name="T32" fmla="*/ 532 w 1577"/>
                <a:gd name="T33" fmla="*/ 150 h 1900"/>
                <a:gd name="T34" fmla="*/ 613 w 1577"/>
                <a:gd name="T35" fmla="*/ 142 h 1900"/>
                <a:gd name="T36" fmla="*/ 752 w 1577"/>
                <a:gd name="T37" fmla="*/ 61 h 1900"/>
                <a:gd name="T38" fmla="*/ 814 w 1577"/>
                <a:gd name="T39" fmla="*/ 61 h 1900"/>
                <a:gd name="T40" fmla="*/ 937 w 1577"/>
                <a:gd name="T41" fmla="*/ 115 h 1900"/>
                <a:gd name="T42" fmla="*/ 1045 w 1577"/>
                <a:gd name="T43" fmla="*/ 184 h 1900"/>
                <a:gd name="T44" fmla="*/ 1149 w 1577"/>
                <a:gd name="T45" fmla="*/ 138 h 1900"/>
                <a:gd name="T46" fmla="*/ 1234 w 1577"/>
                <a:gd name="T47" fmla="*/ 365 h 1900"/>
                <a:gd name="T48" fmla="*/ 424 w 1577"/>
                <a:gd name="T49" fmla="*/ 650 h 1900"/>
                <a:gd name="T50" fmla="*/ 841 w 1577"/>
                <a:gd name="T51" fmla="*/ 1173 h 1900"/>
                <a:gd name="T52" fmla="*/ 424 w 1577"/>
                <a:gd name="T53" fmla="*/ 877 h 1900"/>
                <a:gd name="T54" fmla="*/ 744 w 1577"/>
                <a:gd name="T55" fmla="*/ 1458 h 1900"/>
                <a:gd name="T56" fmla="*/ 602 w 1577"/>
                <a:gd name="T57" fmla="*/ 1508 h 1900"/>
                <a:gd name="T58" fmla="*/ 694 w 1577"/>
                <a:gd name="T59" fmla="*/ 1331 h 1900"/>
                <a:gd name="T60" fmla="*/ 559 w 1577"/>
                <a:gd name="T61" fmla="*/ 1261 h 1900"/>
                <a:gd name="T62" fmla="*/ 856 w 1577"/>
                <a:gd name="T63" fmla="*/ 1234 h 1900"/>
                <a:gd name="T64" fmla="*/ 898 w 1577"/>
                <a:gd name="T65" fmla="*/ 1261 h 1900"/>
                <a:gd name="T66" fmla="*/ 617 w 1577"/>
                <a:gd name="T67" fmla="*/ 1231 h 1900"/>
                <a:gd name="T68" fmla="*/ 883 w 1577"/>
                <a:gd name="T69" fmla="*/ 1331 h 1900"/>
                <a:gd name="T70" fmla="*/ 945 w 1577"/>
                <a:gd name="T71" fmla="*/ 1377 h 1900"/>
                <a:gd name="T72" fmla="*/ 837 w 1577"/>
                <a:gd name="T73" fmla="*/ 1458 h 1900"/>
                <a:gd name="T74" fmla="*/ 975 w 1577"/>
                <a:gd name="T75" fmla="*/ 1508 h 1900"/>
                <a:gd name="T76" fmla="*/ 590 w 1577"/>
                <a:gd name="T77" fmla="*/ 1800 h 1900"/>
                <a:gd name="T78" fmla="*/ 659 w 1577"/>
                <a:gd name="T79" fmla="*/ 1800 h 1900"/>
                <a:gd name="T80" fmla="*/ 929 w 1577"/>
                <a:gd name="T81" fmla="*/ 1827 h 1900"/>
                <a:gd name="T82" fmla="*/ 979 w 1577"/>
                <a:gd name="T83" fmla="*/ 1777 h 1900"/>
                <a:gd name="T84" fmla="*/ 1515 w 1577"/>
                <a:gd name="T85" fmla="*/ 1769 h 1900"/>
                <a:gd name="T86" fmla="*/ 1303 w 1577"/>
                <a:gd name="T87" fmla="*/ 1715 h 1900"/>
                <a:gd name="T88" fmla="*/ 1045 w 1577"/>
                <a:gd name="T89" fmla="*/ 1838 h 1900"/>
                <a:gd name="T90" fmla="*/ 933 w 1577"/>
                <a:gd name="T91" fmla="*/ 1708 h 1900"/>
                <a:gd name="T92" fmla="*/ 721 w 1577"/>
                <a:gd name="T93" fmla="*/ 1800 h 1900"/>
                <a:gd name="T94" fmla="*/ 586 w 1577"/>
                <a:gd name="T95" fmla="*/ 1712 h 1900"/>
                <a:gd name="T96" fmla="*/ 324 w 1577"/>
                <a:gd name="T97" fmla="*/ 1723 h 1900"/>
                <a:gd name="T98" fmla="*/ 266 w 1577"/>
                <a:gd name="T99" fmla="*/ 1838 h 1900"/>
                <a:gd name="T100" fmla="*/ 89 w 1577"/>
                <a:gd name="T101" fmla="*/ 1450 h 1900"/>
                <a:gd name="T102" fmla="*/ 559 w 1577"/>
                <a:gd name="T103" fmla="*/ 1461 h 1900"/>
                <a:gd name="T104" fmla="*/ 671 w 1577"/>
                <a:gd name="T105" fmla="*/ 1611 h 1900"/>
                <a:gd name="T106" fmla="*/ 910 w 1577"/>
                <a:gd name="T107" fmla="*/ 1611 h 1900"/>
                <a:gd name="T108" fmla="*/ 1022 w 1577"/>
                <a:gd name="T109" fmla="*/ 1461 h 1900"/>
                <a:gd name="T110" fmla="*/ 1492 w 1577"/>
                <a:gd name="T111" fmla="*/ 1450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7" h="1900">
                  <a:moveTo>
                    <a:pt x="1442" y="1342"/>
                  </a:moveTo>
                  <a:lnTo>
                    <a:pt x="1083" y="1223"/>
                  </a:lnTo>
                  <a:lnTo>
                    <a:pt x="1083" y="1108"/>
                  </a:lnTo>
                  <a:lnTo>
                    <a:pt x="1091" y="1108"/>
                  </a:lnTo>
                  <a:lnTo>
                    <a:pt x="1118" y="1088"/>
                  </a:lnTo>
                  <a:lnTo>
                    <a:pt x="1141" y="1065"/>
                  </a:lnTo>
                  <a:lnTo>
                    <a:pt x="1180" y="1011"/>
                  </a:lnTo>
                  <a:lnTo>
                    <a:pt x="1195" y="981"/>
                  </a:lnTo>
                  <a:lnTo>
                    <a:pt x="1207" y="946"/>
                  </a:lnTo>
                  <a:lnTo>
                    <a:pt x="1214" y="911"/>
                  </a:lnTo>
                  <a:lnTo>
                    <a:pt x="1214" y="877"/>
                  </a:lnTo>
                  <a:lnTo>
                    <a:pt x="1214" y="481"/>
                  </a:lnTo>
                  <a:lnTo>
                    <a:pt x="1257" y="442"/>
                  </a:lnTo>
                  <a:lnTo>
                    <a:pt x="1288" y="400"/>
                  </a:lnTo>
                  <a:lnTo>
                    <a:pt x="1307" y="346"/>
                  </a:lnTo>
                  <a:lnTo>
                    <a:pt x="1315" y="292"/>
                  </a:lnTo>
                  <a:lnTo>
                    <a:pt x="1311" y="246"/>
                  </a:lnTo>
                  <a:lnTo>
                    <a:pt x="1295" y="204"/>
                  </a:lnTo>
                  <a:lnTo>
                    <a:pt x="1276" y="165"/>
                  </a:lnTo>
                  <a:lnTo>
                    <a:pt x="1245" y="130"/>
                  </a:lnTo>
                  <a:lnTo>
                    <a:pt x="1214" y="104"/>
                  </a:lnTo>
                  <a:lnTo>
                    <a:pt x="1176" y="80"/>
                  </a:lnTo>
                  <a:lnTo>
                    <a:pt x="1134" y="69"/>
                  </a:lnTo>
                  <a:lnTo>
                    <a:pt x="1087" y="65"/>
                  </a:lnTo>
                  <a:lnTo>
                    <a:pt x="1041" y="69"/>
                  </a:lnTo>
                  <a:lnTo>
                    <a:pt x="995" y="84"/>
                  </a:lnTo>
                  <a:lnTo>
                    <a:pt x="941" y="38"/>
                  </a:lnTo>
                  <a:lnTo>
                    <a:pt x="906" y="23"/>
                  </a:lnTo>
                  <a:lnTo>
                    <a:pt x="875" y="11"/>
                  </a:lnTo>
                  <a:lnTo>
                    <a:pt x="875" y="11"/>
                  </a:lnTo>
                  <a:lnTo>
                    <a:pt x="860" y="7"/>
                  </a:lnTo>
                  <a:lnTo>
                    <a:pt x="860" y="7"/>
                  </a:lnTo>
                  <a:lnTo>
                    <a:pt x="848" y="4"/>
                  </a:lnTo>
                  <a:lnTo>
                    <a:pt x="844" y="4"/>
                  </a:lnTo>
                  <a:lnTo>
                    <a:pt x="833" y="4"/>
                  </a:lnTo>
                  <a:lnTo>
                    <a:pt x="833" y="0"/>
                  </a:lnTo>
                  <a:lnTo>
                    <a:pt x="817" y="0"/>
                  </a:lnTo>
                  <a:lnTo>
                    <a:pt x="817" y="0"/>
                  </a:lnTo>
                  <a:lnTo>
                    <a:pt x="806" y="0"/>
                  </a:lnTo>
                  <a:lnTo>
                    <a:pt x="802" y="0"/>
                  </a:lnTo>
                  <a:lnTo>
                    <a:pt x="790" y="0"/>
                  </a:lnTo>
                  <a:lnTo>
                    <a:pt x="775" y="0"/>
                  </a:lnTo>
                  <a:lnTo>
                    <a:pt x="775" y="0"/>
                  </a:lnTo>
                  <a:lnTo>
                    <a:pt x="763" y="0"/>
                  </a:lnTo>
                  <a:lnTo>
                    <a:pt x="760" y="0"/>
                  </a:lnTo>
                  <a:lnTo>
                    <a:pt x="748" y="0"/>
                  </a:lnTo>
                  <a:lnTo>
                    <a:pt x="744" y="4"/>
                  </a:lnTo>
                  <a:lnTo>
                    <a:pt x="733" y="4"/>
                  </a:lnTo>
                  <a:lnTo>
                    <a:pt x="733" y="4"/>
                  </a:lnTo>
                  <a:lnTo>
                    <a:pt x="717" y="7"/>
                  </a:lnTo>
                  <a:lnTo>
                    <a:pt x="717" y="7"/>
                  </a:lnTo>
                  <a:lnTo>
                    <a:pt x="682" y="19"/>
                  </a:lnTo>
                  <a:lnTo>
                    <a:pt x="648" y="34"/>
                  </a:lnTo>
                  <a:lnTo>
                    <a:pt x="613" y="57"/>
                  </a:lnTo>
                  <a:lnTo>
                    <a:pt x="582" y="84"/>
                  </a:lnTo>
                  <a:lnTo>
                    <a:pt x="540" y="69"/>
                  </a:lnTo>
                  <a:lnTo>
                    <a:pt x="494" y="65"/>
                  </a:lnTo>
                  <a:lnTo>
                    <a:pt x="447" y="69"/>
                  </a:lnTo>
                  <a:lnTo>
                    <a:pt x="405" y="80"/>
                  </a:lnTo>
                  <a:lnTo>
                    <a:pt x="366" y="104"/>
                  </a:lnTo>
                  <a:lnTo>
                    <a:pt x="332" y="130"/>
                  </a:lnTo>
                  <a:lnTo>
                    <a:pt x="305" y="165"/>
                  </a:lnTo>
                  <a:lnTo>
                    <a:pt x="285" y="204"/>
                  </a:lnTo>
                  <a:lnTo>
                    <a:pt x="270" y="246"/>
                  </a:lnTo>
                  <a:lnTo>
                    <a:pt x="266" y="292"/>
                  </a:lnTo>
                  <a:lnTo>
                    <a:pt x="274" y="346"/>
                  </a:lnTo>
                  <a:lnTo>
                    <a:pt x="293" y="400"/>
                  </a:lnTo>
                  <a:lnTo>
                    <a:pt x="324" y="442"/>
                  </a:lnTo>
                  <a:lnTo>
                    <a:pt x="363" y="481"/>
                  </a:lnTo>
                  <a:lnTo>
                    <a:pt x="363" y="877"/>
                  </a:lnTo>
                  <a:lnTo>
                    <a:pt x="366" y="911"/>
                  </a:lnTo>
                  <a:lnTo>
                    <a:pt x="374" y="946"/>
                  </a:lnTo>
                  <a:lnTo>
                    <a:pt x="382" y="981"/>
                  </a:lnTo>
                  <a:lnTo>
                    <a:pt x="397" y="1011"/>
                  </a:lnTo>
                  <a:lnTo>
                    <a:pt x="436" y="1065"/>
                  </a:lnTo>
                  <a:lnTo>
                    <a:pt x="463" y="1088"/>
                  </a:lnTo>
                  <a:lnTo>
                    <a:pt x="490" y="1108"/>
                  </a:lnTo>
                  <a:lnTo>
                    <a:pt x="497" y="1108"/>
                  </a:lnTo>
                  <a:lnTo>
                    <a:pt x="497" y="1223"/>
                  </a:lnTo>
                  <a:lnTo>
                    <a:pt x="135" y="1342"/>
                  </a:lnTo>
                  <a:lnTo>
                    <a:pt x="108" y="1354"/>
                  </a:lnTo>
                  <a:lnTo>
                    <a:pt x="81" y="1369"/>
                  </a:lnTo>
                  <a:lnTo>
                    <a:pt x="39" y="1411"/>
                  </a:lnTo>
                  <a:lnTo>
                    <a:pt x="23" y="1438"/>
                  </a:lnTo>
                  <a:lnTo>
                    <a:pt x="12" y="1465"/>
                  </a:lnTo>
                  <a:lnTo>
                    <a:pt x="4" y="1496"/>
                  </a:lnTo>
                  <a:lnTo>
                    <a:pt x="0" y="1527"/>
                  </a:lnTo>
                  <a:lnTo>
                    <a:pt x="0" y="1769"/>
                  </a:lnTo>
                  <a:lnTo>
                    <a:pt x="4" y="1796"/>
                  </a:lnTo>
                  <a:lnTo>
                    <a:pt x="12" y="1819"/>
                  </a:lnTo>
                  <a:lnTo>
                    <a:pt x="23" y="1842"/>
                  </a:lnTo>
                  <a:lnTo>
                    <a:pt x="39" y="1862"/>
                  </a:lnTo>
                  <a:lnTo>
                    <a:pt x="58" y="1877"/>
                  </a:lnTo>
                  <a:lnTo>
                    <a:pt x="81" y="1888"/>
                  </a:lnTo>
                  <a:lnTo>
                    <a:pt x="104" y="1896"/>
                  </a:lnTo>
                  <a:lnTo>
                    <a:pt x="131" y="1900"/>
                  </a:lnTo>
                  <a:lnTo>
                    <a:pt x="1446" y="1900"/>
                  </a:lnTo>
                  <a:lnTo>
                    <a:pt x="1473" y="1896"/>
                  </a:lnTo>
                  <a:lnTo>
                    <a:pt x="1500" y="1888"/>
                  </a:lnTo>
                  <a:lnTo>
                    <a:pt x="1519" y="1877"/>
                  </a:lnTo>
                  <a:lnTo>
                    <a:pt x="1538" y="1862"/>
                  </a:lnTo>
                  <a:lnTo>
                    <a:pt x="1554" y="1842"/>
                  </a:lnTo>
                  <a:lnTo>
                    <a:pt x="1565" y="1819"/>
                  </a:lnTo>
                  <a:lnTo>
                    <a:pt x="1573" y="1796"/>
                  </a:lnTo>
                  <a:lnTo>
                    <a:pt x="1577" y="1769"/>
                  </a:lnTo>
                  <a:lnTo>
                    <a:pt x="1577" y="1527"/>
                  </a:lnTo>
                  <a:lnTo>
                    <a:pt x="1573" y="1496"/>
                  </a:lnTo>
                  <a:lnTo>
                    <a:pt x="1569" y="1465"/>
                  </a:lnTo>
                  <a:lnTo>
                    <a:pt x="1558" y="1438"/>
                  </a:lnTo>
                  <a:lnTo>
                    <a:pt x="1542" y="1411"/>
                  </a:lnTo>
                  <a:lnTo>
                    <a:pt x="1500" y="1369"/>
                  </a:lnTo>
                  <a:lnTo>
                    <a:pt x="1473" y="1354"/>
                  </a:lnTo>
                  <a:lnTo>
                    <a:pt x="1442" y="1342"/>
                  </a:lnTo>
                  <a:lnTo>
                    <a:pt x="1442" y="1342"/>
                  </a:lnTo>
                  <a:close/>
                  <a:moveTo>
                    <a:pt x="1153" y="554"/>
                  </a:moveTo>
                  <a:lnTo>
                    <a:pt x="1153" y="588"/>
                  </a:lnTo>
                  <a:lnTo>
                    <a:pt x="424" y="588"/>
                  </a:lnTo>
                  <a:lnTo>
                    <a:pt x="424" y="488"/>
                  </a:lnTo>
                  <a:lnTo>
                    <a:pt x="1153" y="488"/>
                  </a:lnTo>
                  <a:lnTo>
                    <a:pt x="1153" y="554"/>
                  </a:lnTo>
                  <a:close/>
                  <a:moveTo>
                    <a:pt x="393" y="427"/>
                  </a:moveTo>
                  <a:lnTo>
                    <a:pt x="366" y="400"/>
                  </a:lnTo>
                  <a:lnTo>
                    <a:pt x="343" y="365"/>
                  </a:lnTo>
                  <a:lnTo>
                    <a:pt x="332" y="330"/>
                  </a:lnTo>
                  <a:lnTo>
                    <a:pt x="328" y="292"/>
                  </a:lnTo>
                  <a:lnTo>
                    <a:pt x="332" y="257"/>
                  </a:lnTo>
                  <a:lnTo>
                    <a:pt x="339" y="227"/>
                  </a:lnTo>
                  <a:lnTo>
                    <a:pt x="355" y="200"/>
                  </a:lnTo>
                  <a:lnTo>
                    <a:pt x="378" y="173"/>
                  </a:lnTo>
                  <a:lnTo>
                    <a:pt x="401" y="154"/>
                  </a:lnTo>
                  <a:lnTo>
                    <a:pt x="428" y="138"/>
                  </a:lnTo>
                  <a:lnTo>
                    <a:pt x="459" y="130"/>
                  </a:lnTo>
                  <a:lnTo>
                    <a:pt x="494" y="127"/>
                  </a:lnTo>
                  <a:lnTo>
                    <a:pt x="517" y="127"/>
                  </a:lnTo>
                  <a:lnTo>
                    <a:pt x="544" y="134"/>
                  </a:lnTo>
                  <a:lnTo>
                    <a:pt x="532" y="150"/>
                  </a:lnTo>
                  <a:lnTo>
                    <a:pt x="528" y="161"/>
                  </a:lnTo>
                  <a:lnTo>
                    <a:pt x="528" y="173"/>
                  </a:lnTo>
                  <a:lnTo>
                    <a:pt x="536" y="184"/>
                  </a:lnTo>
                  <a:lnTo>
                    <a:pt x="544" y="192"/>
                  </a:lnTo>
                  <a:lnTo>
                    <a:pt x="559" y="196"/>
                  </a:lnTo>
                  <a:lnTo>
                    <a:pt x="575" y="192"/>
                  </a:lnTo>
                  <a:lnTo>
                    <a:pt x="586" y="180"/>
                  </a:lnTo>
                  <a:lnTo>
                    <a:pt x="613" y="142"/>
                  </a:lnTo>
                  <a:lnTo>
                    <a:pt x="613" y="142"/>
                  </a:lnTo>
                  <a:lnTo>
                    <a:pt x="640" y="115"/>
                  </a:lnTo>
                  <a:lnTo>
                    <a:pt x="671" y="92"/>
                  </a:lnTo>
                  <a:lnTo>
                    <a:pt x="706" y="77"/>
                  </a:lnTo>
                  <a:lnTo>
                    <a:pt x="740" y="65"/>
                  </a:lnTo>
                  <a:lnTo>
                    <a:pt x="740" y="65"/>
                  </a:lnTo>
                  <a:lnTo>
                    <a:pt x="752" y="61"/>
                  </a:lnTo>
                  <a:lnTo>
                    <a:pt x="752" y="61"/>
                  </a:lnTo>
                  <a:lnTo>
                    <a:pt x="763" y="61"/>
                  </a:lnTo>
                  <a:lnTo>
                    <a:pt x="763" y="61"/>
                  </a:lnTo>
                  <a:lnTo>
                    <a:pt x="775" y="61"/>
                  </a:lnTo>
                  <a:lnTo>
                    <a:pt x="779" y="61"/>
                  </a:lnTo>
                  <a:lnTo>
                    <a:pt x="790" y="61"/>
                  </a:lnTo>
                  <a:lnTo>
                    <a:pt x="802" y="61"/>
                  </a:lnTo>
                  <a:lnTo>
                    <a:pt x="802" y="61"/>
                  </a:lnTo>
                  <a:lnTo>
                    <a:pt x="814" y="61"/>
                  </a:lnTo>
                  <a:lnTo>
                    <a:pt x="817" y="61"/>
                  </a:lnTo>
                  <a:lnTo>
                    <a:pt x="825" y="61"/>
                  </a:lnTo>
                  <a:lnTo>
                    <a:pt x="829" y="61"/>
                  </a:lnTo>
                  <a:lnTo>
                    <a:pt x="841" y="65"/>
                  </a:lnTo>
                  <a:lnTo>
                    <a:pt x="841" y="65"/>
                  </a:lnTo>
                  <a:lnTo>
                    <a:pt x="875" y="77"/>
                  </a:lnTo>
                  <a:lnTo>
                    <a:pt x="910" y="92"/>
                  </a:lnTo>
                  <a:lnTo>
                    <a:pt x="937" y="115"/>
                  </a:lnTo>
                  <a:lnTo>
                    <a:pt x="964" y="142"/>
                  </a:lnTo>
                  <a:lnTo>
                    <a:pt x="968" y="142"/>
                  </a:lnTo>
                  <a:lnTo>
                    <a:pt x="995" y="180"/>
                  </a:lnTo>
                  <a:lnTo>
                    <a:pt x="1002" y="188"/>
                  </a:lnTo>
                  <a:lnTo>
                    <a:pt x="1010" y="196"/>
                  </a:lnTo>
                  <a:lnTo>
                    <a:pt x="1022" y="196"/>
                  </a:lnTo>
                  <a:lnTo>
                    <a:pt x="1033" y="192"/>
                  </a:lnTo>
                  <a:lnTo>
                    <a:pt x="1045" y="184"/>
                  </a:lnTo>
                  <a:lnTo>
                    <a:pt x="1049" y="173"/>
                  </a:lnTo>
                  <a:lnTo>
                    <a:pt x="1053" y="161"/>
                  </a:lnTo>
                  <a:lnTo>
                    <a:pt x="1049" y="150"/>
                  </a:lnTo>
                  <a:lnTo>
                    <a:pt x="1037" y="134"/>
                  </a:lnTo>
                  <a:lnTo>
                    <a:pt x="1060" y="127"/>
                  </a:lnTo>
                  <a:lnTo>
                    <a:pt x="1087" y="127"/>
                  </a:lnTo>
                  <a:lnTo>
                    <a:pt x="1118" y="130"/>
                  </a:lnTo>
                  <a:lnTo>
                    <a:pt x="1149" y="138"/>
                  </a:lnTo>
                  <a:lnTo>
                    <a:pt x="1180" y="154"/>
                  </a:lnTo>
                  <a:lnTo>
                    <a:pt x="1203" y="173"/>
                  </a:lnTo>
                  <a:lnTo>
                    <a:pt x="1222" y="200"/>
                  </a:lnTo>
                  <a:lnTo>
                    <a:pt x="1238" y="227"/>
                  </a:lnTo>
                  <a:lnTo>
                    <a:pt x="1249" y="257"/>
                  </a:lnTo>
                  <a:lnTo>
                    <a:pt x="1253" y="292"/>
                  </a:lnTo>
                  <a:lnTo>
                    <a:pt x="1249" y="330"/>
                  </a:lnTo>
                  <a:lnTo>
                    <a:pt x="1234" y="365"/>
                  </a:lnTo>
                  <a:lnTo>
                    <a:pt x="1214" y="400"/>
                  </a:lnTo>
                  <a:lnTo>
                    <a:pt x="1184" y="427"/>
                  </a:lnTo>
                  <a:lnTo>
                    <a:pt x="1184" y="427"/>
                  </a:lnTo>
                  <a:lnTo>
                    <a:pt x="393" y="427"/>
                  </a:lnTo>
                  <a:lnTo>
                    <a:pt x="393" y="427"/>
                  </a:lnTo>
                  <a:lnTo>
                    <a:pt x="393" y="427"/>
                  </a:lnTo>
                  <a:close/>
                  <a:moveTo>
                    <a:pt x="424" y="877"/>
                  </a:moveTo>
                  <a:lnTo>
                    <a:pt x="424" y="650"/>
                  </a:lnTo>
                  <a:lnTo>
                    <a:pt x="1153" y="650"/>
                  </a:lnTo>
                  <a:lnTo>
                    <a:pt x="1153" y="877"/>
                  </a:lnTo>
                  <a:lnTo>
                    <a:pt x="1145" y="931"/>
                  </a:lnTo>
                  <a:lnTo>
                    <a:pt x="1130" y="981"/>
                  </a:lnTo>
                  <a:lnTo>
                    <a:pt x="1099" y="1023"/>
                  </a:lnTo>
                  <a:lnTo>
                    <a:pt x="1056" y="1054"/>
                  </a:lnTo>
                  <a:lnTo>
                    <a:pt x="887" y="1154"/>
                  </a:lnTo>
                  <a:lnTo>
                    <a:pt x="841" y="1173"/>
                  </a:lnTo>
                  <a:lnTo>
                    <a:pt x="790" y="1181"/>
                  </a:lnTo>
                  <a:lnTo>
                    <a:pt x="740" y="1173"/>
                  </a:lnTo>
                  <a:lnTo>
                    <a:pt x="690" y="1154"/>
                  </a:lnTo>
                  <a:lnTo>
                    <a:pt x="521" y="1054"/>
                  </a:lnTo>
                  <a:lnTo>
                    <a:pt x="482" y="1023"/>
                  </a:lnTo>
                  <a:lnTo>
                    <a:pt x="451" y="981"/>
                  </a:lnTo>
                  <a:lnTo>
                    <a:pt x="432" y="931"/>
                  </a:lnTo>
                  <a:lnTo>
                    <a:pt x="424" y="877"/>
                  </a:lnTo>
                  <a:lnTo>
                    <a:pt x="424" y="877"/>
                  </a:lnTo>
                  <a:close/>
                  <a:moveTo>
                    <a:pt x="644" y="1450"/>
                  </a:moveTo>
                  <a:lnTo>
                    <a:pt x="667" y="1431"/>
                  </a:lnTo>
                  <a:lnTo>
                    <a:pt x="698" y="1411"/>
                  </a:lnTo>
                  <a:lnTo>
                    <a:pt x="729" y="1404"/>
                  </a:lnTo>
                  <a:lnTo>
                    <a:pt x="760" y="1396"/>
                  </a:lnTo>
                  <a:lnTo>
                    <a:pt x="756" y="1427"/>
                  </a:lnTo>
                  <a:lnTo>
                    <a:pt x="744" y="1458"/>
                  </a:lnTo>
                  <a:lnTo>
                    <a:pt x="729" y="1488"/>
                  </a:lnTo>
                  <a:lnTo>
                    <a:pt x="706" y="1515"/>
                  </a:lnTo>
                  <a:lnTo>
                    <a:pt x="679" y="1535"/>
                  </a:lnTo>
                  <a:lnTo>
                    <a:pt x="648" y="1554"/>
                  </a:lnTo>
                  <a:lnTo>
                    <a:pt x="621" y="1565"/>
                  </a:lnTo>
                  <a:lnTo>
                    <a:pt x="590" y="1569"/>
                  </a:lnTo>
                  <a:lnTo>
                    <a:pt x="594" y="1538"/>
                  </a:lnTo>
                  <a:lnTo>
                    <a:pt x="602" y="1508"/>
                  </a:lnTo>
                  <a:lnTo>
                    <a:pt x="621" y="1477"/>
                  </a:lnTo>
                  <a:lnTo>
                    <a:pt x="644" y="1450"/>
                  </a:lnTo>
                  <a:lnTo>
                    <a:pt x="644" y="1450"/>
                  </a:lnTo>
                  <a:close/>
                  <a:moveTo>
                    <a:pt x="559" y="1261"/>
                  </a:moveTo>
                  <a:lnTo>
                    <a:pt x="586" y="1285"/>
                  </a:lnTo>
                  <a:lnTo>
                    <a:pt x="617" y="1304"/>
                  </a:lnTo>
                  <a:lnTo>
                    <a:pt x="655" y="1319"/>
                  </a:lnTo>
                  <a:lnTo>
                    <a:pt x="694" y="1331"/>
                  </a:lnTo>
                  <a:lnTo>
                    <a:pt x="740" y="1338"/>
                  </a:lnTo>
                  <a:lnTo>
                    <a:pt x="686" y="1350"/>
                  </a:lnTo>
                  <a:lnTo>
                    <a:pt x="636" y="1377"/>
                  </a:lnTo>
                  <a:lnTo>
                    <a:pt x="609" y="1358"/>
                  </a:lnTo>
                  <a:lnTo>
                    <a:pt x="586" y="1335"/>
                  </a:lnTo>
                  <a:lnTo>
                    <a:pt x="567" y="1304"/>
                  </a:lnTo>
                  <a:lnTo>
                    <a:pt x="559" y="1261"/>
                  </a:lnTo>
                  <a:lnTo>
                    <a:pt x="559" y="1261"/>
                  </a:lnTo>
                  <a:close/>
                  <a:moveTo>
                    <a:pt x="563" y="1146"/>
                  </a:moveTo>
                  <a:lnTo>
                    <a:pt x="659" y="1208"/>
                  </a:lnTo>
                  <a:lnTo>
                    <a:pt x="690" y="1223"/>
                  </a:lnTo>
                  <a:lnTo>
                    <a:pt x="721" y="1234"/>
                  </a:lnTo>
                  <a:lnTo>
                    <a:pt x="756" y="1238"/>
                  </a:lnTo>
                  <a:lnTo>
                    <a:pt x="790" y="1242"/>
                  </a:lnTo>
                  <a:lnTo>
                    <a:pt x="825" y="1238"/>
                  </a:lnTo>
                  <a:lnTo>
                    <a:pt x="856" y="1234"/>
                  </a:lnTo>
                  <a:lnTo>
                    <a:pt x="891" y="1223"/>
                  </a:lnTo>
                  <a:lnTo>
                    <a:pt x="918" y="1208"/>
                  </a:lnTo>
                  <a:lnTo>
                    <a:pt x="1018" y="1146"/>
                  </a:lnTo>
                  <a:lnTo>
                    <a:pt x="1006" y="1181"/>
                  </a:lnTo>
                  <a:lnTo>
                    <a:pt x="987" y="1208"/>
                  </a:lnTo>
                  <a:lnTo>
                    <a:pt x="960" y="1231"/>
                  </a:lnTo>
                  <a:lnTo>
                    <a:pt x="933" y="1250"/>
                  </a:lnTo>
                  <a:lnTo>
                    <a:pt x="898" y="1261"/>
                  </a:lnTo>
                  <a:lnTo>
                    <a:pt x="864" y="1273"/>
                  </a:lnTo>
                  <a:lnTo>
                    <a:pt x="825" y="1277"/>
                  </a:lnTo>
                  <a:lnTo>
                    <a:pt x="790" y="1277"/>
                  </a:lnTo>
                  <a:lnTo>
                    <a:pt x="752" y="1277"/>
                  </a:lnTo>
                  <a:lnTo>
                    <a:pt x="717" y="1273"/>
                  </a:lnTo>
                  <a:lnTo>
                    <a:pt x="682" y="1261"/>
                  </a:lnTo>
                  <a:lnTo>
                    <a:pt x="648" y="1250"/>
                  </a:lnTo>
                  <a:lnTo>
                    <a:pt x="617" y="1231"/>
                  </a:lnTo>
                  <a:lnTo>
                    <a:pt x="594" y="1208"/>
                  </a:lnTo>
                  <a:lnTo>
                    <a:pt x="575" y="1181"/>
                  </a:lnTo>
                  <a:lnTo>
                    <a:pt x="563" y="1146"/>
                  </a:lnTo>
                  <a:lnTo>
                    <a:pt x="563" y="1146"/>
                  </a:lnTo>
                  <a:close/>
                  <a:moveTo>
                    <a:pt x="945" y="1377"/>
                  </a:moveTo>
                  <a:lnTo>
                    <a:pt x="895" y="1350"/>
                  </a:lnTo>
                  <a:lnTo>
                    <a:pt x="841" y="1338"/>
                  </a:lnTo>
                  <a:lnTo>
                    <a:pt x="883" y="1331"/>
                  </a:lnTo>
                  <a:lnTo>
                    <a:pt x="925" y="1319"/>
                  </a:lnTo>
                  <a:lnTo>
                    <a:pt x="960" y="1304"/>
                  </a:lnTo>
                  <a:lnTo>
                    <a:pt x="995" y="1285"/>
                  </a:lnTo>
                  <a:lnTo>
                    <a:pt x="1022" y="1261"/>
                  </a:lnTo>
                  <a:lnTo>
                    <a:pt x="1010" y="1304"/>
                  </a:lnTo>
                  <a:lnTo>
                    <a:pt x="995" y="1335"/>
                  </a:lnTo>
                  <a:lnTo>
                    <a:pt x="968" y="1358"/>
                  </a:lnTo>
                  <a:lnTo>
                    <a:pt x="945" y="1377"/>
                  </a:lnTo>
                  <a:lnTo>
                    <a:pt x="945" y="1377"/>
                  </a:lnTo>
                  <a:close/>
                  <a:moveTo>
                    <a:pt x="991" y="1569"/>
                  </a:moveTo>
                  <a:lnTo>
                    <a:pt x="960" y="1565"/>
                  </a:lnTo>
                  <a:lnTo>
                    <a:pt x="929" y="1554"/>
                  </a:lnTo>
                  <a:lnTo>
                    <a:pt x="902" y="1535"/>
                  </a:lnTo>
                  <a:lnTo>
                    <a:pt x="875" y="1515"/>
                  </a:lnTo>
                  <a:lnTo>
                    <a:pt x="852" y="1488"/>
                  </a:lnTo>
                  <a:lnTo>
                    <a:pt x="837" y="1458"/>
                  </a:lnTo>
                  <a:lnTo>
                    <a:pt x="825" y="1427"/>
                  </a:lnTo>
                  <a:lnTo>
                    <a:pt x="821" y="1396"/>
                  </a:lnTo>
                  <a:lnTo>
                    <a:pt x="852" y="1404"/>
                  </a:lnTo>
                  <a:lnTo>
                    <a:pt x="883" y="1411"/>
                  </a:lnTo>
                  <a:lnTo>
                    <a:pt x="910" y="1431"/>
                  </a:lnTo>
                  <a:lnTo>
                    <a:pt x="937" y="1450"/>
                  </a:lnTo>
                  <a:lnTo>
                    <a:pt x="960" y="1477"/>
                  </a:lnTo>
                  <a:lnTo>
                    <a:pt x="975" y="1508"/>
                  </a:lnTo>
                  <a:lnTo>
                    <a:pt x="987" y="1538"/>
                  </a:lnTo>
                  <a:lnTo>
                    <a:pt x="991" y="1569"/>
                  </a:lnTo>
                  <a:lnTo>
                    <a:pt x="991" y="1569"/>
                  </a:lnTo>
                  <a:close/>
                  <a:moveTo>
                    <a:pt x="625" y="1838"/>
                  </a:moveTo>
                  <a:lnTo>
                    <a:pt x="613" y="1835"/>
                  </a:lnTo>
                  <a:lnTo>
                    <a:pt x="602" y="1827"/>
                  </a:lnTo>
                  <a:lnTo>
                    <a:pt x="594" y="1815"/>
                  </a:lnTo>
                  <a:lnTo>
                    <a:pt x="590" y="1800"/>
                  </a:lnTo>
                  <a:lnTo>
                    <a:pt x="594" y="1788"/>
                  </a:lnTo>
                  <a:lnTo>
                    <a:pt x="602" y="1777"/>
                  </a:lnTo>
                  <a:lnTo>
                    <a:pt x="613" y="1769"/>
                  </a:lnTo>
                  <a:lnTo>
                    <a:pt x="625" y="1765"/>
                  </a:lnTo>
                  <a:lnTo>
                    <a:pt x="640" y="1769"/>
                  </a:lnTo>
                  <a:lnTo>
                    <a:pt x="652" y="1777"/>
                  </a:lnTo>
                  <a:lnTo>
                    <a:pt x="659" y="1788"/>
                  </a:lnTo>
                  <a:lnTo>
                    <a:pt x="659" y="1800"/>
                  </a:lnTo>
                  <a:lnTo>
                    <a:pt x="659" y="1815"/>
                  </a:lnTo>
                  <a:lnTo>
                    <a:pt x="652" y="1827"/>
                  </a:lnTo>
                  <a:lnTo>
                    <a:pt x="640" y="1835"/>
                  </a:lnTo>
                  <a:lnTo>
                    <a:pt x="625" y="1838"/>
                  </a:lnTo>
                  <a:lnTo>
                    <a:pt x="625" y="1838"/>
                  </a:lnTo>
                  <a:close/>
                  <a:moveTo>
                    <a:pt x="952" y="1838"/>
                  </a:moveTo>
                  <a:lnTo>
                    <a:pt x="941" y="1835"/>
                  </a:lnTo>
                  <a:lnTo>
                    <a:pt x="929" y="1827"/>
                  </a:lnTo>
                  <a:lnTo>
                    <a:pt x="921" y="1815"/>
                  </a:lnTo>
                  <a:lnTo>
                    <a:pt x="918" y="1800"/>
                  </a:lnTo>
                  <a:lnTo>
                    <a:pt x="921" y="1788"/>
                  </a:lnTo>
                  <a:lnTo>
                    <a:pt x="929" y="1777"/>
                  </a:lnTo>
                  <a:lnTo>
                    <a:pt x="941" y="1769"/>
                  </a:lnTo>
                  <a:lnTo>
                    <a:pt x="952" y="1765"/>
                  </a:lnTo>
                  <a:lnTo>
                    <a:pt x="968" y="1769"/>
                  </a:lnTo>
                  <a:lnTo>
                    <a:pt x="979" y="1777"/>
                  </a:lnTo>
                  <a:lnTo>
                    <a:pt x="987" y="1788"/>
                  </a:lnTo>
                  <a:lnTo>
                    <a:pt x="991" y="1800"/>
                  </a:lnTo>
                  <a:lnTo>
                    <a:pt x="987" y="1815"/>
                  </a:lnTo>
                  <a:lnTo>
                    <a:pt x="979" y="1827"/>
                  </a:lnTo>
                  <a:lnTo>
                    <a:pt x="968" y="1835"/>
                  </a:lnTo>
                  <a:lnTo>
                    <a:pt x="952" y="1838"/>
                  </a:lnTo>
                  <a:lnTo>
                    <a:pt x="952" y="1838"/>
                  </a:lnTo>
                  <a:close/>
                  <a:moveTo>
                    <a:pt x="1515" y="1769"/>
                  </a:moveTo>
                  <a:lnTo>
                    <a:pt x="1511" y="1796"/>
                  </a:lnTo>
                  <a:lnTo>
                    <a:pt x="1496" y="1815"/>
                  </a:lnTo>
                  <a:lnTo>
                    <a:pt x="1473" y="1831"/>
                  </a:lnTo>
                  <a:lnTo>
                    <a:pt x="1446" y="1838"/>
                  </a:lnTo>
                  <a:lnTo>
                    <a:pt x="1315" y="1838"/>
                  </a:lnTo>
                  <a:lnTo>
                    <a:pt x="1315" y="1735"/>
                  </a:lnTo>
                  <a:lnTo>
                    <a:pt x="1311" y="1723"/>
                  </a:lnTo>
                  <a:lnTo>
                    <a:pt x="1303" y="1715"/>
                  </a:lnTo>
                  <a:lnTo>
                    <a:pt x="1295" y="1708"/>
                  </a:lnTo>
                  <a:lnTo>
                    <a:pt x="1284" y="1704"/>
                  </a:lnTo>
                  <a:lnTo>
                    <a:pt x="1272" y="1708"/>
                  </a:lnTo>
                  <a:lnTo>
                    <a:pt x="1261" y="1715"/>
                  </a:lnTo>
                  <a:lnTo>
                    <a:pt x="1253" y="1723"/>
                  </a:lnTo>
                  <a:lnTo>
                    <a:pt x="1253" y="1735"/>
                  </a:lnTo>
                  <a:lnTo>
                    <a:pt x="1253" y="1838"/>
                  </a:lnTo>
                  <a:lnTo>
                    <a:pt x="1045" y="1838"/>
                  </a:lnTo>
                  <a:lnTo>
                    <a:pt x="1053" y="1800"/>
                  </a:lnTo>
                  <a:lnTo>
                    <a:pt x="1049" y="1781"/>
                  </a:lnTo>
                  <a:lnTo>
                    <a:pt x="1045" y="1765"/>
                  </a:lnTo>
                  <a:lnTo>
                    <a:pt x="1022" y="1735"/>
                  </a:lnTo>
                  <a:lnTo>
                    <a:pt x="991" y="1712"/>
                  </a:lnTo>
                  <a:lnTo>
                    <a:pt x="975" y="1708"/>
                  </a:lnTo>
                  <a:lnTo>
                    <a:pt x="952" y="1704"/>
                  </a:lnTo>
                  <a:lnTo>
                    <a:pt x="933" y="1708"/>
                  </a:lnTo>
                  <a:lnTo>
                    <a:pt x="918" y="1712"/>
                  </a:lnTo>
                  <a:lnTo>
                    <a:pt x="887" y="1735"/>
                  </a:lnTo>
                  <a:lnTo>
                    <a:pt x="864" y="1765"/>
                  </a:lnTo>
                  <a:lnTo>
                    <a:pt x="860" y="1781"/>
                  </a:lnTo>
                  <a:lnTo>
                    <a:pt x="856" y="1800"/>
                  </a:lnTo>
                  <a:lnTo>
                    <a:pt x="864" y="1838"/>
                  </a:lnTo>
                  <a:lnTo>
                    <a:pt x="717" y="1838"/>
                  </a:lnTo>
                  <a:lnTo>
                    <a:pt x="721" y="1800"/>
                  </a:lnTo>
                  <a:lnTo>
                    <a:pt x="721" y="1781"/>
                  </a:lnTo>
                  <a:lnTo>
                    <a:pt x="713" y="1765"/>
                  </a:lnTo>
                  <a:lnTo>
                    <a:pt x="694" y="1735"/>
                  </a:lnTo>
                  <a:lnTo>
                    <a:pt x="663" y="1712"/>
                  </a:lnTo>
                  <a:lnTo>
                    <a:pt x="644" y="1708"/>
                  </a:lnTo>
                  <a:lnTo>
                    <a:pt x="625" y="1704"/>
                  </a:lnTo>
                  <a:lnTo>
                    <a:pt x="605" y="1708"/>
                  </a:lnTo>
                  <a:lnTo>
                    <a:pt x="586" y="1712"/>
                  </a:lnTo>
                  <a:lnTo>
                    <a:pt x="555" y="1735"/>
                  </a:lnTo>
                  <a:lnTo>
                    <a:pt x="536" y="1765"/>
                  </a:lnTo>
                  <a:lnTo>
                    <a:pt x="532" y="1781"/>
                  </a:lnTo>
                  <a:lnTo>
                    <a:pt x="528" y="1800"/>
                  </a:lnTo>
                  <a:lnTo>
                    <a:pt x="536" y="1838"/>
                  </a:lnTo>
                  <a:lnTo>
                    <a:pt x="328" y="1838"/>
                  </a:lnTo>
                  <a:lnTo>
                    <a:pt x="328" y="1735"/>
                  </a:lnTo>
                  <a:lnTo>
                    <a:pt x="324" y="1723"/>
                  </a:lnTo>
                  <a:lnTo>
                    <a:pt x="316" y="1715"/>
                  </a:lnTo>
                  <a:lnTo>
                    <a:pt x="309" y="1708"/>
                  </a:lnTo>
                  <a:lnTo>
                    <a:pt x="297" y="1704"/>
                  </a:lnTo>
                  <a:lnTo>
                    <a:pt x="285" y="1708"/>
                  </a:lnTo>
                  <a:lnTo>
                    <a:pt x="274" y="1715"/>
                  </a:lnTo>
                  <a:lnTo>
                    <a:pt x="266" y="1723"/>
                  </a:lnTo>
                  <a:lnTo>
                    <a:pt x="266" y="1735"/>
                  </a:lnTo>
                  <a:lnTo>
                    <a:pt x="266" y="1838"/>
                  </a:lnTo>
                  <a:lnTo>
                    <a:pt x="131" y="1838"/>
                  </a:lnTo>
                  <a:lnTo>
                    <a:pt x="104" y="1831"/>
                  </a:lnTo>
                  <a:lnTo>
                    <a:pt x="85" y="1815"/>
                  </a:lnTo>
                  <a:lnTo>
                    <a:pt x="70" y="1796"/>
                  </a:lnTo>
                  <a:lnTo>
                    <a:pt x="66" y="1769"/>
                  </a:lnTo>
                  <a:lnTo>
                    <a:pt x="66" y="1527"/>
                  </a:lnTo>
                  <a:lnTo>
                    <a:pt x="70" y="1485"/>
                  </a:lnTo>
                  <a:lnTo>
                    <a:pt x="89" y="1450"/>
                  </a:lnTo>
                  <a:lnTo>
                    <a:pt x="120" y="1419"/>
                  </a:lnTo>
                  <a:lnTo>
                    <a:pt x="154" y="1400"/>
                  </a:lnTo>
                  <a:lnTo>
                    <a:pt x="501" y="1285"/>
                  </a:lnTo>
                  <a:lnTo>
                    <a:pt x="509" y="1327"/>
                  </a:lnTo>
                  <a:lnTo>
                    <a:pt x="528" y="1361"/>
                  </a:lnTo>
                  <a:lnTo>
                    <a:pt x="555" y="1392"/>
                  </a:lnTo>
                  <a:lnTo>
                    <a:pt x="586" y="1419"/>
                  </a:lnTo>
                  <a:lnTo>
                    <a:pt x="559" y="1461"/>
                  </a:lnTo>
                  <a:lnTo>
                    <a:pt x="536" y="1508"/>
                  </a:lnTo>
                  <a:lnTo>
                    <a:pt x="528" y="1554"/>
                  </a:lnTo>
                  <a:lnTo>
                    <a:pt x="528" y="1600"/>
                  </a:lnTo>
                  <a:lnTo>
                    <a:pt x="540" y="1619"/>
                  </a:lnTo>
                  <a:lnTo>
                    <a:pt x="555" y="1627"/>
                  </a:lnTo>
                  <a:lnTo>
                    <a:pt x="586" y="1631"/>
                  </a:lnTo>
                  <a:lnTo>
                    <a:pt x="629" y="1623"/>
                  </a:lnTo>
                  <a:lnTo>
                    <a:pt x="671" y="1611"/>
                  </a:lnTo>
                  <a:lnTo>
                    <a:pt x="713" y="1588"/>
                  </a:lnTo>
                  <a:lnTo>
                    <a:pt x="748" y="1558"/>
                  </a:lnTo>
                  <a:lnTo>
                    <a:pt x="771" y="1531"/>
                  </a:lnTo>
                  <a:lnTo>
                    <a:pt x="790" y="1504"/>
                  </a:lnTo>
                  <a:lnTo>
                    <a:pt x="810" y="1531"/>
                  </a:lnTo>
                  <a:lnTo>
                    <a:pt x="833" y="1558"/>
                  </a:lnTo>
                  <a:lnTo>
                    <a:pt x="868" y="1588"/>
                  </a:lnTo>
                  <a:lnTo>
                    <a:pt x="910" y="1611"/>
                  </a:lnTo>
                  <a:lnTo>
                    <a:pt x="952" y="1623"/>
                  </a:lnTo>
                  <a:lnTo>
                    <a:pt x="995" y="1631"/>
                  </a:lnTo>
                  <a:lnTo>
                    <a:pt x="1026" y="1627"/>
                  </a:lnTo>
                  <a:lnTo>
                    <a:pt x="1041" y="1619"/>
                  </a:lnTo>
                  <a:lnTo>
                    <a:pt x="1049" y="1600"/>
                  </a:lnTo>
                  <a:lnTo>
                    <a:pt x="1053" y="1554"/>
                  </a:lnTo>
                  <a:lnTo>
                    <a:pt x="1041" y="1508"/>
                  </a:lnTo>
                  <a:lnTo>
                    <a:pt x="1022" y="1461"/>
                  </a:lnTo>
                  <a:lnTo>
                    <a:pt x="991" y="1419"/>
                  </a:lnTo>
                  <a:lnTo>
                    <a:pt x="1026" y="1392"/>
                  </a:lnTo>
                  <a:lnTo>
                    <a:pt x="1049" y="1361"/>
                  </a:lnTo>
                  <a:lnTo>
                    <a:pt x="1068" y="1327"/>
                  </a:lnTo>
                  <a:lnTo>
                    <a:pt x="1080" y="1285"/>
                  </a:lnTo>
                  <a:lnTo>
                    <a:pt x="1423" y="1400"/>
                  </a:lnTo>
                  <a:lnTo>
                    <a:pt x="1461" y="1419"/>
                  </a:lnTo>
                  <a:lnTo>
                    <a:pt x="1492" y="1450"/>
                  </a:lnTo>
                  <a:lnTo>
                    <a:pt x="1507" y="1485"/>
                  </a:lnTo>
                  <a:lnTo>
                    <a:pt x="1515" y="1527"/>
                  </a:lnTo>
                  <a:lnTo>
                    <a:pt x="1515" y="17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9592166-B00A-4623-975C-64D819983EF0}"/>
              </a:ext>
            </a:extLst>
          </p:cNvPr>
          <p:cNvGrpSpPr/>
          <p:nvPr/>
        </p:nvGrpSpPr>
        <p:grpSpPr>
          <a:xfrm>
            <a:off x="8674923" y="4993501"/>
            <a:ext cx="360000" cy="504000"/>
            <a:chOff x="557213" y="3224213"/>
            <a:chExt cx="2087562" cy="3016250"/>
          </a:xfrm>
          <a:solidFill>
            <a:schemeClr val="bg1"/>
          </a:solidFill>
        </p:grpSpPr>
        <p:sp>
          <p:nvSpPr>
            <p:cNvPr id="100" name="Freeform 175">
              <a:extLst>
                <a:ext uri="{FF2B5EF4-FFF2-40B4-BE49-F238E27FC236}">
                  <a16:creationId xmlns:a16="http://schemas.microsoft.com/office/drawing/2014/main" id="{ADEF667F-8A23-4F9E-9EFE-EBFEF802D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087562" cy="3016250"/>
            </a:xfrm>
            <a:custGeom>
              <a:avLst/>
              <a:gdLst>
                <a:gd name="T0" fmla="*/ 810 w 1315"/>
                <a:gd name="T1" fmla="*/ 104 h 1900"/>
                <a:gd name="T2" fmla="*/ 763 w 1315"/>
                <a:gd name="T3" fmla="*/ 34 h 1900"/>
                <a:gd name="T4" fmla="*/ 686 w 1315"/>
                <a:gd name="T5" fmla="*/ 0 h 1900"/>
                <a:gd name="T6" fmla="*/ 602 w 1315"/>
                <a:gd name="T7" fmla="*/ 7 h 1900"/>
                <a:gd name="T8" fmla="*/ 536 w 1315"/>
                <a:gd name="T9" fmla="*/ 57 h 1900"/>
                <a:gd name="T10" fmla="*/ 497 w 1315"/>
                <a:gd name="T11" fmla="*/ 130 h 1900"/>
                <a:gd name="T12" fmla="*/ 100 w 1315"/>
                <a:gd name="T13" fmla="*/ 142 h 1900"/>
                <a:gd name="T14" fmla="*/ 31 w 1315"/>
                <a:gd name="T15" fmla="*/ 200 h 1900"/>
                <a:gd name="T16" fmla="*/ 0 w 1315"/>
                <a:gd name="T17" fmla="*/ 292 h 1900"/>
                <a:gd name="T18" fmla="*/ 16 w 1315"/>
                <a:gd name="T19" fmla="*/ 1800 h 1900"/>
                <a:gd name="T20" fmla="*/ 73 w 1315"/>
                <a:gd name="T21" fmla="*/ 1869 h 1900"/>
                <a:gd name="T22" fmla="*/ 166 w 1315"/>
                <a:gd name="T23" fmla="*/ 1900 h 1900"/>
                <a:gd name="T24" fmla="*/ 1214 w 1315"/>
                <a:gd name="T25" fmla="*/ 1885 h 1900"/>
                <a:gd name="T26" fmla="*/ 1288 w 1315"/>
                <a:gd name="T27" fmla="*/ 1827 h 1900"/>
                <a:gd name="T28" fmla="*/ 1315 w 1315"/>
                <a:gd name="T29" fmla="*/ 1735 h 1900"/>
                <a:gd name="T30" fmla="*/ 1303 w 1315"/>
                <a:gd name="T31" fmla="*/ 230 h 1900"/>
                <a:gd name="T32" fmla="*/ 1241 w 1315"/>
                <a:gd name="T33" fmla="*/ 157 h 1900"/>
                <a:gd name="T34" fmla="*/ 1153 w 1315"/>
                <a:gd name="T35" fmla="*/ 130 h 1900"/>
                <a:gd name="T36" fmla="*/ 428 w 1315"/>
                <a:gd name="T37" fmla="*/ 211 h 1900"/>
                <a:gd name="T38" fmla="*/ 459 w 1315"/>
                <a:gd name="T39" fmla="*/ 192 h 1900"/>
                <a:gd name="T40" fmla="*/ 548 w 1315"/>
                <a:gd name="T41" fmla="*/ 180 h 1900"/>
                <a:gd name="T42" fmla="*/ 559 w 1315"/>
                <a:gd name="T43" fmla="*/ 142 h 1900"/>
                <a:gd name="T44" fmla="*/ 621 w 1315"/>
                <a:gd name="T45" fmla="*/ 69 h 1900"/>
                <a:gd name="T46" fmla="*/ 679 w 1315"/>
                <a:gd name="T47" fmla="*/ 61 h 1900"/>
                <a:gd name="T48" fmla="*/ 752 w 1315"/>
                <a:gd name="T49" fmla="*/ 123 h 1900"/>
                <a:gd name="T50" fmla="*/ 760 w 1315"/>
                <a:gd name="T51" fmla="*/ 173 h 1900"/>
                <a:gd name="T52" fmla="*/ 790 w 1315"/>
                <a:gd name="T53" fmla="*/ 192 h 1900"/>
                <a:gd name="T54" fmla="*/ 879 w 1315"/>
                <a:gd name="T55" fmla="*/ 204 h 1900"/>
                <a:gd name="T56" fmla="*/ 891 w 1315"/>
                <a:gd name="T57" fmla="*/ 292 h 1900"/>
                <a:gd name="T58" fmla="*/ 868 w 1315"/>
                <a:gd name="T59" fmla="*/ 323 h 1900"/>
                <a:gd name="T60" fmla="*/ 447 w 1315"/>
                <a:gd name="T61" fmla="*/ 323 h 1900"/>
                <a:gd name="T62" fmla="*/ 424 w 1315"/>
                <a:gd name="T63" fmla="*/ 292 h 1900"/>
                <a:gd name="T64" fmla="*/ 424 w 1315"/>
                <a:gd name="T65" fmla="*/ 227 h 1900"/>
                <a:gd name="T66" fmla="*/ 887 w 1315"/>
                <a:gd name="T67" fmla="*/ 384 h 1900"/>
                <a:gd name="T68" fmla="*/ 948 w 1315"/>
                <a:gd name="T69" fmla="*/ 323 h 1900"/>
                <a:gd name="T70" fmla="*/ 197 w 1315"/>
                <a:gd name="T71" fmla="*/ 1704 h 1900"/>
                <a:gd name="T72" fmla="*/ 382 w 1315"/>
                <a:gd name="T73" fmla="*/ 350 h 1900"/>
                <a:gd name="T74" fmla="*/ 459 w 1315"/>
                <a:gd name="T75" fmla="*/ 388 h 1900"/>
                <a:gd name="T76" fmla="*/ 1249 w 1315"/>
                <a:gd name="T77" fmla="*/ 1758 h 1900"/>
                <a:gd name="T78" fmla="*/ 1191 w 1315"/>
                <a:gd name="T79" fmla="*/ 1827 h 1900"/>
                <a:gd name="T80" fmla="*/ 166 w 1315"/>
                <a:gd name="T81" fmla="*/ 1838 h 1900"/>
                <a:gd name="T82" fmla="*/ 93 w 1315"/>
                <a:gd name="T83" fmla="*/ 1808 h 1900"/>
                <a:gd name="T84" fmla="*/ 66 w 1315"/>
                <a:gd name="T85" fmla="*/ 1735 h 1900"/>
                <a:gd name="T86" fmla="*/ 73 w 1315"/>
                <a:gd name="T87" fmla="*/ 254 h 1900"/>
                <a:gd name="T88" fmla="*/ 143 w 1315"/>
                <a:gd name="T89" fmla="*/ 192 h 1900"/>
                <a:gd name="T90" fmla="*/ 363 w 1315"/>
                <a:gd name="T91" fmla="*/ 227 h 1900"/>
                <a:gd name="T92" fmla="*/ 154 w 1315"/>
                <a:gd name="T93" fmla="*/ 265 h 1900"/>
                <a:gd name="T94" fmla="*/ 135 w 1315"/>
                <a:gd name="T95" fmla="*/ 292 h 1900"/>
                <a:gd name="T96" fmla="*/ 143 w 1315"/>
                <a:gd name="T97" fmla="*/ 1758 h 1900"/>
                <a:gd name="T98" fmla="*/ 1153 w 1315"/>
                <a:gd name="T99" fmla="*/ 1765 h 1900"/>
                <a:gd name="T100" fmla="*/ 1180 w 1315"/>
                <a:gd name="T101" fmla="*/ 1750 h 1900"/>
                <a:gd name="T102" fmla="*/ 1180 w 1315"/>
                <a:gd name="T103" fmla="*/ 280 h 1900"/>
                <a:gd name="T104" fmla="*/ 1153 w 1315"/>
                <a:gd name="T105" fmla="*/ 261 h 1900"/>
                <a:gd name="T106" fmla="*/ 945 w 1315"/>
                <a:gd name="T107" fmla="*/ 192 h 1900"/>
                <a:gd name="T108" fmla="*/ 1191 w 1315"/>
                <a:gd name="T109" fmla="*/ 200 h 1900"/>
                <a:gd name="T110" fmla="*/ 1249 w 1315"/>
                <a:gd name="T111" fmla="*/ 273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15" h="1900">
                  <a:moveTo>
                    <a:pt x="1153" y="130"/>
                  </a:moveTo>
                  <a:lnTo>
                    <a:pt x="817" y="130"/>
                  </a:lnTo>
                  <a:lnTo>
                    <a:pt x="810" y="104"/>
                  </a:lnTo>
                  <a:lnTo>
                    <a:pt x="798" y="77"/>
                  </a:lnTo>
                  <a:lnTo>
                    <a:pt x="783" y="57"/>
                  </a:lnTo>
                  <a:lnTo>
                    <a:pt x="763" y="34"/>
                  </a:lnTo>
                  <a:lnTo>
                    <a:pt x="740" y="19"/>
                  </a:lnTo>
                  <a:lnTo>
                    <a:pt x="713" y="7"/>
                  </a:lnTo>
                  <a:lnTo>
                    <a:pt x="686" y="0"/>
                  </a:lnTo>
                  <a:lnTo>
                    <a:pt x="659" y="0"/>
                  </a:lnTo>
                  <a:lnTo>
                    <a:pt x="629" y="0"/>
                  </a:lnTo>
                  <a:lnTo>
                    <a:pt x="602" y="7"/>
                  </a:lnTo>
                  <a:lnTo>
                    <a:pt x="578" y="19"/>
                  </a:lnTo>
                  <a:lnTo>
                    <a:pt x="555" y="34"/>
                  </a:lnTo>
                  <a:lnTo>
                    <a:pt x="536" y="57"/>
                  </a:lnTo>
                  <a:lnTo>
                    <a:pt x="521" y="77"/>
                  </a:lnTo>
                  <a:lnTo>
                    <a:pt x="505" y="104"/>
                  </a:lnTo>
                  <a:lnTo>
                    <a:pt x="497" y="130"/>
                  </a:lnTo>
                  <a:lnTo>
                    <a:pt x="166" y="130"/>
                  </a:lnTo>
                  <a:lnTo>
                    <a:pt x="131" y="134"/>
                  </a:lnTo>
                  <a:lnTo>
                    <a:pt x="100" y="142"/>
                  </a:lnTo>
                  <a:lnTo>
                    <a:pt x="73" y="157"/>
                  </a:lnTo>
                  <a:lnTo>
                    <a:pt x="50" y="177"/>
                  </a:lnTo>
                  <a:lnTo>
                    <a:pt x="31" y="200"/>
                  </a:lnTo>
                  <a:lnTo>
                    <a:pt x="16" y="230"/>
                  </a:lnTo>
                  <a:lnTo>
                    <a:pt x="4" y="257"/>
                  </a:lnTo>
                  <a:lnTo>
                    <a:pt x="0" y="292"/>
                  </a:lnTo>
                  <a:lnTo>
                    <a:pt x="0" y="1735"/>
                  </a:lnTo>
                  <a:lnTo>
                    <a:pt x="4" y="1769"/>
                  </a:lnTo>
                  <a:lnTo>
                    <a:pt x="16" y="1800"/>
                  </a:lnTo>
                  <a:lnTo>
                    <a:pt x="31" y="1827"/>
                  </a:lnTo>
                  <a:lnTo>
                    <a:pt x="50" y="1850"/>
                  </a:lnTo>
                  <a:lnTo>
                    <a:pt x="73" y="1869"/>
                  </a:lnTo>
                  <a:lnTo>
                    <a:pt x="100" y="1885"/>
                  </a:lnTo>
                  <a:lnTo>
                    <a:pt x="131" y="1896"/>
                  </a:lnTo>
                  <a:lnTo>
                    <a:pt x="166" y="1900"/>
                  </a:lnTo>
                  <a:lnTo>
                    <a:pt x="1153" y="1900"/>
                  </a:lnTo>
                  <a:lnTo>
                    <a:pt x="1184" y="1896"/>
                  </a:lnTo>
                  <a:lnTo>
                    <a:pt x="1214" y="1885"/>
                  </a:lnTo>
                  <a:lnTo>
                    <a:pt x="1241" y="1869"/>
                  </a:lnTo>
                  <a:lnTo>
                    <a:pt x="1265" y="1850"/>
                  </a:lnTo>
                  <a:lnTo>
                    <a:pt x="1288" y="1827"/>
                  </a:lnTo>
                  <a:lnTo>
                    <a:pt x="1303" y="1800"/>
                  </a:lnTo>
                  <a:lnTo>
                    <a:pt x="1311" y="1769"/>
                  </a:lnTo>
                  <a:lnTo>
                    <a:pt x="1315" y="1735"/>
                  </a:lnTo>
                  <a:lnTo>
                    <a:pt x="1315" y="292"/>
                  </a:lnTo>
                  <a:lnTo>
                    <a:pt x="1311" y="257"/>
                  </a:lnTo>
                  <a:lnTo>
                    <a:pt x="1303" y="230"/>
                  </a:lnTo>
                  <a:lnTo>
                    <a:pt x="1288" y="200"/>
                  </a:lnTo>
                  <a:lnTo>
                    <a:pt x="1265" y="177"/>
                  </a:lnTo>
                  <a:lnTo>
                    <a:pt x="1241" y="157"/>
                  </a:lnTo>
                  <a:lnTo>
                    <a:pt x="1214" y="142"/>
                  </a:lnTo>
                  <a:lnTo>
                    <a:pt x="1184" y="134"/>
                  </a:lnTo>
                  <a:lnTo>
                    <a:pt x="1153" y="130"/>
                  </a:lnTo>
                  <a:lnTo>
                    <a:pt x="1153" y="130"/>
                  </a:lnTo>
                  <a:close/>
                  <a:moveTo>
                    <a:pt x="424" y="227"/>
                  </a:moveTo>
                  <a:lnTo>
                    <a:pt x="428" y="211"/>
                  </a:lnTo>
                  <a:lnTo>
                    <a:pt x="436" y="204"/>
                  </a:lnTo>
                  <a:lnTo>
                    <a:pt x="447" y="196"/>
                  </a:lnTo>
                  <a:lnTo>
                    <a:pt x="459" y="192"/>
                  </a:lnTo>
                  <a:lnTo>
                    <a:pt x="528" y="192"/>
                  </a:lnTo>
                  <a:lnTo>
                    <a:pt x="540" y="188"/>
                  </a:lnTo>
                  <a:lnTo>
                    <a:pt x="548" y="180"/>
                  </a:lnTo>
                  <a:lnTo>
                    <a:pt x="555" y="173"/>
                  </a:lnTo>
                  <a:lnTo>
                    <a:pt x="559" y="161"/>
                  </a:lnTo>
                  <a:lnTo>
                    <a:pt x="559" y="142"/>
                  </a:lnTo>
                  <a:lnTo>
                    <a:pt x="567" y="123"/>
                  </a:lnTo>
                  <a:lnTo>
                    <a:pt x="586" y="88"/>
                  </a:lnTo>
                  <a:lnTo>
                    <a:pt x="621" y="69"/>
                  </a:lnTo>
                  <a:lnTo>
                    <a:pt x="636" y="61"/>
                  </a:lnTo>
                  <a:lnTo>
                    <a:pt x="659" y="61"/>
                  </a:lnTo>
                  <a:lnTo>
                    <a:pt x="679" y="61"/>
                  </a:lnTo>
                  <a:lnTo>
                    <a:pt x="698" y="69"/>
                  </a:lnTo>
                  <a:lnTo>
                    <a:pt x="729" y="88"/>
                  </a:lnTo>
                  <a:lnTo>
                    <a:pt x="752" y="123"/>
                  </a:lnTo>
                  <a:lnTo>
                    <a:pt x="756" y="142"/>
                  </a:lnTo>
                  <a:lnTo>
                    <a:pt x="760" y="161"/>
                  </a:lnTo>
                  <a:lnTo>
                    <a:pt x="760" y="173"/>
                  </a:lnTo>
                  <a:lnTo>
                    <a:pt x="767" y="180"/>
                  </a:lnTo>
                  <a:lnTo>
                    <a:pt x="779" y="188"/>
                  </a:lnTo>
                  <a:lnTo>
                    <a:pt x="790" y="192"/>
                  </a:lnTo>
                  <a:lnTo>
                    <a:pt x="856" y="192"/>
                  </a:lnTo>
                  <a:lnTo>
                    <a:pt x="868" y="196"/>
                  </a:lnTo>
                  <a:lnTo>
                    <a:pt x="879" y="204"/>
                  </a:lnTo>
                  <a:lnTo>
                    <a:pt x="887" y="211"/>
                  </a:lnTo>
                  <a:lnTo>
                    <a:pt x="891" y="227"/>
                  </a:lnTo>
                  <a:lnTo>
                    <a:pt x="891" y="292"/>
                  </a:lnTo>
                  <a:lnTo>
                    <a:pt x="887" y="304"/>
                  </a:lnTo>
                  <a:lnTo>
                    <a:pt x="879" y="315"/>
                  </a:lnTo>
                  <a:lnTo>
                    <a:pt x="868" y="323"/>
                  </a:lnTo>
                  <a:lnTo>
                    <a:pt x="856" y="327"/>
                  </a:lnTo>
                  <a:lnTo>
                    <a:pt x="459" y="327"/>
                  </a:lnTo>
                  <a:lnTo>
                    <a:pt x="447" y="323"/>
                  </a:lnTo>
                  <a:lnTo>
                    <a:pt x="436" y="315"/>
                  </a:lnTo>
                  <a:lnTo>
                    <a:pt x="428" y="304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27"/>
                  </a:lnTo>
                  <a:close/>
                  <a:moveTo>
                    <a:pt x="459" y="388"/>
                  </a:moveTo>
                  <a:lnTo>
                    <a:pt x="856" y="388"/>
                  </a:lnTo>
                  <a:lnTo>
                    <a:pt x="887" y="384"/>
                  </a:lnTo>
                  <a:lnTo>
                    <a:pt x="914" y="369"/>
                  </a:lnTo>
                  <a:lnTo>
                    <a:pt x="933" y="350"/>
                  </a:lnTo>
                  <a:lnTo>
                    <a:pt x="948" y="323"/>
                  </a:lnTo>
                  <a:lnTo>
                    <a:pt x="1122" y="323"/>
                  </a:lnTo>
                  <a:lnTo>
                    <a:pt x="1122" y="1704"/>
                  </a:lnTo>
                  <a:lnTo>
                    <a:pt x="197" y="1704"/>
                  </a:lnTo>
                  <a:lnTo>
                    <a:pt x="197" y="323"/>
                  </a:lnTo>
                  <a:lnTo>
                    <a:pt x="370" y="323"/>
                  </a:lnTo>
                  <a:lnTo>
                    <a:pt x="382" y="350"/>
                  </a:lnTo>
                  <a:lnTo>
                    <a:pt x="405" y="369"/>
                  </a:lnTo>
                  <a:lnTo>
                    <a:pt x="432" y="384"/>
                  </a:lnTo>
                  <a:lnTo>
                    <a:pt x="459" y="388"/>
                  </a:lnTo>
                  <a:lnTo>
                    <a:pt x="459" y="388"/>
                  </a:lnTo>
                  <a:close/>
                  <a:moveTo>
                    <a:pt x="1253" y="1735"/>
                  </a:moveTo>
                  <a:lnTo>
                    <a:pt x="1249" y="1758"/>
                  </a:lnTo>
                  <a:lnTo>
                    <a:pt x="1245" y="1777"/>
                  </a:lnTo>
                  <a:lnTo>
                    <a:pt x="1222" y="1808"/>
                  </a:lnTo>
                  <a:lnTo>
                    <a:pt x="1191" y="1827"/>
                  </a:lnTo>
                  <a:lnTo>
                    <a:pt x="1172" y="1835"/>
                  </a:lnTo>
                  <a:lnTo>
                    <a:pt x="1153" y="1838"/>
                  </a:lnTo>
                  <a:lnTo>
                    <a:pt x="166" y="1838"/>
                  </a:lnTo>
                  <a:lnTo>
                    <a:pt x="143" y="1835"/>
                  </a:lnTo>
                  <a:lnTo>
                    <a:pt x="127" y="1827"/>
                  </a:lnTo>
                  <a:lnTo>
                    <a:pt x="93" y="1808"/>
                  </a:lnTo>
                  <a:lnTo>
                    <a:pt x="73" y="1777"/>
                  </a:lnTo>
                  <a:lnTo>
                    <a:pt x="66" y="1758"/>
                  </a:lnTo>
                  <a:lnTo>
                    <a:pt x="66" y="1735"/>
                  </a:lnTo>
                  <a:lnTo>
                    <a:pt x="66" y="292"/>
                  </a:lnTo>
                  <a:lnTo>
                    <a:pt x="66" y="273"/>
                  </a:lnTo>
                  <a:lnTo>
                    <a:pt x="73" y="254"/>
                  </a:lnTo>
                  <a:lnTo>
                    <a:pt x="93" y="219"/>
                  </a:lnTo>
                  <a:lnTo>
                    <a:pt x="127" y="200"/>
                  </a:lnTo>
                  <a:lnTo>
                    <a:pt x="143" y="192"/>
                  </a:lnTo>
                  <a:lnTo>
                    <a:pt x="166" y="192"/>
                  </a:lnTo>
                  <a:lnTo>
                    <a:pt x="370" y="192"/>
                  </a:lnTo>
                  <a:lnTo>
                    <a:pt x="363" y="227"/>
                  </a:lnTo>
                  <a:lnTo>
                    <a:pt x="363" y="261"/>
                  </a:lnTo>
                  <a:lnTo>
                    <a:pt x="166" y="261"/>
                  </a:lnTo>
                  <a:lnTo>
                    <a:pt x="154" y="265"/>
                  </a:lnTo>
                  <a:lnTo>
                    <a:pt x="143" y="269"/>
                  </a:lnTo>
                  <a:lnTo>
                    <a:pt x="135" y="280"/>
                  </a:lnTo>
                  <a:lnTo>
                    <a:pt x="135" y="292"/>
                  </a:lnTo>
                  <a:lnTo>
                    <a:pt x="135" y="1735"/>
                  </a:lnTo>
                  <a:lnTo>
                    <a:pt x="135" y="1750"/>
                  </a:lnTo>
                  <a:lnTo>
                    <a:pt x="143" y="1758"/>
                  </a:lnTo>
                  <a:lnTo>
                    <a:pt x="154" y="1765"/>
                  </a:lnTo>
                  <a:lnTo>
                    <a:pt x="166" y="1765"/>
                  </a:lnTo>
                  <a:lnTo>
                    <a:pt x="1153" y="1765"/>
                  </a:lnTo>
                  <a:lnTo>
                    <a:pt x="1164" y="1765"/>
                  </a:lnTo>
                  <a:lnTo>
                    <a:pt x="1172" y="1758"/>
                  </a:lnTo>
                  <a:lnTo>
                    <a:pt x="1180" y="1750"/>
                  </a:lnTo>
                  <a:lnTo>
                    <a:pt x="1184" y="1735"/>
                  </a:lnTo>
                  <a:lnTo>
                    <a:pt x="1184" y="292"/>
                  </a:lnTo>
                  <a:lnTo>
                    <a:pt x="1180" y="280"/>
                  </a:lnTo>
                  <a:lnTo>
                    <a:pt x="1172" y="269"/>
                  </a:lnTo>
                  <a:lnTo>
                    <a:pt x="1164" y="265"/>
                  </a:lnTo>
                  <a:lnTo>
                    <a:pt x="1153" y="261"/>
                  </a:lnTo>
                  <a:lnTo>
                    <a:pt x="952" y="261"/>
                  </a:lnTo>
                  <a:lnTo>
                    <a:pt x="952" y="227"/>
                  </a:lnTo>
                  <a:lnTo>
                    <a:pt x="945" y="192"/>
                  </a:lnTo>
                  <a:lnTo>
                    <a:pt x="1153" y="192"/>
                  </a:lnTo>
                  <a:lnTo>
                    <a:pt x="1172" y="192"/>
                  </a:lnTo>
                  <a:lnTo>
                    <a:pt x="1191" y="200"/>
                  </a:lnTo>
                  <a:lnTo>
                    <a:pt x="1222" y="219"/>
                  </a:lnTo>
                  <a:lnTo>
                    <a:pt x="1245" y="254"/>
                  </a:lnTo>
                  <a:lnTo>
                    <a:pt x="1249" y="273"/>
                  </a:lnTo>
                  <a:lnTo>
                    <a:pt x="1253" y="292"/>
                  </a:lnTo>
                  <a:lnTo>
                    <a:pt x="1253" y="17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1" name="Freeform 176">
              <a:extLst>
                <a:ext uri="{FF2B5EF4-FFF2-40B4-BE49-F238E27FC236}">
                  <a16:creationId xmlns:a16="http://schemas.microsoft.com/office/drawing/2014/main" id="{9B5D746E-40BE-4695-8449-C40353A1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430588"/>
              <a:ext cx="96837" cy="147638"/>
            </a:xfrm>
            <a:custGeom>
              <a:avLst/>
              <a:gdLst>
                <a:gd name="T0" fmla="*/ 30 w 61"/>
                <a:gd name="T1" fmla="*/ 93 h 93"/>
                <a:gd name="T2" fmla="*/ 42 w 61"/>
                <a:gd name="T3" fmla="*/ 93 h 93"/>
                <a:gd name="T4" fmla="*/ 50 w 61"/>
                <a:gd name="T5" fmla="*/ 85 h 93"/>
                <a:gd name="T6" fmla="*/ 57 w 61"/>
                <a:gd name="T7" fmla="*/ 74 h 93"/>
                <a:gd name="T8" fmla="*/ 61 w 61"/>
                <a:gd name="T9" fmla="*/ 62 h 93"/>
                <a:gd name="T10" fmla="*/ 61 w 61"/>
                <a:gd name="T11" fmla="*/ 31 h 93"/>
                <a:gd name="T12" fmla="*/ 57 w 61"/>
                <a:gd name="T13" fmla="*/ 20 h 93"/>
                <a:gd name="T14" fmla="*/ 50 w 61"/>
                <a:gd name="T15" fmla="*/ 8 h 93"/>
                <a:gd name="T16" fmla="*/ 42 w 61"/>
                <a:gd name="T17" fmla="*/ 0 h 93"/>
                <a:gd name="T18" fmla="*/ 30 w 61"/>
                <a:gd name="T19" fmla="*/ 0 h 93"/>
                <a:gd name="T20" fmla="*/ 19 w 61"/>
                <a:gd name="T21" fmla="*/ 0 h 93"/>
                <a:gd name="T22" fmla="*/ 7 w 61"/>
                <a:gd name="T23" fmla="*/ 8 h 93"/>
                <a:gd name="T24" fmla="*/ 0 w 61"/>
                <a:gd name="T25" fmla="*/ 20 h 93"/>
                <a:gd name="T26" fmla="*/ 0 w 61"/>
                <a:gd name="T27" fmla="*/ 31 h 93"/>
                <a:gd name="T28" fmla="*/ 0 w 61"/>
                <a:gd name="T29" fmla="*/ 62 h 93"/>
                <a:gd name="T30" fmla="*/ 0 w 61"/>
                <a:gd name="T31" fmla="*/ 74 h 93"/>
                <a:gd name="T32" fmla="*/ 7 w 61"/>
                <a:gd name="T33" fmla="*/ 85 h 93"/>
                <a:gd name="T34" fmla="*/ 19 w 61"/>
                <a:gd name="T35" fmla="*/ 93 h 93"/>
                <a:gd name="T36" fmla="*/ 30 w 61"/>
                <a:gd name="T37" fmla="*/ 93 h 93"/>
                <a:gd name="T38" fmla="*/ 30 w 61"/>
                <a:gd name="T3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93">
                  <a:moveTo>
                    <a:pt x="30" y="93"/>
                  </a:moveTo>
                  <a:lnTo>
                    <a:pt x="42" y="93"/>
                  </a:lnTo>
                  <a:lnTo>
                    <a:pt x="50" y="85"/>
                  </a:lnTo>
                  <a:lnTo>
                    <a:pt x="57" y="74"/>
                  </a:lnTo>
                  <a:lnTo>
                    <a:pt x="61" y="62"/>
                  </a:lnTo>
                  <a:lnTo>
                    <a:pt x="61" y="31"/>
                  </a:lnTo>
                  <a:lnTo>
                    <a:pt x="57" y="20"/>
                  </a:lnTo>
                  <a:lnTo>
                    <a:pt x="50" y="8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9" y="0"/>
                  </a:lnTo>
                  <a:lnTo>
                    <a:pt x="7" y="8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7" y="85"/>
                  </a:lnTo>
                  <a:lnTo>
                    <a:pt x="19" y="93"/>
                  </a:lnTo>
                  <a:lnTo>
                    <a:pt x="30" y="93"/>
                  </a:lnTo>
                  <a:lnTo>
                    <a:pt x="3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2" name="Freeform 177">
              <a:extLst>
                <a:ext uri="{FF2B5EF4-FFF2-40B4-BE49-F238E27FC236}">
                  <a16:creationId xmlns:a16="http://schemas.microsoft.com/office/drawing/2014/main" id="{1241CF04-357F-4BB2-8CE4-206B2A6A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108450"/>
              <a:ext cx="777875" cy="98425"/>
            </a:xfrm>
            <a:custGeom>
              <a:avLst/>
              <a:gdLst>
                <a:gd name="T0" fmla="*/ 0 w 490"/>
                <a:gd name="T1" fmla="*/ 31 h 62"/>
                <a:gd name="T2" fmla="*/ 4 w 490"/>
                <a:gd name="T3" fmla="*/ 43 h 62"/>
                <a:gd name="T4" fmla="*/ 12 w 490"/>
                <a:gd name="T5" fmla="*/ 50 h 62"/>
                <a:gd name="T6" fmla="*/ 19 w 490"/>
                <a:gd name="T7" fmla="*/ 58 h 62"/>
                <a:gd name="T8" fmla="*/ 31 w 490"/>
                <a:gd name="T9" fmla="*/ 62 h 62"/>
                <a:gd name="T10" fmla="*/ 459 w 490"/>
                <a:gd name="T11" fmla="*/ 62 h 62"/>
                <a:gd name="T12" fmla="*/ 470 w 490"/>
                <a:gd name="T13" fmla="*/ 58 h 62"/>
                <a:gd name="T14" fmla="*/ 482 w 490"/>
                <a:gd name="T15" fmla="*/ 50 h 62"/>
                <a:gd name="T16" fmla="*/ 490 w 490"/>
                <a:gd name="T17" fmla="*/ 43 h 62"/>
                <a:gd name="T18" fmla="*/ 490 w 490"/>
                <a:gd name="T19" fmla="*/ 31 h 62"/>
                <a:gd name="T20" fmla="*/ 490 w 490"/>
                <a:gd name="T21" fmla="*/ 20 h 62"/>
                <a:gd name="T22" fmla="*/ 482 w 490"/>
                <a:gd name="T23" fmla="*/ 8 h 62"/>
                <a:gd name="T24" fmla="*/ 470 w 490"/>
                <a:gd name="T25" fmla="*/ 0 h 62"/>
                <a:gd name="T26" fmla="*/ 459 w 490"/>
                <a:gd name="T27" fmla="*/ 0 h 62"/>
                <a:gd name="T28" fmla="*/ 31 w 490"/>
                <a:gd name="T29" fmla="*/ 0 h 62"/>
                <a:gd name="T30" fmla="*/ 19 w 490"/>
                <a:gd name="T31" fmla="*/ 0 h 62"/>
                <a:gd name="T32" fmla="*/ 12 w 490"/>
                <a:gd name="T33" fmla="*/ 8 h 62"/>
                <a:gd name="T34" fmla="*/ 4 w 490"/>
                <a:gd name="T35" fmla="*/ 20 h 62"/>
                <a:gd name="T36" fmla="*/ 0 w 490"/>
                <a:gd name="T37" fmla="*/ 31 h 62"/>
                <a:gd name="T38" fmla="*/ 0 w 490"/>
                <a:gd name="T3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0" y="31"/>
                  </a:moveTo>
                  <a:lnTo>
                    <a:pt x="4" y="43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3"/>
                  </a:lnTo>
                  <a:lnTo>
                    <a:pt x="490" y="31"/>
                  </a:lnTo>
                  <a:lnTo>
                    <a:pt x="490" y="20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3" name="Freeform 178">
              <a:extLst>
                <a:ext uri="{FF2B5EF4-FFF2-40B4-BE49-F238E27FC236}">
                  <a16:creationId xmlns:a16="http://schemas.microsoft.com/office/drawing/2014/main" id="{DD2CF038-4BE6-4044-839F-161E82301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316413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58 h 62"/>
                <a:gd name="T6" fmla="*/ 382 w 393"/>
                <a:gd name="T7" fmla="*/ 54 h 62"/>
                <a:gd name="T8" fmla="*/ 389 w 393"/>
                <a:gd name="T9" fmla="*/ 43 h 62"/>
                <a:gd name="T10" fmla="*/ 393 w 393"/>
                <a:gd name="T11" fmla="*/ 31 h 62"/>
                <a:gd name="T12" fmla="*/ 389 w 393"/>
                <a:gd name="T13" fmla="*/ 19 h 62"/>
                <a:gd name="T14" fmla="*/ 382 w 393"/>
                <a:gd name="T15" fmla="*/ 8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8 h 62"/>
                <a:gd name="T26" fmla="*/ 4 w 393"/>
                <a:gd name="T27" fmla="*/ 19 h 62"/>
                <a:gd name="T28" fmla="*/ 0 w 393"/>
                <a:gd name="T29" fmla="*/ 31 h 62"/>
                <a:gd name="T30" fmla="*/ 4 w 393"/>
                <a:gd name="T31" fmla="*/ 43 h 62"/>
                <a:gd name="T32" fmla="*/ 12 w 393"/>
                <a:gd name="T33" fmla="*/ 54 h 62"/>
                <a:gd name="T34" fmla="*/ 19 w 393"/>
                <a:gd name="T35" fmla="*/ 58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58"/>
                  </a:lnTo>
                  <a:lnTo>
                    <a:pt x="382" y="54"/>
                  </a:lnTo>
                  <a:lnTo>
                    <a:pt x="389" y="43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3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4" name="Freeform 179">
              <a:extLst>
                <a:ext uri="{FF2B5EF4-FFF2-40B4-BE49-F238E27FC236}">
                  <a16:creationId xmlns:a16="http://schemas.microsoft.com/office/drawing/2014/main" id="{614DFE33-FCC0-4595-8A42-36306E5D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524375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4 h 62"/>
                <a:gd name="T6" fmla="*/ 12 w 490"/>
                <a:gd name="T7" fmla="*/ 8 h 62"/>
                <a:gd name="T8" fmla="*/ 4 w 490"/>
                <a:gd name="T9" fmla="*/ 19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4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4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9 h 62"/>
                <a:gd name="T32" fmla="*/ 482 w 490"/>
                <a:gd name="T33" fmla="*/ 8 h 62"/>
                <a:gd name="T34" fmla="*/ 470 w 490"/>
                <a:gd name="T35" fmla="*/ 4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4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9"/>
                  </a:lnTo>
                  <a:lnTo>
                    <a:pt x="482" y="8"/>
                  </a:lnTo>
                  <a:lnTo>
                    <a:pt x="470" y="4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5" name="Freeform 180">
              <a:extLst>
                <a:ext uri="{FF2B5EF4-FFF2-40B4-BE49-F238E27FC236}">
                  <a16:creationId xmlns:a16="http://schemas.microsoft.com/office/drawing/2014/main" id="{0CE83570-C14C-4A68-8FD1-DE014F86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732338"/>
              <a:ext cx="623887" cy="96838"/>
            </a:xfrm>
            <a:custGeom>
              <a:avLst/>
              <a:gdLst>
                <a:gd name="T0" fmla="*/ 31 w 393"/>
                <a:gd name="T1" fmla="*/ 61 h 61"/>
                <a:gd name="T2" fmla="*/ 362 w 393"/>
                <a:gd name="T3" fmla="*/ 61 h 61"/>
                <a:gd name="T4" fmla="*/ 374 w 393"/>
                <a:gd name="T5" fmla="*/ 61 h 61"/>
                <a:gd name="T6" fmla="*/ 382 w 393"/>
                <a:gd name="T7" fmla="*/ 54 h 61"/>
                <a:gd name="T8" fmla="*/ 389 w 393"/>
                <a:gd name="T9" fmla="*/ 42 h 61"/>
                <a:gd name="T10" fmla="*/ 393 w 393"/>
                <a:gd name="T11" fmla="*/ 31 h 61"/>
                <a:gd name="T12" fmla="*/ 389 w 393"/>
                <a:gd name="T13" fmla="*/ 19 h 61"/>
                <a:gd name="T14" fmla="*/ 382 w 393"/>
                <a:gd name="T15" fmla="*/ 8 h 61"/>
                <a:gd name="T16" fmla="*/ 374 w 393"/>
                <a:gd name="T17" fmla="*/ 4 h 61"/>
                <a:gd name="T18" fmla="*/ 362 w 393"/>
                <a:gd name="T19" fmla="*/ 0 h 61"/>
                <a:gd name="T20" fmla="*/ 31 w 393"/>
                <a:gd name="T21" fmla="*/ 0 h 61"/>
                <a:gd name="T22" fmla="*/ 19 w 393"/>
                <a:gd name="T23" fmla="*/ 4 h 61"/>
                <a:gd name="T24" fmla="*/ 12 w 393"/>
                <a:gd name="T25" fmla="*/ 8 h 61"/>
                <a:gd name="T26" fmla="*/ 4 w 393"/>
                <a:gd name="T27" fmla="*/ 19 h 61"/>
                <a:gd name="T28" fmla="*/ 0 w 393"/>
                <a:gd name="T29" fmla="*/ 31 h 61"/>
                <a:gd name="T30" fmla="*/ 4 w 393"/>
                <a:gd name="T31" fmla="*/ 42 h 61"/>
                <a:gd name="T32" fmla="*/ 12 w 393"/>
                <a:gd name="T33" fmla="*/ 54 h 61"/>
                <a:gd name="T34" fmla="*/ 19 w 393"/>
                <a:gd name="T35" fmla="*/ 61 h 61"/>
                <a:gd name="T36" fmla="*/ 31 w 393"/>
                <a:gd name="T37" fmla="*/ 61 h 61"/>
                <a:gd name="T38" fmla="*/ 31 w 393"/>
                <a:gd name="T3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1" y="61"/>
                  </a:moveTo>
                  <a:lnTo>
                    <a:pt x="362" y="61"/>
                  </a:lnTo>
                  <a:lnTo>
                    <a:pt x="374" y="61"/>
                  </a:lnTo>
                  <a:lnTo>
                    <a:pt x="382" y="54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6" name="Freeform 181">
              <a:extLst>
                <a:ext uri="{FF2B5EF4-FFF2-40B4-BE49-F238E27FC236}">
                  <a16:creationId xmlns:a16="http://schemas.microsoft.com/office/drawing/2014/main" id="{0877187F-014C-48F5-9B1A-DE908F045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940300"/>
              <a:ext cx="777875" cy="96838"/>
            </a:xfrm>
            <a:custGeom>
              <a:avLst/>
              <a:gdLst>
                <a:gd name="T0" fmla="*/ 459 w 490"/>
                <a:gd name="T1" fmla="*/ 0 h 61"/>
                <a:gd name="T2" fmla="*/ 31 w 490"/>
                <a:gd name="T3" fmla="*/ 0 h 61"/>
                <a:gd name="T4" fmla="*/ 19 w 490"/>
                <a:gd name="T5" fmla="*/ 3 h 61"/>
                <a:gd name="T6" fmla="*/ 12 w 490"/>
                <a:gd name="T7" fmla="*/ 11 h 61"/>
                <a:gd name="T8" fmla="*/ 4 w 490"/>
                <a:gd name="T9" fmla="*/ 19 h 61"/>
                <a:gd name="T10" fmla="*/ 0 w 490"/>
                <a:gd name="T11" fmla="*/ 30 h 61"/>
                <a:gd name="T12" fmla="*/ 4 w 490"/>
                <a:gd name="T13" fmla="*/ 42 h 61"/>
                <a:gd name="T14" fmla="*/ 12 w 490"/>
                <a:gd name="T15" fmla="*/ 53 h 61"/>
                <a:gd name="T16" fmla="*/ 19 w 490"/>
                <a:gd name="T17" fmla="*/ 61 h 61"/>
                <a:gd name="T18" fmla="*/ 31 w 490"/>
                <a:gd name="T19" fmla="*/ 61 h 61"/>
                <a:gd name="T20" fmla="*/ 459 w 490"/>
                <a:gd name="T21" fmla="*/ 61 h 61"/>
                <a:gd name="T22" fmla="*/ 470 w 490"/>
                <a:gd name="T23" fmla="*/ 61 h 61"/>
                <a:gd name="T24" fmla="*/ 482 w 490"/>
                <a:gd name="T25" fmla="*/ 53 h 61"/>
                <a:gd name="T26" fmla="*/ 490 w 490"/>
                <a:gd name="T27" fmla="*/ 42 h 61"/>
                <a:gd name="T28" fmla="*/ 490 w 490"/>
                <a:gd name="T29" fmla="*/ 30 h 61"/>
                <a:gd name="T30" fmla="*/ 490 w 490"/>
                <a:gd name="T31" fmla="*/ 19 h 61"/>
                <a:gd name="T32" fmla="*/ 482 w 490"/>
                <a:gd name="T33" fmla="*/ 11 h 61"/>
                <a:gd name="T34" fmla="*/ 470 w 490"/>
                <a:gd name="T35" fmla="*/ 3 h 61"/>
                <a:gd name="T36" fmla="*/ 459 w 490"/>
                <a:gd name="T37" fmla="*/ 0 h 61"/>
                <a:gd name="T38" fmla="*/ 459 w 490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1">
                  <a:moveTo>
                    <a:pt x="459" y="0"/>
                  </a:moveTo>
                  <a:lnTo>
                    <a:pt x="31" y="0"/>
                  </a:lnTo>
                  <a:lnTo>
                    <a:pt x="19" y="3"/>
                  </a:lnTo>
                  <a:lnTo>
                    <a:pt x="12" y="11"/>
                  </a:lnTo>
                  <a:lnTo>
                    <a:pt x="4" y="19"/>
                  </a:lnTo>
                  <a:lnTo>
                    <a:pt x="0" y="30"/>
                  </a:lnTo>
                  <a:lnTo>
                    <a:pt x="4" y="42"/>
                  </a:lnTo>
                  <a:lnTo>
                    <a:pt x="12" y="53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459" y="61"/>
                  </a:lnTo>
                  <a:lnTo>
                    <a:pt x="470" y="61"/>
                  </a:lnTo>
                  <a:lnTo>
                    <a:pt x="482" y="53"/>
                  </a:lnTo>
                  <a:lnTo>
                    <a:pt x="490" y="42"/>
                  </a:lnTo>
                  <a:lnTo>
                    <a:pt x="490" y="30"/>
                  </a:lnTo>
                  <a:lnTo>
                    <a:pt x="490" y="19"/>
                  </a:lnTo>
                  <a:lnTo>
                    <a:pt x="482" y="11"/>
                  </a:lnTo>
                  <a:lnTo>
                    <a:pt x="470" y="3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7" name="Freeform 182">
              <a:extLst>
                <a:ext uri="{FF2B5EF4-FFF2-40B4-BE49-F238E27FC236}">
                  <a16:creationId xmlns:a16="http://schemas.microsoft.com/office/drawing/2014/main" id="{F143744C-69C4-4104-AE81-126C7AA4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146675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62 h 62"/>
                <a:gd name="T6" fmla="*/ 382 w 393"/>
                <a:gd name="T7" fmla="*/ 54 h 62"/>
                <a:gd name="T8" fmla="*/ 389 w 393"/>
                <a:gd name="T9" fmla="*/ 47 h 62"/>
                <a:gd name="T10" fmla="*/ 393 w 393"/>
                <a:gd name="T11" fmla="*/ 31 h 62"/>
                <a:gd name="T12" fmla="*/ 389 w 393"/>
                <a:gd name="T13" fmla="*/ 20 h 62"/>
                <a:gd name="T14" fmla="*/ 382 w 393"/>
                <a:gd name="T15" fmla="*/ 12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12 h 62"/>
                <a:gd name="T26" fmla="*/ 4 w 393"/>
                <a:gd name="T27" fmla="*/ 20 h 62"/>
                <a:gd name="T28" fmla="*/ 0 w 393"/>
                <a:gd name="T29" fmla="*/ 31 h 62"/>
                <a:gd name="T30" fmla="*/ 4 w 393"/>
                <a:gd name="T31" fmla="*/ 47 h 62"/>
                <a:gd name="T32" fmla="*/ 12 w 393"/>
                <a:gd name="T33" fmla="*/ 54 h 62"/>
                <a:gd name="T34" fmla="*/ 19 w 393"/>
                <a:gd name="T35" fmla="*/ 62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62"/>
                  </a:lnTo>
                  <a:lnTo>
                    <a:pt x="382" y="54"/>
                  </a:lnTo>
                  <a:lnTo>
                    <a:pt x="389" y="47"/>
                  </a:lnTo>
                  <a:lnTo>
                    <a:pt x="393" y="31"/>
                  </a:lnTo>
                  <a:lnTo>
                    <a:pt x="389" y="20"/>
                  </a:lnTo>
                  <a:lnTo>
                    <a:pt x="382" y="12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12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12" y="54"/>
                  </a:lnTo>
                  <a:lnTo>
                    <a:pt x="19" y="62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8" name="Freeform 183">
              <a:extLst>
                <a:ext uri="{FF2B5EF4-FFF2-40B4-BE49-F238E27FC236}">
                  <a16:creationId xmlns:a16="http://schemas.microsoft.com/office/drawing/2014/main" id="{656072BF-9757-4A7C-8F6B-CF241FD0C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360988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0 h 62"/>
                <a:gd name="T6" fmla="*/ 12 w 490"/>
                <a:gd name="T7" fmla="*/ 8 h 62"/>
                <a:gd name="T8" fmla="*/ 4 w 490"/>
                <a:gd name="T9" fmla="*/ 15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0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0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5 h 62"/>
                <a:gd name="T32" fmla="*/ 482 w 490"/>
                <a:gd name="T33" fmla="*/ 8 h 62"/>
                <a:gd name="T34" fmla="*/ 470 w 490"/>
                <a:gd name="T35" fmla="*/ 0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5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5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09" name="Freeform 184">
              <a:extLst>
                <a:ext uri="{FF2B5EF4-FFF2-40B4-BE49-F238E27FC236}">
                  <a16:creationId xmlns:a16="http://schemas.microsoft.com/office/drawing/2014/main" id="{91CCDEE9-07FC-4884-890F-4FB3CAEA8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568950"/>
              <a:ext cx="623887" cy="96838"/>
            </a:xfrm>
            <a:custGeom>
              <a:avLst/>
              <a:gdLst>
                <a:gd name="T0" fmla="*/ 362 w 393"/>
                <a:gd name="T1" fmla="*/ 0 h 61"/>
                <a:gd name="T2" fmla="*/ 31 w 393"/>
                <a:gd name="T3" fmla="*/ 0 h 61"/>
                <a:gd name="T4" fmla="*/ 19 w 393"/>
                <a:gd name="T5" fmla="*/ 0 h 61"/>
                <a:gd name="T6" fmla="*/ 12 w 393"/>
                <a:gd name="T7" fmla="*/ 8 h 61"/>
                <a:gd name="T8" fmla="*/ 4 w 393"/>
                <a:gd name="T9" fmla="*/ 19 h 61"/>
                <a:gd name="T10" fmla="*/ 0 w 393"/>
                <a:gd name="T11" fmla="*/ 31 h 61"/>
                <a:gd name="T12" fmla="*/ 4 w 393"/>
                <a:gd name="T13" fmla="*/ 42 h 61"/>
                <a:gd name="T14" fmla="*/ 12 w 393"/>
                <a:gd name="T15" fmla="*/ 50 h 61"/>
                <a:gd name="T16" fmla="*/ 19 w 393"/>
                <a:gd name="T17" fmla="*/ 58 h 61"/>
                <a:gd name="T18" fmla="*/ 31 w 393"/>
                <a:gd name="T19" fmla="*/ 61 h 61"/>
                <a:gd name="T20" fmla="*/ 362 w 393"/>
                <a:gd name="T21" fmla="*/ 61 h 61"/>
                <a:gd name="T22" fmla="*/ 374 w 393"/>
                <a:gd name="T23" fmla="*/ 58 h 61"/>
                <a:gd name="T24" fmla="*/ 382 w 393"/>
                <a:gd name="T25" fmla="*/ 50 h 61"/>
                <a:gd name="T26" fmla="*/ 389 w 393"/>
                <a:gd name="T27" fmla="*/ 42 h 61"/>
                <a:gd name="T28" fmla="*/ 393 w 393"/>
                <a:gd name="T29" fmla="*/ 31 h 61"/>
                <a:gd name="T30" fmla="*/ 389 w 393"/>
                <a:gd name="T31" fmla="*/ 19 h 61"/>
                <a:gd name="T32" fmla="*/ 382 w 393"/>
                <a:gd name="T33" fmla="*/ 8 h 61"/>
                <a:gd name="T34" fmla="*/ 374 w 393"/>
                <a:gd name="T35" fmla="*/ 0 h 61"/>
                <a:gd name="T36" fmla="*/ 362 w 393"/>
                <a:gd name="T37" fmla="*/ 0 h 61"/>
                <a:gd name="T38" fmla="*/ 362 w 393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62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1"/>
                  </a:lnTo>
                  <a:lnTo>
                    <a:pt x="362" y="61"/>
                  </a:lnTo>
                  <a:lnTo>
                    <a:pt x="374" y="58"/>
                  </a:lnTo>
                  <a:lnTo>
                    <a:pt x="382" y="50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0"/>
                  </a:lnTo>
                  <a:lnTo>
                    <a:pt x="362" y="0"/>
                  </a:lnTo>
                  <a:lnTo>
                    <a:pt x="3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10" name="Freeform 185">
              <a:extLst>
                <a:ext uri="{FF2B5EF4-FFF2-40B4-BE49-F238E27FC236}">
                  <a16:creationId xmlns:a16="http://schemas.microsoft.com/office/drawing/2014/main" id="{F4CB1DC5-3E93-441E-AD16-DF39DAF91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054475"/>
              <a:ext cx="355600" cy="360363"/>
            </a:xfrm>
            <a:custGeom>
              <a:avLst/>
              <a:gdLst>
                <a:gd name="T0" fmla="*/ 54 w 224"/>
                <a:gd name="T1" fmla="*/ 215 h 227"/>
                <a:gd name="T2" fmla="*/ 62 w 224"/>
                <a:gd name="T3" fmla="*/ 223 h 227"/>
                <a:gd name="T4" fmla="*/ 77 w 224"/>
                <a:gd name="T5" fmla="*/ 227 h 227"/>
                <a:gd name="T6" fmla="*/ 93 w 224"/>
                <a:gd name="T7" fmla="*/ 223 h 227"/>
                <a:gd name="T8" fmla="*/ 104 w 224"/>
                <a:gd name="T9" fmla="*/ 215 h 227"/>
                <a:gd name="T10" fmla="*/ 220 w 224"/>
                <a:gd name="T11" fmla="*/ 50 h 227"/>
                <a:gd name="T12" fmla="*/ 224 w 224"/>
                <a:gd name="T13" fmla="*/ 38 h 227"/>
                <a:gd name="T14" fmla="*/ 224 w 224"/>
                <a:gd name="T15" fmla="*/ 27 h 227"/>
                <a:gd name="T16" fmla="*/ 220 w 224"/>
                <a:gd name="T17" fmla="*/ 15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5 h 227"/>
                <a:gd name="T28" fmla="*/ 77 w 224"/>
                <a:gd name="T29" fmla="*/ 142 h 227"/>
                <a:gd name="T30" fmla="*/ 54 w 224"/>
                <a:gd name="T31" fmla="*/ 111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5 h 227"/>
                <a:gd name="T42" fmla="*/ 0 w 224"/>
                <a:gd name="T43" fmla="*/ 127 h 227"/>
                <a:gd name="T44" fmla="*/ 0 w 224"/>
                <a:gd name="T45" fmla="*/ 138 h 227"/>
                <a:gd name="T46" fmla="*/ 4 w 224"/>
                <a:gd name="T47" fmla="*/ 146 h 227"/>
                <a:gd name="T48" fmla="*/ 54 w 224"/>
                <a:gd name="T49" fmla="*/ 2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5"/>
                  </a:moveTo>
                  <a:lnTo>
                    <a:pt x="62" y="223"/>
                  </a:lnTo>
                  <a:lnTo>
                    <a:pt x="77" y="227"/>
                  </a:lnTo>
                  <a:lnTo>
                    <a:pt x="93" y="223"/>
                  </a:lnTo>
                  <a:lnTo>
                    <a:pt x="104" y="215"/>
                  </a:lnTo>
                  <a:lnTo>
                    <a:pt x="220" y="50"/>
                  </a:lnTo>
                  <a:lnTo>
                    <a:pt x="224" y="38"/>
                  </a:lnTo>
                  <a:lnTo>
                    <a:pt x="224" y="27"/>
                  </a:lnTo>
                  <a:lnTo>
                    <a:pt x="220" y="15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5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5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4" y="146"/>
                  </a:lnTo>
                  <a:lnTo>
                    <a:pt x="54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11" name="Freeform 186">
              <a:extLst>
                <a:ext uri="{FF2B5EF4-FFF2-40B4-BE49-F238E27FC236}">
                  <a16:creationId xmlns:a16="http://schemas.microsoft.com/office/drawing/2014/main" id="{147F96F9-D34B-402D-B04C-C5B7F12E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475163"/>
              <a:ext cx="355600" cy="354013"/>
            </a:xfrm>
            <a:custGeom>
              <a:avLst/>
              <a:gdLst>
                <a:gd name="T0" fmla="*/ 54 w 224"/>
                <a:gd name="T1" fmla="*/ 212 h 223"/>
                <a:gd name="T2" fmla="*/ 62 w 224"/>
                <a:gd name="T3" fmla="*/ 220 h 223"/>
                <a:gd name="T4" fmla="*/ 77 w 224"/>
                <a:gd name="T5" fmla="*/ 223 h 223"/>
                <a:gd name="T6" fmla="*/ 93 w 224"/>
                <a:gd name="T7" fmla="*/ 220 h 223"/>
                <a:gd name="T8" fmla="*/ 104 w 224"/>
                <a:gd name="T9" fmla="*/ 212 h 223"/>
                <a:gd name="T10" fmla="*/ 220 w 224"/>
                <a:gd name="T11" fmla="*/ 46 h 223"/>
                <a:gd name="T12" fmla="*/ 224 w 224"/>
                <a:gd name="T13" fmla="*/ 35 h 223"/>
                <a:gd name="T14" fmla="*/ 224 w 224"/>
                <a:gd name="T15" fmla="*/ 23 h 223"/>
                <a:gd name="T16" fmla="*/ 220 w 224"/>
                <a:gd name="T17" fmla="*/ 12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2 h 223"/>
                <a:gd name="T28" fmla="*/ 77 w 224"/>
                <a:gd name="T29" fmla="*/ 139 h 223"/>
                <a:gd name="T30" fmla="*/ 54 w 224"/>
                <a:gd name="T31" fmla="*/ 108 h 223"/>
                <a:gd name="T32" fmla="*/ 46 w 224"/>
                <a:gd name="T33" fmla="*/ 100 h 223"/>
                <a:gd name="T34" fmla="*/ 35 w 224"/>
                <a:gd name="T35" fmla="*/ 96 h 223"/>
                <a:gd name="T36" fmla="*/ 23 w 224"/>
                <a:gd name="T37" fmla="*/ 96 h 223"/>
                <a:gd name="T38" fmla="*/ 12 w 224"/>
                <a:gd name="T39" fmla="*/ 104 h 223"/>
                <a:gd name="T40" fmla="*/ 4 w 224"/>
                <a:gd name="T41" fmla="*/ 112 h 223"/>
                <a:gd name="T42" fmla="*/ 0 w 224"/>
                <a:gd name="T43" fmla="*/ 123 h 223"/>
                <a:gd name="T44" fmla="*/ 0 w 224"/>
                <a:gd name="T45" fmla="*/ 135 h 223"/>
                <a:gd name="T46" fmla="*/ 4 w 224"/>
                <a:gd name="T47" fmla="*/ 146 h 223"/>
                <a:gd name="T48" fmla="*/ 54 w 224"/>
                <a:gd name="T49" fmla="*/ 2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2"/>
                  </a:moveTo>
                  <a:lnTo>
                    <a:pt x="62" y="220"/>
                  </a:lnTo>
                  <a:lnTo>
                    <a:pt x="77" y="223"/>
                  </a:lnTo>
                  <a:lnTo>
                    <a:pt x="93" y="220"/>
                  </a:lnTo>
                  <a:lnTo>
                    <a:pt x="104" y="212"/>
                  </a:lnTo>
                  <a:lnTo>
                    <a:pt x="220" y="46"/>
                  </a:lnTo>
                  <a:lnTo>
                    <a:pt x="224" y="35"/>
                  </a:lnTo>
                  <a:lnTo>
                    <a:pt x="224" y="23"/>
                  </a:lnTo>
                  <a:lnTo>
                    <a:pt x="220" y="12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39"/>
                  </a:lnTo>
                  <a:lnTo>
                    <a:pt x="54" y="108"/>
                  </a:lnTo>
                  <a:lnTo>
                    <a:pt x="46" y="100"/>
                  </a:lnTo>
                  <a:lnTo>
                    <a:pt x="35" y="96"/>
                  </a:lnTo>
                  <a:lnTo>
                    <a:pt x="23" y="96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3"/>
                  </a:lnTo>
                  <a:lnTo>
                    <a:pt x="0" y="135"/>
                  </a:lnTo>
                  <a:lnTo>
                    <a:pt x="4" y="146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12" name="Freeform 187">
              <a:extLst>
                <a:ext uri="{FF2B5EF4-FFF2-40B4-BE49-F238E27FC236}">
                  <a16:creationId xmlns:a16="http://schemas.microsoft.com/office/drawing/2014/main" id="{91323F95-EDFB-4464-BEA1-8EA681F9E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891088"/>
              <a:ext cx="355600" cy="354013"/>
            </a:xfrm>
            <a:custGeom>
              <a:avLst/>
              <a:gdLst>
                <a:gd name="T0" fmla="*/ 54 w 224"/>
                <a:gd name="T1" fmla="*/ 211 h 223"/>
                <a:gd name="T2" fmla="*/ 62 w 224"/>
                <a:gd name="T3" fmla="*/ 223 h 223"/>
                <a:gd name="T4" fmla="*/ 77 w 224"/>
                <a:gd name="T5" fmla="*/ 223 h 223"/>
                <a:gd name="T6" fmla="*/ 93 w 224"/>
                <a:gd name="T7" fmla="*/ 223 h 223"/>
                <a:gd name="T8" fmla="*/ 104 w 224"/>
                <a:gd name="T9" fmla="*/ 211 h 223"/>
                <a:gd name="T10" fmla="*/ 220 w 224"/>
                <a:gd name="T11" fmla="*/ 46 h 223"/>
                <a:gd name="T12" fmla="*/ 224 w 224"/>
                <a:gd name="T13" fmla="*/ 38 h 223"/>
                <a:gd name="T14" fmla="*/ 224 w 224"/>
                <a:gd name="T15" fmla="*/ 23 h 223"/>
                <a:gd name="T16" fmla="*/ 220 w 224"/>
                <a:gd name="T17" fmla="*/ 15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1 h 223"/>
                <a:gd name="T28" fmla="*/ 77 w 224"/>
                <a:gd name="T29" fmla="*/ 142 h 223"/>
                <a:gd name="T30" fmla="*/ 54 w 224"/>
                <a:gd name="T31" fmla="*/ 111 h 223"/>
                <a:gd name="T32" fmla="*/ 46 w 224"/>
                <a:gd name="T33" fmla="*/ 104 h 223"/>
                <a:gd name="T34" fmla="*/ 35 w 224"/>
                <a:gd name="T35" fmla="*/ 96 h 223"/>
                <a:gd name="T36" fmla="*/ 23 w 224"/>
                <a:gd name="T37" fmla="*/ 100 h 223"/>
                <a:gd name="T38" fmla="*/ 12 w 224"/>
                <a:gd name="T39" fmla="*/ 104 h 223"/>
                <a:gd name="T40" fmla="*/ 4 w 224"/>
                <a:gd name="T41" fmla="*/ 111 h 223"/>
                <a:gd name="T42" fmla="*/ 0 w 224"/>
                <a:gd name="T43" fmla="*/ 123 h 223"/>
                <a:gd name="T44" fmla="*/ 0 w 224"/>
                <a:gd name="T45" fmla="*/ 134 h 223"/>
                <a:gd name="T46" fmla="*/ 4 w 224"/>
                <a:gd name="T47" fmla="*/ 146 h 223"/>
                <a:gd name="T48" fmla="*/ 54 w 224"/>
                <a:gd name="T49" fmla="*/ 21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1"/>
                  </a:moveTo>
                  <a:lnTo>
                    <a:pt x="62" y="223"/>
                  </a:lnTo>
                  <a:lnTo>
                    <a:pt x="77" y="223"/>
                  </a:lnTo>
                  <a:lnTo>
                    <a:pt x="93" y="223"/>
                  </a:lnTo>
                  <a:lnTo>
                    <a:pt x="104" y="211"/>
                  </a:lnTo>
                  <a:lnTo>
                    <a:pt x="220" y="46"/>
                  </a:lnTo>
                  <a:lnTo>
                    <a:pt x="224" y="38"/>
                  </a:lnTo>
                  <a:lnTo>
                    <a:pt x="224" y="23"/>
                  </a:lnTo>
                  <a:lnTo>
                    <a:pt x="220" y="15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1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96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1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4" y="146"/>
                  </a:lnTo>
                  <a:lnTo>
                    <a:pt x="54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13" name="Freeform 188">
              <a:extLst>
                <a:ext uri="{FF2B5EF4-FFF2-40B4-BE49-F238E27FC236}">
                  <a16:creationId xmlns:a16="http://schemas.microsoft.com/office/drawing/2014/main" id="{DAAAD55A-399A-4A16-824F-2BD49444F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5305425"/>
              <a:ext cx="355600" cy="360363"/>
            </a:xfrm>
            <a:custGeom>
              <a:avLst/>
              <a:gdLst>
                <a:gd name="T0" fmla="*/ 54 w 224"/>
                <a:gd name="T1" fmla="*/ 212 h 227"/>
                <a:gd name="T2" fmla="*/ 62 w 224"/>
                <a:gd name="T3" fmla="*/ 224 h 227"/>
                <a:gd name="T4" fmla="*/ 77 w 224"/>
                <a:gd name="T5" fmla="*/ 227 h 227"/>
                <a:gd name="T6" fmla="*/ 93 w 224"/>
                <a:gd name="T7" fmla="*/ 224 h 227"/>
                <a:gd name="T8" fmla="*/ 104 w 224"/>
                <a:gd name="T9" fmla="*/ 212 h 227"/>
                <a:gd name="T10" fmla="*/ 220 w 224"/>
                <a:gd name="T11" fmla="*/ 50 h 227"/>
                <a:gd name="T12" fmla="*/ 224 w 224"/>
                <a:gd name="T13" fmla="*/ 39 h 227"/>
                <a:gd name="T14" fmla="*/ 224 w 224"/>
                <a:gd name="T15" fmla="*/ 27 h 227"/>
                <a:gd name="T16" fmla="*/ 220 w 224"/>
                <a:gd name="T17" fmla="*/ 16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2 h 227"/>
                <a:gd name="T28" fmla="*/ 77 w 224"/>
                <a:gd name="T29" fmla="*/ 143 h 227"/>
                <a:gd name="T30" fmla="*/ 54 w 224"/>
                <a:gd name="T31" fmla="*/ 112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2 h 227"/>
                <a:gd name="T42" fmla="*/ 0 w 224"/>
                <a:gd name="T43" fmla="*/ 124 h 227"/>
                <a:gd name="T44" fmla="*/ 0 w 224"/>
                <a:gd name="T45" fmla="*/ 135 h 227"/>
                <a:gd name="T46" fmla="*/ 4 w 224"/>
                <a:gd name="T47" fmla="*/ 147 h 227"/>
                <a:gd name="T48" fmla="*/ 54 w 224"/>
                <a:gd name="T49" fmla="*/ 21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2"/>
                  </a:moveTo>
                  <a:lnTo>
                    <a:pt x="62" y="224"/>
                  </a:lnTo>
                  <a:lnTo>
                    <a:pt x="77" y="227"/>
                  </a:lnTo>
                  <a:lnTo>
                    <a:pt x="93" y="224"/>
                  </a:lnTo>
                  <a:lnTo>
                    <a:pt x="104" y="212"/>
                  </a:lnTo>
                  <a:lnTo>
                    <a:pt x="220" y="50"/>
                  </a:lnTo>
                  <a:lnTo>
                    <a:pt x="224" y="39"/>
                  </a:lnTo>
                  <a:lnTo>
                    <a:pt x="224" y="27"/>
                  </a:lnTo>
                  <a:lnTo>
                    <a:pt x="220" y="16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43"/>
                  </a:lnTo>
                  <a:lnTo>
                    <a:pt x="54" y="112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4" y="147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2F694-4EE6-46A0-BF9F-2CB724C0006D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DD2238"/>
          </a:solidFill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9EEF5B2-575F-4AB7-AA48-5FF19943E0F0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74" name="Freeform 159">
                <a:extLst>
                  <a:ext uri="{FF2B5EF4-FFF2-40B4-BE49-F238E27FC236}">
                    <a16:creationId xmlns:a16="http://schemas.microsoft.com/office/drawing/2014/main" id="{798C5E86-B939-4217-84D1-C43F4E3D6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FD26C5C-81C0-4233-BF00-04F46A6C4C96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D230FCC-5E44-4686-B4AE-650CD81D4D59}"/>
                </a:ext>
              </a:extLst>
            </p:cNvPr>
            <p:cNvSpPr/>
            <p:nvPr/>
          </p:nvSpPr>
          <p:spPr>
            <a:xfrm flipH="1">
              <a:off x="11491747" y="-250"/>
              <a:ext cx="372687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Arial" panose="020B0604020202020204" pitchFamily="34" charset="0"/>
                </a:rPr>
                <a:t>1 </a:t>
              </a:r>
              <a:endPara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Lato Heavy" panose="020F050202020403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D33EB207-6EBC-412A-910C-349DB54CD2A3}"/>
              </a:ext>
            </a:extLst>
          </p:cNvPr>
          <p:cNvSpPr/>
          <p:nvPr/>
        </p:nvSpPr>
        <p:spPr>
          <a:xfrm flipH="1">
            <a:off x="1060186" y="1220223"/>
            <a:ext cx="3074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Purbalingga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Lato Heavy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43F8382-1015-4F40-A179-06006C7D9860}"/>
              </a:ext>
            </a:extLst>
          </p:cNvPr>
          <p:cNvSpPr/>
          <p:nvPr/>
        </p:nvSpPr>
        <p:spPr>
          <a:xfrm>
            <a:off x="4049956" y="3544338"/>
            <a:ext cx="3690636" cy="3165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Bahan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baku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segar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berpadu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dengan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bumbu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rempah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alami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pilihan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menciptakan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perpaduan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sensansi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kerenyahan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keunikan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 rasa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gurih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pedas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manis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.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1B430A-9D4E-4D6F-837E-87FE74F47B4A}"/>
              </a:ext>
            </a:extLst>
          </p:cNvPr>
          <p:cNvSpPr/>
          <p:nvPr/>
        </p:nvSpPr>
        <p:spPr>
          <a:xfrm>
            <a:off x="4006735" y="214675"/>
            <a:ext cx="4285868" cy="1392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Mengangkat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kearifan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lokal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Purbalingga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yang kaya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hasil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pertanian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peternakan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. 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B6F703-1533-4347-B9B7-96EA7840F6A0}"/>
              </a:ext>
            </a:extLst>
          </p:cNvPr>
          <p:cNvSpPr/>
          <p:nvPr/>
        </p:nvSpPr>
        <p:spPr>
          <a:xfrm>
            <a:off x="4052635" y="1537901"/>
            <a:ext cx="3953035" cy="2278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Olahan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hasil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peternakan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pertanian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berkualitas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cs typeface="Arial" panose="020B0604020202020204" pitchFamily="34" charset="0"/>
              </a:rPr>
              <a:t>tinggi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dari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petani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&amp;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peternak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lokal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Purbalingga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dipelihara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secara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organik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.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65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9D03F7D-0565-4511-8212-1B7C8991A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" r="2873" b="20927"/>
          <a:stretch/>
        </p:blipFill>
        <p:spPr>
          <a:xfrm>
            <a:off x="3619499" y="-12880"/>
            <a:ext cx="8582705" cy="6879059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0" y="0"/>
            <a:ext cx="7048500" cy="6866180"/>
          </a:xfrm>
          <a:custGeom>
            <a:avLst/>
            <a:gdLst>
              <a:gd name="connsiteX0" fmla="*/ 0 w 7048500"/>
              <a:gd name="connsiteY0" fmla="*/ 0 h 6866180"/>
              <a:gd name="connsiteX1" fmla="*/ 3600450 w 7048500"/>
              <a:gd name="connsiteY1" fmla="*/ 0 h 6866180"/>
              <a:gd name="connsiteX2" fmla="*/ 3600450 w 7048500"/>
              <a:gd name="connsiteY2" fmla="*/ 14960 h 6866180"/>
              <a:gd name="connsiteX3" fmla="*/ 3615410 w 7048500"/>
              <a:gd name="connsiteY3" fmla="*/ 0 h 6866180"/>
              <a:gd name="connsiteX4" fmla="*/ 7048500 w 7048500"/>
              <a:gd name="connsiteY4" fmla="*/ 3433090 h 6866180"/>
              <a:gd name="connsiteX5" fmla="*/ 3615410 w 7048500"/>
              <a:gd name="connsiteY5" fmla="*/ 6866180 h 6866180"/>
              <a:gd name="connsiteX6" fmla="*/ 3600450 w 7048500"/>
              <a:gd name="connsiteY6" fmla="*/ 6851220 h 6866180"/>
              <a:gd name="connsiteX7" fmla="*/ 3600450 w 7048500"/>
              <a:gd name="connsiteY7" fmla="*/ 6858000 h 6866180"/>
              <a:gd name="connsiteX8" fmla="*/ 0 w 7048500"/>
              <a:gd name="connsiteY8" fmla="*/ 6858000 h 686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48500" h="6866180">
                <a:moveTo>
                  <a:pt x="0" y="0"/>
                </a:moveTo>
                <a:lnTo>
                  <a:pt x="3600450" y="0"/>
                </a:lnTo>
                <a:lnTo>
                  <a:pt x="3600450" y="14960"/>
                </a:lnTo>
                <a:lnTo>
                  <a:pt x="3615410" y="0"/>
                </a:lnTo>
                <a:lnTo>
                  <a:pt x="7048500" y="3433090"/>
                </a:lnTo>
                <a:lnTo>
                  <a:pt x="3615410" y="6866180"/>
                </a:lnTo>
                <a:lnTo>
                  <a:pt x="3600450" y="6851220"/>
                </a:lnTo>
                <a:lnTo>
                  <a:pt x="3600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2238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/>
          <p:cNvSpPr/>
          <p:nvPr/>
        </p:nvSpPr>
        <p:spPr>
          <a:xfrm>
            <a:off x="5760920" y="2415167"/>
            <a:ext cx="2027666" cy="2027666"/>
          </a:xfrm>
          <a:prstGeom prst="diamond">
            <a:avLst/>
          </a:prstGeom>
          <a:solidFill>
            <a:schemeClr val="bg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5397006" y="-2500073"/>
            <a:ext cx="7941033" cy="7941033"/>
          </a:xfrm>
          <a:prstGeom prst="diamond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584" y="1272721"/>
            <a:ext cx="453608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Seputar</a:t>
            </a:r>
            <a:r>
              <a:rPr lang="en-US" sz="40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 </a:t>
            </a:r>
          </a:p>
          <a:p>
            <a:r>
              <a:rPr lang="en-US" sz="66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Bisnis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08" y="3307992"/>
            <a:ext cx="2114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Taste Of Quality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48495" y="3162350"/>
            <a:ext cx="57482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8508" y="3721257"/>
            <a:ext cx="3937914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Komitmen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kami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adalah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menjadi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bisnis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kuliner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selalu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mengedepankan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kualitas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baik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produk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maupun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cita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rasa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selalu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menjaga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kualitas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bahan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baku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serta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higienitas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proses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produksi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sesuai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standar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sehingga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aman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dikonsumsi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oleh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masyarakat</a:t>
            </a:r>
            <a:endParaRPr lang="en-US" sz="1200" dirty="0">
              <a:solidFill>
                <a:schemeClr val="bg1"/>
              </a:solidFill>
              <a:ea typeface="Poppins Light" charset="0"/>
              <a:cs typeface="Poppins Light" charset="0"/>
            </a:endParaRPr>
          </a:p>
        </p:txBody>
      </p:sp>
      <p:sp>
        <p:nvSpPr>
          <p:cNvPr id="15" name="Freeform 157">
            <a:extLst>
              <a:ext uri="{FF2B5EF4-FFF2-40B4-BE49-F238E27FC236}">
                <a16:creationId xmlns:a16="http://schemas.microsoft.com/office/drawing/2014/main" id="{97CBB9DB-71B0-4E8B-8F4C-CD6106449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118" y="3039760"/>
            <a:ext cx="764885" cy="778480"/>
          </a:xfrm>
          <a:custGeom>
            <a:avLst/>
            <a:gdLst>
              <a:gd name="T0" fmla="*/ 111414 w 634"/>
              <a:gd name="T1" fmla="*/ 31553 h 619"/>
              <a:gd name="T2" fmla="*/ 111414 w 634"/>
              <a:gd name="T3" fmla="*/ 31553 h 619"/>
              <a:gd name="T4" fmla="*/ 63459 w 634"/>
              <a:gd name="T5" fmla="*/ 84260 h 619"/>
              <a:gd name="T6" fmla="*/ 111414 w 634"/>
              <a:gd name="T7" fmla="*/ 131589 h 619"/>
              <a:gd name="T8" fmla="*/ 164417 w 634"/>
              <a:gd name="T9" fmla="*/ 84260 h 619"/>
              <a:gd name="T10" fmla="*/ 111414 w 634"/>
              <a:gd name="T11" fmla="*/ 31553 h 619"/>
              <a:gd name="T12" fmla="*/ 111414 w 634"/>
              <a:gd name="T13" fmla="*/ 115813 h 619"/>
              <a:gd name="T14" fmla="*/ 111414 w 634"/>
              <a:gd name="T15" fmla="*/ 115813 h 619"/>
              <a:gd name="T16" fmla="*/ 79684 w 634"/>
              <a:gd name="T17" fmla="*/ 84260 h 619"/>
              <a:gd name="T18" fmla="*/ 111414 w 634"/>
              <a:gd name="T19" fmla="*/ 47329 h 619"/>
              <a:gd name="T20" fmla="*/ 148552 w 634"/>
              <a:gd name="T21" fmla="*/ 84260 h 619"/>
              <a:gd name="T22" fmla="*/ 111414 w 634"/>
              <a:gd name="T23" fmla="*/ 115813 h 619"/>
              <a:gd name="T24" fmla="*/ 191098 w 634"/>
              <a:gd name="T25" fmla="*/ 121191 h 619"/>
              <a:gd name="T26" fmla="*/ 191098 w 634"/>
              <a:gd name="T27" fmla="*/ 121191 h 619"/>
              <a:gd name="T28" fmla="*/ 201555 w 634"/>
              <a:gd name="T29" fmla="*/ 84260 h 619"/>
              <a:gd name="T30" fmla="*/ 111414 w 634"/>
              <a:gd name="T31" fmla="*/ 0 h 619"/>
              <a:gd name="T32" fmla="*/ 26321 w 634"/>
              <a:gd name="T33" fmla="*/ 84260 h 619"/>
              <a:gd name="T34" fmla="*/ 37138 w 634"/>
              <a:gd name="T35" fmla="*/ 121191 h 619"/>
              <a:gd name="T36" fmla="*/ 0 w 634"/>
              <a:gd name="T37" fmla="*/ 179277 h 619"/>
              <a:gd name="T38" fmla="*/ 42186 w 634"/>
              <a:gd name="T39" fmla="*/ 190034 h 619"/>
              <a:gd name="T40" fmla="*/ 74276 w 634"/>
              <a:gd name="T41" fmla="*/ 221586 h 619"/>
              <a:gd name="T42" fmla="*/ 106006 w 634"/>
              <a:gd name="T43" fmla="*/ 168879 h 619"/>
              <a:gd name="T44" fmla="*/ 111414 w 634"/>
              <a:gd name="T45" fmla="*/ 168879 h 619"/>
              <a:gd name="T46" fmla="*/ 116822 w 634"/>
              <a:gd name="T47" fmla="*/ 168879 h 619"/>
              <a:gd name="T48" fmla="*/ 148552 w 634"/>
              <a:gd name="T49" fmla="*/ 221586 h 619"/>
              <a:gd name="T50" fmla="*/ 180282 w 634"/>
              <a:gd name="T51" fmla="*/ 190034 h 619"/>
              <a:gd name="T52" fmla="*/ 228236 w 634"/>
              <a:gd name="T53" fmla="*/ 179277 h 619"/>
              <a:gd name="T54" fmla="*/ 191098 w 634"/>
              <a:gd name="T55" fmla="*/ 121191 h 619"/>
              <a:gd name="T56" fmla="*/ 74276 w 634"/>
              <a:gd name="T57" fmla="*/ 195053 h 619"/>
              <a:gd name="T58" fmla="*/ 74276 w 634"/>
              <a:gd name="T59" fmla="*/ 195053 h 619"/>
              <a:gd name="T60" fmla="*/ 53003 w 634"/>
              <a:gd name="T61" fmla="*/ 179277 h 619"/>
              <a:gd name="T62" fmla="*/ 20913 w 634"/>
              <a:gd name="T63" fmla="*/ 168879 h 619"/>
              <a:gd name="T64" fmla="*/ 42186 w 634"/>
              <a:gd name="T65" fmla="*/ 136968 h 619"/>
              <a:gd name="T66" fmla="*/ 90141 w 634"/>
              <a:gd name="T67" fmla="*/ 163501 h 619"/>
              <a:gd name="T68" fmla="*/ 74276 w 634"/>
              <a:gd name="T69" fmla="*/ 195053 h 619"/>
              <a:gd name="T70" fmla="*/ 111414 w 634"/>
              <a:gd name="T71" fmla="*/ 152744 h 619"/>
              <a:gd name="T72" fmla="*/ 111414 w 634"/>
              <a:gd name="T73" fmla="*/ 152744 h 619"/>
              <a:gd name="T74" fmla="*/ 42186 w 634"/>
              <a:gd name="T75" fmla="*/ 84260 h 619"/>
              <a:gd name="T76" fmla="*/ 111414 w 634"/>
              <a:gd name="T77" fmla="*/ 10398 h 619"/>
              <a:gd name="T78" fmla="*/ 185690 w 634"/>
              <a:gd name="T79" fmla="*/ 84260 h 619"/>
              <a:gd name="T80" fmla="*/ 111414 w 634"/>
              <a:gd name="T81" fmla="*/ 152744 h 619"/>
              <a:gd name="T82" fmla="*/ 174873 w 634"/>
              <a:gd name="T83" fmla="*/ 179277 h 619"/>
              <a:gd name="T84" fmla="*/ 174873 w 634"/>
              <a:gd name="T85" fmla="*/ 179277 h 619"/>
              <a:gd name="T86" fmla="*/ 153600 w 634"/>
              <a:gd name="T87" fmla="*/ 195053 h 619"/>
              <a:gd name="T88" fmla="*/ 132687 w 634"/>
              <a:gd name="T89" fmla="*/ 163501 h 619"/>
              <a:gd name="T90" fmla="*/ 180282 w 634"/>
              <a:gd name="T91" fmla="*/ 136968 h 619"/>
              <a:gd name="T92" fmla="*/ 201555 w 634"/>
              <a:gd name="T93" fmla="*/ 168879 h 619"/>
              <a:gd name="T94" fmla="*/ 174873 w 634"/>
              <a:gd name="T95" fmla="*/ 179277 h 61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34" h="619">
                <a:moveTo>
                  <a:pt x="309" y="88"/>
                </a:moveTo>
                <a:lnTo>
                  <a:pt x="309" y="88"/>
                </a:lnTo>
                <a:cubicBezTo>
                  <a:pt x="235" y="88"/>
                  <a:pt x="176" y="162"/>
                  <a:pt x="176" y="235"/>
                </a:cubicBezTo>
                <a:cubicBezTo>
                  <a:pt x="176" y="309"/>
                  <a:pt x="235" y="367"/>
                  <a:pt x="309" y="367"/>
                </a:cubicBezTo>
                <a:cubicBezTo>
                  <a:pt x="383" y="367"/>
                  <a:pt x="456" y="309"/>
                  <a:pt x="456" y="235"/>
                </a:cubicBezTo>
                <a:cubicBezTo>
                  <a:pt x="456" y="162"/>
                  <a:pt x="383" y="88"/>
                  <a:pt x="309" y="88"/>
                </a:cubicBezTo>
                <a:close/>
                <a:moveTo>
                  <a:pt x="309" y="323"/>
                </a:moveTo>
                <a:lnTo>
                  <a:pt x="309" y="323"/>
                </a:lnTo>
                <a:cubicBezTo>
                  <a:pt x="265" y="323"/>
                  <a:pt x="221" y="279"/>
                  <a:pt x="221" y="235"/>
                </a:cubicBezTo>
                <a:cubicBezTo>
                  <a:pt x="221" y="176"/>
                  <a:pt x="265" y="132"/>
                  <a:pt x="309" y="132"/>
                </a:cubicBezTo>
                <a:cubicBezTo>
                  <a:pt x="368" y="132"/>
                  <a:pt x="412" y="176"/>
                  <a:pt x="412" y="235"/>
                </a:cubicBezTo>
                <a:cubicBezTo>
                  <a:pt x="412" y="279"/>
                  <a:pt x="368" y="323"/>
                  <a:pt x="309" y="323"/>
                </a:cubicBezTo>
                <a:close/>
                <a:moveTo>
                  <a:pt x="530" y="338"/>
                </a:moveTo>
                <a:lnTo>
                  <a:pt x="530" y="338"/>
                </a:lnTo>
                <a:cubicBezTo>
                  <a:pt x="544" y="309"/>
                  <a:pt x="559" y="264"/>
                  <a:pt x="559" y="235"/>
                </a:cubicBezTo>
                <a:cubicBezTo>
                  <a:pt x="559" y="103"/>
                  <a:pt x="441" y="0"/>
                  <a:pt x="309" y="0"/>
                </a:cubicBezTo>
                <a:cubicBezTo>
                  <a:pt x="176" y="0"/>
                  <a:pt x="73" y="103"/>
                  <a:pt x="73" y="235"/>
                </a:cubicBezTo>
                <a:cubicBezTo>
                  <a:pt x="73" y="264"/>
                  <a:pt x="88" y="309"/>
                  <a:pt x="103" y="338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00"/>
                  <a:pt x="58" y="515"/>
                  <a:pt x="117" y="530"/>
                </a:cubicBezTo>
                <a:cubicBezTo>
                  <a:pt x="162" y="574"/>
                  <a:pt x="206" y="618"/>
                  <a:pt x="206" y="618"/>
                </a:cubicBezTo>
                <a:cubicBezTo>
                  <a:pt x="294" y="471"/>
                  <a:pt x="294" y="471"/>
                  <a:pt x="294" y="471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324" y="471"/>
                  <a:pt x="324" y="471"/>
                  <a:pt x="324" y="471"/>
                </a:cubicBezTo>
                <a:cubicBezTo>
                  <a:pt x="412" y="618"/>
                  <a:pt x="412" y="618"/>
                  <a:pt x="412" y="618"/>
                </a:cubicBezTo>
                <a:cubicBezTo>
                  <a:pt x="412" y="618"/>
                  <a:pt x="456" y="574"/>
                  <a:pt x="500" y="530"/>
                </a:cubicBezTo>
                <a:cubicBezTo>
                  <a:pt x="559" y="515"/>
                  <a:pt x="633" y="500"/>
                  <a:pt x="633" y="500"/>
                </a:cubicBezTo>
                <a:lnTo>
                  <a:pt x="530" y="338"/>
                </a:lnTo>
                <a:close/>
                <a:moveTo>
                  <a:pt x="206" y="544"/>
                </a:moveTo>
                <a:lnTo>
                  <a:pt x="206" y="544"/>
                </a:lnTo>
                <a:cubicBezTo>
                  <a:pt x="206" y="544"/>
                  <a:pt x="176" y="530"/>
                  <a:pt x="147" y="500"/>
                </a:cubicBezTo>
                <a:cubicBezTo>
                  <a:pt x="103" y="485"/>
                  <a:pt x="58" y="471"/>
                  <a:pt x="58" y="471"/>
                </a:cubicBezTo>
                <a:cubicBezTo>
                  <a:pt x="117" y="382"/>
                  <a:pt x="117" y="382"/>
                  <a:pt x="117" y="382"/>
                </a:cubicBezTo>
                <a:cubicBezTo>
                  <a:pt x="147" y="412"/>
                  <a:pt x="206" y="456"/>
                  <a:pt x="250" y="456"/>
                </a:cubicBezTo>
                <a:lnTo>
                  <a:pt x="206" y="544"/>
                </a:lnTo>
                <a:close/>
                <a:moveTo>
                  <a:pt x="309" y="426"/>
                </a:moveTo>
                <a:lnTo>
                  <a:pt x="309" y="426"/>
                </a:lnTo>
                <a:cubicBezTo>
                  <a:pt x="206" y="426"/>
                  <a:pt x="117" y="338"/>
                  <a:pt x="117" y="235"/>
                </a:cubicBezTo>
                <a:cubicBezTo>
                  <a:pt x="117" y="117"/>
                  <a:pt x="206" y="29"/>
                  <a:pt x="309" y="29"/>
                </a:cubicBezTo>
                <a:cubicBezTo>
                  <a:pt x="426" y="29"/>
                  <a:pt x="515" y="117"/>
                  <a:pt x="515" y="235"/>
                </a:cubicBezTo>
                <a:cubicBezTo>
                  <a:pt x="515" y="338"/>
                  <a:pt x="426" y="426"/>
                  <a:pt x="309" y="426"/>
                </a:cubicBezTo>
                <a:close/>
                <a:moveTo>
                  <a:pt x="485" y="500"/>
                </a:moveTo>
                <a:lnTo>
                  <a:pt x="485" y="500"/>
                </a:lnTo>
                <a:cubicBezTo>
                  <a:pt x="456" y="530"/>
                  <a:pt x="426" y="544"/>
                  <a:pt x="426" y="544"/>
                </a:cubicBezTo>
                <a:cubicBezTo>
                  <a:pt x="368" y="456"/>
                  <a:pt x="368" y="456"/>
                  <a:pt x="368" y="456"/>
                </a:cubicBezTo>
                <a:cubicBezTo>
                  <a:pt x="426" y="456"/>
                  <a:pt x="471" y="412"/>
                  <a:pt x="500" y="382"/>
                </a:cubicBezTo>
                <a:cubicBezTo>
                  <a:pt x="559" y="471"/>
                  <a:pt x="559" y="471"/>
                  <a:pt x="559" y="471"/>
                </a:cubicBezTo>
                <a:cubicBezTo>
                  <a:pt x="559" y="471"/>
                  <a:pt x="530" y="485"/>
                  <a:pt x="485" y="500"/>
                </a:cubicBezTo>
                <a:close/>
              </a:path>
            </a:pathLst>
          </a:custGeom>
          <a:solidFill>
            <a:srgbClr val="DD2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5C5D1C-7A71-474D-9DAA-F48EDD575904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2D74AB-A7A0-4553-88CB-68C8B3A0346C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22" name="Freeform 159">
                <a:extLst>
                  <a:ext uri="{FF2B5EF4-FFF2-40B4-BE49-F238E27FC236}">
                    <a16:creationId xmlns:a16="http://schemas.microsoft.com/office/drawing/2014/main" id="{1519DEFF-6280-417A-B17E-1B5CAB912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8CD5CE6-E06B-4A89-B6B3-EE6AC16F09BF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000759-B847-44DD-A74C-B26FF7C09CC4}"/>
                </a:ext>
              </a:extLst>
            </p:cNvPr>
            <p:cNvSpPr/>
            <p:nvPr/>
          </p:nvSpPr>
          <p:spPr>
            <a:xfrm flipH="1">
              <a:off x="11491747" y="-250"/>
              <a:ext cx="372687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2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97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E832D7-7927-46D9-88FF-8F08B0B760A3}"/>
              </a:ext>
            </a:extLst>
          </p:cNvPr>
          <p:cNvSpPr/>
          <p:nvPr/>
        </p:nvSpPr>
        <p:spPr>
          <a:xfrm>
            <a:off x="6096000" y="-1"/>
            <a:ext cx="6096000" cy="3477361"/>
          </a:xfrm>
          <a:prstGeom prst="rect">
            <a:avLst/>
          </a:prstGeom>
          <a:solidFill>
            <a:srgbClr val="DD2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B92EC40F-12C0-435B-948E-52D25E9CD952}"/>
              </a:ext>
            </a:extLst>
          </p:cNvPr>
          <p:cNvGrpSpPr/>
          <p:nvPr/>
        </p:nvGrpSpPr>
        <p:grpSpPr>
          <a:xfrm>
            <a:off x="673768" y="872585"/>
            <a:ext cx="4856231" cy="2408671"/>
            <a:chOff x="32624" y="1022822"/>
            <a:chExt cx="4856231" cy="2408670"/>
          </a:xfrm>
        </p:grpSpPr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AC9C4B07-1D69-4B3F-9D81-A0DD69125D72}"/>
                </a:ext>
              </a:extLst>
            </p:cNvPr>
            <p:cNvSpPr/>
            <p:nvPr/>
          </p:nvSpPr>
          <p:spPr>
            <a:xfrm>
              <a:off x="32624" y="1400168"/>
              <a:ext cx="4856231" cy="2031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171575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Nama	: Perusahaan Cap KOKI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Purbalingga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cs typeface="Calibri"/>
              </a:endParaRPr>
            </a:p>
            <a:p>
              <a:pPr defTabSz="1171575"/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Alamat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	: Jl.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Kopral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Tanwir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No 20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Purbalingga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cs typeface="Calibri"/>
              </a:endParaRPr>
            </a:p>
            <a:p>
              <a:pPr defTabSz="1171575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Outlet	: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Toko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KOKIKU</a:t>
              </a:r>
            </a:p>
            <a:p>
              <a:pPr defTabSz="1250950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	 Jl. MT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Haryono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No 20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Purbalingga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cs typeface="Calibri"/>
              </a:endParaRPr>
            </a:p>
            <a:p>
              <a:pPr defTabSz="1171575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Owner	: Novi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Kurnia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Setiawati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, S.E</a:t>
              </a:r>
            </a:p>
            <a:p>
              <a:pPr defTabSz="1171575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No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Telpon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	: 085774129028 / 082136783473</a:t>
              </a:r>
            </a:p>
            <a:p>
              <a:pPr defTabSz="1171575"/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eMail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	: widyatmoko1973@gmail.com</a:t>
              </a:r>
              <a:endParaRPr lang="id-ID" dirty="0">
                <a:solidFill>
                  <a:schemeClr val="bg1">
                    <a:lumMod val="50000"/>
                  </a:schemeClr>
                </a:solidFill>
                <a:cs typeface="Calibri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37699CAB-3743-44E4-A99F-A1CE0E99EC49}"/>
                </a:ext>
              </a:extLst>
            </p:cNvPr>
            <p:cNvSpPr/>
            <p:nvPr/>
          </p:nvSpPr>
          <p:spPr>
            <a:xfrm>
              <a:off x="622502" y="1022822"/>
              <a:ext cx="3568710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Lato Heavy" panose="020F0902020204030203" pitchFamily="34" charset="0"/>
                </a:rPr>
                <a:t>Identitas</a:t>
              </a: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Lato Heavy" panose="020F0902020204030203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Lato Heavy" panose="020F0902020204030203" pitchFamily="34" charset="0"/>
                </a:rPr>
                <a:t>Bisnis</a:t>
              </a:r>
              <a:endPara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Lato Heavy" panose="020F0902020204030203" pitchFamily="34" charset="0"/>
              </a:endParaRPr>
            </a:p>
          </p:txBody>
        </p: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8637817B-114F-4B25-904E-6BC7C9624594}"/>
              </a:ext>
            </a:extLst>
          </p:cNvPr>
          <p:cNvGrpSpPr/>
          <p:nvPr/>
        </p:nvGrpSpPr>
        <p:grpSpPr>
          <a:xfrm>
            <a:off x="7097937" y="785140"/>
            <a:ext cx="5082848" cy="2468721"/>
            <a:chOff x="202525" y="990625"/>
            <a:chExt cx="4005954" cy="2468719"/>
          </a:xfrm>
        </p:grpSpPr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F8D8E426-A5F4-454B-AF2C-A13EE1358B56}"/>
                </a:ext>
              </a:extLst>
            </p:cNvPr>
            <p:cNvSpPr/>
            <p:nvPr/>
          </p:nvSpPr>
          <p:spPr>
            <a:xfrm>
              <a:off x="243982" y="1397243"/>
              <a:ext cx="3964497" cy="2062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SIUP No. 503.7/305/11.27/PK/IX/2014</a:t>
              </a:r>
            </a:p>
            <a:p>
              <a:pPr marL="228600" indent="-228600">
                <a:buAutoNum type="arabicPeriod"/>
              </a:pP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Tanda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Daftar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Perusahaan No. 112854710124</a:t>
              </a:r>
            </a:p>
            <a:p>
              <a:pPr marL="228600" indent="-228600">
                <a:buAutoNum type="arabicPeriod"/>
              </a:pP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Tanda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Daftar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Industri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No. 503/29/TDI/IX/2014</a:t>
              </a:r>
            </a:p>
            <a:p>
              <a:pPr marL="228600" indent="-228600">
                <a:buAutoNum type="arabicPeriod"/>
              </a:pP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Izin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Gangguan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(HO) </a:t>
              </a: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Tenmpat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Usaha No. 503/570/2014</a:t>
              </a:r>
            </a:p>
            <a:p>
              <a:pPr marL="228600" indent="-228600">
                <a:buAutoNum type="arabicPeriod"/>
              </a:pP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Ijin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Departemen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Kesehatan</a:t>
              </a:r>
              <a:r>
                <a:rPr lang="en-US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  </a:t>
              </a:r>
              <a:r>
                <a:rPr lang="nn-NO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DIN KES PBG P IRT NO.211330302018319, 201330301462</a:t>
              </a:r>
            </a:p>
            <a:p>
              <a:pPr marL="228600" indent="-228600">
                <a:buAutoNum type="arabicPeriod"/>
              </a:pPr>
              <a:r>
                <a:rPr lang="nn-NO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Sertifikat Halal No. 15080025390517, 15010025510517</a:t>
              </a:r>
            </a:p>
            <a:p>
              <a:pPr marL="228600" indent="-228600">
                <a:buAutoNum type="arabicPeriod"/>
              </a:pPr>
              <a:r>
                <a:rPr lang="nn-NO" sz="1600" b="1" dirty="0">
                  <a:solidFill>
                    <a:schemeClr val="bg1"/>
                  </a:solidFill>
                  <a:ea typeface="Open Sans Extrabold" pitchFamily="34" charset="0"/>
                  <a:cs typeface="Arial" pitchFamily="34" charset="0"/>
                </a:rPr>
                <a:t>Pendaftaran HAKI : PENGAJUAN NO. D002015003258</a:t>
              </a: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306F153D-777E-463B-AE47-DE2F261477DB}"/>
                </a:ext>
              </a:extLst>
            </p:cNvPr>
            <p:cNvSpPr/>
            <p:nvPr/>
          </p:nvSpPr>
          <p:spPr>
            <a:xfrm>
              <a:off x="202525" y="990625"/>
              <a:ext cx="3568710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1" dirty="0" err="1">
                  <a:solidFill>
                    <a:schemeClr val="bg1"/>
                  </a:solidFill>
                  <a:cs typeface="Lato Heavy" panose="020F0902020204030203" pitchFamily="34" charset="0"/>
                </a:rPr>
                <a:t>Legalitas</a:t>
              </a:r>
              <a:r>
                <a:rPr lang="en-US" sz="2000" b="1" dirty="0">
                  <a:solidFill>
                    <a:schemeClr val="bg1"/>
                  </a:solidFill>
                  <a:cs typeface="Lato Heavy" panose="020F090202020403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cs typeface="Lato Heavy" panose="020F0902020204030203" pitchFamily="34" charset="0"/>
                </a:rPr>
                <a:t>Bisnis</a:t>
              </a:r>
              <a:endParaRPr lang="en-US" sz="2000" b="1" dirty="0">
                <a:solidFill>
                  <a:schemeClr val="bg1"/>
                </a:solidFill>
                <a:cs typeface="Lato Heavy" panose="020F0902020204030203" pitchFamily="34" charset="0"/>
              </a:endParaRPr>
            </a:p>
          </p:txBody>
        </p:sp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69F5A4BD-0D17-45EF-BCBC-3C6ED1722544}"/>
              </a:ext>
            </a:extLst>
          </p:cNvPr>
          <p:cNvGrpSpPr/>
          <p:nvPr/>
        </p:nvGrpSpPr>
        <p:grpSpPr>
          <a:xfrm flipH="1">
            <a:off x="6143171" y="4211506"/>
            <a:ext cx="6095999" cy="2691528"/>
            <a:chOff x="215321" y="866840"/>
            <a:chExt cx="4762977" cy="2691527"/>
          </a:xfrm>
        </p:grpSpPr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0184014-37A3-4A85-8BF0-6620102B3262}"/>
                </a:ext>
              </a:extLst>
            </p:cNvPr>
            <p:cNvSpPr/>
            <p:nvPr/>
          </p:nvSpPr>
          <p:spPr>
            <a:xfrm>
              <a:off x="215321" y="1250044"/>
              <a:ext cx="4762977" cy="2308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Usaha Cap KOKI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Purbalingga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dirintis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pada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tahun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1968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oleh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Ibu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Hj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Pujiati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Imam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Subagyo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dengan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produk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utama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Abon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Sapi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Cap Koki.</a:t>
              </a:r>
            </a:p>
            <a:p>
              <a:pPr algn="ctr"/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Seiring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dengan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perkembangannya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usaha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ini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maka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dilakukan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penambahan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lini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produk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baru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yaitu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kering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kentang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,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bumbu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pecel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dan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Abon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Kelapa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</a:t>
              </a:r>
            </a:p>
            <a:p>
              <a:pPr algn="ctr"/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Saat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ini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pengelolaan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usaha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mulai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dijalankan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oleh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generasi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kedua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,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Ibu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Novi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Kurnia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S.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Dengan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berbagai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penyesuaian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usaha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masa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kini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,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usaha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ini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menajdi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lebih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berkembang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baik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dari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kualitas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produk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maupun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cakupan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pemasaran</a:t>
              </a:r>
              <a:endParaRPr lang="id-ID" sz="1600" dirty="0">
                <a:solidFill>
                  <a:schemeClr val="bg1">
                    <a:lumMod val="50000"/>
                  </a:schemeClr>
                </a:solidFill>
                <a:cs typeface="Calibri"/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82475D86-CA0B-4285-879B-0E80B6157E61}"/>
                </a:ext>
              </a:extLst>
            </p:cNvPr>
            <p:cNvSpPr/>
            <p:nvPr/>
          </p:nvSpPr>
          <p:spPr>
            <a:xfrm>
              <a:off x="622502" y="866840"/>
              <a:ext cx="3568710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Lato Heavy" panose="020F0902020204030203" pitchFamily="34" charset="0"/>
                </a:rPr>
                <a:t>Riwayat</a:t>
              </a: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Lato Heavy" panose="020F0902020204030203" pitchFamily="34" charset="0"/>
                </a:rPr>
                <a:t> Usaha</a:t>
              </a:r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B5FADE20-CE17-4A9D-9CF8-AEF963E6817A}"/>
              </a:ext>
            </a:extLst>
          </p:cNvPr>
          <p:cNvGrpSpPr/>
          <p:nvPr/>
        </p:nvGrpSpPr>
        <p:grpSpPr>
          <a:xfrm flipH="1">
            <a:off x="273617" y="3741893"/>
            <a:ext cx="5486400" cy="3363600"/>
            <a:chOff x="83928" y="368099"/>
            <a:chExt cx="4634378" cy="3363598"/>
          </a:xfrm>
        </p:grpSpPr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D23BBD6D-37A9-4C57-AF21-19067D81C029}"/>
                </a:ext>
              </a:extLst>
            </p:cNvPr>
            <p:cNvSpPr/>
            <p:nvPr/>
          </p:nvSpPr>
          <p:spPr>
            <a:xfrm>
              <a:off x="83928" y="891563"/>
              <a:ext cx="4634378" cy="2840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b="1" u="sng" dirty="0" err="1">
                  <a:solidFill>
                    <a:schemeClr val="bg1"/>
                  </a:solidFill>
                  <a:cs typeface="Calibri"/>
                </a:rPr>
                <a:t>Visi</a:t>
              </a:r>
              <a:endParaRPr lang="en-US" b="1" u="sng" dirty="0">
                <a:solidFill>
                  <a:schemeClr val="bg1"/>
                </a:solidFill>
                <a:cs typeface="Calibri"/>
              </a:endParaRPr>
            </a:p>
            <a:p>
              <a:pPr algn="ctr">
                <a:lnSpc>
                  <a:spcPct val="120000"/>
                </a:lnSpc>
              </a:pPr>
              <a:r>
                <a:rPr lang="sv-SE" dirty="0">
                  <a:solidFill>
                    <a:schemeClr val="bg1"/>
                  </a:solidFill>
                  <a:cs typeface="Calibri"/>
                </a:rPr>
                <a:t>”Menjadi produsen makanan olahan berkelas dunia”</a:t>
              </a:r>
            </a:p>
            <a:p>
              <a:pPr algn="ctr">
                <a:lnSpc>
                  <a:spcPct val="120000"/>
                </a:lnSpc>
              </a:pPr>
              <a:endParaRPr lang="sv-SE" sz="600" dirty="0">
                <a:solidFill>
                  <a:schemeClr val="bg1"/>
                </a:solidFill>
                <a:cs typeface="Calibri"/>
              </a:endParaRPr>
            </a:p>
            <a:p>
              <a:pPr algn="ctr">
                <a:lnSpc>
                  <a:spcPct val="120000"/>
                </a:lnSpc>
              </a:pPr>
              <a:r>
                <a:rPr lang="sv-SE" b="1" u="sng" dirty="0">
                  <a:solidFill>
                    <a:schemeClr val="bg1"/>
                  </a:solidFill>
                  <a:cs typeface="Calibri"/>
                </a:rPr>
                <a:t>Misi</a:t>
              </a:r>
            </a:p>
            <a:p>
              <a:pPr marL="342900" indent="-342900" algn="ctr">
                <a:lnSpc>
                  <a:spcPct val="120000"/>
                </a:lnSpc>
                <a:buFont typeface="+mj-lt"/>
                <a:buAutoNum type="arabicPeriod"/>
              </a:pPr>
              <a:r>
                <a:rPr lang="id-ID" dirty="0">
                  <a:solidFill>
                    <a:schemeClr val="bg1"/>
                  </a:solidFill>
                  <a:cs typeface="Calibri"/>
                </a:rPr>
                <a:t>Menyediakan makanan olahan yang berkualitas tinggi, memenuhi unsur kesehatan dan gizi</a:t>
              </a:r>
            </a:p>
            <a:p>
              <a:pPr marL="342900" indent="-342900" algn="ctr">
                <a:lnSpc>
                  <a:spcPct val="120000"/>
                </a:lnSpc>
                <a:buFont typeface="+mj-lt"/>
                <a:buAutoNum type="arabicPeriod"/>
              </a:pPr>
              <a:r>
                <a:rPr lang="id-ID" dirty="0">
                  <a:solidFill>
                    <a:schemeClr val="bg1"/>
                  </a:solidFill>
                  <a:cs typeface="Calibri"/>
                </a:rPr>
                <a:t>Menjadi role-model pengelolaan UMKM yang berdaya saing tinggi</a:t>
              </a:r>
            </a:p>
            <a:p>
              <a:pPr algn="ctr">
                <a:lnSpc>
                  <a:spcPct val="120000"/>
                </a:lnSpc>
              </a:pPr>
              <a:endParaRPr lang="id-ID" dirty="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70609BF3-B517-4426-813A-FBD567CB9462}"/>
                </a:ext>
              </a:extLst>
            </p:cNvPr>
            <p:cNvSpPr/>
            <p:nvPr/>
          </p:nvSpPr>
          <p:spPr>
            <a:xfrm>
              <a:off x="544907" y="368099"/>
              <a:ext cx="3568710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1" dirty="0" err="1">
                  <a:solidFill>
                    <a:schemeClr val="bg1"/>
                  </a:solidFill>
                  <a:cs typeface="Lato Heavy" panose="020F0902020204030203" pitchFamily="34" charset="0"/>
                </a:rPr>
                <a:t>Visi</a:t>
              </a:r>
              <a:r>
                <a:rPr lang="en-US" sz="2000" b="1" dirty="0">
                  <a:solidFill>
                    <a:schemeClr val="bg1"/>
                  </a:solidFill>
                  <a:cs typeface="Lato Heavy" panose="020F0902020204030203" pitchFamily="34" charset="0"/>
                </a:rPr>
                <a:t> &amp; </a:t>
              </a:r>
              <a:r>
                <a:rPr lang="en-US" sz="2000" b="1" dirty="0" err="1">
                  <a:solidFill>
                    <a:schemeClr val="bg1"/>
                  </a:solidFill>
                  <a:cs typeface="Lato Heavy" panose="020F0902020204030203" pitchFamily="34" charset="0"/>
                </a:rPr>
                <a:t>Misi</a:t>
              </a:r>
              <a:endParaRPr lang="en-US" sz="2000" b="1" dirty="0">
                <a:solidFill>
                  <a:schemeClr val="bg1"/>
                </a:solidFill>
                <a:cs typeface="Lato Heavy" panose="020F0902020204030203" pitchFamily="34" charset="0"/>
              </a:endParaRPr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8719E3B5-7E08-41F2-B2BA-A8E934290660}"/>
              </a:ext>
            </a:extLst>
          </p:cNvPr>
          <p:cNvGrpSpPr/>
          <p:nvPr/>
        </p:nvGrpSpPr>
        <p:grpSpPr>
          <a:xfrm>
            <a:off x="9147018" y="204908"/>
            <a:ext cx="360111" cy="520311"/>
            <a:chOff x="557213" y="3224213"/>
            <a:chExt cx="2087562" cy="3016250"/>
          </a:xfrm>
          <a:solidFill>
            <a:schemeClr val="bg1"/>
          </a:solidFill>
        </p:grpSpPr>
        <p:sp>
          <p:nvSpPr>
            <p:cNvPr id="594" name="Freeform 175">
              <a:extLst>
                <a:ext uri="{FF2B5EF4-FFF2-40B4-BE49-F238E27FC236}">
                  <a16:creationId xmlns:a16="http://schemas.microsoft.com/office/drawing/2014/main" id="{E15C17D5-9A29-4C36-A557-198D9852D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087562" cy="3016250"/>
            </a:xfrm>
            <a:custGeom>
              <a:avLst/>
              <a:gdLst>
                <a:gd name="T0" fmla="*/ 810 w 1315"/>
                <a:gd name="T1" fmla="*/ 104 h 1900"/>
                <a:gd name="T2" fmla="*/ 763 w 1315"/>
                <a:gd name="T3" fmla="*/ 34 h 1900"/>
                <a:gd name="T4" fmla="*/ 686 w 1315"/>
                <a:gd name="T5" fmla="*/ 0 h 1900"/>
                <a:gd name="T6" fmla="*/ 602 w 1315"/>
                <a:gd name="T7" fmla="*/ 7 h 1900"/>
                <a:gd name="T8" fmla="*/ 536 w 1315"/>
                <a:gd name="T9" fmla="*/ 57 h 1900"/>
                <a:gd name="T10" fmla="*/ 497 w 1315"/>
                <a:gd name="T11" fmla="*/ 130 h 1900"/>
                <a:gd name="T12" fmla="*/ 100 w 1315"/>
                <a:gd name="T13" fmla="*/ 142 h 1900"/>
                <a:gd name="T14" fmla="*/ 31 w 1315"/>
                <a:gd name="T15" fmla="*/ 200 h 1900"/>
                <a:gd name="T16" fmla="*/ 0 w 1315"/>
                <a:gd name="T17" fmla="*/ 292 h 1900"/>
                <a:gd name="T18" fmla="*/ 16 w 1315"/>
                <a:gd name="T19" fmla="*/ 1800 h 1900"/>
                <a:gd name="T20" fmla="*/ 73 w 1315"/>
                <a:gd name="T21" fmla="*/ 1869 h 1900"/>
                <a:gd name="T22" fmla="*/ 166 w 1315"/>
                <a:gd name="T23" fmla="*/ 1900 h 1900"/>
                <a:gd name="T24" fmla="*/ 1214 w 1315"/>
                <a:gd name="T25" fmla="*/ 1885 h 1900"/>
                <a:gd name="T26" fmla="*/ 1288 w 1315"/>
                <a:gd name="T27" fmla="*/ 1827 h 1900"/>
                <a:gd name="T28" fmla="*/ 1315 w 1315"/>
                <a:gd name="T29" fmla="*/ 1735 h 1900"/>
                <a:gd name="T30" fmla="*/ 1303 w 1315"/>
                <a:gd name="T31" fmla="*/ 230 h 1900"/>
                <a:gd name="T32" fmla="*/ 1241 w 1315"/>
                <a:gd name="T33" fmla="*/ 157 h 1900"/>
                <a:gd name="T34" fmla="*/ 1153 w 1315"/>
                <a:gd name="T35" fmla="*/ 130 h 1900"/>
                <a:gd name="T36" fmla="*/ 428 w 1315"/>
                <a:gd name="T37" fmla="*/ 211 h 1900"/>
                <a:gd name="T38" fmla="*/ 459 w 1315"/>
                <a:gd name="T39" fmla="*/ 192 h 1900"/>
                <a:gd name="T40" fmla="*/ 548 w 1315"/>
                <a:gd name="T41" fmla="*/ 180 h 1900"/>
                <a:gd name="T42" fmla="*/ 559 w 1315"/>
                <a:gd name="T43" fmla="*/ 142 h 1900"/>
                <a:gd name="T44" fmla="*/ 621 w 1315"/>
                <a:gd name="T45" fmla="*/ 69 h 1900"/>
                <a:gd name="T46" fmla="*/ 679 w 1315"/>
                <a:gd name="T47" fmla="*/ 61 h 1900"/>
                <a:gd name="T48" fmla="*/ 752 w 1315"/>
                <a:gd name="T49" fmla="*/ 123 h 1900"/>
                <a:gd name="T50" fmla="*/ 760 w 1315"/>
                <a:gd name="T51" fmla="*/ 173 h 1900"/>
                <a:gd name="T52" fmla="*/ 790 w 1315"/>
                <a:gd name="T53" fmla="*/ 192 h 1900"/>
                <a:gd name="T54" fmla="*/ 879 w 1315"/>
                <a:gd name="T55" fmla="*/ 204 h 1900"/>
                <a:gd name="T56" fmla="*/ 891 w 1315"/>
                <a:gd name="T57" fmla="*/ 292 h 1900"/>
                <a:gd name="T58" fmla="*/ 868 w 1315"/>
                <a:gd name="T59" fmla="*/ 323 h 1900"/>
                <a:gd name="T60" fmla="*/ 447 w 1315"/>
                <a:gd name="T61" fmla="*/ 323 h 1900"/>
                <a:gd name="T62" fmla="*/ 424 w 1315"/>
                <a:gd name="T63" fmla="*/ 292 h 1900"/>
                <a:gd name="T64" fmla="*/ 424 w 1315"/>
                <a:gd name="T65" fmla="*/ 227 h 1900"/>
                <a:gd name="T66" fmla="*/ 887 w 1315"/>
                <a:gd name="T67" fmla="*/ 384 h 1900"/>
                <a:gd name="T68" fmla="*/ 948 w 1315"/>
                <a:gd name="T69" fmla="*/ 323 h 1900"/>
                <a:gd name="T70" fmla="*/ 197 w 1315"/>
                <a:gd name="T71" fmla="*/ 1704 h 1900"/>
                <a:gd name="T72" fmla="*/ 382 w 1315"/>
                <a:gd name="T73" fmla="*/ 350 h 1900"/>
                <a:gd name="T74" fmla="*/ 459 w 1315"/>
                <a:gd name="T75" fmla="*/ 388 h 1900"/>
                <a:gd name="T76" fmla="*/ 1249 w 1315"/>
                <a:gd name="T77" fmla="*/ 1758 h 1900"/>
                <a:gd name="T78" fmla="*/ 1191 w 1315"/>
                <a:gd name="T79" fmla="*/ 1827 h 1900"/>
                <a:gd name="T80" fmla="*/ 166 w 1315"/>
                <a:gd name="T81" fmla="*/ 1838 h 1900"/>
                <a:gd name="T82" fmla="*/ 93 w 1315"/>
                <a:gd name="T83" fmla="*/ 1808 h 1900"/>
                <a:gd name="T84" fmla="*/ 66 w 1315"/>
                <a:gd name="T85" fmla="*/ 1735 h 1900"/>
                <a:gd name="T86" fmla="*/ 73 w 1315"/>
                <a:gd name="T87" fmla="*/ 254 h 1900"/>
                <a:gd name="T88" fmla="*/ 143 w 1315"/>
                <a:gd name="T89" fmla="*/ 192 h 1900"/>
                <a:gd name="T90" fmla="*/ 363 w 1315"/>
                <a:gd name="T91" fmla="*/ 227 h 1900"/>
                <a:gd name="T92" fmla="*/ 154 w 1315"/>
                <a:gd name="T93" fmla="*/ 265 h 1900"/>
                <a:gd name="T94" fmla="*/ 135 w 1315"/>
                <a:gd name="T95" fmla="*/ 292 h 1900"/>
                <a:gd name="T96" fmla="*/ 143 w 1315"/>
                <a:gd name="T97" fmla="*/ 1758 h 1900"/>
                <a:gd name="T98" fmla="*/ 1153 w 1315"/>
                <a:gd name="T99" fmla="*/ 1765 h 1900"/>
                <a:gd name="T100" fmla="*/ 1180 w 1315"/>
                <a:gd name="T101" fmla="*/ 1750 h 1900"/>
                <a:gd name="T102" fmla="*/ 1180 w 1315"/>
                <a:gd name="T103" fmla="*/ 280 h 1900"/>
                <a:gd name="T104" fmla="*/ 1153 w 1315"/>
                <a:gd name="T105" fmla="*/ 261 h 1900"/>
                <a:gd name="T106" fmla="*/ 945 w 1315"/>
                <a:gd name="T107" fmla="*/ 192 h 1900"/>
                <a:gd name="T108" fmla="*/ 1191 w 1315"/>
                <a:gd name="T109" fmla="*/ 200 h 1900"/>
                <a:gd name="T110" fmla="*/ 1249 w 1315"/>
                <a:gd name="T111" fmla="*/ 273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15" h="1900">
                  <a:moveTo>
                    <a:pt x="1153" y="130"/>
                  </a:moveTo>
                  <a:lnTo>
                    <a:pt x="817" y="130"/>
                  </a:lnTo>
                  <a:lnTo>
                    <a:pt x="810" y="104"/>
                  </a:lnTo>
                  <a:lnTo>
                    <a:pt x="798" y="77"/>
                  </a:lnTo>
                  <a:lnTo>
                    <a:pt x="783" y="57"/>
                  </a:lnTo>
                  <a:lnTo>
                    <a:pt x="763" y="34"/>
                  </a:lnTo>
                  <a:lnTo>
                    <a:pt x="740" y="19"/>
                  </a:lnTo>
                  <a:lnTo>
                    <a:pt x="713" y="7"/>
                  </a:lnTo>
                  <a:lnTo>
                    <a:pt x="686" y="0"/>
                  </a:lnTo>
                  <a:lnTo>
                    <a:pt x="659" y="0"/>
                  </a:lnTo>
                  <a:lnTo>
                    <a:pt x="629" y="0"/>
                  </a:lnTo>
                  <a:lnTo>
                    <a:pt x="602" y="7"/>
                  </a:lnTo>
                  <a:lnTo>
                    <a:pt x="578" y="19"/>
                  </a:lnTo>
                  <a:lnTo>
                    <a:pt x="555" y="34"/>
                  </a:lnTo>
                  <a:lnTo>
                    <a:pt x="536" y="57"/>
                  </a:lnTo>
                  <a:lnTo>
                    <a:pt x="521" y="77"/>
                  </a:lnTo>
                  <a:lnTo>
                    <a:pt x="505" y="104"/>
                  </a:lnTo>
                  <a:lnTo>
                    <a:pt x="497" y="130"/>
                  </a:lnTo>
                  <a:lnTo>
                    <a:pt x="166" y="130"/>
                  </a:lnTo>
                  <a:lnTo>
                    <a:pt x="131" y="134"/>
                  </a:lnTo>
                  <a:lnTo>
                    <a:pt x="100" y="142"/>
                  </a:lnTo>
                  <a:lnTo>
                    <a:pt x="73" y="157"/>
                  </a:lnTo>
                  <a:lnTo>
                    <a:pt x="50" y="177"/>
                  </a:lnTo>
                  <a:lnTo>
                    <a:pt x="31" y="200"/>
                  </a:lnTo>
                  <a:lnTo>
                    <a:pt x="16" y="230"/>
                  </a:lnTo>
                  <a:lnTo>
                    <a:pt x="4" y="257"/>
                  </a:lnTo>
                  <a:lnTo>
                    <a:pt x="0" y="292"/>
                  </a:lnTo>
                  <a:lnTo>
                    <a:pt x="0" y="1735"/>
                  </a:lnTo>
                  <a:lnTo>
                    <a:pt x="4" y="1769"/>
                  </a:lnTo>
                  <a:lnTo>
                    <a:pt x="16" y="1800"/>
                  </a:lnTo>
                  <a:lnTo>
                    <a:pt x="31" y="1827"/>
                  </a:lnTo>
                  <a:lnTo>
                    <a:pt x="50" y="1850"/>
                  </a:lnTo>
                  <a:lnTo>
                    <a:pt x="73" y="1869"/>
                  </a:lnTo>
                  <a:lnTo>
                    <a:pt x="100" y="1885"/>
                  </a:lnTo>
                  <a:lnTo>
                    <a:pt x="131" y="1896"/>
                  </a:lnTo>
                  <a:lnTo>
                    <a:pt x="166" y="1900"/>
                  </a:lnTo>
                  <a:lnTo>
                    <a:pt x="1153" y="1900"/>
                  </a:lnTo>
                  <a:lnTo>
                    <a:pt x="1184" y="1896"/>
                  </a:lnTo>
                  <a:lnTo>
                    <a:pt x="1214" y="1885"/>
                  </a:lnTo>
                  <a:lnTo>
                    <a:pt x="1241" y="1869"/>
                  </a:lnTo>
                  <a:lnTo>
                    <a:pt x="1265" y="1850"/>
                  </a:lnTo>
                  <a:lnTo>
                    <a:pt x="1288" y="1827"/>
                  </a:lnTo>
                  <a:lnTo>
                    <a:pt x="1303" y="1800"/>
                  </a:lnTo>
                  <a:lnTo>
                    <a:pt x="1311" y="1769"/>
                  </a:lnTo>
                  <a:lnTo>
                    <a:pt x="1315" y="1735"/>
                  </a:lnTo>
                  <a:lnTo>
                    <a:pt x="1315" y="292"/>
                  </a:lnTo>
                  <a:lnTo>
                    <a:pt x="1311" y="257"/>
                  </a:lnTo>
                  <a:lnTo>
                    <a:pt x="1303" y="230"/>
                  </a:lnTo>
                  <a:lnTo>
                    <a:pt x="1288" y="200"/>
                  </a:lnTo>
                  <a:lnTo>
                    <a:pt x="1265" y="177"/>
                  </a:lnTo>
                  <a:lnTo>
                    <a:pt x="1241" y="157"/>
                  </a:lnTo>
                  <a:lnTo>
                    <a:pt x="1214" y="142"/>
                  </a:lnTo>
                  <a:lnTo>
                    <a:pt x="1184" y="134"/>
                  </a:lnTo>
                  <a:lnTo>
                    <a:pt x="1153" y="130"/>
                  </a:lnTo>
                  <a:lnTo>
                    <a:pt x="1153" y="130"/>
                  </a:lnTo>
                  <a:close/>
                  <a:moveTo>
                    <a:pt x="424" y="227"/>
                  </a:moveTo>
                  <a:lnTo>
                    <a:pt x="428" y="211"/>
                  </a:lnTo>
                  <a:lnTo>
                    <a:pt x="436" y="204"/>
                  </a:lnTo>
                  <a:lnTo>
                    <a:pt x="447" y="196"/>
                  </a:lnTo>
                  <a:lnTo>
                    <a:pt x="459" y="192"/>
                  </a:lnTo>
                  <a:lnTo>
                    <a:pt x="528" y="192"/>
                  </a:lnTo>
                  <a:lnTo>
                    <a:pt x="540" y="188"/>
                  </a:lnTo>
                  <a:lnTo>
                    <a:pt x="548" y="180"/>
                  </a:lnTo>
                  <a:lnTo>
                    <a:pt x="555" y="173"/>
                  </a:lnTo>
                  <a:lnTo>
                    <a:pt x="559" y="161"/>
                  </a:lnTo>
                  <a:lnTo>
                    <a:pt x="559" y="142"/>
                  </a:lnTo>
                  <a:lnTo>
                    <a:pt x="567" y="123"/>
                  </a:lnTo>
                  <a:lnTo>
                    <a:pt x="586" y="88"/>
                  </a:lnTo>
                  <a:lnTo>
                    <a:pt x="621" y="69"/>
                  </a:lnTo>
                  <a:lnTo>
                    <a:pt x="636" y="61"/>
                  </a:lnTo>
                  <a:lnTo>
                    <a:pt x="659" y="61"/>
                  </a:lnTo>
                  <a:lnTo>
                    <a:pt x="679" y="61"/>
                  </a:lnTo>
                  <a:lnTo>
                    <a:pt x="698" y="69"/>
                  </a:lnTo>
                  <a:lnTo>
                    <a:pt x="729" y="88"/>
                  </a:lnTo>
                  <a:lnTo>
                    <a:pt x="752" y="123"/>
                  </a:lnTo>
                  <a:lnTo>
                    <a:pt x="756" y="142"/>
                  </a:lnTo>
                  <a:lnTo>
                    <a:pt x="760" y="161"/>
                  </a:lnTo>
                  <a:lnTo>
                    <a:pt x="760" y="173"/>
                  </a:lnTo>
                  <a:lnTo>
                    <a:pt x="767" y="180"/>
                  </a:lnTo>
                  <a:lnTo>
                    <a:pt x="779" y="188"/>
                  </a:lnTo>
                  <a:lnTo>
                    <a:pt x="790" y="192"/>
                  </a:lnTo>
                  <a:lnTo>
                    <a:pt x="856" y="192"/>
                  </a:lnTo>
                  <a:lnTo>
                    <a:pt x="868" y="196"/>
                  </a:lnTo>
                  <a:lnTo>
                    <a:pt x="879" y="204"/>
                  </a:lnTo>
                  <a:lnTo>
                    <a:pt x="887" y="211"/>
                  </a:lnTo>
                  <a:lnTo>
                    <a:pt x="891" y="227"/>
                  </a:lnTo>
                  <a:lnTo>
                    <a:pt x="891" y="292"/>
                  </a:lnTo>
                  <a:lnTo>
                    <a:pt x="887" y="304"/>
                  </a:lnTo>
                  <a:lnTo>
                    <a:pt x="879" y="315"/>
                  </a:lnTo>
                  <a:lnTo>
                    <a:pt x="868" y="323"/>
                  </a:lnTo>
                  <a:lnTo>
                    <a:pt x="856" y="327"/>
                  </a:lnTo>
                  <a:lnTo>
                    <a:pt x="459" y="327"/>
                  </a:lnTo>
                  <a:lnTo>
                    <a:pt x="447" y="323"/>
                  </a:lnTo>
                  <a:lnTo>
                    <a:pt x="436" y="315"/>
                  </a:lnTo>
                  <a:lnTo>
                    <a:pt x="428" y="304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27"/>
                  </a:lnTo>
                  <a:close/>
                  <a:moveTo>
                    <a:pt x="459" y="388"/>
                  </a:moveTo>
                  <a:lnTo>
                    <a:pt x="856" y="388"/>
                  </a:lnTo>
                  <a:lnTo>
                    <a:pt x="887" y="384"/>
                  </a:lnTo>
                  <a:lnTo>
                    <a:pt x="914" y="369"/>
                  </a:lnTo>
                  <a:lnTo>
                    <a:pt x="933" y="350"/>
                  </a:lnTo>
                  <a:lnTo>
                    <a:pt x="948" y="323"/>
                  </a:lnTo>
                  <a:lnTo>
                    <a:pt x="1122" y="323"/>
                  </a:lnTo>
                  <a:lnTo>
                    <a:pt x="1122" y="1704"/>
                  </a:lnTo>
                  <a:lnTo>
                    <a:pt x="197" y="1704"/>
                  </a:lnTo>
                  <a:lnTo>
                    <a:pt x="197" y="323"/>
                  </a:lnTo>
                  <a:lnTo>
                    <a:pt x="370" y="323"/>
                  </a:lnTo>
                  <a:lnTo>
                    <a:pt x="382" y="350"/>
                  </a:lnTo>
                  <a:lnTo>
                    <a:pt x="405" y="369"/>
                  </a:lnTo>
                  <a:lnTo>
                    <a:pt x="432" y="384"/>
                  </a:lnTo>
                  <a:lnTo>
                    <a:pt x="459" y="388"/>
                  </a:lnTo>
                  <a:lnTo>
                    <a:pt x="459" y="388"/>
                  </a:lnTo>
                  <a:close/>
                  <a:moveTo>
                    <a:pt x="1253" y="1735"/>
                  </a:moveTo>
                  <a:lnTo>
                    <a:pt x="1249" y="1758"/>
                  </a:lnTo>
                  <a:lnTo>
                    <a:pt x="1245" y="1777"/>
                  </a:lnTo>
                  <a:lnTo>
                    <a:pt x="1222" y="1808"/>
                  </a:lnTo>
                  <a:lnTo>
                    <a:pt x="1191" y="1827"/>
                  </a:lnTo>
                  <a:lnTo>
                    <a:pt x="1172" y="1835"/>
                  </a:lnTo>
                  <a:lnTo>
                    <a:pt x="1153" y="1838"/>
                  </a:lnTo>
                  <a:lnTo>
                    <a:pt x="166" y="1838"/>
                  </a:lnTo>
                  <a:lnTo>
                    <a:pt x="143" y="1835"/>
                  </a:lnTo>
                  <a:lnTo>
                    <a:pt x="127" y="1827"/>
                  </a:lnTo>
                  <a:lnTo>
                    <a:pt x="93" y="1808"/>
                  </a:lnTo>
                  <a:lnTo>
                    <a:pt x="73" y="1777"/>
                  </a:lnTo>
                  <a:lnTo>
                    <a:pt x="66" y="1758"/>
                  </a:lnTo>
                  <a:lnTo>
                    <a:pt x="66" y="1735"/>
                  </a:lnTo>
                  <a:lnTo>
                    <a:pt x="66" y="292"/>
                  </a:lnTo>
                  <a:lnTo>
                    <a:pt x="66" y="273"/>
                  </a:lnTo>
                  <a:lnTo>
                    <a:pt x="73" y="254"/>
                  </a:lnTo>
                  <a:lnTo>
                    <a:pt x="93" y="219"/>
                  </a:lnTo>
                  <a:lnTo>
                    <a:pt x="127" y="200"/>
                  </a:lnTo>
                  <a:lnTo>
                    <a:pt x="143" y="192"/>
                  </a:lnTo>
                  <a:lnTo>
                    <a:pt x="166" y="192"/>
                  </a:lnTo>
                  <a:lnTo>
                    <a:pt x="370" y="192"/>
                  </a:lnTo>
                  <a:lnTo>
                    <a:pt x="363" y="227"/>
                  </a:lnTo>
                  <a:lnTo>
                    <a:pt x="363" y="261"/>
                  </a:lnTo>
                  <a:lnTo>
                    <a:pt x="166" y="261"/>
                  </a:lnTo>
                  <a:lnTo>
                    <a:pt x="154" y="265"/>
                  </a:lnTo>
                  <a:lnTo>
                    <a:pt x="143" y="269"/>
                  </a:lnTo>
                  <a:lnTo>
                    <a:pt x="135" y="280"/>
                  </a:lnTo>
                  <a:lnTo>
                    <a:pt x="135" y="292"/>
                  </a:lnTo>
                  <a:lnTo>
                    <a:pt x="135" y="1735"/>
                  </a:lnTo>
                  <a:lnTo>
                    <a:pt x="135" y="1750"/>
                  </a:lnTo>
                  <a:lnTo>
                    <a:pt x="143" y="1758"/>
                  </a:lnTo>
                  <a:lnTo>
                    <a:pt x="154" y="1765"/>
                  </a:lnTo>
                  <a:lnTo>
                    <a:pt x="166" y="1765"/>
                  </a:lnTo>
                  <a:lnTo>
                    <a:pt x="1153" y="1765"/>
                  </a:lnTo>
                  <a:lnTo>
                    <a:pt x="1164" y="1765"/>
                  </a:lnTo>
                  <a:lnTo>
                    <a:pt x="1172" y="1758"/>
                  </a:lnTo>
                  <a:lnTo>
                    <a:pt x="1180" y="1750"/>
                  </a:lnTo>
                  <a:lnTo>
                    <a:pt x="1184" y="1735"/>
                  </a:lnTo>
                  <a:lnTo>
                    <a:pt x="1184" y="292"/>
                  </a:lnTo>
                  <a:lnTo>
                    <a:pt x="1180" y="280"/>
                  </a:lnTo>
                  <a:lnTo>
                    <a:pt x="1172" y="269"/>
                  </a:lnTo>
                  <a:lnTo>
                    <a:pt x="1164" y="265"/>
                  </a:lnTo>
                  <a:lnTo>
                    <a:pt x="1153" y="261"/>
                  </a:lnTo>
                  <a:lnTo>
                    <a:pt x="952" y="261"/>
                  </a:lnTo>
                  <a:lnTo>
                    <a:pt x="952" y="227"/>
                  </a:lnTo>
                  <a:lnTo>
                    <a:pt x="945" y="192"/>
                  </a:lnTo>
                  <a:lnTo>
                    <a:pt x="1153" y="192"/>
                  </a:lnTo>
                  <a:lnTo>
                    <a:pt x="1172" y="192"/>
                  </a:lnTo>
                  <a:lnTo>
                    <a:pt x="1191" y="200"/>
                  </a:lnTo>
                  <a:lnTo>
                    <a:pt x="1222" y="219"/>
                  </a:lnTo>
                  <a:lnTo>
                    <a:pt x="1245" y="254"/>
                  </a:lnTo>
                  <a:lnTo>
                    <a:pt x="1249" y="273"/>
                  </a:lnTo>
                  <a:lnTo>
                    <a:pt x="1253" y="292"/>
                  </a:lnTo>
                  <a:lnTo>
                    <a:pt x="1253" y="17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5" name="Freeform 176">
              <a:extLst>
                <a:ext uri="{FF2B5EF4-FFF2-40B4-BE49-F238E27FC236}">
                  <a16:creationId xmlns:a16="http://schemas.microsoft.com/office/drawing/2014/main" id="{56CD1B5A-3121-488F-A666-E7D2C2391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430588"/>
              <a:ext cx="96837" cy="147638"/>
            </a:xfrm>
            <a:custGeom>
              <a:avLst/>
              <a:gdLst>
                <a:gd name="T0" fmla="*/ 30 w 61"/>
                <a:gd name="T1" fmla="*/ 93 h 93"/>
                <a:gd name="T2" fmla="*/ 42 w 61"/>
                <a:gd name="T3" fmla="*/ 93 h 93"/>
                <a:gd name="T4" fmla="*/ 50 w 61"/>
                <a:gd name="T5" fmla="*/ 85 h 93"/>
                <a:gd name="T6" fmla="*/ 57 w 61"/>
                <a:gd name="T7" fmla="*/ 74 h 93"/>
                <a:gd name="T8" fmla="*/ 61 w 61"/>
                <a:gd name="T9" fmla="*/ 62 h 93"/>
                <a:gd name="T10" fmla="*/ 61 w 61"/>
                <a:gd name="T11" fmla="*/ 31 h 93"/>
                <a:gd name="T12" fmla="*/ 57 w 61"/>
                <a:gd name="T13" fmla="*/ 20 h 93"/>
                <a:gd name="T14" fmla="*/ 50 w 61"/>
                <a:gd name="T15" fmla="*/ 8 h 93"/>
                <a:gd name="T16" fmla="*/ 42 w 61"/>
                <a:gd name="T17" fmla="*/ 0 h 93"/>
                <a:gd name="T18" fmla="*/ 30 w 61"/>
                <a:gd name="T19" fmla="*/ 0 h 93"/>
                <a:gd name="T20" fmla="*/ 19 w 61"/>
                <a:gd name="T21" fmla="*/ 0 h 93"/>
                <a:gd name="T22" fmla="*/ 7 w 61"/>
                <a:gd name="T23" fmla="*/ 8 h 93"/>
                <a:gd name="T24" fmla="*/ 0 w 61"/>
                <a:gd name="T25" fmla="*/ 20 h 93"/>
                <a:gd name="T26" fmla="*/ 0 w 61"/>
                <a:gd name="T27" fmla="*/ 31 h 93"/>
                <a:gd name="T28" fmla="*/ 0 w 61"/>
                <a:gd name="T29" fmla="*/ 62 h 93"/>
                <a:gd name="T30" fmla="*/ 0 w 61"/>
                <a:gd name="T31" fmla="*/ 74 h 93"/>
                <a:gd name="T32" fmla="*/ 7 w 61"/>
                <a:gd name="T33" fmla="*/ 85 h 93"/>
                <a:gd name="T34" fmla="*/ 19 w 61"/>
                <a:gd name="T35" fmla="*/ 93 h 93"/>
                <a:gd name="T36" fmla="*/ 30 w 61"/>
                <a:gd name="T37" fmla="*/ 93 h 93"/>
                <a:gd name="T38" fmla="*/ 30 w 61"/>
                <a:gd name="T3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93">
                  <a:moveTo>
                    <a:pt x="30" y="93"/>
                  </a:moveTo>
                  <a:lnTo>
                    <a:pt x="42" y="93"/>
                  </a:lnTo>
                  <a:lnTo>
                    <a:pt x="50" y="85"/>
                  </a:lnTo>
                  <a:lnTo>
                    <a:pt x="57" y="74"/>
                  </a:lnTo>
                  <a:lnTo>
                    <a:pt x="61" y="62"/>
                  </a:lnTo>
                  <a:lnTo>
                    <a:pt x="61" y="31"/>
                  </a:lnTo>
                  <a:lnTo>
                    <a:pt x="57" y="20"/>
                  </a:lnTo>
                  <a:lnTo>
                    <a:pt x="50" y="8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9" y="0"/>
                  </a:lnTo>
                  <a:lnTo>
                    <a:pt x="7" y="8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7" y="85"/>
                  </a:lnTo>
                  <a:lnTo>
                    <a:pt x="19" y="93"/>
                  </a:lnTo>
                  <a:lnTo>
                    <a:pt x="30" y="93"/>
                  </a:lnTo>
                  <a:lnTo>
                    <a:pt x="3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6" name="Freeform 177">
              <a:extLst>
                <a:ext uri="{FF2B5EF4-FFF2-40B4-BE49-F238E27FC236}">
                  <a16:creationId xmlns:a16="http://schemas.microsoft.com/office/drawing/2014/main" id="{84132FD0-C2F5-46AD-B2C9-6D4387E2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108450"/>
              <a:ext cx="777875" cy="98425"/>
            </a:xfrm>
            <a:custGeom>
              <a:avLst/>
              <a:gdLst>
                <a:gd name="T0" fmla="*/ 0 w 490"/>
                <a:gd name="T1" fmla="*/ 31 h 62"/>
                <a:gd name="T2" fmla="*/ 4 w 490"/>
                <a:gd name="T3" fmla="*/ 43 h 62"/>
                <a:gd name="T4" fmla="*/ 12 w 490"/>
                <a:gd name="T5" fmla="*/ 50 h 62"/>
                <a:gd name="T6" fmla="*/ 19 w 490"/>
                <a:gd name="T7" fmla="*/ 58 h 62"/>
                <a:gd name="T8" fmla="*/ 31 w 490"/>
                <a:gd name="T9" fmla="*/ 62 h 62"/>
                <a:gd name="T10" fmla="*/ 459 w 490"/>
                <a:gd name="T11" fmla="*/ 62 h 62"/>
                <a:gd name="T12" fmla="*/ 470 w 490"/>
                <a:gd name="T13" fmla="*/ 58 h 62"/>
                <a:gd name="T14" fmla="*/ 482 w 490"/>
                <a:gd name="T15" fmla="*/ 50 h 62"/>
                <a:gd name="T16" fmla="*/ 490 w 490"/>
                <a:gd name="T17" fmla="*/ 43 h 62"/>
                <a:gd name="T18" fmla="*/ 490 w 490"/>
                <a:gd name="T19" fmla="*/ 31 h 62"/>
                <a:gd name="T20" fmla="*/ 490 w 490"/>
                <a:gd name="T21" fmla="*/ 20 h 62"/>
                <a:gd name="T22" fmla="*/ 482 w 490"/>
                <a:gd name="T23" fmla="*/ 8 h 62"/>
                <a:gd name="T24" fmla="*/ 470 w 490"/>
                <a:gd name="T25" fmla="*/ 0 h 62"/>
                <a:gd name="T26" fmla="*/ 459 w 490"/>
                <a:gd name="T27" fmla="*/ 0 h 62"/>
                <a:gd name="T28" fmla="*/ 31 w 490"/>
                <a:gd name="T29" fmla="*/ 0 h 62"/>
                <a:gd name="T30" fmla="*/ 19 w 490"/>
                <a:gd name="T31" fmla="*/ 0 h 62"/>
                <a:gd name="T32" fmla="*/ 12 w 490"/>
                <a:gd name="T33" fmla="*/ 8 h 62"/>
                <a:gd name="T34" fmla="*/ 4 w 490"/>
                <a:gd name="T35" fmla="*/ 20 h 62"/>
                <a:gd name="T36" fmla="*/ 0 w 490"/>
                <a:gd name="T37" fmla="*/ 31 h 62"/>
                <a:gd name="T38" fmla="*/ 0 w 490"/>
                <a:gd name="T3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0" y="31"/>
                  </a:moveTo>
                  <a:lnTo>
                    <a:pt x="4" y="43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3"/>
                  </a:lnTo>
                  <a:lnTo>
                    <a:pt x="490" y="31"/>
                  </a:lnTo>
                  <a:lnTo>
                    <a:pt x="490" y="20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7" name="Freeform 178">
              <a:extLst>
                <a:ext uri="{FF2B5EF4-FFF2-40B4-BE49-F238E27FC236}">
                  <a16:creationId xmlns:a16="http://schemas.microsoft.com/office/drawing/2014/main" id="{EE5BD77E-2E37-4F41-8D8C-34FF3058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316413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58 h 62"/>
                <a:gd name="T6" fmla="*/ 382 w 393"/>
                <a:gd name="T7" fmla="*/ 54 h 62"/>
                <a:gd name="T8" fmla="*/ 389 w 393"/>
                <a:gd name="T9" fmla="*/ 43 h 62"/>
                <a:gd name="T10" fmla="*/ 393 w 393"/>
                <a:gd name="T11" fmla="*/ 31 h 62"/>
                <a:gd name="T12" fmla="*/ 389 w 393"/>
                <a:gd name="T13" fmla="*/ 19 h 62"/>
                <a:gd name="T14" fmla="*/ 382 w 393"/>
                <a:gd name="T15" fmla="*/ 8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8 h 62"/>
                <a:gd name="T26" fmla="*/ 4 w 393"/>
                <a:gd name="T27" fmla="*/ 19 h 62"/>
                <a:gd name="T28" fmla="*/ 0 w 393"/>
                <a:gd name="T29" fmla="*/ 31 h 62"/>
                <a:gd name="T30" fmla="*/ 4 w 393"/>
                <a:gd name="T31" fmla="*/ 43 h 62"/>
                <a:gd name="T32" fmla="*/ 12 w 393"/>
                <a:gd name="T33" fmla="*/ 54 h 62"/>
                <a:gd name="T34" fmla="*/ 19 w 393"/>
                <a:gd name="T35" fmla="*/ 58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58"/>
                  </a:lnTo>
                  <a:lnTo>
                    <a:pt x="382" y="54"/>
                  </a:lnTo>
                  <a:lnTo>
                    <a:pt x="389" y="43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3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8" name="Freeform 179">
              <a:extLst>
                <a:ext uri="{FF2B5EF4-FFF2-40B4-BE49-F238E27FC236}">
                  <a16:creationId xmlns:a16="http://schemas.microsoft.com/office/drawing/2014/main" id="{10BC8256-9B64-42A1-AE69-154681391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524375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4 h 62"/>
                <a:gd name="T6" fmla="*/ 12 w 490"/>
                <a:gd name="T7" fmla="*/ 8 h 62"/>
                <a:gd name="T8" fmla="*/ 4 w 490"/>
                <a:gd name="T9" fmla="*/ 19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4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4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9 h 62"/>
                <a:gd name="T32" fmla="*/ 482 w 490"/>
                <a:gd name="T33" fmla="*/ 8 h 62"/>
                <a:gd name="T34" fmla="*/ 470 w 490"/>
                <a:gd name="T35" fmla="*/ 4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4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9"/>
                  </a:lnTo>
                  <a:lnTo>
                    <a:pt x="482" y="8"/>
                  </a:lnTo>
                  <a:lnTo>
                    <a:pt x="470" y="4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9" name="Freeform 180">
              <a:extLst>
                <a:ext uri="{FF2B5EF4-FFF2-40B4-BE49-F238E27FC236}">
                  <a16:creationId xmlns:a16="http://schemas.microsoft.com/office/drawing/2014/main" id="{8FDE643D-60CF-4428-BACB-E216E4124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732338"/>
              <a:ext cx="623887" cy="96838"/>
            </a:xfrm>
            <a:custGeom>
              <a:avLst/>
              <a:gdLst>
                <a:gd name="T0" fmla="*/ 31 w 393"/>
                <a:gd name="T1" fmla="*/ 61 h 61"/>
                <a:gd name="T2" fmla="*/ 362 w 393"/>
                <a:gd name="T3" fmla="*/ 61 h 61"/>
                <a:gd name="T4" fmla="*/ 374 w 393"/>
                <a:gd name="T5" fmla="*/ 61 h 61"/>
                <a:gd name="T6" fmla="*/ 382 w 393"/>
                <a:gd name="T7" fmla="*/ 54 h 61"/>
                <a:gd name="T8" fmla="*/ 389 w 393"/>
                <a:gd name="T9" fmla="*/ 42 h 61"/>
                <a:gd name="T10" fmla="*/ 393 w 393"/>
                <a:gd name="T11" fmla="*/ 31 h 61"/>
                <a:gd name="T12" fmla="*/ 389 w 393"/>
                <a:gd name="T13" fmla="*/ 19 h 61"/>
                <a:gd name="T14" fmla="*/ 382 w 393"/>
                <a:gd name="T15" fmla="*/ 8 h 61"/>
                <a:gd name="T16" fmla="*/ 374 w 393"/>
                <a:gd name="T17" fmla="*/ 4 h 61"/>
                <a:gd name="T18" fmla="*/ 362 w 393"/>
                <a:gd name="T19" fmla="*/ 0 h 61"/>
                <a:gd name="T20" fmla="*/ 31 w 393"/>
                <a:gd name="T21" fmla="*/ 0 h 61"/>
                <a:gd name="T22" fmla="*/ 19 w 393"/>
                <a:gd name="T23" fmla="*/ 4 h 61"/>
                <a:gd name="T24" fmla="*/ 12 w 393"/>
                <a:gd name="T25" fmla="*/ 8 h 61"/>
                <a:gd name="T26" fmla="*/ 4 w 393"/>
                <a:gd name="T27" fmla="*/ 19 h 61"/>
                <a:gd name="T28" fmla="*/ 0 w 393"/>
                <a:gd name="T29" fmla="*/ 31 h 61"/>
                <a:gd name="T30" fmla="*/ 4 w 393"/>
                <a:gd name="T31" fmla="*/ 42 h 61"/>
                <a:gd name="T32" fmla="*/ 12 w 393"/>
                <a:gd name="T33" fmla="*/ 54 h 61"/>
                <a:gd name="T34" fmla="*/ 19 w 393"/>
                <a:gd name="T35" fmla="*/ 61 h 61"/>
                <a:gd name="T36" fmla="*/ 31 w 393"/>
                <a:gd name="T37" fmla="*/ 61 h 61"/>
                <a:gd name="T38" fmla="*/ 31 w 393"/>
                <a:gd name="T3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1" y="61"/>
                  </a:moveTo>
                  <a:lnTo>
                    <a:pt x="362" y="61"/>
                  </a:lnTo>
                  <a:lnTo>
                    <a:pt x="374" y="61"/>
                  </a:lnTo>
                  <a:lnTo>
                    <a:pt x="382" y="54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0" name="Freeform 181">
              <a:extLst>
                <a:ext uri="{FF2B5EF4-FFF2-40B4-BE49-F238E27FC236}">
                  <a16:creationId xmlns:a16="http://schemas.microsoft.com/office/drawing/2014/main" id="{5448DA4C-9927-432F-AC60-619AA39A4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940300"/>
              <a:ext cx="777875" cy="96838"/>
            </a:xfrm>
            <a:custGeom>
              <a:avLst/>
              <a:gdLst>
                <a:gd name="T0" fmla="*/ 459 w 490"/>
                <a:gd name="T1" fmla="*/ 0 h 61"/>
                <a:gd name="T2" fmla="*/ 31 w 490"/>
                <a:gd name="T3" fmla="*/ 0 h 61"/>
                <a:gd name="T4" fmla="*/ 19 w 490"/>
                <a:gd name="T5" fmla="*/ 3 h 61"/>
                <a:gd name="T6" fmla="*/ 12 w 490"/>
                <a:gd name="T7" fmla="*/ 11 h 61"/>
                <a:gd name="T8" fmla="*/ 4 w 490"/>
                <a:gd name="T9" fmla="*/ 19 h 61"/>
                <a:gd name="T10" fmla="*/ 0 w 490"/>
                <a:gd name="T11" fmla="*/ 30 h 61"/>
                <a:gd name="T12" fmla="*/ 4 w 490"/>
                <a:gd name="T13" fmla="*/ 42 h 61"/>
                <a:gd name="T14" fmla="*/ 12 w 490"/>
                <a:gd name="T15" fmla="*/ 53 h 61"/>
                <a:gd name="T16" fmla="*/ 19 w 490"/>
                <a:gd name="T17" fmla="*/ 61 h 61"/>
                <a:gd name="T18" fmla="*/ 31 w 490"/>
                <a:gd name="T19" fmla="*/ 61 h 61"/>
                <a:gd name="T20" fmla="*/ 459 w 490"/>
                <a:gd name="T21" fmla="*/ 61 h 61"/>
                <a:gd name="T22" fmla="*/ 470 w 490"/>
                <a:gd name="T23" fmla="*/ 61 h 61"/>
                <a:gd name="T24" fmla="*/ 482 w 490"/>
                <a:gd name="T25" fmla="*/ 53 h 61"/>
                <a:gd name="T26" fmla="*/ 490 w 490"/>
                <a:gd name="T27" fmla="*/ 42 h 61"/>
                <a:gd name="T28" fmla="*/ 490 w 490"/>
                <a:gd name="T29" fmla="*/ 30 h 61"/>
                <a:gd name="T30" fmla="*/ 490 w 490"/>
                <a:gd name="T31" fmla="*/ 19 h 61"/>
                <a:gd name="T32" fmla="*/ 482 w 490"/>
                <a:gd name="T33" fmla="*/ 11 h 61"/>
                <a:gd name="T34" fmla="*/ 470 w 490"/>
                <a:gd name="T35" fmla="*/ 3 h 61"/>
                <a:gd name="T36" fmla="*/ 459 w 490"/>
                <a:gd name="T37" fmla="*/ 0 h 61"/>
                <a:gd name="T38" fmla="*/ 459 w 490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1">
                  <a:moveTo>
                    <a:pt x="459" y="0"/>
                  </a:moveTo>
                  <a:lnTo>
                    <a:pt x="31" y="0"/>
                  </a:lnTo>
                  <a:lnTo>
                    <a:pt x="19" y="3"/>
                  </a:lnTo>
                  <a:lnTo>
                    <a:pt x="12" y="11"/>
                  </a:lnTo>
                  <a:lnTo>
                    <a:pt x="4" y="19"/>
                  </a:lnTo>
                  <a:lnTo>
                    <a:pt x="0" y="30"/>
                  </a:lnTo>
                  <a:lnTo>
                    <a:pt x="4" y="42"/>
                  </a:lnTo>
                  <a:lnTo>
                    <a:pt x="12" y="53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459" y="61"/>
                  </a:lnTo>
                  <a:lnTo>
                    <a:pt x="470" y="61"/>
                  </a:lnTo>
                  <a:lnTo>
                    <a:pt x="482" y="53"/>
                  </a:lnTo>
                  <a:lnTo>
                    <a:pt x="490" y="42"/>
                  </a:lnTo>
                  <a:lnTo>
                    <a:pt x="490" y="30"/>
                  </a:lnTo>
                  <a:lnTo>
                    <a:pt x="490" y="19"/>
                  </a:lnTo>
                  <a:lnTo>
                    <a:pt x="482" y="11"/>
                  </a:lnTo>
                  <a:lnTo>
                    <a:pt x="470" y="3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1" name="Freeform 182">
              <a:extLst>
                <a:ext uri="{FF2B5EF4-FFF2-40B4-BE49-F238E27FC236}">
                  <a16:creationId xmlns:a16="http://schemas.microsoft.com/office/drawing/2014/main" id="{4010C965-8F22-47A6-A8EE-54171044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146675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62 h 62"/>
                <a:gd name="T6" fmla="*/ 382 w 393"/>
                <a:gd name="T7" fmla="*/ 54 h 62"/>
                <a:gd name="T8" fmla="*/ 389 w 393"/>
                <a:gd name="T9" fmla="*/ 47 h 62"/>
                <a:gd name="T10" fmla="*/ 393 w 393"/>
                <a:gd name="T11" fmla="*/ 31 h 62"/>
                <a:gd name="T12" fmla="*/ 389 w 393"/>
                <a:gd name="T13" fmla="*/ 20 h 62"/>
                <a:gd name="T14" fmla="*/ 382 w 393"/>
                <a:gd name="T15" fmla="*/ 12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12 h 62"/>
                <a:gd name="T26" fmla="*/ 4 w 393"/>
                <a:gd name="T27" fmla="*/ 20 h 62"/>
                <a:gd name="T28" fmla="*/ 0 w 393"/>
                <a:gd name="T29" fmla="*/ 31 h 62"/>
                <a:gd name="T30" fmla="*/ 4 w 393"/>
                <a:gd name="T31" fmla="*/ 47 h 62"/>
                <a:gd name="T32" fmla="*/ 12 w 393"/>
                <a:gd name="T33" fmla="*/ 54 h 62"/>
                <a:gd name="T34" fmla="*/ 19 w 393"/>
                <a:gd name="T35" fmla="*/ 62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62"/>
                  </a:lnTo>
                  <a:lnTo>
                    <a:pt x="382" y="54"/>
                  </a:lnTo>
                  <a:lnTo>
                    <a:pt x="389" y="47"/>
                  </a:lnTo>
                  <a:lnTo>
                    <a:pt x="393" y="31"/>
                  </a:lnTo>
                  <a:lnTo>
                    <a:pt x="389" y="20"/>
                  </a:lnTo>
                  <a:lnTo>
                    <a:pt x="382" y="12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12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12" y="54"/>
                  </a:lnTo>
                  <a:lnTo>
                    <a:pt x="19" y="62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2" name="Freeform 183">
              <a:extLst>
                <a:ext uri="{FF2B5EF4-FFF2-40B4-BE49-F238E27FC236}">
                  <a16:creationId xmlns:a16="http://schemas.microsoft.com/office/drawing/2014/main" id="{DCDE2F9E-0FE8-45C8-9792-0901692D3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360988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0 h 62"/>
                <a:gd name="T6" fmla="*/ 12 w 490"/>
                <a:gd name="T7" fmla="*/ 8 h 62"/>
                <a:gd name="T8" fmla="*/ 4 w 490"/>
                <a:gd name="T9" fmla="*/ 15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0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0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5 h 62"/>
                <a:gd name="T32" fmla="*/ 482 w 490"/>
                <a:gd name="T33" fmla="*/ 8 h 62"/>
                <a:gd name="T34" fmla="*/ 470 w 490"/>
                <a:gd name="T35" fmla="*/ 0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5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5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3" name="Freeform 184">
              <a:extLst>
                <a:ext uri="{FF2B5EF4-FFF2-40B4-BE49-F238E27FC236}">
                  <a16:creationId xmlns:a16="http://schemas.microsoft.com/office/drawing/2014/main" id="{3D38811F-99B7-4001-9BD0-68BCF869E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568950"/>
              <a:ext cx="623887" cy="96838"/>
            </a:xfrm>
            <a:custGeom>
              <a:avLst/>
              <a:gdLst>
                <a:gd name="T0" fmla="*/ 362 w 393"/>
                <a:gd name="T1" fmla="*/ 0 h 61"/>
                <a:gd name="T2" fmla="*/ 31 w 393"/>
                <a:gd name="T3" fmla="*/ 0 h 61"/>
                <a:gd name="T4" fmla="*/ 19 w 393"/>
                <a:gd name="T5" fmla="*/ 0 h 61"/>
                <a:gd name="T6" fmla="*/ 12 w 393"/>
                <a:gd name="T7" fmla="*/ 8 h 61"/>
                <a:gd name="T8" fmla="*/ 4 w 393"/>
                <a:gd name="T9" fmla="*/ 19 h 61"/>
                <a:gd name="T10" fmla="*/ 0 w 393"/>
                <a:gd name="T11" fmla="*/ 31 h 61"/>
                <a:gd name="T12" fmla="*/ 4 w 393"/>
                <a:gd name="T13" fmla="*/ 42 h 61"/>
                <a:gd name="T14" fmla="*/ 12 w 393"/>
                <a:gd name="T15" fmla="*/ 50 h 61"/>
                <a:gd name="T16" fmla="*/ 19 w 393"/>
                <a:gd name="T17" fmla="*/ 58 h 61"/>
                <a:gd name="T18" fmla="*/ 31 w 393"/>
                <a:gd name="T19" fmla="*/ 61 h 61"/>
                <a:gd name="T20" fmla="*/ 362 w 393"/>
                <a:gd name="T21" fmla="*/ 61 h 61"/>
                <a:gd name="T22" fmla="*/ 374 w 393"/>
                <a:gd name="T23" fmla="*/ 58 h 61"/>
                <a:gd name="T24" fmla="*/ 382 w 393"/>
                <a:gd name="T25" fmla="*/ 50 h 61"/>
                <a:gd name="T26" fmla="*/ 389 w 393"/>
                <a:gd name="T27" fmla="*/ 42 h 61"/>
                <a:gd name="T28" fmla="*/ 393 w 393"/>
                <a:gd name="T29" fmla="*/ 31 h 61"/>
                <a:gd name="T30" fmla="*/ 389 w 393"/>
                <a:gd name="T31" fmla="*/ 19 h 61"/>
                <a:gd name="T32" fmla="*/ 382 w 393"/>
                <a:gd name="T33" fmla="*/ 8 h 61"/>
                <a:gd name="T34" fmla="*/ 374 w 393"/>
                <a:gd name="T35" fmla="*/ 0 h 61"/>
                <a:gd name="T36" fmla="*/ 362 w 393"/>
                <a:gd name="T37" fmla="*/ 0 h 61"/>
                <a:gd name="T38" fmla="*/ 362 w 393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62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1"/>
                  </a:lnTo>
                  <a:lnTo>
                    <a:pt x="362" y="61"/>
                  </a:lnTo>
                  <a:lnTo>
                    <a:pt x="374" y="58"/>
                  </a:lnTo>
                  <a:lnTo>
                    <a:pt x="382" y="50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0"/>
                  </a:lnTo>
                  <a:lnTo>
                    <a:pt x="362" y="0"/>
                  </a:lnTo>
                  <a:lnTo>
                    <a:pt x="3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4" name="Freeform 185">
              <a:extLst>
                <a:ext uri="{FF2B5EF4-FFF2-40B4-BE49-F238E27FC236}">
                  <a16:creationId xmlns:a16="http://schemas.microsoft.com/office/drawing/2014/main" id="{2AD39BD5-C370-4644-975C-FE7356FEE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054475"/>
              <a:ext cx="355600" cy="360363"/>
            </a:xfrm>
            <a:custGeom>
              <a:avLst/>
              <a:gdLst>
                <a:gd name="T0" fmla="*/ 54 w 224"/>
                <a:gd name="T1" fmla="*/ 215 h 227"/>
                <a:gd name="T2" fmla="*/ 62 w 224"/>
                <a:gd name="T3" fmla="*/ 223 h 227"/>
                <a:gd name="T4" fmla="*/ 77 w 224"/>
                <a:gd name="T5" fmla="*/ 227 h 227"/>
                <a:gd name="T6" fmla="*/ 93 w 224"/>
                <a:gd name="T7" fmla="*/ 223 h 227"/>
                <a:gd name="T8" fmla="*/ 104 w 224"/>
                <a:gd name="T9" fmla="*/ 215 h 227"/>
                <a:gd name="T10" fmla="*/ 220 w 224"/>
                <a:gd name="T11" fmla="*/ 50 h 227"/>
                <a:gd name="T12" fmla="*/ 224 w 224"/>
                <a:gd name="T13" fmla="*/ 38 h 227"/>
                <a:gd name="T14" fmla="*/ 224 w 224"/>
                <a:gd name="T15" fmla="*/ 27 h 227"/>
                <a:gd name="T16" fmla="*/ 220 w 224"/>
                <a:gd name="T17" fmla="*/ 15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5 h 227"/>
                <a:gd name="T28" fmla="*/ 77 w 224"/>
                <a:gd name="T29" fmla="*/ 142 h 227"/>
                <a:gd name="T30" fmla="*/ 54 w 224"/>
                <a:gd name="T31" fmla="*/ 111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5 h 227"/>
                <a:gd name="T42" fmla="*/ 0 w 224"/>
                <a:gd name="T43" fmla="*/ 127 h 227"/>
                <a:gd name="T44" fmla="*/ 0 w 224"/>
                <a:gd name="T45" fmla="*/ 138 h 227"/>
                <a:gd name="T46" fmla="*/ 4 w 224"/>
                <a:gd name="T47" fmla="*/ 146 h 227"/>
                <a:gd name="T48" fmla="*/ 54 w 224"/>
                <a:gd name="T49" fmla="*/ 2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5"/>
                  </a:moveTo>
                  <a:lnTo>
                    <a:pt x="62" y="223"/>
                  </a:lnTo>
                  <a:lnTo>
                    <a:pt x="77" y="227"/>
                  </a:lnTo>
                  <a:lnTo>
                    <a:pt x="93" y="223"/>
                  </a:lnTo>
                  <a:lnTo>
                    <a:pt x="104" y="215"/>
                  </a:lnTo>
                  <a:lnTo>
                    <a:pt x="220" y="50"/>
                  </a:lnTo>
                  <a:lnTo>
                    <a:pt x="224" y="38"/>
                  </a:lnTo>
                  <a:lnTo>
                    <a:pt x="224" y="27"/>
                  </a:lnTo>
                  <a:lnTo>
                    <a:pt x="220" y="15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5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5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4" y="146"/>
                  </a:lnTo>
                  <a:lnTo>
                    <a:pt x="54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5" name="Freeform 186">
              <a:extLst>
                <a:ext uri="{FF2B5EF4-FFF2-40B4-BE49-F238E27FC236}">
                  <a16:creationId xmlns:a16="http://schemas.microsoft.com/office/drawing/2014/main" id="{8A5D04E3-36D8-49DF-BD84-04F2E29B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475163"/>
              <a:ext cx="355600" cy="354013"/>
            </a:xfrm>
            <a:custGeom>
              <a:avLst/>
              <a:gdLst>
                <a:gd name="T0" fmla="*/ 54 w 224"/>
                <a:gd name="T1" fmla="*/ 212 h 223"/>
                <a:gd name="T2" fmla="*/ 62 w 224"/>
                <a:gd name="T3" fmla="*/ 220 h 223"/>
                <a:gd name="T4" fmla="*/ 77 w 224"/>
                <a:gd name="T5" fmla="*/ 223 h 223"/>
                <a:gd name="T6" fmla="*/ 93 w 224"/>
                <a:gd name="T7" fmla="*/ 220 h 223"/>
                <a:gd name="T8" fmla="*/ 104 w 224"/>
                <a:gd name="T9" fmla="*/ 212 h 223"/>
                <a:gd name="T10" fmla="*/ 220 w 224"/>
                <a:gd name="T11" fmla="*/ 46 h 223"/>
                <a:gd name="T12" fmla="*/ 224 w 224"/>
                <a:gd name="T13" fmla="*/ 35 h 223"/>
                <a:gd name="T14" fmla="*/ 224 w 224"/>
                <a:gd name="T15" fmla="*/ 23 h 223"/>
                <a:gd name="T16" fmla="*/ 220 w 224"/>
                <a:gd name="T17" fmla="*/ 12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2 h 223"/>
                <a:gd name="T28" fmla="*/ 77 w 224"/>
                <a:gd name="T29" fmla="*/ 139 h 223"/>
                <a:gd name="T30" fmla="*/ 54 w 224"/>
                <a:gd name="T31" fmla="*/ 108 h 223"/>
                <a:gd name="T32" fmla="*/ 46 w 224"/>
                <a:gd name="T33" fmla="*/ 100 h 223"/>
                <a:gd name="T34" fmla="*/ 35 w 224"/>
                <a:gd name="T35" fmla="*/ 96 h 223"/>
                <a:gd name="T36" fmla="*/ 23 w 224"/>
                <a:gd name="T37" fmla="*/ 96 h 223"/>
                <a:gd name="T38" fmla="*/ 12 w 224"/>
                <a:gd name="T39" fmla="*/ 104 h 223"/>
                <a:gd name="T40" fmla="*/ 4 w 224"/>
                <a:gd name="T41" fmla="*/ 112 h 223"/>
                <a:gd name="T42" fmla="*/ 0 w 224"/>
                <a:gd name="T43" fmla="*/ 123 h 223"/>
                <a:gd name="T44" fmla="*/ 0 w 224"/>
                <a:gd name="T45" fmla="*/ 135 h 223"/>
                <a:gd name="T46" fmla="*/ 4 w 224"/>
                <a:gd name="T47" fmla="*/ 146 h 223"/>
                <a:gd name="T48" fmla="*/ 54 w 224"/>
                <a:gd name="T49" fmla="*/ 2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2"/>
                  </a:moveTo>
                  <a:lnTo>
                    <a:pt x="62" y="220"/>
                  </a:lnTo>
                  <a:lnTo>
                    <a:pt x="77" y="223"/>
                  </a:lnTo>
                  <a:lnTo>
                    <a:pt x="93" y="220"/>
                  </a:lnTo>
                  <a:lnTo>
                    <a:pt x="104" y="212"/>
                  </a:lnTo>
                  <a:lnTo>
                    <a:pt x="220" y="46"/>
                  </a:lnTo>
                  <a:lnTo>
                    <a:pt x="224" y="35"/>
                  </a:lnTo>
                  <a:lnTo>
                    <a:pt x="224" y="23"/>
                  </a:lnTo>
                  <a:lnTo>
                    <a:pt x="220" y="12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39"/>
                  </a:lnTo>
                  <a:lnTo>
                    <a:pt x="54" y="108"/>
                  </a:lnTo>
                  <a:lnTo>
                    <a:pt x="46" y="100"/>
                  </a:lnTo>
                  <a:lnTo>
                    <a:pt x="35" y="96"/>
                  </a:lnTo>
                  <a:lnTo>
                    <a:pt x="23" y="96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3"/>
                  </a:lnTo>
                  <a:lnTo>
                    <a:pt x="0" y="135"/>
                  </a:lnTo>
                  <a:lnTo>
                    <a:pt x="4" y="146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6" name="Freeform 187">
              <a:extLst>
                <a:ext uri="{FF2B5EF4-FFF2-40B4-BE49-F238E27FC236}">
                  <a16:creationId xmlns:a16="http://schemas.microsoft.com/office/drawing/2014/main" id="{5544A8E6-B90F-4F05-A73D-ACBBC259E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891088"/>
              <a:ext cx="355600" cy="354013"/>
            </a:xfrm>
            <a:custGeom>
              <a:avLst/>
              <a:gdLst>
                <a:gd name="T0" fmla="*/ 54 w 224"/>
                <a:gd name="T1" fmla="*/ 211 h 223"/>
                <a:gd name="T2" fmla="*/ 62 w 224"/>
                <a:gd name="T3" fmla="*/ 223 h 223"/>
                <a:gd name="T4" fmla="*/ 77 w 224"/>
                <a:gd name="T5" fmla="*/ 223 h 223"/>
                <a:gd name="T6" fmla="*/ 93 w 224"/>
                <a:gd name="T7" fmla="*/ 223 h 223"/>
                <a:gd name="T8" fmla="*/ 104 w 224"/>
                <a:gd name="T9" fmla="*/ 211 h 223"/>
                <a:gd name="T10" fmla="*/ 220 w 224"/>
                <a:gd name="T11" fmla="*/ 46 h 223"/>
                <a:gd name="T12" fmla="*/ 224 w 224"/>
                <a:gd name="T13" fmla="*/ 38 h 223"/>
                <a:gd name="T14" fmla="*/ 224 w 224"/>
                <a:gd name="T15" fmla="*/ 23 h 223"/>
                <a:gd name="T16" fmla="*/ 220 w 224"/>
                <a:gd name="T17" fmla="*/ 15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1 h 223"/>
                <a:gd name="T28" fmla="*/ 77 w 224"/>
                <a:gd name="T29" fmla="*/ 142 h 223"/>
                <a:gd name="T30" fmla="*/ 54 w 224"/>
                <a:gd name="T31" fmla="*/ 111 h 223"/>
                <a:gd name="T32" fmla="*/ 46 w 224"/>
                <a:gd name="T33" fmla="*/ 104 h 223"/>
                <a:gd name="T34" fmla="*/ 35 w 224"/>
                <a:gd name="T35" fmla="*/ 96 h 223"/>
                <a:gd name="T36" fmla="*/ 23 w 224"/>
                <a:gd name="T37" fmla="*/ 100 h 223"/>
                <a:gd name="T38" fmla="*/ 12 w 224"/>
                <a:gd name="T39" fmla="*/ 104 h 223"/>
                <a:gd name="T40" fmla="*/ 4 w 224"/>
                <a:gd name="T41" fmla="*/ 111 h 223"/>
                <a:gd name="T42" fmla="*/ 0 w 224"/>
                <a:gd name="T43" fmla="*/ 123 h 223"/>
                <a:gd name="T44" fmla="*/ 0 w 224"/>
                <a:gd name="T45" fmla="*/ 134 h 223"/>
                <a:gd name="T46" fmla="*/ 4 w 224"/>
                <a:gd name="T47" fmla="*/ 146 h 223"/>
                <a:gd name="T48" fmla="*/ 54 w 224"/>
                <a:gd name="T49" fmla="*/ 21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1"/>
                  </a:moveTo>
                  <a:lnTo>
                    <a:pt x="62" y="223"/>
                  </a:lnTo>
                  <a:lnTo>
                    <a:pt x="77" y="223"/>
                  </a:lnTo>
                  <a:lnTo>
                    <a:pt x="93" y="223"/>
                  </a:lnTo>
                  <a:lnTo>
                    <a:pt x="104" y="211"/>
                  </a:lnTo>
                  <a:lnTo>
                    <a:pt x="220" y="46"/>
                  </a:lnTo>
                  <a:lnTo>
                    <a:pt x="224" y="38"/>
                  </a:lnTo>
                  <a:lnTo>
                    <a:pt x="224" y="23"/>
                  </a:lnTo>
                  <a:lnTo>
                    <a:pt x="220" y="15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1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96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1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4" y="146"/>
                  </a:lnTo>
                  <a:lnTo>
                    <a:pt x="54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7" name="Freeform 188">
              <a:extLst>
                <a:ext uri="{FF2B5EF4-FFF2-40B4-BE49-F238E27FC236}">
                  <a16:creationId xmlns:a16="http://schemas.microsoft.com/office/drawing/2014/main" id="{2326DE18-C9A3-45AC-9022-34F684E7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5305425"/>
              <a:ext cx="355600" cy="360363"/>
            </a:xfrm>
            <a:custGeom>
              <a:avLst/>
              <a:gdLst>
                <a:gd name="T0" fmla="*/ 54 w 224"/>
                <a:gd name="T1" fmla="*/ 212 h 227"/>
                <a:gd name="T2" fmla="*/ 62 w 224"/>
                <a:gd name="T3" fmla="*/ 224 h 227"/>
                <a:gd name="T4" fmla="*/ 77 w 224"/>
                <a:gd name="T5" fmla="*/ 227 h 227"/>
                <a:gd name="T6" fmla="*/ 93 w 224"/>
                <a:gd name="T7" fmla="*/ 224 h 227"/>
                <a:gd name="T8" fmla="*/ 104 w 224"/>
                <a:gd name="T9" fmla="*/ 212 h 227"/>
                <a:gd name="T10" fmla="*/ 220 w 224"/>
                <a:gd name="T11" fmla="*/ 50 h 227"/>
                <a:gd name="T12" fmla="*/ 224 w 224"/>
                <a:gd name="T13" fmla="*/ 39 h 227"/>
                <a:gd name="T14" fmla="*/ 224 w 224"/>
                <a:gd name="T15" fmla="*/ 27 h 227"/>
                <a:gd name="T16" fmla="*/ 220 w 224"/>
                <a:gd name="T17" fmla="*/ 16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2 h 227"/>
                <a:gd name="T28" fmla="*/ 77 w 224"/>
                <a:gd name="T29" fmla="*/ 143 h 227"/>
                <a:gd name="T30" fmla="*/ 54 w 224"/>
                <a:gd name="T31" fmla="*/ 112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2 h 227"/>
                <a:gd name="T42" fmla="*/ 0 w 224"/>
                <a:gd name="T43" fmla="*/ 124 h 227"/>
                <a:gd name="T44" fmla="*/ 0 w 224"/>
                <a:gd name="T45" fmla="*/ 135 h 227"/>
                <a:gd name="T46" fmla="*/ 4 w 224"/>
                <a:gd name="T47" fmla="*/ 147 h 227"/>
                <a:gd name="T48" fmla="*/ 54 w 224"/>
                <a:gd name="T49" fmla="*/ 21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2"/>
                  </a:moveTo>
                  <a:lnTo>
                    <a:pt x="62" y="224"/>
                  </a:lnTo>
                  <a:lnTo>
                    <a:pt x="77" y="227"/>
                  </a:lnTo>
                  <a:lnTo>
                    <a:pt x="93" y="224"/>
                  </a:lnTo>
                  <a:lnTo>
                    <a:pt x="104" y="212"/>
                  </a:lnTo>
                  <a:lnTo>
                    <a:pt x="220" y="50"/>
                  </a:lnTo>
                  <a:lnTo>
                    <a:pt x="224" y="39"/>
                  </a:lnTo>
                  <a:lnTo>
                    <a:pt x="224" y="27"/>
                  </a:lnTo>
                  <a:lnTo>
                    <a:pt x="220" y="16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43"/>
                  </a:lnTo>
                  <a:lnTo>
                    <a:pt x="54" y="112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4" y="147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5589F8A-CA1F-44A4-82A5-22A7E45C8133}"/>
              </a:ext>
            </a:extLst>
          </p:cNvPr>
          <p:cNvSpPr/>
          <p:nvPr/>
        </p:nvSpPr>
        <p:spPr>
          <a:xfrm>
            <a:off x="5016943" y="2309804"/>
            <a:ext cx="2160000" cy="216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3D357764-B984-4F40-B2FE-0DAB1C9AA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04" y="2459167"/>
            <a:ext cx="1909533" cy="1946695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ADD8A0B-C7B8-4D42-B1D8-68112CD0D766}"/>
              </a:ext>
            </a:extLst>
          </p:cNvPr>
          <p:cNvGrpSpPr/>
          <p:nvPr/>
        </p:nvGrpSpPr>
        <p:grpSpPr>
          <a:xfrm>
            <a:off x="2771799" y="225478"/>
            <a:ext cx="552403" cy="556896"/>
            <a:chOff x="3663950" y="4256088"/>
            <a:chExt cx="3022600" cy="2601913"/>
          </a:xfrm>
          <a:solidFill>
            <a:srgbClr val="C00000"/>
          </a:solidFill>
        </p:grpSpPr>
        <p:sp>
          <p:nvSpPr>
            <p:cNvPr id="254" name="Freeform 66">
              <a:extLst>
                <a:ext uri="{FF2B5EF4-FFF2-40B4-BE49-F238E27FC236}">
                  <a16:creationId xmlns:a16="http://schemas.microsoft.com/office/drawing/2014/main" id="{A2E6F8C6-8E48-4BFE-8C51-FCDAE4E88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950" y="4256088"/>
              <a:ext cx="3022600" cy="2601913"/>
            </a:xfrm>
            <a:custGeom>
              <a:avLst/>
              <a:gdLst>
                <a:gd name="T0" fmla="*/ 1881 w 1904"/>
                <a:gd name="T1" fmla="*/ 300 h 1639"/>
                <a:gd name="T2" fmla="*/ 1831 w 1904"/>
                <a:gd name="T3" fmla="*/ 158 h 1639"/>
                <a:gd name="T4" fmla="*/ 1411 w 1904"/>
                <a:gd name="T5" fmla="*/ 100 h 1639"/>
                <a:gd name="T6" fmla="*/ 1353 w 1904"/>
                <a:gd name="T7" fmla="*/ 8 h 1639"/>
                <a:gd name="T8" fmla="*/ 555 w 1904"/>
                <a:gd name="T9" fmla="*/ 8 h 1639"/>
                <a:gd name="T10" fmla="*/ 497 w 1904"/>
                <a:gd name="T11" fmla="*/ 100 h 1639"/>
                <a:gd name="T12" fmla="*/ 77 w 1904"/>
                <a:gd name="T13" fmla="*/ 158 h 1639"/>
                <a:gd name="T14" fmla="*/ 27 w 1904"/>
                <a:gd name="T15" fmla="*/ 300 h 1639"/>
                <a:gd name="T16" fmla="*/ 8 w 1904"/>
                <a:gd name="T17" fmla="*/ 673 h 1639"/>
                <a:gd name="T18" fmla="*/ 35 w 1904"/>
                <a:gd name="T19" fmla="*/ 1577 h 1639"/>
                <a:gd name="T20" fmla="*/ 4 w 1904"/>
                <a:gd name="T21" fmla="*/ 1620 h 1639"/>
                <a:gd name="T22" fmla="*/ 1888 w 1904"/>
                <a:gd name="T23" fmla="*/ 1635 h 1639"/>
                <a:gd name="T24" fmla="*/ 1896 w 1904"/>
                <a:gd name="T25" fmla="*/ 1585 h 1639"/>
                <a:gd name="T26" fmla="*/ 1865 w 1904"/>
                <a:gd name="T27" fmla="*/ 739 h 1639"/>
                <a:gd name="T28" fmla="*/ 559 w 1904"/>
                <a:gd name="T29" fmla="*/ 96 h 1639"/>
                <a:gd name="T30" fmla="*/ 1314 w 1904"/>
                <a:gd name="T31" fmla="*/ 62 h 1639"/>
                <a:gd name="T32" fmla="*/ 1349 w 1904"/>
                <a:gd name="T33" fmla="*/ 131 h 1639"/>
                <a:gd name="T34" fmla="*/ 1330 w 1904"/>
                <a:gd name="T35" fmla="*/ 162 h 1639"/>
                <a:gd name="T36" fmla="*/ 559 w 1904"/>
                <a:gd name="T37" fmla="*/ 143 h 1639"/>
                <a:gd name="T38" fmla="*/ 139 w 1904"/>
                <a:gd name="T39" fmla="*/ 170 h 1639"/>
                <a:gd name="T40" fmla="*/ 536 w 1904"/>
                <a:gd name="T41" fmla="*/ 208 h 1639"/>
                <a:gd name="T42" fmla="*/ 1372 w 1904"/>
                <a:gd name="T43" fmla="*/ 208 h 1639"/>
                <a:gd name="T44" fmla="*/ 1769 w 1904"/>
                <a:gd name="T45" fmla="*/ 170 h 1639"/>
                <a:gd name="T46" fmla="*/ 131 w 1904"/>
                <a:gd name="T47" fmla="*/ 196 h 1639"/>
                <a:gd name="T48" fmla="*/ 1561 w 1904"/>
                <a:gd name="T49" fmla="*/ 716 h 1639"/>
                <a:gd name="T50" fmla="*/ 1445 w 1904"/>
                <a:gd name="T51" fmla="*/ 639 h 1639"/>
                <a:gd name="T52" fmla="*/ 1376 w 1904"/>
                <a:gd name="T53" fmla="*/ 670 h 1639"/>
                <a:gd name="T54" fmla="*/ 1241 w 1904"/>
                <a:gd name="T55" fmla="*/ 697 h 1639"/>
                <a:gd name="T56" fmla="*/ 1152 w 1904"/>
                <a:gd name="T57" fmla="*/ 358 h 1639"/>
                <a:gd name="T58" fmla="*/ 1068 w 1904"/>
                <a:gd name="T59" fmla="*/ 723 h 1639"/>
                <a:gd name="T60" fmla="*/ 983 w 1904"/>
                <a:gd name="T61" fmla="*/ 358 h 1639"/>
                <a:gd name="T62" fmla="*/ 898 w 1904"/>
                <a:gd name="T63" fmla="*/ 697 h 1639"/>
                <a:gd name="T64" fmla="*/ 763 w 1904"/>
                <a:gd name="T65" fmla="*/ 670 h 1639"/>
                <a:gd name="T66" fmla="*/ 694 w 1904"/>
                <a:gd name="T67" fmla="*/ 639 h 1639"/>
                <a:gd name="T68" fmla="*/ 574 w 1904"/>
                <a:gd name="T69" fmla="*/ 716 h 1639"/>
                <a:gd name="T70" fmla="*/ 694 w 1904"/>
                <a:gd name="T71" fmla="*/ 358 h 1639"/>
                <a:gd name="T72" fmla="*/ 412 w 1904"/>
                <a:gd name="T73" fmla="*/ 716 h 1639"/>
                <a:gd name="T74" fmla="*/ 293 w 1904"/>
                <a:gd name="T75" fmla="*/ 639 h 1639"/>
                <a:gd name="T76" fmla="*/ 231 w 1904"/>
                <a:gd name="T77" fmla="*/ 358 h 1639"/>
                <a:gd name="T78" fmla="*/ 147 w 1904"/>
                <a:gd name="T79" fmla="*/ 723 h 1639"/>
                <a:gd name="T80" fmla="*/ 66 w 1904"/>
                <a:gd name="T81" fmla="*/ 639 h 1639"/>
                <a:gd name="T82" fmla="*/ 594 w 1904"/>
                <a:gd name="T83" fmla="*/ 1577 h 1639"/>
                <a:gd name="T84" fmla="*/ 594 w 1904"/>
                <a:gd name="T85" fmla="*/ 1443 h 1639"/>
                <a:gd name="T86" fmla="*/ 648 w 1904"/>
                <a:gd name="T87" fmla="*/ 862 h 1639"/>
                <a:gd name="T88" fmla="*/ 208 w 1904"/>
                <a:gd name="T89" fmla="*/ 862 h 1639"/>
                <a:gd name="T90" fmla="*/ 131 w 1904"/>
                <a:gd name="T91" fmla="*/ 781 h 1639"/>
                <a:gd name="T92" fmla="*/ 262 w 1904"/>
                <a:gd name="T93" fmla="*/ 727 h 1639"/>
                <a:gd name="T94" fmla="*/ 412 w 1904"/>
                <a:gd name="T95" fmla="*/ 781 h 1639"/>
                <a:gd name="T96" fmla="*/ 544 w 1904"/>
                <a:gd name="T97" fmla="*/ 770 h 1639"/>
                <a:gd name="T98" fmla="*/ 702 w 1904"/>
                <a:gd name="T99" fmla="*/ 750 h 1639"/>
                <a:gd name="T100" fmla="*/ 840 w 1904"/>
                <a:gd name="T101" fmla="*/ 785 h 1639"/>
                <a:gd name="T102" fmla="*/ 975 w 1904"/>
                <a:gd name="T103" fmla="*/ 750 h 1639"/>
                <a:gd name="T104" fmla="*/ 1133 w 1904"/>
                <a:gd name="T105" fmla="*/ 770 h 1639"/>
                <a:gd name="T106" fmla="*/ 1264 w 1904"/>
                <a:gd name="T107" fmla="*/ 781 h 1639"/>
                <a:gd name="T108" fmla="*/ 1414 w 1904"/>
                <a:gd name="T109" fmla="*/ 727 h 1639"/>
                <a:gd name="T110" fmla="*/ 1565 w 1904"/>
                <a:gd name="T111" fmla="*/ 781 h 1639"/>
                <a:gd name="T112" fmla="*/ 1696 w 1904"/>
                <a:gd name="T113" fmla="*/ 770 h 1639"/>
                <a:gd name="T114" fmla="*/ 1761 w 1904"/>
                <a:gd name="T115" fmla="*/ 723 h 1639"/>
                <a:gd name="T116" fmla="*/ 1677 w 1904"/>
                <a:gd name="T117" fmla="*/ 358 h 1639"/>
                <a:gd name="T118" fmla="*/ 1792 w 1904"/>
                <a:gd name="T119" fmla="*/ 716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04" h="1639">
                  <a:moveTo>
                    <a:pt x="1904" y="639"/>
                  </a:moveTo>
                  <a:lnTo>
                    <a:pt x="1904" y="335"/>
                  </a:lnTo>
                  <a:lnTo>
                    <a:pt x="1904" y="320"/>
                  </a:lnTo>
                  <a:lnTo>
                    <a:pt x="1892" y="308"/>
                  </a:lnTo>
                  <a:lnTo>
                    <a:pt x="1881" y="300"/>
                  </a:lnTo>
                  <a:lnTo>
                    <a:pt x="1865" y="296"/>
                  </a:lnTo>
                  <a:lnTo>
                    <a:pt x="1838" y="296"/>
                  </a:lnTo>
                  <a:lnTo>
                    <a:pt x="1838" y="196"/>
                  </a:lnTo>
                  <a:lnTo>
                    <a:pt x="1838" y="177"/>
                  </a:lnTo>
                  <a:lnTo>
                    <a:pt x="1831" y="158"/>
                  </a:lnTo>
                  <a:lnTo>
                    <a:pt x="1811" y="127"/>
                  </a:lnTo>
                  <a:lnTo>
                    <a:pt x="1781" y="108"/>
                  </a:lnTo>
                  <a:lnTo>
                    <a:pt x="1761" y="100"/>
                  </a:lnTo>
                  <a:lnTo>
                    <a:pt x="1742" y="100"/>
                  </a:lnTo>
                  <a:lnTo>
                    <a:pt x="1411" y="100"/>
                  </a:lnTo>
                  <a:lnTo>
                    <a:pt x="1411" y="96"/>
                  </a:lnTo>
                  <a:lnTo>
                    <a:pt x="1411" y="77"/>
                  </a:lnTo>
                  <a:lnTo>
                    <a:pt x="1403" y="58"/>
                  </a:lnTo>
                  <a:lnTo>
                    <a:pt x="1384" y="27"/>
                  </a:lnTo>
                  <a:lnTo>
                    <a:pt x="1353" y="8"/>
                  </a:lnTo>
                  <a:lnTo>
                    <a:pt x="1334" y="0"/>
                  </a:lnTo>
                  <a:lnTo>
                    <a:pt x="1314" y="0"/>
                  </a:lnTo>
                  <a:lnTo>
                    <a:pt x="594" y="0"/>
                  </a:lnTo>
                  <a:lnTo>
                    <a:pt x="574" y="0"/>
                  </a:lnTo>
                  <a:lnTo>
                    <a:pt x="555" y="8"/>
                  </a:lnTo>
                  <a:lnTo>
                    <a:pt x="524" y="27"/>
                  </a:lnTo>
                  <a:lnTo>
                    <a:pt x="505" y="58"/>
                  </a:lnTo>
                  <a:lnTo>
                    <a:pt x="497" y="77"/>
                  </a:lnTo>
                  <a:lnTo>
                    <a:pt x="497" y="96"/>
                  </a:lnTo>
                  <a:lnTo>
                    <a:pt x="497" y="100"/>
                  </a:lnTo>
                  <a:lnTo>
                    <a:pt x="166" y="100"/>
                  </a:lnTo>
                  <a:lnTo>
                    <a:pt x="147" y="100"/>
                  </a:lnTo>
                  <a:lnTo>
                    <a:pt x="127" y="108"/>
                  </a:lnTo>
                  <a:lnTo>
                    <a:pt x="96" y="127"/>
                  </a:lnTo>
                  <a:lnTo>
                    <a:pt x="77" y="158"/>
                  </a:lnTo>
                  <a:lnTo>
                    <a:pt x="70" y="177"/>
                  </a:lnTo>
                  <a:lnTo>
                    <a:pt x="70" y="196"/>
                  </a:lnTo>
                  <a:lnTo>
                    <a:pt x="70" y="296"/>
                  </a:lnTo>
                  <a:lnTo>
                    <a:pt x="43" y="296"/>
                  </a:lnTo>
                  <a:lnTo>
                    <a:pt x="27" y="300"/>
                  </a:lnTo>
                  <a:lnTo>
                    <a:pt x="16" y="308"/>
                  </a:lnTo>
                  <a:lnTo>
                    <a:pt x="4" y="320"/>
                  </a:lnTo>
                  <a:lnTo>
                    <a:pt x="0" y="335"/>
                  </a:lnTo>
                  <a:lnTo>
                    <a:pt x="0" y="639"/>
                  </a:lnTo>
                  <a:lnTo>
                    <a:pt x="8" y="673"/>
                  </a:lnTo>
                  <a:lnTo>
                    <a:pt x="19" y="708"/>
                  </a:lnTo>
                  <a:lnTo>
                    <a:pt x="43" y="739"/>
                  </a:lnTo>
                  <a:lnTo>
                    <a:pt x="70" y="758"/>
                  </a:lnTo>
                  <a:lnTo>
                    <a:pt x="70" y="1577"/>
                  </a:lnTo>
                  <a:lnTo>
                    <a:pt x="35" y="1577"/>
                  </a:lnTo>
                  <a:lnTo>
                    <a:pt x="19" y="1577"/>
                  </a:lnTo>
                  <a:lnTo>
                    <a:pt x="12" y="1585"/>
                  </a:lnTo>
                  <a:lnTo>
                    <a:pt x="4" y="1593"/>
                  </a:lnTo>
                  <a:lnTo>
                    <a:pt x="0" y="1608"/>
                  </a:lnTo>
                  <a:lnTo>
                    <a:pt x="4" y="1620"/>
                  </a:lnTo>
                  <a:lnTo>
                    <a:pt x="12" y="1627"/>
                  </a:lnTo>
                  <a:lnTo>
                    <a:pt x="19" y="1635"/>
                  </a:lnTo>
                  <a:lnTo>
                    <a:pt x="35" y="1639"/>
                  </a:lnTo>
                  <a:lnTo>
                    <a:pt x="1873" y="1639"/>
                  </a:lnTo>
                  <a:lnTo>
                    <a:pt x="1888" y="1635"/>
                  </a:lnTo>
                  <a:lnTo>
                    <a:pt x="1896" y="1627"/>
                  </a:lnTo>
                  <a:lnTo>
                    <a:pt x="1904" y="1620"/>
                  </a:lnTo>
                  <a:lnTo>
                    <a:pt x="1904" y="1608"/>
                  </a:lnTo>
                  <a:lnTo>
                    <a:pt x="1904" y="1593"/>
                  </a:lnTo>
                  <a:lnTo>
                    <a:pt x="1896" y="1585"/>
                  </a:lnTo>
                  <a:lnTo>
                    <a:pt x="1888" y="1577"/>
                  </a:lnTo>
                  <a:lnTo>
                    <a:pt x="1873" y="1577"/>
                  </a:lnTo>
                  <a:lnTo>
                    <a:pt x="1838" y="1577"/>
                  </a:lnTo>
                  <a:lnTo>
                    <a:pt x="1838" y="758"/>
                  </a:lnTo>
                  <a:lnTo>
                    <a:pt x="1865" y="739"/>
                  </a:lnTo>
                  <a:lnTo>
                    <a:pt x="1888" y="708"/>
                  </a:lnTo>
                  <a:lnTo>
                    <a:pt x="1900" y="673"/>
                  </a:lnTo>
                  <a:lnTo>
                    <a:pt x="1904" y="639"/>
                  </a:lnTo>
                  <a:lnTo>
                    <a:pt x="1904" y="639"/>
                  </a:lnTo>
                  <a:close/>
                  <a:moveTo>
                    <a:pt x="559" y="96"/>
                  </a:moveTo>
                  <a:lnTo>
                    <a:pt x="559" y="85"/>
                  </a:lnTo>
                  <a:lnTo>
                    <a:pt x="567" y="73"/>
                  </a:lnTo>
                  <a:lnTo>
                    <a:pt x="578" y="66"/>
                  </a:lnTo>
                  <a:lnTo>
                    <a:pt x="594" y="62"/>
                  </a:lnTo>
                  <a:lnTo>
                    <a:pt x="1314" y="62"/>
                  </a:lnTo>
                  <a:lnTo>
                    <a:pt x="1330" y="66"/>
                  </a:lnTo>
                  <a:lnTo>
                    <a:pt x="1341" y="73"/>
                  </a:lnTo>
                  <a:lnTo>
                    <a:pt x="1349" y="85"/>
                  </a:lnTo>
                  <a:lnTo>
                    <a:pt x="1349" y="96"/>
                  </a:lnTo>
                  <a:lnTo>
                    <a:pt x="1349" y="131"/>
                  </a:lnTo>
                  <a:lnTo>
                    <a:pt x="1349" y="131"/>
                  </a:lnTo>
                  <a:lnTo>
                    <a:pt x="1349" y="131"/>
                  </a:lnTo>
                  <a:lnTo>
                    <a:pt x="1349" y="143"/>
                  </a:lnTo>
                  <a:lnTo>
                    <a:pt x="1341" y="154"/>
                  </a:lnTo>
                  <a:lnTo>
                    <a:pt x="1330" y="162"/>
                  </a:lnTo>
                  <a:lnTo>
                    <a:pt x="1314" y="166"/>
                  </a:lnTo>
                  <a:lnTo>
                    <a:pt x="594" y="166"/>
                  </a:lnTo>
                  <a:lnTo>
                    <a:pt x="578" y="162"/>
                  </a:lnTo>
                  <a:lnTo>
                    <a:pt x="567" y="154"/>
                  </a:lnTo>
                  <a:lnTo>
                    <a:pt x="559" y="143"/>
                  </a:lnTo>
                  <a:lnTo>
                    <a:pt x="559" y="131"/>
                  </a:lnTo>
                  <a:lnTo>
                    <a:pt x="559" y="96"/>
                  </a:lnTo>
                  <a:close/>
                  <a:moveTo>
                    <a:pt x="131" y="196"/>
                  </a:moveTo>
                  <a:lnTo>
                    <a:pt x="131" y="181"/>
                  </a:lnTo>
                  <a:lnTo>
                    <a:pt x="139" y="170"/>
                  </a:lnTo>
                  <a:lnTo>
                    <a:pt x="150" y="162"/>
                  </a:lnTo>
                  <a:lnTo>
                    <a:pt x="166" y="162"/>
                  </a:lnTo>
                  <a:lnTo>
                    <a:pt x="501" y="162"/>
                  </a:lnTo>
                  <a:lnTo>
                    <a:pt x="513" y="185"/>
                  </a:lnTo>
                  <a:lnTo>
                    <a:pt x="536" y="208"/>
                  </a:lnTo>
                  <a:lnTo>
                    <a:pt x="563" y="220"/>
                  </a:lnTo>
                  <a:lnTo>
                    <a:pt x="594" y="227"/>
                  </a:lnTo>
                  <a:lnTo>
                    <a:pt x="1314" y="227"/>
                  </a:lnTo>
                  <a:lnTo>
                    <a:pt x="1345" y="220"/>
                  </a:lnTo>
                  <a:lnTo>
                    <a:pt x="1372" y="208"/>
                  </a:lnTo>
                  <a:lnTo>
                    <a:pt x="1395" y="185"/>
                  </a:lnTo>
                  <a:lnTo>
                    <a:pt x="1407" y="162"/>
                  </a:lnTo>
                  <a:lnTo>
                    <a:pt x="1742" y="162"/>
                  </a:lnTo>
                  <a:lnTo>
                    <a:pt x="1757" y="162"/>
                  </a:lnTo>
                  <a:lnTo>
                    <a:pt x="1769" y="170"/>
                  </a:lnTo>
                  <a:lnTo>
                    <a:pt x="1777" y="181"/>
                  </a:lnTo>
                  <a:lnTo>
                    <a:pt x="1777" y="196"/>
                  </a:lnTo>
                  <a:lnTo>
                    <a:pt x="1777" y="296"/>
                  </a:lnTo>
                  <a:lnTo>
                    <a:pt x="131" y="296"/>
                  </a:lnTo>
                  <a:lnTo>
                    <a:pt x="131" y="196"/>
                  </a:lnTo>
                  <a:close/>
                  <a:moveTo>
                    <a:pt x="1615" y="358"/>
                  </a:moveTo>
                  <a:lnTo>
                    <a:pt x="1615" y="639"/>
                  </a:lnTo>
                  <a:lnTo>
                    <a:pt x="1607" y="670"/>
                  </a:lnTo>
                  <a:lnTo>
                    <a:pt x="1588" y="697"/>
                  </a:lnTo>
                  <a:lnTo>
                    <a:pt x="1561" y="716"/>
                  </a:lnTo>
                  <a:lnTo>
                    <a:pt x="1530" y="723"/>
                  </a:lnTo>
                  <a:lnTo>
                    <a:pt x="1495" y="716"/>
                  </a:lnTo>
                  <a:lnTo>
                    <a:pt x="1468" y="697"/>
                  </a:lnTo>
                  <a:lnTo>
                    <a:pt x="1453" y="670"/>
                  </a:lnTo>
                  <a:lnTo>
                    <a:pt x="1445" y="639"/>
                  </a:lnTo>
                  <a:lnTo>
                    <a:pt x="1445" y="358"/>
                  </a:lnTo>
                  <a:lnTo>
                    <a:pt x="1615" y="358"/>
                  </a:lnTo>
                  <a:close/>
                  <a:moveTo>
                    <a:pt x="1384" y="358"/>
                  </a:moveTo>
                  <a:lnTo>
                    <a:pt x="1384" y="639"/>
                  </a:lnTo>
                  <a:lnTo>
                    <a:pt x="1376" y="670"/>
                  </a:lnTo>
                  <a:lnTo>
                    <a:pt x="1361" y="697"/>
                  </a:lnTo>
                  <a:lnTo>
                    <a:pt x="1334" y="716"/>
                  </a:lnTo>
                  <a:lnTo>
                    <a:pt x="1299" y="723"/>
                  </a:lnTo>
                  <a:lnTo>
                    <a:pt x="1268" y="716"/>
                  </a:lnTo>
                  <a:lnTo>
                    <a:pt x="1241" y="697"/>
                  </a:lnTo>
                  <a:lnTo>
                    <a:pt x="1222" y="670"/>
                  </a:lnTo>
                  <a:lnTo>
                    <a:pt x="1214" y="639"/>
                  </a:lnTo>
                  <a:lnTo>
                    <a:pt x="1214" y="358"/>
                  </a:lnTo>
                  <a:lnTo>
                    <a:pt x="1384" y="358"/>
                  </a:lnTo>
                  <a:close/>
                  <a:moveTo>
                    <a:pt x="1152" y="358"/>
                  </a:moveTo>
                  <a:lnTo>
                    <a:pt x="1152" y="639"/>
                  </a:lnTo>
                  <a:lnTo>
                    <a:pt x="1145" y="670"/>
                  </a:lnTo>
                  <a:lnTo>
                    <a:pt x="1129" y="697"/>
                  </a:lnTo>
                  <a:lnTo>
                    <a:pt x="1102" y="716"/>
                  </a:lnTo>
                  <a:lnTo>
                    <a:pt x="1068" y="723"/>
                  </a:lnTo>
                  <a:lnTo>
                    <a:pt x="1037" y="716"/>
                  </a:lnTo>
                  <a:lnTo>
                    <a:pt x="1010" y="697"/>
                  </a:lnTo>
                  <a:lnTo>
                    <a:pt x="991" y="670"/>
                  </a:lnTo>
                  <a:lnTo>
                    <a:pt x="983" y="639"/>
                  </a:lnTo>
                  <a:lnTo>
                    <a:pt x="983" y="358"/>
                  </a:lnTo>
                  <a:lnTo>
                    <a:pt x="1152" y="358"/>
                  </a:lnTo>
                  <a:close/>
                  <a:moveTo>
                    <a:pt x="921" y="358"/>
                  </a:moveTo>
                  <a:lnTo>
                    <a:pt x="921" y="639"/>
                  </a:lnTo>
                  <a:lnTo>
                    <a:pt x="917" y="670"/>
                  </a:lnTo>
                  <a:lnTo>
                    <a:pt x="898" y="697"/>
                  </a:lnTo>
                  <a:lnTo>
                    <a:pt x="871" y="716"/>
                  </a:lnTo>
                  <a:lnTo>
                    <a:pt x="840" y="723"/>
                  </a:lnTo>
                  <a:lnTo>
                    <a:pt x="806" y="716"/>
                  </a:lnTo>
                  <a:lnTo>
                    <a:pt x="779" y="697"/>
                  </a:lnTo>
                  <a:lnTo>
                    <a:pt x="763" y="670"/>
                  </a:lnTo>
                  <a:lnTo>
                    <a:pt x="755" y="639"/>
                  </a:lnTo>
                  <a:lnTo>
                    <a:pt x="755" y="358"/>
                  </a:lnTo>
                  <a:lnTo>
                    <a:pt x="921" y="358"/>
                  </a:lnTo>
                  <a:close/>
                  <a:moveTo>
                    <a:pt x="694" y="358"/>
                  </a:moveTo>
                  <a:lnTo>
                    <a:pt x="694" y="639"/>
                  </a:lnTo>
                  <a:lnTo>
                    <a:pt x="686" y="670"/>
                  </a:lnTo>
                  <a:lnTo>
                    <a:pt x="667" y="697"/>
                  </a:lnTo>
                  <a:lnTo>
                    <a:pt x="640" y="716"/>
                  </a:lnTo>
                  <a:lnTo>
                    <a:pt x="609" y="723"/>
                  </a:lnTo>
                  <a:lnTo>
                    <a:pt x="574" y="716"/>
                  </a:lnTo>
                  <a:lnTo>
                    <a:pt x="547" y="697"/>
                  </a:lnTo>
                  <a:lnTo>
                    <a:pt x="532" y="670"/>
                  </a:lnTo>
                  <a:lnTo>
                    <a:pt x="524" y="639"/>
                  </a:lnTo>
                  <a:lnTo>
                    <a:pt x="524" y="358"/>
                  </a:lnTo>
                  <a:lnTo>
                    <a:pt x="694" y="358"/>
                  </a:lnTo>
                  <a:close/>
                  <a:moveTo>
                    <a:pt x="463" y="358"/>
                  </a:moveTo>
                  <a:lnTo>
                    <a:pt x="463" y="639"/>
                  </a:lnTo>
                  <a:lnTo>
                    <a:pt x="455" y="670"/>
                  </a:lnTo>
                  <a:lnTo>
                    <a:pt x="439" y="697"/>
                  </a:lnTo>
                  <a:lnTo>
                    <a:pt x="412" y="716"/>
                  </a:lnTo>
                  <a:lnTo>
                    <a:pt x="378" y="723"/>
                  </a:lnTo>
                  <a:lnTo>
                    <a:pt x="347" y="716"/>
                  </a:lnTo>
                  <a:lnTo>
                    <a:pt x="320" y="697"/>
                  </a:lnTo>
                  <a:lnTo>
                    <a:pt x="301" y="670"/>
                  </a:lnTo>
                  <a:lnTo>
                    <a:pt x="293" y="639"/>
                  </a:lnTo>
                  <a:lnTo>
                    <a:pt x="293" y="358"/>
                  </a:lnTo>
                  <a:lnTo>
                    <a:pt x="463" y="358"/>
                  </a:lnTo>
                  <a:close/>
                  <a:moveTo>
                    <a:pt x="66" y="639"/>
                  </a:moveTo>
                  <a:lnTo>
                    <a:pt x="66" y="358"/>
                  </a:lnTo>
                  <a:lnTo>
                    <a:pt x="231" y="358"/>
                  </a:lnTo>
                  <a:lnTo>
                    <a:pt x="231" y="639"/>
                  </a:lnTo>
                  <a:lnTo>
                    <a:pt x="228" y="670"/>
                  </a:lnTo>
                  <a:lnTo>
                    <a:pt x="208" y="697"/>
                  </a:lnTo>
                  <a:lnTo>
                    <a:pt x="181" y="716"/>
                  </a:lnTo>
                  <a:lnTo>
                    <a:pt x="147" y="723"/>
                  </a:lnTo>
                  <a:lnTo>
                    <a:pt x="116" y="716"/>
                  </a:lnTo>
                  <a:lnTo>
                    <a:pt x="89" y="697"/>
                  </a:lnTo>
                  <a:lnTo>
                    <a:pt x="70" y="670"/>
                  </a:lnTo>
                  <a:lnTo>
                    <a:pt x="66" y="639"/>
                  </a:lnTo>
                  <a:lnTo>
                    <a:pt x="66" y="639"/>
                  </a:lnTo>
                  <a:close/>
                  <a:moveTo>
                    <a:pt x="594" y="1577"/>
                  </a:moveTo>
                  <a:lnTo>
                    <a:pt x="262" y="1577"/>
                  </a:lnTo>
                  <a:lnTo>
                    <a:pt x="262" y="1504"/>
                  </a:lnTo>
                  <a:lnTo>
                    <a:pt x="594" y="1504"/>
                  </a:lnTo>
                  <a:lnTo>
                    <a:pt x="594" y="1577"/>
                  </a:lnTo>
                  <a:close/>
                  <a:moveTo>
                    <a:pt x="594" y="1443"/>
                  </a:moveTo>
                  <a:lnTo>
                    <a:pt x="262" y="1443"/>
                  </a:lnTo>
                  <a:lnTo>
                    <a:pt x="262" y="916"/>
                  </a:lnTo>
                  <a:lnTo>
                    <a:pt x="594" y="916"/>
                  </a:lnTo>
                  <a:lnTo>
                    <a:pt x="594" y="1443"/>
                  </a:lnTo>
                  <a:close/>
                  <a:moveTo>
                    <a:pt x="1777" y="1577"/>
                  </a:moveTo>
                  <a:lnTo>
                    <a:pt x="655" y="1577"/>
                  </a:lnTo>
                  <a:lnTo>
                    <a:pt x="655" y="885"/>
                  </a:lnTo>
                  <a:lnTo>
                    <a:pt x="655" y="873"/>
                  </a:lnTo>
                  <a:lnTo>
                    <a:pt x="648" y="862"/>
                  </a:lnTo>
                  <a:lnTo>
                    <a:pt x="636" y="854"/>
                  </a:lnTo>
                  <a:lnTo>
                    <a:pt x="624" y="854"/>
                  </a:lnTo>
                  <a:lnTo>
                    <a:pt x="231" y="854"/>
                  </a:lnTo>
                  <a:lnTo>
                    <a:pt x="220" y="854"/>
                  </a:lnTo>
                  <a:lnTo>
                    <a:pt x="208" y="862"/>
                  </a:lnTo>
                  <a:lnTo>
                    <a:pt x="201" y="873"/>
                  </a:lnTo>
                  <a:lnTo>
                    <a:pt x="201" y="885"/>
                  </a:lnTo>
                  <a:lnTo>
                    <a:pt x="201" y="1577"/>
                  </a:lnTo>
                  <a:lnTo>
                    <a:pt x="131" y="1577"/>
                  </a:lnTo>
                  <a:lnTo>
                    <a:pt x="131" y="781"/>
                  </a:lnTo>
                  <a:lnTo>
                    <a:pt x="147" y="785"/>
                  </a:lnTo>
                  <a:lnTo>
                    <a:pt x="181" y="781"/>
                  </a:lnTo>
                  <a:lnTo>
                    <a:pt x="212" y="770"/>
                  </a:lnTo>
                  <a:lnTo>
                    <a:pt x="239" y="750"/>
                  </a:lnTo>
                  <a:lnTo>
                    <a:pt x="262" y="727"/>
                  </a:lnTo>
                  <a:lnTo>
                    <a:pt x="285" y="750"/>
                  </a:lnTo>
                  <a:lnTo>
                    <a:pt x="312" y="770"/>
                  </a:lnTo>
                  <a:lnTo>
                    <a:pt x="343" y="781"/>
                  </a:lnTo>
                  <a:lnTo>
                    <a:pt x="378" y="785"/>
                  </a:lnTo>
                  <a:lnTo>
                    <a:pt x="412" y="781"/>
                  </a:lnTo>
                  <a:lnTo>
                    <a:pt x="443" y="770"/>
                  </a:lnTo>
                  <a:lnTo>
                    <a:pt x="470" y="750"/>
                  </a:lnTo>
                  <a:lnTo>
                    <a:pt x="493" y="727"/>
                  </a:lnTo>
                  <a:lnTo>
                    <a:pt x="517" y="750"/>
                  </a:lnTo>
                  <a:lnTo>
                    <a:pt x="544" y="770"/>
                  </a:lnTo>
                  <a:lnTo>
                    <a:pt x="574" y="781"/>
                  </a:lnTo>
                  <a:lnTo>
                    <a:pt x="609" y="785"/>
                  </a:lnTo>
                  <a:lnTo>
                    <a:pt x="644" y="781"/>
                  </a:lnTo>
                  <a:lnTo>
                    <a:pt x="675" y="770"/>
                  </a:lnTo>
                  <a:lnTo>
                    <a:pt x="702" y="750"/>
                  </a:lnTo>
                  <a:lnTo>
                    <a:pt x="725" y="727"/>
                  </a:lnTo>
                  <a:lnTo>
                    <a:pt x="748" y="750"/>
                  </a:lnTo>
                  <a:lnTo>
                    <a:pt x="775" y="770"/>
                  </a:lnTo>
                  <a:lnTo>
                    <a:pt x="806" y="781"/>
                  </a:lnTo>
                  <a:lnTo>
                    <a:pt x="840" y="785"/>
                  </a:lnTo>
                  <a:lnTo>
                    <a:pt x="871" y="781"/>
                  </a:lnTo>
                  <a:lnTo>
                    <a:pt x="906" y="770"/>
                  </a:lnTo>
                  <a:lnTo>
                    <a:pt x="933" y="750"/>
                  </a:lnTo>
                  <a:lnTo>
                    <a:pt x="952" y="727"/>
                  </a:lnTo>
                  <a:lnTo>
                    <a:pt x="975" y="750"/>
                  </a:lnTo>
                  <a:lnTo>
                    <a:pt x="1002" y="770"/>
                  </a:lnTo>
                  <a:lnTo>
                    <a:pt x="1037" y="781"/>
                  </a:lnTo>
                  <a:lnTo>
                    <a:pt x="1068" y="785"/>
                  </a:lnTo>
                  <a:lnTo>
                    <a:pt x="1102" y="781"/>
                  </a:lnTo>
                  <a:lnTo>
                    <a:pt x="1133" y="770"/>
                  </a:lnTo>
                  <a:lnTo>
                    <a:pt x="1160" y="750"/>
                  </a:lnTo>
                  <a:lnTo>
                    <a:pt x="1183" y="727"/>
                  </a:lnTo>
                  <a:lnTo>
                    <a:pt x="1206" y="750"/>
                  </a:lnTo>
                  <a:lnTo>
                    <a:pt x="1233" y="770"/>
                  </a:lnTo>
                  <a:lnTo>
                    <a:pt x="1264" y="781"/>
                  </a:lnTo>
                  <a:lnTo>
                    <a:pt x="1299" y="785"/>
                  </a:lnTo>
                  <a:lnTo>
                    <a:pt x="1334" y="781"/>
                  </a:lnTo>
                  <a:lnTo>
                    <a:pt x="1364" y="770"/>
                  </a:lnTo>
                  <a:lnTo>
                    <a:pt x="1391" y="750"/>
                  </a:lnTo>
                  <a:lnTo>
                    <a:pt x="1414" y="727"/>
                  </a:lnTo>
                  <a:lnTo>
                    <a:pt x="1438" y="750"/>
                  </a:lnTo>
                  <a:lnTo>
                    <a:pt x="1465" y="770"/>
                  </a:lnTo>
                  <a:lnTo>
                    <a:pt x="1495" y="781"/>
                  </a:lnTo>
                  <a:lnTo>
                    <a:pt x="1530" y="785"/>
                  </a:lnTo>
                  <a:lnTo>
                    <a:pt x="1565" y="781"/>
                  </a:lnTo>
                  <a:lnTo>
                    <a:pt x="1596" y="770"/>
                  </a:lnTo>
                  <a:lnTo>
                    <a:pt x="1623" y="750"/>
                  </a:lnTo>
                  <a:lnTo>
                    <a:pt x="1646" y="727"/>
                  </a:lnTo>
                  <a:lnTo>
                    <a:pt x="1669" y="750"/>
                  </a:lnTo>
                  <a:lnTo>
                    <a:pt x="1696" y="770"/>
                  </a:lnTo>
                  <a:lnTo>
                    <a:pt x="1727" y="781"/>
                  </a:lnTo>
                  <a:lnTo>
                    <a:pt x="1761" y="785"/>
                  </a:lnTo>
                  <a:lnTo>
                    <a:pt x="1777" y="781"/>
                  </a:lnTo>
                  <a:lnTo>
                    <a:pt x="1777" y="1577"/>
                  </a:lnTo>
                  <a:close/>
                  <a:moveTo>
                    <a:pt x="1761" y="723"/>
                  </a:moveTo>
                  <a:lnTo>
                    <a:pt x="1727" y="716"/>
                  </a:lnTo>
                  <a:lnTo>
                    <a:pt x="1700" y="697"/>
                  </a:lnTo>
                  <a:lnTo>
                    <a:pt x="1680" y="670"/>
                  </a:lnTo>
                  <a:lnTo>
                    <a:pt x="1677" y="639"/>
                  </a:lnTo>
                  <a:lnTo>
                    <a:pt x="1677" y="358"/>
                  </a:lnTo>
                  <a:lnTo>
                    <a:pt x="1842" y="358"/>
                  </a:lnTo>
                  <a:lnTo>
                    <a:pt x="1842" y="639"/>
                  </a:lnTo>
                  <a:lnTo>
                    <a:pt x="1838" y="670"/>
                  </a:lnTo>
                  <a:lnTo>
                    <a:pt x="1819" y="697"/>
                  </a:lnTo>
                  <a:lnTo>
                    <a:pt x="1792" y="716"/>
                  </a:lnTo>
                  <a:lnTo>
                    <a:pt x="1761" y="723"/>
                  </a:lnTo>
                  <a:lnTo>
                    <a:pt x="1761" y="7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67">
              <a:extLst>
                <a:ext uri="{FF2B5EF4-FFF2-40B4-BE49-F238E27FC236}">
                  <a16:creationId xmlns:a16="http://schemas.microsoft.com/office/drawing/2014/main" id="{7690ACC5-32F1-40C5-AA77-D811BA262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4888" y="5611813"/>
              <a:ext cx="1558925" cy="1031875"/>
            </a:xfrm>
            <a:custGeom>
              <a:avLst/>
              <a:gdLst>
                <a:gd name="T0" fmla="*/ 19 w 982"/>
                <a:gd name="T1" fmla="*/ 0 h 650"/>
                <a:gd name="T2" fmla="*/ 0 w 982"/>
                <a:gd name="T3" fmla="*/ 31 h 650"/>
                <a:gd name="T4" fmla="*/ 11 w 982"/>
                <a:gd name="T5" fmla="*/ 643 h 650"/>
                <a:gd name="T6" fmla="*/ 952 w 982"/>
                <a:gd name="T7" fmla="*/ 650 h 650"/>
                <a:gd name="T8" fmla="*/ 982 w 982"/>
                <a:gd name="T9" fmla="*/ 635 h 650"/>
                <a:gd name="T10" fmla="*/ 982 w 982"/>
                <a:gd name="T11" fmla="*/ 19 h 650"/>
                <a:gd name="T12" fmla="*/ 952 w 982"/>
                <a:gd name="T13" fmla="*/ 0 h 650"/>
                <a:gd name="T14" fmla="*/ 720 w 982"/>
                <a:gd name="T15" fmla="*/ 589 h 650"/>
                <a:gd name="T16" fmla="*/ 832 w 982"/>
                <a:gd name="T17" fmla="*/ 485 h 650"/>
                <a:gd name="T18" fmla="*/ 851 w 982"/>
                <a:gd name="T19" fmla="*/ 458 h 650"/>
                <a:gd name="T20" fmla="*/ 832 w 982"/>
                <a:gd name="T21" fmla="*/ 427 h 650"/>
                <a:gd name="T22" fmla="*/ 547 w 982"/>
                <a:gd name="T23" fmla="*/ 427 h 650"/>
                <a:gd name="T24" fmla="*/ 528 w 982"/>
                <a:gd name="T25" fmla="*/ 458 h 650"/>
                <a:gd name="T26" fmla="*/ 547 w 982"/>
                <a:gd name="T27" fmla="*/ 485 h 650"/>
                <a:gd name="T28" fmla="*/ 659 w 982"/>
                <a:gd name="T29" fmla="*/ 589 h 650"/>
                <a:gd name="T30" fmla="*/ 427 w 982"/>
                <a:gd name="T31" fmla="*/ 489 h 650"/>
                <a:gd name="T32" fmla="*/ 454 w 982"/>
                <a:gd name="T33" fmla="*/ 470 h 650"/>
                <a:gd name="T34" fmla="*/ 447 w 982"/>
                <a:gd name="T35" fmla="*/ 435 h 650"/>
                <a:gd name="T36" fmla="*/ 162 w 982"/>
                <a:gd name="T37" fmla="*/ 427 h 650"/>
                <a:gd name="T38" fmla="*/ 135 w 982"/>
                <a:gd name="T39" fmla="*/ 446 h 650"/>
                <a:gd name="T40" fmla="*/ 142 w 982"/>
                <a:gd name="T41" fmla="*/ 477 h 650"/>
                <a:gd name="T42" fmla="*/ 266 w 982"/>
                <a:gd name="T43" fmla="*/ 489 h 650"/>
                <a:gd name="T44" fmla="*/ 61 w 982"/>
                <a:gd name="T45" fmla="*/ 62 h 650"/>
                <a:gd name="T46" fmla="*/ 223 w 982"/>
                <a:gd name="T47" fmla="*/ 119 h 650"/>
                <a:gd name="T48" fmla="*/ 165 w 982"/>
                <a:gd name="T49" fmla="*/ 204 h 650"/>
                <a:gd name="T50" fmla="*/ 173 w 982"/>
                <a:gd name="T51" fmla="*/ 250 h 650"/>
                <a:gd name="T52" fmla="*/ 266 w 982"/>
                <a:gd name="T53" fmla="*/ 258 h 650"/>
                <a:gd name="T54" fmla="*/ 273 w 982"/>
                <a:gd name="T55" fmla="*/ 281 h 650"/>
                <a:gd name="T56" fmla="*/ 308 w 982"/>
                <a:gd name="T57" fmla="*/ 289 h 650"/>
                <a:gd name="T58" fmla="*/ 327 w 982"/>
                <a:gd name="T59" fmla="*/ 262 h 650"/>
                <a:gd name="T60" fmla="*/ 404 w 982"/>
                <a:gd name="T61" fmla="*/ 254 h 650"/>
                <a:gd name="T62" fmla="*/ 424 w 982"/>
                <a:gd name="T63" fmla="*/ 227 h 650"/>
                <a:gd name="T64" fmla="*/ 397 w 982"/>
                <a:gd name="T65" fmla="*/ 146 h 650"/>
                <a:gd name="T66" fmla="*/ 327 w 982"/>
                <a:gd name="T67" fmla="*/ 62 h 650"/>
                <a:gd name="T68" fmla="*/ 620 w 982"/>
                <a:gd name="T69" fmla="*/ 119 h 650"/>
                <a:gd name="T70" fmla="*/ 562 w 982"/>
                <a:gd name="T71" fmla="*/ 204 h 650"/>
                <a:gd name="T72" fmla="*/ 570 w 982"/>
                <a:gd name="T73" fmla="*/ 250 h 650"/>
                <a:gd name="T74" fmla="*/ 659 w 982"/>
                <a:gd name="T75" fmla="*/ 258 h 650"/>
                <a:gd name="T76" fmla="*/ 666 w 982"/>
                <a:gd name="T77" fmla="*/ 281 h 650"/>
                <a:gd name="T78" fmla="*/ 701 w 982"/>
                <a:gd name="T79" fmla="*/ 289 h 650"/>
                <a:gd name="T80" fmla="*/ 720 w 982"/>
                <a:gd name="T81" fmla="*/ 262 h 650"/>
                <a:gd name="T82" fmla="*/ 801 w 982"/>
                <a:gd name="T83" fmla="*/ 254 h 650"/>
                <a:gd name="T84" fmla="*/ 820 w 982"/>
                <a:gd name="T85" fmla="*/ 227 h 650"/>
                <a:gd name="T86" fmla="*/ 790 w 982"/>
                <a:gd name="T87" fmla="*/ 146 h 650"/>
                <a:gd name="T88" fmla="*/ 720 w 982"/>
                <a:gd name="T89" fmla="*/ 62 h 650"/>
                <a:gd name="T90" fmla="*/ 296 w 982"/>
                <a:gd name="T91" fmla="*/ 158 h 650"/>
                <a:gd name="T92" fmla="*/ 346 w 982"/>
                <a:gd name="T93" fmla="*/ 181 h 650"/>
                <a:gd name="T94" fmla="*/ 246 w 982"/>
                <a:gd name="T95" fmla="*/ 181 h 650"/>
                <a:gd name="T96" fmla="*/ 296 w 982"/>
                <a:gd name="T97" fmla="*/ 158 h 650"/>
                <a:gd name="T98" fmla="*/ 709 w 982"/>
                <a:gd name="T99" fmla="*/ 162 h 650"/>
                <a:gd name="T100" fmla="*/ 751 w 982"/>
                <a:gd name="T101" fmla="*/ 196 h 650"/>
                <a:gd name="T102" fmla="*/ 655 w 982"/>
                <a:gd name="T103" fmla="*/ 170 h 650"/>
                <a:gd name="T104" fmla="*/ 689 w 982"/>
                <a:gd name="T105" fmla="*/ 158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2" h="650">
                  <a:moveTo>
                    <a:pt x="952" y="0"/>
                  </a:moveTo>
                  <a:lnTo>
                    <a:pt x="30" y="0"/>
                  </a:lnTo>
                  <a:lnTo>
                    <a:pt x="19" y="0"/>
                  </a:lnTo>
                  <a:lnTo>
                    <a:pt x="11" y="8"/>
                  </a:lnTo>
                  <a:lnTo>
                    <a:pt x="3" y="19"/>
                  </a:lnTo>
                  <a:lnTo>
                    <a:pt x="0" y="31"/>
                  </a:lnTo>
                  <a:lnTo>
                    <a:pt x="0" y="620"/>
                  </a:lnTo>
                  <a:lnTo>
                    <a:pt x="3" y="635"/>
                  </a:lnTo>
                  <a:lnTo>
                    <a:pt x="11" y="643"/>
                  </a:lnTo>
                  <a:lnTo>
                    <a:pt x="19" y="650"/>
                  </a:lnTo>
                  <a:lnTo>
                    <a:pt x="30" y="650"/>
                  </a:lnTo>
                  <a:lnTo>
                    <a:pt x="952" y="650"/>
                  </a:lnTo>
                  <a:lnTo>
                    <a:pt x="963" y="650"/>
                  </a:lnTo>
                  <a:lnTo>
                    <a:pt x="975" y="643"/>
                  </a:lnTo>
                  <a:lnTo>
                    <a:pt x="982" y="635"/>
                  </a:lnTo>
                  <a:lnTo>
                    <a:pt x="982" y="620"/>
                  </a:lnTo>
                  <a:lnTo>
                    <a:pt x="982" y="31"/>
                  </a:lnTo>
                  <a:lnTo>
                    <a:pt x="982" y="19"/>
                  </a:lnTo>
                  <a:lnTo>
                    <a:pt x="975" y="8"/>
                  </a:lnTo>
                  <a:lnTo>
                    <a:pt x="963" y="0"/>
                  </a:lnTo>
                  <a:lnTo>
                    <a:pt x="952" y="0"/>
                  </a:lnTo>
                  <a:lnTo>
                    <a:pt x="952" y="0"/>
                  </a:lnTo>
                  <a:close/>
                  <a:moveTo>
                    <a:pt x="921" y="589"/>
                  </a:moveTo>
                  <a:lnTo>
                    <a:pt x="720" y="589"/>
                  </a:lnTo>
                  <a:lnTo>
                    <a:pt x="720" y="489"/>
                  </a:lnTo>
                  <a:lnTo>
                    <a:pt x="820" y="489"/>
                  </a:lnTo>
                  <a:lnTo>
                    <a:pt x="832" y="485"/>
                  </a:lnTo>
                  <a:lnTo>
                    <a:pt x="844" y="477"/>
                  </a:lnTo>
                  <a:lnTo>
                    <a:pt x="847" y="470"/>
                  </a:lnTo>
                  <a:lnTo>
                    <a:pt x="851" y="458"/>
                  </a:lnTo>
                  <a:lnTo>
                    <a:pt x="847" y="446"/>
                  </a:lnTo>
                  <a:lnTo>
                    <a:pt x="844" y="435"/>
                  </a:lnTo>
                  <a:lnTo>
                    <a:pt x="832" y="427"/>
                  </a:lnTo>
                  <a:lnTo>
                    <a:pt x="820" y="427"/>
                  </a:lnTo>
                  <a:lnTo>
                    <a:pt x="558" y="427"/>
                  </a:lnTo>
                  <a:lnTo>
                    <a:pt x="547" y="427"/>
                  </a:lnTo>
                  <a:lnTo>
                    <a:pt x="535" y="435"/>
                  </a:lnTo>
                  <a:lnTo>
                    <a:pt x="528" y="446"/>
                  </a:lnTo>
                  <a:lnTo>
                    <a:pt x="528" y="458"/>
                  </a:lnTo>
                  <a:lnTo>
                    <a:pt x="528" y="470"/>
                  </a:lnTo>
                  <a:lnTo>
                    <a:pt x="535" y="477"/>
                  </a:lnTo>
                  <a:lnTo>
                    <a:pt x="547" y="485"/>
                  </a:lnTo>
                  <a:lnTo>
                    <a:pt x="558" y="489"/>
                  </a:lnTo>
                  <a:lnTo>
                    <a:pt x="659" y="489"/>
                  </a:lnTo>
                  <a:lnTo>
                    <a:pt x="659" y="589"/>
                  </a:lnTo>
                  <a:lnTo>
                    <a:pt x="327" y="589"/>
                  </a:lnTo>
                  <a:lnTo>
                    <a:pt x="327" y="489"/>
                  </a:lnTo>
                  <a:lnTo>
                    <a:pt x="427" y="489"/>
                  </a:lnTo>
                  <a:lnTo>
                    <a:pt x="439" y="485"/>
                  </a:lnTo>
                  <a:lnTo>
                    <a:pt x="447" y="477"/>
                  </a:lnTo>
                  <a:lnTo>
                    <a:pt x="454" y="470"/>
                  </a:lnTo>
                  <a:lnTo>
                    <a:pt x="458" y="458"/>
                  </a:lnTo>
                  <a:lnTo>
                    <a:pt x="454" y="446"/>
                  </a:lnTo>
                  <a:lnTo>
                    <a:pt x="447" y="435"/>
                  </a:lnTo>
                  <a:lnTo>
                    <a:pt x="439" y="427"/>
                  </a:lnTo>
                  <a:lnTo>
                    <a:pt x="427" y="427"/>
                  </a:lnTo>
                  <a:lnTo>
                    <a:pt x="162" y="427"/>
                  </a:lnTo>
                  <a:lnTo>
                    <a:pt x="150" y="427"/>
                  </a:lnTo>
                  <a:lnTo>
                    <a:pt x="142" y="435"/>
                  </a:lnTo>
                  <a:lnTo>
                    <a:pt x="135" y="446"/>
                  </a:lnTo>
                  <a:lnTo>
                    <a:pt x="131" y="458"/>
                  </a:lnTo>
                  <a:lnTo>
                    <a:pt x="135" y="470"/>
                  </a:lnTo>
                  <a:lnTo>
                    <a:pt x="142" y="477"/>
                  </a:lnTo>
                  <a:lnTo>
                    <a:pt x="150" y="485"/>
                  </a:lnTo>
                  <a:lnTo>
                    <a:pt x="162" y="489"/>
                  </a:lnTo>
                  <a:lnTo>
                    <a:pt x="266" y="489"/>
                  </a:lnTo>
                  <a:lnTo>
                    <a:pt x="266" y="589"/>
                  </a:lnTo>
                  <a:lnTo>
                    <a:pt x="61" y="589"/>
                  </a:lnTo>
                  <a:lnTo>
                    <a:pt x="61" y="62"/>
                  </a:lnTo>
                  <a:lnTo>
                    <a:pt x="266" y="62"/>
                  </a:lnTo>
                  <a:lnTo>
                    <a:pt x="266" y="100"/>
                  </a:lnTo>
                  <a:lnTo>
                    <a:pt x="223" y="119"/>
                  </a:lnTo>
                  <a:lnTo>
                    <a:pt x="192" y="146"/>
                  </a:lnTo>
                  <a:lnTo>
                    <a:pt x="173" y="185"/>
                  </a:lnTo>
                  <a:lnTo>
                    <a:pt x="165" y="204"/>
                  </a:lnTo>
                  <a:lnTo>
                    <a:pt x="165" y="227"/>
                  </a:lnTo>
                  <a:lnTo>
                    <a:pt x="169" y="239"/>
                  </a:lnTo>
                  <a:lnTo>
                    <a:pt x="173" y="250"/>
                  </a:lnTo>
                  <a:lnTo>
                    <a:pt x="185" y="254"/>
                  </a:lnTo>
                  <a:lnTo>
                    <a:pt x="196" y="258"/>
                  </a:lnTo>
                  <a:lnTo>
                    <a:pt x="266" y="258"/>
                  </a:lnTo>
                  <a:lnTo>
                    <a:pt x="266" y="262"/>
                  </a:lnTo>
                  <a:lnTo>
                    <a:pt x="266" y="273"/>
                  </a:lnTo>
                  <a:lnTo>
                    <a:pt x="273" y="281"/>
                  </a:lnTo>
                  <a:lnTo>
                    <a:pt x="281" y="289"/>
                  </a:lnTo>
                  <a:lnTo>
                    <a:pt x="296" y="293"/>
                  </a:lnTo>
                  <a:lnTo>
                    <a:pt x="308" y="289"/>
                  </a:lnTo>
                  <a:lnTo>
                    <a:pt x="316" y="281"/>
                  </a:lnTo>
                  <a:lnTo>
                    <a:pt x="323" y="273"/>
                  </a:lnTo>
                  <a:lnTo>
                    <a:pt x="327" y="262"/>
                  </a:lnTo>
                  <a:lnTo>
                    <a:pt x="327" y="258"/>
                  </a:lnTo>
                  <a:lnTo>
                    <a:pt x="393" y="258"/>
                  </a:lnTo>
                  <a:lnTo>
                    <a:pt x="404" y="254"/>
                  </a:lnTo>
                  <a:lnTo>
                    <a:pt x="416" y="250"/>
                  </a:lnTo>
                  <a:lnTo>
                    <a:pt x="424" y="239"/>
                  </a:lnTo>
                  <a:lnTo>
                    <a:pt x="424" y="227"/>
                  </a:lnTo>
                  <a:lnTo>
                    <a:pt x="424" y="204"/>
                  </a:lnTo>
                  <a:lnTo>
                    <a:pt x="416" y="185"/>
                  </a:lnTo>
                  <a:lnTo>
                    <a:pt x="397" y="146"/>
                  </a:lnTo>
                  <a:lnTo>
                    <a:pt x="366" y="119"/>
                  </a:lnTo>
                  <a:lnTo>
                    <a:pt x="327" y="100"/>
                  </a:lnTo>
                  <a:lnTo>
                    <a:pt x="327" y="62"/>
                  </a:lnTo>
                  <a:lnTo>
                    <a:pt x="659" y="62"/>
                  </a:lnTo>
                  <a:lnTo>
                    <a:pt x="659" y="100"/>
                  </a:lnTo>
                  <a:lnTo>
                    <a:pt x="620" y="119"/>
                  </a:lnTo>
                  <a:lnTo>
                    <a:pt x="589" y="146"/>
                  </a:lnTo>
                  <a:lnTo>
                    <a:pt x="566" y="185"/>
                  </a:lnTo>
                  <a:lnTo>
                    <a:pt x="562" y="204"/>
                  </a:lnTo>
                  <a:lnTo>
                    <a:pt x="558" y="227"/>
                  </a:lnTo>
                  <a:lnTo>
                    <a:pt x="562" y="239"/>
                  </a:lnTo>
                  <a:lnTo>
                    <a:pt x="570" y="250"/>
                  </a:lnTo>
                  <a:lnTo>
                    <a:pt x="578" y="254"/>
                  </a:lnTo>
                  <a:lnTo>
                    <a:pt x="589" y="258"/>
                  </a:lnTo>
                  <a:lnTo>
                    <a:pt x="659" y="258"/>
                  </a:lnTo>
                  <a:lnTo>
                    <a:pt x="659" y="262"/>
                  </a:lnTo>
                  <a:lnTo>
                    <a:pt x="662" y="273"/>
                  </a:lnTo>
                  <a:lnTo>
                    <a:pt x="666" y="281"/>
                  </a:lnTo>
                  <a:lnTo>
                    <a:pt x="678" y="289"/>
                  </a:lnTo>
                  <a:lnTo>
                    <a:pt x="689" y="293"/>
                  </a:lnTo>
                  <a:lnTo>
                    <a:pt x="701" y="289"/>
                  </a:lnTo>
                  <a:lnTo>
                    <a:pt x="713" y="281"/>
                  </a:lnTo>
                  <a:lnTo>
                    <a:pt x="716" y="273"/>
                  </a:lnTo>
                  <a:lnTo>
                    <a:pt x="720" y="262"/>
                  </a:lnTo>
                  <a:lnTo>
                    <a:pt x="720" y="258"/>
                  </a:lnTo>
                  <a:lnTo>
                    <a:pt x="790" y="258"/>
                  </a:lnTo>
                  <a:lnTo>
                    <a:pt x="801" y="254"/>
                  </a:lnTo>
                  <a:lnTo>
                    <a:pt x="809" y="250"/>
                  </a:lnTo>
                  <a:lnTo>
                    <a:pt x="817" y="239"/>
                  </a:lnTo>
                  <a:lnTo>
                    <a:pt x="820" y="227"/>
                  </a:lnTo>
                  <a:lnTo>
                    <a:pt x="817" y="204"/>
                  </a:lnTo>
                  <a:lnTo>
                    <a:pt x="813" y="185"/>
                  </a:lnTo>
                  <a:lnTo>
                    <a:pt x="790" y="146"/>
                  </a:lnTo>
                  <a:lnTo>
                    <a:pt x="759" y="119"/>
                  </a:lnTo>
                  <a:lnTo>
                    <a:pt x="720" y="100"/>
                  </a:lnTo>
                  <a:lnTo>
                    <a:pt x="720" y="62"/>
                  </a:lnTo>
                  <a:lnTo>
                    <a:pt x="921" y="62"/>
                  </a:lnTo>
                  <a:lnTo>
                    <a:pt x="921" y="589"/>
                  </a:lnTo>
                  <a:close/>
                  <a:moveTo>
                    <a:pt x="296" y="158"/>
                  </a:moveTo>
                  <a:lnTo>
                    <a:pt x="312" y="162"/>
                  </a:lnTo>
                  <a:lnTo>
                    <a:pt x="331" y="170"/>
                  </a:lnTo>
                  <a:lnTo>
                    <a:pt x="346" y="181"/>
                  </a:lnTo>
                  <a:lnTo>
                    <a:pt x="354" y="196"/>
                  </a:lnTo>
                  <a:lnTo>
                    <a:pt x="235" y="196"/>
                  </a:lnTo>
                  <a:lnTo>
                    <a:pt x="246" y="181"/>
                  </a:lnTo>
                  <a:lnTo>
                    <a:pt x="258" y="170"/>
                  </a:lnTo>
                  <a:lnTo>
                    <a:pt x="277" y="162"/>
                  </a:lnTo>
                  <a:lnTo>
                    <a:pt x="296" y="158"/>
                  </a:lnTo>
                  <a:lnTo>
                    <a:pt x="296" y="158"/>
                  </a:lnTo>
                  <a:close/>
                  <a:moveTo>
                    <a:pt x="689" y="158"/>
                  </a:moveTo>
                  <a:lnTo>
                    <a:pt x="709" y="162"/>
                  </a:lnTo>
                  <a:lnTo>
                    <a:pt x="724" y="170"/>
                  </a:lnTo>
                  <a:lnTo>
                    <a:pt x="740" y="181"/>
                  </a:lnTo>
                  <a:lnTo>
                    <a:pt x="751" y="196"/>
                  </a:lnTo>
                  <a:lnTo>
                    <a:pt x="628" y="196"/>
                  </a:lnTo>
                  <a:lnTo>
                    <a:pt x="639" y="181"/>
                  </a:lnTo>
                  <a:lnTo>
                    <a:pt x="655" y="170"/>
                  </a:lnTo>
                  <a:lnTo>
                    <a:pt x="670" y="162"/>
                  </a:lnTo>
                  <a:lnTo>
                    <a:pt x="689" y="158"/>
                  </a:lnTo>
                  <a:lnTo>
                    <a:pt x="689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68">
              <a:extLst>
                <a:ext uri="{FF2B5EF4-FFF2-40B4-BE49-F238E27FC236}">
                  <a16:creationId xmlns:a16="http://schemas.microsoft.com/office/drawing/2014/main" id="{E8377BEA-9B30-4B11-BAA2-452974D18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8" y="6081713"/>
              <a:ext cx="98425" cy="201613"/>
            </a:xfrm>
            <a:custGeom>
              <a:avLst/>
              <a:gdLst>
                <a:gd name="T0" fmla="*/ 31 w 62"/>
                <a:gd name="T1" fmla="*/ 127 h 127"/>
                <a:gd name="T2" fmla="*/ 43 w 62"/>
                <a:gd name="T3" fmla="*/ 124 h 127"/>
                <a:gd name="T4" fmla="*/ 50 w 62"/>
                <a:gd name="T5" fmla="*/ 116 h 127"/>
                <a:gd name="T6" fmla="*/ 58 w 62"/>
                <a:gd name="T7" fmla="*/ 108 h 127"/>
                <a:gd name="T8" fmla="*/ 62 w 62"/>
                <a:gd name="T9" fmla="*/ 97 h 127"/>
                <a:gd name="T10" fmla="*/ 62 w 62"/>
                <a:gd name="T11" fmla="*/ 31 h 127"/>
                <a:gd name="T12" fmla="*/ 58 w 62"/>
                <a:gd name="T13" fmla="*/ 20 h 127"/>
                <a:gd name="T14" fmla="*/ 50 w 62"/>
                <a:gd name="T15" fmla="*/ 8 h 127"/>
                <a:gd name="T16" fmla="*/ 43 w 62"/>
                <a:gd name="T17" fmla="*/ 0 h 127"/>
                <a:gd name="T18" fmla="*/ 31 w 62"/>
                <a:gd name="T19" fmla="*/ 0 h 127"/>
                <a:gd name="T20" fmla="*/ 16 w 62"/>
                <a:gd name="T21" fmla="*/ 0 h 127"/>
                <a:gd name="T22" fmla="*/ 8 w 62"/>
                <a:gd name="T23" fmla="*/ 8 h 127"/>
                <a:gd name="T24" fmla="*/ 0 w 62"/>
                <a:gd name="T25" fmla="*/ 20 h 127"/>
                <a:gd name="T26" fmla="*/ 0 w 62"/>
                <a:gd name="T27" fmla="*/ 31 h 127"/>
                <a:gd name="T28" fmla="*/ 0 w 62"/>
                <a:gd name="T29" fmla="*/ 97 h 127"/>
                <a:gd name="T30" fmla="*/ 0 w 62"/>
                <a:gd name="T31" fmla="*/ 108 h 127"/>
                <a:gd name="T32" fmla="*/ 8 w 62"/>
                <a:gd name="T33" fmla="*/ 116 h 127"/>
                <a:gd name="T34" fmla="*/ 16 w 62"/>
                <a:gd name="T35" fmla="*/ 124 h 127"/>
                <a:gd name="T36" fmla="*/ 31 w 62"/>
                <a:gd name="T37" fmla="*/ 127 h 127"/>
                <a:gd name="T38" fmla="*/ 31 w 62"/>
                <a:gd name="T3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127">
                  <a:moveTo>
                    <a:pt x="31" y="127"/>
                  </a:moveTo>
                  <a:lnTo>
                    <a:pt x="43" y="124"/>
                  </a:lnTo>
                  <a:lnTo>
                    <a:pt x="50" y="116"/>
                  </a:lnTo>
                  <a:lnTo>
                    <a:pt x="58" y="108"/>
                  </a:lnTo>
                  <a:lnTo>
                    <a:pt x="62" y="97"/>
                  </a:lnTo>
                  <a:lnTo>
                    <a:pt x="62" y="31"/>
                  </a:lnTo>
                  <a:lnTo>
                    <a:pt x="58" y="20"/>
                  </a:lnTo>
                  <a:lnTo>
                    <a:pt x="50" y="8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8" y="116"/>
                  </a:lnTo>
                  <a:lnTo>
                    <a:pt x="16" y="124"/>
                  </a:lnTo>
                  <a:lnTo>
                    <a:pt x="31" y="127"/>
                  </a:lnTo>
                  <a:lnTo>
                    <a:pt x="31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B1F83E3-73E8-4277-9F7A-D965ECD40C65}"/>
              </a:ext>
            </a:extLst>
          </p:cNvPr>
          <p:cNvGrpSpPr/>
          <p:nvPr/>
        </p:nvGrpSpPr>
        <p:grpSpPr>
          <a:xfrm>
            <a:off x="1701519" y="3645854"/>
            <a:ext cx="517793" cy="623847"/>
            <a:chOff x="557213" y="3224213"/>
            <a:chExt cx="2503487" cy="3016250"/>
          </a:xfrm>
          <a:solidFill>
            <a:schemeClr val="bg1"/>
          </a:solidFill>
        </p:grpSpPr>
        <p:sp>
          <p:nvSpPr>
            <p:cNvPr id="259" name="Freeform 220">
              <a:extLst>
                <a:ext uri="{FF2B5EF4-FFF2-40B4-BE49-F238E27FC236}">
                  <a16:creationId xmlns:a16="http://schemas.microsoft.com/office/drawing/2014/main" id="{8D85ABCC-FB8F-4F4E-A998-6C7F7546F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4157663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2 w 62"/>
                <a:gd name="T3" fmla="*/ 93 h 96"/>
                <a:gd name="T4" fmla="*/ 50 w 62"/>
                <a:gd name="T5" fmla="*/ 85 h 96"/>
                <a:gd name="T6" fmla="*/ 58 w 62"/>
                <a:gd name="T7" fmla="*/ 77 h 96"/>
                <a:gd name="T8" fmla="*/ 62 w 62"/>
                <a:gd name="T9" fmla="*/ 66 h 96"/>
                <a:gd name="T10" fmla="*/ 62 w 62"/>
                <a:gd name="T11" fmla="*/ 31 h 96"/>
                <a:gd name="T12" fmla="*/ 58 w 62"/>
                <a:gd name="T13" fmla="*/ 19 h 96"/>
                <a:gd name="T14" fmla="*/ 50 w 62"/>
                <a:gd name="T15" fmla="*/ 12 h 96"/>
                <a:gd name="T16" fmla="*/ 42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0 w 62"/>
                <a:gd name="T25" fmla="*/ 19 h 96"/>
                <a:gd name="T26" fmla="*/ 0 w 62"/>
                <a:gd name="T27" fmla="*/ 31 h 96"/>
                <a:gd name="T28" fmla="*/ 0 w 62"/>
                <a:gd name="T29" fmla="*/ 66 h 96"/>
                <a:gd name="T30" fmla="*/ 0 w 62"/>
                <a:gd name="T31" fmla="*/ 77 h 96"/>
                <a:gd name="T32" fmla="*/ 8 w 62"/>
                <a:gd name="T33" fmla="*/ 85 h 96"/>
                <a:gd name="T34" fmla="*/ 19 w 62"/>
                <a:gd name="T35" fmla="*/ 93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2" y="93"/>
                  </a:lnTo>
                  <a:lnTo>
                    <a:pt x="50" y="85"/>
                  </a:lnTo>
                  <a:lnTo>
                    <a:pt x="58" y="77"/>
                  </a:lnTo>
                  <a:lnTo>
                    <a:pt x="62" y="66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0" y="12"/>
                  </a:lnTo>
                  <a:lnTo>
                    <a:pt x="42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0" y="66"/>
                  </a:lnTo>
                  <a:lnTo>
                    <a:pt x="0" y="77"/>
                  </a:lnTo>
                  <a:lnTo>
                    <a:pt x="8" y="85"/>
                  </a:lnTo>
                  <a:lnTo>
                    <a:pt x="19" y="93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21">
              <a:extLst>
                <a:ext uri="{FF2B5EF4-FFF2-40B4-BE49-F238E27FC236}">
                  <a16:creationId xmlns:a16="http://schemas.microsoft.com/office/drawing/2014/main" id="{9AAE772F-0685-4C9C-9D45-D65D2DBDB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4157663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3 w 62"/>
                <a:gd name="T3" fmla="*/ 93 h 96"/>
                <a:gd name="T4" fmla="*/ 54 w 62"/>
                <a:gd name="T5" fmla="*/ 85 h 96"/>
                <a:gd name="T6" fmla="*/ 58 w 62"/>
                <a:gd name="T7" fmla="*/ 77 h 96"/>
                <a:gd name="T8" fmla="*/ 62 w 62"/>
                <a:gd name="T9" fmla="*/ 66 h 96"/>
                <a:gd name="T10" fmla="*/ 62 w 62"/>
                <a:gd name="T11" fmla="*/ 31 h 96"/>
                <a:gd name="T12" fmla="*/ 58 w 62"/>
                <a:gd name="T13" fmla="*/ 19 h 96"/>
                <a:gd name="T14" fmla="*/ 54 w 62"/>
                <a:gd name="T15" fmla="*/ 12 h 96"/>
                <a:gd name="T16" fmla="*/ 43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4 w 62"/>
                <a:gd name="T25" fmla="*/ 19 h 96"/>
                <a:gd name="T26" fmla="*/ 0 w 62"/>
                <a:gd name="T27" fmla="*/ 31 h 96"/>
                <a:gd name="T28" fmla="*/ 0 w 62"/>
                <a:gd name="T29" fmla="*/ 66 h 96"/>
                <a:gd name="T30" fmla="*/ 4 w 62"/>
                <a:gd name="T31" fmla="*/ 77 h 96"/>
                <a:gd name="T32" fmla="*/ 8 w 62"/>
                <a:gd name="T33" fmla="*/ 85 h 96"/>
                <a:gd name="T34" fmla="*/ 19 w 62"/>
                <a:gd name="T35" fmla="*/ 93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3" y="93"/>
                  </a:lnTo>
                  <a:lnTo>
                    <a:pt x="54" y="85"/>
                  </a:lnTo>
                  <a:lnTo>
                    <a:pt x="58" y="77"/>
                  </a:lnTo>
                  <a:lnTo>
                    <a:pt x="62" y="66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4" y="12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0" y="66"/>
                  </a:lnTo>
                  <a:lnTo>
                    <a:pt x="4" y="77"/>
                  </a:lnTo>
                  <a:lnTo>
                    <a:pt x="8" y="85"/>
                  </a:lnTo>
                  <a:lnTo>
                    <a:pt x="19" y="93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22">
              <a:extLst>
                <a:ext uri="{FF2B5EF4-FFF2-40B4-BE49-F238E27FC236}">
                  <a16:creationId xmlns:a16="http://schemas.microsoft.com/office/drawing/2014/main" id="{3C8D2C80-E6E3-4D0C-8290-334A7210D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537075"/>
              <a:ext cx="411162" cy="139700"/>
            </a:xfrm>
            <a:custGeom>
              <a:avLst/>
              <a:gdLst>
                <a:gd name="T0" fmla="*/ 16 w 259"/>
                <a:gd name="T1" fmla="*/ 57 h 88"/>
                <a:gd name="T2" fmla="*/ 39 w 259"/>
                <a:gd name="T3" fmla="*/ 69 h 88"/>
                <a:gd name="T4" fmla="*/ 66 w 259"/>
                <a:gd name="T5" fmla="*/ 81 h 88"/>
                <a:gd name="T6" fmla="*/ 97 w 259"/>
                <a:gd name="T7" fmla="*/ 84 h 88"/>
                <a:gd name="T8" fmla="*/ 131 w 259"/>
                <a:gd name="T9" fmla="*/ 88 h 88"/>
                <a:gd name="T10" fmla="*/ 162 w 259"/>
                <a:gd name="T11" fmla="*/ 84 h 88"/>
                <a:gd name="T12" fmla="*/ 193 w 259"/>
                <a:gd name="T13" fmla="*/ 81 h 88"/>
                <a:gd name="T14" fmla="*/ 224 w 259"/>
                <a:gd name="T15" fmla="*/ 69 h 88"/>
                <a:gd name="T16" fmla="*/ 247 w 259"/>
                <a:gd name="T17" fmla="*/ 57 h 88"/>
                <a:gd name="T18" fmla="*/ 255 w 259"/>
                <a:gd name="T19" fmla="*/ 50 h 88"/>
                <a:gd name="T20" fmla="*/ 259 w 259"/>
                <a:gd name="T21" fmla="*/ 38 h 88"/>
                <a:gd name="T22" fmla="*/ 259 w 259"/>
                <a:gd name="T23" fmla="*/ 27 h 88"/>
                <a:gd name="T24" fmla="*/ 255 w 259"/>
                <a:gd name="T25" fmla="*/ 15 h 88"/>
                <a:gd name="T26" fmla="*/ 247 w 259"/>
                <a:gd name="T27" fmla="*/ 7 h 88"/>
                <a:gd name="T28" fmla="*/ 236 w 259"/>
                <a:gd name="T29" fmla="*/ 0 h 88"/>
                <a:gd name="T30" fmla="*/ 224 w 259"/>
                <a:gd name="T31" fmla="*/ 0 h 88"/>
                <a:gd name="T32" fmla="*/ 212 w 259"/>
                <a:gd name="T33" fmla="*/ 7 h 88"/>
                <a:gd name="T34" fmla="*/ 197 w 259"/>
                <a:gd name="T35" fmla="*/ 15 h 88"/>
                <a:gd name="T36" fmla="*/ 178 w 259"/>
                <a:gd name="T37" fmla="*/ 19 h 88"/>
                <a:gd name="T38" fmla="*/ 131 w 259"/>
                <a:gd name="T39" fmla="*/ 27 h 88"/>
                <a:gd name="T40" fmla="*/ 85 w 259"/>
                <a:gd name="T41" fmla="*/ 19 h 88"/>
                <a:gd name="T42" fmla="*/ 66 w 259"/>
                <a:gd name="T43" fmla="*/ 15 h 88"/>
                <a:gd name="T44" fmla="*/ 50 w 259"/>
                <a:gd name="T45" fmla="*/ 7 h 88"/>
                <a:gd name="T46" fmla="*/ 39 w 259"/>
                <a:gd name="T47" fmla="*/ 0 h 88"/>
                <a:gd name="T48" fmla="*/ 27 w 259"/>
                <a:gd name="T49" fmla="*/ 0 h 88"/>
                <a:gd name="T50" fmla="*/ 16 w 259"/>
                <a:gd name="T51" fmla="*/ 7 h 88"/>
                <a:gd name="T52" fmla="*/ 8 w 259"/>
                <a:gd name="T53" fmla="*/ 15 h 88"/>
                <a:gd name="T54" fmla="*/ 0 w 259"/>
                <a:gd name="T55" fmla="*/ 27 h 88"/>
                <a:gd name="T56" fmla="*/ 0 w 259"/>
                <a:gd name="T57" fmla="*/ 38 h 88"/>
                <a:gd name="T58" fmla="*/ 8 w 259"/>
                <a:gd name="T59" fmla="*/ 50 h 88"/>
                <a:gd name="T60" fmla="*/ 16 w 259"/>
                <a:gd name="T6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9" h="88">
                  <a:moveTo>
                    <a:pt x="16" y="57"/>
                  </a:moveTo>
                  <a:lnTo>
                    <a:pt x="39" y="69"/>
                  </a:lnTo>
                  <a:lnTo>
                    <a:pt x="66" y="81"/>
                  </a:lnTo>
                  <a:lnTo>
                    <a:pt x="97" y="84"/>
                  </a:lnTo>
                  <a:lnTo>
                    <a:pt x="131" y="88"/>
                  </a:lnTo>
                  <a:lnTo>
                    <a:pt x="162" y="84"/>
                  </a:lnTo>
                  <a:lnTo>
                    <a:pt x="193" y="81"/>
                  </a:lnTo>
                  <a:lnTo>
                    <a:pt x="224" y="69"/>
                  </a:lnTo>
                  <a:lnTo>
                    <a:pt x="247" y="57"/>
                  </a:lnTo>
                  <a:lnTo>
                    <a:pt x="255" y="50"/>
                  </a:lnTo>
                  <a:lnTo>
                    <a:pt x="259" y="38"/>
                  </a:lnTo>
                  <a:lnTo>
                    <a:pt x="259" y="27"/>
                  </a:lnTo>
                  <a:lnTo>
                    <a:pt x="255" y="15"/>
                  </a:lnTo>
                  <a:lnTo>
                    <a:pt x="247" y="7"/>
                  </a:lnTo>
                  <a:lnTo>
                    <a:pt x="236" y="0"/>
                  </a:lnTo>
                  <a:lnTo>
                    <a:pt x="224" y="0"/>
                  </a:lnTo>
                  <a:lnTo>
                    <a:pt x="212" y="7"/>
                  </a:lnTo>
                  <a:lnTo>
                    <a:pt x="197" y="15"/>
                  </a:lnTo>
                  <a:lnTo>
                    <a:pt x="178" y="19"/>
                  </a:lnTo>
                  <a:lnTo>
                    <a:pt x="131" y="27"/>
                  </a:lnTo>
                  <a:lnTo>
                    <a:pt x="85" y="19"/>
                  </a:lnTo>
                  <a:lnTo>
                    <a:pt x="66" y="15"/>
                  </a:lnTo>
                  <a:lnTo>
                    <a:pt x="50" y="7"/>
                  </a:lnTo>
                  <a:lnTo>
                    <a:pt x="39" y="0"/>
                  </a:lnTo>
                  <a:lnTo>
                    <a:pt x="27" y="0"/>
                  </a:lnTo>
                  <a:lnTo>
                    <a:pt x="16" y="7"/>
                  </a:lnTo>
                  <a:lnTo>
                    <a:pt x="8" y="15"/>
                  </a:lnTo>
                  <a:lnTo>
                    <a:pt x="0" y="27"/>
                  </a:lnTo>
                  <a:lnTo>
                    <a:pt x="0" y="38"/>
                  </a:lnTo>
                  <a:lnTo>
                    <a:pt x="8" y="50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23">
              <a:extLst>
                <a:ext uri="{FF2B5EF4-FFF2-40B4-BE49-F238E27FC236}">
                  <a16:creationId xmlns:a16="http://schemas.microsoft.com/office/drawing/2014/main" id="{665A300A-5976-4ABC-982B-4B7BA7B6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503487" cy="3016250"/>
            </a:xfrm>
            <a:custGeom>
              <a:avLst/>
              <a:gdLst>
                <a:gd name="T0" fmla="*/ 1141 w 1577"/>
                <a:gd name="T1" fmla="*/ 934 h 1900"/>
                <a:gd name="T2" fmla="*/ 1214 w 1577"/>
                <a:gd name="T3" fmla="*/ 596 h 1900"/>
                <a:gd name="T4" fmla="*/ 1276 w 1577"/>
                <a:gd name="T5" fmla="*/ 338 h 1900"/>
                <a:gd name="T6" fmla="*/ 1284 w 1577"/>
                <a:gd name="T7" fmla="*/ 46 h 1900"/>
                <a:gd name="T8" fmla="*/ 1253 w 1577"/>
                <a:gd name="T9" fmla="*/ 0 h 1900"/>
                <a:gd name="T10" fmla="*/ 817 w 1577"/>
                <a:gd name="T11" fmla="*/ 0 h 1900"/>
                <a:gd name="T12" fmla="*/ 505 w 1577"/>
                <a:gd name="T13" fmla="*/ 73 h 1900"/>
                <a:gd name="T14" fmla="*/ 339 w 1577"/>
                <a:gd name="T15" fmla="*/ 184 h 1900"/>
                <a:gd name="T16" fmla="*/ 324 w 1577"/>
                <a:gd name="T17" fmla="*/ 554 h 1900"/>
                <a:gd name="T18" fmla="*/ 374 w 1577"/>
                <a:gd name="T19" fmla="*/ 815 h 1900"/>
                <a:gd name="T20" fmla="*/ 497 w 1577"/>
                <a:gd name="T21" fmla="*/ 977 h 1900"/>
                <a:gd name="T22" fmla="*/ 23 w 1577"/>
                <a:gd name="T23" fmla="*/ 1308 h 1900"/>
                <a:gd name="T24" fmla="*/ 12 w 1577"/>
                <a:gd name="T25" fmla="*/ 1819 h 1900"/>
                <a:gd name="T26" fmla="*/ 131 w 1577"/>
                <a:gd name="T27" fmla="*/ 1900 h 1900"/>
                <a:gd name="T28" fmla="*/ 856 w 1577"/>
                <a:gd name="T29" fmla="*/ 1900 h 1900"/>
                <a:gd name="T30" fmla="*/ 1554 w 1577"/>
                <a:gd name="T31" fmla="*/ 1842 h 1900"/>
                <a:gd name="T32" fmla="*/ 1569 w 1577"/>
                <a:gd name="T33" fmla="*/ 1335 h 1900"/>
                <a:gd name="T34" fmla="*/ 1442 w 1577"/>
                <a:gd name="T35" fmla="*/ 1211 h 1900"/>
                <a:gd name="T36" fmla="*/ 1103 w 1577"/>
                <a:gd name="T37" fmla="*/ 1542 h 1900"/>
                <a:gd name="T38" fmla="*/ 975 w 1577"/>
                <a:gd name="T39" fmla="*/ 1581 h 1900"/>
                <a:gd name="T40" fmla="*/ 1076 w 1577"/>
                <a:gd name="T41" fmla="*/ 1419 h 1900"/>
                <a:gd name="T42" fmla="*/ 1053 w 1577"/>
                <a:gd name="T43" fmla="*/ 1177 h 1900"/>
                <a:gd name="T44" fmla="*/ 1103 w 1577"/>
                <a:gd name="T45" fmla="*/ 1627 h 1900"/>
                <a:gd name="T46" fmla="*/ 613 w 1577"/>
                <a:gd name="T47" fmla="*/ 1188 h 1900"/>
                <a:gd name="T48" fmla="*/ 756 w 1577"/>
                <a:gd name="T49" fmla="*/ 1108 h 1900"/>
                <a:gd name="T50" fmla="*/ 1022 w 1577"/>
                <a:gd name="T51" fmla="*/ 1015 h 1900"/>
                <a:gd name="T52" fmla="*/ 821 w 1577"/>
                <a:gd name="T53" fmla="*/ 1211 h 1900"/>
                <a:gd name="T54" fmla="*/ 756 w 1577"/>
                <a:gd name="T55" fmla="*/ 1277 h 1900"/>
                <a:gd name="T56" fmla="*/ 694 w 1577"/>
                <a:gd name="T57" fmla="*/ 1296 h 1900"/>
                <a:gd name="T58" fmla="*/ 559 w 1577"/>
                <a:gd name="T59" fmla="*/ 1231 h 1900"/>
                <a:gd name="T60" fmla="*/ 1022 w 1577"/>
                <a:gd name="T61" fmla="*/ 1231 h 1900"/>
                <a:gd name="T62" fmla="*/ 351 w 1577"/>
                <a:gd name="T63" fmla="*/ 327 h 1900"/>
                <a:gd name="T64" fmla="*/ 432 w 1577"/>
                <a:gd name="T65" fmla="*/ 219 h 1900"/>
                <a:gd name="T66" fmla="*/ 470 w 1577"/>
                <a:gd name="T67" fmla="*/ 257 h 1900"/>
                <a:gd name="T68" fmla="*/ 513 w 1577"/>
                <a:gd name="T69" fmla="*/ 161 h 1900"/>
                <a:gd name="T70" fmla="*/ 713 w 1577"/>
                <a:gd name="T71" fmla="*/ 61 h 1900"/>
                <a:gd name="T72" fmla="*/ 1157 w 1577"/>
                <a:gd name="T73" fmla="*/ 77 h 1900"/>
                <a:gd name="T74" fmla="*/ 1234 w 1577"/>
                <a:gd name="T75" fmla="*/ 246 h 1900"/>
                <a:gd name="T76" fmla="*/ 1134 w 1577"/>
                <a:gd name="T77" fmla="*/ 511 h 1900"/>
                <a:gd name="T78" fmla="*/ 1060 w 1577"/>
                <a:gd name="T79" fmla="*/ 365 h 1900"/>
                <a:gd name="T80" fmla="*/ 463 w 1577"/>
                <a:gd name="T81" fmla="*/ 450 h 1900"/>
                <a:gd name="T82" fmla="*/ 424 w 1577"/>
                <a:gd name="T83" fmla="*/ 746 h 1900"/>
                <a:gd name="T84" fmla="*/ 524 w 1577"/>
                <a:gd name="T85" fmla="*/ 484 h 1900"/>
                <a:gd name="T86" fmla="*/ 1026 w 1577"/>
                <a:gd name="T87" fmla="*/ 423 h 1900"/>
                <a:gd name="T88" fmla="*/ 1060 w 1577"/>
                <a:gd name="T89" fmla="*/ 511 h 1900"/>
                <a:gd name="T90" fmla="*/ 1145 w 1577"/>
                <a:gd name="T91" fmla="*/ 800 h 1900"/>
                <a:gd name="T92" fmla="*/ 790 w 1577"/>
                <a:gd name="T93" fmla="*/ 1050 h 1900"/>
                <a:gd name="T94" fmla="*/ 432 w 1577"/>
                <a:gd name="T95" fmla="*/ 800 h 1900"/>
                <a:gd name="T96" fmla="*/ 85 w 1577"/>
                <a:gd name="T97" fmla="*/ 1815 h 1900"/>
                <a:gd name="T98" fmla="*/ 120 w 1577"/>
                <a:gd name="T99" fmla="*/ 1288 h 1900"/>
                <a:gd name="T100" fmla="*/ 513 w 1577"/>
                <a:gd name="T101" fmla="*/ 1150 h 1900"/>
                <a:gd name="T102" fmla="*/ 497 w 1577"/>
                <a:gd name="T103" fmla="*/ 1388 h 1900"/>
                <a:gd name="T104" fmla="*/ 571 w 1577"/>
                <a:gd name="T105" fmla="*/ 1450 h 1900"/>
                <a:gd name="T106" fmla="*/ 682 w 1577"/>
                <a:gd name="T107" fmla="*/ 1838 h 1900"/>
                <a:gd name="T108" fmla="*/ 709 w 1577"/>
                <a:gd name="T109" fmla="*/ 1719 h 1900"/>
                <a:gd name="T110" fmla="*/ 709 w 1577"/>
                <a:gd name="T111" fmla="*/ 1385 h 1900"/>
                <a:gd name="T112" fmla="*/ 821 w 1577"/>
                <a:gd name="T113" fmla="*/ 1838 h 1900"/>
                <a:gd name="T114" fmla="*/ 937 w 1577"/>
                <a:gd name="T115" fmla="*/ 1485 h 1900"/>
                <a:gd name="T116" fmla="*/ 844 w 1577"/>
                <a:gd name="T117" fmla="*/ 1808 h 1900"/>
                <a:gd name="T118" fmla="*/ 921 w 1577"/>
                <a:gd name="T119" fmla="*/ 1765 h 1900"/>
                <a:gd name="T120" fmla="*/ 1515 w 1577"/>
                <a:gd name="T121" fmla="*/ 1769 h 1900"/>
                <a:gd name="T122" fmla="*/ 1315 w 1577"/>
                <a:gd name="T123" fmla="*/ 1231 h 1900"/>
                <a:gd name="T124" fmla="*/ 1515 w 1577"/>
                <a:gd name="T125" fmla="*/ 1769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77" h="1900">
                  <a:moveTo>
                    <a:pt x="1442" y="1211"/>
                  </a:moveTo>
                  <a:lnTo>
                    <a:pt x="1083" y="1092"/>
                  </a:lnTo>
                  <a:lnTo>
                    <a:pt x="1083" y="977"/>
                  </a:lnTo>
                  <a:lnTo>
                    <a:pt x="1091" y="973"/>
                  </a:lnTo>
                  <a:lnTo>
                    <a:pt x="1118" y="954"/>
                  </a:lnTo>
                  <a:lnTo>
                    <a:pt x="1141" y="934"/>
                  </a:lnTo>
                  <a:lnTo>
                    <a:pt x="1180" y="881"/>
                  </a:lnTo>
                  <a:lnTo>
                    <a:pt x="1195" y="850"/>
                  </a:lnTo>
                  <a:lnTo>
                    <a:pt x="1207" y="815"/>
                  </a:lnTo>
                  <a:lnTo>
                    <a:pt x="1214" y="781"/>
                  </a:lnTo>
                  <a:lnTo>
                    <a:pt x="1214" y="746"/>
                  </a:lnTo>
                  <a:lnTo>
                    <a:pt x="1214" y="596"/>
                  </a:lnTo>
                  <a:lnTo>
                    <a:pt x="1222" y="592"/>
                  </a:lnTo>
                  <a:lnTo>
                    <a:pt x="1241" y="573"/>
                  </a:lnTo>
                  <a:lnTo>
                    <a:pt x="1245" y="557"/>
                  </a:lnTo>
                  <a:lnTo>
                    <a:pt x="1249" y="542"/>
                  </a:lnTo>
                  <a:lnTo>
                    <a:pt x="1249" y="400"/>
                  </a:lnTo>
                  <a:lnTo>
                    <a:pt x="1276" y="338"/>
                  </a:lnTo>
                  <a:lnTo>
                    <a:pt x="1292" y="273"/>
                  </a:lnTo>
                  <a:lnTo>
                    <a:pt x="1295" y="211"/>
                  </a:lnTo>
                  <a:lnTo>
                    <a:pt x="1299" y="154"/>
                  </a:lnTo>
                  <a:lnTo>
                    <a:pt x="1295" y="104"/>
                  </a:lnTo>
                  <a:lnTo>
                    <a:pt x="1288" y="61"/>
                  </a:lnTo>
                  <a:lnTo>
                    <a:pt x="1284" y="46"/>
                  </a:lnTo>
                  <a:lnTo>
                    <a:pt x="1284" y="34"/>
                  </a:lnTo>
                  <a:lnTo>
                    <a:pt x="1280" y="27"/>
                  </a:lnTo>
                  <a:lnTo>
                    <a:pt x="1280" y="23"/>
                  </a:lnTo>
                  <a:lnTo>
                    <a:pt x="1276" y="11"/>
                  </a:lnTo>
                  <a:lnTo>
                    <a:pt x="1265" y="4"/>
                  </a:lnTo>
                  <a:lnTo>
                    <a:pt x="1253" y="0"/>
                  </a:lnTo>
                  <a:lnTo>
                    <a:pt x="1241" y="0"/>
                  </a:lnTo>
                  <a:lnTo>
                    <a:pt x="1172" y="11"/>
                  </a:lnTo>
                  <a:lnTo>
                    <a:pt x="1099" y="15"/>
                  </a:lnTo>
                  <a:lnTo>
                    <a:pt x="1018" y="11"/>
                  </a:lnTo>
                  <a:lnTo>
                    <a:pt x="937" y="7"/>
                  </a:lnTo>
                  <a:lnTo>
                    <a:pt x="817" y="0"/>
                  </a:lnTo>
                  <a:lnTo>
                    <a:pt x="760" y="0"/>
                  </a:lnTo>
                  <a:lnTo>
                    <a:pt x="702" y="4"/>
                  </a:lnTo>
                  <a:lnTo>
                    <a:pt x="648" y="7"/>
                  </a:lnTo>
                  <a:lnTo>
                    <a:pt x="598" y="23"/>
                  </a:lnTo>
                  <a:lnTo>
                    <a:pt x="551" y="42"/>
                  </a:lnTo>
                  <a:lnTo>
                    <a:pt x="505" y="73"/>
                  </a:lnTo>
                  <a:lnTo>
                    <a:pt x="478" y="104"/>
                  </a:lnTo>
                  <a:lnTo>
                    <a:pt x="455" y="134"/>
                  </a:lnTo>
                  <a:lnTo>
                    <a:pt x="432" y="138"/>
                  </a:lnTo>
                  <a:lnTo>
                    <a:pt x="397" y="150"/>
                  </a:lnTo>
                  <a:lnTo>
                    <a:pt x="366" y="165"/>
                  </a:lnTo>
                  <a:lnTo>
                    <a:pt x="339" y="184"/>
                  </a:lnTo>
                  <a:lnTo>
                    <a:pt x="320" y="211"/>
                  </a:lnTo>
                  <a:lnTo>
                    <a:pt x="301" y="238"/>
                  </a:lnTo>
                  <a:lnTo>
                    <a:pt x="293" y="269"/>
                  </a:lnTo>
                  <a:lnTo>
                    <a:pt x="285" y="304"/>
                  </a:lnTo>
                  <a:lnTo>
                    <a:pt x="289" y="338"/>
                  </a:lnTo>
                  <a:lnTo>
                    <a:pt x="324" y="554"/>
                  </a:lnTo>
                  <a:lnTo>
                    <a:pt x="336" y="581"/>
                  </a:lnTo>
                  <a:lnTo>
                    <a:pt x="359" y="596"/>
                  </a:lnTo>
                  <a:lnTo>
                    <a:pt x="363" y="600"/>
                  </a:lnTo>
                  <a:lnTo>
                    <a:pt x="363" y="746"/>
                  </a:lnTo>
                  <a:lnTo>
                    <a:pt x="366" y="781"/>
                  </a:lnTo>
                  <a:lnTo>
                    <a:pt x="374" y="815"/>
                  </a:lnTo>
                  <a:lnTo>
                    <a:pt x="382" y="850"/>
                  </a:lnTo>
                  <a:lnTo>
                    <a:pt x="397" y="881"/>
                  </a:lnTo>
                  <a:lnTo>
                    <a:pt x="436" y="934"/>
                  </a:lnTo>
                  <a:lnTo>
                    <a:pt x="463" y="954"/>
                  </a:lnTo>
                  <a:lnTo>
                    <a:pt x="490" y="973"/>
                  </a:lnTo>
                  <a:lnTo>
                    <a:pt x="497" y="977"/>
                  </a:lnTo>
                  <a:lnTo>
                    <a:pt x="497" y="1092"/>
                  </a:lnTo>
                  <a:lnTo>
                    <a:pt x="135" y="1211"/>
                  </a:lnTo>
                  <a:lnTo>
                    <a:pt x="108" y="1223"/>
                  </a:lnTo>
                  <a:lnTo>
                    <a:pt x="81" y="1238"/>
                  </a:lnTo>
                  <a:lnTo>
                    <a:pt x="39" y="1281"/>
                  </a:lnTo>
                  <a:lnTo>
                    <a:pt x="23" y="1308"/>
                  </a:lnTo>
                  <a:lnTo>
                    <a:pt x="12" y="1335"/>
                  </a:lnTo>
                  <a:lnTo>
                    <a:pt x="4" y="1365"/>
                  </a:lnTo>
                  <a:lnTo>
                    <a:pt x="0" y="1396"/>
                  </a:lnTo>
                  <a:lnTo>
                    <a:pt x="0" y="1769"/>
                  </a:lnTo>
                  <a:lnTo>
                    <a:pt x="4" y="1796"/>
                  </a:lnTo>
                  <a:lnTo>
                    <a:pt x="12" y="1819"/>
                  </a:lnTo>
                  <a:lnTo>
                    <a:pt x="23" y="1842"/>
                  </a:lnTo>
                  <a:lnTo>
                    <a:pt x="39" y="1862"/>
                  </a:lnTo>
                  <a:lnTo>
                    <a:pt x="58" y="1877"/>
                  </a:lnTo>
                  <a:lnTo>
                    <a:pt x="81" y="1888"/>
                  </a:lnTo>
                  <a:lnTo>
                    <a:pt x="104" y="1896"/>
                  </a:lnTo>
                  <a:lnTo>
                    <a:pt x="131" y="1900"/>
                  </a:lnTo>
                  <a:lnTo>
                    <a:pt x="725" y="1900"/>
                  </a:lnTo>
                  <a:lnTo>
                    <a:pt x="725" y="1900"/>
                  </a:lnTo>
                  <a:lnTo>
                    <a:pt x="725" y="1900"/>
                  </a:lnTo>
                  <a:lnTo>
                    <a:pt x="856" y="1900"/>
                  </a:lnTo>
                  <a:lnTo>
                    <a:pt x="856" y="1900"/>
                  </a:lnTo>
                  <a:lnTo>
                    <a:pt x="856" y="1900"/>
                  </a:lnTo>
                  <a:lnTo>
                    <a:pt x="1446" y="1900"/>
                  </a:lnTo>
                  <a:lnTo>
                    <a:pt x="1473" y="1896"/>
                  </a:lnTo>
                  <a:lnTo>
                    <a:pt x="1500" y="1888"/>
                  </a:lnTo>
                  <a:lnTo>
                    <a:pt x="1519" y="1877"/>
                  </a:lnTo>
                  <a:lnTo>
                    <a:pt x="1538" y="1862"/>
                  </a:lnTo>
                  <a:lnTo>
                    <a:pt x="1554" y="1842"/>
                  </a:lnTo>
                  <a:lnTo>
                    <a:pt x="1565" y="1819"/>
                  </a:lnTo>
                  <a:lnTo>
                    <a:pt x="1573" y="1796"/>
                  </a:lnTo>
                  <a:lnTo>
                    <a:pt x="1577" y="1769"/>
                  </a:lnTo>
                  <a:lnTo>
                    <a:pt x="1577" y="1396"/>
                  </a:lnTo>
                  <a:lnTo>
                    <a:pt x="1573" y="1365"/>
                  </a:lnTo>
                  <a:lnTo>
                    <a:pt x="1569" y="1335"/>
                  </a:lnTo>
                  <a:lnTo>
                    <a:pt x="1558" y="1308"/>
                  </a:lnTo>
                  <a:lnTo>
                    <a:pt x="1542" y="1281"/>
                  </a:lnTo>
                  <a:lnTo>
                    <a:pt x="1500" y="1238"/>
                  </a:lnTo>
                  <a:lnTo>
                    <a:pt x="1473" y="1223"/>
                  </a:lnTo>
                  <a:lnTo>
                    <a:pt x="1442" y="1211"/>
                  </a:lnTo>
                  <a:lnTo>
                    <a:pt x="1442" y="1211"/>
                  </a:lnTo>
                  <a:close/>
                  <a:moveTo>
                    <a:pt x="1253" y="1211"/>
                  </a:moveTo>
                  <a:lnTo>
                    <a:pt x="1253" y="1704"/>
                  </a:lnTo>
                  <a:lnTo>
                    <a:pt x="1234" y="1704"/>
                  </a:lnTo>
                  <a:lnTo>
                    <a:pt x="1126" y="1554"/>
                  </a:lnTo>
                  <a:lnTo>
                    <a:pt x="1118" y="1546"/>
                  </a:lnTo>
                  <a:lnTo>
                    <a:pt x="1103" y="1542"/>
                  </a:lnTo>
                  <a:lnTo>
                    <a:pt x="1087" y="1546"/>
                  </a:lnTo>
                  <a:lnTo>
                    <a:pt x="1076" y="1554"/>
                  </a:lnTo>
                  <a:lnTo>
                    <a:pt x="972" y="1704"/>
                  </a:lnTo>
                  <a:lnTo>
                    <a:pt x="941" y="1704"/>
                  </a:lnTo>
                  <a:lnTo>
                    <a:pt x="960" y="1642"/>
                  </a:lnTo>
                  <a:lnTo>
                    <a:pt x="975" y="1581"/>
                  </a:lnTo>
                  <a:lnTo>
                    <a:pt x="995" y="1515"/>
                  </a:lnTo>
                  <a:lnTo>
                    <a:pt x="1010" y="1450"/>
                  </a:lnTo>
                  <a:lnTo>
                    <a:pt x="1022" y="1450"/>
                  </a:lnTo>
                  <a:lnTo>
                    <a:pt x="1037" y="1450"/>
                  </a:lnTo>
                  <a:lnTo>
                    <a:pt x="1053" y="1442"/>
                  </a:lnTo>
                  <a:lnTo>
                    <a:pt x="1076" y="1419"/>
                  </a:lnTo>
                  <a:lnTo>
                    <a:pt x="1083" y="1404"/>
                  </a:lnTo>
                  <a:lnTo>
                    <a:pt x="1083" y="1388"/>
                  </a:lnTo>
                  <a:lnTo>
                    <a:pt x="1083" y="1231"/>
                  </a:lnTo>
                  <a:lnTo>
                    <a:pt x="1083" y="1215"/>
                  </a:lnTo>
                  <a:lnTo>
                    <a:pt x="1076" y="1200"/>
                  </a:lnTo>
                  <a:lnTo>
                    <a:pt x="1053" y="1177"/>
                  </a:lnTo>
                  <a:lnTo>
                    <a:pt x="1049" y="1173"/>
                  </a:lnTo>
                  <a:lnTo>
                    <a:pt x="1064" y="1150"/>
                  </a:lnTo>
                  <a:lnTo>
                    <a:pt x="1253" y="1211"/>
                  </a:lnTo>
                  <a:close/>
                  <a:moveTo>
                    <a:pt x="1157" y="1704"/>
                  </a:moveTo>
                  <a:lnTo>
                    <a:pt x="1045" y="1704"/>
                  </a:lnTo>
                  <a:lnTo>
                    <a:pt x="1103" y="1627"/>
                  </a:lnTo>
                  <a:lnTo>
                    <a:pt x="1157" y="1704"/>
                  </a:lnTo>
                  <a:close/>
                  <a:moveTo>
                    <a:pt x="821" y="1211"/>
                  </a:moveTo>
                  <a:lnTo>
                    <a:pt x="756" y="1211"/>
                  </a:lnTo>
                  <a:lnTo>
                    <a:pt x="729" y="1219"/>
                  </a:lnTo>
                  <a:lnTo>
                    <a:pt x="709" y="1234"/>
                  </a:lnTo>
                  <a:lnTo>
                    <a:pt x="613" y="1188"/>
                  </a:lnTo>
                  <a:lnTo>
                    <a:pt x="559" y="1104"/>
                  </a:lnTo>
                  <a:lnTo>
                    <a:pt x="559" y="1015"/>
                  </a:lnTo>
                  <a:lnTo>
                    <a:pt x="659" y="1073"/>
                  </a:lnTo>
                  <a:lnTo>
                    <a:pt x="690" y="1088"/>
                  </a:lnTo>
                  <a:lnTo>
                    <a:pt x="721" y="1100"/>
                  </a:lnTo>
                  <a:lnTo>
                    <a:pt x="756" y="1108"/>
                  </a:lnTo>
                  <a:lnTo>
                    <a:pt x="790" y="1111"/>
                  </a:lnTo>
                  <a:lnTo>
                    <a:pt x="825" y="1108"/>
                  </a:lnTo>
                  <a:lnTo>
                    <a:pt x="856" y="1100"/>
                  </a:lnTo>
                  <a:lnTo>
                    <a:pt x="891" y="1088"/>
                  </a:lnTo>
                  <a:lnTo>
                    <a:pt x="918" y="1073"/>
                  </a:lnTo>
                  <a:lnTo>
                    <a:pt x="1022" y="1015"/>
                  </a:lnTo>
                  <a:lnTo>
                    <a:pt x="1022" y="1104"/>
                  </a:lnTo>
                  <a:lnTo>
                    <a:pt x="968" y="1188"/>
                  </a:lnTo>
                  <a:lnTo>
                    <a:pt x="871" y="1234"/>
                  </a:lnTo>
                  <a:lnTo>
                    <a:pt x="848" y="1219"/>
                  </a:lnTo>
                  <a:lnTo>
                    <a:pt x="821" y="1211"/>
                  </a:lnTo>
                  <a:lnTo>
                    <a:pt x="821" y="1211"/>
                  </a:lnTo>
                  <a:close/>
                  <a:moveTo>
                    <a:pt x="825" y="1277"/>
                  </a:moveTo>
                  <a:lnTo>
                    <a:pt x="825" y="1342"/>
                  </a:lnTo>
                  <a:lnTo>
                    <a:pt x="821" y="1346"/>
                  </a:lnTo>
                  <a:lnTo>
                    <a:pt x="756" y="1346"/>
                  </a:lnTo>
                  <a:lnTo>
                    <a:pt x="756" y="1342"/>
                  </a:lnTo>
                  <a:lnTo>
                    <a:pt x="756" y="1277"/>
                  </a:lnTo>
                  <a:lnTo>
                    <a:pt x="756" y="1277"/>
                  </a:lnTo>
                  <a:lnTo>
                    <a:pt x="756" y="1273"/>
                  </a:lnTo>
                  <a:lnTo>
                    <a:pt x="821" y="1273"/>
                  </a:lnTo>
                  <a:lnTo>
                    <a:pt x="825" y="1277"/>
                  </a:lnTo>
                  <a:lnTo>
                    <a:pt x="825" y="1277"/>
                  </a:lnTo>
                  <a:close/>
                  <a:moveTo>
                    <a:pt x="694" y="1296"/>
                  </a:moveTo>
                  <a:lnTo>
                    <a:pt x="694" y="1323"/>
                  </a:lnTo>
                  <a:lnTo>
                    <a:pt x="559" y="1388"/>
                  </a:lnTo>
                  <a:lnTo>
                    <a:pt x="559" y="1388"/>
                  </a:lnTo>
                  <a:lnTo>
                    <a:pt x="559" y="1388"/>
                  </a:lnTo>
                  <a:lnTo>
                    <a:pt x="559" y="1231"/>
                  </a:lnTo>
                  <a:lnTo>
                    <a:pt x="559" y="1231"/>
                  </a:lnTo>
                  <a:lnTo>
                    <a:pt x="559" y="1231"/>
                  </a:lnTo>
                  <a:lnTo>
                    <a:pt x="694" y="1296"/>
                  </a:lnTo>
                  <a:close/>
                  <a:moveTo>
                    <a:pt x="887" y="1296"/>
                  </a:moveTo>
                  <a:lnTo>
                    <a:pt x="1018" y="1231"/>
                  </a:lnTo>
                  <a:lnTo>
                    <a:pt x="1022" y="1231"/>
                  </a:lnTo>
                  <a:lnTo>
                    <a:pt x="1022" y="1231"/>
                  </a:lnTo>
                  <a:lnTo>
                    <a:pt x="1022" y="1388"/>
                  </a:lnTo>
                  <a:lnTo>
                    <a:pt x="1022" y="1388"/>
                  </a:lnTo>
                  <a:lnTo>
                    <a:pt x="1018" y="1388"/>
                  </a:lnTo>
                  <a:lnTo>
                    <a:pt x="887" y="1323"/>
                  </a:lnTo>
                  <a:lnTo>
                    <a:pt x="887" y="1296"/>
                  </a:lnTo>
                  <a:close/>
                  <a:moveTo>
                    <a:pt x="351" y="327"/>
                  </a:moveTo>
                  <a:lnTo>
                    <a:pt x="347" y="307"/>
                  </a:lnTo>
                  <a:lnTo>
                    <a:pt x="351" y="284"/>
                  </a:lnTo>
                  <a:lnTo>
                    <a:pt x="366" y="250"/>
                  </a:lnTo>
                  <a:lnTo>
                    <a:pt x="393" y="219"/>
                  </a:lnTo>
                  <a:lnTo>
                    <a:pt x="432" y="204"/>
                  </a:lnTo>
                  <a:lnTo>
                    <a:pt x="432" y="219"/>
                  </a:lnTo>
                  <a:lnTo>
                    <a:pt x="428" y="227"/>
                  </a:lnTo>
                  <a:lnTo>
                    <a:pt x="432" y="238"/>
                  </a:lnTo>
                  <a:lnTo>
                    <a:pt x="436" y="246"/>
                  </a:lnTo>
                  <a:lnTo>
                    <a:pt x="447" y="254"/>
                  </a:lnTo>
                  <a:lnTo>
                    <a:pt x="459" y="257"/>
                  </a:lnTo>
                  <a:lnTo>
                    <a:pt x="470" y="257"/>
                  </a:lnTo>
                  <a:lnTo>
                    <a:pt x="478" y="250"/>
                  </a:lnTo>
                  <a:lnTo>
                    <a:pt x="486" y="242"/>
                  </a:lnTo>
                  <a:lnTo>
                    <a:pt x="490" y="230"/>
                  </a:lnTo>
                  <a:lnTo>
                    <a:pt x="497" y="200"/>
                  </a:lnTo>
                  <a:lnTo>
                    <a:pt x="501" y="180"/>
                  </a:lnTo>
                  <a:lnTo>
                    <a:pt x="513" y="161"/>
                  </a:lnTo>
                  <a:lnTo>
                    <a:pt x="528" y="138"/>
                  </a:lnTo>
                  <a:lnTo>
                    <a:pt x="548" y="119"/>
                  </a:lnTo>
                  <a:lnTo>
                    <a:pt x="582" y="96"/>
                  </a:lnTo>
                  <a:lnTo>
                    <a:pt x="621" y="80"/>
                  </a:lnTo>
                  <a:lnTo>
                    <a:pt x="667" y="69"/>
                  </a:lnTo>
                  <a:lnTo>
                    <a:pt x="713" y="61"/>
                  </a:lnTo>
                  <a:lnTo>
                    <a:pt x="767" y="61"/>
                  </a:lnTo>
                  <a:lnTo>
                    <a:pt x="821" y="61"/>
                  </a:lnTo>
                  <a:lnTo>
                    <a:pt x="933" y="69"/>
                  </a:lnTo>
                  <a:lnTo>
                    <a:pt x="1006" y="73"/>
                  </a:lnTo>
                  <a:lnTo>
                    <a:pt x="1083" y="77"/>
                  </a:lnTo>
                  <a:lnTo>
                    <a:pt x="1157" y="77"/>
                  </a:lnTo>
                  <a:lnTo>
                    <a:pt x="1226" y="65"/>
                  </a:lnTo>
                  <a:lnTo>
                    <a:pt x="1230" y="92"/>
                  </a:lnTo>
                  <a:lnTo>
                    <a:pt x="1234" y="127"/>
                  </a:lnTo>
                  <a:lnTo>
                    <a:pt x="1238" y="161"/>
                  </a:lnTo>
                  <a:lnTo>
                    <a:pt x="1238" y="204"/>
                  </a:lnTo>
                  <a:lnTo>
                    <a:pt x="1234" y="246"/>
                  </a:lnTo>
                  <a:lnTo>
                    <a:pt x="1222" y="292"/>
                  </a:lnTo>
                  <a:lnTo>
                    <a:pt x="1211" y="334"/>
                  </a:lnTo>
                  <a:lnTo>
                    <a:pt x="1191" y="377"/>
                  </a:lnTo>
                  <a:lnTo>
                    <a:pt x="1187" y="392"/>
                  </a:lnTo>
                  <a:lnTo>
                    <a:pt x="1187" y="538"/>
                  </a:lnTo>
                  <a:lnTo>
                    <a:pt x="1134" y="511"/>
                  </a:lnTo>
                  <a:lnTo>
                    <a:pt x="1122" y="500"/>
                  </a:lnTo>
                  <a:lnTo>
                    <a:pt x="1118" y="484"/>
                  </a:lnTo>
                  <a:lnTo>
                    <a:pt x="1118" y="450"/>
                  </a:lnTo>
                  <a:lnTo>
                    <a:pt x="1110" y="415"/>
                  </a:lnTo>
                  <a:lnTo>
                    <a:pt x="1091" y="384"/>
                  </a:lnTo>
                  <a:lnTo>
                    <a:pt x="1060" y="365"/>
                  </a:lnTo>
                  <a:lnTo>
                    <a:pt x="1026" y="361"/>
                  </a:lnTo>
                  <a:lnTo>
                    <a:pt x="551" y="361"/>
                  </a:lnTo>
                  <a:lnTo>
                    <a:pt x="517" y="365"/>
                  </a:lnTo>
                  <a:lnTo>
                    <a:pt x="490" y="384"/>
                  </a:lnTo>
                  <a:lnTo>
                    <a:pt x="470" y="415"/>
                  </a:lnTo>
                  <a:lnTo>
                    <a:pt x="463" y="450"/>
                  </a:lnTo>
                  <a:lnTo>
                    <a:pt x="463" y="484"/>
                  </a:lnTo>
                  <a:lnTo>
                    <a:pt x="459" y="500"/>
                  </a:lnTo>
                  <a:lnTo>
                    <a:pt x="447" y="511"/>
                  </a:lnTo>
                  <a:lnTo>
                    <a:pt x="386" y="542"/>
                  </a:lnTo>
                  <a:lnTo>
                    <a:pt x="351" y="327"/>
                  </a:lnTo>
                  <a:close/>
                  <a:moveTo>
                    <a:pt x="424" y="746"/>
                  </a:moveTo>
                  <a:lnTo>
                    <a:pt x="424" y="588"/>
                  </a:lnTo>
                  <a:lnTo>
                    <a:pt x="474" y="565"/>
                  </a:lnTo>
                  <a:lnTo>
                    <a:pt x="497" y="550"/>
                  </a:lnTo>
                  <a:lnTo>
                    <a:pt x="513" y="534"/>
                  </a:lnTo>
                  <a:lnTo>
                    <a:pt x="521" y="511"/>
                  </a:lnTo>
                  <a:lnTo>
                    <a:pt x="524" y="484"/>
                  </a:lnTo>
                  <a:lnTo>
                    <a:pt x="524" y="450"/>
                  </a:lnTo>
                  <a:lnTo>
                    <a:pt x="528" y="438"/>
                  </a:lnTo>
                  <a:lnTo>
                    <a:pt x="532" y="431"/>
                  </a:lnTo>
                  <a:lnTo>
                    <a:pt x="540" y="423"/>
                  </a:lnTo>
                  <a:lnTo>
                    <a:pt x="551" y="423"/>
                  </a:lnTo>
                  <a:lnTo>
                    <a:pt x="1026" y="423"/>
                  </a:lnTo>
                  <a:lnTo>
                    <a:pt x="1037" y="423"/>
                  </a:lnTo>
                  <a:lnTo>
                    <a:pt x="1049" y="431"/>
                  </a:lnTo>
                  <a:lnTo>
                    <a:pt x="1053" y="438"/>
                  </a:lnTo>
                  <a:lnTo>
                    <a:pt x="1056" y="450"/>
                  </a:lnTo>
                  <a:lnTo>
                    <a:pt x="1056" y="484"/>
                  </a:lnTo>
                  <a:lnTo>
                    <a:pt x="1060" y="511"/>
                  </a:lnTo>
                  <a:lnTo>
                    <a:pt x="1068" y="534"/>
                  </a:lnTo>
                  <a:lnTo>
                    <a:pt x="1083" y="550"/>
                  </a:lnTo>
                  <a:lnTo>
                    <a:pt x="1103" y="565"/>
                  </a:lnTo>
                  <a:lnTo>
                    <a:pt x="1153" y="588"/>
                  </a:lnTo>
                  <a:lnTo>
                    <a:pt x="1153" y="746"/>
                  </a:lnTo>
                  <a:lnTo>
                    <a:pt x="1145" y="800"/>
                  </a:lnTo>
                  <a:lnTo>
                    <a:pt x="1130" y="850"/>
                  </a:lnTo>
                  <a:lnTo>
                    <a:pt x="1099" y="888"/>
                  </a:lnTo>
                  <a:lnTo>
                    <a:pt x="1056" y="923"/>
                  </a:lnTo>
                  <a:lnTo>
                    <a:pt x="887" y="1023"/>
                  </a:lnTo>
                  <a:lnTo>
                    <a:pt x="841" y="1042"/>
                  </a:lnTo>
                  <a:lnTo>
                    <a:pt x="790" y="1050"/>
                  </a:lnTo>
                  <a:lnTo>
                    <a:pt x="740" y="1042"/>
                  </a:lnTo>
                  <a:lnTo>
                    <a:pt x="690" y="1023"/>
                  </a:lnTo>
                  <a:lnTo>
                    <a:pt x="521" y="923"/>
                  </a:lnTo>
                  <a:lnTo>
                    <a:pt x="482" y="888"/>
                  </a:lnTo>
                  <a:lnTo>
                    <a:pt x="451" y="850"/>
                  </a:lnTo>
                  <a:lnTo>
                    <a:pt x="432" y="800"/>
                  </a:lnTo>
                  <a:lnTo>
                    <a:pt x="424" y="746"/>
                  </a:lnTo>
                  <a:lnTo>
                    <a:pt x="424" y="746"/>
                  </a:lnTo>
                  <a:close/>
                  <a:moveTo>
                    <a:pt x="266" y="1838"/>
                  </a:moveTo>
                  <a:lnTo>
                    <a:pt x="131" y="1838"/>
                  </a:lnTo>
                  <a:lnTo>
                    <a:pt x="104" y="1831"/>
                  </a:lnTo>
                  <a:lnTo>
                    <a:pt x="85" y="1815"/>
                  </a:lnTo>
                  <a:lnTo>
                    <a:pt x="70" y="1796"/>
                  </a:lnTo>
                  <a:lnTo>
                    <a:pt x="66" y="1769"/>
                  </a:lnTo>
                  <a:lnTo>
                    <a:pt x="66" y="1396"/>
                  </a:lnTo>
                  <a:lnTo>
                    <a:pt x="70" y="1354"/>
                  </a:lnTo>
                  <a:lnTo>
                    <a:pt x="89" y="1315"/>
                  </a:lnTo>
                  <a:lnTo>
                    <a:pt x="120" y="1288"/>
                  </a:lnTo>
                  <a:lnTo>
                    <a:pt x="154" y="1269"/>
                  </a:lnTo>
                  <a:lnTo>
                    <a:pt x="266" y="1231"/>
                  </a:lnTo>
                  <a:lnTo>
                    <a:pt x="266" y="1838"/>
                  </a:lnTo>
                  <a:close/>
                  <a:moveTo>
                    <a:pt x="328" y="1838"/>
                  </a:moveTo>
                  <a:lnTo>
                    <a:pt x="328" y="1211"/>
                  </a:lnTo>
                  <a:lnTo>
                    <a:pt x="513" y="1150"/>
                  </a:lnTo>
                  <a:lnTo>
                    <a:pt x="532" y="1173"/>
                  </a:lnTo>
                  <a:lnTo>
                    <a:pt x="524" y="1177"/>
                  </a:lnTo>
                  <a:lnTo>
                    <a:pt x="505" y="1200"/>
                  </a:lnTo>
                  <a:lnTo>
                    <a:pt x="497" y="1215"/>
                  </a:lnTo>
                  <a:lnTo>
                    <a:pt x="497" y="1231"/>
                  </a:lnTo>
                  <a:lnTo>
                    <a:pt x="497" y="1388"/>
                  </a:lnTo>
                  <a:lnTo>
                    <a:pt x="497" y="1404"/>
                  </a:lnTo>
                  <a:lnTo>
                    <a:pt x="505" y="1419"/>
                  </a:lnTo>
                  <a:lnTo>
                    <a:pt x="524" y="1442"/>
                  </a:lnTo>
                  <a:lnTo>
                    <a:pt x="544" y="1450"/>
                  </a:lnTo>
                  <a:lnTo>
                    <a:pt x="559" y="1450"/>
                  </a:lnTo>
                  <a:lnTo>
                    <a:pt x="571" y="1450"/>
                  </a:lnTo>
                  <a:lnTo>
                    <a:pt x="598" y="1558"/>
                  </a:lnTo>
                  <a:lnTo>
                    <a:pt x="629" y="1669"/>
                  </a:lnTo>
                  <a:lnTo>
                    <a:pt x="644" y="1719"/>
                  </a:lnTo>
                  <a:lnTo>
                    <a:pt x="659" y="1765"/>
                  </a:lnTo>
                  <a:lnTo>
                    <a:pt x="671" y="1804"/>
                  </a:lnTo>
                  <a:lnTo>
                    <a:pt x="682" y="1838"/>
                  </a:lnTo>
                  <a:lnTo>
                    <a:pt x="328" y="1838"/>
                  </a:lnTo>
                  <a:close/>
                  <a:moveTo>
                    <a:pt x="760" y="1838"/>
                  </a:moveTo>
                  <a:lnTo>
                    <a:pt x="748" y="1838"/>
                  </a:lnTo>
                  <a:lnTo>
                    <a:pt x="736" y="1808"/>
                  </a:lnTo>
                  <a:lnTo>
                    <a:pt x="725" y="1765"/>
                  </a:lnTo>
                  <a:lnTo>
                    <a:pt x="709" y="1719"/>
                  </a:lnTo>
                  <a:lnTo>
                    <a:pt x="690" y="1665"/>
                  </a:lnTo>
                  <a:lnTo>
                    <a:pt x="675" y="1604"/>
                  </a:lnTo>
                  <a:lnTo>
                    <a:pt x="659" y="1546"/>
                  </a:lnTo>
                  <a:lnTo>
                    <a:pt x="640" y="1485"/>
                  </a:lnTo>
                  <a:lnTo>
                    <a:pt x="629" y="1423"/>
                  </a:lnTo>
                  <a:lnTo>
                    <a:pt x="709" y="1385"/>
                  </a:lnTo>
                  <a:lnTo>
                    <a:pt x="729" y="1400"/>
                  </a:lnTo>
                  <a:lnTo>
                    <a:pt x="756" y="1408"/>
                  </a:lnTo>
                  <a:lnTo>
                    <a:pt x="760" y="1408"/>
                  </a:lnTo>
                  <a:lnTo>
                    <a:pt x="760" y="1838"/>
                  </a:lnTo>
                  <a:close/>
                  <a:moveTo>
                    <a:pt x="833" y="1838"/>
                  </a:moveTo>
                  <a:lnTo>
                    <a:pt x="821" y="1838"/>
                  </a:lnTo>
                  <a:lnTo>
                    <a:pt x="821" y="1408"/>
                  </a:lnTo>
                  <a:lnTo>
                    <a:pt x="821" y="1408"/>
                  </a:lnTo>
                  <a:lnTo>
                    <a:pt x="848" y="1400"/>
                  </a:lnTo>
                  <a:lnTo>
                    <a:pt x="871" y="1385"/>
                  </a:lnTo>
                  <a:lnTo>
                    <a:pt x="952" y="1427"/>
                  </a:lnTo>
                  <a:lnTo>
                    <a:pt x="937" y="1485"/>
                  </a:lnTo>
                  <a:lnTo>
                    <a:pt x="921" y="1546"/>
                  </a:lnTo>
                  <a:lnTo>
                    <a:pt x="906" y="1608"/>
                  </a:lnTo>
                  <a:lnTo>
                    <a:pt x="887" y="1665"/>
                  </a:lnTo>
                  <a:lnTo>
                    <a:pt x="871" y="1719"/>
                  </a:lnTo>
                  <a:lnTo>
                    <a:pt x="856" y="1765"/>
                  </a:lnTo>
                  <a:lnTo>
                    <a:pt x="844" y="1808"/>
                  </a:lnTo>
                  <a:lnTo>
                    <a:pt x="833" y="1838"/>
                  </a:lnTo>
                  <a:lnTo>
                    <a:pt x="833" y="1838"/>
                  </a:lnTo>
                  <a:close/>
                  <a:moveTo>
                    <a:pt x="1253" y="1838"/>
                  </a:moveTo>
                  <a:lnTo>
                    <a:pt x="898" y="1838"/>
                  </a:lnTo>
                  <a:lnTo>
                    <a:pt x="910" y="1804"/>
                  </a:lnTo>
                  <a:lnTo>
                    <a:pt x="921" y="1765"/>
                  </a:lnTo>
                  <a:lnTo>
                    <a:pt x="1218" y="1765"/>
                  </a:lnTo>
                  <a:lnTo>
                    <a:pt x="1218" y="1765"/>
                  </a:lnTo>
                  <a:lnTo>
                    <a:pt x="1218" y="1765"/>
                  </a:lnTo>
                  <a:lnTo>
                    <a:pt x="1253" y="1765"/>
                  </a:lnTo>
                  <a:lnTo>
                    <a:pt x="1253" y="1838"/>
                  </a:lnTo>
                  <a:close/>
                  <a:moveTo>
                    <a:pt x="1515" y="1769"/>
                  </a:moveTo>
                  <a:lnTo>
                    <a:pt x="1511" y="1796"/>
                  </a:lnTo>
                  <a:lnTo>
                    <a:pt x="1496" y="1815"/>
                  </a:lnTo>
                  <a:lnTo>
                    <a:pt x="1473" y="1831"/>
                  </a:lnTo>
                  <a:lnTo>
                    <a:pt x="1446" y="1838"/>
                  </a:lnTo>
                  <a:lnTo>
                    <a:pt x="1315" y="1838"/>
                  </a:lnTo>
                  <a:lnTo>
                    <a:pt x="1315" y="1231"/>
                  </a:lnTo>
                  <a:lnTo>
                    <a:pt x="1423" y="1269"/>
                  </a:lnTo>
                  <a:lnTo>
                    <a:pt x="1461" y="1288"/>
                  </a:lnTo>
                  <a:lnTo>
                    <a:pt x="1492" y="1315"/>
                  </a:lnTo>
                  <a:lnTo>
                    <a:pt x="1507" y="1354"/>
                  </a:lnTo>
                  <a:lnTo>
                    <a:pt x="1515" y="1396"/>
                  </a:lnTo>
                  <a:lnTo>
                    <a:pt x="1515" y="17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CF71E40-DF27-4F7B-9DE3-48E428CE0391}"/>
              </a:ext>
            </a:extLst>
          </p:cNvPr>
          <p:cNvGrpSpPr/>
          <p:nvPr/>
        </p:nvGrpSpPr>
        <p:grpSpPr>
          <a:xfrm>
            <a:off x="9126196" y="3541303"/>
            <a:ext cx="624623" cy="752558"/>
            <a:chOff x="557213" y="3224213"/>
            <a:chExt cx="2503487" cy="3016250"/>
          </a:xfrm>
          <a:solidFill>
            <a:srgbClr val="C00000"/>
          </a:solidFill>
        </p:grpSpPr>
        <p:sp>
          <p:nvSpPr>
            <p:cNvPr id="265" name="Freeform 162">
              <a:extLst>
                <a:ext uri="{FF2B5EF4-FFF2-40B4-BE49-F238E27FC236}">
                  <a16:creationId xmlns:a16="http://schemas.microsoft.com/office/drawing/2014/main" id="{CE367F6B-B8A5-4B51-A86B-8E3A7E82D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2 w 62"/>
                <a:gd name="T3" fmla="*/ 92 h 96"/>
                <a:gd name="T4" fmla="*/ 50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0 w 62"/>
                <a:gd name="T15" fmla="*/ 12 h 96"/>
                <a:gd name="T16" fmla="*/ 42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0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0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2" y="92"/>
                  </a:lnTo>
                  <a:lnTo>
                    <a:pt x="50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0" y="12"/>
                  </a:lnTo>
                  <a:lnTo>
                    <a:pt x="42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0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163">
              <a:extLst>
                <a:ext uri="{FF2B5EF4-FFF2-40B4-BE49-F238E27FC236}">
                  <a16:creationId xmlns:a16="http://schemas.microsoft.com/office/drawing/2014/main" id="{69A0C07E-A776-4549-8AE0-6953CF558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3 w 62"/>
                <a:gd name="T3" fmla="*/ 92 h 96"/>
                <a:gd name="T4" fmla="*/ 54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4 w 62"/>
                <a:gd name="T15" fmla="*/ 12 h 96"/>
                <a:gd name="T16" fmla="*/ 43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4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4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3" y="92"/>
                  </a:lnTo>
                  <a:lnTo>
                    <a:pt x="54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4" y="12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4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164">
              <a:extLst>
                <a:ext uri="{FF2B5EF4-FFF2-40B4-BE49-F238E27FC236}">
                  <a16:creationId xmlns:a16="http://schemas.microsoft.com/office/drawing/2014/main" id="{E2909A0B-93E6-4D20-9928-AC1028F9F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749800"/>
              <a:ext cx="411162" cy="134938"/>
            </a:xfrm>
            <a:custGeom>
              <a:avLst/>
              <a:gdLst>
                <a:gd name="T0" fmla="*/ 16 w 259"/>
                <a:gd name="T1" fmla="*/ 54 h 85"/>
                <a:gd name="T2" fmla="*/ 39 w 259"/>
                <a:gd name="T3" fmla="*/ 66 h 85"/>
                <a:gd name="T4" fmla="*/ 66 w 259"/>
                <a:gd name="T5" fmla="*/ 77 h 85"/>
                <a:gd name="T6" fmla="*/ 97 w 259"/>
                <a:gd name="T7" fmla="*/ 81 h 85"/>
                <a:gd name="T8" fmla="*/ 131 w 259"/>
                <a:gd name="T9" fmla="*/ 85 h 85"/>
                <a:gd name="T10" fmla="*/ 162 w 259"/>
                <a:gd name="T11" fmla="*/ 81 h 85"/>
                <a:gd name="T12" fmla="*/ 193 w 259"/>
                <a:gd name="T13" fmla="*/ 77 h 85"/>
                <a:gd name="T14" fmla="*/ 224 w 259"/>
                <a:gd name="T15" fmla="*/ 66 h 85"/>
                <a:gd name="T16" fmla="*/ 247 w 259"/>
                <a:gd name="T17" fmla="*/ 54 h 85"/>
                <a:gd name="T18" fmla="*/ 255 w 259"/>
                <a:gd name="T19" fmla="*/ 47 h 85"/>
                <a:gd name="T20" fmla="*/ 259 w 259"/>
                <a:gd name="T21" fmla="*/ 35 h 85"/>
                <a:gd name="T22" fmla="*/ 259 w 259"/>
                <a:gd name="T23" fmla="*/ 23 h 85"/>
                <a:gd name="T24" fmla="*/ 255 w 259"/>
                <a:gd name="T25" fmla="*/ 12 h 85"/>
                <a:gd name="T26" fmla="*/ 247 w 259"/>
                <a:gd name="T27" fmla="*/ 4 h 85"/>
                <a:gd name="T28" fmla="*/ 236 w 259"/>
                <a:gd name="T29" fmla="*/ 0 h 85"/>
                <a:gd name="T30" fmla="*/ 224 w 259"/>
                <a:gd name="T31" fmla="*/ 0 h 85"/>
                <a:gd name="T32" fmla="*/ 212 w 259"/>
                <a:gd name="T33" fmla="*/ 4 h 85"/>
                <a:gd name="T34" fmla="*/ 197 w 259"/>
                <a:gd name="T35" fmla="*/ 12 h 85"/>
                <a:gd name="T36" fmla="*/ 178 w 259"/>
                <a:gd name="T37" fmla="*/ 16 h 85"/>
                <a:gd name="T38" fmla="*/ 131 w 259"/>
                <a:gd name="T39" fmla="*/ 23 h 85"/>
                <a:gd name="T40" fmla="*/ 85 w 259"/>
                <a:gd name="T41" fmla="*/ 16 h 85"/>
                <a:gd name="T42" fmla="*/ 66 w 259"/>
                <a:gd name="T43" fmla="*/ 12 h 85"/>
                <a:gd name="T44" fmla="*/ 50 w 259"/>
                <a:gd name="T45" fmla="*/ 4 h 85"/>
                <a:gd name="T46" fmla="*/ 39 w 259"/>
                <a:gd name="T47" fmla="*/ 0 h 85"/>
                <a:gd name="T48" fmla="*/ 27 w 259"/>
                <a:gd name="T49" fmla="*/ 0 h 85"/>
                <a:gd name="T50" fmla="*/ 16 w 259"/>
                <a:gd name="T51" fmla="*/ 4 h 85"/>
                <a:gd name="T52" fmla="*/ 8 w 259"/>
                <a:gd name="T53" fmla="*/ 12 h 85"/>
                <a:gd name="T54" fmla="*/ 0 w 259"/>
                <a:gd name="T55" fmla="*/ 23 h 85"/>
                <a:gd name="T56" fmla="*/ 0 w 259"/>
                <a:gd name="T57" fmla="*/ 35 h 85"/>
                <a:gd name="T58" fmla="*/ 8 w 259"/>
                <a:gd name="T59" fmla="*/ 47 h 85"/>
                <a:gd name="T60" fmla="*/ 16 w 259"/>
                <a:gd name="T61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9" h="85">
                  <a:moveTo>
                    <a:pt x="16" y="54"/>
                  </a:moveTo>
                  <a:lnTo>
                    <a:pt x="39" y="66"/>
                  </a:lnTo>
                  <a:lnTo>
                    <a:pt x="66" y="77"/>
                  </a:lnTo>
                  <a:lnTo>
                    <a:pt x="97" y="81"/>
                  </a:lnTo>
                  <a:lnTo>
                    <a:pt x="131" y="85"/>
                  </a:lnTo>
                  <a:lnTo>
                    <a:pt x="162" y="81"/>
                  </a:lnTo>
                  <a:lnTo>
                    <a:pt x="193" y="77"/>
                  </a:lnTo>
                  <a:lnTo>
                    <a:pt x="224" y="66"/>
                  </a:lnTo>
                  <a:lnTo>
                    <a:pt x="247" y="54"/>
                  </a:lnTo>
                  <a:lnTo>
                    <a:pt x="255" y="47"/>
                  </a:lnTo>
                  <a:lnTo>
                    <a:pt x="259" y="35"/>
                  </a:lnTo>
                  <a:lnTo>
                    <a:pt x="259" y="23"/>
                  </a:lnTo>
                  <a:lnTo>
                    <a:pt x="255" y="12"/>
                  </a:lnTo>
                  <a:lnTo>
                    <a:pt x="247" y="4"/>
                  </a:lnTo>
                  <a:lnTo>
                    <a:pt x="236" y="0"/>
                  </a:lnTo>
                  <a:lnTo>
                    <a:pt x="224" y="0"/>
                  </a:lnTo>
                  <a:lnTo>
                    <a:pt x="212" y="4"/>
                  </a:lnTo>
                  <a:lnTo>
                    <a:pt x="197" y="12"/>
                  </a:lnTo>
                  <a:lnTo>
                    <a:pt x="178" y="16"/>
                  </a:lnTo>
                  <a:lnTo>
                    <a:pt x="131" y="23"/>
                  </a:lnTo>
                  <a:lnTo>
                    <a:pt x="85" y="16"/>
                  </a:lnTo>
                  <a:lnTo>
                    <a:pt x="66" y="12"/>
                  </a:lnTo>
                  <a:lnTo>
                    <a:pt x="50" y="4"/>
                  </a:lnTo>
                  <a:lnTo>
                    <a:pt x="39" y="0"/>
                  </a:lnTo>
                  <a:lnTo>
                    <a:pt x="27" y="0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23"/>
                  </a:lnTo>
                  <a:lnTo>
                    <a:pt x="0" y="35"/>
                  </a:lnTo>
                  <a:lnTo>
                    <a:pt x="8" y="47"/>
                  </a:lnTo>
                  <a:lnTo>
                    <a:pt x="1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165">
              <a:extLst>
                <a:ext uri="{FF2B5EF4-FFF2-40B4-BE49-F238E27FC236}">
                  <a16:creationId xmlns:a16="http://schemas.microsoft.com/office/drawing/2014/main" id="{86AB9BEC-A280-4021-9C9B-73E561A6BC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503487" cy="3016250"/>
            </a:xfrm>
            <a:custGeom>
              <a:avLst/>
              <a:gdLst>
                <a:gd name="T0" fmla="*/ 1195 w 1577"/>
                <a:gd name="T1" fmla="*/ 981 h 1900"/>
                <a:gd name="T2" fmla="*/ 1315 w 1577"/>
                <a:gd name="T3" fmla="*/ 292 h 1900"/>
                <a:gd name="T4" fmla="*/ 1087 w 1577"/>
                <a:gd name="T5" fmla="*/ 65 h 1900"/>
                <a:gd name="T6" fmla="*/ 860 w 1577"/>
                <a:gd name="T7" fmla="*/ 7 h 1900"/>
                <a:gd name="T8" fmla="*/ 802 w 1577"/>
                <a:gd name="T9" fmla="*/ 0 h 1900"/>
                <a:gd name="T10" fmla="*/ 733 w 1577"/>
                <a:gd name="T11" fmla="*/ 4 h 1900"/>
                <a:gd name="T12" fmla="*/ 540 w 1577"/>
                <a:gd name="T13" fmla="*/ 69 h 1900"/>
                <a:gd name="T14" fmla="*/ 270 w 1577"/>
                <a:gd name="T15" fmla="*/ 246 h 1900"/>
                <a:gd name="T16" fmla="*/ 374 w 1577"/>
                <a:gd name="T17" fmla="*/ 946 h 1900"/>
                <a:gd name="T18" fmla="*/ 135 w 1577"/>
                <a:gd name="T19" fmla="*/ 1342 h 1900"/>
                <a:gd name="T20" fmla="*/ 0 w 1577"/>
                <a:gd name="T21" fmla="*/ 1769 h 1900"/>
                <a:gd name="T22" fmla="*/ 131 w 1577"/>
                <a:gd name="T23" fmla="*/ 1900 h 1900"/>
                <a:gd name="T24" fmla="*/ 1573 w 1577"/>
                <a:gd name="T25" fmla="*/ 1796 h 1900"/>
                <a:gd name="T26" fmla="*/ 1473 w 1577"/>
                <a:gd name="T27" fmla="*/ 1354 h 1900"/>
                <a:gd name="T28" fmla="*/ 1153 w 1577"/>
                <a:gd name="T29" fmla="*/ 554 h 1900"/>
                <a:gd name="T30" fmla="*/ 355 w 1577"/>
                <a:gd name="T31" fmla="*/ 200 h 1900"/>
                <a:gd name="T32" fmla="*/ 532 w 1577"/>
                <a:gd name="T33" fmla="*/ 150 h 1900"/>
                <a:gd name="T34" fmla="*/ 613 w 1577"/>
                <a:gd name="T35" fmla="*/ 142 h 1900"/>
                <a:gd name="T36" fmla="*/ 752 w 1577"/>
                <a:gd name="T37" fmla="*/ 61 h 1900"/>
                <a:gd name="T38" fmla="*/ 814 w 1577"/>
                <a:gd name="T39" fmla="*/ 61 h 1900"/>
                <a:gd name="T40" fmla="*/ 937 w 1577"/>
                <a:gd name="T41" fmla="*/ 115 h 1900"/>
                <a:gd name="T42" fmla="*/ 1045 w 1577"/>
                <a:gd name="T43" fmla="*/ 184 h 1900"/>
                <a:gd name="T44" fmla="*/ 1149 w 1577"/>
                <a:gd name="T45" fmla="*/ 138 h 1900"/>
                <a:gd name="T46" fmla="*/ 1234 w 1577"/>
                <a:gd name="T47" fmla="*/ 365 h 1900"/>
                <a:gd name="T48" fmla="*/ 424 w 1577"/>
                <a:gd name="T49" fmla="*/ 650 h 1900"/>
                <a:gd name="T50" fmla="*/ 841 w 1577"/>
                <a:gd name="T51" fmla="*/ 1173 h 1900"/>
                <a:gd name="T52" fmla="*/ 424 w 1577"/>
                <a:gd name="T53" fmla="*/ 877 h 1900"/>
                <a:gd name="T54" fmla="*/ 744 w 1577"/>
                <a:gd name="T55" fmla="*/ 1458 h 1900"/>
                <a:gd name="T56" fmla="*/ 602 w 1577"/>
                <a:gd name="T57" fmla="*/ 1508 h 1900"/>
                <a:gd name="T58" fmla="*/ 694 w 1577"/>
                <a:gd name="T59" fmla="*/ 1331 h 1900"/>
                <a:gd name="T60" fmla="*/ 559 w 1577"/>
                <a:gd name="T61" fmla="*/ 1261 h 1900"/>
                <a:gd name="T62" fmla="*/ 856 w 1577"/>
                <a:gd name="T63" fmla="*/ 1234 h 1900"/>
                <a:gd name="T64" fmla="*/ 898 w 1577"/>
                <a:gd name="T65" fmla="*/ 1261 h 1900"/>
                <a:gd name="T66" fmla="*/ 617 w 1577"/>
                <a:gd name="T67" fmla="*/ 1231 h 1900"/>
                <a:gd name="T68" fmla="*/ 883 w 1577"/>
                <a:gd name="T69" fmla="*/ 1331 h 1900"/>
                <a:gd name="T70" fmla="*/ 945 w 1577"/>
                <a:gd name="T71" fmla="*/ 1377 h 1900"/>
                <a:gd name="T72" fmla="*/ 837 w 1577"/>
                <a:gd name="T73" fmla="*/ 1458 h 1900"/>
                <a:gd name="T74" fmla="*/ 975 w 1577"/>
                <a:gd name="T75" fmla="*/ 1508 h 1900"/>
                <a:gd name="T76" fmla="*/ 590 w 1577"/>
                <a:gd name="T77" fmla="*/ 1800 h 1900"/>
                <a:gd name="T78" fmla="*/ 659 w 1577"/>
                <a:gd name="T79" fmla="*/ 1800 h 1900"/>
                <a:gd name="T80" fmla="*/ 929 w 1577"/>
                <a:gd name="T81" fmla="*/ 1827 h 1900"/>
                <a:gd name="T82" fmla="*/ 979 w 1577"/>
                <a:gd name="T83" fmla="*/ 1777 h 1900"/>
                <a:gd name="T84" fmla="*/ 1515 w 1577"/>
                <a:gd name="T85" fmla="*/ 1769 h 1900"/>
                <a:gd name="T86" fmla="*/ 1303 w 1577"/>
                <a:gd name="T87" fmla="*/ 1715 h 1900"/>
                <a:gd name="T88" fmla="*/ 1045 w 1577"/>
                <a:gd name="T89" fmla="*/ 1838 h 1900"/>
                <a:gd name="T90" fmla="*/ 933 w 1577"/>
                <a:gd name="T91" fmla="*/ 1708 h 1900"/>
                <a:gd name="T92" fmla="*/ 721 w 1577"/>
                <a:gd name="T93" fmla="*/ 1800 h 1900"/>
                <a:gd name="T94" fmla="*/ 586 w 1577"/>
                <a:gd name="T95" fmla="*/ 1712 h 1900"/>
                <a:gd name="T96" fmla="*/ 324 w 1577"/>
                <a:gd name="T97" fmla="*/ 1723 h 1900"/>
                <a:gd name="T98" fmla="*/ 266 w 1577"/>
                <a:gd name="T99" fmla="*/ 1838 h 1900"/>
                <a:gd name="T100" fmla="*/ 89 w 1577"/>
                <a:gd name="T101" fmla="*/ 1450 h 1900"/>
                <a:gd name="T102" fmla="*/ 559 w 1577"/>
                <a:gd name="T103" fmla="*/ 1461 h 1900"/>
                <a:gd name="T104" fmla="*/ 671 w 1577"/>
                <a:gd name="T105" fmla="*/ 1611 h 1900"/>
                <a:gd name="T106" fmla="*/ 910 w 1577"/>
                <a:gd name="T107" fmla="*/ 1611 h 1900"/>
                <a:gd name="T108" fmla="*/ 1022 w 1577"/>
                <a:gd name="T109" fmla="*/ 1461 h 1900"/>
                <a:gd name="T110" fmla="*/ 1492 w 1577"/>
                <a:gd name="T111" fmla="*/ 1450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7" h="1900">
                  <a:moveTo>
                    <a:pt x="1442" y="1342"/>
                  </a:moveTo>
                  <a:lnTo>
                    <a:pt x="1083" y="1223"/>
                  </a:lnTo>
                  <a:lnTo>
                    <a:pt x="1083" y="1108"/>
                  </a:lnTo>
                  <a:lnTo>
                    <a:pt x="1091" y="1108"/>
                  </a:lnTo>
                  <a:lnTo>
                    <a:pt x="1118" y="1088"/>
                  </a:lnTo>
                  <a:lnTo>
                    <a:pt x="1141" y="1065"/>
                  </a:lnTo>
                  <a:lnTo>
                    <a:pt x="1180" y="1011"/>
                  </a:lnTo>
                  <a:lnTo>
                    <a:pt x="1195" y="981"/>
                  </a:lnTo>
                  <a:lnTo>
                    <a:pt x="1207" y="946"/>
                  </a:lnTo>
                  <a:lnTo>
                    <a:pt x="1214" y="911"/>
                  </a:lnTo>
                  <a:lnTo>
                    <a:pt x="1214" y="877"/>
                  </a:lnTo>
                  <a:lnTo>
                    <a:pt x="1214" y="481"/>
                  </a:lnTo>
                  <a:lnTo>
                    <a:pt x="1257" y="442"/>
                  </a:lnTo>
                  <a:lnTo>
                    <a:pt x="1288" y="400"/>
                  </a:lnTo>
                  <a:lnTo>
                    <a:pt x="1307" y="346"/>
                  </a:lnTo>
                  <a:lnTo>
                    <a:pt x="1315" y="292"/>
                  </a:lnTo>
                  <a:lnTo>
                    <a:pt x="1311" y="246"/>
                  </a:lnTo>
                  <a:lnTo>
                    <a:pt x="1295" y="204"/>
                  </a:lnTo>
                  <a:lnTo>
                    <a:pt x="1276" y="165"/>
                  </a:lnTo>
                  <a:lnTo>
                    <a:pt x="1245" y="130"/>
                  </a:lnTo>
                  <a:lnTo>
                    <a:pt x="1214" y="104"/>
                  </a:lnTo>
                  <a:lnTo>
                    <a:pt x="1176" y="80"/>
                  </a:lnTo>
                  <a:lnTo>
                    <a:pt x="1134" y="69"/>
                  </a:lnTo>
                  <a:lnTo>
                    <a:pt x="1087" y="65"/>
                  </a:lnTo>
                  <a:lnTo>
                    <a:pt x="1041" y="69"/>
                  </a:lnTo>
                  <a:lnTo>
                    <a:pt x="995" y="84"/>
                  </a:lnTo>
                  <a:lnTo>
                    <a:pt x="941" y="38"/>
                  </a:lnTo>
                  <a:lnTo>
                    <a:pt x="906" y="23"/>
                  </a:lnTo>
                  <a:lnTo>
                    <a:pt x="875" y="11"/>
                  </a:lnTo>
                  <a:lnTo>
                    <a:pt x="875" y="11"/>
                  </a:lnTo>
                  <a:lnTo>
                    <a:pt x="860" y="7"/>
                  </a:lnTo>
                  <a:lnTo>
                    <a:pt x="860" y="7"/>
                  </a:lnTo>
                  <a:lnTo>
                    <a:pt x="848" y="4"/>
                  </a:lnTo>
                  <a:lnTo>
                    <a:pt x="844" y="4"/>
                  </a:lnTo>
                  <a:lnTo>
                    <a:pt x="833" y="4"/>
                  </a:lnTo>
                  <a:lnTo>
                    <a:pt x="833" y="0"/>
                  </a:lnTo>
                  <a:lnTo>
                    <a:pt x="817" y="0"/>
                  </a:lnTo>
                  <a:lnTo>
                    <a:pt x="817" y="0"/>
                  </a:lnTo>
                  <a:lnTo>
                    <a:pt x="806" y="0"/>
                  </a:lnTo>
                  <a:lnTo>
                    <a:pt x="802" y="0"/>
                  </a:lnTo>
                  <a:lnTo>
                    <a:pt x="790" y="0"/>
                  </a:lnTo>
                  <a:lnTo>
                    <a:pt x="775" y="0"/>
                  </a:lnTo>
                  <a:lnTo>
                    <a:pt x="775" y="0"/>
                  </a:lnTo>
                  <a:lnTo>
                    <a:pt x="763" y="0"/>
                  </a:lnTo>
                  <a:lnTo>
                    <a:pt x="760" y="0"/>
                  </a:lnTo>
                  <a:lnTo>
                    <a:pt x="748" y="0"/>
                  </a:lnTo>
                  <a:lnTo>
                    <a:pt x="744" y="4"/>
                  </a:lnTo>
                  <a:lnTo>
                    <a:pt x="733" y="4"/>
                  </a:lnTo>
                  <a:lnTo>
                    <a:pt x="733" y="4"/>
                  </a:lnTo>
                  <a:lnTo>
                    <a:pt x="717" y="7"/>
                  </a:lnTo>
                  <a:lnTo>
                    <a:pt x="717" y="7"/>
                  </a:lnTo>
                  <a:lnTo>
                    <a:pt x="682" y="19"/>
                  </a:lnTo>
                  <a:lnTo>
                    <a:pt x="648" y="34"/>
                  </a:lnTo>
                  <a:lnTo>
                    <a:pt x="613" y="57"/>
                  </a:lnTo>
                  <a:lnTo>
                    <a:pt x="582" y="84"/>
                  </a:lnTo>
                  <a:lnTo>
                    <a:pt x="540" y="69"/>
                  </a:lnTo>
                  <a:lnTo>
                    <a:pt x="494" y="65"/>
                  </a:lnTo>
                  <a:lnTo>
                    <a:pt x="447" y="69"/>
                  </a:lnTo>
                  <a:lnTo>
                    <a:pt x="405" y="80"/>
                  </a:lnTo>
                  <a:lnTo>
                    <a:pt x="366" y="104"/>
                  </a:lnTo>
                  <a:lnTo>
                    <a:pt x="332" y="130"/>
                  </a:lnTo>
                  <a:lnTo>
                    <a:pt x="305" y="165"/>
                  </a:lnTo>
                  <a:lnTo>
                    <a:pt x="285" y="204"/>
                  </a:lnTo>
                  <a:lnTo>
                    <a:pt x="270" y="246"/>
                  </a:lnTo>
                  <a:lnTo>
                    <a:pt x="266" y="292"/>
                  </a:lnTo>
                  <a:lnTo>
                    <a:pt x="274" y="346"/>
                  </a:lnTo>
                  <a:lnTo>
                    <a:pt x="293" y="400"/>
                  </a:lnTo>
                  <a:lnTo>
                    <a:pt x="324" y="442"/>
                  </a:lnTo>
                  <a:lnTo>
                    <a:pt x="363" y="481"/>
                  </a:lnTo>
                  <a:lnTo>
                    <a:pt x="363" y="877"/>
                  </a:lnTo>
                  <a:lnTo>
                    <a:pt x="366" y="911"/>
                  </a:lnTo>
                  <a:lnTo>
                    <a:pt x="374" y="946"/>
                  </a:lnTo>
                  <a:lnTo>
                    <a:pt x="382" y="981"/>
                  </a:lnTo>
                  <a:lnTo>
                    <a:pt x="397" y="1011"/>
                  </a:lnTo>
                  <a:lnTo>
                    <a:pt x="436" y="1065"/>
                  </a:lnTo>
                  <a:lnTo>
                    <a:pt x="463" y="1088"/>
                  </a:lnTo>
                  <a:lnTo>
                    <a:pt x="490" y="1108"/>
                  </a:lnTo>
                  <a:lnTo>
                    <a:pt x="497" y="1108"/>
                  </a:lnTo>
                  <a:lnTo>
                    <a:pt x="497" y="1223"/>
                  </a:lnTo>
                  <a:lnTo>
                    <a:pt x="135" y="1342"/>
                  </a:lnTo>
                  <a:lnTo>
                    <a:pt x="108" y="1354"/>
                  </a:lnTo>
                  <a:lnTo>
                    <a:pt x="81" y="1369"/>
                  </a:lnTo>
                  <a:lnTo>
                    <a:pt x="39" y="1411"/>
                  </a:lnTo>
                  <a:lnTo>
                    <a:pt x="23" y="1438"/>
                  </a:lnTo>
                  <a:lnTo>
                    <a:pt x="12" y="1465"/>
                  </a:lnTo>
                  <a:lnTo>
                    <a:pt x="4" y="1496"/>
                  </a:lnTo>
                  <a:lnTo>
                    <a:pt x="0" y="1527"/>
                  </a:lnTo>
                  <a:lnTo>
                    <a:pt x="0" y="1769"/>
                  </a:lnTo>
                  <a:lnTo>
                    <a:pt x="4" y="1796"/>
                  </a:lnTo>
                  <a:lnTo>
                    <a:pt x="12" y="1819"/>
                  </a:lnTo>
                  <a:lnTo>
                    <a:pt x="23" y="1842"/>
                  </a:lnTo>
                  <a:lnTo>
                    <a:pt x="39" y="1862"/>
                  </a:lnTo>
                  <a:lnTo>
                    <a:pt x="58" y="1877"/>
                  </a:lnTo>
                  <a:lnTo>
                    <a:pt x="81" y="1888"/>
                  </a:lnTo>
                  <a:lnTo>
                    <a:pt x="104" y="1896"/>
                  </a:lnTo>
                  <a:lnTo>
                    <a:pt x="131" y="1900"/>
                  </a:lnTo>
                  <a:lnTo>
                    <a:pt x="1446" y="1900"/>
                  </a:lnTo>
                  <a:lnTo>
                    <a:pt x="1473" y="1896"/>
                  </a:lnTo>
                  <a:lnTo>
                    <a:pt x="1500" y="1888"/>
                  </a:lnTo>
                  <a:lnTo>
                    <a:pt x="1519" y="1877"/>
                  </a:lnTo>
                  <a:lnTo>
                    <a:pt x="1538" y="1862"/>
                  </a:lnTo>
                  <a:lnTo>
                    <a:pt x="1554" y="1842"/>
                  </a:lnTo>
                  <a:lnTo>
                    <a:pt x="1565" y="1819"/>
                  </a:lnTo>
                  <a:lnTo>
                    <a:pt x="1573" y="1796"/>
                  </a:lnTo>
                  <a:lnTo>
                    <a:pt x="1577" y="1769"/>
                  </a:lnTo>
                  <a:lnTo>
                    <a:pt x="1577" y="1527"/>
                  </a:lnTo>
                  <a:lnTo>
                    <a:pt x="1573" y="1496"/>
                  </a:lnTo>
                  <a:lnTo>
                    <a:pt x="1569" y="1465"/>
                  </a:lnTo>
                  <a:lnTo>
                    <a:pt x="1558" y="1438"/>
                  </a:lnTo>
                  <a:lnTo>
                    <a:pt x="1542" y="1411"/>
                  </a:lnTo>
                  <a:lnTo>
                    <a:pt x="1500" y="1369"/>
                  </a:lnTo>
                  <a:lnTo>
                    <a:pt x="1473" y="1354"/>
                  </a:lnTo>
                  <a:lnTo>
                    <a:pt x="1442" y="1342"/>
                  </a:lnTo>
                  <a:lnTo>
                    <a:pt x="1442" y="1342"/>
                  </a:lnTo>
                  <a:close/>
                  <a:moveTo>
                    <a:pt x="1153" y="554"/>
                  </a:moveTo>
                  <a:lnTo>
                    <a:pt x="1153" y="588"/>
                  </a:lnTo>
                  <a:lnTo>
                    <a:pt x="424" y="588"/>
                  </a:lnTo>
                  <a:lnTo>
                    <a:pt x="424" y="488"/>
                  </a:lnTo>
                  <a:lnTo>
                    <a:pt x="1153" y="488"/>
                  </a:lnTo>
                  <a:lnTo>
                    <a:pt x="1153" y="554"/>
                  </a:lnTo>
                  <a:close/>
                  <a:moveTo>
                    <a:pt x="393" y="427"/>
                  </a:moveTo>
                  <a:lnTo>
                    <a:pt x="366" y="400"/>
                  </a:lnTo>
                  <a:lnTo>
                    <a:pt x="343" y="365"/>
                  </a:lnTo>
                  <a:lnTo>
                    <a:pt x="332" y="330"/>
                  </a:lnTo>
                  <a:lnTo>
                    <a:pt x="328" y="292"/>
                  </a:lnTo>
                  <a:lnTo>
                    <a:pt x="332" y="257"/>
                  </a:lnTo>
                  <a:lnTo>
                    <a:pt x="339" y="227"/>
                  </a:lnTo>
                  <a:lnTo>
                    <a:pt x="355" y="200"/>
                  </a:lnTo>
                  <a:lnTo>
                    <a:pt x="378" y="173"/>
                  </a:lnTo>
                  <a:lnTo>
                    <a:pt x="401" y="154"/>
                  </a:lnTo>
                  <a:lnTo>
                    <a:pt x="428" y="138"/>
                  </a:lnTo>
                  <a:lnTo>
                    <a:pt x="459" y="130"/>
                  </a:lnTo>
                  <a:lnTo>
                    <a:pt x="494" y="127"/>
                  </a:lnTo>
                  <a:lnTo>
                    <a:pt x="517" y="127"/>
                  </a:lnTo>
                  <a:lnTo>
                    <a:pt x="544" y="134"/>
                  </a:lnTo>
                  <a:lnTo>
                    <a:pt x="532" y="150"/>
                  </a:lnTo>
                  <a:lnTo>
                    <a:pt x="528" y="161"/>
                  </a:lnTo>
                  <a:lnTo>
                    <a:pt x="528" y="173"/>
                  </a:lnTo>
                  <a:lnTo>
                    <a:pt x="536" y="184"/>
                  </a:lnTo>
                  <a:lnTo>
                    <a:pt x="544" y="192"/>
                  </a:lnTo>
                  <a:lnTo>
                    <a:pt x="559" y="196"/>
                  </a:lnTo>
                  <a:lnTo>
                    <a:pt x="575" y="192"/>
                  </a:lnTo>
                  <a:lnTo>
                    <a:pt x="586" y="180"/>
                  </a:lnTo>
                  <a:lnTo>
                    <a:pt x="613" y="142"/>
                  </a:lnTo>
                  <a:lnTo>
                    <a:pt x="613" y="142"/>
                  </a:lnTo>
                  <a:lnTo>
                    <a:pt x="640" y="115"/>
                  </a:lnTo>
                  <a:lnTo>
                    <a:pt x="671" y="92"/>
                  </a:lnTo>
                  <a:lnTo>
                    <a:pt x="706" y="77"/>
                  </a:lnTo>
                  <a:lnTo>
                    <a:pt x="740" y="65"/>
                  </a:lnTo>
                  <a:lnTo>
                    <a:pt x="740" y="65"/>
                  </a:lnTo>
                  <a:lnTo>
                    <a:pt x="752" y="61"/>
                  </a:lnTo>
                  <a:lnTo>
                    <a:pt x="752" y="61"/>
                  </a:lnTo>
                  <a:lnTo>
                    <a:pt x="763" y="61"/>
                  </a:lnTo>
                  <a:lnTo>
                    <a:pt x="763" y="61"/>
                  </a:lnTo>
                  <a:lnTo>
                    <a:pt x="775" y="61"/>
                  </a:lnTo>
                  <a:lnTo>
                    <a:pt x="779" y="61"/>
                  </a:lnTo>
                  <a:lnTo>
                    <a:pt x="790" y="61"/>
                  </a:lnTo>
                  <a:lnTo>
                    <a:pt x="802" y="61"/>
                  </a:lnTo>
                  <a:lnTo>
                    <a:pt x="802" y="61"/>
                  </a:lnTo>
                  <a:lnTo>
                    <a:pt x="814" y="61"/>
                  </a:lnTo>
                  <a:lnTo>
                    <a:pt x="817" y="61"/>
                  </a:lnTo>
                  <a:lnTo>
                    <a:pt x="825" y="61"/>
                  </a:lnTo>
                  <a:lnTo>
                    <a:pt x="829" y="61"/>
                  </a:lnTo>
                  <a:lnTo>
                    <a:pt x="841" y="65"/>
                  </a:lnTo>
                  <a:lnTo>
                    <a:pt x="841" y="65"/>
                  </a:lnTo>
                  <a:lnTo>
                    <a:pt x="875" y="77"/>
                  </a:lnTo>
                  <a:lnTo>
                    <a:pt x="910" y="92"/>
                  </a:lnTo>
                  <a:lnTo>
                    <a:pt x="937" y="115"/>
                  </a:lnTo>
                  <a:lnTo>
                    <a:pt x="964" y="142"/>
                  </a:lnTo>
                  <a:lnTo>
                    <a:pt x="968" y="142"/>
                  </a:lnTo>
                  <a:lnTo>
                    <a:pt x="995" y="180"/>
                  </a:lnTo>
                  <a:lnTo>
                    <a:pt x="1002" y="188"/>
                  </a:lnTo>
                  <a:lnTo>
                    <a:pt x="1010" y="196"/>
                  </a:lnTo>
                  <a:lnTo>
                    <a:pt x="1022" y="196"/>
                  </a:lnTo>
                  <a:lnTo>
                    <a:pt x="1033" y="192"/>
                  </a:lnTo>
                  <a:lnTo>
                    <a:pt x="1045" y="184"/>
                  </a:lnTo>
                  <a:lnTo>
                    <a:pt x="1049" y="173"/>
                  </a:lnTo>
                  <a:lnTo>
                    <a:pt x="1053" y="161"/>
                  </a:lnTo>
                  <a:lnTo>
                    <a:pt x="1049" y="150"/>
                  </a:lnTo>
                  <a:lnTo>
                    <a:pt x="1037" y="134"/>
                  </a:lnTo>
                  <a:lnTo>
                    <a:pt x="1060" y="127"/>
                  </a:lnTo>
                  <a:lnTo>
                    <a:pt x="1087" y="127"/>
                  </a:lnTo>
                  <a:lnTo>
                    <a:pt x="1118" y="130"/>
                  </a:lnTo>
                  <a:lnTo>
                    <a:pt x="1149" y="138"/>
                  </a:lnTo>
                  <a:lnTo>
                    <a:pt x="1180" y="154"/>
                  </a:lnTo>
                  <a:lnTo>
                    <a:pt x="1203" y="173"/>
                  </a:lnTo>
                  <a:lnTo>
                    <a:pt x="1222" y="200"/>
                  </a:lnTo>
                  <a:lnTo>
                    <a:pt x="1238" y="227"/>
                  </a:lnTo>
                  <a:lnTo>
                    <a:pt x="1249" y="257"/>
                  </a:lnTo>
                  <a:lnTo>
                    <a:pt x="1253" y="292"/>
                  </a:lnTo>
                  <a:lnTo>
                    <a:pt x="1249" y="330"/>
                  </a:lnTo>
                  <a:lnTo>
                    <a:pt x="1234" y="365"/>
                  </a:lnTo>
                  <a:lnTo>
                    <a:pt x="1214" y="400"/>
                  </a:lnTo>
                  <a:lnTo>
                    <a:pt x="1184" y="427"/>
                  </a:lnTo>
                  <a:lnTo>
                    <a:pt x="1184" y="427"/>
                  </a:lnTo>
                  <a:lnTo>
                    <a:pt x="393" y="427"/>
                  </a:lnTo>
                  <a:lnTo>
                    <a:pt x="393" y="427"/>
                  </a:lnTo>
                  <a:lnTo>
                    <a:pt x="393" y="427"/>
                  </a:lnTo>
                  <a:close/>
                  <a:moveTo>
                    <a:pt x="424" y="877"/>
                  </a:moveTo>
                  <a:lnTo>
                    <a:pt x="424" y="650"/>
                  </a:lnTo>
                  <a:lnTo>
                    <a:pt x="1153" y="650"/>
                  </a:lnTo>
                  <a:lnTo>
                    <a:pt x="1153" y="877"/>
                  </a:lnTo>
                  <a:lnTo>
                    <a:pt x="1145" y="931"/>
                  </a:lnTo>
                  <a:lnTo>
                    <a:pt x="1130" y="981"/>
                  </a:lnTo>
                  <a:lnTo>
                    <a:pt x="1099" y="1023"/>
                  </a:lnTo>
                  <a:lnTo>
                    <a:pt x="1056" y="1054"/>
                  </a:lnTo>
                  <a:lnTo>
                    <a:pt x="887" y="1154"/>
                  </a:lnTo>
                  <a:lnTo>
                    <a:pt x="841" y="1173"/>
                  </a:lnTo>
                  <a:lnTo>
                    <a:pt x="790" y="1181"/>
                  </a:lnTo>
                  <a:lnTo>
                    <a:pt x="740" y="1173"/>
                  </a:lnTo>
                  <a:lnTo>
                    <a:pt x="690" y="1154"/>
                  </a:lnTo>
                  <a:lnTo>
                    <a:pt x="521" y="1054"/>
                  </a:lnTo>
                  <a:lnTo>
                    <a:pt x="482" y="1023"/>
                  </a:lnTo>
                  <a:lnTo>
                    <a:pt x="451" y="981"/>
                  </a:lnTo>
                  <a:lnTo>
                    <a:pt x="432" y="931"/>
                  </a:lnTo>
                  <a:lnTo>
                    <a:pt x="424" y="877"/>
                  </a:lnTo>
                  <a:lnTo>
                    <a:pt x="424" y="877"/>
                  </a:lnTo>
                  <a:close/>
                  <a:moveTo>
                    <a:pt x="644" y="1450"/>
                  </a:moveTo>
                  <a:lnTo>
                    <a:pt x="667" y="1431"/>
                  </a:lnTo>
                  <a:lnTo>
                    <a:pt x="698" y="1411"/>
                  </a:lnTo>
                  <a:lnTo>
                    <a:pt x="729" y="1404"/>
                  </a:lnTo>
                  <a:lnTo>
                    <a:pt x="760" y="1396"/>
                  </a:lnTo>
                  <a:lnTo>
                    <a:pt x="756" y="1427"/>
                  </a:lnTo>
                  <a:lnTo>
                    <a:pt x="744" y="1458"/>
                  </a:lnTo>
                  <a:lnTo>
                    <a:pt x="729" y="1488"/>
                  </a:lnTo>
                  <a:lnTo>
                    <a:pt x="706" y="1515"/>
                  </a:lnTo>
                  <a:lnTo>
                    <a:pt x="679" y="1535"/>
                  </a:lnTo>
                  <a:lnTo>
                    <a:pt x="648" y="1554"/>
                  </a:lnTo>
                  <a:lnTo>
                    <a:pt x="621" y="1565"/>
                  </a:lnTo>
                  <a:lnTo>
                    <a:pt x="590" y="1569"/>
                  </a:lnTo>
                  <a:lnTo>
                    <a:pt x="594" y="1538"/>
                  </a:lnTo>
                  <a:lnTo>
                    <a:pt x="602" y="1508"/>
                  </a:lnTo>
                  <a:lnTo>
                    <a:pt x="621" y="1477"/>
                  </a:lnTo>
                  <a:lnTo>
                    <a:pt x="644" y="1450"/>
                  </a:lnTo>
                  <a:lnTo>
                    <a:pt x="644" y="1450"/>
                  </a:lnTo>
                  <a:close/>
                  <a:moveTo>
                    <a:pt x="559" y="1261"/>
                  </a:moveTo>
                  <a:lnTo>
                    <a:pt x="586" y="1285"/>
                  </a:lnTo>
                  <a:lnTo>
                    <a:pt x="617" y="1304"/>
                  </a:lnTo>
                  <a:lnTo>
                    <a:pt x="655" y="1319"/>
                  </a:lnTo>
                  <a:lnTo>
                    <a:pt x="694" y="1331"/>
                  </a:lnTo>
                  <a:lnTo>
                    <a:pt x="740" y="1338"/>
                  </a:lnTo>
                  <a:lnTo>
                    <a:pt x="686" y="1350"/>
                  </a:lnTo>
                  <a:lnTo>
                    <a:pt x="636" y="1377"/>
                  </a:lnTo>
                  <a:lnTo>
                    <a:pt x="609" y="1358"/>
                  </a:lnTo>
                  <a:lnTo>
                    <a:pt x="586" y="1335"/>
                  </a:lnTo>
                  <a:lnTo>
                    <a:pt x="567" y="1304"/>
                  </a:lnTo>
                  <a:lnTo>
                    <a:pt x="559" y="1261"/>
                  </a:lnTo>
                  <a:lnTo>
                    <a:pt x="559" y="1261"/>
                  </a:lnTo>
                  <a:close/>
                  <a:moveTo>
                    <a:pt x="563" y="1146"/>
                  </a:moveTo>
                  <a:lnTo>
                    <a:pt x="659" y="1208"/>
                  </a:lnTo>
                  <a:lnTo>
                    <a:pt x="690" y="1223"/>
                  </a:lnTo>
                  <a:lnTo>
                    <a:pt x="721" y="1234"/>
                  </a:lnTo>
                  <a:lnTo>
                    <a:pt x="756" y="1238"/>
                  </a:lnTo>
                  <a:lnTo>
                    <a:pt x="790" y="1242"/>
                  </a:lnTo>
                  <a:lnTo>
                    <a:pt x="825" y="1238"/>
                  </a:lnTo>
                  <a:lnTo>
                    <a:pt x="856" y="1234"/>
                  </a:lnTo>
                  <a:lnTo>
                    <a:pt x="891" y="1223"/>
                  </a:lnTo>
                  <a:lnTo>
                    <a:pt x="918" y="1208"/>
                  </a:lnTo>
                  <a:lnTo>
                    <a:pt x="1018" y="1146"/>
                  </a:lnTo>
                  <a:lnTo>
                    <a:pt x="1006" y="1181"/>
                  </a:lnTo>
                  <a:lnTo>
                    <a:pt x="987" y="1208"/>
                  </a:lnTo>
                  <a:lnTo>
                    <a:pt x="960" y="1231"/>
                  </a:lnTo>
                  <a:lnTo>
                    <a:pt x="933" y="1250"/>
                  </a:lnTo>
                  <a:lnTo>
                    <a:pt x="898" y="1261"/>
                  </a:lnTo>
                  <a:lnTo>
                    <a:pt x="864" y="1273"/>
                  </a:lnTo>
                  <a:lnTo>
                    <a:pt x="825" y="1277"/>
                  </a:lnTo>
                  <a:lnTo>
                    <a:pt x="790" y="1277"/>
                  </a:lnTo>
                  <a:lnTo>
                    <a:pt x="752" y="1277"/>
                  </a:lnTo>
                  <a:lnTo>
                    <a:pt x="717" y="1273"/>
                  </a:lnTo>
                  <a:lnTo>
                    <a:pt x="682" y="1261"/>
                  </a:lnTo>
                  <a:lnTo>
                    <a:pt x="648" y="1250"/>
                  </a:lnTo>
                  <a:lnTo>
                    <a:pt x="617" y="1231"/>
                  </a:lnTo>
                  <a:lnTo>
                    <a:pt x="594" y="1208"/>
                  </a:lnTo>
                  <a:lnTo>
                    <a:pt x="575" y="1181"/>
                  </a:lnTo>
                  <a:lnTo>
                    <a:pt x="563" y="1146"/>
                  </a:lnTo>
                  <a:lnTo>
                    <a:pt x="563" y="1146"/>
                  </a:lnTo>
                  <a:close/>
                  <a:moveTo>
                    <a:pt x="945" y="1377"/>
                  </a:moveTo>
                  <a:lnTo>
                    <a:pt x="895" y="1350"/>
                  </a:lnTo>
                  <a:lnTo>
                    <a:pt x="841" y="1338"/>
                  </a:lnTo>
                  <a:lnTo>
                    <a:pt x="883" y="1331"/>
                  </a:lnTo>
                  <a:lnTo>
                    <a:pt x="925" y="1319"/>
                  </a:lnTo>
                  <a:lnTo>
                    <a:pt x="960" y="1304"/>
                  </a:lnTo>
                  <a:lnTo>
                    <a:pt x="995" y="1285"/>
                  </a:lnTo>
                  <a:lnTo>
                    <a:pt x="1022" y="1261"/>
                  </a:lnTo>
                  <a:lnTo>
                    <a:pt x="1010" y="1304"/>
                  </a:lnTo>
                  <a:lnTo>
                    <a:pt x="995" y="1335"/>
                  </a:lnTo>
                  <a:lnTo>
                    <a:pt x="968" y="1358"/>
                  </a:lnTo>
                  <a:lnTo>
                    <a:pt x="945" y="1377"/>
                  </a:lnTo>
                  <a:lnTo>
                    <a:pt x="945" y="1377"/>
                  </a:lnTo>
                  <a:close/>
                  <a:moveTo>
                    <a:pt x="991" y="1569"/>
                  </a:moveTo>
                  <a:lnTo>
                    <a:pt x="960" y="1565"/>
                  </a:lnTo>
                  <a:lnTo>
                    <a:pt x="929" y="1554"/>
                  </a:lnTo>
                  <a:lnTo>
                    <a:pt x="902" y="1535"/>
                  </a:lnTo>
                  <a:lnTo>
                    <a:pt x="875" y="1515"/>
                  </a:lnTo>
                  <a:lnTo>
                    <a:pt x="852" y="1488"/>
                  </a:lnTo>
                  <a:lnTo>
                    <a:pt x="837" y="1458"/>
                  </a:lnTo>
                  <a:lnTo>
                    <a:pt x="825" y="1427"/>
                  </a:lnTo>
                  <a:lnTo>
                    <a:pt x="821" y="1396"/>
                  </a:lnTo>
                  <a:lnTo>
                    <a:pt x="852" y="1404"/>
                  </a:lnTo>
                  <a:lnTo>
                    <a:pt x="883" y="1411"/>
                  </a:lnTo>
                  <a:lnTo>
                    <a:pt x="910" y="1431"/>
                  </a:lnTo>
                  <a:lnTo>
                    <a:pt x="937" y="1450"/>
                  </a:lnTo>
                  <a:lnTo>
                    <a:pt x="960" y="1477"/>
                  </a:lnTo>
                  <a:lnTo>
                    <a:pt x="975" y="1508"/>
                  </a:lnTo>
                  <a:lnTo>
                    <a:pt x="987" y="1538"/>
                  </a:lnTo>
                  <a:lnTo>
                    <a:pt x="991" y="1569"/>
                  </a:lnTo>
                  <a:lnTo>
                    <a:pt x="991" y="1569"/>
                  </a:lnTo>
                  <a:close/>
                  <a:moveTo>
                    <a:pt x="625" y="1838"/>
                  </a:moveTo>
                  <a:lnTo>
                    <a:pt x="613" y="1835"/>
                  </a:lnTo>
                  <a:lnTo>
                    <a:pt x="602" y="1827"/>
                  </a:lnTo>
                  <a:lnTo>
                    <a:pt x="594" y="1815"/>
                  </a:lnTo>
                  <a:lnTo>
                    <a:pt x="590" y="1800"/>
                  </a:lnTo>
                  <a:lnTo>
                    <a:pt x="594" y="1788"/>
                  </a:lnTo>
                  <a:lnTo>
                    <a:pt x="602" y="1777"/>
                  </a:lnTo>
                  <a:lnTo>
                    <a:pt x="613" y="1769"/>
                  </a:lnTo>
                  <a:lnTo>
                    <a:pt x="625" y="1765"/>
                  </a:lnTo>
                  <a:lnTo>
                    <a:pt x="640" y="1769"/>
                  </a:lnTo>
                  <a:lnTo>
                    <a:pt x="652" y="1777"/>
                  </a:lnTo>
                  <a:lnTo>
                    <a:pt x="659" y="1788"/>
                  </a:lnTo>
                  <a:lnTo>
                    <a:pt x="659" y="1800"/>
                  </a:lnTo>
                  <a:lnTo>
                    <a:pt x="659" y="1815"/>
                  </a:lnTo>
                  <a:lnTo>
                    <a:pt x="652" y="1827"/>
                  </a:lnTo>
                  <a:lnTo>
                    <a:pt x="640" y="1835"/>
                  </a:lnTo>
                  <a:lnTo>
                    <a:pt x="625" y="1838"/>
                  </a:lnTo>
                  <a:lnTo>
                    <a:pt x="625" y="1838"/>
                  </a:lnTo>
                  <a:close/>
                  <a:moveTo>
                    <a:pt x="952" y="1838"/>
                  </a:moveTo>
                  <a:lnTo>
                    <a:pt x="941" y="1835"/>
                  </a:lnTo>
                  <a:lnTo>
                    <a:pt x="929" y="1827"/>
                  </a:lnTo>
                  <a:lnTo>
                    <a:pt x="921" y="1815"/>
                  </a:lnTo>
                  <a:lnTo>
                    <a:pt x="918" y="1800"/>
                  </a:lnTo>
                  <a:lnTo>
                    <a:pt x="921" y="1788"/>
                  </a:lnTo>
                  <a:lnTo>
                    <a:pt x="929" y="1777"/>
                  </a:lnTo>
                  <a:lnTo>
                    <a:pt x="941" y="1769"/>
                  </a:lnTo>
                  <a:lnTo>
                    <a:pt x="952" y="1765"/>
                  </a:lnTo>
                  <a:lnTo>
                    <a:pt x="968" y="1769"/>
                  </a:lnTo>
                  <a:lnTo>
                    <a:pt x="979" y="1777"/>
                  </a:lnTo>
                  <a:lnTo>
                    <a:pt x="987" y="1788"/>
                  </a:lnTo>
                  <a:lnTo>
                    <a:pt x="991" y="1800"/>
                  </a:lnTo>
                  <a:lnTo>
                    <a:pt x="987" y="1815"/>
                  </a:lnTo>
                  <a:lnTo>
                    <a:pt x="979" y="1827"/>
                  </a:lnTo>
                  <a:lnTo>
                    <a:pt x="968" y="1835"/>
                  </a:lnTo>
                  <a:lnTo>
                    <a:pt x="952" y="1838"/>
                  </a:lnTo>
                  <a:lnTo>
                    <a:pt x="952" y="1838"/>
                  </a:lnTo>
                  <a:close/>
                  <a:moveTo>
                    <a:pt x="1515" y="1769"/>
                  </a:moveTo>
                  <a:lnTo>
                    <a:pt x="1511" y="1796"/>
                  </a:lnTo>
                  <a:lnTo>
                    <a:pt x="1496" y="1815"/>
                  </a:lnTo>
                  <a:lnTo>
                    <a:pt x="1473" y="1831"/>
                  </a:lnTo>
                  <a:lnTo>
                    <a:pt x="1446" y="1838"/>
                  </a:lnTo>
                  <a:lnTo>
                    <a:pt x="1315" y="1838"/>
                  </a:lnTo>
                  <a:lnTo>
                    <a:pt x="1315" y="1735"/>
                  </a:lnTo>
                  <a:lnTo>
                    <a:pt x="1311" y="1723"/>
                  </a:lnTo>
                  <a:lnTo>
                    <a:pt x="1303" y="1715"/>
                  </a:lnTo>
                  <a:lnTo>
                    <a:pt x="1295" y="1708"/>
                  </a:lnTo>
                  <a:lnTo>
                    <a:pt x="1284" y="1704"/>
                  </a:lnTo>
                  <a:lnTo>
                    <a:pt x="1272" y="1708"/>
                  </a:lnTo>
                  <a:lnTo>
                    <a:pt x="1261" y="1715"/>
                  </a:lnTo>
                  <a:lnTo>
                    <a:pt x="1253" y="1723"/>
                  </a:lnTo>
                  <a:lnTo>
                    <a:pt x="1253" y="1735"/>
                  </a:lnTo>
                  <a:lnTo>
                    <a:pt x="1253" y="1838"/>
                  </a:lnTo>
                  <a:lnTo>
                    <a:pt x="1045" y="1838"/>
                  </a:lnTo>
                  <a:lnTo>
                    <a:pt x="1053" y="1800"/>
                  </a:lnTo>
                  <a:lnTo>
                    <a:pt x="1049" y="1781"/>
                  </a:lnTo>
                  <a:lnTo>
                    <a:pt x="1045" y="1765"/>
                  </a:lnTo>
                  <a:lnTo>
                    <a:pt x="1022" y="1735"/>
                  </a:lnTo>
                  <a:lnTo>
                    <a:pt x="991" y="1712"/>
                  </a:lnTo>
                  <a:lnTo>
                    <a:pt x="975" y="1708"/>
                  </a:lnTo>
                  <a:lnTo>
                    <a:pt x="952" y="1704"/>
                  </a:lnTo>
                  <a:lnTo>
                    <a:pt x="933" y="1708"/>
                  </a:lnTo>
                  <a:lnTo>
                    <a:pt x="918" y="1712"/>
                  </a:lnTo>
                  <a:lnTo>
                    <a:pt x="887" y="1735"/>
                  </a:lnTo>
                  <a:lnTo>
                    <a:pt x="864" y="1765"/>
                  </a:lnTo>
                  <a:lnTo>
                    <a:pt x="860" y="1781"/>
                  </a:lnTo>
                  <a:lnTo>
                    <a:pt x="856" y="1800"/>
                  </a:lnTo>
                  <a:lnTo>
                    <a:pt x="864" y="1838"/>
                  </a:lnTo>
                  <a:lnTo>
                    <a:pt x="717" y="1838"/>
                  </a:lnTo>
                  <a:lnTo>
                    <a:pt x="721" y="1800"/>
                  </a:lnTo>
                  <a:lnTo>
                    <a:pt x="721" y="1781"/>
                  </a:lnTo>
                  <a:lnTo>
                    <a:pt x="713" y="1765"/>
                  </a:lnTo>
                  <a:lnTo>
                    <a:pt x="694" y="1735"/>
                  </a:lnTo>
                  <a:lnTo>
                    <a:pt x="663" y="1712"/>
                  </a:lnTo>
                  <a:lnTo>
                    <a:pt x="644" y="1708"/>
                  </a:lnTo>
                  <a:lnTo>
                    <a:pt x="625" y="1704"/>
                  </a:lnTo>
                  <a:lnTo>
                    <a:pt x="605" y="1708"/>
                  </a:lnTo>
                  <a:lnTo>
                    <a:pt x="586" y="1712"/>
                  </a:lnTo>
                  <a:lnTo>
                    <a:pt x="555" y="1735"/>
                  </a:lnTo>
                  <a:lnTo>
                    <a:pt x="536" y="1765"/>
                  </a:lnTo>
                  <a:lnTo>
                    <a:pt x="532" y="1781"/>
                  </a:lnTo>
                  <a:lnTo>
                    <a:pt x="528" y="1800"/>
                  </a:lnTo>
                  <a:lnTo>
                    <a:pt x="536" y="1838"/>
                  </a:lnTo>
                  <a:lnTo>
                    <a:pt x="328" y="1838"/>
                  </a:lnTo>
                  <a:lnTo>
                    <a:pt x="328" y="1735"/>
                  </a:lnTo>
                  <a:lnTo>
                    <a:pt x="324" y="1723"/>
                  </a:lnTo>
                  <a:lnTo>
                    <a:pt x="316" y="1715"/>
                  </a:lnTo>
                  <a:lnTo>
                    <a:pt x="309" y="1708"/>
                  </a:lnTo>
                  <a:lnTo>
                    <a:pt x="297" y="1704"/>
                  </a:lnTo>
                  <a:lnTo>
                    <a:pt x="285" y="1708"/>
                  </a:lnTo>
                  <a:lnTo>
                    <a:pt x="274" y="1715"/>
                  </a:lnTo>
                  <a:lnTo>
                    <a:pt x="266" y="1723"/>
                  </a:lnTo>
                  <a:lnTo>
                    <a:pt x="266" y="1735"/>
                  </a:lnTo>
                  <a:lnTo>
                    <a:pt x="266" y="1838"/>
                  </a:lnTo>
                  <a:lnTo>
                    <a:pt x="131" y="1838"/>
                  </a:lnTo>
                  <a:lnTo>
                    <a:pt x="104" y="1831"/>
                  </a:lnTo>
                  <a:lnTo>
                    <a:pt x="85" y="1815"/>
                  </a:lnTo>
                  <a:lnTo>
                    <a:pt x="70" y="1796"/>
                  </a:lnTo>
                  <a:lnTo>
                    <a:pt x="66" y="1769"/>
                  </a:lnTo>
                  <a:lnTo>
                    <a:pt x="66" y="1527"/>
                  </a:lnTo>
                  <a:lnTo>
                    <a:pt x="70" y="1485"/>
                  </a:lnTo>
                  <a:lnTo>
                    <a:pt x="89" y="1450"/>
                  </a:lnTo>
                  <a:lnTo>
                    <a:pt x="120" y="1419"/>
                  </a:lnTo>
                  <a:lnTo>
                    <a:pt x="154" y="1400"/>
                  </a:lnTo>
                  <a:lnTo>
                    <a:pt x="501" y="1285"/>
                  </a:lnTo>
                  <a:lnTo>
                    <a:pt x="509" y="1327"/>
                  </a:lnTo>
                  <a:lnTo>
                    <a:pt x="528" y="1361"/>
                  </a:lnTo>
                  <a:lnTo>
                    <a:pt x="555" y="1392"/>
                  </a:lnTo>
                  <a:lnTo>
                    <a:pt x="586" y="1419"/>
                  </a:lnTo>
                  <a:lnTo>
                    <a:pt x="559" y="1461"/>
                  </a:lnTo>
                  <a:lnTo>
                    <a:pt x="536" y="1508"/>
                  </a:lnTo>
                  <a:lnTo>
                    <a:pt x="528" y="1554"/>
                  </a:lnTo>
                  <a:lnTo>
                    <a:pt x="528" y="1600"/>
                  </a:lnTo>
                  <a:lnTo>
                    <a:pt x="540" y="1619"/>
                  </a:lnTo>
                  <a:lnTo>
                    <a:pt x="555" y="1627"/>
                  </a:lnTo>
                  <a:lnTo>
                    <a:pt x="586" y="1631"/>
                  </a:lnTo>
                  <a:lnTo>
                    <a:pt x="629" y="1623"/>
                  </a:lnTo>
                  <a:lnTo>
                    <a:pt x="671" y="1611"/>
                  </a:lnTo>
                  <a:lnTo>
                    <a:pt x="713" y="1588"/>
                  </a:lnTo>
                  <a:lnTo>
                    <a:pt x="748" y="1558"/>
                  </a:lnTo>
                  <a:lnTo>
                    <a:pt x="771" y="1531"/>
                  </a:lnTo>
                  <a:lnTo>
                    <a:pt x="790" y="1504"/>
                  </a:lnTo>
                  <a:lnTo>
                    <a:pt x="810" y="1531"/>
                  </a:lnTo>
                  <a:lnTo>
                    <a:pt x="833" y="1558"/>
                  </a:lnTo>
                  <a:lnTo>
                    <a:pt x="868" y="1588"/>
                  </a:lnTo>
                  <a:lnTo>
                    <a:pt x="910" y="1611"/>
                  </a:lnTo>
                  <a:lnTo>
                    <a:pt x="952" y="1623"/>
                  </a:lnTo>
                  <a:lnTo>
                    <a:pt x="995" y="1631"/>
                  </a:lnTo>
                  <a:lnTo>
                    <a:pt x="1026" y="1627"/>
                  </a:lnTo>
                  <a:lnTo>
                    <a:pt x="1041" y="1619"/>
                  </a:lnTo>
                  <a:lnTo>
                    <a:pt x="1049" y="1600"/>
                  </a:lnTo>
                  <a:lnTo>
                    <a:pt x="1053" y="1554"/>
                  </a:lnTo>
                  <a:lnTo>
                    <a:pt x="1041" y="1508"/>
                  </a:lnTo>
                  <a:lnTo>
                    <a:pt x="1022" y="1461"/>
                  </a:lnTo>
                  <a:lnTo>
                    <a:pt x="991" y="1419"/>
                  </a:lnTo>
                  <a:lnTo>
                    <a:pt x="1026" y="1392"/>
                  </a:lnTo>
                  <a:lnTo>
                    <a:pt x="1049" y="1361"/>
                  </a:lnTo>
                  <a:lnTo>
                    <a:pt x="1068" y="1327"/>
                  </a:lnTo>
                  <a:lnTo>
                    <a:pt x="1080" y="1285"/>
                  </a:lnTo>
                  <a:lnTo>
                    <a:pt x="1423" y="1400"/>
                  </a:lnTo>
                  <a:lnTo>
                    <a:pt x="1461" y="1419"/>
                  </a:lnTo>
                  <a:lnTo>
                    <a:pt x="1492" y="1450"/>
                  </a:lnTo>
                  <a:lnTo>
                    <a:pt x="1507" y="1485"/>
                  </a:lnTo>
                  <a:lnTo>
                    <a:pt x="1515" y="1527"/>
                  </a:lnTo>
                  <a:lnTo>
                    <a:pt x="1515" y="17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3226E2-0578-42F9-8519-01DA3B6E27AB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7E9EFBE-78E2-4A5D-B961-0DEBEE5BDBAA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48" name="Freeform 159">
                <a:extLst>
                  <a:ext uri="{FF2B5EF4-FFF2-40B4-BE49-F238E27FC236}">
                    <a16:creationId xmlns:a16="http://schemas.microsoft.com/office/drawing/2014/main" id="{3B35F5F2-555D-46F4-B89B-64308F9C1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AA9A2BA5-CC60-458E-A1BE-8AD08036FAE8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1A0B85-010E-4F2E-A75F-94DF3A700B86}"/>
                </a:ext>
              </a:extLst>
            </p:cNvPr>
            <p:cNvSpPr/>
            <p:nvPr/>
          </p:nvSpPr>
          <p:spPr>
            <a:xfrm flipH="1">
              <a:off x="11491747" y="-250"/>
              <a:ext cx="372687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3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17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82CA0737-8FF4-47FB-9230-69EC313FF9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8" t="1850" r="52759" b="10730"/>
          <a:stretch/>
        </p:blipFill>
        <p:spPr>
          <a:xfrm>
            <a:off x="0" y="17665"/>
            <a:ext cx="2438401" cy="68580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5C6F2EDA-0FA1-49F0-84D5-311F4BC3CA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5" t="21713" r="15778" b="-7555"/>
          <a:stretch/>
        </p:blipFill>
        <p:spPr>
          <a:xfrm>
            <a:off x="7315200" y="0"/>
            <a:ext cx="2438401" cy="6858000"/>
          </a:xfr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D3B04FB-C01B-4A4F-94A1-FA04E01FC72D}"/>
              </a:ext>
            </a:extLst>
          </p:cNvPr>
          <p:cNvSpPr/>
          <p:nvPr/>
        </p:nvSpPr>
        <p:spPr>
          <a:xfrm>
            <a:off x="7316355" y="5333696"/>
            <a:ext cx="2422165" cy="1528909"/>
          </a:xfrm>
          <a:prstGeom prst="rect">
            <a:avLst/>
          </a:prstGeom>
          <a:solidFill>
            <a:srgbClr val="B4B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D73D503-ECCB-423E-90FE-2129B2A5FD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1" t="10656" r="3668"/>
          <a:stretch/>
        </p:blipFill>
        <p:spPr>
          <a:xfrm>
            <a:off x="2438400" y="0"/>
            <a:ext cx="2438401" cy="6858000"/>
          </a:xfrm>
        </p:spPr>
      </p:pic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7521BAF7-46E9-4131-B644-3266CC3777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6" t="-108" r="24840" b="108"/>
          <a:stretch/>
        </p:blipFill>
        <p:spPr>
          <a:xfrm>
            <a:off x="4876800" y="0"/>
            <a:ext cx="2438401" cy="6858000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FF5193CA-A2EE-4329-AA72-F7FE7893AC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t="21380" r="34217" b="-21380"/>
          <a:stretch/>
        </p:blipFill>
        <p:spPr>
          <a:xfrm>
            <a:off x="9753600" y="0"/>
            <a:ext cx="2438401" cy="6858000"/>
          </a:xfrm>
        </p:spPr>
      </p:pic>
      <p:sp>
        <p:nvSpPr>
          <p:cNvPr id="27" name="Parallelogram 26">
            <a:extLst>
              <a:ext uri="{FF2B5EF4-FFF2-40B4-BE49-F238E27FC236}">
                <a16:creationId xmlns:a16="http://schemas.microsoft.com/office/drawing/2014/main" id="{410C1771-833A-4B01-B376-664C29CE324F}"/>
              </a:ext>
            </a:extLst>
          </p:cNvPr>
          <p:cNvSpPr/>
          <p:nvPr/>
        </p:nvSpPr>
        <p:spPr>
          <a:xfrm rot="5400000" flipH="1">
            <a:off x="-318320" y="4095627"/>
            <a:ext cx="3080691" cy="2444054"/>
          </a:xfrm>
          <a:prstGeom prst="parallelogram">
            <a:avLst/>
          </a:prstGeom>
          <a:solidFill>
            <a:srgbClr val="40404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7D5D2A45-C7E8-4B5B-ADE8-12EA704DC9B6}"/>
              </a:ext>
            </a:extLst>
          </p:cNvPr>
          <p:cNvSpPr/>
          <p:nvPr/>
        </p:nvSpPr>
        <p:spPr>
          <a:xfrm rot="5400000" flipH="1">
            <a:off x="2121024" y="4106121"/>
            <a:ext cx="3080691" cy="2445940"/>
          </a:xfrm>
          <a:prstGeom prst="parallelogram">
            <a:avLst/>
          </a:prstGeom>
          <a:solidFill>
            <a:srgbClr val="40404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BB5E13A2-CD97-4BEF-A1FC-659450A19B40}"/>
              </a:ext>
            </a:extLst>
          </p:cNvPr>
          <p:cNvSpPr/>
          <p:nvPr/>
        </p:nvSpPr>
        <p:spPr>
          <a:xfrm rot="5400000" flipH="1">
            <a:off x="4555655" y="4100340"/>
            <a:ext cx="3080691" cy="2434628"/>
          </a:xfrm>
          <a:prstGeom prst="parallelogram">
            <a:avLst/>
          </a:prstGeom>
          <a:solidFill>
            <a:srgbClr val="40404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FD5B285E-FC9D-46C0-9B55-D77665A22253}"/>
              </a:ext>
            </a:extLst>
          </p:cNvPr>
          <p:cNvSpPr/>
          <p:nvPr/>
        </p:nvSpPr>
        <p:spPr>
          <a:xfrm rot="5400000" flipH="1">
            <a:off x="6997825" y="4166928"/>
            <a:ext cx="3080691" cy="2449712"/>
          </a:xfrm>
          <a:prstGeom prst="parallelogram">
            <a:avLst/>
          </a:prstGeom>
          <a:solidFill>
            <a:srgbClr val="40404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9CA7B1C-BAB4-41EC-ADC9-33404A83D6DF}"/>
              </a:ext>
            </a:extLst>
          </p:cNvPr>
          <p:cNvSpPr/>
          <p:nvPr/>
        </p:nvSpPr>
        <p:spPr>
          <a:xfrm rot="5400000" flipH="1">
            <a:off x="9424913" y="4090913"/>
            <a:ext cx="3080691" cy="2453480"/>
          </a:xfrm>
          <a:prstGeom prst="parallelogram">
            <a:avLst/>
          </a:prstGeom>
          <a:solidFill>
            <a:srgbClr val="40404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6FA444-1C85-47C3-A7EA-AADC244161E4}"/>
              </a:ext>
            </a:extLst>
          </p:cNvPr>
          <p:cNvGrpSpPr/>
          <p:nvPr/>
        </p:nvGrpSpPr>
        <p:grpSpPr>
          <a:xfrm>
            <a:off x="5026673" y="715272"/>
            <a:ext cx="2138654" cy="2140389"/>
            <a:chOff x="6972002" y="2717637"/>
            <a:chExt cx="5533036" cy="5537526"/>
          </a:xfrm>
          <a:solidFill>
            <a:srgbClr val="C00000"/>
          </a:solidFill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B34A9728-054D-4A2F-955C-505624808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3345" y="2751227"/>
              <a:ext cx="5470348" cy="547034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0" sx="90000" sy="9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D06D8E4-9F59-4AB4-B831-C17ED9980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002" y="2717637"/>
              <a:ext cx="5533036" cy="5537526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0" sx="90000" sy="9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20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EACD99-D145-40C7-ADD6-DC814071A376}"/>
              </a:ext>
            </a:extLst>
          </p:cNvPr>
          <p:cNvGrpSpPr/>
          <p:nvPr/>
        </p:nvGrpSpPr>
        <p:grpSpPr>
          <a:xfrm>
            <a:off x="4483688" y="1214555"/>
            <a:ext cx="3224624" cy="1294241"/>
            <a:chOff x="6400803" y="1957165"/>
            <a:chExt cx="6675438" cy="26792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458183-45AA-459E-8E08-09A3198F699B}"/>
                </a:ext>
              </a:extLst>
            </p:cNvPr>
            <p:cNvSpPr/>
            <p:nvPr/>
          </p:nvSpPr>
          <p:spPr>
            <a:xfrm>
              <a:off x="6400803" y="2279007"/>
              <a:ext cx="6675438" cy="2357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effectLst>
                    <a:outerShdw blurRad="1270000" algn="ctr" rotWithShape="0">
                      <a:prstClr val="black">
                        <a:alpha val="40000"/>
                      </a:prstClr>
                    </a:outerShdw>
                  </a:effectLst>
                  <a:ea typeface="Roboto Condensed" panose="02000000000000000000" pitchFamily="2" charset="0"/>
                  <a:cs typeface="Segoe UI" panose="020B0502040204020203" pitchFamily="34" charset="0"/>
                </a:rPr>
                <a:t>Cap Koki</a:t>
              </a:r>
            </a:p>
            <a:p>
              <a:pPr algn="ctr"/>
              <a:r>
                <a:rPr lang="en-US" sz="2400" b="1" dirty="0" err="1">
                  <a:solidFill>
                    <a:schemeClr val="bg1"/>
                  </a:solidFill>
                  <a:effectLst>
                    <a:outerShdw blurRad="1270000" algn="ctr" rotWithShape="0">
                      <a:prstClr val="black">
                        <a:alpha val="40000"/>
                      </a:prstClr>
                    </a:outerShdw>
                  </a:effectLst>
                  <a:ea typeface="Roboto Condensed" panose="02000000000000000000" pitchFamily="2" charset="0"/>
                  <a:cs typeface="Segoe UI" panose="020B0502040204020203" pitchFamily="34" charset="0"/>
                </a:rPr>
                <a:t>Purbalingga</a:t>
              </a:r>
              <a:endParaRPr lang="en-US" sz="4400" b="1" dirty="0">
                <a:solidFill>
                  <a:schemeClr val="bg1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ACE19F-BA3E-4ADD-ADB1-78EA6556253D}"/>
                </a:ext>
              </a:extLst>
            </p:cNvPr>
            <p:cNvGrpSpPr/>
            <p:nvPr/>
          </p:nvGrpSpPr>
          <p:grpSpPr>
            <a:xfrm>
              <a:off x="8252424" y="1957165"/>
              <a:ext cx="2964704" cy="828286"/>
              <a:chOff x="8425418" y="2131963"/>
              <a:chExt cx="2964704" cy="82828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564EB3E-21B5-4E8F-8F7C-C49270862C1C}"/>
                  </a:ext>
                </a:extLst>
              </p:cNvPr>
              <p:cNvGrpSpPr/>
              <p:nvPr/>
            </p:nvGrpSpPr>
            <p:grpSpPr>
              <a:xfrm>
                <a:off x="8546269" y="2273831"/>
                <a:ext cx="2730488" cy="0"/>
                <a:chOff x="8501449" y="4728579"/>
                <a:chExt cx="2730488" cy="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13BC2A3-6442-41ED-979C-EDAB9D226046}"/>
                    </a:ext>
                  </a:extLst>
                </p:cNvPr>
                <p:cNvCxnSpPr/>
                <p:nvPr/>
              </p:nvCxnSpPr>
              <p:spPr>
                <a:xfrm>
                  <a:off x="8501449" y="4728579"/>
                  <a:ext cx="691978" cy="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139E70D-F5AF-4CBA-ABAC-2C46CD4616C7}"/>
                    </a:ext>
                  </a:extLst>
                </p:cNvPr>
                <p:cNvCxnSpPr/>
                <p:nvPr/>
              </p:nvCxnSpPr>
              <p:spPr>
                <a:xfrm>
                  <a:off x="10539959" y="4728579"/>
                  <a:ext cx="691978" cy="0"/>
                </a:xfrm>
                <a:prstGeom prst="line">
                  <a:avLst/>
                </a:prstGeom>
                <a:ln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425365-9815-4DB4-8330-907D1CA11865}"/>
                  </a:ext>
                </a:extLst>
              </p:cNvPr>
              <p:cNvSpPr/>
              <p:nvPr/>
            </p:nvSpPr>
            <p:spPr>
              <a:xfrm>
                <a:off x="8425418" y="2131963"/>
                <a:ext cx="2964704" cy="828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  <a:ea typeface="Roboto Condensed" panose="02000000000000000000" pitchFamily="2" charset="0"/>
                    <a:cs typeface="Segoe UI" panose="020B0502040204020203" pitchFamily="34" charset="0"/>
                  </a:rPr>
                  <a:t>Lini</a:t>
                </a:r>
                <a:r>
                  <a:rPr lang="en-US" sz="2000" b="1" dirty="0">
                    <a:solidFill>
                      <a:schemeClr val="bg1"/>
                    </a:solidFill>
                    <a:ea typeface="Roboto Condensed" panose="02000000000000000000" pitchFamily="2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  <a:ea typeface="Roboto Condensed" panose="02000000000000000000" pitchFamily="2" charset="0"/>
                    <a:cs typeface="Segoe UI" panose="020B0502040204020203" pitchFamily="34" charset="0"/>
                  </a:rPr>
                  <a:t>Produk</a:t>
                </a:r>
                <a:endParaRPr lang="en-US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A9B9556-8D27-4D6E-A838-3BCD05E8C4ED}"/>
              </a:ext>
            </a:extLst>
          </p:cNvPr>
          <p:cNvGrpSpPr/>
          <p:nvPr/>
        </p:nvGrpSpPr>
        <p:grpSpPr>
          <a:xfrm>
            <a:off x="153645" y="4072916"/>
            <a:ext cx="2151846" cy="2246917"/>
            <a:chOff x="239253" y="6712159"/>
            <a:chExt cx="3442953" cy="359506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9BD51CB-864D-46F7-A8B4-20DB2BDA85A2}"/>
                </a:ext>
              </a:extLst>
            </p:cNvPr>
            <p:cNvSpPr/>
            <p:nvPr/>
          </p:nvSpPr>
          <p:spPr>
            <a:xfrm>
              <a:off x="239253" y="8165101"/>
              <a:ext cx="3442953" cy="2142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Olahan daging sapi pilihan dengan proses produksi yang unik dipadu dengan bumbu warisan keluarga sehingga memiliki rasa yang lezat, renyah dan tahan lama</a:t>
              </a:r>
              <a:endParaRPr lang="en-US" sz="1125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F67B36-23B9-4876-98FA-04595029BA25}"/>
                </a:ext>
              </a:extLst>
            </p:cNvPr>
            <p:cNvSpPr/>
            <p:nvPr/>
          </p:nvSpPr>
          <p:spPr>
            <a:xfrm>
              <a:off x="245283" y="7545717"/>
              <a:ext cx="3421846" cy="699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Abon</a:t>
              </a:r>
              <a:r>
                <a:rPr lang="id-ID" sz="20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cs typeface="Segoe UI" panose="020B0502040204020203" pitchFamily="34" charset="0"/>
                </a:rPr>
                <a:t>Sapi</a:t>
              </a:r>
              <a:endParaRPr lang="en-US" sz="2000" b="1" i="1" dirty="0">
                <a:solidFill>
                  <a:srgbClr val="FFFF00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DE89B4C-933B-40F6-BEB1-5CE43BD1A8FF}"/>
                </a:ext>
              </a:extLst>
            </p:cNvPr>
            <p:cNvSpPr/>
            <p:nvPr/>
          </p:nvSpPr>
          <p:spPr>
            <a:xfrm>
              <a:off x="769402" y="6712159"/>
              <a:ext cx="2333947" cy="1078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3375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01</a:t>
              </a:r>
              <a:endParaRPr lang="en-US" sz="3375" b="1" i="1" dirty="0">
                <a:solidFill>
                  <a:schemeClr val="bg1"/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A12F21-9F64-4C76-BC19-0C2A185C5515}"/>
              </a:ext>
            </a:extLst>
          </p:cNvPr>
          <p:cNvGrpSpPr/>
          <p:nvPr/>
        </p:nvGrpSpPr>
        <p:grpSpPr>
          <a:xfrm>
            <a:off x="2434625" y="4094176"/>
            <a:ext cx="2423789" cy="2246917"/>
            <a:chOff x="-8857" y="6712159"/>
            <a:chExt cx="3878062" cy="359506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5498C50-86B3-4C52-9A14-D13403DBFA41}"/>
                </a:ext>
              </a:extLst>
            </p:cNvPr>
            <p:cNvSpPr/>
            <p:nvPr/>
          </p:nvSpPr>
          <p:spPr>
            <a:xfrm>
              <a:off x="-8857" y="8165101"/>
              <a:ext cx="3878062" cy="2142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Serutan lembut kelapa segar berpadu dengan kacang sangrai pilihan serta bumbu rempah alami berkualitas tinggi menciptakan perpaduan sensansi cita rasa kerenyahan dan keseimbangan rasa gurih dan manis</a:t>
              </a:r>
              <a:endParaRPr lang="en-US" sz="1125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89051E-1F46-4923-A588-109FD763B02A}"/>
                </a:ext>
              </a:extLst>
            </p:cNvPr>
            <p:cNvSpPr/>
            <p:nvPr/>
          </p:nvSpPr>
          <p:spPr>
            <a:xfrm>
              <a:off x="249041" y="7547269"/>
              <a:ext cx="3421846" cy="699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Abon</a:t>
              </a:r>
              <a:r>
                <a:rPr lang="id-ID" sz="20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cs typeface="Segoe UI" panose="020B0502040204020203" pitchFamily="34" charset="0"/>
                </a:rPr>
                <a:t>Kelapa</a:t>
              </a:r>
              <a:endParaRPr lang="en-US" sz="2000" b="1" i="1" dirty="0">
                <a:solidFill>
                  <a:srgbClr val="FFFF00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1E8EF01-F95B-48DB-AA15-4A17BA9AF2A2}"/>
                </a:ext>
              </a:extLst>
            </p:cNvPr>
            <p:cNvSpPr/>
            <p:nvPr/>
          </p:nvSpPr>
          <p:spPr>
            <a:xfrm>
              <a:off x="769402" y="6712159"/>
              <a:ext cx="2333947" cy="1078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3375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0</a:t>
              </a:r>
              <a:r>
                <a:rPr lang="en-US" sz="3375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6FC9001-D8CA-47CD-B1F0-8F24BD055FF7}"/>
              </a:ext>
            </a:extLst>
          </p:cNvPr>
          <p:cNvGrpSpPr/>
          <p:nvPr/>
        </p:nvGrpSpPr>
        <p:grpSpPr>
          <a:xfrm>
            <a:off x="7460476" y="4123094"/>
            <a:ext cx="2138654" cy="2196739"/>
            <a:chOff x="243954" y="6792455"/>
            <a:chExt cx="3421846" cy="351478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230BAA-8AEC-4F33-A924-BD9FBC3CD04C}"/>
                </a:ext>
              </a:extLst>
            </p:cNvPr>
            <p:cNvSpPr/>
            <p:nvPr/>
          </p:nvSpPr>
          <p:spPr>
            <a:xfrm>
              <a:off x="536773" y="8165112"/>
              <a:ext cx="2926377" cy="2142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Irisan kentang y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an</a:t>
              </a:r>
              <a:r>
                <a:rPr lang="id-ID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g tipis dipadu bumbu &amp; diolah d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en</a:t>
              </a:r>
              <a:r>
                <a:rPr lang="id-ID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g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</a:t>
              </a:r>
              <a:r>
                <a:rPr lang="id-ID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n proses unik sehingga memiliki perpaduan rasa pedas &amp; manis serta renyah</a:t>
              </a:r>
              <a:endParaRPr lang="en-US" sz="1125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709346-5E7E-4124-BF65-57292EEA7056}"/>
                </a:ext>
              </a:extLst>
            </p:cNvPr>
            <p:cNvSpPr/>
            <p:nvPr/>
          </p:nvSpPr>
          <p:spPr>
            <a:xfrm>
              <a:off x="243954" y="7556855"/>
              <a:ext cx="3421846" cy="699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Kering</a:t>
              </a:r>
              <a:r>
                <a:rPr lang="en-US" sz="20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cs typeface="Segoe UI" panose="020B0502040204020203" pitchFamily="34" charset="0"/>
                </a:rPr>
                <a:t>Kentang</a:t>
              </a:r>
              <a:endParaRPr lang="en-US" sz="2000" b="1" i="1" dirty="0">
                <a:solidFill>
                  <a:srgbClr val="FFFF00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8485A8C-3ADC-4FEE-B384-8152A0EA185D}"/>
                </a:ext>
              </a:extLst>
            </p:cNvPr>
            <p:cNvSpPr/>
            <p:nvPr/>
          </p:nvSpPr>
          <p:spPr>
            <a:xfrm>
              <a:off x="777306" y="6792455"/>
              <a:ext cx="2333947" cy="1078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3375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0</a:t>
              </a:r>
              <a:r>
                <a:rPr lang="en-US" sz="3375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853E74-F3E6-4371-A6D8-3A4DD8FBFACF}"/>
              </a:ext>
            </a:extLst>
          </p:cNvPr>
          <p:cNvGrpSpPr/>
          <p:nvPr/>
        </p:nvGrpSpPr>
        <p:grpSpPr>
          <a:xfrm>
            <a:off x="9892989" y="4120219"/>
            <a:ext cx="2138654" cy="2239924"/>
            <a:chOff x="245092" y="6724124"/>
            <a:chExt cx="3421846" cy="358387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954EDDE-48D2-4B6A-A9B3-CED626EFF6AD}"/>
                </a:ext>
              </a:extLst>
            </p:cNvPr>
            <p:cNvSpPr/>
            <p:nvPr/>
          </p:nvSpPr>
          <p:spPr>
            <a:xfrm>
              <a:off x="714601" y="8165877"/>
              <a:ext cx="2395246" cy="2142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Olahan kacang tanah yang dihaluskan dengan  proses yang unik sehingga</a:t>
              </a:r>
              <a:r>
                <a:rPr lang="en-US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125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memiliki</a:t>
              </a:r>
              <a:r>
                <a:rPr lang="id-ID" sz="1125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tekstur yang sangat lembut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E909EA7-03E1-4546-88CC-80A04C502E8B}"/>
                </a:ext>
              </a:extLst>
            </p:cNvPr>
            <p:cNvSpPr/>
            <p:nvPr/>
          </p:nvSpPr>
          <p:spPr>
            <a:xfrm>
              <a:off x="245092" y="7524384"/>
              <a:ext cx="3421846" cy="699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1" i="1" dirty="0" err="1">
                  <a:solidFill>
                    <a:schemeClr val="bg1"/>
                  </a:solidFill>
                  <a:cs typeface="Segoe UI" panose="020B0502040204020203" pitchFamily="34" charset="0"/>
                </a:rPr>
                <a:t>Bumbu</a:t>
              </a:r>
              <a:r>
                <a:rPr lang="id-ID" sz="20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 </a:t>
              </a:r>
              <a:r>
                <a:rPr lang="en-US" sz="2000" b="1" i="1" dirty="0" err="1">
                  <a:solidFill>
                    <a:srgbClr val="FFFF00"/>
                  </a:solidFill>
                  <a:cs typeface="Segoe UI" panose="020B0502040204020203" pitchFamily="34" charset="0"/>
                </a:rPr>
                <a:t>Pecel</a:t>
              </a:r>
              <a:endParaRPr lang="en-US" sz="2000" b="1" i="1" dirty="0">
                <a:solidFill>
                  <a:srgbClr val="FFFF00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514F0BD-5C6F-4A17-BD85-C4F4EC09B681}"/>
                </a:ext>
              </a:extLst>
            </p:cNvPr>
            <p:cNvSpPr/>
            <p:nvPr/>
          </p:nvSpPr>
          <p:spPr>
            <a:xfrm>
              <a:off x="775900" y="6724124"/>
              <a:ext cx="2333947" cy="1078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3375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0</a:t>
              </a:r>
              <a:r>
                <a:rPr lang="en-US" sz="3375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4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428A12A1-0084-49A4-9FE6-F8F3EAD794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24" y="4345593"/>
            <a:ext cx="2064365" cy="210454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7F2F7-BFE1-4FFA-9342-1688B5D60DEB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3386C35-588F-4E46-A529-C1E915C950E8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49" name="Freeform 159">
                <a:extLst>
                  <a:ext uri="{FF2B5EF4-FFF2-40B4-BE49-F238E27FC236}">
                    <a16:creationId xmlns:a16="http://schemas.microsoft.com/office/drawing/2014/main" id="{64D6B436-CC9E-482A-9FC6-AD296C0EB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3F47CE7-7309-4DC5-AE73-65DFD08C68F9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009106-2C2A-4370-AE7B-38E7FFBF3978}"/>
                </a:ext>
              </a:extLst>
            </p:cNvPr>
            <p:cNvSpPr/>
            <p:nvPr/>
          </p:nvSpPr>
          <p:spPr>
            <a:xfrm flipH="1">
              <a:off x="11491747" y="-250"/>
              <a:ext cx="372687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4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084564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AD12AB-9492-4AC5-B115-46F46D42E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3"/>
          <a:stretch/>
        </p:blipFill>
        <p:spPr>
          <a:xfrm>
            <a:off x="3497359" y="-5468"/>
            <a:ext cx="8694641" cy="6863468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0" y="0"/>
            <a:ext cx="7048500" cy="6858000"/>
          </a:xfrm>
          <a:custGeom>
            <a:avLst/>
            <a:gdLst>
              <a:gd name="connsiteX0" fmla="*/ 0 w 7048500"/>
              <a:gd name="connsiteY0" fmla="*/ 0 h 6866180"/>
              <a:gd name="connsiteX1" fmla="*/ 3600450 w 7048500"/>
              <a:gd name="connsiteY1" fmla="*/ 0 h 6866180"/>
              <a:gd name="connsiteX2" fmla="*/ 3600450 w 7048500"/>
              <a:gd name="connsiteY2" fmla="*/ 14960 h 6866180"/>
              <a:gd name="connsiteX3" fmla="*/ 3615410 w 7048500"/>
              <a:gd name="connsiteY3" fmla="*/ 0 h 6866180"/>
              <a:gd name="connsiteX4" fmla="*/ 7048500 w 7048500"/>
              <a:gd name="connsiteY4" fmla="*/ 3433090 h 6866180"/>
              <a:gd name="connsiteX5" fmla="*/ 3615410 w 7048500"/>
              <a:gd name="connsiteY5" fmla="*/ 6866180 h 6866180"/>
              <a:gd name="connsiteX6" fmla="*/ 3600450 w 7048500"/>
              <a:gd name="connsiteY6" fmla="*/ 6851220 h 6866180"/>
              <a:gd name="connsiteX7" fmla="*/ 3600450 w 7048500"/>
              <a:gd name="connsiteY7" fmla="*/ 6858000 h 6866180"/>
              <a:gd name="connsiteX8" fmla="*/ 0 w 7048500"/>
              <a:gd name="connsiteY8" fmla="*/ 6858000 h 686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48500" h="6866180">
                <a:moveTo>
                  <a:pt x="0" y="0"/>
                </a:moveTo>
                <a:lnTo>
                  <a:pt x="3600450" y="0"/>
                </a:lnTo>
                <a:lnTo>
                  <a:pt x="3600450" y="14960"/>
                </a:lnTo>
                <a:lnTo>
                  <a:pt x="3615410" y="0"/>
                </a:lnTo>
                <a:lnTo>
                  <a:pt x="7048500" y="3433090"/>
                </a:lnTo>
                <a:lnTo>
                  <a:pt x="3615410" y="6866180"/>
                </a:lnTo>
                <a:lnTo>
                  <a:pt x="3600450" y="6851220"/>
                </a:lnTo>
                <a:lnTo>
                  <a:pt x="3600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2238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/>
          <p:cNvSpPr/>
          <p:nvPr/>
        </p:nvSpPr>
        <p:spPr>
          <a:xfrm>
            <a:off x="5760920" y="2415167"/>
            <a:ext cx="2027666" cy="2027666"/>
          </a:xfrm>
          <a:prstGeom prst="diamond">
            <a:avLst/>
          </a:prstGeom>
          <a:solidFill>
            <a:schemeClr val="bg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5397006" y="-2500073"/>
            <a:ext cx="7941033" cy="7941033"/>
          </a:xfrm>
          <a:prstGeom prst="diamond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584" y="1291771"/>
            <a:ext cx="453608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Keunggulan</a:t>
            </a:r>
            <a:r>
              <a:rPr lang="en-US" sz="40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 </a:t>
            </a:r>
          </a:p>
          <a:p>
            <a:r>
              <a:rPr lang="en-US" sz="66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  <a:sym typeface="Bebas Neue" charset="0"/>
              </a:rPr>
              <a:t>Produk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08" y="3307992"/>
            <a:ext cx="270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Best Product, Best Process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48495" y="3162350"/>
            <a:ext cx="57482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8508" y="3721257"/>
            <a:ext cx="3211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Perpaduan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antara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mutu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bahan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baku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terbaik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serta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proses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produksi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unik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selalu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terjaga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menjadikan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produk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Abon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Kelapa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Cap Koki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bercita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rasa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tinggi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berbeda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lainnya</a:t>
            </a:r>
            <a:endParaRPr lang="en-US" sz="1200" dirty="0">
              <a:solidFill>
                <a:schemeClr val="bg1"/>
              </a:solidFill>
              <a:ea typeface="Poppins Light" charset="0"/>
              <a:cs typeface="Poppins Light" charset="0"/>
            </a:endParaRPr>
          </a:p>
        </p:txBody>
      </p:sp>
      <p:sp>
        <p:nvSpPr>
          <p:cNvPr id="23" name="Freeform 1140">
            <a:extLst>
              <a:ext uri="{FF2B5EF4-FFF2-40B4-BE49-F238E27FC236}">
                <a16:creationId xmlns:a16="http://schemas.microsoft.com/office/drawing/2014/main" id="{E646A37A-2942-469E-8D94-C06CAF33C837}"/>
              </a:ext>
            </a:extLst>
          </p:cNvPr>
          <p:cNvSpPr>
            <a:spLocks noEditPoints="1"/>
          </p:cNvSpPr>
          <p:nvPr/>
        </p:nvSpPr>
        <p:spPr bwMode="auto">
          <a:xfrm>
            <a:off x="6308652" y="3037872"/>
            <a:ext cx="799683" cy="798616"/>
          </a:xfrm>
          <a:custGeom>
            <a:avLst/>
            <a:gdLst>
              <a:gd name="T0" fmla="*/ 2747 w 3023"/>
              <a:gd name="T1" fmla="*/ 2487 h 2957"/>
              <a:gd name="T2" fmla="*/ 964 w 3023"/>
              <a:gd name="T3" fmla="*/ 1966 h 2957"/>
              <a:gd name="T4" fmla="*/ 1012 w 3023"/>
              <a:gd name="T5" fmla="*/ 2014 h 2957"/>
              <a:gd name="T6" fmla="*/ 2021 w 3023"/>
              <a:gd name="T7" fmla="*/ 2042 h 2957"/>
              <a:gd name="T8" fmla="*/ 2108 w 3023"/>
              <a:gd name="T9" fmla="*/ 2127 h 2957"/>
              <a:gd name="T10" fmla="*/ 2129 w 3023"/>
              <a:gd name="T11" fmla="*/ 2351 h 2957"/>
              <a:gd name="T12" fmla="*/ 68 w 3023"/>
              <a:gd name="T13" fmla="*/ 1748 h 2957"/>
              <a:gd name="T14" fmla="*/ 3003 w 3023"/>
              <a:gd name="T15" fmla="*/ 1767 h 2957"/>
              <a:gd name="T16" fmla="*/ 3021 w 3023"/>
              <a:gd name="T17" fmla="*/ 1833 h 2957"/>
              <a:gd name="T18" fmla="*/ 2973 w 3023"/>
              <a:gd name="T19" fmla="*/ 1879 h 2957"/>
              <a:gd name="T20" fmla="*/ 2816 w 3023"/>
              <a:gd name="T21" fmla="*/ 2351 h 2957"/>
              <a:gd name="T22" fmla="*/ 2875 w 3023"/>
              <a:gd name="T23" fmla="*/ 2385 h 2957"/>
              <a:gd name="T24" fmla="*/ 2954 w 3023"/>
              <a:gd name="T25" fmla="*/ 2621 h 2957"/>
              <a:gd name="T26" fmla="*/ 3014 w 3023"/>
              <a:gd name="T27" fmla="*/ 2655 h 2957"/>
              <a:gd name="T28" fmla="*/ 2884 w 3023"/>
              <a:gd name="T29" fmla="*/ 2957 h 2957"/>
              <a:gd name="T30" fmla="*/ 1717 w 3023"/>
              <a:gd name="T31" fmla="*/ 2957 h 2957"/>
              <a:gd name="T32" fmla="*/ 1738 w 3023"/>
              <a:gd name="T33" fmla="*/ 2641 h 2957"/>
              <a:gd name="T34" fmla="*/ 1855 w 3023"/>
              <a:gd name="T35" fmla="*/ 2621 h 2957"/>
              <a:gd name="T36" fmla="*/ 1875 w 3023"/>
              <a:gd name="T37" fmla="*/ 2372 h 2957"/>
              <a:gd name="T38" fmla="*/ 1992 w 3023"/>
              <a:gd name="T39" fmla="*/ 2351 h 2957"/>
              <a:gd name="T40" fmla="*/ 1971 w 3023"/>
              <a:gd name="T41" fmla="*/ 2170 h 2957"/>
              <a:gd name="T42" fmla="*/ 1030 w 3023"/>
              <a:gd name="T43" fmla="*/ 2151 h 2957"/>
              <a:gd name="T44" fmla="*/ 898 w 3023"/>
              <a:gd name="T45" fmla="*/ 2103 h 2957"/>
              <a:gd name="T46" fmla="*/ 828 w 3023"/>
              <a:gd name="T47" fmla="*/ 1984 h 2957"/>
              <a:gd name="T48" fmla="*/ 50 w 3023"/>
              <a:gd name="T49" fmla="*/ 1879 h 2957"/>
              <a:gd name="T50" fmla="*/ 2 w 3023"/>
              <a:gd name="T51" fmla="*/ 1833 h 2957"/>
              <a:gd name="T52" fmla="*/ 21 w 3023"/>
              <a:gd name="T53" fmla="*/ 1767 h 2957"/>
              <a:gd name="T54" fmla="*/ 1511 w 3023"/>
              <a:gd name="T55" fmla="*/ 403 h 2957"/>
              <a:gd name="T56" fmla="*/ 1180 w 3023"/>
              <a:gd name="T57" fmla="*/ 453 h 2957"/>
              <a:gd name="T58" fmla="*/ 888 w 3023"/>
              <a:gd name="T59" fmla="*/ 593 h 2957"/>
              <a:gd name="T60" fmla="*/ 654 w 3023"/>
              <a:gd name="T61" fmla="*/ 806 h 2957"/>
              <a:gd name="T62" fmla="*/ 491 w 3023"/>
              <a:gd name="T63" fmla="*/ 1079 h 2957"/>
              <a:gd name="T64" fmla="*/ 415 w 3023"/>
              <a:gd name="T65" fmla="*/ 1395 h 2957"/>
              <a:gd name="T66" fmla="*/ 2598 w 3023"/>
              <a:gd name="T67" fmla="*/ 1312 h 2957"/>
              <a:gd name="T68" fmla="*/ 2499 w 3023"/>
              <a:gd name="T69" fmla="*/ 1005 h 2957"/>
              <a:gd name="T70" fmla="*/ 2317 w 3023"/>
              <a:gd name="T71" fmla="*/ 747 h 2957"/>
              <a:gd name="T72" fmla="*/ 2066 w 3023"/>
              <a:gd name="T73" fmla="*/ 550 h 2957"/>
              <a:gd name="T74" fmla="*/ 1763 w 3023"/>
              <a:gd name="T75" fmla="*/ 432 h 2957"/>
              <a:gd name="T76" fmla="*/ 1511 w 3023"/>
              <a:gd name="T77" fmla="*/ 0 h 2957"/>
              <a:gd name="T78" fmla="*/ 1571 w 3023"/>
              <a:gd name="T79" fmla="*/ 33 h 2957"/>
              <a:gd name="T80" fmla="*/ 1581 w 3023"/>
              <a:gd name="T81" fmla="*/ 270 h 2957"/>
              <a:gd name="T82" fmla="*/ 1753 w 3023"/>
              <a:gd name="T83" fmla="*/ 294 h 2957"/>
              <a:gd name="T84" fmla="*/ 2074 w 3023"/>
              <a:gd name="T85" fmla="*/ 402 h 2957"/>
              <a:gd name="T86" fmla="*/ 2348 w 3023"/>
              <a:gd name="T87" fmla="*/ 589 h 2957"/>
              <a:gd name="T88" fmla="*/ 2561 w 3023"/>
              <a:gd name="T89" fmla="*/ 839 h 2957"/>
              <a:gd name="T90" fmla="*/ 2699 w 3023"/>
              <a:gd name="T91" fmla="*/ 1140 h 2957"/>
              <a:gd name="T92" fmla="*/ 2747 w 3023"/>
              <a:gd name="T93" fmla="*/ 1479 h 2957"/>
              <a:gd name="T94" fmla="*/ 2864 w 3023"/>
              <a:gd name="T95" fmla="*/ 1498 h 2957"/>
              <a:gd name="T96" fmla="*/ 2882 w 3023"/>
              <a:gd name="T97" fmla="*/ 1563 h 2957"/>
              <a:gd name="T98" fmla="*/ 2834 w 3023"/>
              <a:gd name="T99" fmla="*/ 1611 h 2957"/>
              <a:gd name="T100" fmla="*/ 171 w 3023"/>
              <a:gd name="T101" fmla="*/ 1604 h 2957"/>
              <a:gd name="T102" fmla="*/ 139 w 3023"/>
              <a:gd name="T103" fmla="*/ 1545 h 2957"/>
              <a:gd name="T104" fmla="*/ 171 w 3023"/>
              <a:gd name="T105" fmla="*/ 1487 h 2957"/>
              <a:gd name="T106" fmla="*/ 279 w 3023"/>
              <a:gd name="T107" fmla="*/ 1390 h 2957"/>
              <a:gd name="T108" fmla="*/ 351 w 3023"/>
              <a:gd name="T109" fmla="*/ 1061 h 2957"/>
              <a:gd name="T110" fmla="*/ 508 w 3023"/>
              <a:gd name="T111" fmla="*/ 771 h 2957"/>
              <a:gd name="T112" fmla="*/ 738 w 3023"/>
              <a:gd name="T113" fmla="*/ 536 h 2957"/>
              <a:gd name="T114" fmla="*/ 1025 w 3023"/>
              <a:gd name="T115" fmla="*/ 367 h 2957"/>
              <a:gd name="T116" fmla="*/ 1355 w 3023"/>
              <a:gd name="T117" fmla="*/ 280 h 2957"/>
              <a:gd name="T118" fmla="*/ 1442 w 3023"/>
              <a:gd name="T119" fmla="*/ 269 h 2957"/>
              <a:gd name="T120" fmla="*/ 1463 w 3023"/>
              <a:gd name="T121" fmla="*/ 20 h 2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023" h="2957">
                <a:moveTo>
                  <a:pt x="1992" y="2487"/>
                </a:moveTo>
                <a:lnTo>
                  <a:pt x="1992" y="2621"/>
                </a:lnTo>
                <a:lnTo>
                  <a:pt x="2747" y="2621"/>
                </a:lnTo>
                <a:lnTo>
                  <a:pt x="2747" y="2487"/>
                </a:lnTo>
                <a:lnTo>
                  <a:pt x="1992" y="2487"/>
                </a:lnTo>
                <a:close/>
                <a:moveTo>
                  <a:pt x="962" y="1882"/>
                </a:moveTo>
                <a:lnTo>
                  <a:pt x="962" y="1948"/>
                </a:lnTo>
                <a:lnTo>
                  <a:pt x="964" y="1966"/>
                </a:lnTo>
                <a:lnTo>
                  <a:pt x="971" y="1982"/>
                </a:lnTo>
                <a:lnTo>
                  <a:pt x="981" y="1996"/>
                </a:lnTo>
                <a:lnTo>
                  <a:pt x="995" y="2008"/>
                </a:lnTo>
                <a:lnTo>
                  <a:pt x="1012" y="2014"/>
                </a:lnTo>
                <a:lnTo>
                  <a:pt x="1030" y="2017"/>
                </a:lnTo>
                <a:lnTo>
                  <a:pt x="1992" y="2017"/>
                </a:lnTo>
                <a:lnTo>
                  <a:pt x="1992" y="2029"/>
                </a:lnTo>
                <a:lnTo>
                  <a:pt x="2021" y="2042"/>
                </a:lnTo>
                <a:lnTo>
                  <a:pt x="2047" y="2058"/>
                </a:lnTo>
                <a:lnTo>
                  <a:pt x="2071" y="2078"/>
                </a:lnTo>
                <a:lnTo>
                  <a:pt x="2091" y="2101"/>
                </a:lnTo>
                <a:lnTo>
                  <a:pt x="2108" y="2127"/>
                </a:lnTo>
                <a:lnTo>
                  <a:pt x="2120" y="2155"/>
                </a:lnTo>
                <a:lnTo>
                  <a:pt x="2127" y="2186"/>
                </a:lnTo>
                <a:lnTo>
                  <a:pt x="2129" y="2218"/>
                </a:lnTo>
                <a:lnTo>
                  <a:pt x="2129" y="2351"/>
                </a:lnTo>
                <a:lnTo>
                  <a:pt x="2611" y="2351"/>
                </a:lnTo>
                <a:lnTo>
                  <a:pt x="2611" y="1882"/>
                </a:lnTo>
                <a:lnTo>
                  <a:pt x="962" y="1882"/>
                </a:lnTo>
                <a:close/>
                <a:moveTo>
                  <a:pt x="68" y="1748"/>
                </a:moveTo>
                <a:lnTo>
                  <a:pt x="2954" y="1748"/>
                </a:lnTo>
                <a:lnTo>
                  <a:pt x="2973" y="1750"/>
                </a:lnTo>
                <a:lnTo>
                  <a:pt x="2989" y="1756"/>
                </a:lnTo>
                <a:lnTo>
                  <a:pt x="3003" y="1767"/>
                </a:lnTo>
                <a:lnTo>
                  <a:pt x="3014" y="1781"/>
                </a:lnTo>
                <a:lnTo>
                  <a:pt x="3021" y="1797"/>
                </a:lnTo>
                <a:lnTo>
                  <a:pt x="3023" y="1815"/>
                </a:lnTo>
                <a:lnTo>
                  <a:pt x="3021" y="1833"/>
                </a:lnTo>
                <a:lnTo>
                  <a:pt x="3014" y="1849"/>
                </a:lnTo>
                <a:lnTo>
                  <a:pt x="3003" y="1861"/>
                </a:lnTo>
                <a:lnTo>
                  <a:pt x="2989" y="1872"/>
                </a:lnTo>
                <a:lnTo>
                  <a:pt x="2973" y="1879"/>
                </a:lnTo>
                <a:lnTo>
                  <a:pt x="2954" y="1882"/>
                </a:lnTo>
                <a:lnTo>
                  <a:pt x="2747" y="1882"/>
                </a:lnTo>
                <a:lnTo>
                  <a:pt x="2747" y="2351"/>
                </a:lnTo>
                <a:lnTo>
                  <a:pt x="2816" y="2351"/>
                </a:lnTo>
                <a:lnTo>
                  <a:pt x="2834" y="2355"/>
                </a:lnTo>
                <a:lnTo>
                  <a:pt x="2850" y="2361"/>
                </a:lnTo>
                <a:lnTo>
                  <a:pt x="2864" y="2372"/>
                </a:lnTo>
                <a:lnTo>
                  <a:pt x="2875" y="2385"/>
                </a:lnTo>
                <a:lnTo>
                  <a:pt x="2882" y="2401"/>
                </a:lnTo>
                <a:lnTo>
                  <a:pt x="2884" y="2418"/>
                </a:lnTo>
                <a:lnTo>
                  <a:pt x="2884" y="2621"/>
                </a:lnTo>
                <a:lnTo>
                  <a:pt x="2954" y="2621"/>
                </a:lnTo>
                <a:lnTo>
                  <a:pt x="2973" y="2623"/>
                </a:lnTo>
                <a:lnTo>
                  <a:pt x="2989" y="2630"/>
                </a:lnTo>
                <a:lnTo>
                  <a:pt x="3003" y="2641"/>
                </a:lnTo>
                <a:lnTo>
                  <a:pt x="3014" y="2655"/>
                </a:lnTo>
                <a:lnTo>
                  <a:pt x="3021" y="2671"/>
                </a:lnTo>
                <a:lnTo>
                  <a:pt x="3023" y="2689"/>
                </a:lnTo>
                <a:lnTo>
                  <a:pt x="3023" y="2957"/>
                </a:lnTo>
                <a:lnTo>
                  <a:pt x="2884" y="2957"/>
                </a:lnTo>
                <a:lnTo>
                  <a:pt x="2884" y="2755"/>
                </a:lnTo>
                <a:lnTo>
                  <a:pt x="1855" y="2755"/>
                </a:lnTo>
                <a:lnTo>
                  <a:pt x="1855" y="2957"/>
                </a:lnTo>
                <a:lnTo>
                  <a:pt x="1717" y="2957"/>
                </a:lnTo>
                <a:lnTo>
                  <a:pt x="1717" y="2689"/>
                </a:lnTo>
                <a:lnTo>
                  <a:pt x="1721" y="2671"/>
                </a:lnTo>
                <a:lnTo>
                  <a:pt x="1727" y="2655"/>
                </a:lnTo>
                <a:lnTo>
                  <a:pt x="1738" y="2641"/>
                </a:lnTo>
                <a:lnTo>
                  <a:pt x="1752" y="2630"/>
                </a:lnTo>
                <a:lnTo>
                  <a:pt x="1768" y="2623"/>
                </a:lnTo>
                <a:lnTo>
                  <a:pt x="1786" y="2621"/>
                </a:lnTo>
                <a:lnTo>
                  <a:pt x="1855" y="2621"/>
                </a:lnTo>
                <a:lnTo>
                  <a:pt x="1855" y="2418"/>
                </a:lnTo>
                <a:lnTo>
                  <a:pt x="1857" y="2401"/>
                </a:lnTo>
                <a:lnTo>
                  <a:pt x="1864" y="2385"/>
                </a:lnTo>
                <a:lnTo>
                  <a:pt x="1875" y="2372"/>
                </a:lnTo>
                <a:lnTo>
                  <a:pt x="1889" y="2361"/>
                </a:lnTo>
                <a:lnTo>
                  <a:pt x="1905" y="2355"/>
                </a:lnTo>
                <a:lnTo>
                  <a:pt x="1923" y="2351"/>
                </a:lnTo>
                <a:lnTo>
                  <a:pt x="1992" y="2351"/>
                </a:lnTo>
                <a:lnTo>
                  <a:pt x="1992" y="2218"/>
                </a:lnTo>
                <a:lnTo>
                  <a:pt x="1989" y="2200"/>
                </a:lnTo>
                <a:lnTo>
                  <a:pt x="1982" y="2184"/>
                </a:lnTo>
                <a:lnTo>
                  <a:pt x="1971" y="2170"/>
                </a:lnTo>
                <a:lnTo>
                  <a:pt x="1957" y="2160"/>
                </a:lnTo>
                <a:lnTo>
                  <a:pt x="1941" y="2153"/>
                </a:lnTo>
                <a:lnTo>
                  <a:pt x="1923" y="2151"/>
                </a:lnTo>
                <a:lnTo>
                  <a:pt x="1030" y="2151"/>
                </a:lnTo>
                <a:lnTo>
                  <a:pt x="993" y="2148"/>
                </a:lnTo>
                <a:lnTo>
                  <a:pt x="958" y="2138"/>
                </a:lnTo>
                <a:lnTo>
                  <a:pt x="926" y="2123"/>
                </a:lnTo>
                <a:lnTo>
                  <a:pt x="898" y="2103"/>
                </a:lnTo>
                <a:lnTo>
                  <a:pt x="873" y="2079"/>
                </a:lnTo>
                <a:lnTo>
                  <a:pt x="853" y="2051"/>
                </a:lnTo>
                <a:lnTo>
                  <a:pt x="838" y="2019"/>
                </a:lnTo>
                <a:lnTo>
                  <a:pt x="828" y="1984"/>
                </a:lnTo>
                <a:lnTo>
                  <a:pt x="825" y="1948"/>
                </a:lnTo>
                <a:lnTo>
                  <a:pt x="825" y="1882"/>
                </a:lnTo>
                <a:lnTo>
                  <a:pt x="68" y="1882"/>
                </a:lnTo>
                <a:lnTo>
                  <a:pt x="50" y="1879"/>
                </a:lnTo>
                <a:lnTo>
                  <a:pt x="34" y="1872"/>
                </a:lnTo>
                <a:lnTo>
                  <a:pt x="21" y="1861"/>
                </a:lnTo>
                <a:lnTo>
                  <a:pt x="10" y="1849"/>
                </a:lnTo>
                <a:lnTo>
                  <a:pt x="2" y="1833"/>
                </a:lnTo>
                <a:lnTo>
                  <a:pt x="0" y="1815"/>
                </a:lnTo>
                <a:lnTo>
                  <a:pt x="2" y="1797"/>
                </a:lnTo>
                <a:lnTo>
                  <a:pt x="10" y="1781"/>
                </a:lnTo>
                <a:lnTo>
                  <a:pt x="21" y="1767"/>
                </a:lnTo>
                <a:lnTo>
                  <a:pt x="34" y="1756"/>
                </a:lnTo>
                <a:lnTo>
                  <a:pt x="50" y="1750"/>
                </a:lnTo>
                <a:lnTo>
                  <a:pt x="68" y="1748"/>
                </a:lnTo>
                <a:close/>
                <a:moveTo>
                  <a:pt x="1511" y="403"/>
                </a:moveTo>
                <a:lnTo>
                  <a:pt x="1425" y="406"/>
                </a:lnTo>
                <a:lnTo>
                  <a:pt x="1341" y="416"/>
                </a:lnTo>
                <a:lnTo>
                  <a:pt x="1259" y="432"/>
                </a:lnTo>
                <a:lnTo>
                  <a:pt x="1180" y="453"/>
                </a:lnTo>
                <a:lnTo>
                  <a:pt x="1103" y="480"/>
                </a:lnTo>
                <a:lnTo>
                  <a:pt x="1028" y="512"/>
                </a:lnTo>
                <a:lnTo>
                  <a:pt x="956" y="550"/>
                </a:lnTo>
                <a:lnTo>
                  <a:pt x="888" y="593"/>
                </a:lnTo>
                <a:lnTo>
                  <a:pt x="824" y="640"/>
                </a:lnTo>
                <a:lnTo>
                  <a:pt x="763" y="690"/>
                </a:lnTo>
                <a:lnTo>
                  <a:pt x="706" y="747"/>
                </a:lnTo>
                <a:lnTo>
                  <a:pt x="654" y="806"/>
                </a:lnTo>
                <a:lnTo>
                  <a:pt x="605" y="869"/>
                </a:lnTo>
                <a:lnTo>
                  <a:pt x="563" y="935"/>
                </a:lnTo>
                <a:lnTo>
                  <a:pt x="524" y="1005"/>
                </a:lnTo>
                <a:lnTo>
                  <a:pt x="491" y="1079"/>
                </a:lnTo>
                <a:lnTo>
                  <a:pt x="463" y="1154"/>
                </a:lnTo>
                <a:lnTo>
                  <a:pt x="441" y="1231"/>
                </a:lnTo>
                <a:lnTo>
                  <a:pt x="425" y="1312"/>
                </a:lnTo>
                <a:lnTo>
                  <a:pt x="415" y="1395"/>
                </a:lnTo>
                <a:lnTo>
                  <a:pt x="412" y="1479"/>
                </a:lnTo>
                <a:lnTo>
                  <a:pt x="2611" y="1479"/>
                </a:lnTo>
                <a:lnTo>
                  <a:pt x="2607" y="1395"/>
                </a:lnTo>
                <a:lnTo>
                  <a:pt x="2598" y="1312"/>
                </a:lnTo>
                <a:lnTo>
                  <a:pt x="2581" y="1231"/>
                </a:lnTo>
                <a:lnTo>
                  <a:pt x="2560" y="1154"/>
                </a:lnTo>
                <a:lnTo>
                  <a:pt x="2533" y="1079"/>
                </a:lnTo>
                <a:lnTo>
                  <a:pt x="2499" y="1005"/>
                </a:lnTo>
                <a:lnTo>
                  <a:pt x="2461" y="935"/>
                </a:lnTo>
                <a:lnTo>
                  <a:pt x="2418" y="869"/>
                </a:lnTo>
                <a:lnTo>
                  <a:pt x="2369" y="806"/>
                </a:lnTo>
                <a:lnTo>
                  <a:pt x="2317" y="747"/>
                </a:lnTo>
                <a:lnTo>
                  <a:pt x="2259" y="690"/>
                </a:lnTo>
                <a:lnTo>
                  <a:pt x="2199" y="640"/>
                </a:lnTo>
                <a:lnTo>
                  <a:pt x="2135" y="593"/>
                </a:lnTo>
                <a:lnTo>
                  <a:pt x="2066" y="550"/>
                </a:lnTo>
                <a:lnTo>
                  <a:pt x="1995" y="512"/>
                </a:lnTo>
                <a:lnTo>
                  <a:pt x="1920" y="480"/>
                </a:lnTo>
                <a:lnTo>
                  <a:pt x="1843" y="453"/>
                </a:lnTo>
                <a:lnTo>
                  <a:pt x="1763" y="432"/>
                </a:lnTo>
                <a:lnTo>
                  <a:pt x="1682" y="416"/>
                </a:lnTo>
                <a:lnTo>
                  <a:pt x="1597" y="406"/>
                </a:lnTo>
                <a:lnTo>
                  <a:pt x="1511" y="403"/>
                </a:lnTo>
                <a:close/>
                <a:moveTo>
                  <a:pt x="1511" y="0"/>
                </a:moveTo>
                <a:lnTo>
                  <a:pt x="1530" y="2"/>
                </a:lnTo>
                <a:lnTo>
                  <a:pt x="1546" y="10"/>
                </a:lnTo>
                <a:lnTo>
                  <a:pt x="1560" y="20"/>
                </a:lnTo>
                <a:lnTo>
                  <a:pt x="1571" y="33"/>
                </a:lnTo>
                <a:lnTo>
                  <a:pt x="1579" y="49"/>
                </a:lnTo>
                <a:lnTo>
                  <a:pt x="1581" y="67"/>
                </a:lnTo>
                <a:lnTo>
                  <a:pt x="1581" y="269"/>
                </a:lnTo>
                <a:lnTo>
                  <a:pt x="1581" y="270"/>
                </a:lnTo>
                <a:lnTo>
                  <a:pt x="1580" y="270"/>
                </a:lnTo>
                <a:lnTo>
                  <a:pt x="1580" y="273"/>
                </a:lnTo>
                <a:lnTo>
                  <a:pt x="1667" y="280"/>
                </a:lnTo>
                <a:lnTo>
                  <a:pt x="1753" y="294"/>
                </a:lnTo>
                <a:lnTo>
                  <a:pt x="1838" y="313"/>
                </a:lnTo>
                <a:lnTo>
                  <a:pt x="1919" y="337"/>
                </a:lnTo>
                <a:lnTo>
                  <a:pt x="1998" y="367"/>
                </a:lnTo>
                <a:lnTo>
                  <a:pt x="2074" y="402"/>
                </a:lnTo>
                <a:lnTo>
                  <a:pt x="2148" y="442"/>
                </a:lnTo>
                <a:lnTo>
                  <a:pt x="2218" y="487"/>
                </a:lnTo>
                <a:lnTo>
                  <a:pt x="2285" y="536"/>
                </a:lnTo>
                <a:lnTo>
                  <a:pt x="2348" y="589"/>
                </a:lnTo>
                <a:lnTo>
                  <a:pt x="2408" y="646"/>
                </a:lnTo>
                <a:lnTo>
                  <a:pt x="2463" y="707"/>
                </a:lnTo>
                <a:lnTo>
                  <a:pt x="2514" y="771"/>
                </a:lnTo>
                <a:lnTo>
                  <a:pt x="2561" y="839"/>
                </a:lnTo>
                <a:lnTo>
                  <a:pt x="2603" y="910"/>
                </a:lnTo>
                <a:lnTo>
                  <a:pt x="2640" y="984"/>
                </a:lnTo>
                <a:lnTo>
                  <a:pt x="2672" y="1061"/>
                </a:lnTo>
                <a:lnTo>
                  <a:pt x="2699" y="1140"/>
                </a:lnTo>
                <a:lnTo>
                  <a:pt x="2720" y="1222"/>
                </a:lnTo>
                <a:lnTo>
                  <a:pt x="2735" y="1306"/>
                </a:lnTo>
                <a:lnTo>
                  <a:pt x="2744" y="1390"/>
                </a:lnTo>
                <a:lnTo>
                  <a:pt x="2747" y="1479"/>
                </a:lnTo>
                <a:lnTo>
                  <a:pt x="2816" y="1479"/>
                </a:lnTo>
                <a:lnTo>
                  <a:pt x="2834" y="1481"/>
                </a:lnTo>
                <a:lnTo>
                  <a:pt x="2850" y="1487"/>
                </a:lnTo>
                <a:lnTo>
                  <a:pt x="2864" y="1498"/>
                </a:lnTo>
                <a:lnTo>
                  <a:pt x="2875" y="1511"/>
                </a:lnTo>
                <a:lnTo>
                  <a:pt x="2882" y="1527"/>
                </a:lnTo>
                <a:lnTo>
                  <a:pt x="2884" y="1545"/>
                </a:lnTo>
                <a:lnTo>
                  <a:pt x="2882" y="1563"/>
                </a:lnTo>
                <a:lnTo>
                  <a:pt x="2875" y="1579"/>
                </a:lnTo>
                <a:lnTo>
                  <a:pt x="2864" y="1593"/>
                </a:lnTo>
                <a:lnTo>
                  <a:pt x="2850" y="1604"/>
                </a:lnTo>
                <a:lnTo>
                  <a:pt x="2834" y="1611"/>
                </a:lnTo>
                <a:lnTo>
                  <a:pt x="2816" y="1613"/>
                </a:lnTo>
                <a:lnTo>
                  <a:pt x="207" y="1613"/>
                </a:lnTo>
                <a:lnTo>
                  <a:pt x="188" y="1611"/>
                </a:lnTo>
                <a:lnTo>
                  <a:pt x="171" y="1604"/>
                </a:lnTo>
                <a:lnTo>
                  <a:pt x="157" y="1593"/>
                </a:lnTo>
                <a:lnTo>
                  <a:pt x="146" y="1579"/>
                </a:lnTo>
                <a:lnTo>
                  <a:pt x="140" y="1563"/>
                </a:lnTo>
                <a:lnTo>
                  <a:pt x="139" y="1545"/>
                </a:lnTo>
                <a:lnTo>
                  <a:pt x="141" y="1527"/>
                </a:lnTo>
                <a:lnTo>
                  <a:pt x="147" y="1511"/>
                </a:lnTo>
                <a:lnTo>
                  <a:pt x="158" y="1498"/>
                </a:lnTo>
                <a:lnTo>
                  <a:pt x="171" y="1487"/>
                </a:lnTo>
                <a:lnTo>
                  <a:pt x="189" y="1481"/>
                </a:lnTo>
                <a:lnTo>
                  <a:pt x="207" y="1479"/>
                </a:lnTo>
                <a:lnTo>
                  <a:pt x="275" y="1479"/>
                </a:lnTo>
                <a:lnTo>
                  <a:pt x="279" y="1390"/>
                </a:lnTo>
                <a:lnTo>
                  <a:pt x="288" y="1306"/>
                </a:lnTo>
                <a:lnTo>
                  <a:pt x="304" y="1222"/>
                </a:lnTo>
                <a:lnTo>
                  <a:pt x="324" y="1140"/>
                </a:lnTo>
                <a:lnTo>
                  <a:pt x="351" y="1061"/>
                </a:lnTo>
                <a:lnTo>
                  <a:pt x="383" y="984"/>
                </a:lnTo>
                <a:lnTo>
                  <a:pt x="421" y="910"/>
                </a:lnTo>
                <a:lnTo>
                  <a:pt x="462" y="839"/>
                </a:lnTo>
                <a:lnTo>
                  <a:pt x="508" y="771"/>
                </a:lnTo>
                <a:lnTo>
                  <a:pt x="561" y="707"/>
                </a:lnTo>
                <a:lnTo>
                  <a:pt x="616" y="646"/>
                </a:lnTo>
                <a:lnTo>
                  <a:pt x="674" y="589"/>
                </a:lnTo>
                <a:lnTo>
                  <a:pt x="738" y="536"/>
                </a:lnTo>
                <a:lnTo>
                  <a:pt x="804" y="487"/>
                </a:lnTo>
                <a:lnTo>
                  <a:pt x="875" y="442"/>
                </a:lnTo>
                <a:lnTo>
                  <a:pt x="949" y="402"/>
                </a:lnTo>
                <a:lnTo>
                  <a:pt x="1025" y="367"/>
                </a:lnTo>
                <a:lnTo>
                  <a:pt x="1104" y="337"/>
                </a:lnTo>
                <a:lnTo>
                  <a:pt x="1186" y="313"/>
                </a:lnTo>
                <a:lnTo>
                  <a:pt x="1270" y="294"/>
                </a:lnTo>
                <a:lnTo>
                  <a:pt x="1355" y="280"/>
                </a:lnTo>
                <a:lnTo>
                  <a:pt x="1444" y="273"/>
                </a:lnTo>
                <a:lnTo>
                  <a:pt x="1443" y="270"/>
                </a:lnTo>
                <a:lnTo>
                  <a:pt x="1443" y="270"/>
                </a:lnTo>
                <a:lnTo>
                  <a:pt x="1442" y="269"/>
                </a:lnTo>
                <a:lnTo>
                  <a:pt x="1442" y="67"/>
                </a:lnTo>
                <a:lnTo>
                  <a:pt x="1444" y="49"/>
                </a:lnTo>
                <a:lnTo>
                  <a:pt x="1452" y="33"/>
                </a:lnTo>
                <a:lnTo>
                  <a:pt x="1463" y="20"/>
                </a:lnTo>
                <a:lnTo>
                  <a:pt x="1477" y="10"/>
                </a:lnTo>
                <a:lnTo>
                  <a:pt x="1493" y="2"/>
                </a:lnTo>
                <a:lnTo>
                  <a:pt x="1511" y="0"/>
                </a:lnTo>
                <a:close/>
              </a:path>
            </a:pathLst>
          </a:custGeom>
          <a:solidFill>
            <a:srgbClr val="DD22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E13B1F-070A-485A-99EE-DC70F86E5D30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421091-22BC-44C6-B404-C097D1ECC997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15" name="Freeform 159">
                <a:extLst>
                  <a:ext uri="{FF2B5EF4-FFF2-40B4-BE49-F238E27FC236}">
                    <a16:creationId xmlns:a16="http://schemas.microsoft.com/office/drawing/2014/main" id="{4B50C020-9787-421D-B345-9B3275613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9148769-7CB5-4540-A75A-C3E2F2ACF4F3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754FC0-3A9C-445A-93F3-D3009450D923}"/>
                </a:ext>
              </a:extLst>
            </p:cNvPr>
            <p:cNvSpPr/>
            <p:nvPr/>
          </p:nvSpPr>
          <p:spPr>
            <a:xfrm flipH="1">
              <a:off x="11491747" y="-250"/>
              <a:ext cx="372687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5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67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5FCCD0-6F1A-4D7E-A733-C3ADAA335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7" b="5486"/>
          <a:stretch/>
        </p:blipFill>
        <p:spPr>
          <a:xfrm>
            <a:off x="0" y="-12709"/>
            <a:ext cx="6091525" cy="6876403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E6A99845-95A0-411A-A36F-648001EB9DCD}"/>
              </a:ext>
            </a:extLst>
          </p:cNvPr>
          <p:cNvSpPr/>
          <p:nvPr/>
        </p:nvSpPr>
        <p:spPr>
          <a:xfrm flipH="1">
            <a:off x="5600543" y="-6337"/>
            <a:ext cx="82131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0DBB1-FDFC-4621-8FA2-811FFB96CF0E}"/>
              </a:ext>
            </a:extLst>
          </p:cNvPr>
          <p:cNvSpPr/>
          <p:nvPr/>
        </p:nvSpPr>
        <p:spPr>
          <a:xfrm>
            <a:off x="6084115" y="-642"/>
            <a:ext cx="6191565" cy="68643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7BC3A2-D45C-445C-B3F3-82B0F9959328}"/>
              </a:ext>
            </a:extLst>
          </p:cNvPr>
          <p:cNvSpPr/>
          <p:nvPr/>
        </p:nvSpPr>
        <p:spPr>
          <a:xfrm flipH="1">
            <a:off x="6636821" y="211139"/>
            <a:ext cx="307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Abon </a:t>
            </a:r>
            <a:r>
              <a:rPr lang="en-US" sz="2800" b="1" i="1" dirty="0" err="1">
                <a:solidFill>
                  <a:srgbClr val="FF0000"/>
                </a:solidFill>
                <a:cs typeface="Segoe UI" panose="020B0502040204020203" pitchFamily="34" charset="0"/>
              </a:rPr>
              <a:t>Sapi</a:t>
            </a:r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 </a:t>
            </a:r>
            <a:endParaRPr lang="en-US" sz="2800" b="1" i="1" dirty="0">
              <a:solidFill>
                <a:schemeClr val="bg1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A9971D-FA66-4CB8-B548-788DBB1AE37B}"/>
              </a:ext>
            </a:extLst>
          </p:cNvPr>
          <p:cNvGrpSpPr/>
          <p:nvPr/>
        </p:nvGrpSpPr>
        <p:grpSpPr>
          <a:xfrm>
            <a:off x="5666218" y="1222767"/>
            <a:ext cx="786338" cy="786975"/>
            <a:chOff x="8700762" y="4447800"/>
            <a:chExt cx="2075515" cy="2077200"/>
          </a:xfrm>
          <a:solidFill>
            <a:srgbClr val="C00000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FC0D0D-E7F4-442B-8B8E-55FDC71EF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rgbClr val="E86675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60A5B9A-E8FA-4807-BC4A-46A305B73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2302295-E0D5-441D-8560-8FD012AA1E33}"/>
              </a:ext>
            </a:extLst>
          </p:cNvPr>
          <p:cNvSpPr>
            <a:spLocks/>
          </p:cNvSpPr>
          <p:nvPr/>
        </p:nvSpPr>
        <p:spPr bwMode="auto">
          <a:xfrm>
            <a:off x="5673466" y="3322401"/>
            <a:ext cx="786338" cy="786975"/>
          </a:xfrm>
          <a:custGeom>
            <a:avLst/>
            <a:gdLst>
              <a:gd name="connsiteX0" fmla="*/ 1037773 w 2075515"/>
              <a:gd name="connsiteY0" fmla="*/ 27804 h 2105264"/>
              <a:gd name="connsiteX1" fmla="*/ 871342 w 2075515"/>
              <a:gd name="connsiteY1" fmla="*/ 108729 h 2105264"/>
              <a:gd name="connsiteX2" fmla="*/ 558516 w 2075515"/>
              <a:gd name="connsiteY2" fmla="*/ 222603 h 2105264"/>
              <a:gd name="connsiteX3" fmla="*/ 303334 w 2075515"/>
              <a:gd name="connsiteY3" fmla="*/ 436645 h 2105264"/>
              <a:gd name="connsiteX4" fmla="*/ 136727 w 2075515"/>
              <a:gd name="connsiteY4" fmla="*/ 724846 h 2105264"/>
              <a:gd name="connsiteX5" fmla="*/ 79083 w 2075515"/>
              <a:gd name="connsiteY5" fmla="*/ 1052763 h 2105264"/>
              <a:gd name="connsiteX6" fmla="*/ 136727 w 2075515"/>
              <a:gd name="connsiteY6" fmla="*/ 1380679 h 2105264"/>
              <a:gd name="connsiteX7" fmla="*/ 303334 w 2075515"/>
              <a:gd name="connsiteY7" fmla="*/ 1668880 h 2105264"/>
              <a:gd name="connsiteX8" fmla="*/ 558516 w 2075515"/>
              <a:gd name="connsiteY8" fmla="*/ 1882922 h 2105264"/>
              <a:gd name="connsiteX9" fmla="*/ 871342 w 2075515"/>
              <a:gd name="connsiteY9" fmla="*/ 1996797 h 2105264"/>
              <a:gd name="connsiteX10" fmla="*/ 1204204 w 2075515"/>
              <a:gd name="connsiteY10" fmla="*/ 1996797 h 2105264"/>
              <a:gd name="connsiteX11" fmla="*/ 1517030 w 2075515"/>
              <a:gd name="connsiteY11" fmla="*/ 1882922 h 2105264"/>
              <a:gd name="connsiteX12" fmla="*/ 1772213 w 2075515"/>
              <a:gd name="connsiteY12" fmla="*/ 1668880 h 2105264"/>
              <a:gd name="connsiteX13" fmla="*/ 1938467 w 2075515"/>
              <a:gd name="connsiteY13" fmla="*/ 1380679 h 2105264"/>
              <a:gd name="connsiteX14" fmla="*/ 1996463 w 2075515"/>
              <a:gd name="connsiteY14" fmla="*/ 1052763 h 2105264"/>
              <a:gd name="connsiteX15" fmla="*/ 1938467 w 2075515"/>
              <a:gd name="connsiteY15" fmla="*/ 724846 h 2105264"/>
              <a:gd name="connsiteX16" fmla="*/ 1772213 w 2075515"/>
              <a:gd name="connsiteY16" fmla="*/ 436645 h 2105264"/>
              <a:gd name="connsiteX17" fmla="*/ 1517030 w 2075515"/>
              <a:gd name="connsiteY17" fmla="*/ 222603 h 2105264"/>
              <a:gd name="connsiteX18" fmla="*/ 1204204 w 2075515"/>
              <a:gd name="connsiteY18" fmla="*/ 108729 h 2105264"/>
              <a:gd name="connsiteX19" fmla="*/ 1037773 w 2075515"/>
              <a:gd name="connsiteY19" fmla="*/ 27804 h 2105264"/>
              <a:gd name="connsiteX20" fmla="*/ 1037774 w 2075515"/>
              <a:gd name="connsiteY20" fmla="*/ 0 h 2105264"/>
              <a:gd name="connsiteX21" fmla="*/ 1208720 w 2075515"/>
              <a:gd name="connsiteY21" fmla="*/ 83120 h 2105264"/>
              <a:gd name="connsiteX22" fmla="*/ 1530034 w 2075515"/>
              <a:gd name="connsiteY22" fmla="*/ 200085 h 2105264"/>
              <a:gd name="connsiteX23" fmla="*/ 1792140 w 2075515"/>
              <a:gd name="connsiteY23" fmla="*/ 419934 h 2105264"/>
              <a:gd name="connsiteX24" fmla="*/ 1962905 w 2075515"/>
              <a:gd name="connsiteY24" fmla="*/ 715954 h 2105264"/>
              <a:gd name="connsiteX25" fmla="*/ 2022475 w 2075515"/>
              <a:gd name="connsiteY25" fmla="*/ 1052768 h 2105264"/>
              <a:gd name="connsiteX26" fmla="*/ 1962905 w 2075515"/>
              <a:gd name="connsiteY26" fmla="*/ 1389581 h 2105264"/>
              <a:gd name="connsiteX27" fmla="*/ 1792140 w 2075515"/>
              <a:gd name="connsiteY27" fmla="*/ 1685602 h 2105264"/>
              <a:gd name="connsiteX28" fmla="*/ 1530034 w 2075515"/>
              <a:gd name="connsiteY28" fmla="*/ 1905451 h 2105264"/>
              <a:gd name="connsiteX29" fmla="*/ 1208720 w 2075515"/>
              <a:gd name="connsiteY29" fmla="*/ 2022415 h 2105264"/>
              <a:gd name="connsiteX30" fmla="*/ 866827 w 2075515"/>
              <a:gd name="connsiteY30" fmla="*/ 2022415 h 2105264"/>
              <a:gd name="connsiteX31" fmla="*/ 545513 w 2075515"/>
              <a:gd name="connsiteY31" fmla="*/ 1905451 h 2105264"/>
              <a:gd name="connsiteX32" fmla="*/ 283408 w 2075515"/>
              <a:gd name="connsiteY32" fmla="*/ 1685602 h 2105264"/>
              <a:gd name="connsiteX33" fmla="*/ 112281 w 2075515"/>
              <a:gd name="connsiteY33" fmla="*/ 1389581 h 2105264"/>
              <a:gd name="connsiteX34" fmla="*/ 53073 w 2075515"/>
              <a:gd name="connsiteY34" fmla="*/ 1052768 h 2105264"/>
              <a:gd name="connsiteX35" fmla="*/ 112281 w 2075515"/>
              <a:gd name="connsiteY35" fmla="*/ 715954 h 2105264"/>
              <a:gd name="connsiteX36" fmla="*/ 283408 w 2075515"/>
              <a:gd name="connsiteY36" fmla="*/ 419934 h 2105264"/>
              <a:gd name="connsiteX37" fmla="*/ 545513 w 2075515"/>
              <a:gd name="connsiteY37" fmla="*/ 200085 h 2105264"/>
              <a:gd name="connsiteX38" fmla="*/ 866827 w 2075515"/>
              <a:gd name="connsiteY38" fmla="*/ 83120 h 2105264"/>
              <a:gd name="connsiteX39" fmla="*/ 1037774 w 2075515"/>
              <a:gd name="connsiteY39" fmla="*/ 0 h 21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75515" h="2105264">
                <a:moveTo>
                  <a:pt x="1037773" y="27804"/>
                </a:moveTo>
                <a:cubicBezTo>
                  <a:pt x="1003503" y="27804"/>
                  <a:pt x="969233" y="54779"/>
                  <a:pt x="871342" y="108729"/>
                </a:cubicBezTo>
                <a:cubicBezTo>
                  <a:pt x="650255" y="74637"/>
                  <a:pt x="705790" y="54252"/>
                  <a:pt x="558516" y="222603"/>
                </a:cubicBezTo>
                <a:cubicBezTo>
                  <a:pt x="339186" y="265834"/>
                  <a:pt x="384177" y="228227"/>
                  <a:pt x="303334" y="436645"/>
                </a:cubicBezTo>
                <a:cubicBezTo>
                  <a:pt x="112123" y="552277"/>
                  <a:pt x="141648" y="501315"/>
                  <a:pt x="136727" y="724846"/>
                </a:cubicBezTo>
                <a:cubicBezTo>
                  <a:pt x="-3166" y="899173"/>
                  <a:pt x="7027" y="841181"/>
                  <a:pt x="79083" y="1052763"/>
                </a:cubicBezTo>
                <a:cubicBezTo>
                  <a:pt x="7027" y="1264345"/>
                  <a:pt x="-3166" y="1206353"/>
                  <a:pt x="136727" y="1380679"/>
                </a:cubicBezTo>
                <a:cubicBezTo>
                  <a:pt x="141648" y="1603860"/>
                  <a:pt x="112123" y="1553249"/>
                  <a:pt x="303334" y="1668880"/>
                </a:cubicBezTo>
                <a:cubicBezTo>
                  <a:pt x="384177" y="1877299"/>
                  <a:pt x="339186" y="1839341"/>
                  <a:pt x="558516" y="1882922"/>
                </a:cubicBezTo>
                <a:cubicBezTo>
                  <a:pt x="705790" y="2050923"/>
                  <a:pt x="650255" y="2030889"/>
                  <a:pt x="871342" y="1996797"/>
                </a:cubicBezTo>
                <a:cubicBezTo>
                  <a:pt x="1067123" y="2104345"/>
                  <a:pt x="1008424" y="2104345"/>
                  <a:pt x="1204204" y="1996797"/>
                </a:cubicBezTo>
                <a:cubicBezTo>
                  <a:pt x="1424940" y="2030889"/>
                  <a:pt x="1369756" y="2050923"/>
                  <a:pt x="1517030" y="1882922"/>
                </a:cubicBezTo>
                <a:cubicBezTo>
                  <a:pt x="1736360" y="1839341"/>
                  <a:pt x="1691370" y="1877299"/>
                  <a:pt x="1772213" y="1668880"/>
                </a:cubicBezTo>
                <a:cubicBezTo>
                  <a:pt x="1963423" y="1553249"/>
                  <a:pt x="1933898" y="1603860"/>
                  <a:pt x="1938467" y="1380679"/>
                </a:cubicBezTo>
                <a:cubicBezTo>
                  <a:pt x="2078712" y="1206353"/>
                  <a:pt x="2068519" y="1264345"/>
                  <a:pt x="1996463" y="1052763"/>
                </a:cubicBezTo>
                <a:cubicBezTo>
                  <a:pt x="2068519" y="841181"/>
                  <a:pt x="2078712" y="899173"/>
                  <a:pt x="1938467" y="724846"/>
                </a:cubicBezTo>
                <a:cubicBezTo>
                  <a:pt x="1933898" y="501315"/>
                  <a:pt x="1963423" y="552277"/>
                  <a:pt x="1772213" y="436645"/>
                </a:cubicBezTo>
                <a:cubicBezTo>
                  <a:pt x="1691370" y="228227"/>
                  <a:pt x="1736360" y="265834"/>
                  <a:pt x="1517030" y="222603"/>
                </a:cubicBezTo>
                <a:cubicBezTo>
                  <a:pt x="1369756" y="54252"/>
                  <a:pt x="1424940" y="74285"/>
                  <a:pt x="1204204" y="108729"/>
                </a:cubicBezTo>
                <a:cubicBezTo>
                  <a:pt x="1106314" y="54779"/>
                  <a:pt x="1072044" y="27804"/>
                  <a:pt x="1037773" y="27804"/>
                </a:cubicBezTo>
                <a:close/>
                <a:moveTo>
                  <a:pt x="1037774" y="0"/>
                </a:moveTo>
                <a:cubicBezTo>
                  <a:pt x="1072974" y="0"/>
                  <a:pt x="1108174" y="27707"/>
                  <a:pt x="1208720" y="83120"/>
                </a:cubicBezTo>
                <a:cubicBezTo>
                  <a:pt x="1435445" y="47742"/>
                  <a:pt x="1378764" y="27165"/>
                  <a:pt x="1530034" y="200085"/>
                </a:cubicBezTo>
                <a:cubicBezTo>
                  <a:pt x="1755315" y="244488"/>
                  <a:pt x="1709103" y="205861"/>
                  <a:pt x="1792140" y="419934"/>
                </a:cubicBezTo>
                <a:cubicBezTo>
                  <a:pt x="1988538" y="538703"/>
                  <a:pt x="1958212" y="486358"/>
                  <a:pt x="1962905" y="715954"/>
                </a:cubicBezTo>
                <a:cubicBezTo>
                  <a:pt x="2106955" y="895010"/>
                  <a:pt x="2096485" y="835445"/>
                  <a:pt x="2022475" y="1052768"/>
                </a:cubicBezTo>
                <a:cubicBezTo>
                  <a:pt x="2096485" y="1270090"/>
                  <a:pt x="2106955" y="1210525"/>
                  <a:pt x="1962905" y="1389581"/>
                </a:cubicBezTo>
                <a:cubicBezTo>
                  <a:pt x="1958212" y="1618816"/>
                  <a:pt x="1988538" y="1566832"/>
                  <a:pt x="1792140" y="1685602"/>
                </a:cubicBezTo>
                <a:cubicBezTo>
                  <a:pt x="1709103" y="1899675"/>
                  <a:pt x="1755315" y="1860687"/>
                  <a:pt x="1530034" y="1905451"/>
                </a:cubicBezTo>
                <a:cubicBezTo>
                  <a:pt x="1378764" y="2078009"/>
                  <a:pt x="1435445" y="2057432"/>
                  <a:pt x="1208720" y="2022415"/>
                </a:cubicBezTo>
                <a:cubicBezTo>
                  <a:pt x="1007628" y="2132881"/>
                  <a:pt x="1067919" y="2132881"/>
                  <a:pt x="866827" y="2022415"/>
                </a:cubicBezTo>
                <a:cubicBezTo>
                  <a:pt x="639741" y="2057432"/>
                  <a:pt x="696784" y="2078009"/>
                  <a:pt x="545513" y="1905451"/>
                </a:cubicBezTo>
                <a:cubicBezTo>
                  <a:pt x="320233" y="1860687"/>
                  <a:pt x="366444" y="1899675"/>
                  <a:pt x="283408" y="1685602"/>
                </a:cubicBezTo>
                <a:cubicBezTo>
                  <a:pt x="87009" y="1566832"/>
                  <a:pt x="117335" y="1618816"/>
                  <a:pt x="112281" y="1389581"/>
                </a:cubicBezTo>
                <a:cubicBezTo>
                  <a:pt x="-31408" y="1210525"/>
                  <a:pt x="-20938" y="1270090"/>
                  <a:pt x="53073" y="1052768"/>
                </a:cubicBezTo>
                <a:cubicBezTo>
                  <a:pt x="-20938" y="835445"/>
                  <a:pt x="-31408" y="895010"/>
                  <a:pt x="112281" y="715954"/>
                </a:cubicBezTo>
                <a:cubicBezTo>
                  <a:pt x="117335" y="486358"/>
                  <a:pt x="87009" y="538703"/>
                  <a:pt x="283408" y="419934"/>
                </a:cubicBezTo>
                <a:cubicBezTo>
                  <a:pt x="366444" y="205861"/>
                  <a:pt x="320233" y="244488"/>
                  <a:pt x="545513" y="200085"/>
                </a:cubicBezTo>
                <a:cubicBezTo>
                  <a:pt x="696784" y="27165"/>
                  <a:pt x="639741" y="48103"/>
                  <a:pt x="866827" y="83120"/>
                </a:cubicBezTo>
                <a:cubicBezTo>
                  <a:pt x="967373" y="27707"/>
                  <a:pt x="1002574" y="0"/>
                  <a:pt x="1037774" y="0"/>
                </a:cubicBezTo>
                <a:close/>
              </a:path>
            </a:pathLst>
          </a:custGeom>
          <a:solidFill>
            <a:srgbClr val="E86675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125" dirty="0"/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6A67963D-5CAE-4EB7-874B-2185C245FB5B}"/>
              </a:ext>
            </a:extLst>
          </p:cNvPr>
          <p:cNvSpPr>
            <a:spLocks/>
          </p:cNvSpPr>
          <p:nvPr/>
        </p:nvSpPr>
        <p:spPr bwMode="auto">
          <a:xfrm>
            <a:off x="5700078" y="3349331"/>
            <a:ext cx="733114" cy="733114"/>
          </a:xfrm>
          <a:custGeom>
            <a:avLst/>
            <a:gdLst>
              <a:gd name="T0" fmla="*/ 3435 w 5923"/>
              <a:gd name="T1" fmla="*/ 307 h 5985"/>
              <a:gd name="T2" fmla="*/ 4325 w 5923"/>
              <a:gd name="T3" fmla="*/ 631 h 5985"/>
              <a:gd name="T4" fmla="*/ 5051 w 5923"/>
              <a:gd name="T5" fmla="*/ 1240 h 5985"/>
              <a:gd name="T6" fmla="*/ 5524 w 5923"/>
              <a:gd name="T7" fmla="*/ 2060 h 5985"/>
              <a:gd name="T8" fmla="*/ 5689 w 5923"/>
              <a:gd name="T9" fmla="*/ 2993 h 5985"/>
              <a:gd name="T10" fmla="*/ 5524 w 5923"/>
              <a:gd name="T11" fmla="*/ 3926 h 5985"/>
              <a:gd name="T12" fmla="*/ 5051 w 5923"/>
              <a:gd name="T13" fmla="*/ 4746 h 5985"/>
              <a:gd name="T14" fmla="*/ 4325 w 5923"/>
              <a:gd name="T15" fmla="*/ 5355 h 5985"/>
              <a:gd name="T16" fmla="*/ 3435 w 5923"/>
              <a:gd name="T17" fmla="*/ 5679 h 5985"/>
              <a:gd name="T18" fmla="*/ 2488 w 5923"/>
              <a:gd name="T19" fmla="*/ 5679 h 5985"/>
              <a:gd name="T20" fmla="*/ 1598 w 5923"/>
              <a:gd name="T21" fmla="*/ 5355 h 5985"/>
              <a:gd name="T22" fmla="*/ 872 w 5923"/>
              <a:gd name="T23" fmla="*/ 4746 h 5985"/>
              <a:gd name="T24" fmla="*/ 398 w 5923"/>
              <a:gd name="T25" fmla="*/ 3926 h 5985"/>
              <a:gd name="T26" fmla="*/ 234 w 5923"/>
              <a:gd name="T27" fmla="*/ 2993 h 5985"/>
              <a:gd name="T28" fmla="*/ 398 w 5923"/>
              <a:gd name="T29" fmla="*/ 2060 h 5985"/>
              <a:gd name="T30" fmla="*/ 872 w 5923"/>
              <a:gd name="T31" fmla="*/ 1240 h 5985"/>
              <a:gd name="T32" fmla="*/ 1598 w 5923"/>
              <a:gd name="T33" fmla="*/ 631 h 5985"/>
              <a:gd name="T34" fmla="*/ 2488 w 5923"/>
              <a:gd name="T35" fmla="*/ 307 h 5985"/>
              <a:gd name="T36" fmla="*/ 3435 w 5923"/>
              <a:gd name="T37" fmla="*/ 307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23" h="5985">
                <a:moveTo>
                  <a:pt x="3435" y="307"/>
                </a:moveTo>
                <a:cubicBezTo>
                  <a:pt x="4063" y="209"/>
                  <a:pt x="3906" y="152"/>
                  <a:pt x="4325" y="631"/>
                </a:cubicBezTo>
                <a:cubicBezTo>
                  <a:pt x="4949" y="754"/>
                  <a:pt x="4821" y="647"/>
                  <a:pt x="5051" y="1240"/>
                </a:cubicBezTo>
                <a:cubicBezTo>
                  <a:pt x="5595" y="1569"/>
                  <a:pt x="5511" y="1424"/>
                  <a:pt x="5524" y="2060"/>
                </a:cubicBezTo>
                <a:cubicBezTo>
                  <a:pt x="5923" y="2556"/>
                  <a:pt x="5894" y="2391"/>
                  <a:pt x="5689" y="2993"/>
                </a:cubicBezTo>
                <a:cubicBezTo>
                  <a:pt x="5894" y="3595"/>
                  <a:pt x="5923" y="3430"/>
                  <a:pt x="5524" y="3926"/>
                </a:cubicBezTo>
                <a:cubicBezTo>
                  <a:pt x="5511" y="4561"/>
                  <a:pt x="5595" y="4417"/>
                  <a:pt x="5051" y="4746"/>
                </a:cubicBezTo>
                <a:cubicBezTo>
                  <a:pt x="4821" y="5339"/>
                  <a:pt x="4949" y="5231"/>
                  <a:pt x="4325" y="5355"/>
                </a:cubicBezTo>
                <a:cubicBezTo>
                  <a:pt x="3906" y="5833"/>
                  <a:pt x="4063" y="5776"/>
                  <a:pt x="3435" y="5679"/>
                </a:cubicBezTo>
                <a:cubicBezTo>
                  <a:pt x="2878" y="5985"/>
                  <a:pt x="3045" y="5985"/>
                  <a:pt x="2488" y="5679"/>
                </a:cubicBezTo>
                <a:cubicBezTo>
                  <a:pt x="1859" y="5776"/>
                  <a:pt x="2017" y="5833"/>
                  <a:pt x="1598" y="5355"/>
                </a:cubicBezTo>
                <a:cubicBezTo>
                  <a:pt x="974" y="5231"/>
                  <a:pt x="1102" y="5339"/>
                  <a:pt x="872" y="4746"/>
                </a:cubicBezTo>
                <a:cubicBezTo>
                  <a:pt x="328" y="4417"/>
                  <a:pt x="412" y="4561"/>
                  <a:pt x="398" y="3926"/>
                </a:cubicBezTo>
                <a:cubicBezTo>
                  <a:pt x="0" y="3430"/>
                  <a:pt x="29" y="3595"/>
                  <a:pt x="234" y="2993"/>
                </a:cubicBezTo>
                <a:cubicBezTo>
                  <a:pt x="29" y="2391"/>
                  <a:pt x="0" y="2556"/>
                  <a:pt x="398" y="2060"/>
                </a:cubicBezTo>
                <a:cubicBezTo>
                  <a:pt x="412" y="1424"/>
                  <a:pt x="328" y="1569"/>
                  <a:pt x="872" y="1240"/>
                </a:cubicBezTo>
                <a:cubicBezTo>
                  <a:pt x="1102" y="647"/>
                  <a:pt x="974" y="754"/>
                  <a:pt x="1598" y="631"/>
                </a:cubicBezTo>
                <a:cubicBezTo>
                  <a:pt x="2017" y="152"/>
                  <a:pt x="1859" y="210"/>
                  <a:pt x="2488" y="307"/>
                </a:cubicBezTo>
                <a:cubicBezTo>
                  <a:pt x="3045" y="0"/>
                  <a:pt x="2878" y="0"/>
                  <a:pt x="3435" y="30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id-ID" sz="1125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61F01BE-389C-4F99-8C7E-333E3D0B25C9}"/>
              </a:ext>
            </a:extLst>
          </p:cNvPr>
          <p:cNvSpPr>
            <a:spLocks/>
          </p:cNvSpPr>
          <p:nvPr/>
        </p:nvSpPr>
        <p:spPr bwMode="auto">
          <a:xfrm>
            <a:off x="5673466" y="2232992"/>
            <a:ext cx="786338" cy="786975"/>
          </a:xfrm>
          <a:custGeom>
            <a:avLst/>
            <a:gdLst>
              <a:gd name="connsiteX0" fmla="*/ 1037773 w 2075515"/>
              <a:gd name="connsiteY0" fmla="*/ 27804 h 2105264"/>
              <a:gd name="connsiteX1" fmla="*/ 871342 w 2075515"/>
              <a:gd name="connsiteY1" fmla="*/ 108729 h 2105264"/>
              <a:gd name="connsiteX2" fmla="*/ 558516 w 2075515"/>
              <a:gd name="connsiteY2" fmla="*/ 222603 h 2105264"/>
              <a:gd name="connsiteX3" fmla="*/ 303334 w 2075515"/>
              <a:gd name="connsiteY3" fmla="*/ 436645 h 2105264"/>
              <a:gd name="connsiteX4" fmla="*/ 136727 w 2075515"/>
              <a:gd name="connsiteY4" fmla="*/ 724846 h 2105264"/>
              <a:gd name="connsiteX5" fmla="*/ 79083 w 2075515"/>
              <a:gd name="connsiteY5" fmla="*/ 1052763 h 2105264"/>
              <a:gd name="connsiteX6" fmla="*/ 136727 w 2075515"/>
              <a:gd name="connsiteY6" fmla="*/ 1380679 h 2105264"/>
              <a:gd name="connsiteX7" fmla="*/ 303334 w 2075515"/>
              <a:gd name="connsiteY7" fmla="*/ 1668880 h 2105264"/>
              <a:gd name="connsiteX8" fmla="*/ 558516 w 2075515"/>
              <a:gd name="connsiteY8" fmla="*/ 1882922 h 2105264"/>
              <a:gd name="connsiteX9" fmla="*/ 871342 w 2075515"/>
              <a:gd name="connsiteY9" fmla="*/ 1996797 h 2105264"/>
              <a:gd name="connsiteX10" fmla="*/ 1204204 w 2075515"/>
              <a:gd name="connsiteY10" fmla="*/ 1996797 h 2105264"/>
              <a:gd name="connsiteX11" fmla="*/ 1517030 w 2075515"/>
              <a:gd name="connsiteY11" fmla="*/ 1882922 h 2105264"/>
              <a:gd name="connsiteX12" fmla="*/ 1772213 w 2075515"/>
              <a:gd name="connsiteY12" fmla="*/ 1668880 h 2105264"/>
              <a:gd name="connsiteX13" fmla="*/ 1938467 w 2075515"/>
              <a:gd name="connsiteY13" fmla="*/ 1380679 h 2105264"/>
              <a:gd name="connsiteX14" fmla="*/ 1996463 w 2075515"/>
              <a:gd name="connsiteY14" fmla="*/ 1052763 h 2105264"/>
              <a:gd name="connsiteX15" fmla="*/ 1938467 w 2075515"/>
              <a:gd name="connsiteY15" fmla="*/ 724846 h 2105264"/>
              <a:gd name="connsiteX16" fmla="*/ 1772213 w 2075515"/>
              <a:gd name="connsiteY16" fmla="*/ 436645 h 2105264"/>
              <a:gd name="connsiteX17" fmla="*/ 1517030 w 2075515"/>
              <a:gd name="connsiteY17" fmla="*/ 222603 h 2105264"/>
              <a:gd name="connsiteX18" fmla="*/ 1204204 w 2075515"/>
              <a:gd name="connsiteY18" fmla="*/ 108729 h 2105264"/>
              <a:gd name="connsiteX19" fmla="*/ 1037773 w 2075515"/>
              <a:gd name="connsiteY19" fmla="*/ 27804 h 2105264"/>
              <a:gd name="connsiteX20" fmla="*/ 1037774 w 2075515"/>
              <a:gd name="connsiteY20" fmla="*/ 0 h 2105264"/>
              <a:gd name="connsiteX21" fmla="*/ 1208720 w 2075515"/>
              <a:gd name="connsiteY21" fmla="*/ 83120 h 2105264"/>
              <a:gd name="connsiteX22" fmla="*/ 1530034 w 2075515"/>
              <a:gd name="connsiteY22" fmla="*/ 200085 h 2105264"/>
              <a:gd name="connsiteX23" fmla="*/ 1792140 w 2075515"/>
              <a:gd name="connsiteY23" fmla="*/ 419934 h 2105264"/>
              <a:gd name="connsiteX24" fmla="*/ 1962905 w 2075515"/>
              <a:gd name="connsiteY24" fmla="*/ 715954 h 2105264"/>
              <a:gd name="connsiteX25" fmla="*/ 2022475 w 2075515"/>
              <a:gd name="connsiteY25" fmla="*/ 1052768 h 2105264"/>
              <a:gd name="connsiteX26" fmla="*/ 1962905 w 2075515"/>
              <a:gd name="connsiteY26" fmla="*/ 1389581 h 2105264"/>
              <a:gd name="connsiteX27" fmla="*/ 1792140 w 2075515"/>
              <a:gd name="connsiteY27" fmla="*/ 1685602 h 2105264"/>
              <a:gd name="connsiteX28" fmla="*/ 1530034 w 2075515"/>
              <a:gd name="connsiteY28" fmla="*/ 1905451 h 2105264"/>
              <a:gd name="connsiteX29" fmla="*/ 1208720 w 2075515"/>
              <a:gd name="connsiteY29" fmla="*/ 2022415 h 2105264"/>
              <a:gd name="connsiteX30" fmla="*/ 866827 w 2075515"/>
              <a:gd name="connsiteY30" fmla="*/ 2022415 h 2105264"/>
              <a:gd name="connsiteX31" fmla="*/ 545513 w 2075515"/>
              <a:gd name="connsiteY31" fmla="*/ 1905451 h 2105264"/>
              <a:gd name="connsiteX32" fmla="*/ 283408 w 2075515"/>
              <a:gd name="connsiteY32" fmla="*/ 1685602 h 2105264"/>
              <a:gd name="connsiteX33" fmla="*/ 112281 w 2075515"/>
              <a:gd name="connsiteY33" fmla="*/ 1389581 h 2105264"/>
              <a:gd name="connsiteX34" fmla="*/ 53073 w 2075515"/>
              <a:gd name="connsiteY34" fmla="*/ 1052768 h 2105264"/>
              <a:gd name="connsiteX35" fmla="*/ 112281 w 2075515"/>
              <a:gd name="connsiteY35" fmla="*/ 715954 h 2105264"/>
              <a:gd name="connsiteX36" fmla="*/ 283408 w 2075515"/>
              <a:gd name="connsiteY36" fmla="*/ 419934 h 2105264"/>
              <a:gd name="connsiteX37" fmla="*/ 545513 w 2075515"/>
              <a:gd name="connsiteY37" fmla="*/ 200085 h 2105264"/>
              <a:gd name="connsiteX38" fmla="*/ 866827 w 2075515"/>
              <a:gd name="connsiteY38" fmla="*/ 83120 h 2105264"/>
              <a:gd name="connsiteX39" fmla="*/ 1037774 w 2075515"/>
              <a:gd name="connsiteY39" fmla="*/ 0 h 21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75515" h="2105264">
                <a:moveTo>
                  <a:pt x="1037773" y="27804"/>
                </a:moveTo>
                <a:cubicBezTo>
                  <a:pt x="1003503" y="27804"/>
                  <a:pt x="969233" y="54779"/>
                  <a:pt x="871342" y="108729"/>
                </a:cubicBezTo>
                <a:cubicBezTo>
                  <a:pt x="650255" y="74637"/>
                  <a:pt x="705790" y="54252"/>
                  <a:pt x="558516" y="222603"/>
                </a:cubicBezTo>
                <a:cubicBezTo>
                  <a:pt x="339186" y="265834"/>
                  <a:pt x="384177" y="228227"/>
                  <a:pt x="303334" y="436645"/>
                </a:cubicBezTo>
                <a:cubicBezTo>
                  <a:pt x="112123" y="552277"/>
                  <a:pt x="141648" y="501315"/>
                  <a:pt x="136727" y="724846"/>
                </a:cubicBezTo>
                <a:cubicBezTo>
                  <a:pt x="-3166" y="899173"/>
                  <a:pt x="7027" y="841181"/>
                  <a:pt x="79083" y="1052763"/>
                </a:cubicBezTo>
                <a:cubicBezTo>
                  <a:pt x="7027" y="1264345"/>
                  <a:pt x="-3166" y="1206353"/>
                  <a:pt x="136727" y="1380679"/>
                </a:cubicBezTo>
                <a:cubicBezTo>
                  <a:pt x="141648" y="1603860"/>
                  <a:pt x="112123" y="1553249"/>
                  <a:pt x="303334" y="1668880"/>
                </a:cubicBezTo>
                <a:cubicBezTo>
                  <a:pt x="384177" y="1877299"/>
                  <a:pt x="339186" y="1839341"/>
                  <a:pt x="558516" y="1882922"/>
                </a:cubicBezTo>
                <a:cubicBezTo>
                  <a:pt x="705790" y="2050923"/>
                  <a:pt x="650255" y="2030889"/>
                  <a:pt x="871342" y="1996797"/>
                </a:cubicBezTo>
                <a:cubicBezTo>
                  <a:pt x="1067123" y="2104345"/>
                  <a:pt x="1008424" y="2104345"/>
                  <a:pt x="1204204" y="1996797"/>
                </a:cubicBezTo>
                <a:cubicBezTo>
                  <a:pt x="1424940" y="2030889"/>
                  <a:pt x="1369756" y="2050923"/>
                  <a:pt x="1517030" y="1882922"/>
                </a:cubicBezTo>
                <a:cubicBezTo>
                  <a:pt x="1736360" y="1839341"/>
                  <a:pt x="1691370" y="1877299"/>
                  <a:pt x="1772213" y="1668880"/>
                </a:cubicBezTo>
                <a:cubicBezTo>
                  <a:pt x="1963423" y="1553249"/>
                  <a:pt x="1933898" y="1603860"/>
                  <a:pt x="1938467" y="1380679"/>
                </a:cubicBezTo>
                <a:cubicBezTo>
                  <a:pt x="2078712" y="1206353"/>
                  <a:pt x="2068519" y="1264345"/>
                  <a:pt x="1996463" y="1052763"/>
                </a:cubicBezTo>
                <a:cubicBezTo>
                  <a:pt x="2068519" y="841181"/>
                  <a:pt x="2078712" y="899173"/>
                  <a:pt x="1938467" y="724846"/>
                </a:cubicBezTo>
                <a:cubicBezTo>
                  <a:pt x="1933898" y="501315"/>
                  <a:pt x="1963423" y="552277"/>
                  <a:pt x="1772213" y="436645"/>
                </a:cubicBezTo>
                <a:cubicBezTo>
                  <a:pt x="1691370" y="228227"/>
                  <a:pt x="1736360" y="265834"/>
                  <a:pt x="1517030" y="222603"/>
                </a:cubicBezTo>
                <a:cubicBezTo>
                  <a:pt x="1369756" y="54252"/>
                  <a:pt x="1424940" y="74285"/>
                  <a:pt x="1204204" y="108729"/>
                </a:cubicBezTo>
                <a:cubicBezTo>
                  <a:pt x="1106314" y="54779"/>
                  <a:pt x="1072044" y="27804"/>
                  <a:pt x="1037773" y="27804"/>
                </a:cubicBezTo>
                <a:close/>
                <a:moveTo>
                  <a:pt x="1037774" y="0"/>
                </a:moveTo>
                <a:cubicBezTo>
                  <a:pt x="1072974" y="0"/>
                  <a:pt x="1108174" y="27707"/>
                  <a:pt x="1208720" y="83120"/>
                </a:cubicBezTo>
                <a:cubicBezTo>
                  <a:pt x="1435445" y="47742"/>
                  <a:pt x="1378764" y="27165"/>
                  <a:pt x="1530034" y="200085"/>
                </a:cubicBezTo>
                <a:cubicBezTo>
                  <a:pt x="1755315" y="244488"/>
                  <a:pt x="1709103" y="205861"/>
                  <a:pt x="1792140" y="419934"/>
                </a:cubicBezTo>
                <a:cubicBezTo>
                  <a:pt x="1988538" y="538703"/>
                  <a:pt x="1958212" y="486358"/>
                  <a:pt x="1962905" y="715954"/>
                </a:cubicBezTo>
                <a:cubicBezTo>
                  <a:pt x="2106955" y="895010"/>
                  <a:pt x="2096485" y="835445"/>
                  <a:pt x="2022475" y="1052768"/>
                </a:cubicBezTo>
                <a:cubicBezTo>
                  <a:pt x="2096485" y="1270090"/>
                  <a:pt x="2106955" y="1210525"/>
                  <a:pt x="1962905" y="1389581"/>
                </a:cubicBezTo>
                <a:cubicBezTo>
                  <a:pt x="1958212" y="1618816"/>
                  <a:pt x="1988538" y="1566832"/>
                  <a:pt x="1792140" y="1685602"/>
                </a:cubicBezTo>
                <a:cubicBezTo>
                  <a:pt x="1709103" y="1899675"/>
                  <a:pt x="1755315" y="1860687"/>
                  <a:pt x="1530034" y="1905451"/>
                </a:cubicBezTo>
                <a:cubicBezTo>
                  <a:pt x="1378764" y="2078009"/>
                  <a:pt x="1435445" y="2057432"/>
                  <a:pt x="1208720" y="2022415"/>
                </a:cubicBezTo>
                <a:cubicBezTo>
                  <a:pt x="1007628" y="2132881"/>
                  <a:pt x="1067919" y="2132881"/>
                  <a:pt x="866827" y="2022415"/>
                </a:cubicBezTo>
                <a:cubicBezTo>
                  <a:pt x="639741" y="2057432"/>
                  <a:pt x="696784" y="2078009"/>
                  <a:pt x="545513" y="1905451"/>
                </a:cubicBezTo>
                <a:cubicBezTo>
                  <a:pt x="320233" y="1860687"/>
                  <a:pt x="366444" y="1899675"/>
                  <a:pt x="283408" y="1685602"/>
                </a:cubicBezTo>
                <a:cubicBezTo>
                  <a:pt x="87009" y="1566832"/>
                  <a:pt x="117335" y="1618816"/>
                  <a:pt x="112281" y="1389581"/>
                </a:cubicBezTo>
                <a:cubicBezTo>
                  <a:pt x="-31408" y="1210525"/>
                  <a:pt x="-20938" y="1270090"/>
                  <a:pt x="53073" y="1052768"/>
                </a:cubicBezTo>
                <a:cubicBezTo>
                  <a:pt x="-20938" y="835445"/>
                  <a:pt x="-31408" y="895010"/>
                  <a:pt x="112281" y="715954"/>
                </a:cubicBezTo>
                <a:cubicBezTo>
                  <a:pt x="117335" y="486358"/>
                  <a:pt x="87009" y="538703"/>
                  <a:pt x="283408" y="419934"/>
                </a:cubicBezTo>
                <a:cubicBezTo>
                  <a:pt x="366444" y="205861"/>
                  <a:pt x="320233" y="244488"/>
                  <a:pt x="545513" y="200085"/>
                </a:cubicBezTo>
                <a:cubicBezTo>
                  <a:pt x="696784" y="27165"/>
                  <a:pt x="639741" y="48103"/>
                  <a:pt x="866827" y="83120"/>
                </a:cubicBezTo>
                <a:cubicBezTo>
                  <a:pt x="967373" y="27707"/>
                  <a:pt x="1002574" y="0"/>
                  <a:pt x="1037774" y="0"/>
                </a:cubicBezTo>
                <a:close/>
              </a:path>
            </a:pathLst>
          </a:custGeom>
          <a:solidFill>
            <a:srgbClr val="E86675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125" dirty="0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CD4E47DC-83B1-41D6-B969-D5060B87C841}"/>
              </a:ext>
            </a:extLst>
          </p:cNvPr>
          <p:cNvSpPr>
            <a:spLocks/>
          </p:cNvSpPr>
          <p:nvPr/>
        </p:nvSpPr>
        <p:spPr bwMode="auto">
          <a:xfrm>
            <a:off x="5700078" y="2259922"/>
            <a:ext cx="733114" cy="733114"/>
          </a:xfrm>
          <a:custGeom>
            <a:avLst/>
            <a:gdLst>
              <a:gd name="T0" fmla="*/ 3435 w 5923"/>
              <a:gd name="T1" fmla="*/ 307 h 5985"/>
              <a:gd name="T2" fmla="*/ 4325 w 5923"/>
              <a:gd name="T3" fmla="*/ 631 h 5985"/>
              <a:gd name="T4" fmla="*/ 5051 w 5923"/>
              <a:gd name="T5" fmla="*/ 1240 h 5985"/>
              <a:gd name="T6" fmla="*/ 5524 w 5923"/>
              <a:gd name="T7" fmla="*/ 2060 h 5985"/>
              <a:gd name="T8" fmla="*/ 5689 w 5923"/>
              <a:gd name="T9" fmla="*/ 2993 h 5985"/>
              <a:gd name="T10" fmla="*/ 5524 w 5923"/>
              <a:gd name="T11" fmla="*/ 3926 h 5985"/>
              <a:gd name="T12" fmla="*/ 5051 w 5923"/>
              <a:gd name="T13" fmla="*/ 4746 h 5985"/>
              <a:gd name="T14" fmla="*/ 4325 w 5923"/>
              <a:gd name="T15" fmla="*/ 5355 h 5985"/>
              <a:gd name="T16" fmla="*/ 3435 w 5923"/>
              <a:gd name="T17" fmla="*/ 5679 h 5985"/>
              <a:gd name="T18" fmla="*/ 2488 w 5923"/>
              <a:gd name="T19" fmla="*/ 5679 h 5985"/>
              <a:gd name="T20" fmla="*/ 1598 w 5923"/>
              <a:gd name="T21" fmla="*/ 5355 h 5985"/>
              <a:gd name="T22" fmla="*/ 872 w 5923"/>
              <a:gd name="T23" fmla="*/ 4746 h 5985"/>
              <a:gd name="T24" fmla="*/ 398 w 5923"/>
              <a:gd name="T25" fmla="*/ 3926 h 5985"/>
              <a:gd name="T26" fmla="*/ 234 w 5923"/>
              <a:gd name="T27" fmla="*/ 2993 h 5985"/>
              <a:gd name="T28" fmla="*/ 398 w 5923"/>
              <a:gd name="T29" fmla="*/ 2060 h 5985"/>
              <a:gd name="T30" fmla="*/ 872 w 5923"/>
              <a:gd name="T31" fmla="*/ 1240 h 5985"/>
              <a:gd name="T32" fmla="*/ 1598 w 5923"/>
              <a:gd name="T33" fmla="*/ 631 h 5985"/>
              <a:gd name="T34" fmla="*/ 2488 w 5923"/>
              <a:gd name="T35" fmla="*/ 307 h 5985"/>
              <a:gd name="T36" fmla="*/ 3435 w 5923"/>
              <a:gd name="T37" fmla="*/ 307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23" h="5985">
                <a:moveTo>
                  <a:pt x="3435" y="307"/>
                </a:moveTo>
                <a:cubicBezTo>
                  <a:pt x="4063" y="209"/>
                  <a:pt x="3906" y="152"/>
                  <a:pt x="4325" y="631"/>
                </a:cubicBezTo>
                <a:cubicBezTo>
                  <a:pt x="4949" y="754"/>
                  <a:pt x="4821" y="647"/>
                  <a:pt x="5051" y="1240"/>
                </a:cubicBezTo>
                <a:cubicBezTo>
                  <a:pt x="5595" y="1569"/>
                  <a:pt x="5511" y="1424"/>
                  <a:pt x="5524" y="2060"/>
                </a:cubicBezTo>
                <a:cubicBezTo>
                  <a:pt x="5923" y="2556"/>
                  <a:pt x="5894" y="2391"/>
                  <a:pt x="5689" y="2993"/>
                </a:cubicBezTo>
                <a:cubicBezTo>
                  <a:pt x="5894" y="3595"/>
                  <a:pt x="5923" y="3430"/>
                  <a:pt x="5524" y="3926"/>
                </a:cubicBezTo>
                <a:cubicBezTo>
                  <a:pt x="5511" y="4561"/>
                  <a:pt x="5595" y="4417"/>
                  <a:pt x="5051" y="4746"/>
                </a:cubicBezTo>
                <a:cubicBezTo>
                  <a:pt x="4821" y="5339"/>
                  <a:pt x="4949" y="5231"/>
                  <a:pt x="4325" y="5355"/>
                </a:cubicBezTo>
                <a:cubicBezTo>
                  <a:pt x="3906" y="5833"/>
                  <a:pt x="4063" y="5776"/>
                  <a:pt x="3435" y="5679"/>
                </a:cubicBezTo>
                <a:cubicBezTo>
                  <a:pt x="2878" y="5985"/>
                  <a:pt x="3045" y="5985"/>
                  <a:pt x="2488" y="5679"/>
                </a:cubicBezTo>
                <a:cubicBezTo>
                  <a:pt x="1859" y="5776"/>
                  <a:pt x="2017" y="5833"/>
                  <a:pt x="1598" y="5355"/>
                </a:cubicBezTo>
                <a:cubicBezTo>
                  <a:pt x="974" y="5231"/>
                  <a:pt x="1102" y="5339"/>
                  <a:pt x="872" y="4746"/>
                </a:cubicBezTo>
                <a:cubicBezTo>
                  <a:pt x="328" y="4417"/>
                  <a:pt x="412" y="4561"/>
                  <a:pt x="398" y="3926"/>
                </a:cubicBezTo>
                <a:cubicBezTo>
                  <a:pt x="0" y="3430"/>
                  <a:pt x="29" y="3595"/>
                  <a:pt x="234" y="2993"/>
                </a:cubicBezTo>
                <a:cubicBezTo>
                  <a:pt x="29" y="2391"/>
                  <a:pt x="0" y="2556"/>
                  <a:pt x="398" y="2060"/>
                </a:cubicBezTo>
                <a:cubicBezTo>
                  <a:pt x="412" y="1424"/>
                  <a:pt x="328" y="1569"/>
                  <a:pt x="872" y="1240"/>
                </a:cubicBezTo>
                <a:cubicBezTo>
                  <a:pt x="1102" y="647"/>
                  <a:pt x="974" y="754"/>
                  <a:pt x="1598" y="631"/>
                </a:cubicBezTo>
                <a:cubicBezTo>
                  <a:pt x="2017" y="152"/>
                  <a:pt x="1859" y="210"/>
                  <a:pt x="2488" y="307"/>
                </a:cubicBezTo>
                <a:cubicBezTo>
                  <a:pt x="3045" y="0"/>
                  <a:pt x="2878" y="0"/>
                  <a:pt x="3435" y="30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id-ID" sz="1125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F2F8DEC-CDCE-4F2E-9118-6223DFC37E8D}"/>
              </a:ext>
            </a:extLst>
          </p:cNvPr>
          <p:cNvGrpSpPr/>
          <p:nvPr/>
        </p:nvGrpSpPr>
        <p:grpSpPr>
          <a:xfrm>
            <a:off x="6777278" y="1143650"/>
            <a:ext cx="3624564" cy="1107538"/>
            <a:chOff x="13986421" y="2198365"/>
            <a:chExt cx="3768671" cy="177205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30B26E-2CFF-44A9-B8E1-AB2E28E5B1EF}"/>
                </a:ext>
              </a:extLst>
            </p:cNvPr>
            <p:cNvSpPr/>
            <p:nvPr/>
          </p:nvSpPr>
          <p:spPr>
            <a:xfrm>
              <a:off x="13986421" y="2640830"/>
              <a:ext cx="3768671" cy="1329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100%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daging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sapi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pilihan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dipelihara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oleh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peternak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lokal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secara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organik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bumbu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rempah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berkualitas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tinggi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7D4C30-3F98-4C07-AFDA-BE567D101ED4}"/>
                </a:ext>
              </a:extLst>
            </p:cNvPr>
            <p:cNvSpPr/>
            <p:nvPr/>
          </p:nvSpPr>
          <p:spPr>
            <a:xfrm>
              <a:off x="13986421" y="2198365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  <a:cs typeface="Segoe UI" panose="020B0502040204020203" pitchFamily="34" charset="0"/>
                </a:rPr>
                <a:t>Bahan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Baku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B87587A-1106-4C71-BEC4-3321B5841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73" y="169498"/>
            <a:ext cx="978533" cy="997577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E350CC2-EC3A-47D2-AEE5-6ACB0F908EAE}"/>
              </a:ext>
            </a:extLst>
          </p:cNvPr>
          <p:cNvGrpSpPr/>
          <p:nvPr/>
        </p:nvGrpSpPr>
        <p:grpSpPr>
          <a:xfrm>
            <a:off x="6784526" y="2174369"/>
            <a:ext cx="3514042" cy="896400"/>
            <a:chOff x="13986421" y="2198365"/>
            <a:chExt cx="4575386" cy="14342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503DA4-E391-4D22-8304-68325B36AF0D}"/>
                </a:ext>
              </a:extLst>
            </p:cNvPr>
            <p:cNvSpPr/>
            <p:nvPr/>
          </p:nvSpPr>
          <p:spPr>
            <a:xfrm>
              <a:off x="13986421" y="2598475"/>
              <a:ext cx="4344596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Proses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pembersihan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perebusan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penyerutan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proses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penggorengan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khusus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menyebabkan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tingkat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kematangan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daging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sapi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sempurna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8DB914-D96C-4DE4-B138-819CE7B6B490}"/>
                </a:ext>
              </a:extLst>
            </p:cNvPr>
            <p:cNvSpPr/>
            <p:nvPr/>
          </p:nvSpPr>
          <p:spPr>
            <a:xfrm>
              <a:off x="13986421" y="2198365"/>
              <a:ext cx="4575386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cs typeface="Segoe UI" panose="020B0502040204020203" pitchFamily="34" charset="0"/>
                </a:rPr>
                <a:t>Proses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Produksi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27F6BF-33DA-4990-BC6D-B7AC4C52202A}"/>
              </a:ext>
            </a:extLst>
          </p:cNvPr>
          <p:cNvGrpSpPr/>
          <p:nvPr/>
        </p:nvGrpSpPr>
        <p:grpSpPr>
          <a:xfrm>
            <a:off x="6784526" y="4404122"/>
            <a:ext cx="4016212" cy="896400"/>
            <a:chOff x="13986421" y="2198365"/>
            <a:chExt cx="4272775" cy="143423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FF1B6AA-D995-4342-9D4B-D9F2AA676BFC}"/>
                </a:ext>
              </a:extLst>
            </p:cNvPr>
            <p:cNvSpPr/>
            <p:nvPr/>
          </p:nvSpPr>
          <p:spPr>
            <a:xfrm>
              <a:off x="13986421" y="2598475"/>
              <a:ext cx="3768671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Rasa Abon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Sapi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Cap KOKI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lezat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perpaduan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antara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manis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gurih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seimbang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memunculkan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sensasi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cita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di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lidah</a:t>
              </a:r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60623D-2663-4CDB-8593-0A7BF2EE649F}"/>
                </a:ext>
              </a:extLst>
            </p:cNvPr>
            <p:cNvSpPr/>
            <p:nvPr/>
          </p:nvSpPr>
          <p:spPr>
            <a:xfrm>
              <a:off x="13986421" y="2198365"/>
              <a:ext cx="4272775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  <a:cs typeface="Segoe UI" panose="020B0502040204020203" pitchFamily="34" charset="0"/>
                </a:rPr>
                <a:t>Cita</a:t>
              </a:r>
              <a:r>
                <a:rPr lang="en-US" b="1" dirty="0">
                  <a:solidFill>
                    <a:srgbClr val="FF0000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Rasa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Unik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0550668-F512-45D6-B9CF-C7119AAC0CC8}"/>
              </a:ext>
            </a:extLst>
          </p:cNvPr>
          <p:cNvGrpSpPr/>
          <p:nvPr/>
        </p:nvGrpSpPr>
        <p:grpSpPr>
          <a:xfrm>
            <a:off x="6769076" y="3260068"/>
            <a:ext cx="3581124" cy="1281774"/>
            <a:chOff x="13986421" y="2249699"/>
            <a:chExt cx="3682061" cy="205083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8B88B14-286B-4687-9D1A-1E68C202A444}"/>
                </a:ext>
              </a:extLst>
            </p:cNvPr>
            <p:cNvSpPr/>
            <p:nvPr/>
          </p:nvSpPr>
          <p:spPr>
            <a:xfrm>
              <a:off x="13986421" y="2675476"/>
              <a:ext cx="3596066" cy="16250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Dengan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proses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pemisahan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daging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unik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tekstur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daging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terasa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tidak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hancur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memberikan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cita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daging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dominan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renyah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tahan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lama </a:t>
              </a: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43C7A9-60A0-49C4-BE48-A43004B06B96}"/>
                </a:ext>
              </a:extLst>
            </p:cNvPr>
            <p:cNvSpPr/>
            <p:nvPr/>
          </p:nvSpPr>
          <p:spPr>
            <a:xfrm>
              <a:off x="13986421" y="2249699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  <a:cs typeface="Segoe UI" panose="020B0502040204020203" pitchFamily="34" charset="0"/>
                </a:rPr>
                <a:t>Tekstur</a:t>
              </a:r>
              <a:r>
                <a:rPr lang="en-US" b="1" dirty="0">
                  <a:solidFill>
                    <a:srgbClr val="FF0000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Produk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065D5D4-DC86-4C91-826E-EB67104615A7}"/>
              </a:ext>
            </a:extLst>
          </p:cNvPr>
          <p:cNvSpPr>
            <a:spLocks/>
          </p:cNvSpPr>
          <p:nvPr/>
        </p:nvSpPr>
        <p:spPr bwMode="auto">
          <a:xfrm>
            <a:off x="5700078" y="4411810"/>
            <a:ext cx="786338" cy="786975"/>
          </a:xfrm>
          <a:custGeom>
            <a:avLst/>
            <a:gdLst>
              <a:gd name="connsiteX0" fmla="*/ 1037773 w 2075515"/>
              <a:gd name="connsiteY0" fmla="*/ 27804 h 2105264"/>
              <a:gd name="connsiteX1" fmla="*/ 871342 w 2075515"/>
              <a:gd name="connsiteY1" fmla="*/ 108729 h 2105264"/>
              <a:gd name="connsiteX2" fmla="*/ 558516 w 2075515"/>
              <a:gd name="connsiteY2" fmla="*/ 222603 h 2105264"/>
              <a:gd name="connsiteX3" fmla="*/ 303334 w 2075515"/>
              <a:gd name="connsiteY3" fmla="*/ 436645 h 2105264"/>
              <a:gd name="connsiteX4" fmla="*/ 136727 w 2075515"/>
              <a:gd name="connsiteY4" fmla="*/ 724846 h 2105264"/>
              <a:gd name="connsiteX5" fmla="*/ 79083 w 2075515"/>
              <a:gd name="connsiteY5" fmla="*/ 1052763 h 2105264"/>
              <a:gd name="connsiteX6" fmla="*/ 136727 w 2075515"/>
              <a:gd name="connsiteY6" fmla="*/ 1380679 h 2105264"/>
              <a:gd name="connsiteX7" fmla="*/ 303334 w 2075515"/>
              <a:gd name="connsiteY7" fmla="*/ 1668880 h 2105264"/>
              <a:gd name="connsiteX8" fmla="*/ 558516 w 2075515"/>
              <a:gd name="connsiteY8" fmla="*/ 1882922 h 2105264"/>
              <a:gd name="connsiteX9" fmla="*/ 871342 w 2075515"/>
              <a:gd name="connsiteY9" fmla="*/ 1996797 h 2105264"/>
              <a:gd name="connsiteX10" fmla="*/ 1204204 w 2075515"/>
              <a:gd name="connsiteY10" fmla="*/ 1996797 h 2105264"/>
              <a:gd name="connsiteX11" fmla="*/ 1517030 w 2075515"/>
              <a:gd name="connsiteY11" fmla="*/ 1882922 h 2105264"/>
              <a:gd name="connsiteX12" fmla="*/ 1772213 w 2075515"/>
              <a:gd name="connsiteY12" fmla="*/ 1668880 h 2105264"/>
              <a:gd name="connsiteX13" fmla="*/ 1938467 w 2075515"/>
              <a:gd name="connsiteY13" fmla="*/ 1380679 h 2105264"/>
              <a:gd name="connsiteX14" fmla="*/ 1996463 w 2075515"/>
              <a:gd name="connsiteY14" fmla="*/ 1052763 h 2105264"/>
              <a:gd name="connsiteX15" fmla="*/ 1938467 w 2075515"/>
              <a:gd name="connsiteY15" fmla="*/ 724846 h 2105264"/>
              <a:gd name="connsiteX16" fmla="*/ 1772213 w 2075515"/>
              <a:gd name="connsiteY16" fmla="*/ 436645 h 2105264"/>
              <a:gd name="connsiteX17" fmla="*/ 1517030 w 2075515"/>
              <a:gd name="connsiteY17" fmla="*/ 222603 h 2105264"/>
              <a:gd name="connsiteX18" fmla="*/ 1204204 w 2075515"/>
              <a:gd name="connsiteY18" fmla="*/ 108729 h 2105264"/>
              <a:gd name="connsiteX19" fmla="*/ 1037773 w 2075515"/>
              <a:gd name="connsiteY19" fmla="*/ 27804 h 2105264"/>
              <a:gd name="connsiteX20" fmla="*/ 1037774 w 2075515"/>
              <a:gd name="connsiteY20" fmla="*/ 0 h 2105264"/>
              <a:gd name="connsiteX21" fmla="*/ 1208720 w 2075515"/>
              <a:gd name="connsiteY21" fmla="*/ 83120 h 2105264"/>
              <a:gd name="connsiteX22" fmla="*/ 1530034 w 2075515"/>
              <a:gd name="connsiteY22" fmla="*/ 200085 h 2105264"/>
              <a:gd name="connsiteX23" fmla="*/ 1792140 w 2075515"/>
              <a:gd name="connsiteY23" fmla="*/ 419934 h 2105264"/>
              <a:gd name="connsiteX24" fmla="*/ 1962905 w 2075515"/>
              <a:gd name="connsiteY24" fmla="*/ 715954 h 2105264"/>
              <a:gd name="connsiteX25" fmla="*/ 2022475 w 2075515"/>
              <a:gd name="connsiteY25" fmla="*/ 1052768 h 2105264"/>
              <a:gd name="connsiteX26" fmla="*/ 1962905 w 2075515"/>
              <a:gd name="connsiteY26" fmla="*/ 1389581 h 2105264"/>
              <a:gd name="connsiteX27" fmla="*/ 1792140 w 2075515"/>
              <a:gd name="connsiteY27" fmla="*/ 1685602 h 2105264"/>
              <a:gd name="connsiteX28" fmla="*/ 1530034 w 2075515"/>
              <a:gd name="connsiteY28" fmla="*/ 1905451 h 2105264"/>
              <a:gd name="connsiteX29" fmla="*/ 1208720 w 2075515"/>
              <a:gd name="connsiteY29" fmla="*/ 2022415 h 2105264"/>
              <a:gd name="connsiteX30" fmla="*/ 866827 w 2075515"/>
              <a:gd name="connsiteY30" fmla="*/ 2022415 h 2105264"/>
              <a:gd name="connsiteX31" fmla="*/ 545513 w 2075515"/>
              <a:gd name="connsiteY31" fmla="*/ 1905451 h 2105264"/>
              <a:gd name="connsiteX32" fmla="*/ 283408 w 2075515"/>
              <a:gd name="connsiteY32" fmla="*/ 1685602 h 2105264"/>
              <a:gd name="connsiteX33" fmla="*/ 112281 w 2075515"/>
              <a:gd name="connsiteY33" fmla="*/ 1389581 h 2105264"/>
              <a:gd name="connsiteX34" fmla="*/ 53073 w 2075515"/>
              <a:gd name="connsiteY34" fmla="*/ 1052768 h 2105264"/>
              <a:gd name="connsiteX35" fmla="*/ 112281 w 2075515"/>
              <a:gd name="connsiteY35" fmla="*/ 715954 h 2105264"/>
              <a:gd name="connsiteX36" fmla="*/ 283408 w 2075515"/>
              <a:gd name="connsiteY36" fmla="*/ 419934 h 2105264"/>
              <a:gd name="connsiteX37" fmla="*/ 545513 w 2075515"/>
              <a:gd name="connsiteY37" fmla="*/ 200085 h 2105264"/>
              <a:gd name="connsiteX38" fmla="*/ 866827 w 2075515"/>
              <a:gd name="connsiteY38" fmla="*/ 83120 h 2105264"/>
              <a:gd name="connsiteX39" fmla="*/ 1037774 w 2075515"/>
              <a:gd name="connsiteY39" fmla="*/ 0 h 21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75515" h="2105264">
                <a:moveTo>
                  <a:pt x="1037773" y="27804"/>
                </a:moveTo>
                <a:cubicBezTo>
                  <a:pt x="1003503" y="27804"/>
                  <a:pt x="969233" y="54779"/>
                  <a:pt x="871342" y="108729"/>
                </a:cubicBezTo>
                <a:cubicBezTo>
                  <a:pt x="650255" y="74637"/>
                  <a:pt x="705790" y="54252"/>
                  <a:pt x="558516" y="222603"/>
                </a:cubicBezTo>
                <a:cubicBezTo>
                  <a:pt x="339186" y="265834"/>
                  <a:pt x="384177" y="228227"/>
                  <a:pt x="303334" y="436645"/>
                </a:cubicBezTo>
                <a:cubicBezTo>
                  <a:pt x="112123" y="552277"/>
                  <a:pt x="141648" y="501315"/>
                  <a:pt x="136727" y="724846"/>
                </a:cubicBezTo>
                <a:cubicBezTo>
                  <a:pt x="-3166" y="899173"/>
                  <a:pt x="7027" y="841181"/>
                  <a:pt x="79083" y="1052763"/>
                </a:cubicBezTo>
                <a:cubicBezTo>
                  <a:pt x="7027" y="1264345"/>
                  <a:pt x="-3166" y="1206353"/>
                  <a:pt x="136727" y="1380679"/>
                </a:cubicBezTo>
                <a:cubicBezTo>
                  <a:pt x="141648" y="1603860"/>
                  <a:pt x="112123" y="1553249"/>
                  <a:pt x="303334" y="1668880"/>
                </a:cubicBezTo>
                <a:cubicBezTo>
                  <a:pt x="384177" y="1877299"/>
                  <a:pt x="339186" y="1839341"/>
                  <a:pt x="558516" y="1882922"/>
                </a:cubicBezTo>
                <a:cubicBezTo>
                  <a:pt x="705790" y="2050923"/>
                  <a:pt x="650255" y="2030889"/>
                  <a:pt x="871342" y="1996797"/>
                </a:cubicBezTo>
                <a:cubicBezTo>
                  <a:pt x="1067123" y="2104345"/>
                  <a:pt x="1008424" y="2104345"/>
                  <a:pt x="1204204" y="1996797"/>
                </a:cubicBezTo>
                <a:cubicBezTo>
                  <a:pt x="1424940" y="2030889"/>
                  <a:pt x="1369756" y="2050923"/>
                  <a:pt x="1517030" y="1882922"/>
                </a:cubicBezTo>
                <a:cubicBezTo>
                  <a:pt x="1736360" y="1839341"/>
                  <a:pt x="1691370" y="1877299"/>
                  <a:pt x="1772213" y="1668880"/>
                </a:cubicBezTo>
                <a:cubicBezTo>
                  <a:pt x="1963423" y="1553249"/>
                  <a:pt x="1933898" y="1603860"/>
                  <a:pt x="1938467" y="1380679"/>
                </a:cubicBezTo>
                <a:cubicBezTo>
                  <a:pt x="2078712" y="1206353"/>
                  <a:pt x="2068519" y="1264345"/>
                  <a:pt x="1996463" y="1052763"/>
                </a:cubicBezTo>
                <a:cubicBezTo>
                  <a:pt x="2068519" y="841181"/>
                  <a:pt x="2078712" y="899173"/>
                  <a:pt x="1938467" y="724846"/>
                </a:cubicBezTo>
                <a:cubicBezTo>
                  <a:pt x="1933898" y="501315"/>
                  <a:pt x="1963423" y="552277"/>
                  <a:pt x="1772213" y="436645"/>
                </a:cubicBezTo>
                <a:cubicBezTo>
                  <a:pt x="1691370" y="228227"/>
                  <a:pt x="1736360" y="265834"/>
                  <a:pt x="1517030" y="222603"/>
                </a:cubicBezTo>
                <a:cubicBezTo>
                  <a:pt x="1369756" y="54252"/>
                  <a:pt x="1424940" y="74285"/>
                  <a:pt x="1204204" y="108729"/>
                </a:cubicBezTo>
                <a:cubicBezTo>
                  <a:pt x="1106314" y="54779"/>
                  <a:pt x="1072044" y="27804"/>
                  <a:pt x="1037773" y="27804"/>
                </a:cubicBezTo>
                <a:close/>
                <a:moveTo>
                  <a:pt x="1037774" y="0"/>
                </a:moveTo>
                <a:cubicBezTo>
                  <a:pt x="1072974" y="0"/>
                  <a:pt x="1108174" y="27707"/>
                  <a:pt x="1208720" y="83120"/>
                </a:cubicBezTo>
                <a:cubicBezTo>
                  <a:pt x="1435445" y="47742"/>
                  <a:pt x="1378764" y="27165"/>
                  <a:pt x="1530034" y="200085"/>
                </a:cubicBezTo>
                <a:cubicBezTo>
                  <a:pt x="1755315" y="244488"/>
                  <a:pt x="1709103" y="205861"/>
                  <a:pt x="1792140" y="419934"/>
                </a:cubicBezTo>
                <a:cubicBezTo>
                  <a:pt x="1988538" y="538703"/>
                  <a:pt x="1958212" y="486358"/>
                  <a:pt x="1962905" y="715954"/>
                </a:cubicBezTo>
                <a:cubicBezTo>
                  <a:pt x="2106955" y="895010"/>
                  <a:pt x="2096485" y="835445"/>
                  <a:pt x="2022475" y="1052768"/>
                </a:cubicBezTo>
                <a:cubicBezTo>
                  <a:pt x="2096485" y="1270090"/>
                  <a:pt x="2106955" y="1210525"/>
                  <a:pt x="1962905" y="1389581"/>
                </a:cubicBezTo>
                <a:cubicBezTo>
                  <a:pt x="1958212" y="1618816"/>
                  <a:pt x="1988538" y="1566832"/>
                  <a:pt x="1792140" y="1685602"/>
                </a:cubicBezTo>
                <a:cubicBezTo>
                  <a:pt x="1709103" y="1899675"/>
                  <a:pt x="1755315" y="1860687"/>
                  <a:pt x="1530034" y="1905451"/>
                </a:cubicBezTo>
                <a:cubicBezTo>
                  <a:pt x="1378764" y="2078009"/>
                  <a:pt x="1435445" y="2057432"/>
                  <a:pt x="1208720" y="2022415"/>
                </a:cubicBezTo>
                <a:cubicBezTo>
                  <a:pt x="1007628" y="2132881"/>
                  <a:pt x="1067919" y="2132881"/>
                  <a:pt x="866827" y="2022415"/>
                </a:cubicBezTo>
                <a:cubicBezTo>
                  <a:pt x="639741" y="2057432"/>
                  <a:pt x="696784" y="2078009"/>
                  <a:pt x="545513" y="1905451"/>
                </a:cubicBezTo>
                <a:cubicBezTo>
                  <a:pt x="320233" y="1860687"/>
                  <a:pt x="366444" y="1899675"/>
                  <a:pt x="283408" y="1685602"/>
                </a:cubicBezTo>
                <a:cubicBezTo>
                  <a:pt x="87009" y="1566832"/>
                  <a:pt x="117335" y="1618816"/>
                  <a:pt x="112281" y="1389581"/>
                </a:cubicBezTo>
                <a:cubicBezTo>
                  <a:pt x="-31408" y="1210525"/>
                  <a:pt x="-20938" y="1270090"/>
                  <a:pt x="53073" y="1052768"/>
                </a:cubicBezTo>
                <a:cubicBezTo>
                  <a:pt x="-20938" y="835445"/>
                  <a:pt x="-31408" y="895010"/>
                  <a:pt x="112281" y="715954"/>
                </a:cubicBezTo>
                <a:cubicBezTo>
                  <a:pt x="117335" y="486358"/>
                  <a:pt x="87009" y="538703"/>
                  <a:pt x="283408" y="419934"/>
                </a:cubicBezTo>
                <a:cubicBezTo>
                  <a:pt x="366444" y="205861"/>
                  <a:pt x="320233" y="244488"/>
                  <a:pt x="545513" y="200085"/>
                </a:cubicBezTo>
                <a:cubicBezTo>
                  <a:pt x="696784" y="27165"/>
                  <a:pt x="639741" y="48103"/>
                  <a:pt x="866827" y="83120"/>
                </a:cubicBezTo>
                <a:cubicBezTo>
                  <a:pt x="967373" y="27707"/>
                  <a:pt x="1002574" y="0"/>
                  <a:pt x="1037774" y="0"/>
                </a:cubicBezTo>
                <a:close/>
              </a:path>
            </a:pathLst>
          </a:custGeom>
          <a:solidFill>
            <a:srgbClr val="E86675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125" dirty="0"/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9490EFAC-5BC6-4584-B62B-F7E4188970ED}"/>
              </a:ext>
            </a:extLst>
          </p:cNvPr>
          <p:cNvSpPr>
            <a:spLocks/>
          </p:cNvSpPr>
          <p:nvPr/>
        </p:nvSpPr>
        <p:spPr bwMode="auto">
          <a:xfrm>
            <a:off x="5726690" y="4438740"/>
            <a:ext cx="733114" cy="733114"/>
          </a:xfrm>
          <a:custGeom>
            <a:avLst/>
            <a:gdLst>
              <a:gd name="T0" fmla="*/ 3435 w 5923"/>
              <a:gd name="T1" fmla="*/ 307 h 5985"/>
              <a:gd name="T2" fmla="*/ 4325 w 5923"/>
              <a:gd name="T3" fmla="*/ 631 h 5985"/>
              <a:gd name="T4" fmla="*/ 5051 w 5923"/>
              <a:gd name="T5" fmla="*/ 1240 h 5985"/>
              <a:gd name="T6" fmla="*/ 5524 w 5923"/>
              <a:gd name="T7" fmla="*/ 2060 h 5985"/>
              <a:gd name="T8" fmla="*/ 5689 w 5923"/>
              <a:gd name="T9" fmla="*/ 2993 h 5985"/>
              <a:gd name="T10" fmla="*/ 5524 w 5923"/>
              <a:gd name="T11" fmla="*/ 3926 h 5985"/>
              <a:gd name="T12" fmla="*/ 5051 w 5923"/>
              <a:gd name="T13" fmla="*/ 4746 h 5985"/>
              <a:gd name="T14" fmla="*/ 4325 w 5923"/>
              <a:gd name="T15" fmla="*/ 5355 h 5985"/>
              <a:gd name="T16" fmla="*/ 3435 w 5923"/>
              <a:gd name="T17" fmla="*/ 5679 h 5985"/>
              <a:gd name="T18" fmla="*/ 2488 w 5923"/>
              <a:gd name="T19" fmla="*/ 5679 h 5985"/>
              <a:gd name="T20" fmla="*/ 1598 w 5923"/>
              <a:gd name="T21" fmla="*/ 5355 h 5985"/>
              <a:gd name="T22" fmla="*/ 872 w 5923"/>
              <a:gd name="T23" fmla="*/ 4746 h 5985"/>
              <a:gd name="T24" fmla="*/ 398 w 5923"/>
              <a:gd name="T25" fmla="*/ 3926 h 5985"/>
              <a:gd name="T26" fmla="*/ 234 w 5923"/>
              <a:gd name="T27" fmla="*/ 2993 h 5985"/>
              <a:gd name="T28" fmla="*/ 398 w 5923"/>
              <a:gd name="T29" fmla="*/ 2060 h 5985"/>
              <a:gd name="T30" fmla="*/ 872 w 5923"/>
              <a:gd name="T31" fmla="*/ 1240 h 5985"/>
              <a:gd name="T32" fmla="*/ 1598 w 5923"/>
              <a:gd name="T33" fmla="*/ 631 h 5985"/>
              <a:gd name="T34" fmla="*/ 2488 w 5923"/>
              <a:gd name="T35" fmla="*/ 307 h 5985"/>
              <a:gd name="T36" fmla="*/ 3435 w 5923"/>
              <a:gd name="T37" fmla="*/ 307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23" h="5985">
                <a:moveTo>
                  <a:pt x="3435" y="307"/>
                </a:moveTo>
                <a:cubicBezTo>
                  <a:pt x="4063" y="209"/>
                  <a:pt x="3906" y="152"/>
                  <a:pt x="4325" y="631"/>
                </a:cubicBezTo>
                <a:cubicBezTo>
                  <a:pt x="4949" y="754"/>
                  <a:pt x="4821" y="647"/>
                  <a:pt x="5051" y="1240"/>
                </a:cubicBezTo>
                <a:cubicBezTo>
                  <a:pt x="5595" y="1569"/>
                  <a:pt x="5511" y="1424"/>
                  <a:pt x="5524" y="2060"/>
                </a:cubicBezTo>
                <a:cubicBezTo>
                  <a:pt x="5923" y="2556"/>
                  <a:pt x="5894" y="2391"/>
                  <a:pt x="5689" y="2993"/>
                </a:cubicBezTo>
                <a:cubicBezTo>
                  <a:pt x="5894" y="3595"/>
                  <a:pt x="5923" y="3430"/>
                  <a:pt x="5524" y="3926"/>
                </a:cubicBezTo>
                <a:cubicBezTo>
                  <a:pt x="5511" y="4561"/>
                  <a:pt x="5595" y="4417"/>
                  <a:pt x="5051" y="4746"/>
                </a:cubicBezTo>
                <a:cubicBezTo>
                  <a:pt x="4821" y="5339"/>
                  <a:pt x="4949" y="5231"/>
                  <a:pt x="4325" y="5355"/>
                </a:cubicBezTo>
                <a:cubicBezTo>
                  <a:pt x="3906" y="5833"/>
                  <a:pt x="4063" y="5776"/>
                  <a:pt x="3435" y="5679"/>
                </a:cubicBezTo>
                <a:cubicBezTo>
                  <a:pt x="2878" y="5985"/>
                  <a:pt x="3045" y="5985"/>
                  <a:pt x="2488" y="5679"/>
                </a:cubicBezTo>
                <a:cubicBezTo>
                  <a:pt x="1859" y="5776"/>
                  <a:pt x="2017" y="5833"/>
                  <a:pt x="1598" y="5355"/>
                </a:cubicBezTo>
                <a:cubicBezTo>
                  <a:pt x="974" y="5231"/>
                  <a:pt x="1102" y="5339"/>
                  <a:pt x="872" y="4746"/>
                </a:cubicBezTo>
                <a:cubicBezTo>
                  <a:pt x="328" y="4417"/>
                  <a:pt x="412" y="4561"/>
                  <a:pt x="398" y="3926"/>
                </a:cubicBezTo>
                <a:cubicBezTo>
                  <a:pt x="0" y="3430"/>
                  <a:pt x="29" y="3595"/>
                  <a:pt x="234" y="2993"/>
                </a:cubicBezTo>
                <a:cubicBezTo>
                  <a:pt x="29" y="2391"/>
                  <a:pt x="0" y="2556"/>
                  <a:pt x="398" y="2060"/>
                </a:cubicBezTo>
                <a:cubicBezTo>
                  <a:pt x="412" y="1424"/>
                  <a:pt x="328" y="1569"/>
                  <a:pt x="872" y="1240"/>
                </a:cubicBezTo>
                <a:cubicBezTo>
                  <a:pt x="1102" y="647"/>
                  <a:pt x="974" y="754"/>
                  <a:pt x="1598" y="631"/>
                </a:cubicBezTo>
                <a:cubicBezTo>
                  <a:pt x="2017" y="152"/>
                  <a:pt x="1859" y="210"/>
                  <a:pt x="2488" y="307"/>
                </a:cubicBezTo>
                <a:cubicBezTo>
                  <a:pt x="3045" y="0"/>
                  <a:pt x="2878" y="0"/>
                  <a:pt x="3435" y="30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id-ID" sz="1125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86BE724-E177-4B7A-98A6-9F0D9A3E983A}"/>
              </a:ext>
            </a:extLst>
          </p:cNvPr>
          <p:cNvSpPr/>
          <p:nvPr/>
        </p:nvSpPr>
        <p:spPr>
          <a:xfrm flipH="1">
            <a:off x="7013998" y="525657"/>
            <a:ext cx="307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Cap </a:t>
            </a:r>
            <a:r>
              <a:rPr lang="en-US" sz="2800" b="1" i="1" dirty="0">
                <a:solidFill>
                  <a:srgbClr val="FF0000"/>
                </a:solidFill>
                <a:cs typeface="Segoe UI" panose="020B0502040204020203" pitchFamily="34" charset="0"/>
              </a:rPr>
              <a:t>Koki</a:t>
            </a:r>
            <a:endParaRPr lang="en-US" sz="2800" b="1" i="1" dirty="0">
              <a:solidFill>
                <a:srgbClr val="FF0000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8433E1-A631-469B-BAB2-5A53EB8EB862}"/>
              </a:ext>
            </a:extLst>
          </p:cNvPr>
          <p:cNvGrpSpPr/>
          <p:nvPr/>
        </p:nvGrpSpPr>
        <p:grpSpPr>
          <a:xfrm>
            <a:off x="5905722" y="4597065"/>
            <a:ext cx="396000" cy="39600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92" name="AutoShape 81">
              <a:extLst>
                <a:ext uri="{FF2B5EF4-FFF2-40B4-BE49-F238E27FC236}">
                  <a16:creationId xmlns:a16="http://schemas.microsoft.com/office/drawing/2014/main" id="{838222CF-1106-4D69-BBBB-A7C6D3AD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93" name="AutoShape 82">
              <a:extLst>
                <a:ext uri="{FF2B5EF4-FFF2-40B4-BE49-F238E27FC236}">
                  <a16:creationId xmlns:a16="http://schemas.microsoft.com/office/drawing/2014/main" id="{F509F8F1-EF86-4248-9949-3C7529046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A1EEA68-1B3F-44DF-B25B-4835081292DB}"/>
              </a:ext>
            </a:extLst>
          </p:cNvPr>
          <p:cNvGrpSpPr/>
          <p:nvPr/>
        </p:nvGrpSpPr>
        <p:grpSpPr>
          <a:xfrm>
            <a:off x="5849938" y="2329222"/>
            <a:ext cx="432000" cy="504000"/>
            <a:chOff x="557213" y="3224213"/>
            <a:chExt cx="2503487" cy="3016250"/>
          </a:xfrm>
          <a:solidFill>
            <a:schemeClr val="bg1"/>
          </a:solidFill>
        </p:grpSpPr>
        <p:sp>
          <p:nvSpPr>
            <p:cNvPr id="95" name="Freeform 162">
              <a:extLst>
                <a:ext uri="{FF2B5EF4-FFF2-40B4-BE49-F238E27FC236}">
                  <a16:creationId xmlns:a16="http://schemas.microsoft.com/office/drawing/2014/main" id="{160BC5CC-D071-42C7-847A-1E91BC9C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2 w 62"/>
                <a:gd name="T3" fmla="*/ 92 h 96"/>
                <a:gd name="T4" fmla="*/ 50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0 w 62"/>
                <a:gd name="T15" fmla="*/ 12 h 96"/>
                <a:gd name="T16" fmla="*/ 42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0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0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2" y="92"/>
                  </a:lnTo>
                  <a:lnTo>
                    <a:pt x="50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0" y="12"/>
                  </a:lnTo>
                  <a:lnTo>
                    <a:pt x="42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0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163">
              <a:extLst>
                <a:ext uri="{FF2B5EF4-FFF2-40B4-BE49-F238E27FC236}">
                  <a16:creationId xmlns:a16="http://schemas.microsoft.com/office/drawing/2014/main" id="{DEA33FA6-EA77-48C2-84E9-FA3C3549B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3 w 62"/>
                <a:gd name="T3" fmla="*/ 92 h 96"/>
                <a:gd name="T4" fmla="*/ 54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4 w 62"/>
                <a:gd name="T15" fmla="*/ 12 h 96"/>
                <a:gd name="T16" fmla="*/ 43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4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4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3" y="92"/>
                  </a:lnTo>
                  <a:lnTo>
                    <a:pt x="54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4" y="12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4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164">
              <a:extLst>
                <a:ext uri="{FF2B5EF4-FFF2-40B4-BE49-F238E27FC236}">
                  <a16:creationId xmlns:a16="http://schemas.microsoft.com/office/drawing/2014/main" id="{BA536E62-4251-4CE6-A628-142D59D0D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749800"/>
              <a:ext cx="411162" cy="134938"/>
            </a:xfrm>
            <a:custGeom>
              <a:avLst/>
              <a:gdLst>
                <a:gd name="T0" fmla="*/ 16 w 259"/>
                <a:gd name="T1" fmla="*/ 54 h 85"/>
                <a:gd name="T2" fmla="*/ 39 w 259"/>
                <a:gd name="T3" fmla="*/ 66 h 85"/>
                <a:gd name="T4" fmla="*/ 66 w 259"/>
                <a:gd name="T5" fmla="*/ 77 h 85"/>
                <a:gd name="T6" fmla="*/ 97 w 259"/>
                <a:gd name="T7" fmla="*/ 81 h 85"/>
                <a:gd name="T8" fmla="*/ 131 w 259"/>
                <a:gd name="T9" fmla="*/ 85 h 85"/>
                <a:gd name="T10" fmla="*/ 162 w 259"/>
                <a:gd name="T11" fmla="*/ 81 h 85"/>
                <a:gd name="T12" fmla="*/ 193 w 259"/>
                <a:gd name="T13" fmla="*/ 77 h 85"/>
                <a:gd name="T14" fmla="*/ 224 w 259"/>
                <a:gd name="T15" fmla="*/ 66 h 85"/>
                <a:gd name="T16" fmla="*/ 247 w 259"/>
                <a:gd name="T17" fmla="*/ 54 h 85"/>
                <a:gd name="T18" fmla="*/ 255 w 259"/>
                <a:gd name="T19" fmla="*/ 47 h 85"/>
                <a:gd name="T20" fmla="*/ 259 w 259"/>
                <a:gd name="T21" fmla="*/ 35 h 85"/>
                <a:gd name="T22" fmla="*/ 259 w 259"/>
                <a:gd name="T23" fmla="*/ 23 h 85"/>
                <a:gd name="T24" fmla="*/ 255 w 259"/>
                <a:gd name="T25" fmla="*/ 12 h 85"/>
                <a:gd name="T26" fmla="*/ 247 w 259"/>
                <a:gd name="T27" fmla="*/ 4 h 85"/>
                <a:gd name="T28" fmla="*/ 236 w 259"/>
                <a:gd name="T29" fmla="*/ 0 h 85"/>
                <a:gd name="T30" fmla="*/ 224 w 259"/>
                <a:gd name="T31" fmla="*/ 0 h 85"/>
                <a:gd name="T32" fmla="*/ 212 w 259"/>
                <a:gd name="T33" fmla="*/ 4 h 85"/>
                <a:gd name="T34" fmla="*/ 197 w 259"/>
                <a:gd name="T35" fmla="*/ 12 h 85"/>
                <a:gd name="T36" fmla="*/ 178 w 259"/>
                <a:gd name="T37" fmla="*/ 16 h 85"/>
                <a:gd name="T38" fmla="*/ 131 w 259"/>
                <a:gd name="T39" fmla="*/ 23 h 85"/>
                <a:gd name="T40" fmla="*/ 85 w 259"/>
                <a:gd name="T41" fmla="*/ 16 h 85"/>
                <a:gd name="T42" fmla="*/ 66 w 259"/>
                <a:gd name="T43" fmla="*/ 12 h 85"/>
                <a:gd name="T44" fmla="*/ 50 w 259"/>
                <a:gd name="T45" fmla="*/ 4 h 85"/>
                <a:gd name="T46" fmla="*/ 39 w 259"/>
                <a:gd name="T47" fmla="*/ 0 h 85"/>
                <a:gd name="T48" fmla="*/ 27 w 259"/>
                <a:gd name="T49" fmla="*/ 0 h 85"/>
                <a:gd name="T50" fmla="*/ 16 w 259"/>
                <a:gd name="T51" fmla="*/ 4 h 85"/>
                <a:gd name="T52" fmla="*/ 8 w 259"/>
                <a:gd name="T53" fmla="*/ 12 h 85"/>
                <a:gd name="T54" fmla="*/ 0 w 259"/>
                <a:gd name="T55" fmla="*/ 23 h 85"/>
                <a:gd name="T56" fmla="*/ 0 w 259"/>
                <a:gd name="T57" fmla="*/ 35 h 85"/>
                <a:gd name="T58" fmla="*/ 8 w 259"/>
                <a:gd name="T59" fmla="*/ 47 h 85"/>
                <a:gd name="T60" fmla="*/ 16 w 259"/>
                <a:gd name="T61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9" h="85">
                  <a:moveTo>
                    <a:pt x="16" y="54"/>
                  </a:moveTo>
                  <a:lnTo>
                    <a:pt x="39" y="66"/>
                  </a:lnTo>
                  <a:lnTo>
                    <a:pt x="66" y="77"/>
                  </a:lnTo>
                  <a:lnTo>
                    <a:pt x="97" y="81"/>
                  </a:lnTo>
                  <a:lnTo>
                    <a:pt x="131" y="85"/>
                  </a:lnTo>
                  <a:lnTo>
                    <a:pt x="162" y="81"/>
                  </a:lnTo>
                  <a:lnTo>
                    <a:pt x="193" y="77"/>
                  </a:lnTo>
                  <a:lnTo>
                    <a:pt x="224" y="66"/>
                  </a:lnTo>
                  <a:lnTo>
                    <a:pt x="247" y="54"/>
                  </a:lnTo>
                  <a:lnTo>
                    <a:pt x="255" y="47"/>
                  </a:lnTo>
                  <a:lnTo>
                    <a:pt x="259" y="35"/>
                  </a:lnTo>
                  <a:lnTo>
                    <a:pt x="259" y="23"/>
                  </a:lnTo>
                  <a:lnTo>
                    <a:pt x="255" y="12"/>
                  </a:lnTo>
                  <a:lnTo>
                    <a:pt x="247" y="4"/>
                  </a:lnTo>
                  <a:lnTo>
                    <a:pt x="236" y="0"/>
                  </a:lnTo>
                  <a:lnTo>
                    <a:pt x="224" y="0"/>
                  </a:lnTo>
                  <a:lnTo>
                    <a:pt x="212" y="4"/>
                  </a:lnTo>
                  <a:lnTo>
                    <a:pt x="197" y="12"/>
                  </a:lnTo>
                  <a:lnTo>
                    <a:pt x="178" y="16"/>
                  </a:lnTo>
                  <a:lnTo>
                    <a:pt x="131" y="23"/>
                  </a:lnTo>
                  <a:lnTo>
                    <a:pt x="85" y="16"/>
                  </a:lnTo>
                  <a:lnTo>
                    <a:pt x="66" y="12"/>
                  </a:lnTo>
                  <a:lnTo>
                    <a:pt x="50" y="4"/>
                  </a:lnTo>
                  <a:lnTo>
                    <a:pt x="39" y="0"/>
                  </a:lnTo>
                  <a:lnTo>
                    <a:pt x="27" y="0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23"/>
                  </a:lnTo>
                  <a:lnTo>
                    <a:pt x="0" y="35"/>
                  </a:lnTo>
                  <a:lnTo>
                    <a:pt x="8" y="47"/>
                  </a:lnTo>
                  <a:lnTo>
                    <a:pt x="1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165">
              <a:extLst>
                <a:ext uri="{FF2B5EF4-FFF2-40B4-BE49-F238E27FC236}">
                  <a16:creationId xmlns:a16="http://schemas.microsoft.com/office/drawing/2014/main" id="{1831C50F-DE9B-487D-848F-689D2906C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503487" cy="3016250"/>
            </a:xfrm>
            <a:custGeom>
              <a:avLst/>
              <a:gdLst>
                <a:gd name="T0" fmla="*/ 1195 w 1577"/>
                <a:gd name="T1" fmla="*/ 981 h 1900"/>
                <a:gd name="T2" fmla="*/ 1315 w 1577"/>
                <a:gd name="T3" fmla="*/ 292 h 1900"/>
                <a:gd name="T4" fmla="*/ 1087 w 1577"/>
                <a:gd name="T5" fmla="*/ 65 h 1900"/>
                <a:gd name="T6" fmla="*/ 860 w 1577"/>
                <a:gd name="T7" fmla="*/ 7 h 1900"/>
                <a:gd name="T8" fmla="*/ 802 w 1577"/>
                <a:gd name="T9" fmla="*/ 0 h 1900"/>
                <a:gd name="T10" fmla="*/ 733 w 1577"/>
                <a:gd name="T11" fmla="*/ 4 h 1900"/>
                <a:gd name="T12" fmla="*/ 540 w 1577"/>
                <a:gd name="T13" fmla="*/ 69 h 1900"/>
                <a:gd name="T14" fmla="*/ 270 w 1577"/>
                <a:gd name="T15" fmla="*/ 246 h 1900"/>
                <a:gd name="T16" fmla="*/ 374 w 1577"/>
                <a:gd name="T17" fmla="*/ 946 h 1900"/>
                <a:gd name="T18" fmla="*/ 135 w 1577"/>
                <a:gd name="T19" fmla="*/ 1342 h 1900"/>
                <a:gd name="T20" fmla="*/ 0 w 1577"/>
                <a:gd name="T21" fmla="*/ 1769 h 1900"/>
                <a:gd name="T22" fmla="*/ 131 w 1577"/>
                <a:gd name="T23" fmla="*/ 1900 h 1900"/>
                <a:gd name="T24" fmla="*/ 1573 w 1577"/>
                <a:gd name="T25" fmla="*/ 1796 h 1900"/>
                <a:gd name="T26" fmla="*/ 1473 w 1577"/>
                <a:gd name="T27" fmla="*/ 1354 h 1900"/>
                <a:gd name="T28" fmla="*/ 1153 w 1577"/>
                <a:gd name="T29" fmla="*/ 554 h 1900"/>
                <a:gd name="T30" fmla="*/ 355 w 1577"/>
                <a:gd name="T31" fmla="*/ 200 h 1900"/>
                <a:gd name="T32" fmla="*/ 532 w 1577"/>
                <a:gd name="T33" fmla="*/ 150 h 1900"/>
                <a:gd name="T34" fmla="*/ 613 w 1577"/>
                <a:gd name="T35" fmla="*/ 142 h 1900"/>
                <a:gd name="T36" fmla="*/ 752 w 1577"/>
                <a:gd name="T37" fmla="*/ 61 h 1900"/>
                <a:gd name="T38" fmla="*/ 814 w 1577"/>
                <a:gd name="T39" fmla="*/ 61 h 1900"/>
                <a:gd name="T40" fmla="*/ 937 w 1577"/>
                <a:gd name="T41" fmla="*/ 115 h 1900"/>
                <a:gd name="T42" fmla="*/ 1045 w 1577"/>
                <a:gd name="T43" fmla="*/ 184 h 1900"/>
                <a:gd name="T44" fmla="*/ 1149 w 1577"/>
                <a:gd name="T45" fmla="*/ 138 h 1900"/>
                <a:gd name="T46" fmla="*/ 1234 w 1577"/>
                <a:gd name="T47" fmla="*/ 365 h 1900"/>
                <a:gd name="T48" fmla="*/ 424 w 1577"/>
                <a:gd name="T49" fmla="*/ 650 h 1900"/>
                <a:gd name="T50" fmla="*/ 841 w 1577"/>
                <a:gd name="T51" fmla="*/ 1173 h 1900"/>
                <a:gd name="T52" fmla="*/ 424 w 1577"/>
                <a:gd name="T53" fmla="*/ 877 h 1900"/>
                <a:gd name="T54" fmla="*/ 744 w 1577"/>
                <a:gd name="T55" fmla="*/ 1458 h 1900"/>
                <a:gd name="T56" fmla="*/ 602 w 1577"/>
                <a:gd name="T57" fmla="*/ 1508 h 1900"/>
                <a:gd name="T58" fmla="*/ 694 w 1577"/>
                <a:gd name="T59" fmla="*/ 1331 h 1900"/>
                <a:gd name="T60" fmla="*/ 559 w 1577"/>
                <a:gd name="T61" fmla="*/ 1261 h 1900"/>
                <a:gd name="T62" fmla="*/ 856 w 1577"/>
                <a:gd name="T63" fmla="*/ 1234 h 1900"/>
                <a:gd name="T64" fmla="*/ 898 w 1577"/>
                <a:gd name="T65" fmla="*/ 1261 h 1900"/>
                <a:gd name="T66" fmla="*/ 617 w 1577"/>
                <a:gd name="T67" fmla="*/ 1231 h 1900"/>
                <a:gd name="T68" fmla="*/ 883 w 1577"/>
                <a:gd name="T69" fmla="*/ 1331 h 1900"/>
                <a:gd name="T70" fmla="*/ 945 w 1577"/>
                <a:gd name="T71" fmla="*/ 1377 h 1900"/>
                <a:gd name="T72" fmla="*/ 837 w 1577"/>
                <a:gd name="T73" fmla="*/ 1458 h 1900"/>
                <a:gd name="T74" fmla="*/ 975 w 1577"/>
                <a:gd name="T75" fmla="*/ 1508 h 1900"/>
                <a:gd name="T76" fmla="*/ 590 w 1577"/>
                <a:gd name="T77" fmla="*/ 1800 h 1900"/>
                <a:gd name="T78" fmla="*/ 659 w 1577"/>
                <a:gd name="T79" fmla="*/ 1800 h 1900"/>
                <a:gd name="T80" fmla="*/ 929 w 1577"/>
                <a:gd name="T81" fmla="*/ 1827 h 1900"/>
                <a:gd name="T82" fmla="*/ 979 w 1577"/>
                <a:gd name="T83" fmla="*/ 1777 h 1900"/>
                <a:gd name="T84" fmla="*/ 1515 w 1577"/>
                <a:gd name="T85" fmla="*/ 1769 h 1900"/>
                <a:gd name="T86" fmla="*/ 1303 w 1577"/>
                <a:gd name="T87" fmla="*/ 1715 h 1900"/>
                <a:gd name="T88" fmla="*/ 1045 w 1577"/>
                <a:gd name="T89" fmla="*/ 1838 h 1900"/>
                <a:gd name="T90" fmla="*/ 933 w 1577"/>
                <a:gd name="T91" fmla="*/ 1708 h 1900"/>
                <a:gd name="T92" fmla="*/ 721 w 1577"/>
                <a:gd name="T93" fmla="*/ 1800 h 1900"/>
                <a:gd name="T94" fmla="*/ 586 w 1577"/>
                <a:gd name="T95" fmla="*/ 1712 h 1900"/>
                <a:gd name="T96" fmla="*/ 324 w 1577"/>
                <a:gd name="T97" fmla="*/ 1723 h 1900"/>
                <a:gd name="T98" fmla="*/ 266 w 1577"/>
                <a:gd name="T99" fmla="*/ 1838 h 1900"/>
                <a:gd name="T100" fmla="*/ 89 w 1577"/>
                <a:gd name="T101" fmla="*/ 1450 h 1900"/>
                <a:gd name="T102" fmla="*/ 559 w 1577"/>
                <a:gd name="T103" fmla="*/ 1461 h 1900"/>
                <a:gd name="T104" fmla="*/ 671 w 1577"/>
                <a:gd name="T105" fmla="*/ 1611 h 1900"/>
                <a:gd name="T106" fmla="*/ 910 w 1577"/>
                <a:gd name="T107" fmla="*/ 1611 h 1900"/>
                <a:gd name="T108" fmla="*/ 1022 w 1577"/>
                <a:gd name="T109" fmla="*/ 1461 h 1900"/>
                <a:gd name="T110" fmla="*/ 1492 w 1577"/>
                <a:gd name="T111" fmla="*/ 1450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7" h="1900">
                  <a:moveTo>
                    <a:pt x="1442" y="1342"/>
                  </a:moveTo>
                  <a:lnTo>
                    <a:pt x="1083" y="1223"/>
                  </a:lnTo>
                  <a:lnTo>
                    <a:pt x="1083" y="1108"/>
                  </a:lnTo>
                  <a:lnTo>
                    <a:pt x="1091" y="1108"/>
                  </a:lnTo>
                  <a:lnTo>
                    <a:pt x="1118" y="1088"/>
                  </a:lnTo>
                  <a:lnTo>
                    <a:pt x="1141" y="1065"/>
                  </a:lnTo>
                  <a:lnTo>
                    <a:pt x="1180" y="1011"/>
                  </a:lnTo>
                  <a:lnTo>
                    <a:pt x="1195" y="981"/>
                  </a:lnTo>
                  <a:lnTo>
                    <a:pt x="1207" y="946"/>
                  </a:lnTo>
                  <a:lnTo>
                    <a:pt x="1214" y="911"/>
                  </a:lnTo>
                  <a:lnTo>
                    <a:pt x="1214" y="877"/>
                  </a:lnTo>
                  <a:lnTo>
                    <a:pt x="1214" y="481"/>
                  </a:lnTo>
                  <a:lnTo>
                    <a:pt x="1257" y="442"/>
                  </a:lnTo>
                  <a:lnTo>
                    <a:pt x="1288" y="400"/>
                  </a:lnTo>
                  <a:lnTo>
                    <a:pt x="1307" y="346"/>
                  </a:lnTo>
                  <a:lnTo>
                    <a:pt x="1315" y="292"/>
                  </a:lnTo>
                  <a:lnTo>
                    <a:pt x="1311" y="246"/>
                  </a:lnTo>
                  <a:lnTo>
                    <a:pt x="1295" y="204"/>
                  </a:lnTo>
                  <a:lnTo>
                    <a:pt x="1276" y="165"/>
                  </a:lnTo>
                  <a:lnTo>
                    <a:pt x="1245" y="130"/>
                  </a:lnTo>
                  <a:lnTo>
                    <a:pt x="1214" y="104"/>
                  </a:lnTo>
                  <a:lnTo>
                    <a:pt x="1176" y="80"/>
                  </a:lnTo>
                  <a:lnTo>
                    <a:pt x="1134" y="69"/>
                  </a:lnTo>
                  <a:lnTo>
                    <a:pt x="1087" y="65"/>
                  </a:lnTo>
                  <a:lnTo>
                    <a:pt x="1041" y="69"/>
                  </a:lnTo>
                  <a:lnTo>
                    <a:pt x="995" y="84"/>
                  </a:lnTo>
                  <a:lnTo>
                    <a:pt x="941" y="38"/>
                  </a:lnTo>
                  <a:lnTo>
                    <a:pt x="906" y="23"/>
                  </a:lnTo>
                  <a:lnTo>
                    <a:pt x="875" y="11"/>
                  </a:lnTo>
                  <a:lnTo>
                    <a:pt x="875" y="11"/>
                  </a:lnTo>
                  <a:lnTo>
                    <a:pt x="860" y="7"/>
                  </a:lnTo>
                  <a:lnTo>
                    <a:pt x="860" y="7"/>
                  </a:lnTo>
                  <a:lnTo>
                    <a:pt x="848" y="4"/>
                  </a:lnTo>
                  <a:lnTo>
                    <a:pt x="844" y="4"/>
                  </a:lnTo>
                  <a:lnTo>
                    <a:pt x="833" y="4"/>
                  </a:lnTo>
                  <a:lnTo>
                    <a:pt x="833" y="0"/>
                  </a:lnTo>
                  <a:lnTo>
                    <a:pt x="817" y="0"/>
                  </a:lnTo>
                  <a:lnTo>
                    <a:pt x="817" y="0"/>
                  </a:lnTo>
                  <a:lnTo>
                    <a:pt x="806" y="0"/>
                  </a:lnTo>
                  <a:lnTo>
                    <a:pt x="802" y="0"/>
                  </a:lnTo>
                  <a:lnTo>
                    <a:pt x="790" y="0"/>
                  </a:lnTo>
                  <a:lnTo>
                    <a:pt x="775" y="0"/>
                  </a:lnTo>
                  <a:lnTo>
                    <a:pt x="775" y="0"/>
                  </a:lnTo>
                  <a:lnTo>
                    <a:pt x="763" y="0"/>
                  </a:lnTo>
                  <a:lnTo>
                    <a:pt x="760" y="0"/>
                  </a:lnTo>
                  <a:lnTo>
                    <a:pt x="748" y="0"/>
                  </a:lnTo>
                  <a:lnTo>
                    <a:pt x="744" y="4"/>
                  </a:lnTo>
                  <a:lnTo>
                    <a:pt x="733" y="4"/>
                  </a:lnTo>
                  <a:lnTo>
                    <a:pt x="733" y="4"/>
                  </a:lnTo>
                  <a:lnTo>
                    <a:pt x="717" y="7"/>
                  </a:lnTo>
                  <a:lnTo>
                    <a:pt x="717" y="7"/>
                  </a:lnTo>
                  <a:lnTo>
                    <a:pt x="682" y="19"/>
                  </a:lnTo>
                  <a:lnTo>
                    <a:pt x="648" y="34"/>
                  </a:lnTo>
                  <a:lnTo>
                    <a:pt x="613" y="57"/>
                  </a:lnTo>
                  <a:lnTo>
                    <a:pt x="582" y="84"/>
                  </a:lnTo>
                  <a:lnTo>
                    <a:pt x="540" y="69"/>
                  </a:lnTo>
                  <a:lnTo>
                    <a:pt x="494" y="65"/>
                  </a:lnTo>
                  <a:lnTo>
                    <a:pt x="447" y="69"/>
                  </a:lnTo>
                  <a:lnTo>
                    <a:pt x="405" y="80"/>
                  </a:lnTo>
                  <a:lnTo>
                    <a:pt x="366" y="104"/>
                  </a:lnTo>
                  <a:lnTo>
                    <a:pt x="332" y="130"/>
                  </a:lnTo>
                  <a:lnTo>
                    <a:pt x="305" y="165"/>
                  </a:lnTo>
                  <a:lnTo>
                    <a:pt x="285" y="204"/>
                  </a:lnTo>
                  <a:lnTo>
                    <a:pt x="270" y="246"/>
                  </a:lnTo>
                  <a:lnTo>
                    <a:pt x="266" y="292"/>
                  </a:lnTo>
                  <a:lnTo>
                    <a:pt x="274" y="346"/>
                  </a:lnTo>
                  <a:lnTo>
                    <a:pt x="293" y="400"/>
                  </a:lnTo>
                  <a:lnTo>
                    <a:pt x="324" y="442"/>
                  </a:lnTo>
                  <a:lnTo>
                    <a:pt x="363" y="481"/>
                  </a:lnTo>
                  <a:lnTo>
                    <a:pt x="363" y="877"/>
                  </a:lnTo>
                  <a:lnTo>
                    <a:pt x="366" y="911"/>
                  </a:lnTo>
                  <a:lnTo>
                    <a:pt x="374" y="946"/>
                  </a:lnTo>
                  <a:lnTo>
                    <a:pt x="382" y="981"/>
                  </a:lnTo>
                  <a:lnTo>
                    <a:pt x="397" y="1011"/>
                  </a:lnTo>
                  <a:lnTo>
                    <a:pt x="436" y="1065"/>
                  </a:lnTo>
                  <a:lnTo>
                    <a:pt x="463" y="1088"/>
                  </a:lnTo>
                  <a:lnTo>
                    <a:pt x="490" y="1108"/>
                  </a:lnTo>
                  <a:lnTo>
                    <a:pt x="497" y="1108"/>
                  </a:lnTo>
                  <a:lnTo>
                    <a:pt x="497" y="1223"/>
                  </a:lnTo>
                  <a:lnTo>
                    <a:pt x="135" y="1342"/>
                  </a:lnTo>
                  <a:lnTo>
                    <a:pt x="108" y="1354"/>
                  </a:lnTo>
                  <a:lnTo>
                    <a:pt x="81" y="1369"/>
                  </a:lnTo>
                  <a:lnTo>
                    <a:pt x="39" y="1411"/>
                  </a:lnTo>
                  <a:lnTo>
                    <a:pt x="23" y="1438"/>
                  </a:lnTo>
                  <a:lnTo>
                    <a:pt x="12" y="1465"/>
                  </a:lnTo>
                  <a:lnTo>
                    <a:pt x="4" y="1496"/>
                  </a:lnTo>
                  <a:lnTo>
                    <a:pt x="0" y="1527"/>
                  </a:lnTo>
                  <a:lnTo>
                    <a:pt x="0" y="1769"/>
                  </a:lnTo>
                  <a:lnTo>
                    <a:pt x="4" y="1796"/>
                  </a:lnTo>
                  <a:lnTo>
                    <a:pt x="12" y="1819"/>
                  </a:lnTo>
                  <a:lnTo>
                    <a:pt x="23" y="1842"/>
                  </a:lnTo>
                  <a:lnTo>
                    <a:pt x="39" y="1862"/>
                  </a:lnTo>
                  <a:lnTo>
                    <a:pt x="58" y="1877"/>
                  </a:lnTo>
                  <a:lnTo>
                    <a:pt x="81" y="1888"/>
                  </a:lnTo>
                  <a:lnTo>
                    <a:pt x="104" y="1896"/>
                  </a:lnTo>
                  <a:lnTo>
                    <a:pt x="131" y="1900"/>
                  </a:lnTo>
                  <a:lnTo>
                    <a:pt x="1446" y="1900"/>
                  </a:lnTo>
                  <a:lnTo>
                    <a:pt x="1473" y="1896"/>
                  </a:lnTo>
                  <a:lnTo>
                    <a:pt x="1500" y="1888"/>
                  </a:lnTo>
                  <a:lnTo>
                    <a:pt x="1519" y="1877"/>
                  </a:lnTo>
                  <a:lnTo>
                    <a:pt x="1538" y="1862"/>
                  </a:lnTo>
                  <a:lnTo>
                    <a:pt x="1554" y="1842"/>
                  </a:lnTo>
                  <a:lnTo>
                    <a:pt x="1565" y="1819"/>
                  </a:lnTo>
                  <a:lnTo>
                    <a:pt x="1573" y="1796"/>
                  </a:lnTo>
                  <a:lnTo>
                    <a:pt x="1577" y="1769"/>
                  </a:lnTo>
                  <a:lnTo>
                    <a:pt x="1577" y="1527"/>
                  </a:lnTo>
                  <a:lnTo>
                    <a:pt x="1573" y="1496"/>
                  </a:lnTo>
                  <a:lnTo>
                    <a:pt x="1569" y="1465"/>
                  </a:lnTo>
                  <a:lnTo>
                    <a:pt x="1558" y="1438"/>
                  </a:lnTo>
                  <a:lnTo>
                    <a:pt x="1542" y="1411"/>
                  </a:lnTo>
                  <a:lnTo>
                    <a:pt x="1500" y="1369"/>
                  </a:lnTo>
                  <a:lnTo>
                    <a:pt x="1473" y="1354"/>
                  </a:lnTo>
                  <a:lnTo>
                    <a:pt x="1442" y="1342"/>
                  </a:lnTo>
                  <a:lnTo>
                    <a:pt x="1442" y="1342"/>
                  </a:lnTo>
                  <a:close/>
                  <a:moveTo>
                    <a:pt x="1153" y="554"/>
                  </a:moveTo>
                  <a:lnTo>
                    <a:pt x="1153" y="588"/>
                  </a:lnTo>
                  <a:lnTo>
                    <a:pt x="424" y="588"/>
                  </a:lnTo>
                  <a:lnTo>
                    <a:pt x="424" y="488"/>
                  </a:lnTo>
                  <a:lnTo>
                    <a:pt x="1153" y="488"/>
                  </a:lnTo>
                  <a:lnTo>
                    <a:pt x="1153" y="554"/>
                  </a:lnTo>
                  <a:close/>
                  <a:moveTo>
                    <a:pt x="393" y="427"/>
                  </a:moveTo>
                  <a:lnTo>
                    <a:pt x="366" y="400"/>
                  </a:lnTo>
                  <a:lnTo>
                    <a:pt x="343" y="365"/>
                  </a:lnTo>
                  <a:lnTo>
                    <a:pt x="332" y="330"/>
                  </a:lnTo>
                  <a:lnTo>
                    <a:pt x="328" y="292"/>
                  </a:lnTo>
                  <a:lnTo>
                    <a:pt x="332" y="257"/>
                  </a:lnTo>
                  <a:lnTo>
                    <a:pt x="339" y="227"/>
                  </a:lnTo>
                  <a:lnTo>
                    <a:pt x="355" y="200"/>
                  </a:lnTo>
                  <a:lnTo>
                    <a:pt x="378" y="173"/>
                  </a:lnTo>
                  <a:lnTo>
                    <a:pt x="401" y="154"/>
                  </a:lnTo>
                  <a:lnTo>
                    <a:pt x="428" y="138"/>
                  </a:lnTo>
                  <a:lnTo>
                    <a:pt x="459" y="130"/>
                  </a:lnTo>
                  <a:lnTo>
                    <a:pt x="494" y="127"/>
                  </a:lnTo>
                  <a:lnTo>
                    <a:pt x="517" y="127"/>
                  </a:lnTo>
                  <a:lnTo>
                    <a:pt x="544" y="134"/>
                  </a:lnTo>
                  <a:lnTo>
                    <a:pt x="532" y="150"/>
                  </a:lnTo>
                  <a:lnTo>
                    <a:pt x="528" y="161"/>
                  </a:lnTo>
                  <a:lnTo>
                    <a:pt x="528" y="173"/>
                  </a:lnTo>
                  <a:lnTo>
                    <a:pt x="536" y="184"/>
                  </a:lnTo>
                  <a:lnTo>
                    <a:pt x="544" y="192"/>
                  </a:lnTo>
                  <a:lnTo>
                    <a:pt x="559" y="196"/>
                  </a:lnTo>
                  <a:lnTo>
                    <a:pt x="575" y="192"/>
                  </a:lnTo>
                  <a:lnTo>
                    <a:pt x="586" y="180"/>
                  </a:lnTo>
                  <a:lnTo>
                    <a:pt x="613" y="142"/>
                  </a:lnTo>
                  <a:lnTo>
                    <a:pt x="613" y="142"/>
                  </a:lnTo>
                  <a:lnTo>
                    <a:pt x="640" y="115"/>
                  </a:lnTo>
                  <a:lnTo>
                    <a:pt x="671" y="92"/>
                  </a:lnTo>
                  <a:lnTo>
                    <a:pt x="706" y="77"/>
                  </a:lnTo>
                  <a:lnTo>
                    <a:pt x="740" y="65"/>
                  </a:lnTo>
                  <a:lnTo>
                    <a:pt x="740" y="65"/>
                  </a:lnTo>
                  <a:lnTo>
                    <a:pt x="752" y="61"/>
                  </a:lnTo>
                  <a:lnTo>
                    <a:pt x="752" y="61"/>
                  </a:lnTo>
                  <a:lnTo>
                    <a:pt x="763" y="61"/>
                  </a:lnTo>
                  <a:lnTo>
                    <a:pt x="763" y="61"/>
                  </a:lnTo>
                  <a:lnTo>
                    <a:pt x="775" y="61"/>
                  </a:lnTo>
                  <a:lnTo>
                    <a:pt x="779" y="61"/>
                  </a:lnTo>
                  <a:lnTo>
                    <a:pt x="790" y="61"/>
                  </a:lnTo>
                  <a:lnTo>
                    <a:pt x="802" y="61"/>
                  </a:lnTo>
                  <a:lnTo>
                    <a:pt x="802" y="61"/>
                  </a:lnTo>
                  <a:lnTo>
                    <a:pt x="814" y="61"/>
                  </a:lnTo>
                  <a:lnTo>
                    <a:pt x="817" y="61"/>
                  </a:lnTo>
                  <a:lnTo>
                    <a:pt x="825" y="61"/>
                  </a:lnTo>
                  <a:lnTo>
                    <a:pt x="829" y="61"/>
                  </a:lnTo>
                  <a:lnTo>
                    <a:pt x="841" y="65"/>
                  </a:lnTo>
                  <a:lnTo>
                    <a:pt x="841" y="65"/>
                  </a:lnTo>
                  <a:lnTo>
                    <a:pt x="875" y="77"/>
                  </a:lnTo>
                  <a:lnTo>
                    <a:pt x="910" y="92"/>
                  </a:lnTo>
                  <a:lnTo>
                    <a:pt x="937" y="115"/>
                  </a:lnTo>
                  <a:lnTo>
                    <a:pt x="964" y="142"/>
                  </a:lnTo>
                  <a:lnTo>
                    <a:pt x="968" y="142"/>
                  </a:lnTo>
                  <a:lnTo>
                    <a:pt x="995" y="180"/>
                  </a:lnTo>
                  <a:lnTo>
                    <a:pt x="1002" y="188"/>
                  </a:lnTo>
                  <a:lnTo>
                    <a:pt x="1010" y="196"/>
                  </a:lnTo>
                  <a:lnTo>
                    <a:pt x="1022" y="196"/>
                  </a:lnTo>
                  <a:lnTo>
                    <a:pt x="1033" y="192"/>
                  </a:lnTo>
                  <a:lnTo>
                    <a:pt x="1045" y="184"/>
                  </a:lnTo>
                  <a:lnTo>
                    <a:pt x="1049" y="173"/>
                  </a:lnTo>
                  <a:lnTo>
                    <a:pt x="1053" y="161"/>
                  </a:lnTo>
                  <a:lnTo>
                    <a:pt x="1049" y="150"/>
                  </a:lnTo>
                  <a:lnTo>
                    <a:pt x="1037" y="134"/>
                  </a:lnTo>
                  <a:lnTo>
                    <a:pt x="1060" y="127"/>
                  </a:lnTo>
                  <a:lnTo>
                    <a:pt x="1087" y="127"/>
                  </a:lnTo>
                  <a:lnTo>
                    <a:pt x="1118" y="130"/>
                  </a:lnTo>
                  <a:lnTo>
                    <a:pt x="1149" y="138"/>
                  </a:lnTo>
                  <a:lnTo>
                    <a:pt x="1180" y="154"/>
                  </a:lnTo>
                  <a:lnTo>
                    <a:pt x="1203" y="173"/>
                  </a:lnTo>
                  <a:lnTo>
                    <a:pt x="1222" y="200"/>
                  </a:lnTo>
                  <a:lnTo>
                    <a:pt x="1238" y="227"/>
                  </a:lnTo>
                  <a:lnTo>
                    <a:pt x="1249" y="257"/>
                  </a:lnTo>
                  <a:lnTo>
                    <a:pt x="1253" y="292"/>
                  </a:lnTo>
                  <a:lnTo>
                    <a:pt x="1249" y="330"/>
                  </a:lnTo>
                  <a:lnTo>
                    <a:pt x="1234" y="365"/>
                  </a:lnTo>
                  <a:lnTo>
                    <a:pt x="1214" y="400"/>
                  </a:lnTo>
                  <a:lnTo>
                    <a:pt x="1184" y="427"/>
                  </a:lnTo>
                  <a:lnTo>
                    <a:pt x="1184" y="427"/>
                  </a:lnTo>
                  <a:lnTo>
                    <a:pt x="393" y="427"/>
                  </a:lnTo>
                  <a:lnTo>
                    <a:pt x="393" y="427"/>
                  </a:lnTo>
                  <a:lnTo>
                    <a:pt x="393" y="427"/>
                  </a:lnTo>
                  <a:close/>
                  <a:moveTo>
                    <a:pt x="424" y="877"/>
                  </a:moveTo>
                  <a:lnTo>
                    <a:pt x="424" y="650"/>
                  </a:lnTo>
                  <a:lnTo>
                    <a:pt x="1153" y="650"/>
                  </a:lnTo>
                  <a:lnTo>
                    <a:pt x="1153" y="877"/>
                  </a:lnTo>
                  <a:lnTo>
                    <a:pt x="1145" y="931"/>
                  </a:lnTo>
                  <a:lnTo>
                    <a:pt x="1130" y="981"/>
                  </a:lnTo>
                  <a:lnTo>
                    <a:pt x="1099" y="1023"/>
                  </a:lnTo>
                  <a:lnTo>
                    <a:pt x="1056" y="1054"/>
                  </a:lnTo>
                  <a:lnTo>
                    <a:pt x="887" y="1154"/>
                  </a:lnTo>
                  <a:lnTo>
                    <a:pt x="841" y="1173"/>
                  </a:lnTo>
                  <a:lnTo>
                    <a:pt x="790" y="1181"/>
                  </a:lnTo>
                  <a:lnTo>
                    <a:pt x="740" y="1173"/>
                  </a:lnTo>
                  <a:lnTo>
                    <a:pt x="690" y="1154"/>
                  </a:lnTo>
                  <a:lnTo>
                    <a:pt x="521" y="1054"/>
                  </a:lnTo>
                  <a:lnTo>
                    <a:pt x="482" y="1023"/>
                  </a:lnTo>
                  <a:lnTo>
                    <a:pt x="451" y="981"/>
                  </a:lnTo>
                  <a:lnTo>
                    <a:pt x="432" y="931"/>
                  </a:lnTo>
                  <a:lnTo>
                    <a:pt x="424" y="877"/>
                  </a:lnTo>
                  <a:lnTo>
                    <a:pt x="424" y="877"/>
                  </a:lnTo>
                  <a:close/>
                  <a:moveTo>
                    <a:pt x="644" y="1450"/>
                  </a:moveTo>
                  <a:lnTo>
                    <a:pt x="667" y="1431"/>
                  </a:lnTo>
                  <a:lnTo>
                    <a:pt x="698" y="1411"/>
                  </a:lnTo>
                  <a:lnTo>
                    <a:pt x="729" y="1404"/>
                  </a:lnTo>
                  <a:lnTo>
                    <a:pt x="760" y="1396"/>
                  </a:lnTo>
                  <a:lnTo>
                    <a:pt x="756" y="1427"/>
                  </a:lnTo>
                  <a:lnTo>
                    <a:pt x="744" y="1458"/>
                  </a:lnTo>
                  <a:lnTo>
                    <a:pt x="729" y="1488"/>
                  </a:lnTo>
                  <a:lnTo>
                    <a:pt x="706" y="1515"/>
                  </a:lnTo>
                  <a:lnTo>
                    <a:pt x="679" y="1535"/>
                  </a:lnTo>
                  <a:lnTo>
                    <a:pt x="648" y="1554"/>
                  </a:lnTo>
                  <a:lnTo>
                    <a:pt x="621" y="1565"/>
                  </a:lnTo>
                  <a:lnTo>
                    <a:pt x="590" y="1569"/>
                  </a:lnTo>
                  <a:lnTo>
                    <a:pt x="594" y="1538"/>
                  </a:lnTo>
                  <a:lnTo>
                    <a:pt x="602" y="1508"/>
                  </a:lnTo>
                  <a:lnTo>
                    <a:pt x="621" y="1477"/>
                  </a:lnTo>
                  <a:lnTo>
                    <a:pt x="644" y="1450"/>
                  </a:lnTo>
                  <a:lnTo>
                    <a:pt x="644" y="1450"/>
                  </a:lnTo>
                  <a:close/>
                  <a:moveTo>
                    <a:pt x="559" y="1261"/>
                  </a:moveTo>
                  <a:lnTo>
                    <a:pt x="586" y="1285"/>
                  </a:lnTo>
                  <a:lnTo>
                    <a:pt x="617" y="1304"/>
                  </a:lnTo>
                  <a:lnTo>
                    <a:pt x="655" y="1319"/>
                  </a:lnTo>
                  <a:lnTo>
                    <a:pt x="694" y="1331"/>
                  </a:lnTo>
                  <a:lnTo>
                    <a:pt x="740" y="1338"/>
                  </a:lnTo>
                  <a:lnTo>
                    <a:pt x="686" y="1350"/>
                  </a:lnTo>
                  <a:lnTo>
                    <a:pt x="636" y="1377"/>
                  </a:lnTo>
                  <a:lnTo>
                    <a:pt x="609" y="1358"/>
                  </a:lnTo>
                  <a:lnTo>
                    <a:pt x="586" y="1335"/>
                  </a:lnTo>
                  <a:lnTo>
                    <a:pt x="567" y="1304"/>
                  </a:lnTo>
                  <a:lnTo>
                    <a:pt x="559" y="1261"/>
                  </a:lnTo>
                  <a:lnTo>
                    <a:pt x="559" y="1261"/>
                  </a:lnTo>
                  <a:close/>
                  <a:moveTo>
                    <a:pt x="563" y="1146"/>
                  </a:moveTo>
                  <a:lnTo>
                    <a:pt x="659" y="1208"/>
                  </a:lnTo>
                  <a:lnTo>
                    <a:pt x="690" y="1223"/>
                  </a:lnTo>
                  <a:lnTo>
                    <a:pt x="721" y="1234"/>
                  </a:lnTo>
                  <a:lnTo>
                    <a:pt x="756" y="1238"/>
                  </a:lnTo>
                  <a:lnTo>
                    <a:pt x="790" y="1242"/>
                  </a:lnTo>
                  <a:lnTo>
                    <a:pt x="825" y="1238"/>
                  </a:lnTo>
                  <a:lnTo>
                    <a:pt x="856" y="1234"/>
                  </a:lnTo>
                  <a:lnTo>
                    <a:pt x="891" y="1223"/>
                  </a:lnTo>
                  <a:lnTo>
                    <a:pt x="918" y="1208"/>
                  </a:lnTo>
                  <a:lnTo>
                    <a:pt x="1018" y="1146"/>
                  </a:lnTo>
                  <a:lnTo>
                    <a:pt x="1006" y="1181"/>
                  </a:lnTo>
                  <a:lnTo>
                    <a:pt x="987" y="1208"/>
                  </a:lnTo>
                  <a:lnTo>
                    <a:pt x="960" y="1231"/>
                  </a:lnTo>
                  <a:lnTo>
                    <a:pt x="933" y="1250"/>
                  </a:lnTo>
                  <a:lnTo>
                    <a:pt x="898" y="1261"/>
                  </a:lnTo>
                  <a:lnTo>
                    <a:pt x="864" y="1273"/>
                  </a:lnTo>
                  <a:lnTo>
                    <a:pt x="825" y="1277"/>
                  </a:lnTo>
                  <a:lnTo>
                    <a:pt x="790" y="1277"/>
                  </a:lnTo>
                  <a:lnTo>
                    <a:pt x="752" y="1277"/>
                  </a:lnTo>
                  <a:lnTo>
                    <a:pt x="717" y="1273"/>
                  </a:lnTo>
                  <a:lnTo>
                    <a:pt x="682" y="1261"/>
                  </a:lnTo>
                  <a:lnTo>
                    <a:pt x="648" y="1250"/>
                  </a:lnTo>
                  <a:lnTo>
                    <a:pt x="617" y="1231"/>
                  </a:lnTo>
                  <a:lnTo>
                    <a:pt x="594" y="1208"/>
                  </a:lnTo>
                  <a:lnTo>
                    <a:pt x="575" y="1181"/>
                  </a:lnTo>
                  <a:lnTo>
                    <a:pt x="563" y="1146"/>
                  </a:lnTo>
                  <a:lnTo>
                    <a:pt x="563" y="1146"/>
                  </a:lnTo>
                  <a:close/>
                  <a:moveTo>
                    <a:pt x="945" y="1377"/>
                  </a:moveTo>
                  <a:lnTo>
                    <a:pt x="895" y="1350"/>
                  </a:lnTo>
                  <a:lnTo>
                    <a:pt x="841" y="1338"/>
                  </a:lnTo>
                  <a:lnTo>
                    <a:pt x="883" y="1331"/>
                  </a:lnTo>
                  <a:lnTo>
                    <a:pt x="925" y="1319"/>
                  </a:lnTo>
                  <a:lnTo>
                    <a:pt x="960" y="1304"/>
                  </a:lnTo>
                  <a:lnTo>
                    <a:pt x="995" y="1285"/>
                  </a:lnTo>
                  <a:lnTo>
                    <a:pt x="1022" y="1261"/>
                  </a:lnTo>
                  <a:lnTo>
                    <a:pt x="1010" y="1304"/>
                  </a:lnTo>
                  <a:lnTo>
                    <a:pt x="995" y="1335"/>
                  </a:lnTo>
                  <a:lnTo>
                    <a:pt x="968" y="1358"/>
                  </a:lnTo>
                  <a:lnTo>
                    <a:pt x="945" y="1377"/>
                  </a:lnTo>
                  <a:lnTo>
                    <a:pt x="945" y="1377"/>
                  </a:lnTo>
                  <a:close/>
                  <a:moveTo>
                    <a:pt x="991" y="1569"/>
                  </a:moveTo>
                  <a:lnTo>
                    <a:pt x="960" y="1565"/>
                  </a:lnTo>
                  <a:lnTo>
                    <a:pt x="929" y="1554"/>
                  </a:lnTo>
                  <a:lnTo>
                    <a:pt x="902" y="1535"/>
                  </a:lnTo>
                  <a:lnTo>
                    <a:pt x="875" y="1515"/>
                  </a:lnTo>
                  <a:lnTo>
                    <a:pt x="852" y="1488"/>
                  </a:lnTo>
                  <a:lnTo>
                    <a:pt x="837" y="1458"/>
                  </a:lnTo>
                  <a:lnTo>
                    <a:pt x="825" y="1427"/>
                  </a:lnTo>
                  <a:lnTo>
                    <a:pt x="821" y="1396"/>
                  </a:lnTo>
                  <a:lnTo>
                    <a:pt x="852" y="1404"/>
                  </a:lnTo>
                  <a:lnTo>
                    <a:pt x="883" y="1411"/>
                  </a:lnTo>
                  <a:lnTo>
                    <a:pt x="910" y="1431"/>
                  </a:lnTo>
                  <a:lnTo>
                    <a:pt x="937" y="1450"/>
                  </a:lnTo>
                  <a:lnTo>
                    <a:pt x="960" y="1477"/>
                  </a:lnTo>
                  <a:lnTo>
                    <a:pt x="975" y="1508"/>
                  </a:lnTo>
                  <a:lnTo>
                    <a:pt x="987" y="1538"/>
                  </a:lnTo>
                  <a:lnTo>
                    <a:pt x="991" y="1569"/>
                  </a:lnTo>
                  <a:lnTo>
                    <a:pt x="991" y="1569"/>
                  </a:lnTo>
                  <a:close/>
                  <a:moveTo>
                    <a:pt x="625" y="1838"/>
                  </a:moveTo>
                  <a:lnTo>
                    <a:pt x="613" y="1835"/>
                  </a:lnTo>
                  <a:lnTo>
                    <a:pt x="602" y="1827"/>
                  </a:lnTo>
                  <a:lnTo>
                    <a:pt x="594" y="1815"/>
                  </a:lnTo>
                  <a:lnTo>
                    <a:pt x="590" y="1800"/>
                  </a:lnTo>
                  <a:lnTo>
                    <a:pt x="594" y="1788"/>
                  </a:lnTo>
                  <a:lnTo>
                    <a:pt x="602" y="1777"/>
                  </a:lnTo>
                  <a:lnTo>
                    <a:pt x="613" y="1769"/>
                  </a:lnTo>
                  <a:lnTo>
                    <a:pt x="625" y="1765"/>
                  </a:lnTo>
                  <a:lnTo>
                    <a:pt x="640" y="1769"/>
                  </a:lnTo>
                  <a:lnTo>
                    <a:pt x="652" y="1777"/>
                  </a:lnTo>
                  <a:lnTo>
                    <a:pt x="659" y="1788"/>
                  </a:lnTo>
                  <a:lnTo>
                    <a:pt x="659" y="1800"/>
                  </a:lnTo>
                  <a:lnTo>
                    <a:pt x="659" y="1815"/>
                  </a:lnTo>
                  <a:lnTo>
                    <a:pt x="652" y="1827"/>
                  </a:lnTo>
                  <a:lnTo>
                    <a:pt x="640" y="1835"/>
                  </a:lnTo>
                  <a:lnTo>
                    <a:pt x="625" y="1838"/>
                  </a:lnTo>
                  <a:lnTo>
                    <a:pt x="625" y="1838"/>
                  </a:lnTo>
                  <a:close/>
                  <a:moveTo>
                    <a:pt x="952" y="1838"/>
                  </a:moveTo>
                  <a:lnTo>
                    <a:pt x="941" y="1835"/>
                  </a:lnTo>
                  <a:lnTo>
                    <a:pt x="929" y="1827"/>
                  </a:lnTo>
                  <a:lnTo>
                    <a:pt x="921" y="1815"/>
                  </a:lnTo>
                  <a:lnTo>
                    <a:pt x="918" y="1800"/>
                  </a:lnTo>
                  <a:lnTo>
                    <a:pt x="921" y="1788"/>
                  </a:lnTo>
                  <a:lnTo>
                    <a:pt x="929" y="1777"/>
                  </a:lnTo>
                  <a:lnTo>
                    <a:pt x="941" y="1769"/>
                  </a:lnTo>
                  <a:lnTo>
                    <a:pt x="952" y="1765"/>
                  </a:lnTo>
                  <a:lnTo>
                    <a:pt x="968" y="1769"/>
                  </a:lnTo>
                  <a:lnTo>
                    <a:pt x="979" y="1777"/>
                  </a:lnTo>
                  <a:lnTo>
                    <a:pt x="987" y="1788"/>
                  </a:lnTo>
                  <a:lnTo>
                    <a:pt x="991" y="1800"/>
                  </a:lnTo>
                  <a:lnTo>
                    <a:pt x="987" y="1815"/>
                  </a:lnTo>
                  <a:lnTo>
                    <a:pt x="979" y="1827"/>
                  </a:lnTo>
                  <a:lnTo>
                    <a:pt x="968" y="1835"/>
                  </a:lnTo>
                  <a:lnTo>
                    <a:pt x="952" y="1838"/>
                  </a:lnTo>
                  <a:lnTo>
                    <a:pt x="952" y="1838"/>
                  </a:lnTo>
                  <a:close/>
                  <a:moveTo>
                    <a:pt x="1515" y="1769"/>
                  </a:moveTo>
                  <a:lnTo>
                    <a:pt x="1511" y="1796"/>
                  </a:lnTo>
                  <a:lnTo>
                    <a:pt x="1496" y="1815"/>
                  </a:lnTo>
                  <a:lnTo>
                    <a:pt x="1473" y="1831"/>
                  </a:lnTo>
                  <a:lnTo>
                    <a:pt x="1446" y="1838"/>
                  </a:lnTo>
                  <a:lnTo>
                    <a:pt x="1315" y="1838"/>
                  </a:lnTo>
                  <a:lnTo>
                    <a:pt x="1315" y="1735"/>
                  </a:lnTo>
                  <a:lnTo>
                    <a:pt x="1311" y="1723"/>
                  </a:lnTo>
                  <a:lnTo>
                    <a:pt x="1303" y="1715"/>
                  </a:lnTo>
                  <a:lnTo>
                    <a:pt x="1295" y="1708"/>
                  </a:lnTo>
                  <a:lnTo>
                    <a:pt x="1284" y="1704"/>
                  </a:lnTo>
                  <a:lnTo>
                    <a:pt x="1272" y="1708"/>
                  </a:lnTo>
                  <a:lnTo>
                    <a:pt x="1261" y="1715"/>
                  </a:lnTo>
                  <a:lnTo>
                    <a:pt x="1253" y="1723"/>
                  </a:lnTo>
                  <a:lnTo>
                    <a:pt x="1253" y="1735"/>
                  </a:lnTo>
                  <a:lnTo>
                    <a:pt x="1253" y="1838"/>
                  </a:lnTo>
                  <a:lnTo>
                    <a:pt x="1045" y="1838"/>
                  </a:lnTo>
                  <a:lnTo>
                    <a:pt x="1053" y="1800"/>
                  </a:lnTo>
                  <a:lnTo>
                    <a:pt x="1049" y="1781"/>
                  </a:lnTo>
                  <a:lnTo>
                    <a:pt x="1045" y="1765"/>
                  </a:lnTo>
                  <a:lnTo>
                    <a:pt x="1022" y="1735"/>
                  </a:lnTo>
                  <a:lnTo>
                    <a:pt x="991" y="1712"/>
                  </a:lnTo>
                  <a:lnTo>
                    <a:pt x="975" y="1708"/>
                  </a:lnTo>
                  <a:lnTo>
                    <a:pt x="952" y="1704"/>
                  </a:lnTo>
                  <a:lnTo>
                    <a:pt x="933" y="1708"/>
                  </a:lnTo>
                  <a:lnTo>
                    <a:pt x="918" y="1712"/>
                  </a:lnTo>
                  <a:lnTo>
                    <a:pt x="887" y="1735"/>
                  </a:lnTo>
                  <a:lnTo>
                    <a:pt x="864" y="1765"/>
                  </a:lnTo>
                  <a:lnTo>
                    <a:pt x="860" y="1781"/>
                  </a:lnTo>
                  <a:lnTo>
                    <a:pt x="856" y="1800"/>
                  </a:lnTo>
                  <a:lnTo>
                    <a:pt x="864" y="1838"/>
                  </a:lnTo>
                  <a:lnTo>
                    <a:pt x="717" y="1838"/>
                  </a:lnTo>
                  <a:lnTo>
                    <a:pt x="721" y="1800"/>
                  </a:lnTo>
                  <a:lnTo>
                    <a:pt x="721" y="1781"/>
                  </a:lnTo>
                  <a:lnTo>
                    <a:pt x="713" y="1765"/>
                  </a:lnTo>
                  <a:lnTo>
                    <a:pt x="694" y="1735"/>
                  </a:lnTo>
                  <a:lnTo>
                    <a:pt x="663" y="1712"/>
                  </a:lnTo>
                  <a:lnTo>
                    <a:pt x="644" y="1708"/>
                  </a:lnTo>
                  <a:lnTo>
                    <a:pt x="625" y="1704"/>
                  </a:lnTo>
                  <a:lnTo>
                    <a:pt x="605" y="1708"/>
                  </a:lnTo>
                  <a:lnTo>
                    <a:pt x="586" y="1712"/>
                  </a:lnTo>
                  <a:lnTo>
                    <a:pt x="555" y="1735"/>
                  </a:lnTo>
                  <a:lnTo>
                    <a:pt x="536" y="1765"/>
                  </a:lnTo>
                  <a:lnTo>
                    <a:pt x="532" y="1781"/>
                  </a:lnTo>
                  <a:lnTo>
                    <a:pt x="528" y="1800"/>
                  </a:lnTo>
                  <a:lnTo>
                    <a:pt x="536" y="1838"/>
                  </a:lnTo>
                  <a:lnTo>
                    <a:pt x="328" y="1838"/>
                  </a:lnTo>
                  <a:lnTo>
                    <a:pt x="328" y="1735"/>
                  </a:lnTo>
                  <a:lnTo>
                    <a:pt x="324" y="1723"/>
                  </a:lnTo>
                  <a:lnTo>
                    <a:pt x="316" y="1715"/>
                  </a:lnTo>
                  <a:lnTo>
                    <a:pt x="309" y="1708"/>
                  </a:lnTo>
                  <a:lnTo>
                    <a:pt x="297" y="1704"/>
                  </a:lnTo>
                  <a:lnTo>
                    <a:pt x="285" y="1708"/>
                  </a:lnTo>
                  <a:lnTo>
                    <a:pt x="274" y="1715"/>
                  </a:lnTo>
                  <a:lnTo>
                    <a:pt x="266" y="1723"/>
                  </a:lnTo>
                  <a:lnTo>
                    <a:pt x="266" y="1735"/>
                  </a:lnTo>
                  <a:lnTo>
                    <a:pt x="266" y="1838"/>
                  </a:lnTo>
                  <a:lnTo>
                    <a:pt x="131" y="1838"/>
                  </a:lnTo>
                  <a:lnTo>
                    <a:pt x="104" y="1831"/>
                  </a:lnTo>
                  <a:lnTo>
                    <a:pt x="85" y="1815"/>
                  </a:lnTo>
                  <a:lnTo>
                    <a:pt x="70" y="1796"/>
                  </a:lnTo>
                  <a:lnTo>
                    <a:pt x="66" y="1769"/>
                  </a:lnTo>
                  <a:lnTo>
                    <a:pt x="66" y="1527"/>
                  </a:lnTo>
                  <a:lnTo>
                    <a:pt x="70" y="1485"/>
                  </a:lnTo>
                  <a:lnTo>
                    <a:pt x="89" y="1450"/>
                  </a:lnTo>
                  <a:lnTo>
                    <a:pt x="120" y="1419"/>
                  </a:lnTo>
                  <a:lnTo>
                    <a:pt x="154" y="1400"/>
                  </a:lnTo>
                  <a:lnTo>
                    <a:pt x="501" y="1285"/>
                  </a:lnTo>
                  <a:lnTo>
                    <a:pt x="509" y="1327"/>
                  </a:lnTo>
                  <a:lnTo>
                    <a:pt x="528" y="1361"/>
                  </a:lnTo>
                  <a:lnTo>
                    <a:pt x="555" y="1392"/>
                  </a:lnTo>
                  <a:lnTo>
                    <a:pt x="586" y="1419"/>
                  </a:lnTo>
                  <a:lnTo>
                    <a:pt x="559" y="1461"/>
                  </a:lnTo>
                  <a:lnTo>
                    <a:pt x="536" y="1508"/>
                  </a:lnTo>
                  <a:lnTo>
                    <a:pt x="528" y="1554"/>
                  </a:lnTo>
                  <a:lnTo>
                    <a:pt x="528" y="1600"/>
                  </a:lnTo>
                  <a:lnTo>
                    <a:pt x="540" y="1619"/>
                  </a:lnTo>
                  <a:lnTo>
                    <a:pt x="555" y="1627"/>
                  </a:lnTo>
                  <a:lnTo>
                    <a:pt x="586" y="1631"/>
                  </a:lnTo>
                  <a:lnTo>
                    <a:pt x="629" y="1623"/>
                  </a:lnTo>
                  <a:lnTo>
                    <a:pt x="671" y="1611"/>
                  </a:lnTo>
                  <a:lnTo>
                    <a:pt x="713" y="1588"/>
                  </a:lnTo>
                  <a:lnTo>
                    <a:pt x="748" y="1558"/>
                  </a:lnTo>
                  <a:lnTo>
                    <a:pt x="771" y="1531"/>
                  </a:lnTo>
                  <a:lnTo>
                    <a:pt x="790" y="1504"/>
                  </a:lnTo>
                  <a:lnTo>
                    <a:pt x="810" y="1531"/>
                  </a:lnTo>
                  <a:lnTo>
                    <a:pt x="833" y="1558"/>
                  </a:lnTo>
                  <a:lnTo>
                    <a:pt x="868" y="1588"/>
                  </a:lnTo>
                  <a:lnTo>
                    <a:pt x="910" y="1611"/>
                  </a:lnTo>
                  <a:lnTo>
                    <a:pt x="952" y="1623"/>
                  </a:lnTo>
                  <a:lnTo>
                    <a:pt x="995" y="1631"/>
                  </a:lnTo>
                  <a:lnTo>
                    <a:pt x="1026" y="1627"/>
                  </a:lnTo>
                  <a:lnTo>
                    <a:pt x="1041" y="1619"/>
                  </a:lnTo>
                  <a:lnTo>
                    <a:pt x="1049" y="1600"/>
                  </a:lnTo>
                  <a:lnTo>
                    <a:pt x="1053" y="1554"/>
                  </a:lnTo>
                  <a:lnTo>
                    <a:pt x="1041" y="1508"/>
                  </a:lnTo>
                  <a:lnTo>
                    <a:pt x="1022" y="1461"/>
                  </a:lnTo>
                  <a:lnTo>
                    <a:pt x="991" y="1419"/>
                  </a:lnTo>
                  <a:lnTo>
                    <a:pt x="1026" y="1392"/>
                  </a:lnTo>
                  <a:lnTo>
                    <a:pt x="1049" y="1361"/>
                  </a:lnTo>
                  <a:lnTo>
                    <a:pt x="1068" y="1327"/>
                  </a:lnTo>
                  <a:lnTo>
                    <a:pt x="1080" y="1285"/>
                  </a:lnTo>
                  <a:lnTo>
                    <a:pt x="1423" y="1400"/>
                  </a:lnTo>
                  <a:lnTo>
                    <a:pt x="1461" y="1419"/>
                  </a:lnTo>
                  <a:lnTo>
                    <a:pt x="1492" y="1450"/>
                  </a:lnTo>
                  <a:lnTo>
                    <a:pt x="1507" y="1485"/>
                  </a:lnTo>
                  <a:lnTo>
                    <a:pt x="1515" y="1527"/>
                  </a:lnTo>
                  <a:lnTo>
                    <a:pt x="1515" y="17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9592166-B00A-4623-975C-64D819983EF0}"/>
              </a:ext>
            </a:extLst>
          </p:cNvPr>
          <p:cNvGrpSpPr/>
          <p:nvPr/>
        </p:nvGrpSpPr>
        <p:grpSpPr>
          <a:xfrm>
            <a:off x="5889527" y="3452840"/>
            <a:ext cx="360000" cy="504000"/>
            <a:chOff x="557213" y="3224213"/>
            <a:chExt cx="2087562" cy="3016250"/>
          </a:xfrm>
          <a:solidFill>
            <a:schemeClr val="bg1"/>
          </a:solidFill>
        </p:grpSpPr>
        <p:sp>
          <p:nvSpPr>
            <p:cNvPr id="100" name="Freeform 175">
              <a:extLst>
                <a:ext uri="{FF2B5EF4-FFF2-40B4-BE49-F238E27FC236}">
                  <a16:creationId xmlns:a16="http://schemas.microsoft.com/office/drawing/2014/main" id="{ADEF667F-8A23-4F9E-9EFE-EBFEF802D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087562" cy="3016250"/>
            </a:xfrm>
            <a:custGeom>
              <a:avLst/>
              <a:gdLst>
                <a:gd name="T0" fmla="*/ 810 w 1315"/>
                <a:gd name="T1" fmla="*/ 104 h 1900"/>
                <a:gd name="T2" fmla="*/ 763 w 1315"/>
                <a:gd name="T3" fmla="*/ 34 h 1900"/>
                <a:gd name="T4" fmla="*/ 686 w 1315"/>
                <a:gd name="T5" fmla="*/ 0 h 1900"/>
                <a:gd name="T6" fmla="*/ 602 w 1315"/>
                <a:gd name="T7" fmla="*/ 7 h 1900"/>
                <a:gd name="T8" fmla="*/ 536 w 1315"/>
                <a:gd name="T9" fmla="*/ 57 h 1900"/>
                <a:gd name="T10" fmla="*/ 497 w 1315"/>
                <a:gd name="T11" fmla="*/ 130 h 1900"/>
                <a:gd name="T12" fmla="*/ 100 w 1315"/>
                <a:gd name="T13" fmla="*/ 142 h 1900"/>
                <a:gd name="T14" fmla="*/ 31 w 1315"/>
                <a:gd name="T15" fmla="*/ 200 h 1900"/>
                <a:gd name="T16" fmla="*/ 0 w 1315"/>
                <a:gd name="T17" fmla="*/ 292 h 1900"/>
                <a:gd name="T18" fmla="*/ 16 w 1315"/>
                <a:gd name="T19" fmla="*/ 1800 h 1900"/>
                <a:gd name="T20" fmla="*/ 73 w 1315"/>
                <a:gd name="T21" fmla="*/ 1869 h 1900"/>
                <a:gd name="T22" fmla="*/ 166 w 1315"/>
                <a:gd name="T23" fmla="*/ 1900 h 1900"/>
                <a:gd name="T24" fmla="*/ 1214 w 1315"/>
                <a:gd name="T25" fmla="*/ 1885 h 1900"/>
                <a:gd name="T26" fmla="*/ 1288 w 1315"/>
                <a:gd name="T27" fmla="*/ 1827 h 1900"/>
                <a:gd name="T28" fmla="*/ 1315 w 1315"/>
                <a:gd name="T29" fmla="*/ 1735 h 1900"/>
                <a:gd name="T30" fmla="*/ 1303 w 1315"/>
                <a:gd name="T31" fmla="*/ 230 h 1900"/>
                <a:gd name="T32" fmla="*/ 1241 w 1315"/>
                <a:gd name="T33" fmla="*/ 157 h 1900"/>
                <a:gd name="T34" fmla="*/ 1153 w 1315"/>
                <a:gd name="T35" fmla="*/ 130 h 1900"/>
                <a:gd name="T36" fmla="*/ 428 w 1315"/>
                <a:gd name="T37" fmla="*/ 211 h 1900"/>
                <a:gd name="T38" fmla="*/ 459 w 1315"/>
                <a:gd name="T39" fmla="*/ 192 h 1900"/>
                <a:gd name="T40" fmla="*/ 548 w 1315"/>
                <a:gd name="T41" fmla="*/ 180 h 1900"/>
                <a:gd name="T42" fmla="*/ 559 w 1315"/>
                <a:gd name="T43" fmla="*/ 142 h 1900"/>
                <a:gd name="T44" fmla="*/ 621 w 1315"/>
                <a:gd name="T45" fmla="*/ 69 h 1900"/>
                <a:gd name="T46" fmla="*/ 679 w 1315"/>
                <a:gd name="T47" fmla="*/ 61 h 1900"/>
                <a:gd name="T48" fmla="*/ 752 w 1315"/>
                <a:gd name="T49" fmla="*/ 123 h 1900"/>
                <a:gd name="T50" fmla="*/ 760 w 1315"/>
                <a:gd name="T51" fmla="*/ 173 h 1900"/>
                <a:gd name="T52" fmla="*/ 790 w 1315"/>
                <a:gd name="T53" fmla="*/ 192 h 1900"/>
                <a:gd name="T54" fmla="*/ 879 w 1315"/>
                <a:gd name="T55" fmla="*/ 204 h 1900"/>
                <a:gd name="T56" fmla="*/ 891 w 1315"/>
                <a:gd name="T57" fmla="*/ 292 h 1900"/>
                <a:gd name="T58" fmla="*/ 868 w 1315"/>
                <a:gd name="T59" fmla="*/ 323 h 1900"/>
                <a:gd name="T60" fmla="*/ 447 w 1315"/>
                <a:gd name="T61" fmla="*/ 323 h 1900"/>
                <a:gd name="T62" fmla="*/ 424 w 1315"/>
                <a:gd name="T63" fmla="*/ 292 h 1900"/>
                <a:gd name="T64" fmla="*/ 424 w 1315"/>
                <a:gd name="T65" fmla="*/ 227 h 1900"/>
                <a:gd name="T66" fmla="*/ 887 w 1315"/>
                <a:gd name="T67" fmla="*/ 384 h 1900"/>
                <a:gd name="T68" fmla="*/ 948 w 1315"/>
                <a:gd name="T69" fmla="*/ 323 h 1900"/>
                <a:gd name="T70" fmla="*/ 197 w 1315"/>
                <a:gd name="T71" fmla="*/ 1704 h 1900"/>
                <a:gd name="T72" fmla="*/ 382 w 1315"/>
                <a:gd name="T73" fmla="*/ 350 h 1900"/>
                <a:gd name="T74" fmla="*/ 459 w 1315"/>
                <a:gd name="T75" fmla="*/ 388 h 1900"/>
                <a:gd name="T76" fmla="*/ 1249 w 1315"/>
                <a:gd name="T77" fmla="*/ 1758 h 1900"/>
                <a:gd name="T78" fmla="*/ 1191 w 1315"/>
                <a:gd name="T79" fmla="*/ 1827 h 1900"/>
                <a:gd name="T80" fmla="*/ 166 w 1315"/>
                <a:gd name="T81" fmla="*/ 1838 h 1900"/>
                <a:gd name="T82" fmla="*/ 93 w 1315"/>
                <a:gd name="T83" fmla="*/ 1808 h 1900"/>
                <a:gd name="T84" fmla="*/ 66 w 1315"/>
                <a:gd name="T85" fmla="*/ 1735 h 1900"/>
                <a:gd name="T86" fmla="*/ 73 w 1315"/>
                <a:gd name="T87" fmla="*/ 254 h 1900"/>
                <a:gd name="T88" fmla="*/ 143 w 1315"/>
                <a:gd name="T89" fmla="*/ 192 h 1900"/>
                <a:gd name="T90" fmla="*/ 363 w 1315"/>
                <a:gd name="T91" fmla="*/ 227 h 1900"/>
                <a:gd name="T92" fmla="*/ 154 w 1315"/>
                <a:gd name="T93" fmla="*/ 265 h 1900"/>
                <a:gd name="T94" fmla="*/ 135 w 1315"/>
                <a:gd name="T95" fmla="*/ 292 h 1900"/>
                <a:gd name="T96" fmla="*/ 143 w 1315"/>
                <a:gd name="T97" fmla="*/ 1758 h 1900"/>
                <a:gd name="T98" fmla="*/ 1153 w 1315"/>
                <a:gd name="T99" fmla="*/ 1765 h 1900"/>
                <a:gd name="T100" fmla="*/ 1180 w 1315"/>
                <a:gd name="T101" fmla="*/ 1750 h 1900"/>
                <a:gd name="T102" fmla="*/ 1180 w 1315"/>
                <a:gd name="T103" fmla="*/ 280 h 1900"/>
                <a:gd name="T104" fmla="*/ 1153 w 1315"/>
                <a:gd name="T105" fmla="*/ 261 h 1900"/>
                <a:gd name="T106" fmla="*/ 945 w 1315"/>
                <a:gd name="T107" fmla="*/ 192 h 1900"/>
                <a:gd name="T108" fmla="*/ 1191 w 1315"/>
                <a:gd name="T109" fmla="*/ 200 h 1900"/>
                <a:gd name="T110" fmla="*/ 1249 w 1315"/>
                <a:gd name="T111" fmla="*/ 273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15" h="1900">
                  <a:moveTo>
                    <a:pt x="1153" y="130"/>
                  </a:moveTo>
                  <a:lnTo>
                    <a:pt x="817" y="130"/>
                  </a:lnTo>
                  <a:lnTo>
                    <a:pt x="810" y="104"/>
                  </a:lnTo>
                  <a:lnTo>
                    <a:pt x="798" y="77"/>
                  </a:lnTo>
                  <a:lnTo>
                    <a:pt x="783" y="57"/>
                  </a:lnTo>
                  <a:lnTo>
                    <a:pt x="763" y="34"/>
                  </a:lnTo>
                  <a:lnTo>
                    <a:pt x="740" y="19"/>
                  </a:lnTo>
                  <a:lnTo>
                    <a:pt x="713" y="7"/>
                  </a:lnTo>
                  <a:lnTo>
                    <a:pt x="686" y="0"/>
                  </a:lnTo>
                  <a:lnTo>
                    <a:pt x="659" y="0"/>
                  </a:lnTo>
                  <a:lnTo>
                    <a:pt x="629" y="0"/>
                  </a:lnTo>
                  <a:lnTo>
                    <a:pt x="602" y="7"/>
                  </a:lnTo>
                  <a:lnTo>
                    <a:pt x="578" y="19"/>
                  </a:lnTo>
                  <a:lnTo>
                    <a:pt x="555" y="34"/>
                  </a:lnTo>
                  <a:lnTo>
                    <a:pt x="536" y="57"/>
                  </a:lnTo>
                  <a:lnTo>
                    <a:pt x="521" y="77"/>
                  </a:lnTo>
                  <a:lnTo>
                    <a:pt x="505" y="104"/>
                  </a:lnTo>
                  <a:lnTo>
                    <a:pt x="497" y="130"/>
                  </a:lnTo>
                  <a:lnTo>
                    <a:pt x="166" y="130"/>
                  </a:lnTo>
                  <a:lnTo>
                    <a:pt x="131" y="134"/>
                  </a:lnTo>
                  <a:lnTo>
                    <a:pt x="100" y="142"/>
                  </a:lnTo>
                  <a:lnTo>
                    <a:pt x="73" y="157"/>
                  </a:lnTo>
                  <a:lnTo>
                    <a:pt x="50" y="177"/>
                  </a:lnTo>
                  <a:lnTo>
                    <a:pt x="31" y="200"/>
                  </a:lnTo>
                  <a:lnTo>
                    <a:pt x="16" y="230"/>
                  </a:lnTo>
                  <a:lnTo>
                    <a:pt x="4" y="257"/>
                  </a:lnTo>
                  <a:lnTo>
                    <a:pt x="0" y="292"/>
                  </a:lnTo>
                  <a:lnTo>
                    <a:pt x="0" y="1735"/>
                  </a:lnTo>
                  <a:lnTo>
                    <a:pt x="4" y="1769"/>
                  </a:lnTo>
                  <a:lnTo>
                    <a:pt x="16" y="1800"/>
                  </a:lnTo>
                  <a:lnTo>
                    <a:pt x="31" y="1827"/>
                  </a:lnTo>
                  <a:lnTo>
                    <a:pt x="50" y="1850"/>
                  </a:lnTo>
                  <a:lnTo>
                    <a:pt x="73" y="1869"/>
                  </a:lnTo>
                  <a:lnTo>
                    <a:pt x="100" y="1885"/>
                  </a:lnTo>
                  <a:lnTo>
                    <a:pt x="131" y="1896"/>
                  </a:lnTo>
                  <a:lnTo>
                    <a:pt x="166" y="1900"/>
                  </a:lnTo>
                  <a:lnTo>
                    <a:pt x="1153" y="1900"/>
                  </a:lnTo>
                  <a:lnTo>
                    <a:pt x="1184" y="1896"/>
                  </a:lnTo>
                  <a:lnTo>
                    <a:pt x="1214" y="1885"/>
                  </a:lnTo>
                  <a:lnTo>
                    <a:pt x="1241" y="1869"/>
                  </a:lnTo>
                  <a:lnTo>
                    <a:pt x="1265" y="1850"/>
                  </a:lnTo>
                  <a:lnTo>
                    <a:pt x="1288" y="1827"/>
                  </a:lnTo>
                  <a:lnTo>
                    <a:pt x="1303" y="1800"/>
                  </a:lnTo>
                  <a:lnTo>
                    <a:pt x="1311" y="1769"/>
                  </a:lnTo>
                  <a:lnTo>
                    <a:pt x="1315" y="1735"/>
                  </a:lnTo>
                  <a:lnTo>
                    <a:pt x="1315" y="292"/>
                  </a:lnTo>
                  <a:lnTo>
                    <a:pt x="1311" y="257"/>
                  </a:lnTo>
                  <a:lnTo>
                    <a:pt x="1303" y="230"/>
                  </a:lnTo>
                  <a:lnTo>
                    <a:pt x="1288" y="200"/>
                  </a:lnTo>
                  <a:lnTo>
                    <a:pt x="1265" y="177"/>
                  </a:lnTo>
                  <a:lnTo>
                    <a:pt x="1241" y="157"/>
                  </a:lnTo>
                  <a:lnTo>
                    <a:pt x="1214" y="142"/>
                  </a:lnTo>
                  <a:lnTo>
                    <a:pt x="1184" y="134"/>
                  </a:lnTo>
                  <a:lnTo>
                    <a:pt x="1153" y="130"/>
                  </a:lnTo>
                  <a:lnTo>
                    <a:pt x="1153" y="130"/>
                  </a:lnTo>
                  <a:close/>
                  <a:moveTo>
                    <a:pt x="424" y="227"/>
                  </a:moveTo>
                  <a:lnTo>
                    <a:pt x="428" y="211"/>
                  </a:lnTo>
                  <a:lnTo>
                    <a:pt x="436" y="204"/>
                  </a:lnTo>
                  <a:lnTo>
                    <a:pt x="447" y="196"/>
                  </a:lnTo>
                  <a:lnTo>
                    <a:pt x="459" y="192"/>
                  </a:lnTo>
                  <a:lnTo>
                    <a:pt x="528" y="192"/>
                  </a:lnTo>
                  <a:lnTo>
                    <a:pt x="540" y="188"/>
                  </a:lnTo>
                  <a:lnTo>
                    <a:pt x="548" y="180"/>
                  </a:lnTo>
                  <a:lnTo>
                    <a:pt x="555" y="173"/>
                  </a:lnTo>
                  <a:lnTo>
                    <a:pt x="559" y="161"/>
                  </a:lnTo>
                  <a:lnTo>
                    <a:pt x="559" y="142"/>
                  </a:lnTo>
                  <a:lnTo>
                    <a:pt x="567" y="123"/>
                  </a:lnTo>
                  <a:lnTo>
                    <a:pt x="586" y="88"/>
                  </a:lnTo>
                  <a:lnTo>
                    <a:pt x="621" y="69"/>
                  </a:lnTo>
                  <a:lnTo>
                    <a:pt x="636" y="61"/>
                  </a:lnTo>
                  <a:lnTo>
                    <a:pt x="659" y="61"/>
                  </a:lnTo>
                  <a:lnTo>
                    <a:pt x="679" y="61"/>
                  </a:lnTo>
                  <a:lnTo>
                    <a:pt x="698" y="69"/>
                  </a:lnTo>
                  <a:lnTo>
                    <a:pt x="729" y="88"/>
                  </a:lnTo>
                  <a:lnTo>
                    <a:pt x="752" y="123"/>
                  </a:lnTo>
                  <a:lnTo>
                    <a:pt x="756" y="142"/>
                  </a:lnTo>
                  <a:lnTo>
                    <a:pt x="760" y="161"/>
                  </a:lnTo>
                  <a:lnTo>
                    <a:pt x="760" y="173"/>
                  </a:lnTo>
                  <a:lnTo>
                    <a:pt x="767" y="180"/>
                  </a:lnTo>
                  <a:lnTo>
                    <a:pt x="779" y="188"/>
                  </a:lnTo>
                  <a:lnTo>
                    <a:pt x="790" y="192"/>
                  </a:lnTo>
                  <a:lnTo>
                    <a:pt x="856" y="192"/>
                  </a:lnTo>
                  <a:lnTo>
                    <a:pt x="868" y="196"/>
                  </a:lnTo>
                  <a:lnTo>
                    <a:pt x="879" y="204"/>
                  </a:lnTo>
                  <a:lnTo>
                    <a:pt x="887" y="211"/>
                  </a:lnTo>
                  <a:lnTo>
                    <a:pt x="891" y="227"/>
                  </a:lnTo>
                  <a:lnTo>
                    <a:pt x="891" y="292"/>
                  </a:lnTo>
                  <a:lnTo>
                    <a:pt x="887" y="304"/>
                  </a:lnTo>
                  <a:lnTo>
                    <a:pt x="879" y="315"/>
                  </a:lnTo>
                  <a:lnTo>
                    <a:pt x="868" y="323"/>
                  </a:lnTo>
                  <a:lnTo>
                    <a:pt x="856" y="327"/>
                  </a:lnTo>
                  <a:lnTo>
                    <a:pt x="459" y="327"/>
                  </a:lnTo>
                  <a:lnTo>
                    <a:pt x="447" y="323"/>
                  </a:lnTo>
                  <a:lnTo>
                    <a:pt x="436" y="315"/>
                  </a:lnTo>
                  <a:lnTo>
                    <a:pt x="428" y="304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27"/>
                  </a:lnTo>
                  <a:close/>
                  <a:moveTo>
                    <a:pt x="459" y="388"/>
                  </a:moveTo>
                  <a:lnTo>
                    <a:pt x="856" y="388"/>
                  </a:lnTo>
                  <a:lnTo>
                    <a:pt x="887" y="384"/>
                  </a:lnTo>
                  <a:lnTo>
                    <a:pt x="914" y="369"/>
                  </a:lnTo>
                  <a:lnTo>
                    <a:pt x="933" y="350"/>
                  </a:lnTo>
                  <a:lnTo>
                    <a:pt x="948" y="323"/>
                  </a:lnTo>
                  <a:lnTo>
                    <a:pt x="1122" y="323"/>
                  </a:lnTo>
                  <a:lnTo>
                    <a:pt x="1122" y="1704"/>
                  </a:lnTo>
                  <a:lnTo>
                    <a:pt x="197" y="1704"/>
                  </a:lnTo>
                  <a:lnTo>
                    <a:pt x="197" y="323"/>
                  </a:lnTo>
                  <a:lnTo>
                    <a:pt x="370" y="323"/>
                  </a:lnTo>
                  <a:lnTo>
                    <a:pt x="382" y="350"/>
                  </a:lnTo>
                  <a:lnTo>
                    <a:pt x="405" y="369"/>
                  </a:lnTo>
                  <a:lnTo>
                    <a:pt x="432" y="384"/>
                  </a:lnTo>
                  <a:lnTo>
                    <a:pt x="459" y="388"/>
                  </a:lnTo>
                  <a:lnTo>
                    <a:pt x="459" y="388"/>
                  </a:lnTo>
                  <a:close/>
                  <a:moveTo>
                    <a:pt x="1253" y="1735"/>
                  </a:moveTo>
                  <a:lnTo>
                    <a:pt x="1249" y="1758"/>
                  </a:lnTo>
                  <a:lnTo>
                    <a:pt x="1245" y="1777"/>
                  </a:lnTo>
                  <a:lnTo>
                    <a:pt x="1222" y="1808"/>
                  </a:lnTo>
                  <a:lnTo>
                    <a:pt x="1191" y="1827"/>
                  </a:lnTo>
                  <a:lnTo>
                    <a:pt x="1172" y="1835"/>
                  </a:lnTo>
                  <a:lnTo>
                    <a:pt x="1153" y="1838"/>
                  </a:lnTo>
                  <a:lnTo>
                    <a:pt x="166" y="1838"/>
                  </a:lnTo>
                  <a:lnTo>
                    <a:pt x="143" y="1835"/>
                  </a:lnTo>
                  <a:lnTo>
                    <a:pt x="127" y="1827"/>
                  </a:lnTo>
                  <a:lnTo>
                    <a:pt x="93" y="1808"/>
                  </a:lnTo>
                  <a:lnTo>
                    <a:pt x="73" y="1777"/>
                  </a:lnTo>
                  <a:lnTo>
                    <a:pt x="66" y="1758"/>
                  </a:lnTo>
                  <a:lnTo>
                    <a:pt x="66" y="1735"/>
                  </a:lnTo>
                  <a:lnTo>
                    <a:pt x="66" y="292"/>
                  </a:lnTo>
                  <a:lnTo>
                    <a:pt x="66" y="273"/>
                  </a:lnTo>
                  <a:lnTo>
                    <a:pt x="73" y="254"/>
                  </a:lnTo>
                  <a:lnTo>
                    <a:pt x="93" y="219"/>
                  </a:lnTo>
                  <a:lnTo>
                    <a:pt x="127" y="200"/>
                  </a:lnTo>
                  <a:lnTo>
                    <a:pt x="143" y="192"/>
                  </a:lnTo>
                  <a:lnTo>
                    <a:pt x="166" y="192"/>
                  </a:lnTo>
                  <a:lnTo>
                    <a:pt x="370" y="192"/>
                  </a:lnTo>
                  <a:lnTo>
                    <a:pt x="363" y="227"/>
                  </a:lnTo>
                  <a:lnTo>
                    <a:pt x="363" y="261"/>
                  </a:lnTo>
                  <a:lnTo>
                    <a:pt x="166" y="261"/>
                  </a:lnTo>
                  <a:lnTo>
                    <a:pt x="154" y="265"/>
                  </a:lnTo>
                  <a:lnTo>
                    <a:pt x="143" y="269"/>
                  </a:lnTo>
                  <a:lnTo>
                    <a:pt x="135" y="280"/>
                  </a:lnTo>
                  <a:lnTo>
                    <a:pt x="135" y="292"/>
                  </a:lnTo>
                  <a:lnTo>
                    <a:pt x="135" y="1735"/>
                  </a:lnTo>
                  <a:lnTo>
                    <a:pt x="135" y="1750"/>
                  </a:lnTo>
                  <a:lnTo>
                    <a:pt x="143" y="1758"/>
                  </a:lnTo>
                  <a:lnTo>
                    <a:pt x="154" y="1765"/>
                  </a:lnTo>
                  <a:lnTo>
                    <a:pt x="166" y="1765"/>
                  </a:lnTo>
                  <a:lnTo>
                    <a:pt x="1153" y="1765"/>
                  </a:lnTo>
                  <a:lnTo>
                    <a:pt x="1164" y="1765"/>
                  </a:lnTo>
                  <a:lnTo>
                    <a:pt x="1172" y="1758"/>
                  </a:lnTo>
                  <a:lnTo>
                    <a:pt x="1180" y="1750"/>
                  </a:lnTo>
                  <a:lnTo>
                    <a:pt x="1184" y="1735"/>
                  </a:lnTo>
                  <a:lnTo>
                    <a:pt x="1184" y="292"/>
                  </a:lnTo>
                  <a:lnTo>
                    <a:pt x="1180" y="280"/>
                  </a:lnTo>
                  <a:lnTo>
                    <a:pt x="1172" y="269"/>
                  </a:lnTo>
                  <a:lnTo>
                    <a:pt x="1164" y="265"/>
                  </a:lnTo>
                  <a:lnTo>
                    <a:pt x="1153" y="261"/>
                  </a:lnTo>
                  <a:lnTo>
                    <a:pt x="952" y="261"/>
                  </a:lnTo>
                  <a:lnTo>
                    <a:pt x="952" y="227"/>
                  </a:lnTo>
                  <a:lnTo>
                    <a:pt x="945" y="192"/>
                  </a:lnTo>
                  <a:lnTo>
                    <a:pt x="1153" y="192"/>
                  </a:lnTo>
                  <a:lnTo>
                    <a:pt x="1172" y="192"/>
                  </a:lnTo>
                  <a:lnTo>
                    <a:pt x="1191" y="200"/>
                  </a:lnTo>
                  <a:lnTo>
                    <a:pt x="1222" y="219"/>
                  </a:lnTo>
                  <a:lnTo>
                    <a:pt x="1245" y="254"/>
                  </a:lnTo>
                  <a:lnTo>
                    <a:pt x="1249" y="273"/>
                  </a:lnTo>
                  <a:lnTo>
                    <a:pt x="1253" y="292"/>
                  </a:lnTo>
                  <a:lnTo>
                    <a:pt x="1253" y="17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76">
              <a:extLst>
                <a:ext uri="{FF2B5EF4-FFF2-40B4-BE49-F238E27FC236}">
                  <a16:creationId xmlns:a16="http://schemas.microsoft.com/office/drawing/2014/main" id="{9B5D746E-40BE-4695-8449-C40353A1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430588"/>
              <a:ext cx="96837" cy="147638"/>
            </a:xfrm>
            <a:custGeom>
              <a:avLst/>
              <a:gdLst>
                <a:gd name="T0" fmla="*/ 30 w 61"/>
                <a:gd name="T1" fmla="*/ 93 h 93"/>
                <a:gd name="T2" fmla="*/ 42 w 61"/>
                <a:gd name="T3" fmla="*/ 93 h 93"/>
                <a:gd name="T4" fmla="*/ 50 w 61"/>
                <a:gd name="T5" fmla="*/ 85 h 93"/>
                <a:gd name="T6" fmla="*/ 57 w 61"/>
                <a:gd name="T7" fmla="*/ 74 h 93"/>
                <a:gd name="T8" fmla="*/ 61 w 61"/>
                <a:gd name="T9" fmla="*/ 62 h 93"/>
                <a:gd name="T10" fmla="*/ 61 w 61"/>
                <a:gd name="T11" fmla="*/ 31 h 93"/>
                <a:gd name="T12" fmla="*/ 57 w 61"/>
                <a:gd name="T13" fmla="*/ 20 h 93"/>
                <a:gd name="T14" fmla="*/ 50 w 61"/>
                <a:gd name="T15" fmla="*/ 8 h 93"/>
                <a:gd name="T16" fmla="*/ 42 w 61"/>
                <a:gd name="T17" fmla="*/ 0 h 93"/>
                <a:gd name="T18" fmla="*/ 30 w 61"/>
                <a:gd name="T19" fmla="*/ 0 h 93"/>
                <a:gd name="T20" fmla="*/ 19 w 61"/>
                <a:gd name="T21" fmla="*/ 0 h 93"/>
                <a:gd name="T22" fmla="*/ 7 w 61"/>
                <a:gd name="T23" fmla="*/ 8 h 93"/>
                <a:gd name="T24" fmla="*/ 0 w 61"/>
                <a:gd name="T25" fmla="*/ 20 h 93"/>
                <a:gd name="T26" fmla="*/ 0 w 61"/>
                <a:gd name="T27" fmla="*/ 31 h 93"/>
                <a:gd name="T28" fmla="*/ 0 w 61"/>
                <a:gd name="T29" fmla="*/ 62 h 93"/>
                <a:gd name="T30" fmla="*/ 0 w 61"/>
                <a:gd name="T31" fmla="*/ 74 h 93"/>
                <a:gd name="T32" fmla="*/ 7 w 61"/>
                <a:gd name="T33" fmla="*/ 85 h 93"/>
                <a:gd name="T34" fmla="*/ 19 w 61"/>
                <a:gd name="T35" fmla="*/ 93 h 93"/>
                <a:gd name="T36" fmla="*/ 30 w 61"/>
                <a:gd name="T37" fmla="*/ 93 h 93"/>
                <a:gd name="T38" fmla="*/ 30 w 61"/>
                <a:gd name="T3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93">
                  <a:moveTo>
                    <a:pt x="30" y="93"/>
                  </a:moveTo>
                  <a:lnTo>
                    <a:pt x="42" y="93"/>
                  </a:lnTo>
                  <a:lnTo>
                    <a:pt x="50" y="85"/>
                  </a:lnTo>
                  <a:lnTo>
                    <a:pt x="57" y="74"/>
                  </a:lnTo>
                  <a:lnTo>
                    <a:pt x="61" y="62"/>
                  </a:lnTo>
                  <a:lnTo>
                    <a:pt x="61" y="31"/>
                  </a:lnTo>
                  <a:lnTo>
                    <a:pt x="57" y="20"/>
                  </a:lnTo>
                  <a:lnTo>
                    <a:pt x="50" y="8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9" y="0"/>
                  </a:lnTo>
                  <a:lnTo>
                    <a:pt x="7" y="8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7" y="85"/>
                  </a:lnTo>
                  <a:lnTo>
                    <a:pt x="19" y="93"/>
                  </a:lnTo>
                  <a:lnTo>
                    <a:pt x="30" y="93"/>
                  </a:lnTo>
                  <a:lnTo>
                    <a:pt x="3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77">
              <a:extLst>
                <a:ext uri="{FF2B5EF4-FFF2-40B4-BE49-F238E27FC236}">
                  <a16:creationId xmlns:a16="http://schemas.microsoft.com/office/drawing/2014/main" id="{1241CF04-357F-4BB2-8CE4-206B2A6A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108450"/>
              <a:ext cx="777875" cy="98425"/>
            </a:xfrm>
            <a:custGeom>
              <a:avLst/>
              <a:gdLst>
                <a:gd name="T0" fmla="*/ 0 w 490"/>
                <a:gd name="T1" fmla="*/ 31 h 62"/>
                <a:gd name="T2" fmla="*/ 4 w 490"/>
                <a:gd name="T3" fmla="*/ 43 h 62"/>
                <a:gd name="T4" fmla="*/ 12 w 490"/>
                <a:gd name="T5" fmla="*/ 50 h 62"/>
                <a:gd name="T6" fmla="*/ 19 w 490"/>
                <a:gd name="T7" fmla="*/ 58 h 62"/>
                <a:gd name="T8" fmla="*/ 31 w 490"/>
                <a:gd name="T9" fmla="*/ 62 h 62"/>
                <a:gd name="T10" fmla="*/ 459 w 490"/>
                <a:gd name="T11" fmla="*/ 62 h 62"/>
                <a:gd name="T12" fmla="*/ 470 w 490"/>
                <a:gd name="T13" fmla="*/ 58 h 62"/>
                <a:gd name="T14" fmla="*/ 482 w 490"/>
                <a:gd name="T15" fmla="*/ 50 h 62"/>
                <a:gd name="T16" fmla="*/ 490 w 490"/>
                <a:gd name="T17" fmla="*/ 43 h 62"/>
                <a:gd name="T18" fmla="*/ 490 w 490"/>
                <a:gd name="T19" fmla="*/ 31 h 62"/>
                <a:gd name="T20" fmla="*/ 490 w 490"/>
                <a:gd name="T21" fmla="*/ 20 h 62"/>
                <a:gd name="T22" fmla="*/ 482 w 490"/>
                <a:gd name="T23" fmla="*/ 8 h 62"/>
                <a:gd name="T24" fmla="*/ 470 w 490"/>
                <a:gd name="T25" fmla="*/ 0 h 62"/>
                <a:gd name="T26" fmla="*/ 459 w 490"/>
                <a:gd name="T27" fmla="*/ 0 h 62"/>
                <a:gd name="T28" fmla="*/ 31 w 490"/>
                <a:gd name="T29" fmla="*/ 0 h 62"/>
                <a:gd name="T30" fmla="*/ 19 w 490"/>
                <a:gd name="T31" fmla="*/ 0 h 62"/>
                <a:gd name="T32" fmla="*/ 12 w 490"/>
                <a:gd name="T33" fmla="*/ 8 h 62"/>
                <a:gd name="T34" fmla="*/ 4 w 490"/>
                <a:gd name="T35" fmla="*/ 20 h 62"/>
                <a:gd name="T36" fmla="*/ 0 w 490"/>
                <a:gd name="T37" fmla="*/ 31 h 62"/>
                <a:gd name="T38" fmla="*/ 0 w 490"/>
                <a:gd name="T3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0" y="31"/>
                  </a:moveTo>
                  <a:lnTo>
                    <a:pt x="4" y="43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3"/>
                  </a:lnTo>
                  <a:lnTo>
                    <a:pt x="490" y="31"/>
                  </a:lnTo>
                  <a:lnTo>
                    <a:pt x="490" y="20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78">
              <a:extLst>
                <a:ext uri="{FF2B5EF4-FFF2-40B4-BE49-F238E27FC236}">
                  <a16:creationId xmlns:a16="http://schemas.microsoft.com/office/drawing/2014/main" id="{DD2CF038-4BE6-4044-839F-161E82301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316413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58 h 62"/>
                <a:gd name="T6" fmla="*/ 382 w 393"/>
                <a:gd name="T7" fmla="*/ 54 h 62"/>
                <a:gd name="T8" fmla="*/ 389 w 393"/>
                <a:gd name="T9" fmla="*/ 43 h 62"/>
                <a:gd name="T10" fmla="*/ 393 w 393"/>
                <a:gd name="T11" fmla="*/ 31 h 62"/>
                <a:gd name="T12" fmla="*/ 389 w 393"/>
                <a:gd name="T13" fmla="*/ 19 h 62"/>
                <a:gd name="T14" fmla="*/ 382 w 393"/>
                <a:gd name="T15" fmla="*/ 8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8 h 62"/>
                <a:gd name="T26" fmla="*/ 4 w 393"/>
                <a:gd name="T27" fmla="*/ 19 h 62"/>
                <a:gd name="T28" fmla="*/ 0 w 393"/>
                <a:gd name="T29" fmla="*/ 31 h 62"/>
                <a:gd name="T30" fmla="*/ 4 w 393"/>
                <a:gd name="T31" fmla="*/ 43 h 62"/>
                <a:gd name="T32" fmla="*/ 12 w 393"/>
                <a:gd name="T33" fmla="*/ 54 h 62"/>
                <a:gd name="T34" fmla="*/ 19 w 393"/>
                <a:gd name="T35" fmla="*/ 58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58"/>
                  </a:lnTo>
                  <a:lnTo>
                    <a:pt x="382" y="54"/>
                  </a:lnTo>
                  <a:lnTo>
                    <a:pt x="389" y="43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3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79">
              <a:extLst>
                <a:ext uri="{FF2B5EF4-FFF2-40B4-BE49-F238E27FC236}">
                  <a16:creationId xmlns:a16="http://schemas.microsoft.com/office/drawing/2014/main" id="{614DFE33-FCC0-4595-8A42-36306E5D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524375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4 h 62"/>
                <a:gd name="T6" fmla="*/ 12 w 490"/>
                <a:gd name="T7" fmla="*/ 8 h 62"/>
                <a:gd name="T8" fmla="*/ 4 w 490"/>
                <a:gd name="T9" fmla="*/ 19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4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4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9 h 62"/>
                <a:gd name="T32" fmla="*/ 482 w 490"/>
                <a:gd name="T33" fmla="*/ 8 h 62"/>
                <a:gd name="T34" fmla="*/ 470 w 490"/>
                <a:gd name="T35" fmla="*/ 4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4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9"/>
                  </a:lnTo>
                  <a:lnTo>
                    <a:pt x="482" y="8"/>
                  </a:lnTo>
                  <a:lnTo>
                    <a:pt x="470" y="4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80">
              <a:extLst>
                <a:ext uri="{FF2B5EF4-FFF2-40B4-BE49-F238E27FC236}">
                  <a16:creationId xmlns:a16="http://schemas.microsoft.com/office/drawing/2014/main" id="{0CE83570-C14C-4A68-8FD1-DE014F86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732338"/>
              <a:ext cx="623887" cy="96838"/>
            </a:xfrm>
            <a:custGeom>
              <a:avLst/>
              <a:gdLst>
                <a:gd name="T0" fmla="*/ 31 w 393"/>
                <a:gd name="T1" fmla="*/ 61 h 61"/>
                <a:gd name="T2" fmla="*/ 362 w 393"/>
                <a:gd name="T3" fmla="*/ 61 h 61"/>
                <a:gd name="T4" fmla="*/ 374 w 393"/>
                <a:gd name="T5" fmla="*/ 61 h 61"/>
                <a:gd name="T6" fmla="*/ 382 w 393"/>
                <a:gd name="T7" fmla="*/ 54 h 61"/>
                <a:gd name="T8" fmla="*/ 389 w 393"/>
                <a:gd name="T9" fmla="*/ 42 h 61"/>
                <a:gd name="T10" fmla="*/ 393 w 393"/>
                <a:gd name="T11" fmla="*/ 31 h 61"/>
                <a:gd name="T12" fmla="*/ 389 w 393"/>
                <a:gd name="T13" fmla="*/ 19 h 61"/>
                <a:gd name="T14" fmla="*/ 382 w 393"/>
                <a:gd name="T15" fmla="*/ 8 h 61"/>
                <a:gd name="T16" fmla="*/ 374 w 393"/>
                <a:gd name="T17" fmla="*/ 4 h 61"/>
                <a:gd name="T18" fmla="*/ 362 w 393"/>
                <a:gd name="T19" fmla="*/ 0 h 61"/>
                <a:gd name="T20" fmla="*/ 31 w 393"/>
                <a:gd name="T21" fmla="*/ 0 h 61"/>
                <a:gd name="T22" fmla="*/ 19 w 393"/>
                <a:gd name="T23" fmla="*/ 4 h 61"/>
                <a:gd name="T24" fmla="*/ 12 w 393"/>
                <a:gd name="T25" fmla="*/ 8 h 61"/>
                <a:gd name="T26" fmla="*/ 4 w 393"/>
                <a:gd name="T27" fmla="*/ 19 h 61"/>
                <a:gd name="T28" fmla="*/ 0 w 393"/>
                <a:gd name="T29" fmla="*/ 31 h 61"/>
                <a:gd name="T30" fmla="*/ 4 w 393"/>
                <a:gd name="T31" fmla="*/ 42 h 61"/>
                <a:gd name="T32" fmla="*/ 12 w 393"/>
                <a:gd name="T33" fmla="*/ 54 h 61"/>
                <a:gd name="T34" fmla="*/ 19 w 393"/>
                <a:gd name="T35" fmla="*/ 61 h 61"/>
                <a:gd name="T36" fmla="*/ 31 w 393"/>
                <a:gd name="T37" fmla="*/ 61 h 61"/>
                <a:gd name="T38" fmla="*/ 31 w 393"/>
                <a:gd name="T3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1" y="61"/>
                  </a:moveTo>
                  <a:lnTo>
                    <a:pt x="362" y="61"/>
                  </a:lnTo>
                  <a:lnTo>
                    <a:pt x="374" y="61"/>
                  </a:lnTo>
                  <a:lnTo>
                    <a:pt x="382" y="54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81">
              <a:extLst>
                <a:ext uri="{FF2B5EF4-FFF2-40B4-BE49-F238E27FC236}">
                  <a16:creationId xmlns:a16="http://schemas.microsoft.com/office/drawing/2014/main" id="{0877187F-014C-48F5-9B1A-DE908F045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940300"/>
              <a:ext cx="777875" cy="96838"/>
            </a:xfrm>
            <a:custGeom>
              <a:avLst/>
              <a:gdLst>
                <a:gd name="T0" fmla="*/ 459 w 490"/>
                <a:gd name="T1" fmla="*/ 0 h 61"/>
                <a:gd name="T2" fmla="*/ 31 w 490"/>
                <a:gd name="T3" fmla="*/ 0 h 61"/>
                <a:gd name="T4" fmla="*/ 19 w 490"/>
                <a:gd name="T5" fmla="*/ 3 h 61"/>
                <a:gd name="T6" fmla="*/ 12 w 490"/>
                <a:gd name="T7" fmla="*/ 11 h 61"/>
                <a:gd name="T8" fmla="*/ 4 w 490"/>
                <a:gd name="T9" fmla="*/ 19 h 61"/>
                <a:gd name="T10" fmla="*/ 0 w 490"/>
                <a:gd name="T11" fmla="*/ 30 h 61"/>
                <a:gd name="T12" fmla="*/ 4 w 490"/>
                <a:gd name="T13" fmla="*/ 42 h 61"/>
                <a:gd name="T14" fmla="*/ 12 w 490"/>
                <a:gd name="T15" fmla="*/ 53 h 61"/>
                <a:gd name="T16" fmla="*/ 19 w 490"/>
                <a:gd name="T17" fmla="*/ 61 h 61"/>
                <a:gd name="T18" fmla="*/ 31 w 490"/>
                <a:gd name="T19" fmla="*/ 61 h 61"/>
                <a:gd name="T20" fmla="*/ 459 w 490"/>
                <a:gd name="T21" fmla="*/ 61 h 61"/>
                <a:gd name="T22" fmla="*/ 470 w 490"/>
                <a:gd name="T23" fmla="*/ 61 h 61"/>
                <a:gd name="T24" fmla="*/ 482 w 490"/>
                <a:gd name="T25" fmla="*/ 53 h 61"/>
                <a:gd name="T26" fmla="*/ 490 w 490"/>
                <a:gd name="T27" fmla="*/ 42 h 61"/>
                <a:gd name="T28" fmla="*/ 490 w 490"/>
                <a:gd name="T29" fmla="*/ 30 h 61"/>
                <a:gd name="T30" fmla="*/ 490 w 490"/>
                <a:gd name="T31" fmla="*/ 19 h 61"/>
                <a:gd name="T32" fmla="*/ 482 w 490"/>
                <a:gd name="T33" fmla="*/ 11 h 61"/>
                <a:gd name="T34" fmla="*/ 470 w 490"/>
                <a:gd name="T35" fmla="*/ 3 h 61"/>
                <a:gd name="T36" fmla="*/ 459 w 490"/>
                <a:gd name="T37" fmla="*/ 0 h 61"/>
                <a:gd name="T38" fmla="*/ 459 w 490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1">
                  <a:moveTo>
                    <a:pt x="459" y="0"/>
                  </a:moveTo>
                  <a:lnTo>
                    <a:pt x="31" y="0"/>
                  </a:lnTo>
                  <a:lnTo>
                    <a:pt x="19" y="3"/>
                  </a:lnTo>
                  <a:lnTo>
                    <a:pt x="12" y="11"/>
                  </a:lnTo>
                  <a:lnTo>
                    <a:pt x="4" y="19"/>
                  </a:lnTo>
                  <a:lnTo>
                    <a:pt x="0" y="30"/>
                  </a:lnTo>
                  <a:lnTo>
                    <a:pt x="4" y="42"/>
                  </a:lnTo>
                  <a:lnTo>
                    <a:pt x="12" y="53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459" y="61"/>
                  </a:lnTo>
                  <a:lnTo>
                    <a:pt x="470" y="61"/>
                  </a:lnTo>
                  <a:lnTo>
                    <a:pt x="482" y="53"/>
                  </a:lnTo>
                  <a:lnTo>
                    <a:pt x="490" y="42"/>
                  </a:lnTo>
                  <a:lnTo>
                    <a:pt x="490" y="30"/>
                  </a:lnTo>
                  <a:lnTo>
                    <a:pt x="490" y="19"/>
                  </a:lnTo>
                  <a:lnTo>
                    <a:pt x="482" y="11"/>
                  </a:lnTo>
                  <a:lnTo>
                    <a:pt x="470" y="3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82">
              <a:extLst>
                <a:ext uri="{FF2B5EF4-FFF2-40B4-BE49-F238E27FC236}">
                  <a16:creationId xmlns:a16="http://schemas.microsoft.com/office/drawing/2014/main" id="{F143744C-69C4-4104-AE81-126C7AA4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146675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62 h 62"/>
                <a:gd name="T6" fmla="*/ 382 w 393"/>
                <a:gd name="T7" fmla="*/ 54 h 62"/>
                <a:gd name="T8" fmla="*/ 389 w 393"/>
                <a:gd name="T9" fmla="*/ 47 h 62"/>
                <a:gd name="T10" fmla="*/ 393 w 393"/>
                <a:gd name="T11" fmla="*/ 31 h 62"/>
                <a:gd name="T12" fmla="*/ 389 w 393"/>
                <a:gd name="T13" fmla="*/ 20 h 62"/>
                <a:gd name="T14" fmla="*/ 382 w 393"/>
                <a:gd name="T15" fmla="*/ 12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12 h 62"/>
                <a:gd name="T26" fmla="*/ 4 w 393"/>
                <a:gd name="T27" fmla="*/ 20 h 62"/>
                <a:gd name="T28" fmla="*/ 0 w 393"/>
                <a:gd name="T29" fmla="*/ 31 h 62"/>
                <a:gd name="T30" fmla="*/ 4 w 393"/>
                <a:gd name="T31" fmla="*/ 47 h 62"/>
                <a:gd name="T32" fmla="*/ 12 w 393"/>
                <a:gd name="T33" fmla="*/ 54 h 62"/>
                <a:gd name="T34" fmla="*/ 19 w 393"/>
                <a:gd name="T35" fmla="*/ 62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62"/>
                  </a:lnTo>
                  <a:lnTo>
                    <a:pt x="382" y="54"/>
                  </a:lnTo>
                  <a:lnTo>
                    <a:pt x="389" y="47"/>
                  </a:lnTo>
                  <a:lnTo>
                    <a:pt x="393" y="31"/>
                  </a:lnTo>
                  <a:lnTo>
                    <a:pt x="389" y="20"/>
                  </a:lnTo>
                  <a:lnTo>
                    <a:pt x="382" y="12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12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12" y="54"/>
                  </a:lnTo>
                  <a:lnTo>
                    <a:pt x="19" y="62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83">
              <a:extLst>
                <a:ext uri="{FF2B5EF4-FFF2-40B4-BE49-F238E27FC236}">
                  <a16:creationId xmlns:a16="http://schemas.microsoft.com/office/drawing/2014/main" id="{656072BF-9757-4A7C-8F6B-CF241FD0C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360988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0 h 62"/>
                <a:gd name="T6" fmla="*/ 12 w 490"/>
                <a:gd name="T7" fmla="*/ 8 h 62"/>
                <a:gd name="T8" fmla="*/ 4 w 490"/>
                <a:gd name="T9" fmla="*/ 15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0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0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5 h 62"/>
                <a:gd name="T32" fmla="*/ 482 w 490"/>
                <a:gd name="T33" fmla="*/ 8 h 62"/>
                <a:gd name="T34" fmla="*/ 470 w 490"/>
                <a:gd name="T35" fmla="*/ 0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5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5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84">
              <a:extLst>
                <a:ext uri="{FF2B5EF4-FFF2-40B4-BE49-F238E27FC236}">
                  <a16:creationId xmlns:a16="http://schemas.microsoft.com/office/drawing/2014/main" id="{91CCDEE9-07FC-4884-890F-4FB3CAEA8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568950"/>
              <a:ext cx="623887" cy="96838"/>
            </a:xfrm>
            <a:custGeom>
              <a:avLst/>
              <a:gdLst>
                <a:gd name="T0" fmla="*/ 362 w 393"/>
                <a:gd name="T1" fmla="*/ 0 h 61"/>
                <a:gd name="T2" fmla="*/ 31 w 393"/>
                <a:gd name="T3" fmla="*/ 0 h 61"/>
                <a:gd name="T4" fmla="*/ 19 w 393"/>
                <a:gd name="T5" fmla="*/ 0 h 61"/>
                <a:gd name="T6" fmla="*/ 12 w 393"/>
                <a:gd name="T7" fmla="*/ 8 h 61"/>
                <a:gd name="T8" fmla="*/ 4 w 393"/>
                <a:gd name="T9" fmla="*/ 19 h 61"/>
                <a:gd name="T10" fmla="*/ 0 w 393"/>
                <a:gd name="T11" fmla="*/ 31 h 61"/>
                <a:gd name="T12" fmla="*/ 4 w 393"/>
                <a:gd name="T13" fmla="*/ 42 h 61"/>
                <a:gd name="T14" fmla="*/ 12 w 393"/>
                <a:gd name="T15" fmla="*/ 50 h 61"/>
                <a:gd name="T16" fmla="*/ 19 w 393"/>
                <a:gd name="T17" fmla="*/ 58 h 61"/>
                <a:gd name="T18" fmla="*/ 31 w 393"/>
                <a:gd name="T19" fmla="*/ 61 h 61"/>
                <a:gd name="T20" fmla="*/ 362 w 393"/>
                <a:gd name="T21" fmla="*/ 61 h 61"/>
                <a:gd name="T22" fmla="*/ 374 w 393"/>
                <a:gd name="T23" fmla="*/ 58 h 61"/>
                <a:gd name="T24" fmla="*/ 382 w 393"/>
                <a:gd name="T25" fmla="*/ 50 h 61"/>
                <a:gd name="T26" fmla="*/ 389 w 393"/>
                <a:gd name="T27" fmla="*/ 42 h 61"/>
                <a:gd name="T28" fmla="*/ 393 w 393"/>
                <a:gd name="T29" fmla="*/ 31 h 61"/>
                <a:gd name="T30" fmla="*/ 389 w 393"/>
                <a:gd name="T31" fmla="*/ 19 h 61"/>
                <a:gd name="T32" fmla="*/ 382 w 393"/>
                <a:gd name="T33" fmla="*/ 8 h 61"/>
                <a:gd name="T34" fmla="*/ 374 w 393"/>
                <a:gd name="T35" fmla="*/ 0 h 61"/>
                <a:gd name="T36" fmla="*/ 362 w 393"/>
                <a:gd name="T37" fmla="*/ 0 h 61"/>
                <a:gd name="T38" fmla="*/ 362 w 393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62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1"/>
                  </a:lnTo>
                  <a:lnTo>
                    <a:pt x="362" y="61"/>
                  </a:lnTo>
                  <a:lnTo>
                    <a:pt x="374" y="58"/>
                  </a:lnTo>
                  <a:lnTo>
                    <a:pt x="382" y="50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0"/>
                  </a:lnTo>
                  <a:lnTo>
                    <a:pt x="362" y="0"/>
                  </a:lnTo>
                  <a:lnTo>
                    <a:pt x="3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85">
              <a:extLst>
                <a:ext uri="{FF2B5EF4-FFF2-40B4-BE49-F238E27FC236}">
                  <a16:creationId xmlns:a16="http://schemas.microsoft.com/office/drawing/2014/main" id="{F4CB1DC5-3E93-441E-AD16-DF39DAF91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054475"/>
              <a:ext cx="355600" cy="360363"/>
            </a:xfrm>
            <a:custGeom>
              <a:avLst/>
              <a:gdLst>
                <a:gd name="T0" fmla="*/ 54 w 224"/>
                <a:gd name="T1" fmla="*/ 215 h 227"/>
                <a:gd name="T2" fmla="*/ 62 w 224"/>
                <a:gd name="T3" fmla="*/ 223 h 227"/>
                <a:gd name="T4" fmla="*/ 77 w 224"/>
                <a:gd name="T5" fmla="*/ 227 h 227"/>
                <a:gd name="T6" fmla="*/ 93 w 224"/>
                <a:gd name="T7" fmla="*/ 223 h 227"/>
                <a:gd name="T8" fmla="*/ 104 w 224"/>
                <a:gd name="T9" fmla="*/ 215 h 227"/>
                <a:gd name="T10" fmla="*/ 220 w 224"/>
                <a:gd name="T11" fmla="*/ 50 h 227"/>
                <a:gd name="T12" fmla="*/ 224 w 224"/>
                <a:gd name="T13" fmla="*/ 38 h 227"/>
                <a:gd name="T14" fmla="*/ 224 w 224"/>
                <a:gd name="T15" fmla="*/ 27 h 227"/>
                <a:gd name="T16" fmla="*/ 220 w 224"/>
                <a:gd name="T17" fmla="*/ 15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5 h 227"/>
                <a:gd name="T28" fmla="*/ 77 w 224"/>
                <a:gd name="T29" fmla="*/ 142 h 227"/>
                <a:gd name="T30" fmla="*/ 54 w 224"/>
                <a:gd name="T31" fmla="*/ 111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5 h 227"/>
                <a:gd name="T42" fmla="*/ 0 w 224"/>
                <a:gd name="T43" fmla="*/ 127 h 227"/>
                <a:gd name="T44" fmla="*/ 0 w 224"/>
                <a:gd name="T45" fmla="*/ 138 h 227"/>
                <a:gd name="T46" fmla="*/ 4 w 224"/>
                <a:gd name="T47" fmla="*/ 146 h 227"/>
                <a:gd name="T48" fmla="*/ 54 w 224"/>
                <a:gd name="T49" fmla="*/ 2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5"/>
                  </a:moveTo>
                  <a:lnTo>
                    <a:pt x="62" y="223"/>
                  </a:lnTo>
                  <a:lnTo>
                    <a:pt x="77" y="227"/>
                  </a:lnTo>
                  <a:lnTo>
                    <a:pt x="93" y="223"/>
                  </a:lnTo>
                  <a:lnTo>
                    <a:pt x="104" y="215"/>
                  </a:lnTo>
                  <a:lnTo>
                    <a:pt x="220" y="50"/>
                  </a:lnTo>
                  <a:lnTo>
                    <a:pt x="224" y="38"/>
                  </a:lnTo>
                  <a:lnTo>
                    <a:pt x="224" y="27"/>
                  </a:lnTo>
                  <a:lnTo>
                    <a:pt x="220" y="15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5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5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4" y="146"/>
                  </a:lnTo>
                  <a:lnTo>
                    <a:pt x="54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86">
              <a:extLst>
                <a:ext uri="{FF2B5EF4-FFF2-40B4-BE49-F238E27FC236}">
                  <a16:creationId xmlns:a16="http://schemas.microsoft.com/office/drawing/2014/main" id="{147F96F9-D34B-402D-B04C-C5B7F12E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475163"/>
              <a:ext cx="355600" cy="354013"/>
            </a:xfrm>
            <a:custGeom>
              <a:avLst/>
              <a:gdLst>
                <a:gd name="T0" fmla="*/ 54 w 224"/>
                <a:gd name="T1" fmla="*/ 212 h 223"/>
                <a:gd name="T2" fmla="*/ 62 w 224"/>
                <a:gd name="T3" fmla="*/ 220 h 223"/>
                <a:gd name="T4" fmla="*/ 77 w 224"/>
                <a:gd name="T5" fmla="*/ 223 h 223"/>
                <a:gd name="T6" fmla="*/ 93 w 224"/>
                <a:gd name="T7" fmla="*/ 220 h 223"/>
                <a:gd name="T8" fmla="*/ 104 w 224"/>
                <a:gd name="T9" fmla="*/ 212 h 223"/>
                <a:gd name="T10" fmla="*/ 220 w 224"/>
                <a:gd name="T11" fmla="*/ 46 h 223"/>
                <a:gd name="T12" fmla="*/ 224 w 224"/>
                <a:gd name="T13" fmla="*/ 35 h 223"/>
                <a:gd name="T14" fmla="*/ 224 w 224"/>
                <a:gd name="T15" fmla="*/ 23 h 223"/>
                <a:gd name="T16" fmla="*/ 220 w 224"/>
                <a:gd name="T17" fmla="*/ 12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2 h 223"/>
                <a:gd name="T28" fmla="*/ 77 w 224"/>
                <a:gd name="T29" fmla="*/ 139 h 223"/>
                <a:gd name="T30" fmla="*/ 54 w 224"/>
                <a:gd name="T31" fmla="*/ 108 h 223"/>
                <a:gd name="T32" fmla="*/ 46 w 224"/>
                <a:gd name="T33" fmla="*/ 100 h 223"/>
                <a:gd name="T34" fmla="*/ 35 w 224"/>
                <a:gd name="T35" fmla="*/ 96 h 223"/>
                <a:gd name="T36" fmla="*/ 23 w 224"/>
                <a:gd name="T37" fmla="*/ 96 h 223"/>
                <a:gd name="T38" fmla="*/ 12 w 224"/>
                <a:gd name="T39" fmla="*/ 104 h 223"/>
                <a:gd name="T40" fmla="*/ 4 w 224"/>
                <a:gd name="T41" fmla="*/ 112 h 223"/>
                <a:gd name="T42" fmla="*/ 0 w 224"/>
                <a:gd name="T43" fmla="*/ 123 h 223"/>
                <a:gd name="T44" fmla="*/ 0 w 224"/>
                <a:gd name="T45" fmla="*/ 135 h 223"/>
                <a:gd name="T46" fmla="*/ 4 w 224"/>
                <a:gd name="T47" fmla="*/ 146 h 223"/>
                <a:gd name="T48" fmla="*/ 54 w 224"/>
                <a:gd name="T49" fmla="*/ 2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2"/>
                  </a:moveTo>
                  <a:lnTo>
                    <a:pt x="62" y="220"/>
                  </a:lnTo>
                  <a:lnTo>
                    <a:pt x="77" y="223"/>
                  </a:lnTo>
                  <a:lnTo>
                    <a:pt x="93" y="220"/>
                  </a:lnTo>
                  <a:lnTo>
                    <a:pt x="104" y="212"/>
                  </a:lnTo>
                  <a:lnTo>
                    <a:pt x="220" y="46"/>
                  </a:lnTo>
                  <a:lnTo>
                    <a:pt x="224" y="35"/>
                  </a:lnTo>
                  <a:lnTo>
                    <a:pt x="224" y="23"/>
                  </a:lnTo>
                  <a:lnTo>
                    <a:pt x="220" y="12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39"/>
                  </a:lnTo>
                  <a:lnTo>
                    <a:pt x="54" y="108"/>
                  </a:lnTo>
                  <a:lnTo>
                    <a:pt x="46" y="100"/>
                  </a:lnTo>
                  <a:lnTo>
                    <a:pt x="35" y="96"/>
                  </a:lnTo>
                  <a:lnTo>
                    <a:pt x="23" y="96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3"/>
                  </a:lnTo>
                  <a:lnTo>
                    <a:pt x="0" y="135"/>
                  </a:lnTo>
                  <a:lnTo>
                    <a:pt x="4" y="146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87">
              <a:extLst>
                <a:ext uri="{FF2B5EF4-FFF2-40B4-BE49-F238E27FC236}">
                  <a16:creationId xmlns:a16="http://schemas.microsoft.com/office/drawing/2014/main" id="{91323F95-EDFB-4464-BEA1-8EA681F9E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891088"/>
              <a:ext cx="355600" cy="354013"/>
            </a:xfrm>
            <a:custGeom>
              <a:avLst/>
              <a:gdLst>
                <a:gd name="T0" fmla="*/ 54 w 224"/>
                <a:gd name="T1" fmla="*/ 211 h 223"/>
                <a:gd name="T2" fmla="*/ 62 w 224"/>
                <a:gd name="T3" fmla="*/ 223 h 223"/>
                <a:gd name="T4" fmla="*/ 77 w 224"/>
                <a:gd name="T5" fmla="*/ 223 h 223"/>
                <a:gd name="T6" fmla="*/ 93 w 224"/>
                <a:gd name="T7" fmla="*/ 223 h 223"/>
                <a:gd name="T8" fmla="*/ 104 w 224"/>
                <a:gd name="T9" fmla="*/ 211 h 223"/>
                <a:gd name="T10" fmla="*/ 220 w 224"/>
                <a:gd name="T11" fmla="*/ 46 h 223"/>
                <a:gd name="T12" fmla="*/ 224 w 224"/>
                <a:gd name="T13" fmla="*/ 38 h 223"/>
                <a:gd name="T14" fmla="*/ 224 w 224"/>
                <a:gd name="T15" fmla="*/ 23 h 223"/>
                <a:gd name="T16" fmla="*/ 220 w 224"/>
                <a:gd name="T17" fmla="*/ 15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1 h 223"/>
                <a:gd name="T28" fmla="*/ 77 w 224"/>
                <a:gd name="T29" fmla="*/ 142 h 223"/>
                <a:gd name="T30" fmla="*/ 54 w 224"/>
                <a:gd name="T31" fmla="*/ 111 h 223"/>
                <a:gd name="T32" fmla="*/ 46 w 224"/>
                <a:gd name="T33" fmla="*/ 104 h 223"/>
                <a:gd name="T34" fmla="*/ 35 w 224"/>
                <a:gd name="T35" fmla="*/ 96 h 223"/>
                <a:gd name="T36" fmla="*/ 23 w 224"/>
                <a:gd name="T37" fmla="*/ 100 h 223"/>
                <a:gd name="T38" fmla="*/ 12 w 224"/>
                <a:gd name="T39" fmla="*/ 104 h 223"/>
                <a:gd name="T40" fmla="*/ 4 w 224"/>
                <a:gd name="T41" fmla="*/ 111 h 223"/>
                <a:gd name="T42" fmla="*/ 0 w 224"/>
                <a:gd name="T43" fmla="*/ 123 h 223"/>
                <a:gd name="T44" fmla="*/ 0 w 224"/>
                <a:gd name="T45" fmla="*/ 134 h 223"/>
                <a:gd name="T46" fmla="*/ 4 w 224"/>
                <a:gd name="T47" fmla="*/ 146 h 223"/>
                <a:gd name="T48" fmla="*/ 54 w 224"/>
                <a:gd name="T49" fmla="*/ 21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1"/>
                  </a:moveTo>
                  <a:lnTo>
                    <a:pt x="62" y="223"/>
                  </a:lnTo>
                  <a:lnTo>
                    <a:pt x="77" y="223"/>
                  </a:lnTo>
                  <a:lnTo>
                    <a:pt x="93" y="223"/>
                  </a:lnTo>
                  <a:lnTo>
                    <a:pt x="104" y="211"/>
                  </a:lnTo>
                  <a:lnTo>
                    <a:pt x="220" y="46"/>
                  </a:lnTo>
                  <a:lnTo>
                    <a:pt x="224" y="38"/>
                  </a:lnTo>
                  <a:lnTo>
                    <a:pt x="224" y="23"/>
                  </a:lnTo>
                  <a:lnTo>
                    <a:pt x="220" y="15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1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96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1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4" y="146"/>
                  </a:lnTo>
                  <a:lnTo>
                    <a:pt x="54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88">
              <a:extLst>
                <a:ext uri="{FF2B5EF4-FFF2-40B4-BE49-F238E27FC236}">
                  <a16:creationId xmlns:a16="http://schemas.microsoft.com/office/drawing/2014/main" id="{DAAAD55A-399A-4A16-824F-2BD49444F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5305425"/>
              <a:ext cx="355600" cy="360363"/>
            </a:xfrm>
            <a:custGeom>
              <a:avLst/>
              <a:gdLst>
                <a:gd name="T0" fmla="*/ 54 w 224"/>
                <a:gd name="T1" fmla="*/ 212 h 227"/>
                <a:gd name="T2" fmla="*/ 62 w 224"/>
                <a:gd name="T3" fmla="*/ 224 h 227"/>
                <a:gd name="T4" fmla="*/ 77 w 224"/>
                <a:gd name="T5" fmla="*/ 227 h 227"/>
                <a:gd name="T6" fmla="*/ 93 w 224"/>
                <a:gd name="T7" fmla="*/ 224 h 227"/>
                <a:gd name="T8" fmla="*/ 104 w 224"/>
                <a:gd name="T9" fmla="*/ 212 h 227"/>
                <a:gd name="T10" fmla="*/ 220 w 224"/>
                <a:gd name="T11" fmla="*/ 50 h 227"/>
                <a:gd name="T12" fmla="*/ 224 w 224"/>
                <a:gd name="T13" fmla="*/ 39 h 227"/>
                <a:gd name="T14" fmla="*/ 224 w 224"/>
                <a:gd name="T15" fmla="*/ 27 h 227"/>
                <a:gd name="T16" fmla="*/ 220 w 224"/>
                <a:gd name="T17" fmla="*/ 16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2 h 227"/>
                <a:gd name="T28" fmla="*/ 77 w 224"/>
                <a:gd name="T29" fmla="*/ 143 h 227"/>
                <a:gd name="T30" fmla="*/ 54 w 224"/>
                <a:gd name="T31" fmla="*/ 112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2 h 227"/>
                <a:gd name="T42" fmla="*/ 0 w 224"/>
                <a:gd name="T43" fmla="*/ 124 h 227"/>
                <a:gd name="T44" fmla="*/ 0 w 224"/>
                <a:gd name="T45" fmla="*/ 135 h 227"/>
                <a:gd name="T46" fmla="*/ 4 w 224"/>
                <a:gd name="T47" fmla="*/ 147 h 227"/>
                <a:gd name="T48" fmla="*/ 54 w 224"/>
                <a:gd name="T49" fmla="*/ 21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2"/>
                  </a:moveTo>
                  <a:lnTo>
                    <a:pt x="62" y="224"/>
                  </a:lnTo>
                  <a:lnTo>
                    <a:pt x="77" y="227"/>
                  </a:lnTo>
                  <a:lnTo>
                    <a:pt x="93" y="224"/>
                  </a:lnTo>
                  <a:lnTo>
                    <a:pt x="104" y="212"/>
                  </a:lnTo>
                  <a:lnTo>
                    <a:pt x="220" y="50"/>
                  </a:lnTo>
                  <a:lnTo>
                    <a:pt x="224" y="39"/>
                  </a:lnTo>
                  <a:lnTo>
                    <a:pt x="224" y="27"/>
                  </a:lnTo>
                  <a:lnTo>
                    <a:pt x="220" y="16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43"/>
                  </a:lnTo>
                  <a:lnTo>
                    <a:pt x="54" y="112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4" y="147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85758A-0F56-4CB1-B4A8-ECE9E947B485}"/>
              </a:ext>
            </a:extLst>
          </p:cNvPr>
          <p:cNvGrpSpPr/>
          <p:nvPr/>
        </p:nvGrpSpPr>
        <p:grpSpPr>
          <a:xfrm>
            <a:off x="6812678" y="5385052"/>
            <a:ext cx="3153232" cy="1265732"/>
            <a:chOff x="13986421" y="2198365"/>
            <a:chExt cx="4272775" cy="202516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EF66804-4E8B-4B05-811E-6085414E6022}"/>
                </a:ext>
              </a:extLst>
            </p:cNvPr>
            <p:cNvSpPr/>
            <p:nvPr/>
          </p:nvSpPr>
          <p:spPr>
            <a:xfrm>
              <a:off x="13986421" y="2598475"/>
              <a:ext cx="3768671" cy="162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Strategi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line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extention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baik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variasi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produk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maupun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packaging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peningkatan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kualitas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dengan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memanfaatkan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teknologi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untuk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produksi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306966B-F9E8-498E-A8C8-575CC4A9E962}"/>
                </a:ext>
              </a:extLst>
            </p:cNvPr>
            <p:cNvSpPr/>
            <p:nvPr/>
          </p:nvSpPr>
          <p:spPr>
            <a:xfrm>
              <a:off x="13986421" y="2198365"/>
              <a:ext cx="4272775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  <a:cs typeface="Segoe UI" panose="020B0502040204020203" pitchFamily="34" charset="0"/>
                </a:rPr>
                <a:t>Inovasi</a:t>
              </a:r>
              <a:r>
                <a:rPr lang="en-US" b="1" dirty="0">
                  <a:solidFill>
                    <a:srgbClr val="FF0000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Berkesinambungan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083FF2F-C34F-41A0-B767-255867C8E471}"/>
              </a:ext>
            </a:extLst>
          </p:cNvPr>
          <p:cNvSpPr>
            <a:spLocks/>
          </p:cNvSpPr>
          <p:nvPr/>
        </p:nvSpPr>
        <p:spPr bwMode="auto">
          <a:xfrm>
            <a:off x="5724993" y="5494939"/>
            <a:ext cx="786338" cy="786975"/>
          </a:xfrm>
          <a:custGeom>
            <a:avLst/>
            <a:gdLst>
              <a:gd name="connsiteX0" fmla="*/ 1037773 w 2075515"/>
              <a:gd name="connsiteY0" fmla="*/ 27804 h 2105264"/>
              <a:gd name="connsiteX1" fmla="*/ 871342 w 2075515"/>
              <a:gd name="connsiteY1" fmla="*/ 108729 h 2105264"/>
              <a:gd name="connsiteX2" fmla="*/ 558516 w 2075515"/>
              <a:gd name="connsiteY2" fmla="*/ 222603 h 2105264"/>
              <a:gd name="connsiteX3" fmla="*/ 303334 w 2075515"/>
              <a:gd name="connsiteY3" fmla="*/ 436645 h 2105264"/>
              <a:gd name="connsiteX4" fmla="*/ 136727 w 2075515"/>
              <a:gd name="connsiteY4" fmla="*/ 724846 h 2105264"/>
              <a:gd name="connsiteX5" fmla="*/ 79083 w 2075515"/>
              <a:gd name="connsiteY5" fmla="*/ 1052763 h 2105264"/>
              <a:gd name="connsiteX6" fmla="*/ 136727 w 2075515"/>
              <a:gd name="connsiteY6" fmla="*/ 1380679 h 2105264"/>
              <a:gd name="connsiteX7" fmla="*/ 303334 w 2075515"/>
              <a:gd name="connsiteY7" fmla="*/ 1668880 h 2105264"/>
              <a:gd name="connsiteX8" fmla="*/ 558516 w 2075515"/>
              <a:gd name="connsiteY8" fmla="*/ 1882922 h 2105264"/>
              <a:gd name="connsiteX9" fmla="*/ 871342 w 2075515"/>
              <a:gd name="connsiteY9" fmla="*/ 1996797 h 2105264"/>
              <a:gd name="connsiteX10" fmla="*/ 1204204 w 2075515"/>
              <a:gd name="connsiteY10" fmla="*/ 1996797 h 2105264"/>
              <a:gd name="connsiteX11" fmla="*/ 1517030 w 2075515"/>
              <a:gd name="connsiteY11" fmla="*/ 1882922 h 2105264"/>
              <a:gd name="connsiteX12" fmla="*/ 1772213 w 2075515"/>
              <a:gd name="connsiteY12" fmla="*/ 1668880 h 2105264"/>
              <a:gd name="connsiteX13" fmla="*/ 1938467 w 2075515"/>
              <a:gd name="connsiteY13" fmla="*/ 1380679 h 2105264"/>
              <a:gd name="connsiteX14" fmla="*/ 1996463 w 2075515"/>
              <a:gd name="connsiteY14" fmla="*/ 1052763 h 2105264"/>
              <a:gd name="connsiteX15" fmla="*/ 1938467 w 2075515"/>
              <a:gd name="connsiteY15" fmla="*/ 724846 h 2105264"/>
              <a:gd name="connsiteX16" fmla="*/ 1772213 w 2075515"/>
              <a:gd name="connsiteY16" fmla="*/ 436645 h 2105264"/>
              <a:gd name="connsiteX17" fmla="*/ 1517030 w 2075515"/>
              <a:gd name="connsiteY17" fmla="*/ 222603 h 2105264"/>
              <a:gd name="connsiteX18" fmla="*/ 1204204 w 2075515"/>
              <a:gd name="connsiteY18" fmla="*/ 108729 h 2105264"/>
              <a:gd name="connsiteX19" fmla="*/ 1037773 w 2075515"/>
              <a:gd name="connsiteY19" fmla="*/ 27804 h 2105264"/>
              <a:gd name="connsiteX20" fmla="*/ 1037774 w 2075515"/>
              <a:gd name="connsiteY20" fmla="*/ 0 h 2105264"/>
              <a:gd name="connsiteX21" fmla="*/ 1208720 w 2075515"/>
              <a:gd name="connsiteY21" fmla="*/ 83120 h 2105264"/>
              <a:gd name="connsiteX22" fmla="*/ 1530034 w 2075515"/>
              <a:gd name="connsiteY22" fmla="*/ 200085 h 2105264"/>
              <a:gd name="connsiteX23" fmla="*/ 1792140 w 2075515"/>
              <a:gd name="connsiteY23" fmla="*/ 419934 h 2105264"/>
              <a:gd name="connsiteX24" fmla="*/ 1962905 w 2075515"/>
              <a:gd name="connsiteY24" fmla="*/ 715954 h 2105264"/>
              <a:gd name="connsiteX25" fmla="*/ 2022475 w 2075515"/>
              <a:gd name="connsiteY25" fmla="*/ 1052768 h 2105264"/>
              <a:gd name="connsiteX26" fmla="*/ 1962905 w 2075515"/>
              <a:gd name="connsiteY26" fmla="*/ 1389581 h 2105264"/>
              <a:gd name="connsiteX27" fmla="*/ 1792140 w 2075515"/>
              <a:gd name="connsiteY27" fmla="*/ 1685602 h 2105264"/>
              <a:gd name="connsiteX28" fmla="*/ 1530034 w 2075515"/>
              <a:gd name="connsiteY28" fmla="*/ 1905451 h 2105264"/>
              <a:gd name="connsiteX29" fmla="*/ 1208720 w 2075515"/>
              <a:gd name="connsiteY29" fmla="*/ 2022415 h 2105264"/>
              <a:gd name="connsiteX30" fmla="*/ 866827 w 2075515"/>
              <a:gd name="connsiteY30" fmla="*/ 2022415 h 2105264"/>
              <a:gd name="connsiteX31" fmla="*/ 545513 w 2075515"/>
              <a:gd name="connsiteY31" fmla="*/ 1905451 h 2105264"/>
              <a:gd name="connsiteX32" fmla="*/ 283408 w 2075515"/>
              <a:gd name="connsiteY32" fmla="*/ 1685602 h 2105264"/>
              <a:gd name="connsiteX33" fmla="*/ 112281 w 2075515"/>
              <a:gd name="connsiteY33" fmla="*/ 1389581 h 2105264"/>
              <a:gd name="connsiteX34" fmla="*/ 53073 w 2075515"/>
              <a:gd name="connsiteY34" fmla="*/ 1052768 h 2105264"/>
              <a:gd name="connsiteX35" fmla="*/ 112281 w 2075515"/>
              <a:gd name="connsiteY35" fmla="*/ 715954 h 2105264"/>
              <a:gd name="connsiteX36" fmla="*/ 283408 w 2075515"/>
              <a:gd name="connsiteY36" fmla="*/ 419934 h 2105264"/>
              <a:gd name="connsiteX37" fmla="*/ 545513 w 2075515"/>
              <a:gd name="connsiteY37" fmla="*/ 200085 h 2105264"/>
              <a:gd name="connsiteX38" fmla="*/ 866827 w 2075515"/>
              <a:gd name="connsiteY38" fmla="*/ 83120 h 2105264"/>
              <a:gd name="connsiteX39" fmla="*/ 1037774 w 2075515"/>
              <a:gd name="connsiteY39" fmla="*/ 0 h 21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75515" h="2105264">
                <a:moveTo>
                  <a:pt x="1037773" y="27804"/>
                </a:moveTo>
                <a:cubicBezTo>
                  <a:pt x="1003503" y="27804"/>
                  <a:pt x="969233" y="54779"/>
                  <a:pt x="871342" y="108729"/>
                </a:cubicBezTo>
                <a:cubicBezTo>
                  <a:pt x="650255" y="74637"/>
                  <a:pt x="705790" y="54252"/>
                  <a:pt x="558516" y="222603"/>
                </a:cubicBezTo>
                <a:cubicBezTo>
                  <a:pt x="339186" y="265834"/>
                  <a:pt x="384177" y="228227"/>
                  <a:pt x="303334" y="436645"/>
                </a:cubicBezTo>
                <a:cubicBezTo>
                  <a:pt x="112123" y="552277"/>
                  <a:pt x="141648" y="501315"/>
                  <a:pt x="136727" y="724846"/>
                </a:cubicBezTo>
                <a:cubicBezTo>
                  <a:pt x="-3166" y="899173"/>
                  <a:pt x="7027" y="841181"/>
                  <a:pt x="79083" y="1052763"/>
                </a:cubicBezTo>
                <a:cubicBezTo>
                  <a:pt x="7027" y="1264345"/>
                  <a:pt x="-3166" y="1206353"/>
                  <a:pt x="136727" y="1380679"/>
                </a:cubicBezTo>
                <a:cubicBezTo>
                  <a:pt x="141648" y="1603860"/>
                  <a:pt x="112123" y="1553249"/>
                  <a:pt x="303334" y="1668880"/>
                </a:cubicBezTo>
                <a:cubicBezTo>
                  <a:pt x="384177" y="1877299"/>
                  <a:pt x="339186" y="1839341"/>
                  <a:pt x="558516" y="1882922"/>
                </a:cubicBezTo>
                <a:cubicBezTo>
                  <a:pt x="705790" y="2050923"/>
                  <a:pt x="650255" y="2030889"/>
                  <a:pt x="871342" y="1996797"/>
                </a:cubicBezTo>
                <a:cubicBezTo>
                  <a:pt x="1067123" y="2104345"/>
                  <a:pt x="1008424" y="2104345"/>
                  <a:pt x="1204204" y="1996797"/>
                </a:cubicBezTo>
                <a:cubicBezTo>
                  <a:pt x="1424940" y="2030889"/>
                  <a:pt x="1369756" y="2050923"/>
                  <a:pt x="1517030" y="1882922"/>
                </a:cubicBezTo>
                <a:cubicBezTo>
                  <a:pt x="1736360" y="1839341"/>
                  <a:pt x="1691370" y="1877299"/>
                  <a:pt x="1772213" y="1668880"/>
                </a:cubicBezTo>
                <a:cubicBezTo>
                  <a:pt x="1963423" y="1553249"/>
                  <a:pt x="1933898" y="1603860"/>
                  <a:pt x="1938467" y="1380679"/>
                </a:cubicBezTo>
                <a:cubicBezTo>
                  <a:pt x="2078712" y="1206353"/>
                  <a:pt x="2068519" y="1264345"/>
                  <a:pt x="1996463" y="1052763"/>
                </a:cubicBezTo>
                <a:cubicBezTo>
                  <a:pt x="2068519" y="841181"/>
                  <a:pt x="2078712" y="899173"/>
                  <a:pt x="1938467" y="724846"/>
                </a:cubicBezTo>
                <a:cubicBezTo>
                  <a:pt x="1933898" y="501315"/>
                  <a:pt x="1963423" y="552277"/>
                  <a:pt x="1772213" y="436645"/>
                </a:cubicBezTo>
                <a:cubicBezTo>
                  <a:pt x="1691370" y="228227"/>
                  <a:pt x="1736360" y="265834"/>
                  <a:pt x="1517030" y="222603"/>
                </a:cubicBezTo>
                <a:cubicBezTo>
                  <a:pt x="1369756" y="54252"/>
                  <a:pt x="1424940" y="74285"/>
                  <a:pt x="1204204" y="108729"/>
                </a:cubicBezTo>
                <a:cubicBezTo>
                  <a:pt x="1106314" y="54779"/>
                  <a:pt x="1072044" y="27804"/>
                  <a:pt x="1037773" y="27804"/>
                </a:cubicBezTo>
                <a:close/>
                <a:moveTo>
                  <a:pt x="1037774" y="0"/>
                </a:moveTo>
                <a:cubicBezTo>
                  <a:pt x="1072974" y="0"/>
                  <a:pt x="1108174" y="27707"/>
                  <a:pt x="1208720" y="83120"/>
                </a:cubicBezTo>
                <a:cubicBezTo>
                  <a:pt x="1435445" y="47742"/>
                  <a:pt x="1378764" y="27165"/>
                  <a:pt x="1530034" y="200085"/>
                </a:cubicBezTo>
                <a:cubicBezTo>
                  <a:pt x="1755315" y="244488"/>
                  <a:pt x="1709103" y="205861"/>
                  <a:pt x="1792140" y="419934"/>
                </a:cubicBezTo>
                <a:cubicBezTo>
                  <a:pt x="1988538" y="538703"/>
                  <a:pt x="1958212" y="486358"/>
                  <a:pt x="1962905" y="715954"/>
                </a:cubicBezTo>
                <a:cubicBezTo>
                  <a:pt x="2106955" y="895010"/>
                  <a:pt x="2096485" y="835445"/>
                  <a:pt x="2022475" y="1052768"/>
                </a:cubicBezTo>
                <a:cubicBezTo>
                  <a:pt x="2096485" y="1270090"/>
                  <a:pt x="2106955" y="1210525"/>
                  <a:pt x="1962905" y="1389581"/>
                </a:cubicBezTo>
                <a:cubicBezTo>
                  <a:pt x="1958212" y="1618816"/>
                  <a:pt x="1988538" y="1566832"/>
                  <a:pt x="1792140" y="1685602"/>
                </a:cubicBezTo>
                <a:cubicBezTo>
                  <a:pt x="1709103" y="1899675"/>
                  <a:pt x="1755315" y="1860687"/>
                  <a:pt x="1530034" y="1905451"/>
                </a:cubicBezTo>
                <a:cubicBezTo>
                  <a:pt x="1378764" y="2078009"/>
                  <a:pt x="1435445" y="2057432"/>
                  <a:pt x="1208720" y="2022415"/>
                </a:cubicBezTo>
                <a:cubicBezTo>
                  <a:pt x="1007628" y="2132881"/>
                  <a:pt x="1067919" y="2132881"/>
                  <a:pt x="866827" y="2022415"/>
                </a:cubicBezTo>
                <a:cubicBezTo>
                  <a:pt x="639741" y="2057432"/>
                  <a:pt x="696784" y="2078009"/>
                  <a:pt x="545513" y="1905451"/>
                </a:cubicBezTo>
                <a:cubicBezTo>
                  <a:pt x="320233" y="1860687"/>
                  <a:pt x="366444" y="1899675"/>
                  <a:pt x="283408" y="1685602"/>
                </a:cubicBezTo>
                <a:cubicBezTo>
                  <a:pt x="87009" y="1566832"/>
                  <a:pt x="117335" y="1618816"/>
                  <a:pt x="112281" y="1389581"/>
                </a:cubicBezTo>
                <a:cubicBezTo>
                  <a:pt x="-31408" y="1210525"/>
                  <a:pt x="-20938" y="1270090"/>
                  <a:pt x="53073" y="1052768"/>
                </a:cubicBezTo>
                <a:cubicBezTo>
                  <a:pt x="-20938" y="835445"/>
                  <a:pt x="-31408" y="895010"/>
                  <a:pt x="112281" y="715954"/>
                </a:cubicBezTo>
                <a:cubicBezTo>
                  <a:pt x="117335" y="486358"/>
                  <a:pt x="87009" y="538703"/>
                  <a:pt x="283408" y="419934"/>
                </a:cubicBezTo>
                <a:cubicBezTo>
                  <a:pt x="366444" y="205861"/>
                  <a:pt x="320233" y="244488"/>
                  <a:pt x="545513" y="200085"/>
                </a:cubicBezTo>
                <a:cubicBezTo>
                  <a:pt x="696784" y="27165"/>
                  <a:pt x="639741" y="48103"/>
                  <a:pt x="866827" y="83120"/>
                </a:cubicBezTo>
                <a:cubicBezTo>
                  <a:pt x="967373" y="27707"/>
                  <a:pt x="1002574" y="0"/>
                  <a:pt x="1037774" y="0"/>
                </a:cubicBezTo>
                <a:close/>
              </a:path>
            </a:pathLst>
          </a:custGeom>
          <a:solidFill>
            <a:srgbClr val="E86675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125" dirty="0"/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17DFB294-E873-4711-81BE-5C6DACAD957A}"/>
              </a:ext>
            </a:extLst>
          </p:cNvPr>
          <p:cNvSpPr>
            <a:spLocks/>
          </p:cNvSpPr>
          <p:nvPr/>
        </p:nvSpPr>
        <p:spPr bwMode="auto">
          <a:xfrm>
            <a:off x="5751605" y="5521869"/>
            <a:ext cx="733114" cy="733114"/>
          </a:xfrm>
          <a:custGeom>
            <a:avLst/>
            <a:gdLst>
              <a:gd name="T0" fmla="*/ 3435 w 5923"/>
              <a:gd name="T1" fmla="*/ 307 h 5985"/>
              <a:gd name="T2" fmla="*/ 4325 w 5923"/>
              <a:gd name="T3" fmla="*/ 631 h 5985"/>
              <a:gd name="T4" fmla="*/ 5051 w 5923"/>
              <a:gd name="T5" fmla="*/ 1240 h 5985"/>
              <a:gd name="T6" fmla="*/ 5524 w 5923"/>
              <a:gd name="T7" fmla="*/ 2060 h 5985"/>
              <a:gd name="T8" fmla="*/ 5689 w 5923"/>
              <a:gd name="T9" fmla="*/ 2993 h 5985"/>
              <a:gd name="T10" fmla="*/ 5524 w 5923"/>
              <a:gd name="T11" fmla="*/ 3926 h 5985"/>
              <a:gd name="T12" fmla="*/ 5051 w 5923"/>
              <a:gd name="T13" fmla="*/ 4746 h 5985"/>
              <a:gd name="T14" fmla="*/ 4325 w 5923"/>
              <a:gd name="T15" fmla="*/ 5355 h 5985"/>
              <a:gd name="T16" fmla="*/ 3435 w 5923"/>
              <a:gd name="T17" fmla="*/ 5679 h 5985"/>
              <a:gd name="T18" fmla="*/ 2488 w 5923"/>
              <a:gd name="T19" fmla="*/ 5679 h 5985"/>
              <a:gd name="T20" fmla="*/ 1598 w 5923"/>
              <a:gd name="T21" fmla="*/ 5355 h 5985"/>
              <a:gd name="T22" fmla="*/ 872 w 5923"/>
              <a:gd name="T23" fmla="*/ 4746 h 5985"/>
              <a:gd name="T24" fmla="*/ 398 w 5923"/>
              <a:gd name="T25" fmla="*/ 3926 h 5985"/>
              <a:gd name="T26" fmla="*/ 234 w 5923"/>
              <a:gd name="T27" fmla="*/ 2993 h 5985"/>
              <a:gd name="T28" fmla="*/ 398 w 5923"/>
              <a:gd name="T29" fmla="*/ 2060 h 5985"/>
              <a:gd name="T30" fmla="*/ 872 w 5923"/>
              <a:gd name="T31" fmla="*/ 1240 h 5985"/>
              <a:gd name="T32" fmla="*/ 1598 w 5923"/>
              <a:gd name="T33" fmla="*/ 631 h 5985"/>
              <a:gd name="T34" fmla="*/ 2488 w 5923"/>
              <a:gd name="T35" fmla="*/ 307 h 5985"/>
              <a:gd name="T36" fmla="*/ 3435 w 5923"/>
              <a:gd name="T37" fmla="*/ 307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23" h="5985">
                <a:moveTo>
                  <a:pt x="3435" y="307"/>
                </a:moveTo>
                <a:cubicBezTo>
                  <a:pt x="4063" y="209"/>
                  <a:pt x="3906" y="152"/>
                  <a:pt x="4325" y="631"/>
                </a:cubicBezTo>
                <a:cubicBezTo>
                  <a:pt x="4949" y="754"/>
                  <a:pt x="4821" y="647"/>
                  <a:pt x="5051" y="1240"/>
                </a:cubicBezTo>
                <a:cubicBezTo>
                  <a:pt x="5595" y="1569"/>
                  <a:pt x="5511" y="1424"/>
                  <a:pt x="5524" y="2060"/>
                </a:cubicBezTo>
                <a:cubicBezTo>
                  <a:pt x="5923" y="2556"/>
                  <a:pt x="5894" y="2391"/>
                  <a:pt x="5689" y="2993"/>
                </a:cubicBezTo>
                <a:cubicBezTo>
                  <a:pt x="5894" y="3595"/>
                  <a:pt x="5923" y="3430"/>
                  <a:pt x="5524" y="3926"/>
                </a:cubicBezTo>
                <a:cubicBezTo>
                  <a:pt x="5511" y="4561"/>
                  <a:pt x="5595" y="4417"/>
                  <a:pt x="5051" y="4746"/>
                </a:cubicBezTo>
                <a:cubicBezTo>
                  <a:pt x="4821" y="5339"/>
                  <a:pt x="4949" y="5231"/>
                  <a:pt x="4325" y="5355"/>
                </a:cubicBezTo>
                <a:cubicBezTo>
                  <a:pt x="3906" y="5833"/>
                  <a:pt x="4063" y="5776"/>
                  <a:pt x="3435" y="5679"/>
                </a:cubicBezTo>
                <a:cubicBezTo>
                  <a:pt x="2878" y="5985"/>
                  <a:pt x="3045" y="5985"/>
                  <a:pt x="2488" y="5679"/>
                </a:cubicBezTo>
                <a:cubicBezTo>
                  <a:pt x="1859" y="5776"/>
                  <a:pt x="2017" y="5833"/>
                  <a:pt x="1598" y="5355"/>
                </a:cubicBezTo>
                <a:cubicBezTo>
                  <a:pt x="974" y="5231"/>
                  <a:pt x="1102" y="5339"/>
                  <a:pt x="872" y="4746"/>
                </a:cubicBezTo>
                <a:cubicBezTo>
                  <a:pt x="328" y="4417"/>
                  <a:pt x="412" y="4561"/>
                  <a:pt x="398" y="3926"/>
                </a:cubicBezTo>
                <a:cubicBezTo>
                  <a:pt x="0" y="3430"/>
                  <a:pt x="29" y="3595"/>
                  <a:pt x="234" y="2993"/>
                </a:cubicBezTo>
                <a:cubicBezTo>
                  <a:pt x="29" y="2391"/>
                  <a:pt x="0" y="2556"/>
                  <a:pt x="398" y="2060"/>
                </a:cubicBezTo>
                <a:cubicBezTo>
                  <a:pt x="412" y="1424"/>
                  <a:pt x="328" y="1569"/>
                  <a:pt x="872" y="1240"/>
                </a:cubicBezTo>
                <a:cubicBezTo>
                  <a:pt x="1102" y="647"/>
                  <a:pt x="974" y="754"/>
                  <a:pt x="1598" y="631"/>
                </a:cubicBezTo>
                <a:cubicBezTo>
                  <a:pt x="2017" y="152"/>
                  <a:pt x="1859" y="210"/>
                  <a:pt x="2488" y="307"/>
                </a:cubicBezTo>
                <a:cubicBezTo>
                  <a:pt x="3045" y="0"/>
                  <a:pt x="2878" y="0"/>
                  <a:pt x="3435" y="30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id-ID" sz="1125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DA0D766-D77B-46A0-AF71-94B1DD281CD7}"/>
              </a:ext>
            </a:extLst>
          </p:cNvPr>
          <p:cNvGrpSpPr/>
          <p:nvPr/>
        </p:nvGrpSpPr>
        <p:grpSpPr>
          <a:xfrm>
            <a:off x="5888359" y="5656254"/>
            <a:ext cx="464344" cy="464344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133" name="AutoShape 123">
              <a:extLst>
                <a:ext uri="{FF2B5EF4-FFF2-40B4-BE49-F238E27FC236}">
                  <a16:creationId xmlns:a16="http://schemas.microsoft.com/office/drawing/2014/main" id="{9E072C14-69F4-4C15-9EA2-B3F4D66C5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34" name="AutoShape 124">
              <a:extLst>
                <a:ext uri="{FF2B5EF4-FFF2-40B4-BE49-F238E27FC236}">
                  <a16:creationId xmlns:a16="http://schemas.microsoft.com/office/drawing/2014/main" id="{9E5BEC91-D385-4B1C-83C5-65C6B913D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35" name="AutoShape 125">
              <a:extLst>
                <a:ext uri="{FF2B5EF4-FFF2-40B4-BE49-F238E27FC236}">
                  <a16:creationId xmlns:a16="http://schemas.microsoft.com/office/drawing/2014/main" id="{6F47825C-1090-4F41-91A9-0F6A5C87E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136" name="Freeform 210">
            <a:extLst>
              <a:ext uri="{FF2B5EF4-FFF2-40B4-BE49-F238E27FC236}">
                <a16:creationId xmlns:a16="http://schemas.microsoft.com/office/drawing/2014/main" id="{BF655D84-C8DA-49A5-83B7-969C6F71DD2C}"/>
              </a:ext>
            </a:extLst>
          </p:cNvPr>
          <p:cNvSpPr>
            <a:spLocks noEditPoints="1"/>
          </p:cNvSpPr>
          <p:nvPr/>
        </p:nvSpPr>
        <p:spPr bwMode="auto">
          <a:xfrm>
            <a:off x="5827439" y="1413964"/>
            <a:ext cx="468000" cy="392267"/>
          </a:xfrm>
          <a:custGeom>
            <a:avLst/>
            <a:gdLst>
              <a:gd name="T0" fmla="*/ 369 w 703"/>
              <a:gd name="T1" fmla="*/ 14 h 499"/>
              <a:gd name="T2" fmla="*/ 267 w 703"/>
              <a:gd name="T3" fmla="*/ 83 h 499"/>
              <a:gd name="T4" fmla="*/ 210 w 703"/>
              <a:gd name="T5" fmla="*/ 192 h 499"/>
              <a:gd name="T6" fmla="*/ 79 w 703"/>
              <a:gd name="T7" fmla="*/ 78 h 499"/>
              <a:gd name="T8" fmla="*/ 29 w 703"/>
              <a:gd name="T9" fmla="*/ 140 h 499"/>
              <a:gd name="T10" fmla="*/ 0 w 703"/>
              <a:gd name="T11" fmla="*/ 255 h 499"/>
              <a:gd name="T12" fmla="*/ 40 w 703"/>
              <a:gd name="T13" fmla="*/ 391 h 499"/>
              <a:gd name="T14" fmla="*/ 130 w 703"/>
              <a:gd name="T15" fmla="*/ 471 h 499"/>
              <a:gd name="T16" fmla="*/ 244 w 703"/>
              <a:gd name="T17" fmla="*/ 499 h 499"/>
              <a:gd name="T18" fmla="*/ 349 w 703"/>
              <a:gd name="T19" fmla="*/ 476 h 499"/>
              <a:gd name="T20" fmla="*/ 453 w 703"/>
              <a:gd name="T21" fmla="*/ 499 h 499"/>
              <a:gd name="T22" fmla="*/ 594 w 703"/>
              <a:gd name="T23" fmla="*/ 456 h 499"/>
              <a:gd name="T24" fmla="*/ 684 w 703"/>
              <a:gd name="T25" fmla="*/ 346 h 499"/>
              <a:gd name="T26" fmla="*/ 702 w 703"/>
              <a:gd name="T27" fmla="*/ 224 h 499"/>
              <a:gd name="T28" fmla="*/ 646 w 703"/>
              <a:gd name="T29" fmla="*/ 90 h 499"/>
              <a:gd name="T30" fmla="*/ 527 w 703"/>
              <a:gd name="T31" fmla="*/ 11 h 499"/>
              <a:gd name="T32" fmla="*/ 244 w 703"/>
              <a:gd name="T33" fmla="*/ 459 h 499"/>
              <a:gd name="T34" fmla="*/ 131 w 703"/>
              <a:gd name="T35" fmla="*/ 424 h 499"/>
              <a:gd name="T36" fmla="*/ 65 w 703"/>
              <a:gd name="T37" fmla="*/ 350 h 499"/>
              <a:gd name="T38" fmla="*/ 40 w 703"/>
              <a:gd name="T39" fmla="*/ 255 h 499"/>
              <a:gd name="T40" fmla="*/ 67 w 703"/>
              <a:gd name="T41" fmla="*/ 155 h 499"/>
              <a:gd name="T42" fmla="*/ 373 w 703"/>
              <a:gd name="T43" fmla="*/ 413 h 499"/>
              <a:gd name="T44" fmla="*/ 364 w 703"/>
              <a:gd name="T45" fmla="*/ 419 h 499"/>
              <a:gd name="T46" fmla="*/ 349 w 703"/>
              <a:gd name="T47" fmla="*/ 431 h 499"/>
              <a:gd name="T48" fmla="*/ 339 w 703"/>
              <a:gd name="T49" fmla="*/ 436 h 499"/>
              <a:gd name="T50" fmla="*/ 244 w 703"/>
              <a:gd name="T51" fmla="*/ 459 h 499"/>
              <a:gd name="T52" fmla="*/ 408 w 703"/>
              <a:gd name="T53" fmla="*/ 454 h 499"/>
              <a:gd name="T54" fmla="*/ 404 w 703"/>
              <a:gd name="T55" fmla="*/ 441 h 499"/>
              <a:gd name="T56" fmla="*/ 423 w 703"/>
              <a:gd name="T57" fmla="*/ 418 h 499"/>
              <a:gd name="T58" fmla="*/ 423 w 703"/>
              <a:gd name="T59" fmla="*/ 414 h 499"/>
              <a:gd name="T60" fmla="*/ 419 w 703"/>
              <a:gd name="T61" fmla="*/ 403 h 499"/>
              <a:gd name="T62" fmla="*/ 260 w 703"/>
              <a:gd name="T63" fmla="*/ 172 h 499"/>
              <a:gd name="T64" fmla="*/ 329 w 703"/>
              <a:gd name="T65" fmla="*/ 83 h 499"/>
              <a:gd name="T66" fmla="*/ 434 w 703"/>
              <a:gd name="T67" fmla="*/ 42 h 499"/>
              <a:gd name="T68" fmla="*/ 535 w 703"/>
              <a:gd name="T69" fmla="*/ 57 h 499"/>
              <a:gd name="T70" fmla="*/ 627 w 703"/>
              <a:gd name="T71" fmla="*/ 132 h 499"/>
              <a:gd name="T72" fmla="*/ 663 w 703"/>
              <a:gd name="T73" fmla="*/ 250 h 499"/>
              <a:gd name="T74" fmla="*/ 637 w 703"/>
              <a:gd name="T75" fmla="*/ 349 h 499"/>
              <a:gd name="T76" fmla="*/ 553 w 703"/>
              <a:gd name="T77" fmla="*/ 433 h 499"/>
              <a:gd name="T78" fmla="*/ 453 w 703"/>
              <a:gd name="T79" fmla="*/ 459 h 499"/>
              <a:gd name="T80" fmla="*/ 504 w 703"/>
              <a:gd name="T81" fmla="*/ 173 h 499"/>
              <a:gd name="T82" fmla="*/ 497 w 703"/>
              <a:gd name="T83" fmla="*/ 191 h 499"/>
              <a:gd name="T84" fmla="*/ 474 w 703"/>
              <a:gd name="T85" fmla="*/ 199 h 499"/>
              <a:gd name="T86" fmla="*/ 456 w 703"/>
              <a:gd name="T87" fmla="*/ 183 h 499"/>
              <a:gd name="T88" fmla="*/ 459 w 703"/>
              <a:gd name="T89" fmla="*/ 159 h 499"/>
              <a:gd name="T90" fmla="*/ 479 w 703"/>
              <a:gd name="T91" fmla="*/ 148 h 499"/>
              <a:gd name="T92" fmla="*/ 497 w 703"/>
              <a:gd name="T93" fmla="*/ 155 h 499"/>
              <a:gd name="T94" fmla="*/ 504 w 703"/>
              <a:gd name="T95" fmla="*/ 275 h 499"/>
              <a:gd name="T96" fmla="*/ 497 w 703"/>
              <a:gd name="T97" fmla="*/ 293 h 499"/>
              <a:gd name="T98" fmla="*/ 474 w 703"/>
              <a:gd name="T99" fmla="*/ 301 h 499"/>
              <a:gd name="T100" fmla="*/ 456 w 703"/>
              <a:gd name="T101" fmla="*/ 285 h 499"/>
              <a:gd name="T102" fmla="*/ 459 w 703"/>
              <a:gd name="T103" fmla="*/ 261 h 499"/>
              <a:gd name="T104" fmla="*/ 479 w 703"/>
              <a:gd name="T105" fmla="*/ 250 h 499"/>
              <a:gd name="T106" fmla="*/ 497 w 703"/>
              <a:gd name="T107" fmla="*/ 257 h 499"/>
              <a:gd name="T108" fmla="*/ 606 w 703"/>
              <a:gd name="T109" fmla="*/ 224 h 499"/>
              <a:gd name="T110" fmla="*/ 599 w 703"/>
              <a:gd name="T111" fmla="*/ 242 h 499"/>
              <a:gd name="T112" fmla="*/ 576 w 703"/>
              <a:gd name="T113" fmla="*/ 250 h 499"/>
              <a:gd name="T114" fmla="*/ 558 w 703"/>
              <a:gd name="T115" fmla="*/ 234 h 499"/>
              <a:gd name="T116" fmla="*/ 561 w 703"/>
              <a:gd name="T117" fmla="*/ 210 h 499"/>
              <a:gd name="T118" fmla="*/ 581 w 703"/>
              <a:gd name="T119" fmla="*/ 199 h 499"/>
              <a:gd name="T120" fmla="*/ 599 w 703"/>
              <a:gd name="T121" fmla="*/ 206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3" h="499">
                <a:moveTo>
                  <a:pt x="453" y="0"/>
                </a:moveTo>
                <a:lnTo>
                  <a:pt x="453" y="0"/>
                </a:lnTo>
                <a:lnTo>
                  <a:pt x="432" y="1"/>
                </a:lnTo>
                <a:lnTo>
                  <a:pt x="410" y="4"/>
                </a:lnTo>
                <a:lnTo>
                  <a:pt x="390" y="7"/>
                </a:lnTo>
                <a:lnTo>
                  <a:pt x="369" y="14"/>
                </a:lnTo>
                <a:lnTo>
                  <a:pt x="350" y="23"/>
                </a:lnTo>
                <a:lnTo>
                  <a:pt x="332" y="32"/>
                </a:lnTo>
                <a:lnTo>
                  <a:pt x="315" y="42"/>
                </a:lnTo>
                <a:lnTo>
                  <a:pt x="298" y="55"/>
                </a:lnTo>
                <a:lnTo>
                  <a:pt x="283" y="69"/>
                </a:lnTo>
                <a:lnTo>
                  <a:pt x="267" y="83"/>
                </a:lnTo>
                <a:lnTo>
                  <a:pt x="255" y="99"/>
                </a:lnTo>
                <a:lnTo>
                  <a:pt x="243" y="116"/>
                </a:lnTo>
                <a:lnTo>
                  <a:pt x="233" y="134"/>
                </a:lnTo>
                <a:lnTo>
                  <a:pt x="224" y="153"/>
                </a:lnTo>
                <a:lnTo>
                  <a:pt x="216" y="172"/>
                </a:lnTo>
                <a:lnTo>
                  <a:pt x="210" y="192"/>
                </a:lnTo>
                <a:lnTo>
                  <a:pt x="100" y="83"/>
                </a:lnTo>
                <a:lnTo>
                  <a:pt x="100" y="83"/>
                </a:lnTo>
                <a:lnTo>
                  <a:pt x="96" y="80"/>
                </a:lnTo>
                <a:lnTo>
                  <a:pt x="94" y="78"/>
                </a:lnTo>
                <a:lnTo>
                  <a:pt x="86" y="76"/>
                </a:lnTo>
                <a:lnTo>
                  <a:pt x="79" y="78"/>
                </a:lnTo>
                <a:lnTo>
                  <a:pt x="75" y="80"/>
                </a:lnTo>
                <a:lnTo>
                  <a:pt x="71" y="83"/>
                </a:lnTo>
                <a:lnTo>
                  <a:pt x="71" y="83"/>
                </a:lnTo>
                <a:lnTo>
                  <a:pt x="54" y="100"/>
                </a:lnTo>
                <a:lnTo>
                  <a:pt x="40" y="120"/>
                </a:lnTo>
                <a:lnTo>
                  <a:pt x="29" y="140"/>
                </a:lnTo>
                <a:lnTo>
                  <a:pt x="19" y="162"/>
                </a:lnTo>
                <a:lnTo>
                  <a:pt x="10" y="183"/>
                </a:lnTo>
                <a:lnTo>
                  <a:pt x="5" y="208"/>
                </a:lnTo>
                <a:lnTo>
                  <a:pt x="1" y="230"/>
                </a:lnTo>
                <a:lnTo>
                  <a:pt x="0" y="255"/>
                </a:lnTo>
                <a:lnTo>
                  <a:pt x="0" y="255"/>
                </a:lnTo>
                <a:lnTo>
                  <a:pt x="1" y="279"/>
                </a:lnTo>
                <a:lnTo>
                  <a:pt x="5" y="303"/>
                </a:lnTo>
                <a:lnTo>
                  <a:pt x="10" y="326"/>
                </a:lnTo>
                <a:lnTo>
                  <a:pt x="19" y="349"/>
                </a:lnTo>
                <a:lnTo>
                  <a:pt x="29" y="371"/>
                </a:lnTo>
                <a:lnTo>
                  <a:pt x="40" y="391"/>
                </a:lnTo>
                <a:lnTo>
                  <a:pt x="54" y="410"/>
                </a:lnTo>
                <a:lnTo>
                  <a:pt x="71" y="428"/>
                </a:lnTo>
                <a:lnTo>
                  <a:pt x="71" y="428"/>
                </a:lnTo>
                <a:lnTo>
                  <a:pt x="89" y="445"/>
                </a:lnTo>
                <a:lnTo>
                  <a:pt x="109" y="459"/>
                </a:lnTo>
                <a:lnTo>
                  <a:pt x="130" y="471"/>
                </a:lnTo>
                <a:lnTo>
                  <a:pt x="150" y="480"/>
                </a:lnTo>
                <a:lnTo>
                  <a:pt x="173" y="489"/>
                </a:lnTo>
                <a:lnTo>
                  <a:pt x="196" y="494"/>
                </a:lnTo>
                <a:lnTo>
                  <a:pt x="220" y="498"/>
                </a:lnTo>
                <a:lnTo>
                  <a:pt x="244" y="499"/>
                </a:lnTo>
                <a:lnTo>
                  <a:pt x="244" y="499"/>
                </a:lnTo>
                <a:lnTo>
                  <a:pt x="244" y="499"/>
                </a:lnTo>
                <a:lnTo>
                  <a:pt x="244" y="499"/>
                </a:lnTo>
                <a:lnTo>
                  <a:pt x="271" y="498"/>
                </a:lnTo>
                <a:lnTo>
                  <a:pt x="298" y="493"/>
                </a:lnTo>
                <a:lnTo>
                  <a:pt x="323" y="487"/>
                </a:lnTo>
                <a:lnTo>
                  <a:pt x="349" y="476"/>
                </a:lnTo>
                <a:lnTo>
                  <a:pt x="349" y="476"/>
                </a:lnTo>
                <a:lnTo>
                  <a:pt x="374" y="487"/>
                </a:lnTo>
                <a:lnTo>
                  <a:pt x="400" y="493"/>
                </a:lnTo>
                <a:lnTo>
                  <a:pt x="427" y="498"/>
                </a:lnTo>
                <a:lnTo>
                  <a:pt x="453" y="499"/>
                </a:lnTo>
                <a:lnTo>
                  <a:pt x="453" y="499"/>
                </a:lnTo>
                <a:lnTo>
                  <a:pt x="479" y="498"/>
                </a:lnTo>
                <a:lnTo>
                  <a:pt x="504" y="494"/>
                </a:lnTo>
                <a:lnTo>
                  <a:pt x="527" y="488"/>
                </a:lnTo>
                <a:lnTo>
                  <a:pt x="550" y="480"/>
                </a:lnTo>
                <a:lnTo>
                  <a:pt x="573" y="469"/>
                </a:lnTo>
                <a:lnTo>
                  <a:pt x="594" y="456"/>
                </a:lnTo>
                <a:lnTo>
                  <a:pt x="613" y="442"/>
                </a:lnTo>
                <a:lnTo>
                  <a:pt x="631" y="427"/>
                </a:lnTo>
                <a:lnTo>
                  <a:pt x="646" y="409"/>
                </a:lnTo>
                <a:lnTo>
                  <a:pt x="661" y="389"/>
                </a:lnTo>
                <a:lnTo>
                  <a:pt x="673" y="368"/>
                </a:lnTo>
                <a:lnTo>
                  <a:pt x="684" y="346"/>
                </a:lnTo>
                <a:lnTo>
                  <a:pt x="692" y="324"/>
                </a:lnTo>
                <a:lnTo>
                  <a:pt x="698" y="299"/>
                </a:lnTo>
                <a:lnTo>
                  <a:pt x="702" y="275"/>
                </a:lnTo>
                <a:lnTo>
                  <a:pt x="703" y="250"/>
                </a:lnTo>
                <a:lnTo>
                  <a:pt x="703" y="250"/>
                </a:lnTo>
                <a:lnTo>
                  <a:pt x="702" y="224"/>
                </a:lnTo>
                <a:lnTo>
                  <a:pt x="698" y="200"/>
                </a:lnTo>
                <a:lnTo>
                  <a:pt x="692" y="176"/>
                </a:lnTo>
                <a:lnTo>
                  <a:pt x="684" y="153"/>
                </a:lnTo>
                <a:lnTo>
                  <a:pt x="673" y="131"/>
                </a:lnTo>
                <a:lnTo>
                  <a:pt x="661" y="109"/>
                </a:lnTo>
                <a:lnTo>
                  <a:pt x="646" y="90"/>
                </a:lnTo>
                <a:lnTo>
                  <a:pt x="631" y="72"/>
                </a:lnTo>
                <a:lnTo>
                  <a:pt x="613" y="57"/>
                </a:lnTo>
                <a:lnTo>
                  <a:pt x="594" y="43"/>
                </a:lnTo>
                <a:lnTo>
                  <a:pt x="573" y="30"/>
                </a:lnTo>
                <a:lnTo>
                  <a:pt x="550" y="19"/>
                </a:lnTo>
                <a:lnTo>
                  <a:pt x="527" y="11"/>
                </a:lnTo>
                <a:lnTo>
                  <a:pt x="504" y="5"/>
                </a:lnTo>
                <a:lnTo>
                  <a:pt x="479" y="1"/>
                </a:lnTo>
                <a:lnTo>
                  <a:pt x="453" y="0"/>
                </a:lnTo>
                <a:lnTo>
                  <a:pt x="453" y="0"/>
                </a:lnTo>
                <a:close/>
                <a:moveTo>
                  <a:pt x="244" y="459"/>
                </a:moveTo>
                <a:lnTo>
                  <a:pt x="244" y="459"/>
                </a:lnTo>
                <a:lnTo>
                  <a:pt x="224" y="457"/>
                </a:lnTo>
                <a:lnTo>
                  <a:pt x="204" y="455"/>
                </a:lnTo>
                <a:lnTo>
                  <a:pt x="184" y="450"/>
                </a:lnTo>
                <a:lnTo>
                  <a:pt x="167" y="443"/>
                </a:lnTo>
                <a:lnTo>
                  <a:pt x="149" y="434"/>
                </a:lnTo>
                <a:lnTo>
                  <a:pt x="131" y="424"/>
                </a:lnTo>
                <a:lnTo>
                  <a:pt x="116" y="413"/>
                </a:lnTo>
                <a:lnTo>
                  <a:pt x="100" y="399"/>
                </a:lnTo>
                <a:lnTo>
                  <a:pt x="100" y="399"/>
                </a:lnTo>
                <a:lnTo>
                  <a:pt x="86" y="383"/>
                </a:lnTo>
                <a:lnTo>
                  <a:pt x="75" y="368"/>
                </a:lnTo>
                <a:lnTo>
                  <a:pt x="65" y="350"/>
                </a:lnTo>
                <a:lnTo>
                  <a:pt x="56" y="332"/>
                </a:lnTo>
                <a:lnTo>
                  <a:pt x="49" y="315"/>
                </a:lnTo>
                <a:lnTo>
                  <a:pt x="44" y="295"/>
                </a:lnTo>
                <a:lnTo>
                  <a:pt x="42" y="275"/>
                </a:lnTo>
                <a:lnTo>
                  <a:pt x="40" y="255"/>
                </a:lnTo>
                <a:lnTo>
                  <a:pt x="40" y="255"/>
                </a:lnTo>
                <a:lnTo>
                  <a:pt x="42" y="237"/>
                </a:lnTo>
                <a:lnTo>
                  <a:pt x="43" y="220"/>
                </a:lnTo>
                <a:lnTo>
                  <a:pt x="47" y="202"/>
                </a:lnTo>
                <a:lnTo>
                  <a:pt x="52" y="186"/>
                </a:lnTo>
                <a:lnTo>
                  <a:pt x="58" y="171"/>
                </a:lnTo>
                <a:lnTo>
                  <a:pt x="67" y="155"/>
                </a:lnTo>
                <a:lnTo>
                  <a:pt x="76" y="140"/>
                </a:lnTo>
                <a:lnTo>
                  <a:pt x="86" y="126"/>
                </a:lnTo>
                <a:lnTo>
                  <a:pt x="210" y="250"/>
                </a:lnTo>
                <a:lnTo>
                  <a:pt x="210" y="250"/>
                </a:lnTo>
                <a:lnTo>
                  <a:pt x="210" y="250"/>
                </a:lnTo>
                <a:lnTo>
                  <a:pt x="373" y="413"/>
                </a:lnTo>
                <a:lnTo>
                  <a:pt x="373" y="413"/>
                </a:lnTo>
                <a:lnTo>
                  <a:pt x="373" y="413"/>
                </a:lnTo>
                <a:lnTo>
                  <a:pt x="366" y="419"/>
                </a:lnTo>
                <a:lnTo>
                  <a:pt x="366" y="419"/>
                </a:lnTo>
                <a:lnTo>
                  <a:pt x="364" y="419"/>
                </a:lnTo>
                <a:lnTo>
                  <a:pt x="364" y="419"/>
                </a:lnTo>
                <a:lnTo>
                  <a:pt x="357" y="424"/>
                </a:lnTo>
                <a:lnTo>
                  <a:pt x="357" y="424"/>
                </a:lnTo>
                <a:lnTo>
                  <a:pt x="355" y="425"/>
                </a:lnTo>
                <a:lnTo>
                  <a:pt x="355" y="425"/>
                </a:lnTo>
                <a:lnTo>
                  <a:pt x="349" y="431"/>
                </a:lnTo>
                <a:lnTo>
                  <a:pt x="349" y="431"/>
                </a:lnTo>
                <a:lnTo>
                  <a:pt x="348" y="431"/>
                </a:lnTo>
                <a:lnTo>
                  <a:pt x="348" y="431"/>
                </a:lnTo>
                <a:lnTo>
                  <a:pt x="339" y="436"/>
                </a:lnTo>
                <a:lnTo>
                  <a:pt x="339" y="436"/>
                </a:lnTo>
                <a:lnTo>
                  <a:pt x="339" y="436"/>
                </a:lnTo>
                <a:lnTo>
                  <a:pt x="339" y="436"/>
                </a:lnTo>
                <a:lnTo>
                  <a:pt x="317" y="446"/>
                </a:lnTo>
                <a:lnTo>
                  <a:pt x="293" y="452"/>
                </a:lnTo>
                <a:lnTo>
                  <a:pt x="269" y="457"/>
                </a:lnTo>
                <a:lnTo>
                  <a:pt x="244" y="459"/>
                </a:lnTo>
                <a:lnTo>
                  <a:pt x="244" y="459"/>
                </a:lnTo>
                <a:lnTo>
                  <a:pt x="244" y="459"/>
                </a:lnTo>
                <a:lnTo>
                  <a:pt x="244" y="459"/>
                </a:lnTo>
                <a:close/>
                <a:moveTo>
                  <a:pt x="453" y="459"/>
                </a:moveTo>
                <a:lnTo>
                  <a:pt x="453" y="459"/>
                </a:lnTo>
                <a:lnTo>
                  <a:pt x="438" y="459"/>
                </a:lnTo>
                <a:lnTo>
                  <a:pt x="423" y="456"/>
                </a:lnTo>
                <a:lnTo>
                  <a:pt x="408" y="454"/>
                </a:lnTo>
                <a:lnTo>
                  <a:pt x="392" y="450"/>
                </a:lnTo>
                <a:lnTo>
                  <a:pt x="392" y="450"/>
                </a:lnTo>
                <a:lnTo>
                  <a:pt x="394" y="448"/>
                </a:lnTo>
                <a:lnTo>
                  <a:pt x="394" y="448"/>
                </a:lnTo>
                <a:lnTo>
                  <a:pt x="404" y="441"/>
                </a:lnTo>
                <a:lnTo>
                  <a:pt x="404" y="441"/>
                </a:lnTo>
                <a:lnTo>
                  <a:pt x="406" y="438"/>
                </a:lnTo>
                <a:lnTo>
                  <a:pt x="406" y="438"/>
                </a:lnTo>
                <a:lnTo>
                  <a:pt x="417" y="428"/>
                </a:lnTo>
                <a:lnTo>
                  <a:pt x="417" y="428"/>
                </a:lnTo>
                <a:lnTo>
                  <a:pt x="420" y="423"/>
                </a:lnTo>
                <a:lnTo>
                  <a:pt x="423" y="418"/>
                </a:lnTo>
                <a:lnTo>
                  <a:pt x="423" y="418"/>
                </a:lnTo>
                <a:lnTo>
                  <a:pt x="423" y="418"/>
                </a:lnTo>
                <a:lnTo>
                  <a:pt x="423" y="418"/>
                </a:lnTo>
                <a:lnTo>
                  <a:pt x="423" y="415"/>
                </a:lnTo>
                <a:lnTo>
                  <a:pt x="423" y="415"/>
                </a:lnTo>
                <a:lnTo>
                  <a:pt x="423" y="414"/>
                </a:lnTo>
                <a:lnTo>
                  <a:pt x="423" y="414"/>
                </a:lnTo>
                <a:lnTo>
                  <a:pt x="423" y="414"/>
                </a:lnTo>
                <a:lnTo>
                  <a:pt x="423" y="414"/>
                </a:lnTo>
                <a:lnTo>
                  <a:pt x="423" y="409"/>
                </a:lnTo>
                <a:lnTo>
                  <a:pt x="422" y="405"/>
                </a:lnTo>
                <a:lnTo>
                  <a:pt x="419" y="403"/>
                </a:lnTo>
                <a:lnTo>
                  <a:pt x="417" y="399"/>
                </a:lnTo>
                <a:lnTo>
                  <a:pt x="246" y="228"/>
                </a:lnTo>
                <a:lnTo>
                  <a:pt x="246" y="228"/>
                </a:lnTo>
                <a:lnTo>
                  <a:pt x="248" y="209"/>
                </a:lnTo>
                <a:lnTo>
                  <a:pt x="253" y="190"/>
                </a:lnTo>
                <a:lnTo>
                  <a:pt x="260" y="172"/>
                </a:lnTo>
                <a:lnTo>
                  <a:pt x="267" y="154"/>
                </a:lnTo>
                <a:lnTo>
                  <a:pt x="278" y="137"/>
                </a:lnTo>
                <a:lnTo>
                  <a:pt x="288" y="122"/>
                </a:lnTo>
                <a:lnTo>
                  <a:pt x="300" y="108"/>
                </a:lnTo>
                <a:lnTo>
                  <a:pt x="313" y="94"/>
                </a:lnTo>
                <a:lnTo>
                  <a:pt x="329" y="83"/>
                </a:lnTo>
                <a:lnTo>
                  <a:pt x="344" y="72"/>
                </a:lnTo>
                <a:lnTo>
                  <a:pt x="360" y="62"/>
                </a:lnTo>
                <a:lnTo>
                  <a:pt x="377" y="55"/>
                </a:lnTo>
                <a:lnTo>
                  <a:pt x="396" y="48"/>
                </a:lnTo>
                <a:lnTo>
                  <a:pt x="414" y="44"/>
                </a:lnTo>
                <a:lnTo>
                  <a:pt x="434" y="42"/>
                </a:lnTo>
                <a:lnTo>
                  <a:pt x="453" y="41"/>
                </a:lnTo>
                <a:lnTo>
                  <a:pt x="453" y="41"/>
                </a:lnTo>
                <a:lnTo>
                  <a:pt x="475" y="42"/>
                </a:lnTo>
                <a:lnTo>
                  <a:pt x="496" y="44"/>
                </a:lnTo>
                <a:lnTo>
                  <a:pt x="516" y="50"/>
                </a:lnTo>
                <a:lnTo>
                  <a:pt x="535" y="57"/>
                </a:lnTo>
                <a:lnTo>
                  <a:pt x="553" y="66"/>
                </a:lnTo>
                <a:lnTo>
                  <a:pt x="571" y="76"/>
                </a:lnTo>
                <a:lnTo>
                  <a:pt x="586" y="88"/>
                </a:lnTo>
                <a:lnTo>
                  <a:pt x="601" y="102"/>
                </a:lnTo>
                <a:lnTo>
                  <a:pt x="615" y="117"/>
                </a:lnTo>
                <a:lnTo>
                  <a:pt x="627" y="132"/>
                </a:lnTo>
                <a:lnTo>
                  <a:pt x="637" y="150"/>
                </a:lnTo>
                <a:lnTo>
                  <a:pt x="646" y="168"/>
                </a:lnTo>
                <a:lnTo>
                  <a:pt x="654" y="187"/>
                </a:lnTo>
                <a:lnTo>
                  <a:pt x="659" y="208"/>
                </a:lnTo>
                <a:lnTo>
                  <a:pt x="661" y="228"/>
                </a:lnTo>
                <a:lnTo>
                  <a:pt x="663" y="250"/>
                </a:lnTo>
                <a:lnTo>
                  <a:pt x="663" y="250"/>
                </a:lnTo>
                <a:lnTo>
                  <a:pt x="661" y="271"/>
                </a:lnTo>
                <a:lnTo>
                  <a:pt x="659" y="292"/>
                </a:lnTo>
                <a:lnTo>
                  <a:pt x="654" y="312"/>
                </a:lnTo>
                <a:lnTo>
                  <a:pt x="646" y="331"/>
                </a:lnTo>
                <a:lnTo>
                  <a:pt x="637" y="349"/>
                </a:lnTo>
                <a:lnTo>
                  <a:pt x="627" y="367"/>
                </a:lnTo>
                <a:lnTo>
                  <a:pt x="615" y="382"/>
                </a:lnTo>
                <a:lnTo>
                  <a:pt x="601" y="397"/>
                </a:lnTo>
                <a:lnTo>
                  <a:pt x="586" y="410"/>
                </a:lnTo>
                <a:lnTo>
                  <a:pt x="571" y="423"/>
                </a:lnTo>
                <a:lnTo>
                  <a:pt x="553" y="433"/>
                </a:lnTo>
                <a:lnTo>
                  <a:pt x="535" y="442"/>
                </a:lnTo>
                <a:lnTo>
                  <a:pt x="516" y="450"/>
                </a:lnTo>
                <a:lnTo>
                  <a:pt x="496" y="455"/>
                </a:lnTo>
                <a:lnTo>
                  <a:pt x="475" y="457"/>
                </a:lnTo>
                <a:lnTo>
                  <a:pt x="453" y="459"/>
                </a:lnTo>
                <a:lnTo>
                  <a:pt x="453" y="459"/>
                </a:lnTo>
                <a:close/>
                <a:moveTo>
                  <a:pt x="497" y="155"/>
                </a:moveTo>
                <a:lnTo>
                  <a:pt x="497" y="155"/>
                </a:lnTo>
                <a:lnTo>
                  <a:pt x="501" y="159"/>
                </a:lnTo>
                <a:lnTo>
                  <a:pt x="503" y="163"/>
                </a:lnTo>
                <a:lnTo>
                  <a:pt x="504" y="168"/>
                </a:lnTo>
                <a:lnTo>
                  <a:pt x="504" y="173"/>
                </a:lnTo>
                <a:lnTo>
                  <a:pt x="504" y="173"/>
                </a:lnTo>
                <a:lnTo>
                  <a:pt x="504" y="178"/>
                </a:lnTo>
                <a:lnTo>
                  <a:pt x="503" y="183"/>
                </a:lnTo>
                <a:lnTo>
                  <a:pt x="501" y="187"/>
                </a:lnTo>
                <a:lnTo>
                  <a:pt x="497" y="191"/>
                </a:lnTo>
                <a:lnTo>
                  <a:pt x="497" y="191"/>
                </a:lnTo>
                <a:lnTo>
                  <a:pt x="493" y="195"/>
                </a:lnTo>
                <a:lnTo>
                  <a:pt x="489" y="196"/>
                </a:lnTo>
                <a:lnTo>
                  <a:pt x="484" y="199"/>
                </a:lnTo>
                <a:lnTo>
                  <a:pt x="479" y="199"/>
                </a:lnTo>
                <a:lnTo>
                  <a:pt x="479" y="199"/>
                </a:lnTo>
                <a:lnTo>
                  <a:pt x="474" y="199"/>
                </a:lnTo>
                <a:lnTo>
                  <a:pt x="469" y="196"/>
                </a:lnTo>
                <a:lnTo>
                  <a:pt x="465" y="195"/>
                </a:lnTo>
                <a:lnTo>
                  <a:pt x="461" y="191"/>
                </a:lnTo>
                <a:lnTo>
                  <a:pt x="461" y="191"/>
                </a:lnTo>
                <a:lnTo>
                  <a:pt x="459" y="187"/>
                </a:lnTo>
                <a:lnTo>
                  <a:pt x="456" y="183"/>
                </a:lnTo>
                <a:lnTo>
                  <a:pt x="455" y="178"/>
                </a:lnTo>
                <a:lnTo>
                  <a:pt x="453" y="173"/>
                </a:lnTo>
                <a:lnTo>
                  <a:pt x="453" y="173"/>
                </a:lnTo>
                <a:lnTo>
                  <a:pt x="455" y="168"/>
                </a:lnTo>
                <a:lnTo>
                  <a:pt x="456" y="163"/>
                </a:lnTo>
                <a:lnTo>
                  <a:pt x="459" y="159"/>
                </a:lnTo>
                <a:lnTo>
                  <a:pt x="461" y="155"/>
                </a:lnTo>
                <a:lnTo>
                  <a:pt x="461" y="155"/>
                </a:lnTo>
                <a:lnTo>
                  <a:pt x="465" y="151"/>
                </a:lnTo>
                <a:lnTo>
                  <a:pt x="469" y="150"/>
                </a:lnTo>
                <a:lnTo>
                  <a:pt x="474" y="148"/>
                </a:lnTo>
                <a:lnTo>
                  <a:pt x="479" y="148"/>
                </a:lnTo>
                <a:lnTo>
                  <a:pt x="479" y="148"/>
                </a:lnTo>
                <a:lnTo>
                  <a:pt x="484" y="148"/>
                </a:lnTo>
                <a:lnTo>
                  <a:pt x="489" y="150"/>
                </a:lnTo>
                <a:lnTo>
                  <a:pt x="493" y="151"/>
                </a:lnTo>
                <a:lnTo>
                  <a:pt x="497" y="155"/>
                </a:lnTo>
                <a:lnTo>
                  <a:pt x="497" y="155"/>
                </a:lnTo>
                <a:close/>
                <a:moveTo>
                  <a:pt x="497" y="257"/>
                </a:moveTo>
                <a:lnTo>
                  <a:pt x="497" y="257"/>
                </a:lnTo>
                <a:lnTo>
                  <a:pt x="501" y="261"/>
                </a:lnTo>
                <a:lnTo>
                  <a:pt x="503" y="265"/>
                </a:lnTo>
                <a:lnTo>
                  <a:pt x="504" y="270"/>
                </a:lnTo>
                <a:lnTo>
                  <a:pt x="504" y="275"/>
                </a:lnTo>
                <a:lnTo>
                  <a:pt x="504" y="275"/>
                </a:lnTo>
                <a:lnTo>
                  <a:pt x="504" y="280"/>
                </a:lnTo>
                <a:lnTo>
                  <a:pt x="503" y="285"/>
                </a:lnTo>
                <a:lnTo>
                  <a:pt x="501" y="289"/>
                </a:lnTo>
                <a:lnTo>
                  <a:pt x="497" y="293"/>
                </a:lnTo>
                <a:lnTo>
                  <a:pt x="497" y="293"/>
                </a:lnTo>
                <a:lnTo>
                  <a:pt x="493" y="297"/>
                </a:lnTo>
                <a:lnTo>
                  <a:pt x="489" y="298"/>
                </a:lnTo>
                <a:lnTo>
                  <a:pt x="484" y="301"/>
                </a:lnTo>
                <a:lnTo>
                  <a:pt x="479" y="301"/>
                </a:lnTo>
                <a:lnTo>
                  <a:pt x="479" y="301"/>
                </a:lnTo>
                <a:lnTo>
                  <a:pt x="474" y="301"/>
                </a:lnTo>
                <a:lnTo>
                  <a:pt x="469" y="298"/>
                </a:lnTo>
                <a:lnTo>
                  <a:pt x="465" y="297"/>
                </a:lnTo>
                <a:lnTo>
                  <a:pt x="461" y="293"/>
                </a:lnTo>
                <a:lnTo>
                  <a:pt x="461" y="293"/>
                </a:lnTo>
                <a:lnTo>
                  <a:pt x="459" y="289"/>
                </a:lnTo>
                <a:lnTo>
                  <a:pt x="456" y="285"/>
                </a:lnTo>
                <a:lnTo>
                  <a:pt x="455" y="280"/>
                </a:lnTo>
                <a:lnTo>
                  <a:pt x="453" y="275"/>
                </a:lnTo>
                <a:lnTo>
                  <a:pt x="453" y="275"/>
                </a:lnTo>
                <a:lnTo>
                  <a:pt x="455" y="270"/>
                </a:lnTo>
                <a:lnTo>
                  <a:pt x="456" y="265"/>
                </a:lnTo>
                <a:lnTo>
                  <a:pt x="459" y="261"/>
                </a:lnTo>
                <a:lnTo>
                  <a:pt x="461" y="257"/>
                </a:lnTo>
                <a:lnTo>
                  <a:pt x="461" y="257"/>
                </a:lnTo>
                <a:lnTo>
                  <a:pt x="465" y="253"/>
                </a:lnTo>
                <a:lnTo>
                  <a:pt x="469" y="252"/>
                </a:lnTo>
                <a:lnTo>
                  <a:pt x="474" y="250"/>
                </a:lnTo>
                <a:lnTo>
                  <a:pt x="479" y="250"/>
                </a:lnTo>
                <a:lnTo>
                  <a:pt x="479" y="250"/>
                </a:lnTo>
                <a:lnTo>
                  <a:pt x="484" y="250"/>
                </a:lnTo>
                <a:lnTo>
                  <a:pt x="489" y="252"/>
                </a:lnTo>
                <a:lnTo>
                  <a:pt x="493" y="253"/>
                </a:lnTo>
                <a:lnTo>
                  <a:pt x="497" y="257"/>
                </a:lnTo>
                <a:lnTo>
                  <a:pt x="497" y="257"/>
                </a:lnTo>
                <a:close/>
                <a:moveTo>
                  <a:pt x="599" y="206"/>
                </a:moveTo>
                <a:lnTo>
                  <a:pt x="599" y="206"/>
                </a:lnTo>
                <a:lnTo>
                  <a:pt x="603" y="210"/>
                </a:lnTo>
                <a:lnTo>
                  <a:pt x="605" y="214"/>
                </a:lnTo>
                <a:lnTo>
                  <a:pt x="606" y="219"/>
                </a:lnTo>
                <a:lnTo>
                  <a:pt x="606" y="224"/>
                </a:lnTo>
                <a:lnTo>
                  <a:pt x="606" y="224"/>
                </a:lnTo>
                <a:lnTo>
                  <a:pt x="606" y="229"/>
                </a:lnTo>
                <a:lnTo>
                  <a:pt x="605" y="234"/>
                </a:lnTo>
                <a:lnTo>
                  <a:pt x="603" y="238"/>
                </a:lnTo>
                <a:lnTo>
                  <a:pt x="599" y="242"/>
                </a:lnTo>
                <a:lnTo>
                  <a:pt x="599" y="242"/>
                </a:lnTo>
                <a:lnTo>
                  <a:pt x="595" y="246"/>
                </a:lnTo>
                <a:lnTo>
                  <a:pt x="591" y="247"/>
                </a:lnTo>
                <a:lnTo>
                  <a:pt x="586" y="250"/>
                </a:lnTo>
                <a:lnTo>
                  <a:pt x="581" y="250"/>
                </a:lnTo>
                <a:lnTo>
                  <a:pt x="581" y="250"/>
                </a:lnTo>
                <a:lnTo>
                  <a:pt x="576" y="250"/>
                </a:lnTo>
                <a:lnTo>
                  <a:pt x="571" y="247"/>
                </a:lnTo>
                <a:lnTo>
                  <a:pt x="567" y="246"/>
                </a:lnTo>
                <a:lnTo>
                  <a:pt x="563" y="242"/>
                </a:lnTo>
                <a:lnTo>
                  <a:pt x="563" y="242"/>
                </a:lnTo>
                <a:lnTo>
                  <a:pt x="561" y="238"/>
                </a:lnTo>
                <a:lnTo>
                  <a:pt x="558" y="234"/>
                </a:lnTo>
                <a:lnTo>
                  <a:pt x="557" y="229"/>
                </a:lnTo>
                <a:lnTo>
                  <a:pt x="555" y="224"/>
                </a:lnTo>
                <a:lnTo>
                  <a:pt x="555" y="224"/>
                </a:lnTo>
                <a:lnTo>
                  <a:pt x="557" y="219"/>
                </a:lnTo>
                <a:lnTo>
                  <a:pt x="558" y="214"/>
                </a:lnTo>
                <a:lnTo>
                  <a:pt x="561" y="210"/>
                </a:lnTo>
                <a:lnTo>
                  <a:pt x="563" y="206"/>
                </a:lnTo>
                <a:lnTo>
                  <a:pt x="563" y="206"/>
                </a:lnTo>
                <a:lnTo>
                  <a:pt x="567" y="202"/>
                </a:lnTo>
                <a:lnTo>
                  <a:pt x="572" y="201"/>
                </a:lnTo>
                <a:lnTo>
                  <a:pt x="576" y="199"/>
                </a:lnTo>
                <a:lnTo>
                  <a:pt x="581" y="199"/>
                </a:lnTo>
                <a:lnTo>
                  <a:pt x="581" y="199"/>
                </a:lnTo>
                <a:lnTo>
                  <a:pt x="586" y="199"/>
                </a:lnTo>
                <a:lnTo>
                  <a:pt x="591" y="201"/>
                </a:lnTo>
                <a:lnTo>
                  <a:pt x="595" y="202"/>
                </a:lnTo>
                <a:lnTo>
                  <a:pt x="599" y="206"/>
                </a:lnTo>
                <a:lnTo>
                  <a:pt x="599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18C4BC9-0CB8-44EA-A3D3-BF03F871637B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209C504-3751-4142-9014-53C82787D113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82" name="Freeform 159">
                <a:extLst>
                  <a:ext uri="{FF2B5EF4-FFF2-40B4-BE49-F238E27FC236}">
                    <a16:creationId xmlns:a16="http://schemas.microsoft.com/office/drawing/2014/main" id="{E69A8939-3AB6-42F8-AAAC-744264022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F2B6B3BE-ABF2-4CA8-990C-192F43EDBE53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0C30C77-8CD5-4679-8E62-DCAA1B199D0D}"/>
                </a:ext>
              </a:extLst>
            </p:cNvPr>
            <p:cNvSpPr/>
            <p:nvPr/>
          </p:nvSpPr>
          <p:spPr>
            <a:xfrm flipH="1">
              <a:off x="11491747" y="-250"/>
              <a:ext cx="372687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6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C788C7-FA36-4BA0-B736-DD0B6333DEE4}"/>
              </a:ext>
            </a:extLst>
          </p:cNvPr>
          <p:cNvGrpSpPr/>
          <p:nvPr/>
        </p:nvGrpSpPr>
        <p:grpSpPr>
          <a:xfrm>
            <a:off x="10276173" y="1159065"/>
            <a:ext cx="1127646" cy="1147320"/>
            <a:chOff x="10276173" y="1159065"/>
            <a:chExt cx="1127646" cy="1147320"/>
          </a:xfrm>
        </p:grpSpPr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D65871D0-2298-4377-90F3-E8E6CD50D1E2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1" t="12527" r="22191" b="1400"/>
            <a:stretch/>
          </p:blipFill>
          <p:spPr bwMode="auto">
            <a:xfrm>
              <a:off x="10276173" y="1183185"/>
              <a:ext cx="1123200" cy="1123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F444BC3-E26D-4FA4-AB9A-E21B865887D7}"/>
                </a:ext>
              </a:extLst>
            </p:cNvPr>
            <p:cNvSpPr/>
            <p:nvPr/>
          </p:nvSpPr>
          <p:spPr>
            <a:xfrm>
              <a:off x="10280619" y="1159065"/>
              <a:ext cx="1123200" cy="1123200"/>
            </a:xfrm>
            <a:prstGeom prst="ellipse">
              <a:avLst/>
            </a:prstGeom>
            <a:noFill/>
            <a:ln w="38100">
              <a:solidFill>
                <a:srgbClr val="DD22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BF43DC-64C4-4502-BBF7-6F295FF7E01A}"/>
              </a:ext>
            </a:extLst>
          </p:cNvPr>
          <p:cNvGrpSpPr/>
          <p:nvPr/>
        </p:nvGrpSpPr>
        <p:grpSpPr>
          <a:xfrm>
            <a:off x="10283187" y="2470422"/>
            <a:ext cx="1144271" cy="1135260"/>
            <a:chOff x="10283187" y="2470422"/>
            <a:chExt cx="1144271" cy="11352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DC1149-4DC6-4E3E-829D-3EF9482753C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5" t="-1210" r="12335" b="1210"/>
            <a:stretch/>
          </p:blipFill>
          <p:spPr>
            <a:xfrm>
              <a:off x="10304258" y="2482482"/>
              <a:ext cx="1123200" cy="1123200"/>
            </a:xfrm>
            <a:prstGeom prst="ellipse">
              <a:avLst/>
            </a:prstGeom>
          </p:spPr>
        </p:pic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2A386AE-27E2-46E1-9BE7-D1682474834F}"/>
                </a:ext>
              </a:extLst>
            </p:cNvPr>
            <p:cNvSpPr/>
            <p:nvPr/>
          </p:nvSpPr>
          <p:spPr>
            <a:xfrm>
              <a:off x="10283187" y="2470422"/>
              <a:ext cx="1123200" cy="1123200"/>
            </a:xfrm>
            <a:prstGeom prst="ellipse">
              <a:avLst/>
            </a:prstGeom>
            <a:noFill/>
            <a:ln w="38100">
              <a:solidFill>
                <a:srgbClr val="DD22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70BE87-CFA0-406F-8006-2A167EEA0232}"/>
              </a:ext>
            </a:extLst>
          </p:cNvPr>
          <p:cNvGrpSpPr/>
          <p:nvPr/>
        </p:nvGrpSpPr>
        <p:grpSpPr>
          <a:xfrm>
            <a:off x="10271817" y="3755770"/>
            <a:ext cx="1134570" cy="1136191"/>
            <a:chOff x="10271817" y="3755770"/>
            <a:chExt cx="1134570" cy="11361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42C3BA-47B1-4479-A25D-C8D1C712B8BF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7" t="9081" r="23883" b="14283"/>
            <a:stretch/>
          </p:blipFill>
          <p:spPr>
            <a:xfrm>
              <a:off x="10283187" y="3768761"/>
              <a:ext cx="1123200" cy="1123200"/>
            </a:xfrm>
            <a:prstGeom prst="ellipse">
              <a:avLst/>
            </a:prstGeom>
          </p:spPr>
        </p:pic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829A016-E759-4CCB-9679-FE53D1E4CBCB}"/>
                </a:ext>
              </a:extLst>
            </p:cNvPr>
            <p:cNvSpPr/>
            <p:nvPr/>
          </p:nvSpPr>
          <p:spPr>
            <a:xfrm>
              <a:off x="10271817" y="3755770"/>
              <a:ext cx="1123200" cy="1123200"/>
            </a:xfrm>
            <a:prstGeom prst="ellipse">
              <a:avLst/>
            </a:prstGeom>
            <a:noFill/>
            <a:ln w="38100">
              <a:solidFill>
                <a:srgbClr val="DD22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CA6A05-7970-45BB-A5C9-3B83330BBD60}"/>
              </a:ext>
            </a:extLst>
          </p:cNvPr>
          <p:cNvGrpSpPr/>
          <p:nvPr/>
        </p:nvGrpSpPr>
        <p:grpSpPr>
          <a:xfrm>
            <a:off x="10274370" y="5067931"/>
            <a:ext cx="1125003" cy="1123200"/>
            <a:chOff x="10274370" y="5260435"/>
            <a:chExt cx="1125003" cy="1123200"/>
          </a:xfrm>
        </p:grpSpPr>
        <p:pic>
          <p:nvPicPr>
            <p:cNvPr id="1028" name="Picture 4" descr="Image result for mesin penggorengan dodol">
              <a:extLst>
                <a:ext uri="{FF2B5EF4-FFF2-40B4-BE49-F238E27FC236}">
                  <a16:creationId xmlns:a16="http://schemas.microsoft.com/office/drawing/2014/main" id="{E14E9774-ED28-4494-985C-98EF10BA9578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7" r="10815" b="27163"/>
            <a:stretch/>
          </p:blipFill>
          <p:spPr bwMode="auto">
            <a:xfrm>
              <a:off x="10276173" y="5260435"/>
              <a:ext cx="1123200" cy="1123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4E0409D-EB0E-4C58-B33F-B144749F76E0}"/>
                </a:ext>
              </a:extLst>
            </p:cNvPr>
            <p:cNvSpPr/>
            <p:nvPr/>
          </p:nvSpPr>
          <p:spPr>
            <a:xfrm>
              <a:off x="10274370" y="5260435"/>
              <a:ext cx="1123200" cy="1123200"/>
            </a:xfrm>
            <a:prstGeom prst="ellipse">
              <a:avLst/>
            </a:prstGeom>
            <a:noFill/>
            <a:ln w="38100">
              <a:solidFill>
                <a:srgbClr val="DD22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3135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105F6-2248-417F-81B0-44045829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8" b="6291"/>
          <a:stretch/>
        </p:blipFill>
        <p:spPr>
          <a:xfrm>
            <a:off x="-3266" y="-12675"/>
            <a:ext cx="6260098" cy="6870675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E6A99845-95A0-411A-A36F-648001EB9DCD}"/>
              </a:ext>
            </a:extLst>
          </p:cNvPr>
          <p:cNvSpPr/>
          <p:nvPr/>
        </p:nvSpPr>
        <p:spPr>
          <a:xfrm flipH="1">
            <a:off x="5600543" y="-6337"/>
            <a:ext cx="82131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0DBB1-FDFC-4621-8FA2-811FFB96CF0E}"/>
              </a:ext>
            </a:extLst>
          </p:cNvPr>
          <p:cNvSpPr/>
          <p:nvPr/>
        </p:nvSpPr>
        <p:spPr>
          <a:xfrm>
            <a:off x="6028888" y="-642"/>
            <a:ext cx="6191565" cy="68643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7BC3A2-D45C-445C-B3F3-82B0F9959328}"/>
              </a:ext>
            </a:extLst>
          </p:cNvPr>
          <p:cNvSpPr/>
          <p:nvPr/>
        </p:nvSpPr>
        <p:spPr>
          <a:xfrm flipH="1">
            <a:off x="6636821" y="211139"/>
            <a:ext cx="307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Abon </a:t>
            </a:r>
            <a:r>
              <a:rPr lang="en-US" sz="2800" b="1" i="1" dirty="0" err="1">
                <a:solidFill>
                  <a:schemeClr val="accent1"/>
                </a:solidFill>
                <a:cs typeface="Segoe UI" panose="020B0502040204020203" pitchFamily="34" charset="0"/>
              </a:rPr>
              <a:t>Kelapa</a:t>
            </a:r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 </a:t>
            </a:r>
            <a:endParaRPr lang="en-US" sz="2800" b="1" i="1" dirty="0">
              <a:solidFill>
                <a:schemeClr val="bg1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A9971D-FA66-4CB8-B548-788DBB1AE37B}"/>
              </a:ext>
            </a:extLst>
          </p:cNvPr>
          <p:cNvGrpSpPr/>
          <p:nvPr/>
        </p:nvGrpSpPr>
        <p:grpSpPr>
          <a:xfrm>
            <a:off x="5666218" y="1222767"/>
            <a:ext cx="786338" cy="786975"/>
            <a:chOff x="8700762" y="4447800"/>
            <a:chExt cx="2075515" cy="20772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FC0D0D-E7F4-442B-8B8E-55FDC71EF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60A5B9A-E8FA-4807-BC4A-46A305B73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B226A1-3605-42C5-A1BF-0260E73D60B9}"/>
              </a:ext>
            </a:extLst>
          </p:cNvPr>
          <p:cNvGrpSpPr/>
          <p:nvPr/>
        </p:nvGrpSpPr>
        <p:grpSpPr>
          <a:xfrm>
            <a:off x="5673466" y="3322401"/>
            <a:ext cx="786338" cy="786975"/>
            <a:chOff x="8700762" y="4447800"/>
            <a:chExt cx="2075515" cy="20772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2302295-E0D5-441D-8560-8FD012AA1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6A67963D-5CAE-4EB7-874B-2185C245F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4" y="4518881"/>
              <a:ext cx="1935032" cy="1935035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1D29FD-996E-4D60-B7B1-96C0B182C358}"/>
              </a:ext>
            </a:extLst>
          </p:cNvPr>
          <p:cNvGrpSpPr/>
          <p:nvPr/>
        </p:nvGrpSpPr>
        <p:grpSpPr>
          <a:xfrm>
            <a:off x="5673466" y="2232992"/>
            <a:ext cx="786338" cy="786975"/>
            <a:chOff x="8700762" y="4447800"/>
            <a:chExt cx="2075515" cy="20772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1F01BE-389C-4F99-8C7E-333E3D0B2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CD4E47DC-83B1-41D6-B969-D5060B87C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4" y="4518881"/>
              <a:ext cx="1935032" cy="1935035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F2F8DEC-CDCE-4F2E-9118-6223DFC37E8D}"/>
              </a:ext>
            </a:extLst>
          </p:cNvPr>
          <p:cNvGrpSpPr/>
          <p:nvPr/>
        </p:nvGrpSpPr>
        <p:grpSpPr>
          <a:xfrm>
            <a:off x="6777278" y="1143650"/>
            <a:ext cx="3624564" cy="1107538"/>
            <a:chOff x="13986421" y="2198365"/>
            <a:chExt cx="3768671" cy="177205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30B26E-2CFF-44A9-B8E1-AB2E28E5B1EF}"/>
                </a:ext>
              </a:extLst>
            </p:cNvPr>
            <p:cNvSpPr/>
            <p:nvPr/>
          </p:nvSpPr>
          <p:spPr>
            <a:xfrm>
              <a:off x="13986421" y="2640830"/>
              <a:ext cx="3768671" cy="1329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100%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kelapa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segar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pilihan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ditanam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dipelihara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oleh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petani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lokal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secara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organik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bumbu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rempah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berkualitas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tinggi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7D4C30-3F98-4C07-AFDA-BE567D101ED4}"/>
                </a:ext>
              </a:extLst>
            </p:cNvPr>
            <p:cNvSpPr/>
            <p:nvPr/>
          </p:nvSpPr>
          <p:spPr>
            <a:xfrm>
              <a:off x="13986421" y="2198365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accent1"/>
                  </a:solidFill>
                  <a:cs typeface="Segoe UI" panose="020B0502040204020203" pitchFamily="34" charset="0"/>
                </a:rPr>
                <a:t>Bahan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Baku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B87587A-1106-4C71-BEC4-3321B5841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73" y="169498"/>
            <a:ext cx="978533" cy="997577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E350CC2-EC3A-47D2-AEE5-6ACB0F908EAE}"/>
              </a:ext>
            </a:extLst>
          </p:cNvPr>
          <p:cNvGrpSpPr/>
          <p:nvPr/>
        </p:nvGrpSpPr>
        <p:grpSpPr>
          <a:xfrm>
            <a:off x="6784526" y="2174369"/>
            <a:ext cx="3514042" cy="896400"/>
            <a:chOff x="13986421" y="2198365"/>
            <a:chExt cx="4575386" cy="14342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503DA4-E391-4D22-8304-68325B36AF0D}"/>
                </a:ext>
              </a:extLst>
            </p:cNvPr>
            <p:cNvSpPr/>
            <p:nvPr/>
          </p:nvSpPr>
          <p:spPr>
            <a:xfrm>
              <a:off x="13986421" y="2598475"/>
              <a:ext cx="3768671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Proses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pembersihan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pemarutan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proses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sangrai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khusus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menyebabkan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tingkat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kematangan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kelapa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sempurna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8DB914-D96C-4DE4-B138-819CE7B6B490}"/>
                </a:ext>
              </a:extLst>
            </p:cNvPr>
            <p:cNvSpPr/>
            <p:nvPr/>
          </p:nvSpPr>
          <p:spPr>
            <a:xfrm>
              <a:off x="13986421" y="2198365"/>
              <a:ext cx="4575386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Proses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Produksi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27F6BF-33DA-4990-BC6D-B7AC4C52202A}"/>
              </a:ext>
            </a:extLst>
          </p:cNvPr>
          <p:cNvGrpSpPr/>
          <p:nvPr/>
        </p:nvGrpSpPr>
        <p:grpSpPr>
          <a:xfrm>
            <a:off x="6784526" y="4291828"/>
            <a:ext cx="4016212" cy="896400"/>
            <a:chOff x="13986421" y="2198365"/>
            <a:chExt cx="4272775" cy="143423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FF1B6AA-D995-4342-9D4B-D9F2AA676BFC}"/>
                </a:ext>
              </a:extLst>
            </p:cNvPr>
            <p:cNvSpPr/>
            <p:nvPr/>
          </p:nvSpPr>
          <p:spPr>
            <a:xfrm>
              <a:off x="13986421" y="2598475"/>
              <a:ext cx="3768671" cy="103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Rasa Abon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Kelapa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Cap KOKI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lezat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perpaduan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antara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manis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gurih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seimbang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memunculkan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sensasi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cita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di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lidah</a:t>
              </a:r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60623D-2663-4CDB-8593-0A7BF2EE649F}"/>
                </a:ext>
              </a:extLst>
            </p:cNvPr>
            <p:cNvSpPr/>
            <p:nvPr/>
          </p:nvSpPr>
          <p:spPr>
            <a:xfrm>
              <a:off x="13986421" y="2198365"/>
              <a:ext cx="4272775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accent1"/>
                  </a:solidFill>
                  <a:cs typeface="Segoe UI" panose="020B0502040204020203" pitchFamily="34" charset="0"/>
                </a:rPr>
                <a:t>Cita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Rasa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Unik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0550668-F512-45D6-B9CF-C7119AAC0CC8}"/>
              </a:ext>
            </a:extLst>
          </p:cNvPr>
          <p:cNvGrpSpPr/>
          <p:nvPr/>
        </p:nvGrpSpPr>
        <p:grpSpPr>
          <a:xfrm>
            <a:off x="6769076" y="3227984"/>
            <a:ext cx="3581124" cy="1081066"/>
            <a:chOff x="13986421" y="2198365"/>
            <a:chExt cx="3682061" cy="172970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8B88B14-286B-4687-9D1A-1E68C202A444}"/>
                </a:ext>
              </a:extLst>
            </p:cNvPr>
            <p:cNvSpPr/>
            <p:nvPr/>
          </p:nvSpPr>
          <p:spPr>
            <a:xfrm>
              <a:off x="13986421" y="2598475"/>
              <a:ext cx="3412077" cy="1329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Tekstur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serutan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kelapa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halus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tidak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hancur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memberikan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cita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yang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sangat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renyah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tahan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lama </a:t>
              </a: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43C7A9-60A0-49C4-BE48-A43004B06B96}"/>
                </a:ext>
              </a:extLst>
            </p:cNvPr>
            <p:cNvSpPr/>
            <p:nvPr/>
          </p:nvSpPr>
          <p:spPr>
            <a:xfrm>
              <a:off x="13986421" y="2198365"/>
              <a:ext cx="3682061" cy="590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accent1"/>
                  </a:solidFill>
                  <a:cs typeface="Segoe UI" panose="020B0502040204020203" pitchFamily="34" charset="0"/>
                </a:rPr>
                <a:t>Tekstur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Produk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46FBAF5-735D-40FA-9002-64FC1BA65A52}"/>
              </a:ext>
            </a:extLst>
          </p:cNvPr>
          <p:cNvGrpSpPr/>
          <p:nvPr/>
        </p:nvGrpSpPr>
        <p:grpSpPr>
          <a:xfrm>
            <a:off x="5700078" y="4411810"/>
            <a:ext cx="786338" cy="786975"/>
            <a:chOff x="8700762" y="4447800"/>
            <a:chExt cx="2075515" cy="207720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65D5D4-DC86-4C91-826E-EB6710461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9490EFAC-5BC6-4584-B62B-F7E418897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86BE724-E177-4B7A-98A6-9F0D9A3E983A}"/>
              </a:ext>
            </a:extLst>
          </p:cNvPr>
          <p:cNvSpPr/>
          <p:nvPr/>
        </p:nvSpPr>
        <p:spPr>
          <a:xfrm flipH="1">
            <a:off x="7013998" y="525657"/>
            <a:ext cx="307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cs typeface="Segoe UI" panose="020B0502040204020203" pitchFamily="34" charset="0"/>
              </a:rPr>
              <a:t>Cap </a:t>
            </a:r>
            <a:r>
              <a:rPr lang="en-US" sz="2800" b="1" i="1" dirty="0">
                <a:solidFill>
                  <a:schemeClr val="accent1"/>
                </a:solidFill>
                <a:cs typeface="Segoe UI" panose="020B0502040204020203" pitchFamily="34" charset="0"/>
              </a:rPr>
              <a:t>Koki</a:t>
            </a:r>
            <a:endParaRPr lang="en-US" sz="2800" b="1" i="1" dirty="0">
              <a:solidFill>
                <a:schemeClr val="bg1"/>
              </a:solidFill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8433E1-A631-469B-BAB2-5A53EB8EB862}"/>
              </a:ext>
            </a:extLst>
          </p:cNvPr>
          <p:cNvGrpSpPr/>
          <p:nvPr/>
        </p:nvGrpSpPr>
        <p:grpSpPr>
          <a:xfrm>
            <a:off x="5905722" y="4597065"/>
            <a:ext cx="396000" cy="39600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92" name="AutoShape 81">
              <a:extLst>
                <a:ext uri="{FF2B5EF4-FFF2-40B4-BE49-F238E27FC236}">
                  <a16:creationId xmlns:a16="http://schemas.microsoft.com/office/drawing/2014/main" id="{838222CF-1106-4D69-BBBB-A7C6D3ADD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93" name="AutoShape 82">
              <a:extLst>
                <a:ext uri="{FF2B5EF4-FFF2-40B4-BE49-F238E27FC236}">
                  <a16:creationId xmlns:a16="http://schemas.microsoft.com/office/drawing/2014/main" id="{F509F8F1-EF86-4248-9949-3C7529046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A1EEA68-1B3F-44DF-B25B-4835081292DB}"/>
              </a:ext>
            </a:extLst>
          </p:cNvPr>
          <p:cNvGrpSpPr/>
          <p:nvPr/>
        </p:nvGrpSpPr>
        <p:grpSpPr>
          <a:xfrm>
            <a:off x="5849938" y="2329222"/>
            <a:ext cx="432000" cy="504000"/>
            <a:chOff x="557213" y="3224213"/>
            <a:chExt cx="2503487" cy="3016250"/>
          </a:xfrm>
          <a:solidFill>
            <a:schemeClr val="bg1"/>
          </a:solidFill>
        </p:grpSpPr>
        <p:sp>
          <p:nvSpPr>
            <p:cNvPr id="95" name="Freeform 162">
              <a:extLst>
                <a:ext uri="{FF2B5EF4-FFF2-40B4-BE49-F238E27FC236}">
                  <a16:creationId xmlns:a16="http://schemas.microsoft.com/office/drawing/2014/main" id="{160BC5CC-D071-42C7-847A-1E91BC9C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2 w 62"/>
                <a:gd name="T3" fmla="*/ 92 h 96"/>
                <a:gd name="T4" fmla="*/ 50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0 w 62"/>
                <a:gd name="T15" fmla="*/ 12 h 96"/>
                <a:gd name="T16" fmla="*/ 42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0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0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2" y="92"/>
                  </a:lnTo>
                  <a:lnTo>
                    <a:pt x="50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0" y="12"/>
                  </a:lnTo>
                  <a:lnTo>
                    <a:pt x="42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0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163">
              <a:extLst>
                <a:ext uri="{FF2B5EF4-FFF2-40B4-BE49-F238E27FC236}">
                  <a16:creationId xmlns:a16="http://schemas.microsoft.com/office/drawing/2014/main" id="{DEA33FA6-EA77-48C2-84E9-FA3C3549B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4365625"/>
              <a:ext cx="98425" cy="152400"/>
            </a:xfrm>
            <a:custGeom>
              <a:avLst/>
              <a:gdLst>
                <a:gd name="T0" fmla="*/ 31 w 62"/>
                <a:gd name="T1" fmla="*/ 96 h 96"/>
                <a:gd name="T2" fmla="*/ 43 w 62"/>
                <a:gd name="T3" fmla="*/ 92 h 96"/>
                <a:gd name="T4" fmla="*/ 54 w 62"/>
                <a:gd name="T5" fmla="*/ 88 h 96"/>
                <a:gd name="T6" fmla="*/ 58 w 62"/>
                <a:gd name="T7" fmla="*/ 77 h 96"/>
                <a:gd name="T8" fmla="*/ 62 w 62"/>
                <a:gd name="T9" fmla="*/ 65 h 96"/>
                <a:gd name="T10" fmla="*/ 62 w 62"/>
                <a:gd name="T11" fmla="*/ 31 h 96"/>
                <a:gd name="T12" fmla="*/ 58 w 62"/>
                <a:gd name="T13" fmla="*/ 19 h 96"/>
                <a:gd name="T14" fmla="*/ 54 w 62"/>
                <a:gd name="T15" fmla="*/ 12 h 96"/>
                <a:gd name="T16" fmla="*/ 43 w 62"/>
                <a:gd name="T17" fmla="*/ 4 h 96"/>
                <a:gd name="T18" fmla="*/ 31 w 62"/>
                <a:gd name="T19" fmla="*/ 0 h 96"/>
                <a:gd name="T20" fmla="*/ 19 w 62"/>
                <a:gd name="T21" fmla="*/ 4 h 96"/>
                <a:gd name="T22" fmla="*/ 8 w 62"/>
                <a:gd name="T23" fmla="*/ 12 h 96"/>
                <a:gd name="T24" fmla="*/ 4 w 62"/>
                <a:gd name="T25" fmla="*/ 19 h 96"/>
                <a:gd name="T26" fmla="*/ 0 w 62"/>
                <a:gd name="T27" fmla="*/ 31 h 96"/>
                <a:gd name="T28" fmla="*/ 0 w 62"/>
                <a:gd name="T29" fmla="*/ 65 h 96"/>
                <a:gd name="T30" fmla="*/ 4 w 62"/>
                <a:gd name="T31" fmla="*/ 77 h 96"/>
                <a:gd name="T32" fmla="*/ 8 w 62"/>
                <a:gd name="T33" fmla="*/ 88 h 96"/>
                <a:gd name="T34" fmla="*/ 19 w 62"/>
                <a:gd name="T35" fmla="*/ 92 h 96"/>
                <a:gd name="T36" fmla="*/ 31 w 62"/>
                <a:gd name="T37" fmla="*/ 96 h 96"/>
                <a:gd name="T38" fmla="*/ 31 w 62"/>
                <a:gd name="T3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6">
                  <a:moveTo>
                    <a:pt x="31" y="96"/>
                  </a:moveTo>
                  <a:lnTo>
                    <a:pt x="43" y="92"/>
                  </a:lnTo>
                  <a:lnTo>
                    <a:pt x="54" y="88"/>
                  </a:lnTo>
                  <a:lnTo>
                    <a:pt x="58" y="77"/>
                  </a:lnTo>
                  <a:lnTo>
                    <a:pt x="62" y="65"/>
                  </a:lnTo>
                  <a:lnTo>
                    <a:pt x="62" y="31"/>
                  </a:lnTo>
                  <a:lnTo>
                    <a:pt x="58" y="19"/>
                  </a:lnTo>
                  <a:lnTo>
                    <a:pt x="54" y="12"/>
                  </a:lnTo>
                  <a:lnTo>
                    <a:pt x="43" y="4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0" y="65"/>
                  </a:lnTo>
                  <a:lnTo>
                    <a:pt x="4" y="77"/>
                  </a:lnTo>
                  <a:lnTo>
                    <a:pt x="8" y="88"/>
                  </a:lnTo>
                  <a:lnTo>
                    <a:pt x="19" y="92"/>
                  </a:lnTo>
                  <a:lnTo>
                    <a:pt x="31" y="96"/>
                  </a:lnTo>
                  <a:lnTo>
                    <a:pt x="31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164">
              <a:extLst>
                <a:ext uri="{FF2B5EF4-FFF2-40B4-BE49-F238E27FC236}">
                  <a16:creationId xmlns:a16="http://schemas.microsoft.com/office/drawing/2014/main" id="{BA536E62-4251-4CE6-A628-142D59D0D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749800"/>
              <a:ext cx="411162" cy="134938"/>
            </a:xfrm>
            <a:custGeom>
              <a:avLst/>
              <a:gdLst>
                <a:gd name="T0" fmla="*/ 16 w 259"/>
                <a:gd name="T1" fmla="*/ 54 h 85"/>
                <a:gd name="T2" fmla="*/ 39 w 259"/>
                <a:gd name="T3" fmla="*/ 66 h 85"/>
                <a:gd name="T4" fmla="*/ 66 w 259"/>
                <a:gd name="T5" fmla="*/ 77 h 85"/>
                <a:gd name="T6" fmla="*/ 97 w 259"/>
                <a:gd name="T7" fmla="*/ 81 h 85"/>
                <a:gd name="T8" fmla="*/ 131 w 259"/>
                <a:gd name="T9" fmla="*/ 85 h 85"/>
                <a:gd name="T10" fmla="*/ 162 w 259"/>
                <a:gd name="T11" fmla="*/ 81 h 85"/>
                <a:gd name="T12" fmla="*/ 193 w 259"/>
                <a:gd name="T13" fmla="*/ 77 h 85"/>
                <a:gd name="T14" fmla="*/ 224 w 259"/>
                <a:gd name="T15" fmla="*/ 66 h 85"/>
                <a:gd name="T16" fmla="*/ 247 w 259"/>
                <a:gd name="T17" fmla="*/ 54 h 85"/>
                <a:gd name="T18" fmla="*/ 255 w 259"/>
                <a:gd name="T19" fmla="*/ 47 h 85"/>
                <a:gd name="T20" fmla="*/ 259 w 259"/>
                <a:gd name="T21" fmla="*/ 35 h 85"/>
                <a:gd name="T22" fmla="*/ 259 w 259"/>
                <a:gd name="T23" fmla="*/ 23 h 85"/>
                <a:gd name="T24" fmla="*/ 255 w 259"/>
                <a:gd name="T25" fmla="*/ 12 h 85"/>
                <a:gd name="T26" fmla="*/ 247 w 259"/>
                <a:gd name="T27" fmla="*/ 4 h 85"/>
                <a:gd name="T28" fmla="*/ 236 w 259"/>
                <a:gd name="T29" fmla="*/ 0 h 85"/>
                <a:gd name="T30" fmla="*/ 224 w 259"/>
                <a:gd name="T31" fmla="*/ 0 h 85"/>
                <a:gd name="T32" fmla="*/ 212 w 259"/>
                <a:gd name="T33" fmla="*/ 4 h 85"/>
                <a:gd name="T34" fmla="*/ 197 w 259"/>
                <a:gd name="T35" fmla="*/ 12 h 85"/>
                <a:gd name="T36" fmla="*/ 178 w 259"/>
                <a:gd name="T37" fmla="*/ 16 h 85"/>
                <a:gd name="T38" fmla="*/ 131 w 259"/>
                <a:gd name="T39" fmla="*/ 23 h 85"/>
                <a:gd name="T40" fmla="*/ 85 w 259"/>
                <a:gd name="T41" fmla="*/ 16 h 85"/>
                <a:gd name="T42" fmla="*/ 66 w 259"/>
                <a:gd name="T43" fmla="*/ 12 h 85"/>
                <a:gd name="T44" fmla="*/ 50 w 259"/>
                <a:gd name="T45" fmla="*/ 4 h 85"/>
                <a:gd name="T46" fmla="*/ 39 w 259"/>
                <a:gd name="T47" fmla="*/ 0 h 85"/>
                <a:gd name="T48" fmla="*/ 27 w 259"/>
                <a:gd name="T49" fmla="*/ 0 h 85"/>
                <a:gd name="T50" fmla="*/ 16 w 259"/>
                <a:gd name="T51" fmla="*/ 4 h 85"/>
                <a:gd name="T52" fmla="*/ 8 w 259"/>
                <a:gd name="T53" fmla="*/ 12 h 85"/>
                <a:gd name="T54" fmla="*/ 0 w 259"/>
                <a:gd name="T55" fmla="*/ 23 h 85"/>
                <a:gd name="T56" fmla="*/ 0 w 259"/>
                <a:gd name="T57" fmla="*/ 35 h 85"/>
                <a:gd name="T58" fmla="*/ 8 w 259"/>
                <a:gd name="T59" fmla="*/ 47 h 85"/>
                <a:gd name="T60" fmla="*/ 16 w 259"/>
                <a:gd name="T61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9" h="85">
                  <a:moveTo>
                    <a:pt x="16" y="54"/>
                  </a:moveTo>
                  <a:lnTo>
                    <a:pt x="39" y="66"/>
                  </a:lnTo>
                  <a:lnTo>
                    <a:pt x="66" y="77"/>
                  </a:lnTo>
                  <a:lnTo>
                    <a:pt x="97" y="81"/>
                  </a:lnTo>
                  <a:lnTo>
                    <a:pt x="131" y="85"/>
                  </a:lnTo>
                  <a:lnTo>
                    <a:pt x="162" y="81"/>
                  </a:lnTo>
                  <a:lnTo>
                    <a:pt x="193" y="77"/>
                  </a:lnTo>
                  <a:lnTo>
                    <a:pt x="224" y="66"/>
                  </a:lnTo>
                  <a:lnTo>
                    <a:pt x="247" y="54"/>
                  </a:lnTo>
                  <a:lnTo>
                    <a:pt x="255" y="47"/>
                  </a:lnTo>
                  <a:lnTo>
                    <a:pt x="259" y="35"/>
                  </a:lnTo>
                  <a:lnTo>
                    <a:pt x="259" y="23"/>
                  </a:lnTo>
                  <a:lnTo>
                    <a:pt x="255" y="12"/>
                  </a:lnTo>
                  <a:lnTo>
                    <a:pt x="247" y="4"/>
                  </a:lnTo>
                  <a:lnTo>
                    <a:pt x="236" y="0"/>
                  </a:lnTo>
                  <a:lnTo>
                    <a:pt x="224" y="0"/>
                  </a:lnTo>
                  <a:lnTo>
                    <a:pt x="212" y="4"/>
                  </a:lnTo>
                  <a:lnTo>
                    <a:pt x="197" y="12"/>
                  </a:lnTo>
                  <a:lnTo>
                    <a:pt x="178" y="16"/>
                  </a:lnTo>
                  <a:lnTo>
                    <a:pt x="131" y="23"/>
                  </a:lnTo>
                  <a:lnTo>
                    <a:pt x="85" y="16"/>
                  </a:lnTo>
                  <a:lnTo>
                    <a:pt x="66" y="12"/>
                  </a:lnTo>
                  <a:lnTo>
                    <a:pt x="50" y="4"/>
                  </a:lnTo>
                  <a:lnTo>
                    <a:pt x="39" y="0"/>
                  </a:lnTo>
                  <a:lnTo>
                    <a:pt x="27" y="0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23"/>
                  </a:lnTo>
                  <a:lnTo>
                    <a:pt x="0" y="35"/>
                  </a:lnTo>
                  <a:lnTo>
                    <a:pt x="8" y="47"/>
                  </a:lnTo>
                  <a:lnTo>
                    <a:pt x="1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165">
              <a:extLst>
                <a:ext uri="{FF2B5EF4-FFF2-40B4-BE49-F238E27FC236}">
                  <a16:creationId xmlns:a16="http://schemas.microsoft.com/office/drawing/2014/main" id="{1831C50F-DE9B-487D-848F-689D2906C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503487" cy="3016250"/>
            </a:xfrm>
            <a:custGeom>
              <a:avLst/>
              <a:gdLst>
                <a:gd name="T0" fmla="*/ 1195 w 1577"/>
                <a:gd name="T1" fmla="*/ 981 h 1900"/>
                <a:gd name="T2" fmla="*/ 1315 w 1577"/>
                <a:gd name="T3" fmla="*/ 292 h 1900"/>
                <a:gd name="T4" fmla="*/ 1087 w 1577"/>
                <a:gd name="T5" fmla="*/ 65 h 1900"/>
                <a:gd name="T6" fmla="*/ 860 w 1577"/>
                <a:gd name="T7" fmla="*/ 7 h 1900"/>
                <a:gd name="T8" fmla="*/ 802 w 1577"/>
                <a:gd name="T9" fmla="*/ 0 h 1900"/>
                <a:gd name="T10" fmla="*/ 733 w 1577"/>
                <a:gd name="T11" fmla="*/ 4 h 1900"/>
                <a:gd name="T12" fmla="*/ 540 w 1577"/>
                <a:gd name="T13" fmla="*/ 69 h 1900"/>
                <a:gd name="T14" fmla="*/ 270 w 1577"/>
                <a:gd name="T15" fmla="*/ 246 h 1900"/>
                <a:gd name="T16" fmla="*/ 374 w 1577"/>
                <a:gd name="T17" fmla="*/ 946 h 1900"/>
                <a:gd name="T18" fmla="*/ 135 w 1577"/>
                <a:gd name="T19" fmla="*/ 1342 h 1900"/>
                <a:gd name="T20" fmla="*/ 0 w 1577"/>
                <a:gd name="T21" fmla="*/ 1769 h 1900"/>
                <a:gd name="T22" fmla="*/ 131 w 1577"/>
                <a:gd name="T23" fmla="*/ 1900 h 1900"/>
                <a:gd name="T24" fmla="*/ 1573 w 1577"/>
                <a:gd name="T25" fmla="*/ 1796 h 1900"/>
                <a:gd name="T26" fmla="*/ 1473 w 1577"/>
                <a:gd name="T27" fmla="*/ 1354 h 1900"/>
                <a:gd name="T28" fmla="*/ 1153 w 1577"/>
                <a:gd name="T29" fmla="*/ 554 h 1900"/>
                <a:gd name="T30" fmla="*/ 355 w 1577"/>
                <a:gd name="T31" fmla="*/ 200 h 1900"/>
                <a:gd name="T32" fmla="*/ 532 w 1577"/>
                <a:gd name="T33" fmla="*/ 150 h 1900"/>
                <a:gd name="T34" fmla="*/ 613 w 1577"/>
                <a:gd name="T35" fmla="*/ 142 h 1900"/>
                <a:gd name="T36" fmla="*/ 752 w 1577"/>
                <a:gd name="T37" fmla="*/ 61 h 1900"/>
                <a:gd name="T38" fmla="*/ 814 w 1577"/>
                <a:gd name="T39" fmla="*/ 61 h 1900"/>
                <a:gd name="T40" fmla="*/ 937 w 1577"/>
                <a:gd name="T41" fmla="*/ 115 h 1900"/>
                <a:gd name="T42" fmla="*/ 1045 w 1577"/>
                <a:gd name="T43" fmla="*/ 184 h 1900"/>
                <a:gd name="T44" fmla="*/ 1149 w 1577"/>
                <a:gd name="T45" fmla="*/ 138 h 1900"/>
                <a:gd name="T46" fmla="*/ 1234 w 1577"/>
                <a:gd name="T47" fmla="*/ 365 h 1900"/>
                <a:gd name="T48" fmla="*/ 424 w 1577"/>
                <a:gd name="T49" fmla="*/ 650 h 1900"/>
                <a:gd name="T50" fmla="*/ 841 w 1577"/>
                <a:gd name="T51" fmla="*/ 1173 h 1900"/>
                <a:gd name="T52" fmla="*/ 424 w 1577"/>
                <a:gd name="T53" fmla="*/ 877 h 1900"/>
                <a:gd name="T54" fmla="*/ 744 w 1577"/>
                <a:gd name="T55" fmla="*/ 1458 h 1900"/>
                <a:gd name="T56" fmla="*/ 602 w 1577"/>
                <a:gd name="T57" fmla="*/ 1508 h 1900"/>
                <a:gd name="T58" fmla="*/ 694 w 1577"/>
                <a:gd name="T59" fmla="*/ 1331 h 1900"/>
                <a:gd name="T60" fmla="*/ 559 w 1577"/>
                <a:gd name="T61" fmla="*/ 1261 h 1900"/>
                <a:gd name="T62" fmla="*/ 856 w 1577"/>
                <a:gd name="T63" fmla="*/ 1234 h 1900"/>
                <a:gd name="T64" fmla="*/ 898 w 1577"/>
                <a:gd name="T65" fmla="*/ 1261 h 1900"/>
                <a:gd name="T66" fmla="*/ 617 w 1577"/>
                <a:gd name="T67" fmla="*/ 1231 h 1900"/>
                <a:gd name="T68" fmla="*/ 883 w 1577"/>
                <a:gd name="T69" fmla="*/ 1331 h 1900"/>
                <a:gd name="T70" fmla="*/ 945 w 1577"/>
                <a:gd name="T71" fmla="*/ 1377 h 1900"/>
                <a:gd name="T72" fmla="*/ 837 w 1577"/>
                <a:gd name="T73" fmla="*/ 1458 h 1900"/>
                <a:gd name="T74" fmla="*/ 975 w 1577"/>
                <a:gd name="T75" fmla="*/ 1508 h 1900"/>
                <a:gd name="T76" fmla="*/ 590 w 1577"/>
                <a:gd name="T77" fmla="*/ 1800 h 1900"/>
                <a:gd name="T78" fmla="*/ 659 w 1577"/>
                <a:gd name="T79" fmla="*/ 1800 h 1900"/>
                <a:gd name="T80" fmla="*/ 929 w 1577"/>
                <a:gd name="T81" fmla="*/ 1827 h 1900"/>
                <a:gd name="T82" fmla="*/ 979 w 1577"/>
                <a:gd name="T83" fmla="*/ 1777 h 1900"/>
                <a:gd name="T84" fmla="*/ 1515 w 1577"/>
                <a:gd name="T85" fmla="*/ 1769 h 1900"/>
                <a:gd name="T86" fmla="*/ 1303 w 1577"/>
                <a:gd name="T87" fmla="*/ 1715 h 1900"/>
                <a:gd name="T88" fmla="*/ 1045 w 1577"/>
                <a:gd name="T89" fmla="*/ 1838 h 1900"/>
                <a:gd name="T90" fmla="*/ 933 w 1577"/>
                <a:gd name="T91" fmla="*/ 1708 h 1900"/>
                <a:gd name="T92" fmla="*/ 721 w 1577"/>
                <a:gd name="T93" fmla="*/ 1800 h 1900"/>
                <a:gd name="T94" fmla="*/ 586 w 1577"/>
                <a:gd name="T95" fmla="*/ 1712 h 1900"/>
                <a:gd name="T96" fmla="*/ 324 w 1577"/>
                <a:gd name="T97" fmla="*/ 1723 h 1900"/>
                <a:gd name="T98" fmla="*/ 266 w 1577"/>
                <a:gd name="T99" fmla="*/ 1838 h 1900"/>
                <a:gd name="T100" fmla="*/ 89 w 1577"/>
                <a:gd name="T101" fmla="*/ 1450 h 1900"/>
                <a:gd name="T102" fmla="*/ 559 w 1577"/>
                <a:gd name="T103" fmla="*/ 1461 h 1900"/>
                <a:gd name="T104" fmla="*/ 671 w 1577"/>
                <a:gd name="T105" fmla="*/ 1611 h 1900"/>
                <a:gd name="T106" fmla="*/ 910 w 1577"/>
                <a:gd name="T107" fmla="*/ 1611 h 1900"/>
                <a:gd name="T108" fmla="*/ 1022 w 1577"/>
                <a:gd name="T109" fmla="*/ 1461 h 1900"/>
                <a:gd name="T110" fmla="*/ 1492 w 1577"/>
                <a:gd name="T111" fmla="*/ 1450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7" h="1900">
                  <a:moveTo>
                    <a:pt x="1442" y="1342"/>
                  </a:moveTo>
                  <a:lnTo>
                    <a:pt x="1083" y="1223"/>
                  </a:lnTo>
                  <a:lnTo>
                    <a:pt x="1083" y="1108"/>
                  </a:lnTo>
                  <a:lnTo>
                    <a:pt x="1091" y="1108"/>
                  </a:lnTo>
                  <a:lnTo>
                    <a:pt x="1118" y="1088"/>
                  </a:lnTo>
                  <a:lnTo>
                    <a:pt x="1141" y="1065"/>
                  </a:lnTo>
                  <a:lnTo>
                    <a:pt x="1180" y="1011"/>
                  </a:lnTo>
                  <a:lnTo>
                    <a:pt x="1195" y="981"/>
                  </a:lnTo>
                  <a:lnTo>
                    <a:pt x="1207" y="946"/>
                  </a:lnTo>
                  <a:lnTo>
                    <a:pt x="1214" y="911"/>
                  </a:lnTo>
                  <a:lnTo>
                    <a:pt x="1214" y="877"/>
                  </a:lnTo>
                  <a:lnTo>
                    <a:pt x="1214" y="481"/>
                  </a:lnTo>
                  <a:lnTo>
                    <a:pt x="1257" y="442"/>
                  </a:lnTo>
                  <a:lnTo>
                    <a:pt x="1288" y="400"/>
                  </a:lnTo>
                  <a:lnTo>
                    <a:pt x="1307" y="346"/>
                  </a:lnTo>
                  <a:lnTo>
                    <a:pt x="1315" y="292"/>
                  </a:lnTo>
                  <a:lnTo>
                    <a:pt x="1311" y="246"/>
                  </a:lnTo>
                  <a:lnTo>
                    <a:pt x="1295" y="204"/>
                  </a:lnTo>
                  <a:lnTo>
                    <a:pt x="1276" y="165"/>
                  </a:lnTo>
                  <a:lnTo>
                    <a:pt x="1245" y="130"/>
                  </a:lnTo>
                  <a:lnTo>
                    <a:pt x="1214" y="104"/>
                  </a:lnTo>
                  <a:lnTo>
                    <a:pt x="1176" y="80"/>
                  </a:lnTo>
                  <a:lnTo>
                    <a:pt x="1134" y="69"/>
                  </a:lnTo>
                  <a:lnTo>
                    <a:pt x="1087" y="65"/>
                  </a:lnTo>
                  <a:lnTo>
                    <a:pt x="1041" y="69"/>
                  </a:lnTo>
                  <a:lnTo>
                    <a:pt x="995" y="84"/>
                  </a:lnTo>
                  <a:lnTo>
                    <a:pt x="941" y="38"/>
                  </a:lnTo>
                  <a:lnTo>
                    <a:pt x="906" y="23"/>
                  </a:lnTo>
                  <a:lnTo>
                    <a:pt x="875" y="11"/>
                  </a:lnTo>
                  <a:lnTo>
                    <a:pt x="875" y="11"/>
                  </a:lnTo>
                  <a:lnTo>
                    <a:pt x="860" y="7"/>
                  </a:lnTo>
                  <a:lnTo>
                    <a:pt x="860" y="7"/>
                  </a:lnTo>
                  <a:lnTo>
                    <a:pt x="848" y="4"/>
                  </a:lnTo>
                  <a:lnTo>
                    <a:pt x="844" y="4"/>
                  </a:lnTo>
                  <a:lnTo>
                    <a:pt x="833" y="4"/>
                  </a:lnTo>
                  <a:lnTo>
                    <a:pt x="833" y="0"/>
                  </a:lnTo>
                  <a:lnTo>
                    <a:pt x="817" y="0"/>
                  </a:lnTo>
                  <a:lnTo>
                    <a:pt x="817" y="0"/>
                  </a:lnTo>
                  <a:lnTo>
                    <a:pt x="806" y="0"/>
                  </a:lnTo>
                  <a:lnTo>
                    <a:pt x="802" y="0"/>
                  </a:lnTo>
                  <a:lnTo>
                    <a:pt x="790" y="0"/>
                  </a:lnTo>
                  <a:lnTo>
                    <a:pt x="775" y="0"/>
                  </a:lnTo>
                  <a:lnTo>
                    <a:pt x="775" y="0"/>
                  </a:lnTo>
                  <a:lnTo>
                    <a:pt x="763" y="0"/>
                  </a:lnTo>
                  <a:lnTo>
                    <a:pt x="760" y="0"/>
                  </a:lnTo>
                  <a:lnTo>
                    <a:pt x="748" y="0"/>
                  </a:lnTo>
                  <a:lnTo>
                    <a:pt x="744" y="4"/>
                  </a:lnTo>
                  <a:lnTo>
                    <a:pt x="733" y="4"/>
                  </a:lnTo>
                  <a:lnTo>
                    <a:pt x="733" y="4"/>
                  </a:lnTo>
                  <a:lnTo>
                    <a:pt x="717" y="7"/>
                  </a:lnTo>
                  <a:lnTo>
                    <a:pt x="717" y="7"/>
                  </a:lnTo>
                  <a:lnTo>
                    <a:pt x="682" y="19"/>
                  </a:lnTo>
                  <a:lnTo>
                    <a:pt x="648" y="34"/>
                  </a:lnTo>
                  <a:lnTo>
                    <a:pt x="613" y="57"/>
                  </a:lnTo>
                  <a:lnTo>
                    <a:pt x="582" y="84"/>
                  </a:lnTo>
                  <a:lnTo>
                    <a:pt x="540" y="69"/>
                  </a:lnTo>
                  <a:lnTo>
                    <a:pt x="494" y="65"/>
                  </a:lnTo>
                  <a:lnTo>
                    <a:pt x="447" y="69"/>
                  </a:lnTo>
                  <a:lnTo>
                    <a:pt x="405" y="80"/>
                  </a:lnTo>
                  <a:lnTo>
                    <a:pt x="366" y="104"/>
                  </a:lnTo>
                  <a:lnTo>
                    <a:pt x="332" y="130"/>
                  </a:lnTo>
                  <a:lnTo>
                    <a:pt x="305" y="165"/>
                  </a:lnTo>
                  <a:lnTo>
                    <a:pt x="285" y="204"/>
                  </a:lnTo>
                  <a:lnTo>
                    <a:pt x="270" y="246"/>
                  </a:lnTo>
                  <a:lnTo>
                    <a:pt x="266" y="292"/>
                  </a:lnTo>
                  <a:lnTo>
                    <a:pt x="274" y="346"/>
                  </a:lnTo>
                  <a:lnTo>
                    <a:pt x="293" y="400"/>
                  </a:lnTo>
                  <a:lnTo>
                    <a:pt x="324" y="442"/>
                  </a:lnTo>
                  <a:lnTo>
                    <a:pt x="363" y="481"/>
                  </a:lnTo>
                  <a:lnTo>
                    <a:pt x="363" y="877"/>
                  </a:lnTo>
                  <a:lnTo>
                    <a:pt x="366" y="911"/>
                  </a:lnTo>
                  <a:lnTo>
                    <a:pt x="374" y="946"/>
                  </a:lnTo>
                  <a:lnTo>
                    <a:pt x="382" y="981"/>
                  </a:lnTo>
                  <a:lnTo>
                    <a:pt x="397" y="1011"/>
                  </a:lnTo>
                  <a:lnTo>
                    <a:pt x="436" y="1065"/>
                  </a:lnTo>
                  <a:lnTo>
                    <a:pt x="463" y="1088"/>
                  </a:lnTo>
                  <a:lnTo>
                    <a:pt x="490" y="1108"/>
                  </a:lnTo>
                  <a:lnTo>
                    <a:pt x="497" y="1108"/>
                  </a:lnTo>
                  <a:lnTo>
                    <a:pt x="497" y="1223"/>
                  </a:lnTo>
                  <a:lnTo>
                    <a:pt x="135" y="1342"/>
                  </a:lnTo>
                  <a:lnTo>
                    <a:pt x="108" y="1354"/>
                  </a:lnTo>
                  <a:lnTo>
                    <a:pt x="81" y="1369"/>
                  </a:lnTo>
                  <a:lnTo>
                    <a:pt x="39" y="1411"/>
                  </a:lnTo>
                  <a:lnTo>
                    <a:pt x="23" y="1438"/>
                  </a:lnTo>
                  <a:lnTo>
                    <a:pt x="12" y="1465"/>
                  </a:lnTo>
                  <a:lnTo>
                    <a:pt x="4" y="1496"/>
                  </a:lnTo>
                  <a:lnTo>
                    <a:pt x="0" y="1527"/>
                  </a:lnTo>
                  <a:lnTo>
                    <a:pt x="0" y="1769"/>
                  </a:lnTo>
                  <a:lnTo>
                    <a:pt x="4" y="1796"/>
                  </a:lnTo>
                  <a:lnTo>
                    <a:pt x="12" y="1819"/>
                  </a:lnTo>
                  <a:lnTo>
                    <a:pt x="23" y="1842"/>
                  </a:lnTo>
                  <a:lnTo>
                    <a:pt x="39" y="1862"/>
                  </a:lnTo>
                  <a:lnTo>
                    <a:pt x="58" y="1877"/>
                  </a:lnTo>
                  <a:lnTo>
                    <a:pt x="81" y="1888"/>
                  </a:lnTo>
                  <a:lnTo>
                    <a:pt x="104" y="1896"/>
                  </a:lnTo>
                  <a:lnTo>
                    <a:pt x="131" y="1900"/>
                  </a:lnTo>
                  <a:lnTo>
                    <a:pt x="1446" y="1900"/>
                  </a:lnTo>
                  <a:lnTo>
                    <a:pt x="1473" y="1896"/>
                  </a:lnTo>
                  <a:lnTo>
                    <a:pt x="1500" y="1888"/>
                  </a:lnTo>
                  <a:lnTo>
                    <a:pt x="1519" y="1877"/>
                  </a:lnTo>
                  <a:lnTo>
                    <a:pt x="1538" y="1862"/>
                  </a:lnTo>
                  <a:lnTo>
                    <a:pt x="1554" y="1842"/>
                  </a:lnTo>
                  <a:lnTo>
                    <a:pt x="1565" y="1819"/>
                  </a:lnTo>
                  <a:lnTo>
                    <a:pt x="1573" y="1796"/>
                  </a:lnTo>
                  <a:lnTo>
                    <a:pt x="1577" y="1769"/>
                  </a:lnTo>
                  <a:lnTo>
                    <a:pt x="1577" y="1527"/>
                  </a:lnTo>
                  <a:lnTo>
                    <a:pt x="1573" y="1496"/>
                  </a:lnTo>
                  <a:lnTo>
                    <a:pt x="1569" y="1465"/>
                  </a:lnTo>
                  <a:lnTo>
                    <a:pt x="1558" y="1438"/>
                  </a:lnTo>
                  <a:lnTo>
                    <a:pt x="1542" y="1411"/>
                  </a:lnTo>
                  <a:lnTo>
                    <a:pt x="1500" y="1369"/>
                  </a:lnTo>
                  <a:lnTo>
                    <a:pt x="1473" y="1354"/>
                  </a:lnTo>
                  <a:lnTo>
                    <a:pt x="1442" y="1342"/>
                  </a:lnTo>
                  <a:lnTo>
                    <a:pt x="1442" y="1342"/>
                  </a:lnTo>
                  <a:close/>
                  <a:moveTo>
                    <a:pt x="1153" y="554"/>
                  </a:moveTo>
                  <a:lnTo>
                    <a:pt x="1153" y="588"/>
                  </a:lnTo>
                  <a:lnTo>
                    <a:pt x="424" y="588"/>
                  </a:lnTo>
                  <a:lnTo>
                    <a:pt x="424" y="488"/>
                  </a:lnTo>
                  <a:lnTo>
                    <a:pt x="1153" y="488"/>
                  </a:lnTo>
                  <a:lnTo>
                    <a:pt x="1153" y="554"/>
                  </a:lnTo>
                  <a:close/>
                  <a:moveTo>
                    <a:pt x="393" y="427"/>
                  </a:moveTo>
                  <a:lnTo>
                    <a:pt x="366" y="400"/>
                  </a:lnTo>
                  <a:lnTo>
                    <a:pt x="343" y="365"/>
                  </a:lnTo>
                  <a:lnTo>
                    <a:pt x="332" y="330"/>
                  </a:lnTo>
                  <a:lnTo>
                    <a:pt x="328" y="292"/>
                  </a:lnTo>
                  <a:lnTo>
                    <a:pt x="332" y="257"/>
                  </a:lnTo>
                  <a:lnTo>
                    <a:pt x="339" y="227"/>
                  </a:lnTo>
                  <a:lnTo>
                    <a:pt x="355" y="200"/>
                  </a:lnTo>
                  <a:lnTo>
                    <a:pt x="378" y="173"/>
                  </a:lnTo>
                  <a:lnTo>
                    <a:pt x="401" y="154"/>
                  </a:lnTo>
                  <a:lnTo>
                    <a:pt x="428" y="138"/>
                  </a:lnTo>
                  <a:lnTo>
                    <a:pt x="459" y="130"/>
                  </a:lnTo>
                  <a:lnTo>
                    <a:pt x="494" y="127"/>
                  </a:lnTo>
                  <a:lnTo>
                    <a:pt x="517" y="127"/>
                  </a:lnTo>
                  <a:lnTo>
                    <a:pt x="544" y="134"/>
                  </a:lnTo>
                  <a:lnTo>
                    <a:pt x="532" y="150"/>
                  </a:lnTo>
                  <a:lnTo>
                    <a:pt x="528" y="161"/>
                  </a:lnTo>
                  <a:lnTo>
                    <a:pt x="528" y="173"/>
                  </a:lnTo>
                  <a:lnTo>
                    <a:pt x="536" y="184"/>
                  </a:lnTo>
                  <a:lnTo>
                    <a:pt x="544" y="192"/>
                  </a:lnTo>
                  <a:lnTo>
                    <a:pt x="559" y="196"/>
                  </a:lnTo>
                  <a:lnTo>
                    <a:pt x="575" y="192"/>
                  </a:lnTo>
                  <a:lnTo>
                    <a:pt x="586" y="180"/>
                  </a:lnTo>
                  <a:lnTo>
                    <a:pt x="613" y="142"/>
                  </a:lnTo>
                  <a:lnTo>
                    <a:pt x="613" y="142"/>
                  </a:lnTo>
                  <a:lnTo>
                    <a:pt x="640" y="115"/>
                  </a:lnTo>
                  <a:lnTo>
                    <a:pt x="671" y="92"/>
                  </a:lnTo>
                  <a:lnTo>
                    <a:pt x="706" y="77"/>
                  </a:lnTo>
                  <a:lnTo>
                    <a:pt x="740" y="65"/>
                  </a:lnTo>
                  <a:lnTo>
                    <a:pt x="740" y="65"/>
                  </a:lnTo>
                  <a:lnTo>
                    <a:pt x="752" y="61"/>
                  </a:lnTo>
                  <a:lnTo>
                    <a:pt x="752" y="61"/>
                  </a:lnTo>
                  <a:lnTo>
                    <a:pt x="763" y="61"/>
                  </a:lnTo>
                  <a:lnTo>
                    <a:pt x="763" y="61"/>
                  </a:lnTo>
                  <a:lnTo>
                    <a:pt x="775" y="61"/>
                  </a:lnTo>
                  <a:lnTo>
                    <a:pt x="779" y="61"/>
                  </a:lnTo>
                  <a:lnTo>
                    <a:pt x="790" y="61"/>
                  </a:lnTo>
                  <a:lnTo>
                    <a:pt x="802" y="61"/>
                  </a:lnTo>
                  <a:lnTo>
                    <a:pt x="802" y="61"/>
                  </a:lnTo>
                  <a:lnTo>
                    <a:pt x="814" y="61"/>
                  </a:lnTo>
                  <a:lnTo>
                    <a:pt x="817" y="61"/>
                  </a:lnTo>
                  <a:lnTo>
                    <a:pt x="825" y="61"/>
                  </a:lnTo>
                  <a:lnTo>
                    <a:pt x="829" y="61"/>
                  </a:lnTo>
                  <a:lnTo>
                    <a:pt x="841" y="65"/>
                  </a:lnTo>
                  <a:lnTo>
                    <a:pt x="841" y="65"/>
                  </a:lnTo>
                  <a:lnTo>
                    <a:pt x="875" y="77"/>
                  </a:lnTo>
                  <a:lnTo>
                    <a:pt x="910" y="92"/>
                  </a:lnTo>
                  <a:lnTo>
                    <a:pt x="937" y="115"/>
                  </a:lnTo>
                  <a:lnTo>
                    <a:pt x="964" y="142"/>
                  </a:lnTo>
                  <a:lnTo>
                    <a:pt x="968" y="142"/>
                  </a:lnTo>
                  <a:lnTo>
                    <a:pt x="995" y="180"/>
                  </a:lnTo>
                  <a:lnTo>
                    <a:pt x="1002" y="188"/>
                  </a:lnTo>
                  <a:lnTo>
                    <a:pt x="1010" y="196"/>
                  </a:lnTo>
                  <a:lnTo>
                    <a:pt x="1022" y="196"/>
                  </a:lnTo>
                  <a:lnTo>
                    <a:pt x="1033" y="192"/>
                  </a:lnTo>
                  <a:lnTo>
                    <a:pt x="1045" y="184"/>
                  </a:lnTo>
                  <a:lnTo>
                    <a:pt x="1049" y="173"/>
                  </a:lnTo>
                  <a:lnTo>
                    <a:pt x="1053" y="161"/>
                  </a:lnTo>
                  <a:lnTo>
                    <a:pt x="1049" y="150"/>
                  </a:lnTo>
                  <a:lnTo>
                    <a:pt x="1037" y="134"/>
                  </a:lnTo>
                  <a:lnTo>
                    <a:pt x="1060" y="127"/>
                  </a:lnTo>
                  <a:lnTo>
                    <a:pt x="1087" y="127"/>
                  </a:lnTo>
                  <a:lnTo>
                    <a:pt x="1118" y="130"/>
                  </a:lnTo>
                  <a:lnTo>
                    <a:pt x="1149" y="138"/>
                  </a:lnTo>
                  <a:lnTo>
                    <a:pt x="1180" y="154"/>
                  </a:lnTo>
                  <a:lnTo>
                    <a:pt x="1203" y="173"/>
                  </a:lnTo>
                  <a:lnTo>
                    <a:pt x="1222" y="200"/>
                  </a:lnTo>
                  <a:lnTo>
                    <a:pt x="1238" y="227"/>
                  </a:lnTo>
                  <a:lnTo>
                    <a:pt x="1249" y="257"/>
                  </a:lnTo>
                  <a:lnTo>
                    <a:pt x="1253" y="292"/>
                  </a:lnTo>
                  <a:lnTo>
                    <a:pt x="1249" y="330"/>
                  </a:lnTo>
                  <a:lnTo>
                    <a:pt x="1234" y="365"/>
                  </a:lnTo>
                  <a:lnTo>
                    <a:pt x="1214" y="400"/>
                  </a:lnTo>
                  <a:lnTo>
                    <a:pt x="1184" y="427"/>
                  </a:lnTo>
                  <a:lnTo>
                    <a:pt x="1184" y="427"/>
                  </a:lnTo>
                  <a:lnTo>
                    <a:pt x="393" y="427"/>
                  </a:lnTo>
                  <a:lnTo>
                    <a:pt x="393" y="427"/>
                  </a:lnTo>
                  <a:lnTo>
                    <a:pt x="393" y="427"/>
                  </a:lnTo>
                  <a:close/>
                  <a:moveTo>
                    <a:pt x="424" y="877"/>
                  </a:moveTo>
                  <a:lnTo>
                    <a:pt x="424" y="650"/>
                  </a:lnTo>
                  <a:lnTo>
                    <a:pt x="1153" y="650"/>
                  </a:lnTo>
                  <a:lnTo>
                    <a:pt x="1153" y="877"/>
                  </a:lnTo>
                  <a:lnTo>
                    <a:pt x="1145" y="931"/>
                  </a:lnTo>
                  <a:lnTo>
                    <a:pt x="1130" y="981"/>
                  </a:lnTo>
                  <a:lnTo>
                    <a:pt x="1099" y="1023"/>
                  </a:lnTo>
                  <a:lnTo>
                    <a:pt x="1056" y="1054"/>
                  </a:lnTo>
                  <a:lnTo>
                    <a:pt x="887" y="1154"/>
                  </a:lnTo>
                  <a:lnTo>
                    <a:pt x="841" y="1173"/>
                  </a:lnTo>
                  <a:lnTo>
                    <a:pt x="790" y="1181"/>
                  </a:lnTo>
                  <a:lnTo>
                    <a:pt x="740" y="1173"/>
                  </a:lnTo>
                  <a:lnTo>
                    <a:pt x="690" y="1154"/>
                  </a:lnTo>
                  <a:lnTo>
                    <a:pt x="521" y="1054"/>
                  </a:lnTo>
                  <a:lnTo>
                    <a:pt x="482" y="1023"/>
                  </a:lnTo>
                  <a:lnTo>
                    <a:pt x="451" y="981"/>
                  </a:lnTo>
                  <a:lnTo>
                    <a:pt x="432" y="931"/>
                  </a:lnTo>
                  <a:lnTo>
                    <a:pt x="424" y="877"/>
                  </a:lnTo>
                  <a:lnTo>
                    <a:pt x="424" y="877"/>
                  </a:lnTo>
                  <a:close/>
                  <a:moveTo>
                    <a:pt x="644" y="1450"/>
                  </a:moveTo>
                  <a:lnTo>
                    <a:pt x="667" y="1431"/>
                  </a:lnTo>
                  <a:lnTo>
                    <a:pt x="698" y="1411"/>
                  </a:lnTo>
                  <a:lnTo>
                    <a:pt x="729" y="1404"/>
                  </a:lnTo>
                  <a:lnTo>
                    <a:pt x="760" y="1396"/>
                  </a:lnTo>
                  <a:lnTo>
                    <a:pt x="756" y="1427"/>
                  </a:lnTo>
                  <a:lnTo>
                    <a:pt x="744" y="1458"/>
                  </a:lnTo>
                  <a:lnTo>
                    <a:pt x="729" y="1488"/>
                  </a:lnTo>
                  <a:lnTo>
                    <a:pt x="706" y="1515"/>
                  </a:lnTo>
                  <a:lnTo>
                    <a:pt x="679" y="1535"/>
                  </a:lnTo>
                  <a:lnTo>
                    <a:pt x="648" y="1554"/>
                  </a:lnTo>
                  <a:lnTo>
                    <a:pt x="621" y="1565"/>
                  </a:lnTo>
                  <a:lnTo>
                    <a:pt x="590" y="1569"/>
                  </a:lnTo>
                  <a:lnTo>
                    <a:pt x="594" y="1538"/>
                  </a:lnTo>
                  <a:lnTo>
                    <a:pt x="602" y="1508"/>
                  </a:lnTo>
                  <a:lnTo>
                    <a:pt x="621" y="1477"/>
                  </a:lnTo>
                  <a:lnTo>
                    <a:pt x="644" y="1450"/>
                  </a:lnTo>
                  <a:lnTo>
                    <a:pt x="644" y="1450"/>
                  </a:lnTo>
                  <a:close/>
                  <a:moveTo>
                    <a:pt x="559" y="1261"/>
                  </a:moveTo>
                  <a:lnTo>
                    <a:pt x="586" y="1285"/>
                  </a:lnTo>
                  <a:lnTo>
                    <a:pt x="617" y="1304"/>
                  </a:lnTo>
                  <a:lnTo>
                    <a:pt x="655" y="1319"/>
                  </a:lnTo>
                  <a:lnTo>
                    <a:pt x="694" y="1331"/>
                  </a:lnTo>
                  <a:lnTo>
                    <a:pt x="740" y="1338"/>
                  </a:lnTo>
                  <a:lnTo>
                    <a:pt x="686" y="1350"/>
                  </a:lnTo>
                  <a:lnTo>
                    <a:pt x="636" y="1377"/>
                  </a:lnTo>
                  <a:lnTo>
                    <a:pt x="609" y="1358"/>
                  </a:lnTo>
                  <a:lnTo>
                    <a:pt x="586" y="1335"/>
                  </a:lnTo>
                  <a:lnTo>
                    <a:pt x="567" y="1304"/>
                  </a:lnTo>
                  <a:lnTo>
                    <a:pt x="559" y="1261"/>
                  </a:lnTo>
                  <a:lnTo>
                    <a:pt x="559" y="1261"/>
                  </a:lnTo>
                  <a:close/>
                  <a:moveTo>
                    <a:pt x="563" y="1146"/>
                  </a:moveTo>
                  <a:lnTo>
                    <a:pt x="659" y="1208"/>
                  </a:lnTo>
                  <a:lnTo>
                    <a:pt x="690" y="1223"/>
                  </a:lnTo>
                  <a:lnTo>
                    <a:pt x="721" y="1234"/>
                  </a:lnTo>
                  <a:lnTo>
                    <a:pt x="756" y="1238"/>
                  </a:lnTo>
                  <a:lnTo>
                    <a:pt x="790" y="1242"/>
                  </a:lnTo>
                  <a:lnTo>
                    <a:pt x="825" y="1238"/>
                  </a:lnTo>
                  <a:lnTo>
                    <a:pt x="856" y="1234"/>
                  </a:lnTo>
                  <a:lnTo>
                    <a:pt x="891" y="1223"/>
                  </a:lnTo>
                  <a:lnTo>
                    <a:pt x="918" y="1208"/>
                  </a:lnTo>
                  <a:lnTo>
                    <a:pt x="1018" y="1146"/>
                  </a:lnTo>
                  <a:lnTo>
                    <a:pt x="1006" y="1181"/>
                  </a:lnTo>
                  <a:lnTo>
                    <a:pt x="987" y="1208"/>
                  </a:lnTo>
                  <a:lnTo>
                    <a:pt x="960" y="1231"/>
                  </a:lnTo>
                  <a:lnTo>
                    <a:pt x="933" y="1250"/>
                  </a:lnTo>
                  <a:lnTo>
                    <a:pt x="898" y="1261"/>
                  </a:lnTo>
                  <a:lnTo>
                    <a:pt x="864" y="1273"/>
                  </a:lnTo>
                  <a:lnTo>
                    <a:pt x="825" y="1277"/>
                  </a:lnTo>
                  <a:lnTo>
                    <a:pt x="790" y="1277"/>
                  </a:lnTo>
                  <a:lnTo>
                    <a:pt x="752" y="1277"/>
                  </a:lnTo>
                  <a:lnTo>
                    <a:pt x="717" y="1273"/>
                  </a:lnTo>
                  <a:lnTo>
                    <a:pt x="682" y="1261"/>
                  </a:lnTo>
                  <a:lnTo>
                    <a:pt x="648" y="1250"/>
                  </a:lnTo>
                  <a:lnTo>
                    <a:pt x="617" y="1231"/>
                  </a:lnTo>
                  <a:lnTo>
                    <a:pt x="594" y="1208"/>
                  </a:lnTo>
                  <a:lnTo>
                    <a:pt x="575" y="1181"/>
                  </a:lnTo>
                  <a:lnTo>
                    <a:pt x="563" y="1146"/>
                  </a:lnTo>
                  <a:lnTo>
                    <a:pt x="563" y="1146"/>
                  </a:lnTo>
                  <a:close/>
                  <a:moveTo>
                    <a:pt x="945" y="1377"/>
                  </a:moveTo>
                  <a:lnTo>
                    <a:pt x="895" y="1350"/>
                  </a:lnTo>
                  <a:lnTo>
                    <a:pt x="841" y="1338"/>
                  </a:lnTo>
                  <a:lnTo>
                    <a:pt x="883" y="1331"/>
                  </a:lnTo>
                  <a:lnTo>
                    <a:pt x="925" y="1319"/>
                  </a:lnTo>
                  <a:lnTo>
                    <a:pt x="960" y="1304"/>
                  </a:lnTo>
                  <a:lnTo>
                    <a:pt x="995" y="1285"/>
                  </a:lnTo>
                  <a:lnTo>
                    <a:pt x="1022" y="1261"/>
                  </a:lnTo>
                  <a:lnTo>
                    <a:pt x="1010" y="1304"/>
                  </a:lnTo>
                  <a:lnTo>
                    <a:pt x="995" y="1335"/>
                  </a:lnTo>
                  <a:lnTo>
                    <a:pt x="968" y="1358"/>
                  </a:lnTo>
                  <a:lnTo>
                    <a:pt x="945" y="1377"/>
                  </a:lnTo>
                  <a:lnTo>
                    <a:pt x="945" y="1377"/>
                  </a:lnTo>
                  <a:close/>
                  <a:moveTo>
                    <a:pt x="991" y="1569"/>
                  </a:moveTo>
                  <a:lnTo>
                    <a:pt x="960" y="1565"/>
                  </a:lnTo>
                  <a:lnTo>
                    <a:pt x="929" y="1554"/>
                  </a:lnTo>
                  <a:lnTo>
                    <a:pt x="902" y="1535"/>
                  </a:lnTo>
                  <a:lnTo>
                    <a:pt x="875" y="1515"/>
                  </a:lnTo>
                  <a:lnTo>
                    <a:pt x="852" y="1488"/>
                  </a:lnTo>
                  <a:lnTo>
                    <a:pt x="837" y="1458"/>
                  </a:lnTo>
                  <a:lnTo>
                    <a:pt x="825" y="1427"/>
                  </a:lnTo>
                  <a:lnTo>
                    <a:pt x="821" y="1396"/>
                  </a:lnTo>
                  <a:lnTo>
                    <a:pt x="852" y="1404"/>
                  </a:lnTo>
                  <a:lnTo>
                    <a:pt x="883" y="1411"/>
                  </a:lnTo>
                  <a:lnTo>
                    <a:pt x="910" y="1431"/>
                  </a:lnTo>
                  <a:lnTo>
                    <a:pt x="937" y="1450"/>
                  </a:lnTo>
                  <a:lnTo>
                    <a:pt x="960" y="1477"/>
                  </a:lnTo>
                  <a:lnTo>
                    <a:pt x="975" y="1508"/>
                  </a:lnTo>
                  <a:lnTo>
                    <a:pt x="987" y="1538"/>
                  </a:lnTo>
                  <a:lnTo>
                    <a:pt x="991" y="1569"/>
                  </a:lnTo>
                  <a:lnTo>
                    <a:pt x="991" y="1569"/>
                  </a:lnTo>
                  <a:close/>
                  <a:moveTo>
                    <a:pt x="625" y="1838"/>
                  </a:moveTo>
                  <a:lnTo>
                    <a:pt x="613" y="1835"/>
                  </a:lnTo>
                  <a:lnTo>
                    <a:pt x="602" y="1827"/>
                  </a:lnTo>
                  <a:lnTo>
                    <a:pt x="594" y="1815"/>
                  </a:lnTo>
                  <a:lnTo>
                    <a:pt x="590" y="1800"/>
                  </a:lnTo>
                  <a:lnTo>
                    <a:pt x="594" y="1788"/>
                  </a:lnTo>
                  <a:lnTo>
                    <a:pt x="602" y="1777"/>
                  </a:lnTo>
                  <a:lnTo>
                    <a:pt x="613" y="1769"/>
                  </a:lnTo>
                  <a:lnTo>
                    <a:pt x="625" y="1765"/>
                  </a:lnTo>
                  <a:lnTo>
                    <a:pt x="640" y="1769"/>
                  </a:lnTo>
                  <a:lnTo>
                    <a:pt x="652" y="1777"/>
                  </a:lnTo>
                  <a:lnTo>
                    <a:pt x="659" y="1788"/>
                  </a:lnTo>
                  <a:lnTo>
                    <a:pt x="659" y="1800"/>
                  </a:lnTo>
                  <a:lnTo>
                    <a:pt x="659" y="1815"/>
                  </a:lnTo>
                  <a:lnTo>
                    <a:pt x="652" y="1827"/>
                  </a:lnTo>
                  <a:lnTo>
                    <a:pt x="640" y="1835"/>
                  </a:lnTo>
                  <a:lnTo>
                    <a:pt x="625" y="1838"/>
                  </a:lnTo>
                  <a:lnTo>
                    <a:pt x="625" y="1838"/>
                  </a:lnTo>
                  <a:close/>
                  <a:moveTo>
                    <a:pt x="952" y="1838"/>
                  </a:moveTo>
                  <a:lnTo>
                    <a:pt x="941" y="1835"/>
                  </a:lnTo>
                  <a:lnTo>
                    <a:pt x="929" y="1827"/>
                  </a:lnTo>
                  <a:lnTo>
                    <a:pt x="921" y="1815"/>
                  </a:lnTo>
                  <a:lnTo>
                    <a:pt x="918" y="1800"/>
                  </a:lnTo>
                  <a:lnTo>
                    <a:pt x="921" y="1788"/>
                  </a:lnTo>
                  <a:lnTo>
                    <a:pt x="929" y="1777"/>
                  </a:lnTo>
                  <a:lnTo>
                    <a:pt x="941" y="1769"/>
                  </a:lnTo>
                  <a:lnTo>
                    <a:pt x="952" y="1765"/>
                  </a:lnTo>
                  <a:lnTo>
                    <a:pt x="968" y="1769"/>
                  </a:lnTo>
                  <a:lnTo>
                    <a:pt x="979" y="1777"/>
                  </a:lnTo>
                  <a:lnTo>
                    <a:pt x="987" y="1788"/>
                  </a:lnTo>
                  <a:lnTo>
                    <a:pt x="991" y="1800"/>
                  </a:lnTo>
                  <a:lnTo>
                    <a:pt x="987" y="1815"/>
                  </a:lnTo>
                  <a:lnTo>
                    <a:pt x="979" y="1827"/>
                  </a:lnTo>
                  <a:lnTo>
                    <a:pt x="968" y="1835"/>
                  </a:lnTo>
                  <a:lnTo>
                    <a:pt x="952" y="1838"/>
                  </a:lnTo>
                  <a:lnTo>
                    <a:pt x="952" y="1838"/>
                  </a:lnTo>
                  <a:close/>
                  <a:moveTo>
                    <a:pt x="1515" y="1769"/>
                  </a:moveTo>
                  <a:lnTo>
                    <a:pt x="1511" y="1796"/>
                  </a:lnTo>
                  <a:lnTo>
                    <a:pt x="1496" y="1815"/>
                  </a:lnTo>
                  <a:lnTo>
                    <a:pt x="1473" y="1831"/>
                  </a:lnTo>
                  <a:lnTo>
                    <a:pt x="1446" y="1838"/>
                  </a:lnTo>
                  <a:lnTo>
                    <a:pt x="1315" y="1838"/>
                  </a:lnTo>
                  <a:lnTo>
                    <a:pt x="1315" y="1735"/>
                  </a:lnTo>
                  <a:lnTo>
                    <a:pt x="1311" y="1723"/>
                  </a:lnTo>
                  <a:lnTo>
                    <a:pt x="1303" y="1715"/>
                  </a:lnTo>
                  <a:lnTo>
                    <a:pt x="1295" y="1708"/>
                  </a:lnTo>
                  <a:lnTo>
                    <a:pt x="1284" y="1704"/>
                  </a:lnTo>
                  <a:lnTo>
                    <a:pt x="1272" y="1708"/>
                  </a:lnTo>
                  <a:lnTo>
                    <a:pt x="1261" y="1715"/>
                  </a:lnTo>
                  <a:lnTo>
                    <a:pt x="1253" y="1723"/>
                  </a:lnTo>
                  <a:lnTo>
                    <a:pt x="1253" y="1735"/>
                  </a:lnTo>
                  <a:lnTo>
                    <a:pt x="1253" y="1838"/>
                  </a:lnTo>
                  <a:lnTo>
                    <a:pt x="1045" y="1838"/>
                  </a:lnTo>
                  <a:lnTo>
                    <a:pt x="1053" y="1800"/>
                  </a:lnTo>
                  <a:lnTo>
                    <a:pt x="1049" y="1781"/>
                  </a:lnTo>
                  <a:lnTo>
                    <a:pt x="1045" y="1765"/>
                  </a:lnTo>
                  <a:lnTo>
                    <a:pt x="1022" y="1735"/>
                  </a:lnTo>
                  <a:lnTo>
                    <a:pt x="991" y="1712"/>
                  </a:lnTo>
                  <a:lnTo>
                    <a:pt x="975" y="1708"/>
                  </a:lnTo>
                  <a:lnTo>
                    <a:pt x="952" y="1704"/>
                  </a:lnTo>
                  <a:lnTo>
                    <a:pt x="933" y="1708"/>
                  </a:lnTo>
                  <a:lnTo>
                    <a:pt x="918" y="1712"/>
                  </a:lnTo>
                  <a:lnTo>
                    <a:pt x="887" y="1735"/>
                  </a:lnTo>
                  <a:lnTo>
                    <a:pt x="864" y="1765"/>
                  </a:lnTo>
                  <a:lnTo>
                    <a:pt x="860" y="1781"/>
                  </a:lnTo>
                  <a:lnTo>
                    <a:pt x="856" y="1800"/>
                  </a:lnTo>
                  <a:lnTo>
                    <a:pt x="864" y="1838"/>
                  </a:lnTo>
                  <a:lnTo>
                    <a:pt x="717" y="1838"/>
                  </a:lnTo>
                  <a:lnTo>
                    <a:pt x="721" y="1800"/>
                  </a:lnTo>
                  <a:lnTo>
                    <a:pt x="721" y="1781"/>
                  </a:lnTo>
                  <a:lnTo>
                    <a:pt x="713" y="1765"/>
                  </a:lnTo>
                  <a:lnTo>
                    <a:pt x="694" y="1735"/>
                  </a:lnTo>
                  <a:lnTo>
                    <a:pt x="663" y="1712"/>
                  </a:lnTo>
                  <a:lnTo>
                    <a:pt x="644" y="1708"/>
                  </a:lnTo>
                  <a:lnTo>
                    <a:pt x="625" y="1704"/>
                  </a:lnTo>
                  <a:lnTo>
                    <a:pt x="605" y="1708"/>
                  </a:lnTo>
                  <a:lnTo>
                    <a:pt x="586" y="1712"/>
                  </a:lnTo>
                  <a:lnTo>
                    <a:pt x="555" y="1735"/>
                  </a:lnTo>
                  <a:lnTo>
                    <a:pt x="536" y="1765"/>
                  </a:lnTo>
                  <a:lnTo>
                    <a:pt x="532" y="1781"/>
                  </a:lnTo>
                  <a:lnTo>
                    <a:pt x="528" y="1800"/>
                  </a:lnTo>
                  <a:lnTo>
                    <a:pt x="536" y="1838"/>
                  </a:lnTo>
                  <a:lnTo>
                    <a:pt x="328" y="1838"/>
                  </a:lnTo>
                  <a:lnTo>
                    <a:pt x="328" y="1735"/>
                  </a:lnTo>
                  <a:lnTo>
                    <a:pt x="324" y="1723"/>
                  </a:lnTo>
                  <a:lnTo>
                    <a:pt x="316" y="1715"/>
                  </a:lnTo>
                  <a:lnTo>
                    <a:pt x="309" y="1708"/>
                  </a:lnTo>
                  <a:lnTo>
                    <a:pt x="297" y="1704"/>
                  </a:lnTo>
                  <a:lnTo>
                    <a:pt x="285" y="1708"/>
                  </a:lnTo>
                  <a:lnTo>
                    <a:pt x="274" y="1715"/>
                  </a:lnTo>
                  <a:lnTo>
                    <a:pt x="266" y="1723"/>
                  </a:lnTo>
                  <a:lnTo>
                    <a:pt x="266" y="1735"/>
                  </a:lnTo>
                  <a:lnTo>
                    <a:pt x="266" y="1838"/>
                  </a:lnTo>
                  <a:lnTo>
                    <a:pt x="131" y="1838"/>
                  </a:lnTo>
                  <a:lnTo>
                    <a:pt x="104" y="1831"/>
                  </a:lnTo>
                  <a:lnTo>
                    <a:pt x="85" y="1815"/>
                  </a:lnTo>
                  <a:lnTo>
                    <a:pt x="70" y="1796"/>
                  </a:lnTo>
                  <a:lnTo>
                    <a:pt x="66" y="1769"/>
                  </a:lnTo>
                  <a:lnTo>
                    <a:pt x="66" y="1527"/>
                  </a:lnTo>
                  <a:lnTo>
                    <a:pt x="70" y="1485"/>
                  </a:lnTo>
                  <a:lnTo>
                    <a:pt x="89" y="1450"/>
                  </a:lnTo>
                  <a:lnTo>
                    <a:pt x="120" y="1419"/>
                  </a:lnTo>
                  <a:lnTo>
                    <a:pt x="154" y="1400"/>
                  </a:lnTo>
                  <a:lnTo>
                    <a:pt x="501" y="1285"/>
                  </a:lnTo>
                  <a:lnTo>
                    <a:pt x="509" y="1327"/>
                  </a:lnTo>
                  <a:lnTo>
                    <a:pt x="528" y="1361"/>
                  </a:lnTo>
                  <a:lnTo>
                    <a:pt x="555" y="1392"/>
                  </a:lnTo>
                  <a:lnTo>
                    <a:pt x="586" y="1419"/>
                  </a:lnTo>
                  <a:lnTo>
                    <a:pt x="559" y="1461"/>
                  </a:lnTo>
                  <a:lnTo>
                    <a:pt x="536" y="1508"/>
                  </a:lnTo>
                  <a:lnTo>
                    <a:pt x="528" y="1554"/>
                  </a:lnTo>
                  <a:lnTo>
                    <a:pt x="528" y="1600"/>
                  </a:lnTo>
                  <a:lnTo>
                    <a:pt x="540" y="1619"/>
                  </a:lnTo>
                  <a:lnTo>
                    <a:pt x="555" y="1627"/>
                  </a:lnTo>
                  <a:lnTo>
                    <a:pt x="586" y="1631"/>
                  </a:lnTo>
                  <a:lnTo>
                    <a:pt x="629" y="1623"/>
                  </a:lnTo>
                  <a:lnTo>
                    <a:pt x="671" y="1611"/>
                  </a:lnTo>
                  <a:lnTo>
                    <a:pt x="713" y="1588"/>
                  </a:lnTo>
                  <a:lnTo>
                    <a:pt x="748" y="1558"/>
                  </a:lnTo>
                  <a:lnTo>
                    <a:pt x="771" y="1531"/>
                  </a:lnTo>
                  <a:lnTo>
                    <a:pt x="790" y="1504"/>
                  </a:lnTo>
                  <a:lnTo>
                    <a:pt x="810" y="1531"/>
                  </a:lnTo>
                  <a:lnTo>
                    <a:pt x="833" y="1558"/>
                  </a:lnTo>
                  <a:lnTo>
                    <a:pt x="868" y="1588"/>
                  </a:lnTo>
                  <a:lnTo>
                    <a:pt x="910" y="1611"/>
                  </a:lnTo>
                  <a:lnTo>
                    <a:pt x="952" y="1623"/>
                  </a:lnTo>
                  <a:lnTo>
                    <a:pt x="995" y="1631"/>
                  </a:lnTo>
                  <a:lnTo>
                    <a:pt x="1026" y="1627"/>
                  </a:lnTo>
                  <a:lnTo>
                    <a:pt x="1041" y="1619"/>
                  </a:lnTo>
                  <a:lnTo>
                    <a:pt x="1049" y="1600"/>
                  </a:lnTo>
                  <a:lnTo>
                    <a:pt x="1053" y="1554"/>
                  </a:lnTo>
                  <a:lnTo>
                    <a:pt x="1041" y="1508"/>
                  </a:lnTo>
                  <a:lnTo>
                    <a:pt x="1022" y="1461"/>
                  </a:lnTo>
                  <a:lnTo>
                    <a:pt x="991" y="1419"/>
                  </a:lnTo>
                  <a:lnTo>
                    <a:pt x="1026" y="1392"/>
                  </a:lnTo>
                  <a:lnTo>
                    <a:pt x="1049" y="1361"/>
                  </a:lnTo>
                  <a:lnTo>
                    <a:pt x="1068" y="1327"/>
                  </a:lnTo>
                  <a:lnTo>
                    <a:pt x="1080" y="1285"/>
                  </a:lnTo>
                  <a:lnTo>
                    <a:pt x="1423" y="1400"/>
                  </a:lnTo>
                  <a:lnTo>
                    <a:pt x="1461" y="1419"/>
                  </a:lnTo>
                  <a:lnTo>
                    <a:pt x="1492" y="1450"/>
                  </a:lnTo>
                  <a:lnTo>
                    <a:pt x="1507" y="1485"/>
                  </a:lnTo>
                  <a:lnTo>
                    <a:pt x="1515" y="1527"/>
                  </a:lnTo>
                  <a:lnTo>
                    <a:pt x="1515" y="17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9592166-B00A-4623-975C-64D819983EF0}"/>
              </a:ext>
            </a:extLst>
          </p:cNvPr>
          <p:cNvGrpSpPr/>
          <p:nvPr/>
        </p:nvGrpSpPr>
        <p:grpSpPr>
          <a:xfrm>
            <a:off x="5889527" y="3452840"/>
            <a:ext cx="360000" cy="504000"/>
            <a:chOff x="557213" y="3224213"/>
            <a:chExt cx="2087562" cy="3016250"/>
          </a:xfrm>
          <a:solidFill>
            <a:schemeClr val="bg1"/>
          </a:solidFill>
        </p:grpSpPr>
        <p:sp>
          <p:nvSpPr>
            <p:cNvPr id="100" name="Freeform 175">
              <a:extLst>
                <a:ext uri="{FF2B5EF4-FFF2-40B4-BE49-F238E27FC236}">
                  <a16:creationId xmlns:a16="http://schemas.microsoft.com/office/drawing/2014/main" id="{ADEF667F-8A23-4F9E-9EFE-EBFEF802D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3" y="3224213"/>
              <a:ext cx="2087562" cy="3016250"/>
            </a:xfrm>
            <a:custGeom>
              <a:avLst/>
              <a:gdLst>
                <a:gd name="T0" fmla="*/ 810 w 1315"/>
                <a:gd name="T1" fmla="*/ 104 h 1900"/>
                <a:gd name="T2" fmla="*/ 763 w 1315"/>
                <a:gd name="T3" fmla="*/ 34 h 1900"/>
                <a:gd name="T4" fmla="*/ 686 w 1315"/>
                <a:gd name="T5" fmla="*/ 0 h 1900"/>
                <a:gd name="T6" fmla="*/ 602 w 1315"/>
                <a:gd name="T7" fmla="*/ 7 h 1900"/>
                <a:gd name="T8" fmla="*/ 536 w 1315"/>
                <a:gd name="T9" fmla="*/ 57 h 1900"/>
                <a:gd name="T10" fmla="*/ 497 w 1315"/>
                <a:gd name="T11" fmla="*/ 130 h 1900"/>
                <a:gd name="T12" fmla="*/ 100 w 1315"/>
                <a:gd name="T13" fmla="*/ 142 h 1900"/>
                <a:gd name="T14" fmla="*/ 31 w 1315"/>
                <a:gd name="T15" fmla="*/ 200 h 1900"/>
                <a:gd name="T16" fmla="*/ 0 w 1315"/>
                <a:gd name="T17" fmla="*/ 292 h 1900"/>
                <a:gd name="T18" fmla="*/ 16 w 1315"/>
                <a:gd name="T19" fmla="*/ 1800 h 1900"/>
                <a:gd name="T20" fmla="*/ 73 w 1315"/>
                <a:gd name="T21" fmla="*/ 1869 h 1900"/>
                <a:gd name="T22" fmla="*/ 166 w 1315"/>
                <a:gd name="T23" fmla="*/ 1900 h 1900"/>
                <a:gd name="T24" fmla="*/ 1214 w 1315"/>
                <a:gd name="T25" fmla="*/ 1885 h 1900"/>
                <a:gd name="T26" fmla="*/ 1288 w 1315"/>
                <a:gd name="T27" fmla="*/ 1827 h 1900"/>
                <a:gd name="T28" fmla="*/ 1315 w 1315"/>
                <a:gd name="T29" fmla="*/ 1735 h 1900"/>
                <a:gd name="T30" fmla="*/ 1303 w 1315"/>
                <a:gd name="T31" fmla="*/ 230 h 1900"/>
                <a:gd name="T32" fmla="*/ 1241 w 1315"/>
                <a:gd name="T33" fmla="*/ 157 h 1900"/>
                <a:gd name="T34" fmla="*/ 1153 w 1315"/>
                <a:gd name="T35" fmla="*/ 130 h 1900"/>
                <a:gd name="T36" fmla="*/ 428 w 1315"/>
                <a:gd name="T37" fmla="*/ 211 h 1900"/>
                <a:gd name="T38" fmla="*/ 459 w 1315"/>
                <a:gd name="T39" fmla="*/ 192 h 1900"/>
                <a:gd name="T40" fmla="*/ 548 w 1315"/>
                <a:gd name="T41" fmla="*/ 180 h 1900"/>
                <a:gd name="T42" fmla="*/ 559 w 1315"/>
                <a:gd name="T43" fmla="*/ 142 h 1900"/>
                <a:gd name="T44" fmla="*/ 621 w 1315"/>
                <a:gd name="T45" fmla="*/ 69 h 1900"/>
                <a:gd name="T46" fmla="*/ 679 w 1315"/>
                <a:gd name="T47" fmla="*/ 61 h 1900"/>
                <a:gd name="T48" fmla="*/ 752 w 1315"/>
                <a:gd name="T49" fmla="*/ 123 h 1900"/>
                <a:gd name="T50" fmla="*/ 760 w 1315"/>
                <a:gd name="T51" fmla="*/ 173 h 1900"/>
                <a:gd name="T52" fmla="*/ 790 w 1315"/>
                <a:gd name="T53" fmla="*/ 192 h 1900"/>
                <a:gd name="T54" fmla="*/ 879 w 1315"/>
                <a:gd name="T55" fmla="*/ 204 h 1900"/>
                <a:gd name="T56" fmla="*/ 891 w 1315"/>
                <a:gd name="T57" fmla="*/ 292 h 1900"/>
                <a:gd name="T58" fmla="*/ 868 w 1315"/>
                <a:gd name="T59" fmla="*/ 323 h 1900"/>
                <a:gd name="T60" fmla="*/ 447 w 1315"/>
                <a:gd name="T61" fmla="*/ 323 h 1900"/>
                <a:gd name="T62" fmla="*/ 424 w 1315"/>
                <a:gd name="T63" fmla="*/ 292 h 1900"/>
                <a:gd name="T64" fmla="*/ 424 w 1315"/>
                <a:gd name="T65" fmla="*/ 227 h 1900"/>
                <a:gd name="T66" fmla="*/ 887 w 1315"/>
                <a:gd name="T67" fmla="*/ 384 h 1900"/>
                <a:gd name="T68" fmla="*/ 948 w 1315"/>
                <a:gd name="T69" fmla="*/ 323 h 1900"/>
                <a:gd name="T70" fmla="*/ 197 w 1315"/>
                <a:gd name="T71" fmla="*/ 1704 h 1900"/>
                <a:gd name="T72" fmla="*/ 382 w 1315"/>
                <a:gd name="T73" fmla="*/ 350 h 1900"/>
                <a:gd name="T74" fmla="*/ 459 w 1315"/>
                <a:gd name="T75" fmla="*/ 388 h 1900"/>
                <a:gd name="T76" fmla="*/ 1249 w 1315"/>
                <a:gd name="T77" fmla="*/ 1758 h 1900"/>
                <a:gd name="T78" fmla="*/ 1191 w 1315"/>
                <a:gd name="T79" fmla="*/ 1827 h 1900"/>
                <a:gd name="T80" fmla="*/ 166 w 1315"/>
                <a:gd name="T81" fmla="*/ 1838 h 1900"/>
                <a:gd name="T82" fmla="*/ 93 w 1315"/>
                <a:gd name="T83" fmla="*/ 1808 h 1900"/>
                <a:gd name="T84" fmla="*/ 66 w 1315"/>
                <a:gd name="T85" fmla="*/ 1735 h 1900"/>
                <a:gd name="T86" fmla="*/ 73 w 1315"/>
                <a:gd name="T87" fmla="*/ 254 h 1900"/>
                <a:gd name="T88" fmla="*/ 143 w 1315"/>
                <a:gd name="T89" fmla="*/ 192 h 1900"/>
                <a:gd name="T90" fmla="*/ 363 w 1315"/>
                <a:gd name="T91" fmla="*/ 227 h 1900"/>
                <a:gd name="T92" fmla="*/ 154 w 1315"/>
                <a:gd name="T93" fmla="*/ 265 h 1900"/>
                <a:gd name="T94" fmla="*/ 135 w 1315"/>
                <a:gd name="T95" fmla="*/ 292 h 1900"/>
                <a:gd name="T96" fmla="*/ 143 w 1315"/>
                <a:gd name="T97" fmla="*/ 1758 h 1900"/>
                <a:gd name="T98" fmla="*/ 1153 w 1315"/>
                <a:gd name="T99" fmla="*/ 1765 h 1900"/>
                <a:gd name="T100" fmla="*/ 1180 w 1315"/>
                <a:gd name="T101" fmla="*/ 1750 h 1900"/>
                <a:gd name="T102" fmla="*/ 1180 w 1315"/>
                <a:gd name="T103" fmla="*/ 280 h 1900"/>
                <a:gd name="T104" fmla="*/ 1153 w 1315"/>
                <a:gd name="T105" fmla="*/ 261 h 1900"/>
                <a:gd name="T106" fmla="*/ 945 w 1315"/>
                <a:gd name="T107" fmla="*/ 192 h 1900"/>
                <a:gd name="T108" fmla="*/ 1191 w 1315"/>
                <a:gd name="T109" fmla="*/ 200 h 1900"/>
                <a:gd name="T110" fmla="*/ 1249 w 1315"/>
                <a:gd name="T111" fmla="*/ 273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15" h="1900">
                  <a:moveTo>
                    <a:pt x="1153" y="130"/>
                  </a:moveTo>
                  <a:lnTo>
                    <a:pt x="817" y="130"/>
                  </a:lnTo>
                  <a:lnTo>
                    <a:pt x="810" y="104"/>
                  </a:lnTo>
                  <a:lnTo>
                    <a:pt x="798" y="77"/>
                  </a:lnTo>
                  <a:lnTo>
                    <a:pt x="783" y="57"/>
                  </a:lnTo>
                  <a:lnTo>
                    <a:pt x="763" y="34"/>
                  </a:lnTo>
                  <a:lnTo>
                    <a:pt x="740" y="19"/>
                  </a:lnTo>
                  <a:lnTo>
                    <a:pt x="713" y="7"/>
                  </a:lnTo>
                  <a:lnTo>
                    <a:pt x="686" y="0"/>
                  </a:lnTo>
                  <a:lnTo>
                    <a:pt x="659" y="0"/>
                  </a:lnTo>
                  <a:lnTo>
                    <a:pt x="629" y="0"/>
                  </a:lnTo>
                  <a:lnTo>
                    <a:pt x="602" y="7"/>
                  </a:lnTo>
                  <a:lnTo>
                    <a:pt x="578" y="19"/>
                  </a:lnTo>
                  <a:lnTo>
                    <a:pt x="555" y="34"/>
                  </a:lnTo>
                  <a:lnTo>
                    <a:pt x="536" y="57"/>
                  </a:lnTo>
                  <a:lnTo>
                    <a:pt x="521" y="77"/>
                  </a:lnTo>
                  <a:lnTo>
                    <a:pt x="505" y="104"/>
                  </a:lnTo>
                  <a:lnTo>
                    <a:pt x="497" y="130"/>
                  </a:lnTo>
                  <a:lnTo>
                    <a:pt x="166" y="130"/>
                  </a:lnTo>
                  <a:lnTo>
                    <a:pt x="131" y="134"/>
                  </a:lnTo>
                  <a:lnTo>
                    <a:pt x="100" y="142"/>
                  </a:lnTo>
                  <a:lnTo>
                    <a:pt x="73" y="157"/>
                  </a:lnTo>
                  <a:lnTo>
                    <a:pt x="50" y="177"/>
                  </a:lnTo>
                  <a:lnTo>
                    <a:pt x="31" y="200"/>
                  </a:lnTo>
                  <a:lnTo>
                    <a:pt x="16" y="230"/>
                  </a:lnTo>
                  <a:lnTo>
                    <a:pt x="4" y="257"/>
                  </a:lnTo>
                  <a:lnTo>
                    <a:pt x="0" y="292"/>
                  </a:lnTo>
                  <a:lnTo>
                    <a:pt x="0" y="1735"/>
                  </a:lnTo>
                  <a:lnTo>
                    <a:pt x="4" y="1769"/>
                  </a:lnTo>
                  <a:lnTo>
                    <a:pt x="16" y="1800"/>
                  </a:lnTo>
                  <a:lnTo>
                    <a:pt x="31" y="1827"/>
                  </a:lnTo>
                  <a:lnTo>
                    <a:pt x="50" y="1850"/>
                  </a:lnTo>
                  <a:lnTo>
                    <a:pt x="73" y="1869"/>
                  </a:lnTo>
                  <a:lnTo>
                    <a:pt x="100" y="1885"/>
                  </a:lnTo>
                  <a:lnTo>
                    <a:pt x="131" y="1896"/>
                  </a:lnTo>
                  <a:lnTo>
                    <a:pt x="166" y="1900"/>
                  </a:lnTo>
                  <a:lnTo>
                    <a:pt x="1153" y="1900"/>
                  </a:lnTo>
                  <a:lnTo>
                    <a:pt x="1184" y="1896"/>
                  </a:lnTo>
                  <a:lnTo>
                    <a:pt x="1214" y="1885"/>
                  </a:lnTo>
                  <a:lnTo>
                    <a:pt x="1241" y="1869"/>
                  </a:lnTo>
                  <a:lnTo>
                    <a:pt x="1265" y="1850"/>
                  </a:lnTo>
                  <a:lnTo>
                    <a:pt x="1288" y="1827"/>
                  </a:lnTo>
                  <a:lnTo>
                    <a:pt x="1303" y="1800"/>
                  </a:lnTo>
                  <a:lnTo>
                    <a:pt x="1311" y="1769"/>
                  </a:lnTo>
                  <a:lnTo>
                    <a:pt x="1315" y="1735"/>
                  </a:lnTo>
                  <a:lnTo>
                    <a:pt x="1315" y="292"/>
                  </a:lnTo>
                  <a:lnTo>
                    <a:pt x="1311" y="257"/>
                  </a:lnTo>
                  <a:lnTo>
                    <a:pt x="1303" y="230"/>
                  </a:lnTo>
                  <a:lnTo>
                    <a:pt x="1288" y="200"/>
                  </a:lnTo>
                  <a:lnTo>
                    <a:pt x="1265" y="177"/>
                  </a:lnTo>
                  <a:lnTo>
                    <a:pt x="1241" y="157"/>
                  </a:lnTo>
                  <a:lnTo>
                    <a:pt x="1214" y="142"/>
                  </a:lnTo>
                  <a:lnTo>
                    <a:pt x="1184" y="134"/>
                  </a:lnTo>
                  <a:lnTo>
                    <a:pt x="1153" y="130"/>
                  </a:lnTo>
                  <a:lnTo>
                    <a:pt x="1153" y="130"/>
                  </a:lnTo>
                  <a:close/>
                  <a:moveTo>
                    <a:pt x="424" y="227"/>
                  </a:moveTo>
                  <a:lnTo>
                    <a:pt x="428" y="211"/>
                  </a:lnTo>
                  <a:lnTo>
                    <a:pt x="436" y="204"/>
                  </a:lnTo>
                  <a:lnTo>
                    <a:pt x="447" y="196"/>
                  </a:lnTo>
                  <a:lnTo>
                    <a:pt x="459" y="192"/>
                  </a:lnTo>
                  <a:lnTo>
                    <a:pt x="528" y="192"/>
                  </a:lnTo>
                  <a:lnTo>
                    <a:pt x="540" y="188"/>
                  </a:lnTo>
                  <a:lnTo>
                    <a:pt x="548" y="180"/>
                  </a:lnTo>
                  <a:lnTo>
                    <a:pt x="555" y="173"/>
                  </a:lnTo>
                  <a:lnTo>
                    <a:pt x="559" y="161"/>
                  </a:lnTo>
                  <a:lnTo>
                    <a:pt x="559" y="142"/>
                  </a:lnTo>
                  <a:lnTo>
                    <a:pt x="567" y="123"/>
                  </a:lnTo>
                  <a:lnTo>
                    <a:pt x="586" y="88"/>
                  </a:lnTo>
                  <a:lnTo>
                    <a:pt x="621" y="69"/>
                  </a:lnTo>
                  <a:lnTo>
                    <a:pt x="636" y="61"/>
                  </a:lnTo>
                  <a:lnTo>
                    <a:pt x="659" y="61"/>
                  </a:lnTo>
                  <a:lnTo>
                    <a:pt x="679" y="61"/>
                  </a:lnTo>
                  <a:lnTo>
                    <a:pt x="698" y="69"/>
                  </a:lnTo>
                  <a:lnTo>
                    <a:pt x="729" y="88"/>
                  </a:lnTo>
                  <a:lnTo>
                    <a:pt x="752" y="123"/>
                  </a:lnTo>
                  <a:lnTo>
                    <a:pt x="756" y="142"/>
                  </a:lnTo>
                  <a:lnTo>
                    <a:pt x="760" y="161"/>
                  </a:lnTo>
                  <a:lnTo>
                    <a:pt x="760" y="173"/>
                  </a:lnTo>
                  <a:lnTo>
                    <a:pt x="767" y="180"/>
                  </a:lnTo>
                  <a:lnTo>
                    <a:pt x="779" y="188"/>
                  </a:lnTo>
                  <a:lnTo>
                    <a:pt x="790" y="192"/>
                  </a:lnTo>
                  <a:lnTo>
                    <a:pt x="856" y="192"/>
                  </a:lnTo>
                  <a:lnTo>
                    <a:pt x="868" y="196"/>
                  </a:lnTo>
                  <a:lnTo>
                    <a:pt x="879" y="204"/>
                  </a:lnTo>
                  <a:lnTo>
                    <a:pt x="887" y="211"/>
                  </a:lnTo>
                  <a:lnTo>
                    <a:pt x="891" y="227"/>
                  </a:lnTo>
                  <a:lnTo>
                    <a:pt x="891" y="292"/>
                  </a:lnTo>
                  <a:lnTo>
                    <a:pt x="887" y="304"/>
                  </a:lnTo>
                  <a:lnTo>
                    <a:pt x="879" y="315"/>
                  </a:lnTo>
                  <a:lnTo>
                    <a:pt x="868" y="323"/>
                  </a:lnTo>
                  <a:lnTo>
                    <a:pt x="856" y="327"/>
                  </a:lnTo>
                  <a:lnTo>
                    <a:pt x="459" y="327"/>
                  </a:lnTo>
                  <a:lnTo>
                    <a:pt x="447" y="323"/>
                  </a:lnTo>
                  <a:lnTo>
                    <a:pt x="436" y="315"/>
                  </a:lnTo>
                  <a:lnTo>
                    <a:pt x="428" y="304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27"/>
                  </a:lnTo>
                  <a:close/>
                  <a:moveTo>
                    <a:pt x="459" y="388"/>
                  </a:moveTo>
                  <a:lnTo>
                    <a:pt x="856" y="388"/>
                  </a:lnTo>
                  <a:lnTo>
                    <a:pt x="887" y="384"/>
                  </a:lnTo>
                  <a:lnTo>
                    <a:pt x="914" y="369"/>
                  </a:lnTo>
                  <a:lnTo>
                    <a:pt x="933" y="350"/>
                  </a:lnTo>
                  <a:lnTo>
                    <a:pt x="948" y="323"/>
                  </a:lnTo>
                  <a:lnTo>
                    <a:pt x="1122" y="323"/>
                  </a:lnTo>
                  <a:lnTo>
                    <a:pt x="1122" y="1704"/>
                  </a:lnTo>
                  <a:lnTo>
                    <a:pt x="197" y="1704"/>
                  </a:lnTo>
                  <a:lnTo>
                    <a:pt x="197" y="323"/>
                  </a:lnTo>
                  <a:lnTo>
                    <a:pt x="370" y="323"/>
                  </a:lnTo>
                  <a:lnTo>
                    <a:pt x="382" y="350"/>
                  </a:lnTo>
                  <a:lnTo>
                    <a:pt x="405" y="369"/>
                  </a:lnTo>
                  <a:lnTo>
                    <a:pt x="432" y="384"/>
                  </a:lnTo>
                  <a:lnTo>
                    <a:pt x="459" y="388"/>
                  </a:lnTo>
                  <a:lnTo>
                    <a:pt x="459" y="388"/>
                  </a:lnTo>
                  <a:close/>
                  <a:moveTo>
                    <a:pt x="1253" y="1735"/>
                  </a:moveTo>
                  <a:lnTo>
                    <a:pt x="1249" y="1758"/>
                  </a:lnTo>
                  <a:lnTo>
                    <a:pt x="1245" y="1777"/>
                  </a:lnTo>
                  <a:lnTo>
                    <a:pt x="1222" y="1808"/>
                  </a:lnTo>
                  <a:lnTo>
                    <a:pt x="1191" y="1827"/>
                  </a:lnTo>
                  <a:lnTo>
                    <a:pt x="1172" y="1835"/>
                  </a:lnTo>
                  <a:lnTo>
                    <a:pt x="1153" y="1838"/>
                  </a:lnTo>
                  <a:lnTo>
                    <a:pt x="166" y="1838"/>
                  </a:lnTo>
                  <a:lnTo>
                    <a:pt x="143" y="1835"/>
                  </a:lnTo>
                  <a:lnTo>
                    <a:pt x="127" y="1827"/>
                  </a:lnTo>
                  <a:lnTo>
                    <a:pt x="93" y="1808"/>
                  </a:lnTo>
                  <a:lnTo>
                    <a:pt x="73" y="1777"/>
                  </a:lnTo>
                  <a:lnTo>
                    <a:pt x="66" y="1758"/>
                  </a:lnTo>
                  <a:lnTo>
                    <a:pt x="66" y="1735"/>
                  </a:lnTo>
                  <a:lnTo>
                    <a:pt x="66" y="292"/>
                  </a:lnTo>
                  <a:lnTo>
                    <a:pt x="66" y="273"/>
                  </a:lnTo>
                  <a:lnTo>
                    <a:pt x="73" y="254"/>
                  </a:lnTo>
                  <a:lnTo>
                    <a:pt x="93" y="219"/>
                  </a:lnTo>
                  <a:lnTo>
                    <a:pt x="127" y="200"/>
                  </a:lnTo>
                  <a:lnTo>
                    <a:pt x="143" y="192"/>
                  </a:lnTo>
                  <a:lnTo>
                    <a:pt x="166" y="192"/>
                  </a:lnTo>
                  <a:lnTo>
                    <a:pt x="370" y="192"/>
                  </a:lnTo>
                  <a:lnTo>
                    <a:pt x="363" y="227"/>
                  </a:lnTo>
                  <a:lnTo>
                    <a:pt x="363" y="261"/>
                  </a:lnTo>
                  <a:lnTo>
                    <a:pt x="166" y="261"/>
                  </a:lnTo>
                  <a:lnTo>
                    <a:pt x="154" y="265"/>
                  </a:lnTo>
                  <a:lnTo>
                    <a:pt x="143" y="269"/>
                  </a:lnTo>
                  <a:lnTo>
                    <a:pt x="135" y="280"/>
                  </a:lnTo>
                  <a:lnTo>
                    <a:pt x="135" y="292"/>
                  </a:lnTo>
                  <a:lnTo>
                    <a:pt x="135" y="1735"/>
                  </a:lnTo>
                  <a:lnTo>
                    <a:pt x="135" y="1750"/>
                  </a:lnTo>
                  <a:lnTo>
                    <a:pt x="143" y="1758"/>
                  </a:lnTo>
                  <a:lnTo>
                    <a:pt x="154" y="1765"/>
                  </a:lnTo>
                  <a:lnTo>
                    <a:pt x="166" y="1765"/>
                  </a:lnTo>
                  <a:lnTo>
                    <a:pt x="1153" y="1765"/>
                  </a:lnTo>
                  <a:lnTo>
                    <a:pt x="1164" y="1765"/>
                  </a:lnTo>
                  <a:lnTo>
                    <a:pt x="1172" y="1758"/>
                  </a:lnTo>
                  <a:lnTo>
                    <a:pt x="1180" y="1750"/>
                  </a:lnTo>
                  <a:lnTo>
                    <a:pt x="1184" y="1735"/>
                  </a:lnTo>
                  <a:lnTo>
                    <a:pt x="1184" y="292"/>
                  </a:lnTo>
                  <a:lnTo>
                    <a:pt x="1180" y="280"/>
                  </a:lnTo>
                  <a:lnTo>
                    <a:pt x="1172" y="269"/>
                  </a:lnTo>
                  <a:lnTo>
                    <a:pt x="1164" y="265"/>
                  </a:lnTo>
                  <a:lnTo>
                    <a:pt x="1153" y="261"/>
                  </a:lnTo>
                  <a:lnTo>
                    <a:pt x="952" y="261"/>
                  </a:lnTo>
                  <a:lnTo>
                    <a:pt x="952" y="227"/>
                  </a:lnTo>
                  <a:lnTo>
                    <a:pt x="945" y="192"/>
                  </a:lnTo>
                  <a:lnTo>
                    <a:pt x="1153" y="192"/>
                  </a:lnTo>
                  <a:lnTo>
                    <a:pt x="1172" y="192"/>
                  </a:lnTo>
                  <a:lnTo>
                    <a:pt x="1191" y="200"/>
                  </a:lnTo>
                  <a:lnTo>
                    <a:pt x="1222" y="219"/>
                  </a:lnTo>
                  <a:lnTo>
                    <a:pt x="1245" y="254"/>
                  </a:lnTo>
                  <a:lnTo>
                    <a:pt x="1249" y="273"/>
                  </a:lnTo>
                  <a:lnTo>
                    <a:pt x="1253" y="292"/>
                  </a:lnTo>
                  <a:lnTo>
                    <a:pt x="1253" y="17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76">
              <a:extLst>
                <a:ext uri="{FF2B5EF4-FFF2-40B4-BE49-F238E27FC236}">
                  <a16:creationId xmlns:a16="http://schemas.microsoft.com/office/drawing/2014/main" id="{9B5D746E-40BE-4695-8449-C40353A1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430588"/>
              <a:ext cx="96837" cy="147638"/>
            </a:xfrm>
            <a:custGeom>
              <a:avLst/>
              <a:gdLst>
                <a:gd name="T0" fmla="*/ 30 w 61"/>
                <a:gd name="T1" fmla="*/ 93 h 93"/>
                <a:gd name="T2" fmla="*/ 42 w 61"/>
                <a:gd name="T3" fmla="*/ 93 h 93"/>
                <a:gd name="T4" fmla="*/ 50 w 61"/>
                <a:gd name="T5" fmla="*/ 85 h 93"/>
                <a:gd name="T6" fmla="*/ 57 w 61"/>
                <a:gd name="T7" fmla="*/ 74 h 93"/>
                <a:gd name="T8" fmla="*/ 61 w 61"/>
                <a:gd name="T9" fmla="*/ 62 h 93"/>
                <a:gd name="T10" fmla="*/ 61 w 61"/>
                <a:gd name="T11" fmla="*/ 31 h 93"/>
                <a:gd name="T12" fmla="*/ 57 w 61"/>
                <a:gd name="T13" fmla="*/ 20 h 93"/>
                <a:gd name="T14" fmla="*/ 50 w 61"/>
                <a:gd name="T15" fmla="*/ 8 h 93"/>
                <a:gd name="T16" fmla="*/ 42 w 61"/>
                <a:gd name="T17" fmla="*/ 0 h 93"/>
                <a:gd name="T18" fmla="*/ 30 w 61"/>
                <a:gd name="T19" fmla="*/ 0 h 93"/>
                <a:gd name="T20" fmla="*/ 19 w 61"/>
                <a:gd name="T21" fmla="*/ 0 h 93"/>
                <a:gd name="T22" fmla="*/ 7 w 61"/>
                <a:gd name="T23" fmla="*/ 8 h 93"/>
                <a:gd name="T24" fmla="*/ 0 w 61"/>
                <a:gd name="T25" fmla="*/ 20 h 93"/>
                <a:gd name="T26" fmla="*/ 0 w 61"/>
                <a:gd name="T27" fmla="*/ 31 h 93"/>
                <a:gd name="T28" fmla="*/ 0 w 61"/>
                <a:gd name="T29" fmla="*/ 62 h 93"/>
                <a:gd name="T30" fmla="*/ 0 w 61"/>
                <a:gd name="T31" fmla="*/ 74 h 93"/>
                <a:gd name="T32" fmla="*/ 7 w 61"/>
                <a:gd name="T33" fmla="*/ 85 h 93"/>
                <a:gd name="T34" fmla="*/ 19 w 61"/>
                <a:gd name="T35" fmla="*/ 93 h 93"/>
                <a:gd name="T36" fmla="*/ 30 w 61"/>
                <a:gd name="T37" fmla="*/ 93 h 93"/>
                <a:gd name="T38" fmla="*/ 30 w 61"/>
                <a:gd name="T3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93">
                  <a:moveTo>
                    <a:pt x="30" y="93"/>
                  </a:moveTo>
                  <a:lnTo>
                    <a:pt x="42" y="93"/>
                  </a:lnTo>
                  <a:lnTo>
                    <a:pt x="50" y="85"/>
                  </a:lnTo>
                  <a:lnTo>
                    <a:pt x="57" y="74"/>
                  </a:lnTo>
                  <a:lnTo>
                    <a:pt x="61" y="62"/>
                  </a:lnTo>
                  <a:lnTo>
                    <a:pt x="61" y="31"/>
                  </a:lnTo>
                  <a:lnTo>
                    <a:pt x="57" y="20"/>
                  </a:lnTo>
                  <a:lnTo>
                    <a:pt x="50" y="8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9" y="0"/>
                  </a:lnTo>
                  <a:lnTo>
                    <a:pt x="7" y="8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7" y="85"/>
                  </a:lnTo>
                  <a:lnTo>
                    <a:pt x="19" y="93"/>
                  </a:lnTo>
                  <a:lnTo>
                    <a:pt x="30" y="93"/>
                  </a:lnTo>
                  <a:lnTo>
                    <a:pt x="3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77">
              <a:extLst>
                <a:ext uri="{FF2B5EF4-FFF2-40B4-BE49-F238E27FC236}">
                  <a16:creationId xmlns:a16="http://schemas.microsoft.com/office/drawing/2014/main" id="{1241CF04-357F-4BB2-8CE4-206B2A6A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108450"/>
              <a:ext cx="777875" cy="98425"/>
            </a:xfrm>
            <a:custGeom>
              <a:avLst/>
              <a:gdLst>
                <a:gd name="T0" fmla="*/ 0 w 490"/>
                <a:gd name="T1" fmla="*/ 31 h 62"/>
                <a:gd name="T2" fmla="*/ 4 w 490"/>
                <a:gd name="T3" fmla="*/ 43 h 62"/>
                <a:gd name="T4" fmla="*/ 12 w 490"/>
                <a:gd name="T5" fmla="*/ 50 h 62"/>
                <a:gd name="T6" fmla="*/ 19 w 490"/>
                <a:gd name="T7" fmla="*/ 58 h 62"/>
                <a:gd name="T8" fmla="*/ 31 w 490"/>
                <a:gd name="T9" fmla="*/ 62 h 62"/>
                <a:gd name="T10" fmla="*/ 459 w 490"/>
                <a:gd name="T11" fmla="*/ 62 h 62"/>
                <a:gd name="T12" fmla="*/ 470 w 490"/>
                <a:gd name="T13" fmla="*/ 58 h 62"/>
                <a:gd name="T14" fmla="*/ 482 w 490"/>
                <a:gd name="T15" fmla="*/ 50 h 62"/>
                <a:gd name="T16" fmla="*/ 490 w 490"/>
                <a:gd name="T17" fmla="*/ 43 h 62"/>
                <a:gd name="T18" fmla="*/ 490 w 490"/>
                <a:gd name="T19" fmla="*/ 31 h 62"/>
                <a:gd name="T20" fmla="*/ 490 w 490"/>
                <a:gd name="T21" fmla="*/ 20 h 62"/>
                <a:gd name="T22" fmla="*/ 482 w 490"/>
                <a:gd name="T23" fmla="*/ 8 h 62"/>
                <a:gd name="T24" fmla="*/ 470 w 490"/>
                <a:gd name="T25" fmla="*/ 0 h 62"/>
                <a:gd name="T26" fmla="*/ 459 w 490"/>
                <a:gd name="T27" fmla="*/ 0 h 62"/>
                <a:gd name="T28" fmla="*/ 31 w 490"/>
                <a:gd name="T29" fmla="*/ 0 h 62"/>
                <a:gd name="T30" fmla="*/ 19 w 490"/>
                <a:gd name="T31" fmla="*/ 0 h 62"/>
                <a:gd name="T32" fmla="*/ 12 w 490"/>
                <a:gd name="T33" fmla="*/ 8 h 62"/>
                <a:gd name="T34" fmla="*/ 4 w 490"/>
                <a:gd name="T35" fmla="*/ 20 h 62"/>
                <a:gd name="T36" fmla="*/ 0 w 490"/>
                <a:gd name="T37" fmla="*/ 31 h 62"/>
                <a:gd name="T38" fmla="*/ 0 w 490"/>
                <a:gd name="T3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0" y="31"/>
                  </a:moveTo>
                  <a:lnTo>
                    <a:pt x="4" y="43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3"/>
                  </a:lnTo>
                  <a:lnTo>
                    <a:pt x="490" y="31"/>
                  </a:lnTo>
                  <a:lnTo>
                    <a:pt x="490" y="20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78">
              <a:extLst>
                <a:ext uri="{FF2B5EF4-FFF2-40B4-BE49-F238E27FC236}">
                  <a16:creationId xmlns:a16="http://schemas.microsoft.com/office/drawing/2014/main" id="{DD2CF038-4BE6-4044-839F-161E82301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316413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58 h 62"/>
                <a:gd name="T6" fmla="*/ 382 w 393"/>
                <a:gd name="T7" fmla="*/ 54 h 62"/>
                <a:gd name="T8" fmla="*/ 389 w 393"/>
                <a:gd name="T9" fmla="*/ 43 h 62"/>
                <a:gd name="T10" fmla="*/ 393 w 393"/>
                <a:gd name="T11" fmla="*/ 31 h 62"/>
                <a:gd name="T12" fmla="*/ 389 w 393"/>
                <a:gd name="T13" fmla="*/ 19 h 62"/>
                <a:gd name="T14" fmla="*/ 382 w 393"/>
                <a:gd name="T15" fmla="*/ 8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8 h 62"/>
                <a:gd name="T26" fmla="*/ 4 w 393"/>
                <a:gd name="T27" fmla="*/ 19 h 62"/>
                <a:gd name="T28" fmla="*/ 0 w 393"/>
                <a:gd name="T29" fmla="*/ 31 h 62"/>
                <a:gd name="T30" fmla="*/ 4 w 393"/>
                <a:gd name="T31" fmla="*/ 43 h 62"/>
                <a:gd name="T32" fmla="*/ 12 w 393"/>
                <a:gd name="T33" fmla="*/ 54 h 62"/>
                <a:gd name="T34" fmla="*/ 19 w 393"/>
                <a:gd name="T35" fmla="*/ 58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58"/>
                  </a:lnTo>
                  <a:lnTo>
                    <a:pt x="382" y="54"/>
                  </a:lnTo>
                  <a:lnTo>
                    <a:pt x="389" y="43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3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79">
              <a:extLst>
                <a:ext uri="{FF2B5EF4-FFF2-40B4-BE49-F238E27FC236}">
                  <a16:creationId xmlns:a16="http://schemas.microsoft.com/office/drawing/2014/main" id="{614DFE33-FCC0-4595-8A42-36306E5D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524375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4 h 62"/>
                <a:gd name="T6" fmla="*/ 12 w 490"/>
                <a:gd name="T7" fmla="*/ 8 h 62"/>
                <a:gd name="T8" fmla="*/ 4 w 490"/>
                <a:gd name="T9" fmla="*/ 19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4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4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9 h 62"/>
                <a:gd name="T32" fmla="*/ 482 w 490"/>
                <a:gd name="T33" fmla="*/ 8 h 62"/>
                <a:gd name="T34" fmla="*/ 470 w 490"/>
                <a:gd name="T35" fmla="*/ 4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4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9"/>
                  </a:lnTo>
                  <a:lnTo>
                    <a:pt x="482" y="8"/>
                  </a:lnTo>
                  <a:lnTo>
                    <a:pt x="470" y="4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80">
              <a:extLst>
                <a:ext uri="{FF2B5EF4-FFF2-40B4-BE49-F238E27FC236}">
                  <a16:creationId xmlns:a16="http://schemas.microsoft.com/office/drawing/2014/main" id="{0CE83570-C14C-4A68-8FD1-DE014F86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732338"/>
              <a:ext cx="623887" cy="96838"/>
            </a:xfrm>
            <a:custGeom>
              <a:avLst/>
              <a:gdLst>
                <a:gd name="T0" fmla="*/ 31 w 393"/>
                <a:gd name="T1" fmla="*/ 61 h 61"/>
                <a:gd name="T2" fmla="*/ 362 w 393"/>
                <a:gd name="T3" fmla="*/ 61 h 61"/>
                <a:gd name="T4" fmla="*/ 374 w 393"/>
                <a:gd name="T5" fmla="*/ 61 h 61"/>
                <a:gd name="T6" fmla="*/ 382 w 393"/>
                <a:gd name="T7" fmla="*/ 54 h 61"/>
                <a:gd name="T8" fmla="*/ 389 w 393"/>
                <a:gd name="T9" fmla="*/ 42 h 61"/>
                <a:gd name="T10" fmla="*/ 393 w 393"/>
                <a:gd name="T11" fmla="*/ 31 h 61"/>
                <a:gd name="T12" fmla="*/ 389 w 393"/>
                <a:gd name="T13" fmla="*/ 19 h 61"/>
                <a:gd name="T14" fmla="*/ 382 w 393"/>
                <a:gd name="T15" fmla="*/ 8 h 61"/>
                <a:gd name="T16" fmla="*/ 374 w 393"/>
                <a:gd name="T17" fmla="*/ 4 h 61"/>
                <a:gd name="T18" fmla="*/ 362 w 393"/>
                <a:gd name="T19" fmla="*/ 0 h 61"/>
                <a:gd name="T20" fmla="*/ 31 w 393"/>
                <a:gd name="T21" fmla="*/ 0 h 61"/>
                <a:gd name="T22" fmla="*/ 19 w 393"/>
                <a:gd name="T23" fmla="*/ 4 h 61"/>
                <a:gd name="T24" fmla="*/ 12 w 393"/>
                <a:gd name="T25" fmla="*/ 8 h 61"/>
                <a:gd name="T26" fmla="*/ 4 w 393"/>
                <a:gd name="T27" fmla="*/ 19 h 61"/>
                <a:gd name="T28" fmla="*/ 0 w 393"/>
                <a:gd name="T29" fmla="*/ 31 h 61"/>
                <a:gd name="T30" fmla="*/ 4 w 393"/>
                <a:gd name="T31" fmla="*/ 42 h 61"/>
                <a:gd name="T32" fmla="*/ 12 w 393"/>
                <a:gd name="T33" fmla="*/ 54 h 61"/>
                <a:gd name="T34" fmla="*/ 19 w 393"/>
                <a:gd name="T35" fmla="*/ 61 h 61"/>
                <a:gd name="T36" fmla="*/ 31 w 393"/>
                <a:gd name="T37" fmla="*/ 61 h 61"/>
                <a:gd name="T38" fmla="*/ 31 w 393"/>
                <a:gd name="T3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1" y="61"/>
                  </a:moveTo>
                  <a:lnTo>
                    <a:pt x="362" y="61"/>
                  </a:lnTo>
                  <a:lnTo>
                    <a:pt x="374" y="61"/>
                  </a:lnTo>
                  <a:lnTo>
                    <a:pt x="382" y="54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4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3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81">
              <a:extLst>
                <a:ext uri="{FF2B5EF4-FFF2-40B4-BE49-F238E27FC236}">
                  <a16:creationId xmlns:a16="http://schemas.microsoft.com/office/drawing/2014/main" id="{0877187F-014C-48F5-9B1A-DE908F045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4940300"/>
              <a:ext cx="777875" cy="96838"/>
            </a:xfrm>
            <a:custGeom>
              <a:avLst/>
              <a:gdLst>
                <a:gd name="T0" fmla="*/ 459 w 490"/>
                <a:gd name="T1" fmla="*/ 0 h 61"/>
                <a:gd name="T2" fmla="*/ 31 w 490"/>
                <a:gd name="T3" fmla="*/ 0 h 61"/>
                <a:gd name="T4" fmla="*/ 19 w 490"/>
                <a:gd name="T5" fmla="*/ 3 h 61"/>
                <a:gd name="T6" fmla="*/ 12 w 490"/>
                <a:gd name="T7" fmla="*/ 11 h 61"/>
                <a:gd name="T8" fmla="*/ 4 w 490"/>
                <a:gd name="T9" fmla="*/ 19 h 61"/>
                <a:gd name="T10" fmla="*/ 0 w 490"/>
                <a:gd name="T11" fmla="*/ 30 h 61"/>
                <a:gd name="T12" fmla="*/ 4 w 490"/>
                <a:gd name="T13" fmla="*/ 42 h 61"/>
                <a:gd name="T14" fmla="*/ 12 w 490"/>
                <a:gd name="T15" fmla="*/ 53 h 61"/>
                <a:gd name="T16" fmla="*/ 19 w 490"/>
                <a:gd name="T17" fmla="*/ 61 h 61"/>
                <a:gd name="T18" fmla="*/ 31 w 490"/>
                <a:gd name="T19" fmla="*/ 61 h 61"/>
                <a:gd name="T20" fmla="*/ 459 w 490"/>
                <a:gd name="T21" fmla="*/ 61 h 61"/>
                <a:gd name="T22" fmla="*/ 470 w 490"/>
                <a:gd name="T23" fmla="*/ 61 h 61"/>
                <a:gd name="T24" fmla="*/ 482 w 490"/>
                <a:gd name="T25" fmla="*/ 53 h 61"/>
                <a:gd name="T26" fmla="*/ 490 w 490"/>
                <a:gd name="T27" fmla="*/ 42 h 61"/>
                <a:gd name="T28" fmla="*/ 490 w 490"/>
                <a:gd name="T29" fmla="*/ 30 h 61"/>
                <a:gd name="T30" fmla="*/ 490 w 490"/>
                <a:gd name="T31" fmla="*/ 19 h 61"/>
                <a:gd name="T32" fmla="*/ 482 w 490"/>
                <a:gd name="T33" fmla="*/ 11 h 61"/>
                <a:gd name="T34" fmla="*/ 470 w 490"/>
                <a:gd name="T35" fmla="*/ 3 h 61"/>
                <a:gd name="T36" fmla="*/ 459 w 490"/>
                <a:gd name="T37" fmla="*/ 0 h 61"/>
                <a:gd name="T38" fmla="*/ 459 w 490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1">
                  <a:moveTo>
                    <a:pt x="459" y="0"/>
                  </a:moveTo>
                  <a:lnTo>
                    <a:pt x="31" y="0"/>
                  </a:lnTo>
                  <a:lnTo>
                    <a:pt x="19" y="3"/>
                  </a:lnTo>
                  <a:lnTo>
                    <a:pt x="12" y="11"/>
                  </a:lnTo>
                  <a:lnTo>
                    <a:pt x="4" y="19"/>
                  </a:lnTo>
                  <a:lnTo>
                    <a:pt x="0" y="30"/>
                  </a:lnTo>
                  <a:lnTo>
                    <a:pt x="4" y="42"/>
                  </a:lnTo>
                  <a:lnTo>
                    <a:pt x="12" y="53"/>
                  </a:lnTo>
                  <a:lnTo>
                    <a:pt x="19" y="61"/>
                  </a:lnTo>
                  <a:lnTo>
                    <a:pt x="31" y="61"/>
                  </a:lnTo>
                  <a:lnTo>
                    <a:pt x="459" y="61"/>
                  </a:lnTo>
                  <a:lnTo>
                    <a:pt x="470" y="61"/>
                  </a:lnTo>
                  <a:lnTo>
                    <a:pt x="482" y="53"/>
                  </a:lnTo>
                  <a:lnTo>
                    <a:pt x="490" y="42"/>
                  </a:lnTo>
                  <a:lnTo>
                    <a:pt x="490" y="30"/>
                  </a:lnTo>
                  <a:lnTo>
                    <a:pt x="490" y="19"/>
                  </a:lnTo>
                  <a:lnTo>
                    <a:pt x="482" y="11"/>
                  </a:lnTo>
                  <a:lnTo>
                    <a:pt x="470" y="3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82">
              <a:extLst>
                <a:ext uri="{FF2B5EF4-FFF2-40B4-BE49-F238E27FC236}">
                  <a16:creationId xmlns:a16="http://schemas.microsoft.com/office/drawing/2014/main" id="{F143744C-69C4-4104-AE81-126C7AA4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146675"/>
              <a:ext cx="623887" cy="98425"/>
            </a:xfrm>
            <a:custGeom>
              <a:avLst/>
              <a:gdLst>
                <a:gd name="T0" fmla="*/ 31 w 393"/>
                <a:gd name="T1" fmla="*/ 62 h 62"/>
                <a:gd name="T2" fmla="*/ 362 w 393"/>
                <a:gd name="T3" fmla="*/ 62 h 62"/>
                <a:gd name="T4" fmla="*/ 374 w 393"/>
                <a:gd name="T5" fmla="*/ 62 h 62"/>
                <a:gd name="T6" fmla="*/ 382 w 393"/>
                <a:gd name="T7" fmla="*/ 54 h 62"/>
                <a:gd name="T8" fmla="*/ 389 w 393"/>
                <a:gd name="T9" fmla="*/ 47 h 62"/>
                <a:gd name="T10" fmla="*/ 393 w 393"/>
                <a:gd name="T11" fmla="*/ 31 h 62"/>
                <a:gd name="T12" fmla="*/ 389 w 393"/>
                <a:gd name="T13" fmla="*/ 20 h 62"/>
                <a:gd name="T14" fmla="*/ 382 w 393"/>
                <a:gd name="T15" fmla="*/ 12 h 62"/>
                <a:gd name="T16" fmla="*/ 374 w 393"/>
                <a:gd name="T17" fmla="*/ 4 h 62"/>
                <a:gd name="T18" fmla="*/ 362 w 393"/>
                <a:gd name="T19" fmla="*/ 0 h 62"/>
                <a:gd name="T20" fmla="*/ 31 w 393"/>
                <a:gd name="T21" fmla="*/ 0 h 62"/>
                <a:gd name="T22" fmla="*/ 19 w 393"/>
                <a:gd name="T23" fmla="*/ 4 h 62"/>
                <a:gd name="T24" fmla="*/ 12 w 393"/>
                <a:gd name="T25" fmla="*/ 12 h 62"/>
                <a:gd name="T26" fmla="*/ 4 w 393"/>
                <a:gd name="T27" fmla="*/ 20 h 62"/>
                <a:gd name="T28" fmla="*/ 0 w 393"/>
                <a:gd name="T29" fmla="*/ 31 h 62"/>
                <a:gd name="T30" fmla="*/ 4 w 393"/>
                <a:gd name="T31" fmla="*/ 47 h 62"/>
                <a:gd name="T32" fmla="*/ 12 w 393"/>
                <a:gd name="T33" fmla="*/ 54 h 62"/>
                <a:gd name="T34" fmla="*/ 19 w 393"/>
                <a:gd name="T35" fmla="*/ 62 h 62"/>
                <a:gd name="T36" fmla="*/ 31 w 393"/>
                <a:gd name="T37" fmla="*/ 62 h 62"/>
                <a:gd name="T38" fmla="*/ 31 w 393"/>
                <a:gd name="T3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2">
                  <a:moveTo>
                    <a:pt x="31" y="62"/>
                  </a:moveTo>
                  <a:lnTo>
                    <a:pt x="362" y="62"/>
                  </a:lnTo>
                  <a:lnTo>
                    <a:pt x="374" y="62"/>
                  </a:lnTo>
                  <a:lnTo>
                    <a:pt x="382" y="54"/>
                  </a:lnTo>
                  <a:lnTo>
                    <a:pt x="389" y="47"/>
                  </a:lnTo>
                  <a:lnTo>
                    <a:pt x="393" y="31"/>
                  </a:lnTo>
                  <a:lnTo>
                    <a:pt x="389" y="20"/>
                  </a:lnTo>
                  <a:lnTo>
                    <a:pt x="382" y="12"/>
                  </a:lnTo>
                  <a:lnTo>
                    <a:pt x="374" y="4"/>
                  </a:lnTo>
                  <a:lnTo>
                    <a:pt x="362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2" y="12"/>
                  </a:lnTo>
                  <a:lnTo>
                    <a:pt x="4" y="2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12" y="54"/>
                  </a:lnTo>
                  <a:lnTo>
                    <a:pt x="19" y="62"/>
                  </a:lnTo>
                  <a:lnTo>
                    <a:pt x="31" y="62"/>
                  </a:lnTo>
                  <a:lnTo>
                    <a:pt x="3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83">
              <a:extLst>
                <a:ext uri="{FF2B5EF4-FFF2-40B4-BE49-F238E27FC236}">
                  <a16:creationId xmlns:a16="http://schemas.microsoft.com/office/drawing/2014/main" id="{656072BF-9757-4A7C-8F6B-CF241FD0C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360988"/>
              <a:ext cx="777875" cy="98425"/>
            </a:xfrm>
            <a:custGeom>
              <a:avLst/>
              <a:gdLst>
                <a:gd name="T0" fmla="*/ 459 w 490"/>
                <a:gd name="T1" fmla="*/ 0 h 62"/>
                <a:gd name="T2" fmla="*/ 31 w 490"/>
                <a:gd name="T3" fmla="*/ 0 h 62"/>
                <a:gd name="T4" fmla="*/ 19 w 490"/>
                <a:gd name="T5" fmla="*/ 0 h 62"/>
                <a:gd name="T6" fmla="*/ 12 w 490"/>
                <a:gd name="T7" fmla="*/ 8 h 62"/>
                <a:gd name="T8" fmla="*/ 4 w 490"/>
                <a:gd name="T9" fmla="*/ 15 h 62"/>
                <a:gd name="T10" fmla="*/ 0 w 490"/>
                <a:gd name="T11" fmla="*/ 31 h 62"/>
                <a:gd name="T12" fmla="*/ 4 w 490"/>
                <a:gd name="T13" fmla="*/ 42 h 62"/>
                <a:gd name="T14" fmla="*/ 12 w 490"/>
                <a:gd name="T15" fmla="*/ 50 h 62"/>
                <a:gd name="T16" fmla="*/ 19 w 490"/>
                <a:gd name="T17" fmla="*/ 58 h 62"/>
                <a:gd name="T18" fmla="*/ 31 w 490"/>
                <a:gd name="T19" fmla="*/ 62 h 62"/>
                <a:gd name="T20" fmla="*/ 459 w 490"/>
                <a:gd name="T21" fmla="*/ 62 h 62"/>
                <a:gd name="T22" fmla="*/ 470 w 490"/>
                <a:gd name="T23" fmla="*/ 58 h 62"/>
                <a:gd name="T24" fmla="*/ 482 w 490"/>
                <a:gd name="T25" fmla="*/ 50 h 62"/>
                <a:gd name="T26" fmla="*/ 490 w 490"/>
                <a:gd name="T27" fmla="*/ 42 h 62"/>
                <a:gd name="T28" fmla="*/ 490 w 490"/>
                <a:gd name="T29" fmla="*/ 31 h 62"/>
                <a:gd name="T30" fmla="*/ 490 w 490"/>
                <a:gd name="T31" fmla="*/ 15 h 62"/>
                <a:gd name="T32" fmla="*/ 482 w 490"/>
                <a:gd name="T33" fmla="*/ 8 h 62"/>
                <a:gd name="T34" fmla="*/ 470 w 490"/>
                <a:gd name="T35" fmla="*/ 0 h 62"/>
                <a:gd name="T36" fmla="*/ 459 w 490"/>
                <a:gd name="T37" fmla="*/ 0 h 62"/>
                <a:gd name="T38" fmla="*/ 459 w 49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0" h="62">
                  <a:moveTo>
                    <a:pt x="459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5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2"/>
                  </a:lnTo>
                  <a:lnTo>
                    <a:pt x="459" y="62"/>
                  </a:lnTo>
                  <a:lnTo>
                    <a:pt x="470" y="58"/>
                  </a:lnTo>
                  <a:lnTo>
                    <a:pt x="482" y="50"/>
                  </a:lnTo>
                  <a:lnTo>
                    <a:pt x="490" y="42"/>
                  </a:lnTo>
                  <a:lnTo>
                    <a:pt x="490" y="31"/>
                  </a:lnTo>
                  <a:lnTo>
                    <a:pt x="490" y="15"/>
                  </a:lnTo>
                  <a:lnTo>
                    <a:pt x="482" y="8"/>
                  </a:lnTo>
                  <a:lnTo>
                    <a:pt x="470" y="0"/>
                  </a:lnTo>
                  <a:lnTo>
                    <a:pt x="459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84">
              <a:extLst>
                <a:ext uri="{FF2B5EF4-FFF2-40B4-BE49-F238E27FC236}">
                  <a16:creationId xmlns:a16="http://schemas.microsoft.com/office/drawing/2014/main" id="{91CCDEE9-07FC-4884-890F-4FB3CAEA8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" y="5568950"/>
              <a:ext cx="623887" cy="96838"/>
            </a:xfrm>
            <a:custGeom>
              <a:avLst/>
              <a:gdLst>
                <a:gd name="T0" fmla="*/ 362 w 393"/>
                <a:gd name="T1" fmla="*/ 0 h 61"/>
                <a:gd name="T2" fmla="*/ 31 w 393"/>
                <a:gd name="T3" fmla="*/ 0 h 61"/>
                <a:gd name="T4" fmla="*/ 19 w 393"/>
                <a:gd name="T5" fmla="*/ 0 h 61"/>
                <a:gd name="T6" fmla="*/ 12 w 393"/>
                <a:gd name="T7" fmla="*/ 8 h 61"/>
                <a:gd name="T8" fmla="*/ 4 w 393"/>
                <a:gd name="T9" fmla="*/ 19 h 61"/>
                <a:gd name="T10" fmla="*/ 0 w 393"/>
                <a:gd name="T11" fmla="*/ 31 h 61"/>
                <a:gd name="T12" fmla="*/ 4 w 393"/>
                <a:gd name="T13" fmla="*/ 42 h 61"/>
                <a:gd name="T14" fmla="*/ 12 w 393"/>
                <a:gd name="T15" fmla="*/ 50 h 61"/>
                <a:gd name="T16" fmla="*/ 19 w 393"/>
                <a:gd name="T17" fmla="*/ 58 h 61"/>
                <a:gd name="T18" fmla="*/ 31 w 393"/>
                <a:gd name="T19" fmla="*/ 61 h 61"/>
                <a:gd name="T20" fmla="*/ 362 w 393"/>
                <a:gd name="T21" fmla="*/ 61 h 61"/>
                <a:gd name="T22" fmla="*/ 374 w 393"/>
                <a:gd name="T23" fmla="*/ 58 h 61"/>
                <a:gd name="T24" fmla="*/ 382 w 393"/>
                <a:gd name="T25" fmla="*/ 50 h 61"/>
                <a:gd name="T26" fmla="*/ 389 w 393"/>
                <a:gd name="T27" fmla="*/ 42 h 61"/>
                <a:gd name="T28" fmla="*/ 393 w 393"/>
                <a:gd name="T29" fmla="*/ 31 h 61"/>
                <a:gd name="T30" fmla="*/ 389 w 393"/>
                <a:gd name="T31" fmla="*/ 19 h 61"/>
                <a:gd name="T32" fmla="*/ 382 w 393"/>
                <a:gd name="T33" fmla="*/ 8 h 61"/>
                <a:gd name="T34" fmla="*/ 374 w 393"/>
                <a:gd name="T35" fmla="*/ 0 h 61"/>
                <a:gd name="T36" fmla="*/ 362 w 393"/>
                <a:gd name="T37" fmla="*/ 0 h 61"/>
                <a:gd name="T38" fmla="*/ 362 w 393"/>
                <a:gd name="T3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61">
                  <a:moveTo>
                    <a:pt x="362" y="0"/>
                  </a:moveTo>
                  <a:lnTo>
                    <a:pt x="31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4" y="19"/>
                  </a:lnTo>
                  <a:lnTo>
                    <a:pt x="0" y="31"/>
                  </a:lnTo>
                  <a:lnTo>
                    <a:pt x="4" y="42"/>
                  </a:lnTo>
                  <a:lnTo>
                    <a:pt x="12" y="50"/>
                  </a:lnTo>
                  <a:lnTo>
                    <a:pt x="19" y="58"/>
                  </a:lnTo>
                  <a:lnTo>
                    <a:pt x="31" y="61"/>
                  </a:lnTo>
                  <a:lnTo>
                    <a:pt x="362" y="61"/>
                  </a:lnTo>
                  <a:lnTo>
                    <a:pt x="374" y="58"/>
                  </a:lnTo>
                  <a:lnTo>
                    <a:pt x="382" y="50"/>
                  </a:lnTo>
                  <a:lnTo>
                    <a:pt x="389" y="42"/>
                  </a:lnTo>
                  <a:lnTo>
                    <a:pt x="393" y="31"/>
                  </a:lnTo>
                  <a:lnTo>
                    <a:pt x="389" y="19"/>
                  </a:lnTo>
                  <a:lnTo>
                    <a:pt x="382" y="8"/>
                  </a:lnTo>
                  <a:lnTo>
                    <a:pt x="374" y="0"/>
                  </a:lnTo>
                  <a:lnTo>
                    <a:pt x="362" y="0"/>
                  </a:lnTo>
                  <a:lnTo>
                    <a:pt x="3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85">
              <a:extLst>
                <a:ext uri="{FF2B5EF4-FFF2-40B4-BE49-F238E27FC236}">
                  <a16:creationId xmlns:a16="http://schemas.microsoft.com/office/drawing/2014/main" id="{F4CB1DC5-3E93-441E-AD16-DF39DAF91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054475"/>
              <a:ext cx="355600" cy="360363"/>
            </a:xfrm>
            <a:custGeom>
              <a:avLst/>
              <a:gdLst>
                <a:gd name="T0" fmla="*/ 54 w 224"/>
                <a:gd name="T1" fmla="*/ 215 h 227"/>
                <a:gd name="T2" fmla="*/ 62 w 224"/>
                <a:gd name="T3" fmla="*/ 223 h 227"/>
                <a:gd name="T4" fmla="*/ 77 w 224"/>
                <a:gd name="T5" fmla="*/ 227 h 227"/>
                <a:gd name="T6" fmla="*/ 93 w 224"/>
                <a:gd name="T7" fmla="*/ 223 h 227"/>
                <a:gd name="T8" fmla="*/ 104 w 224"/>
                <a:gd name="T9" fmla="*/ 215 h 227"/>
                <a:gd name="T10" fmla="*/ 220 w 224"/>
                <a:gd name="T11" fmla="*/ 50 h 227"/>
                <a:gd name="T12" fmla="*/ 224 w 224"/>
                <a:gd name="T13" fmla="*/ 38 h 227"/>
                <a:gd name="T14" fmla="*/ 224 w 224"/>
                <a:gd name="T15" fmla="*/ 27 h 227"/>
                <a:gd name="T16" fmla="*/ 220 w 224"/>
                <a:gd name="T17" fmla="*/ 15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5 h 227"/>
                <a:gd name="T28" fmla="*/ 77 w 224"/>
                <a:gd name="T29" fmla="*/ 142 h 227"/>
                <a:gd name="T30" fmla="*/ 54 w 224"/>
                <a:gd name="T31" fmla="*/ 111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5 h 227"/>
                <a:gd name="T42" fmla="*/ 0 w 224"/>
                <a:gd name="T43" fmla="*/ 127 h 227"/>
                <a:gd name="T44" fmla="*/ 0 w 224"/>
                <a:gd name="T45" fmla="*/ 138 h 227"/>
                <a:gd name="T46" fmla="*/ 4 w 224"/>
                <a:gd name="T47" fmla="*/ 146 h 227"/>
                <a:gd name="T48" fmla="*/ 54 w 224"/>
                <a:gd name="T49" fmla="*/ 21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5"/>
                  </a:moveTo>
                  <a:lnTo>
                    <a:pt x="62" y="223"/>
                  </a:lnTo>
                  <a:lnTo>
                    <a:pt x="77" y="227"/>
                  </a:lnTo>
                  <a:lnTo>
                    <a:pt x="93" y="223"/>
                  </a:lnTo>
                  <a:lnTo>
                    <a:pt x="104" y="215"/>
                  </a:lnTo>
                  <a:lnTo>
                    <a:pt x="220" y="50"/>
                  </a:lnTo>
                  <a:lnTo>
                    <a:pt x="224" y="38"/>
                  </a:lnTo>
                  <a:lnTo>
                    <a:pt x="224" y="27"/>
                  </a:lnTo>
                  <a:lnTo>
                    <a:pt x="220" y="15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5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5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4" y="146"/>
                  </a:lnTo>
                  <a:lnTo>
                    <a:pt x="54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86">
              <a:extLst>
                <a:ext uri="{FF2B5EF4-FFF2-40B4-BE49-F238E27FC236}">
                  <a16:creationId xmlns:a16="http://schemas.microsoft.com/office/drawing/2014/main" id="{147F96F9-D34B-402D-B04C-C5B7F12E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475163"/>
              <a:ext cx="355600" cy="354013"/>
            </a:xfrm>
            <a:custGeom>
              <a:avLst/>
              <a:gdLst>
                <a:gd name="T0" fmla="*/ 54 w 224"/>
                <a:gd name="T1" fmla="*/ 212 h 223"/>
                <a:gd name="T2" fmla="*/ 62 w 224"/>
                <a:gd name="T3" fmla="*/ 220 h 223"/>
                <a:gd name="T4" fmla="*/ 77 w 224"/>
                <a:gd name="T5" fmla="*/ 223 h 223"/>
                <a:gd name="T6" fmla="*/ 93 w 224"/>
                <a:gd name="T7" fmla="*/ 220 h 223"/>
                <a:gd name="T8" fmla="*/ 104 w 224"/>
                <a:gd name="T9" fmla="*/ 212 h 223"/>
                <a:gd name="T10" fmla="*/ 220 w 224"/>
                <a:gd name="T11" fmla="*/ 46 h 223"/>
                <a:gd name="T12" fmla="*/ 224 w 224"/>
                <a:gd name="T13" fmla="*/ 35 h 223"/>
                <a:gd name="T14" fmla="*/ 224 w 224"/>
                <a:gd name="T15" fmla="*/ 23 h 223"/>
                <a:gd name="T16" fmla="*/ 220 w 224"/>
                <a:gd name="T17" fmla="*/ 12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2 h 223"/>
                <a:gd name="T28" fmla="*/ 77 w 224"/>
                <a:gd name="T29" fmla="*/ 139 h 223"/>
                <a:gd name="T30" fmla="*/ 54 w 224"/>
                <a:gd name="T31" fmla="*/ 108 h 223"/>
                <a:gd name="T32" fmla="*/ 46 w 224"/>
                <a:gd name="T33" fmla="*/ 100 h 223"/>
                <a:gd name="T34" fmla="*/ 35 w 224"/>
                <a:gd name="T35" fmla="*/ 96 h 223"/>
                <a:gd name="T36" fmla="*/ 23 w 224"/>
                <a:gd name="T37" fmla="*/ 96 h 223"/>
                <a:gd name="T38" fmla="*/ 12 w 224"/>
                <a:gd name="T39" fmla="*/ 104 h 223"/>
                <a:gd name="T40" fmla="*/ 4 w 224"/>
                <a:gd name="T41" fmla="*/ 112 h 223"/>
                <a:gd name="T42" fmla="*/ 0 w 224"/>
                <a:gd name="T43" fmla="*/ 123 h 223"/>
                <a:gd name="T44" fmla="*/ 0 w 224"/>
                <a:gd name="T45" fmla="*/ 135 h 223"/>
                <a:gd name="T46" fmla="*/ 4 w 224"/>
                <a:gd name="T47" fmla="*/ 146 h 223"/>
                <a:gd name="T48" fmla="*/ 54 w 224"/>
                <a:gd name="T49" fmla="*/ 2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2"/>
                  </a:moveTo>
                  <a:lnTo>
                    <a:pt x="62" y="220"/>
                  </a:lnTo>
                  <a:lnTo>
                    <a:pt x="77" y="223"/>
                  </a:lnTo>
                  <a:lnTo>
                    <a:pt x="93" y="220"/>
                  </a:lnTo>
                  <a:lnTo>
                    <a:pt x="104" y="212"/>
                  </a:lnTo>
                  <a:lnTo>
                    <a:pt x="220" y="46"/>
                  </a:lnTo>
                  <a:lnTo>
                    <a:pt x="224" y="35"/>
                  </a:lnTo>
                  <a:lnTo>
                    <a:pt x="224" y="23"/>
                  </a:lnTo>
                  <a:lnTo>
                    <a:pt x="220" y="12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39"/>
                  </a:lnTo>
                  <a:lnTo>
                    <a:pt x="54" y="108"/>
                  </a:lnTo>
                  <a:lnTo>
                    <a:pt x="46" y="100"/>
                  </a:lnTo>
                  <a:lnTo>
                    <a:pt x="35" y="96"/>
                  </a:lnTo>
                  <a:lnTo>
                    <a:pt x="23" y="96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3"/>
                  </a:lnTo>
                  <a:lnTo>
                    <a:pt x="0" y="135"/>
                  </a:lnTo>
                  <a:lnTo>
                    <a:pt x="4" y="146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87">
              <a:extLst>
                <a:ext uri="{FF2B5EF4-FFF2-40B4-BE49-F238E27FC236}">
                  <a16:creationId xmlns:a16="http://schemas.microsoft.com/office/drawing/2014/main" id="{91323F95-EDFB-4464-BEA1-8EA681F9E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4891088"/>
              <a:ext cx="355600" cy="354013"/>
            </a:xfrm>
            <a:custGeom>
              <a:avLst/>
              <a:gdLst>
                <a:gd name="T0" fmla="*/ 54 w 224"/>
                <a:gd name="T1" fmla="*/ 211 h 223"/>
                <a:gd name="T2" fmla="*/ 62 w 224"/>
                <a:gd name="T3" fmla="*/ 223 h 223"/>
                <a:gd name="T4" fmla="*/ 77 w 224"/>
                <a:gd name="T5" fmla="*/ 223 h 223"/>
                <a:gd name="T6" fmla="*/ 93 w 224"/>
                <a:gd name="T7" fmla="*/ 223 h 223"/>
                <a:gd name="T8" fmla="*/ 104 w 224"/>
                <a:gd name="T9" fmla="*/ 211 h 223"/>
                <a:gd name="T10" fmla="*/ 220 w 224"/>
                <a:gd name="T11" fmla="*/ 46 h 223"/>
                <a:gd name="T12" fmla="*/ 224 w 224"/>
                <a:gd name="T13" fmla="*/ 38 h 223"/>
                <a:gd name="T14" fmla="*/ 224 w 224"/>
                <a:gd name="T15" fmla="*/ 23 h 223"/>
                <a:gd name="T16" fmla="*/ 220 w 224"/>
                <a:gd name="T17" fmla="*/ 15 h 223"/>
                <a:gd name="T18" fmla="*/ 212 w 224"/>
                <a:gd name="T19" fmla="*/ 4 h 223"/>
                <a:gd name="T20" fmla="*/ 201 w 224"/>
                <a:gd name="T21" fmla="*/ 0 h 223"/>
                <a:gd name="T22" fmla="*/ 189 w 224"/>
                <a:gd name="T23" fmla="*/ 0 h 223"/>
                <a:gd name="T24" fmla="*/ 177 w 224"/>
                <a:gd name="T25" fmla="*/ 4 h 223"/>
                <a:gd name="T26" fmla="*/ 170 w 224"/>
                <a:gd name="T27" fmla="*/ 11 h 223"/>
                <a:gd name="T28" fmla="*/ 77 w 224"/>
                <a:gd name="T29" fmla="*/ 142 h 223"/>
                <a:gd name="T30" fmla="*/ 54 w 224"/>
                <a:gd name="T31" fmla="*/ 111 h 223"/>
                <a:gd name="T32" fmla="*/ 46 w 224"/>
                <a:gd name="T33" fmla="*/ 104 h 223"/>
                <a:gd name="T34" fmla="*/ 35 w 224"/>
                <a:gd name="T35" fmla="*/ 96 h 223"/>
                <a:gd name="T36" fmla="*/ 23 w 224"/>
                <a:gd name="T37" fmla="*/ 100 h 223"/>
                <a:gd name="T38" fmla="*/ 12 w 224"/>
                <a:gd name="T39" fmla="*/ 104 h 223"/>
                <a:gd name="T40" fmla="*/ 4 w 224"/>
                <a:gd name="T41" fmla="*/ 111 h 223"/>
                <a:gd name="T42" fmla="*/ 0 w 224"/>
                <a:gd name="T43" fmla="*/ 123 h 223"/>
                <a:gd name="T44" fmla="*/ 0 w 224"/>
                <a:gd name="T45" fmla="*/ 134 h 223"/>
                <a:gd name="T46" fmla="*/ 4 w 224"/>
                <a:gd name="T47" fmla="*/ 146 h 223"/>
                <a:gd name="T48" fmla="*/ 54 w 224"/>
                <a:gd name="T49" fmla="*/ 21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3">
                  <a:moveTo>
                    <a:pt x="54" y="211"/>
                  </a:moveTo>
                  <a:lnTo>
                    <a:pt x="62" y="223"/>
                  </a:lnTo>
                  <a:lnTo>
                    <a:pt x="77" y="223"/>
                  </a:lnTo>
                  <a:lnTo>
                    <a:pt x="93" y="223"/>
                  </a:lnTo>
                  <a:lnTo>
                    <a:pt x="104" y="211"/>
                  </a:lnTo>
                  <a:lnTo>
                    <a:pt x="220" y="46"/>
                  </a:lnTo>
                  <a:lnTo>
                    <a:pt x="224" y="38"/>
                  </a:lnTo>
                  <a:lnTo>
                    <a:pt x="224" y="23"/>
                  </a:lnTo>
                  <a:lnTo>
                    <a:pt x="220" y="15"/>
                  </a:lnTo>
                  <a:lnTo>
                    <a:pt x="212" y="4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1"/>
                  </a:lnTo>
                  <a:lnTo>
                    <a:pt x="77" y="142"/>
                  </a:lnTo>
                  <a:lnTo>
                    <a:pt x="54" y="111"/>
                  </a:lnTo>
                  <a:lnTo>
                    <a:pt x="46" y="104"/>
                  </a:lnTo>
                  <a:lnTo>
                    <a:pt x="35" y="96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1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4" y="146"/>
                  </a:lnTo>
                  <a:lnTo>
                    <a:pt x="54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88">
              <a:extLst>
                <a:ext uri="{FF2B5EF4-FFF2-40B4-BE49-F238E27FC236}">
                  <a16:creationId xmlns:a16="http://schemas.microsoft.com/office/drawing/2014/main" id="{DAAAD55A-399A-4A16-824F-2BD49444F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5305425"/>
              <a:ext cx="355600" cy="360363"/>
            </a:xfrm>
            <a:custGeom>
              <a:avLst/>
              <a:gdLst>
                <a:gd name="T0" fmla="*/ 54 w 224"/>
                <a:gd name="T1" fmla="*/ 212 h 227"/>
                <a:gd name="T2" fmla="*/ 62 w 224"/>
                <a:gd name="T3" fmla="*/ 224 h 227"/>
                <a:gd name="T4" fmla="*/ 77 w 224"/>
                <a:gd name="T5" fmla="*/ 227 h 227"/>
                <a:gd name="T6" fmla="*/ 93 w 224"/>
                <a:gd name="T7" fmla="*/ 224 h 227"/>
                <a:gd name="T8" fmla="*/ 104 w 224"/>
                <a:gd name="T9" fmla="*/ 212 h 227"/>
                <a:gd name="T10" fmla="*/ 220 w 224"/>
                <a:gd name="T11" fmla="*/ 50 h 227"/>
                <a:gd name="T12" fmla="*/ 224 w 224"/>
                <a:gd name="T13" fmla="*/ 39 h 227"/>
                <a:gd name="T14" fmla="*/ 224 w 224"/>
                <a:gd name="T15" fmla="*/ 27 h 227"/>
                <a:gd name="T16" fmla="*/ 220 w 224"/>
                <a:gd name="T17" fmla="*/ 16 h 227"/>
                <a:gd name="T18" fmla="*/ 212 w 224"/>
                <a:gd name="T19" fmla="*/ 8 h 227"/>
                <a:gd name="T20" fmla="*/ 201 w 224"/>
                <a:gd name="T21" fmla="*/ 0 h 227"/>
                <a:gd name="T22" fmla="*/ 189 w 224"/>
                <a:gd name="T23" fmla="*/ 0 h 227"/>
                <a:gd name="T24" fmla="*/ 177 w 224"/>
                <a:gd name="T25" fmla="*/ 4 h 227"/>
                <a:gd name="T26" fmla="*/ 170 w 224"/>
                <a:gd name="T27" fmla="*/ 12 h 227"/>
                <a:gd name="T28" fmla="*/ 77 w 224"/>
                <a:gd name="T29" fmla="*/ 143 h 227"/>
                <a:gd name="T30" fmla="*/ 54 w 224"/>
                <a:gd name="T31" fmla="*/ 112 h 227"/>
                <a:gd name="T32" fmla="*/ 46 w 224"/>
                <a:gd name="T33" fmla="*/ 104 h 227"/>
                <a:gd name="T34" fmla="*/ 35 w 224"/>
                <a:gd name="T35" fmla="*/ 100 h 227"/>
                <a:gd name="T36" fmla="*/ 23 w 224"/>
                <a:gd name="T37" fmla="*/ 100 h 227"/>
                <a:gd name="T38" fmla="*/ 12 w 224"/>
                <a:gd name="T39" fmla="*/ 104 h 227"/>
                <a:gd name="T40" fmla="*/ 4 w 224"/>
                <a:gd name="T41" fmla="*/ 112 h 227"/>
                <a:gd name="T42" fmla="*/ 0 w 224"/>
                <a:gd name="T43" fmla="*/ 124 h 227"/>
                <a:gd name="T44" fmla="*/ 0 w 224"/>
                <a:gd name="T45" fmla="*/ 135 h 227"/>
                <a:gd name="T46" fmla="*/ 4 w 224"/>
                <a:gd name="T47" fmla="*/ 147 h 227"/>
                <a:gd name="T48" fmla="*/ 54 w 224"/>
                <a:gd name="T49" fmla="*/ 21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" h="227">
                  <a:moveTo>
                    <a:pt x="54" y="212"/>
                  </a:moveTo>
                  <a:lnTo>
                    <a:pt x="62" y="224"/>
                  </a:lnTo>
                  <a:lnTo>
                    <a:pt x="77" y="227"/>
                  </a:lnTo>
                  <a:lnTo>
                    <a:pt x="93" y="224"/>
                  </a:lnTo>
                  <a:lnTo>
                    <a:pt x="104" y="212"/>
                  </a:lnTo>
                  <a:lnTo>
                    <a:pt x="220" y="50"/>
                  </a:lnTo>
                  <a:lnTo>
                    <a:pt x="224" y="39"/>
                  </a:lnTo>
                  <a:lnTo>
                    <a:pt x="224" y="27"/>
                  </a:lnTo>
                  <a:lnTo>
                    <a:pt x="220" y="16"/>
                  </a:lnTo>
                  <a:lnTo>
                    <a:pt x="212" y="8"/>
                  </a:lnTo>
                  <a:lnTo>
                    <a:pt x="201" y="0"/>
                  </a:lnTo>
                  <a:lnTo>
                    <a:pt x="189" y="0"/>
                  </a:lnTo>
                  <a:lnTo>
                    <a:pt x="177" y="4"/>
                  </a:lnTo>
                  <a:lnTo>
                    <a:pt x="170" y="12"/>
                  </a:lnTo>
                  <a:lnTo>
                    <a:pt x="77" y="143"/>
                  </a:lnTo>
                  <a:lnTo>
                    <a:pt x="54" y="112"/>
                  </a:lnTo>
                  <a:lnTo>
                    <a:pt x="46" y="104"/>
                  </a:lnTo>
                  <a:lnTo>
                    <a:pt x="35" y="100"/>
                  </a:lnTo>
                  <a:lnTo>
                    <a:pt x="23" y="100"/>
                  </a:lnTo>
                  <a:lnTo>
                    <a:pt x="12" y="104"/>
                  </a:lnTo>
                  <a:lnTo>
                    <a:pt x="4" y="112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4" y="147"/>
                  </a:lnTo>
                  <a:lnTo>
                    <a:pt x="5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85758A-0F56-4CB1-B4A8-ECE9E947B485}"/>
              </a:ext>
            </a:extLst>
          </p:cNvPr>
          <p:cNvGrpSpPr/>
          <p:nvPr/>
        </p:nvGrpSpPr>
        <p:grpSpPr>
          <a:xfrm>
            <a:off x="6812678" y="5385052"/>
            <a:ext cx="3153232" cy="1265732"/>
            <a:chOff x="13986421" y="2198365"/>
            <a:chExt cx="4272775" cy="202516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EF66804-4E8B-4B05-811E-6085414E6022}"/>
                </a:ext>
              </a:extLst>
            </p:cNvPr>
            <p:cNvSpPr/>
            <p:nvPr/>
          </p:nvSpPr>
          <p:spPr>
            <a:xfrm>
              <a:off x="13986421" y="2598475"/>
              <a:ext cx="3768671" cy="162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Strategi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line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extention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baik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variasi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rasa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produk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maupun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packaging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serta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peningkatan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kualitas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dengan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memanfaatkan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teknologi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untuk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95000"/>
                    </a:schemeClr>
                  </a:solidFill>
                  <a:cs typeface="Segoe UI Light" panose="020B0502040204020203" pitchFamily="34" charset="0"/>
                </a:rPr>
                <a:t>produksi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306966B-F9E8-498E-A8C8-575CC4A9E962}"/>
                </a:ext>
              </a:extLst>
            </p:cNvPr>
            <p:cNvSpPr/>
            <p:nvPr/>
          </p:nvSpPr>
          <p:spPr>
            <a:xfrm>
              <a:off x="13986421" y="2198365"/>
              <a:ext cx="4272775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accent1"/>
                  </a:solidFill>
                  <a:cs typeface="Segoe UI" panose="020B0502040204020203" pitchFamily="34" charset="0"/>
                </a:rPr>
                <a:t>Inovasi</a:t>
              </a:r>
              <a:r>
                <a:rPr lang="en-US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cs typeface="Segoe UI" panose="020B0502040204020203" pitchFamily="34" charset="0"/>
                </a:rPr>
                <a:t>Berkesinambungan</a:t>
              </a:r>
              <a:endParaRPr lang="id-ID" dirty="0">
                <a:solidFill>
                  <a:schemeClr val="bg1">
                    <a:lumMod val="95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6B032D-FC0A-4DAC-B06E-C66BF2B93537}"/>
              </a:ext>
            </a:extLst>
          </p:cNvPr>
          <p:cNvGrpSpPr/>
          <p:nvPr/>
        </p:nvGrpSpPr>
        <p:grpSpPr>
          <a:xfrm>
            <a:off x="5724993" y="5494939"/>
            <a:ext cx="786338" cy="786975"/>
            <a:chOff x="8700762" y="4447800"/>
            <a:chExt cx="2075515" cy="2077200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83FF2F-C34F-41A0-B767-255867C8E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762" y="4447800"/>
              <a:ext cx="2075515" cy="2077200"/>
            </a:xfrm>
            <a:custGeom>
              <a:avLst/>
              <a:gdLst>
                <a:gd name="connsiteX0" fmla="*/ 1037773 w 2075515"/>
                <a:gd name="connsiteY0" fmla="*/ 27804 h 2105264"/>
                <a:gd name="connsiteX1" fmla="*/ 871342 w 2075515"/>
                <a:gd name="connsiteY1" fmla="*/ 108729 h 2105264"/>
                <a:gd name="connsiteX2" fmla="*/ 558516 w 2075515"/>
                <a:gd name="connsiteY2" fmla="*/ 222603 h 2105264"/>
                <a:gd name="connsiteX3" fmla="*/ 303334 w 2075515"/>
                <a:gd name="connsiteY3" fmla="*/ 436645 h 2105264"/>
                <a:gd name="connsiteX4" fmla="*/ 136727 w 2075515"/>
                <a:gd name="connsiteY4" fmla="*/ 724846 h 2105264"/>
                <a:gd name="connsiteX5" fmla="*/ 79083 w 2075515"/>
                <a:gd name="connsiteY5" fmla="*/ 1052763 h 2105264"/>
                <a:gd name="connsiteX6" fmla="*/ 136727 w 2075515"/>
                <a:gd name="connsiteY6" fmla="*/ 1380679 h 2105264"/>
                <a:gd name="connsiteX7" fmla="*/ 303334 w 2075515"/>
                <a:gd name="connsiteY7" fmla="*/ 1668880 h 2105264"/>
                <a:gd name="connsiteX8" fmla="*/ 558516 w 2075515"/>
                <a:gd name="connsiteY8" fmla="*/ 1882922 h 2105264"/>
                <a:gd name="connsiteX9" fmla="*/ 871342 w 2075515"/>
                <a:gd name="connsiteY9" fmla="*/ 1996797 h 2105264"/>
                <a:gd name="connsiteX10" fmla="*/ 1204204 w 2075515"/>
                <a:gd name="connsiteY10" fmla="*/ 1996797 h 2105264"/>
                <a:gd name="connsiteX11" fmla="*/ 1517030 w 2075515"/>
                <a:gd name="connsiteY11" fmla="*/ 1882922 h 2105264"/>
                <a:gd name="connsiteX12" fmla="*/ 1772213 w 2075515"/>
                <a:gd name="connsiteY12" fmla="*/ 1668880 h 2105264"/>
                <a:gd name="connsiteX13" fmla="*/ 1938467 w 2075515"/>
                <a:gd name="connsiteY13" fmla="*/ 1380679 h 2105264"/>
                <a:gd name="connsiteX14" fmla="*/ 1996463 w 2075515"/>
                <a:gd name="connsiteY14" fmla="*/ 1052763 h 2105264"/>
                <a:gd name="connsiteX15" fmla="*/ 1938467 w 2075515"/>
                <a:gd name="connsiteY15" fmla="*/ 724846 h 2105264"/>
                <a:gd name="connsiteX16" fmla="*/ 1772213 w 2075515"/>
                <a:gd name="connsiteY16" fmla="*/ 436645 h 2105264"/>
                <a:gd name="connsiteX17" fmla="*/ 1517030 w 2075515"/>
                <a:gd name="connsiteY17" fmla="*/ 222603 h 2105264"/>
                <a:gd name="connsiteX18" fmla="*/ 1204204 w 2075515"/>
                <a:gd name="connsiteY18" fmla="*/ 108729 h 2105264"/>
                <a:gd name="connsiteX19" fmla="*/ 1037773 w 2075515"/>
                <a:gd name="connsiteY19" fmla="*/ 27804 h 2105264"/>
                <a:gd name="connsiteX20" fmla="*/ 1037774 w 2075515"/>
                <a:gd name="connsiteY20" fmla="*/ 0 h 2105264"/>
                <a:gd name="connsiteX21" fmla="*/ 1208720 w 2075515"/>
                <a:gd name="connsiteY21" fmla="*/ 83120 h 2105264"/>
                <a:gd name="connsiteX22" fmla="*/ 1530034 w 2075515"/>
                <a:gd name="connsiteY22" fmla="*/ 200085 h 2105264"/>
                <a:gd name="connsiteX23" fmla="*/ 1792140 w 2075515"/>
                <a:gd name="connsiteY23" fmla="*/ 419934 h 2105264"/>
                <a:gd name="connsiteX24" fmla="*/ 1962905 w 2075515"/>
                <a:gd name="connsiteY24" fmla="*/ 715954 h 2105264"/>
                <a:gd name="connsiteX25" fmla="*/ 2022475 w 2075515"/>
                <a:gd name="connsiteY25" fmla="*/ 1052768 h 2105264"/>
                <a:gd name="connsiteX26" fmla="*/ 1962905 w 2075515"/>
                <a:gd name="connsiteY26" fmla="*/ 1389581 h 2105264"/>
                <a:gd name="connsiteX27" fmla="*/ 1792140 w 2075515"/>
                <a:gd name="connsiteY27" fmla="*/ 1685602 h 2105264"/>
                <a:gd name="connsiteX28" fmla="*/ 1530034 w 2075515"/>
                <a:gd name="connsiteY28" fmla="*/ 1905451 h 2105264"/>
                <a:gd name="connsiteX29" fmla="*/ 1208720 w 2075515"/>
                <a:gd name="connsiteY29" fmla="*/ 2022415 h 2105264"/>
                <a:gd name="connsiteX30" fmla="*/ 866827 w 2075515"/>
                <a:gd name="connsiteY30" fmla="*/ 2022415 h 2105264"/>
                <a:gd name="connsiteX31" fmla="*/ 545513 w 2075515"/>
                <a:gd name="connsiteY31" fmla="*/ 1905451 h 2105264"/>
                <a:gd name="connsiteX32" fmla="*/ 283408 w 2075515"/>
                <a:gd name="connsiteY32" fmla="*/ 1685602 h 2105264"/>
                <a:gd name="connsiteX33" fmla="*/ 112281 w 2075515"/>
                <a:gd name="connsiteY33" fmla="*/ 1389581 h 2105264"/>
                <a:gd name="connsiteX34" fmla="*/ 53073 w 2075515"/>
                <a:gd name="connsiteY34" fmla="*/ 1052768 h 2105264"/>
                <a:gd name="connsiteX35" fmla="*/ 112281 w 2075515"/>
                <a:gd name="connsiteY35" fmla="*/ 715954 h 2105264"/>
                <a:gd name="connsiteX36" fmla="*/ 283408 w 2075515"/>
                <a:gd name="connsiteY36" fmla="*/ 419934 h 2105264"/>
                <a:gd name="connsiteX37" fmla="*/ 545513 w 2075515"/>
                <a:gd name="connsiteY37" fmla="*/ 200085 h 2105264"/>
                <a:gd name="connsiteX38" fmla="*/ 866827 w 2075515"/>
                <a:gd name="connsiteY38" fmla="*/ 83120 h 2105264"/>
                <a:gd name="connsiteX39" fmla="*/ 1037774 w 2075515"/>
                <a:gd name="connsiteY39" fmla="*/ 0 h 210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75515" h="2105264">
                  <a:moveTo>
                    <a:pt x="1037773" y="27804"/>
                  </a:moveTo>
                  <a:cubicBezTo>
                    <a:pt x="1003503" y="27804"/>
                    <a:pt x="969233" y="54779"/>
                    <a:pt x="871342" y="108729"/>
                  </a:cubicBezTo>
                  <a:cubicBezTo>
                    <a:pt x="650255" y="74637"/>
                    <a:pt x="705790" y="54252"/>
                    <a:pt x="558516" y="222603"/>
                  </a:cubicBezTo>
                  <a:cubicBezTo>
                    <a:pt x="339186" y="265834"/>
                    <a:pt x="384177" y="228227"/>
                    <a:pt x="303334" y="436645"/>
                  </a:cubicBezTo>
                  <a:cubicBezTo>
                    <a:pt x="112123" y="552277"/>
                    <a:pt x="141648" y="501315"/>
                    <a:pt x="136727" y="724846"/>
                  </a:cubicBezTo>
                  <a:cubicBezTo>
                    <a:pt x="-3166" y="899173"/>
                    <a:pt x="7027" y="841181"/>
                    <a:pt x="79083" y="1052763"/>
                  </a:cubicBezTo>
                  <a:cubicBezTo>
                    <a:pt x="7027" y="1264345"/>
                    <a:pt x="-3166" y="1206353"/>
                    <a:pt x="136727" y="1380679"/>
                  </a:cubicBezTo>
                  <a:cubicBezTo>
                    <a:pt x="141648" y="1603860"/>
                    <a:pt x="112123" y="1553249"/>
                    <a:pt x="303334" y="1668880"/>
                  </a:cubicBezTo>
                  <a:cubicBezTo>
                    <a:pt x="384177" y="1877299"/>
                    <a:pt x="339186" y="1839341"/>
                    <a:pt x="558516" y="1882922"/>
                  </a:cubicBezTo>
                  <a:cubicBezTo>
                    <a:pt x="705790" y="2050923"/>
                    <a:pt x="650255" y="2030889"/>
                    <a:pt x="871342" y="1996797"/>
                  </a:cubicBezTo>
                  <a:cubicBezTo>
                    <a:pt x="1067123" y="2104345"/>
                    <a:pt x="1008424" y="2104345"/>
                    <a:pt x="1204204" y="1996797"/>
                  </a:cubicBezTo>
                  <a:cubicBezTo>
                    <a:pt x="1424940" y="2030889"/>
                    <a:pt x="1369756" y="2050923"/>
                    <a:pt x="1517030" y="1882922"/>
                  </a:cubicBezTo>
                  <a:cubicBezTo>
                    <a:pt x="1736360" y="1839341"/>
                    <a:pt x="1691370" y="1877299"/>
                    <a:pt x="1772213" y="1668880"/>
                  </a:cubicBezTo>
                  <a:cubicBezTo>
                    <a:pt x="1963423" y="1553249"/>
                    <a:pt x="1933898" y="1603860"/>
                    <a:pt x="1938467" y="1380679"/>
                  </a:cubicBezTo>
                  <a:cubicBezTo>
                    <a:pt x="2078712" y="1206353"/>
                    <a:pt x="2068519" y="1264345"/>
                    <a:pt x="1996463" y="1052763"/>
                  </a:cubicBezTo>
                  <a:cubicBezTo>
                    <a:pt x="2068519" y="841181"/>
                    <a:pt x="2078712" y="899173"/>
                    <a:pt x="1938467" y="724846"/>
                  </a:cubicBezTo>
                  <a:cubicBezTo>
                    <a:pt x="1933898" y="501315"/>
                    <a:pt x="1963423" y="552277"/>
                    <a:pt x="1772213" y="436645"/>
                  </a:cubicBezTo>
                  <a:cubicBezTo>
                    <a:pt x="1691370" y="228227"/>
                    <a:pt x="1736360" y="265834"/>
                    <a:pt x="1517030" y="222603"/>
                  </a:cubicBezTo>
                  <a:cubicBezTo>
                    <a:pt x="1369756" y="54252"/>
                    <a:pt x="1424940" y="74285"/>
                    <a:pt x="1204204" y="108729"/>
                  </a:cubicBezTo>
                  <a:cubicBezTo>
                    <a:pt x="1106314" y="54779"/>
                    <a:pt x="1072044" y="27804"/>
                    <a:pt x="1037773" y="27804"/>
                  </a:cubicBezTo>
                  <a:close/>
                  <a:moveTo>
                    <a:pt x="1037774" y="0"/>
                  </a:moveTo>
                  <a:cubicBezTo>
                    <a:pt x="1072974" y="0"/>
                    <a:pt x="1108174" y="27707"/>
                    <a:pt x="1208720" y="83120"/>
                  </a:cubicBezTo>
                  <a:cubicBezTo>
                    <a:pt x="1435445" y="47742"/>
                    <a:pt x="1378764" y="27165"/>
                    <a:pt x="1530034" y="200085"/>
                  </a:cubicBezTo>
                  <a:cubicBezTo>
                    <a:pt x="1755315" y="244488"/>
                    <a:pt x="1709103" y="205861"/>
                    <a:pt x="1792140" y="419934"/>
                  </a:cubicBezTo>
                  <a:cubicBezTo>
                    <a:pt x="1988538" y="538703"/>
                    <a:pt x="1958212" y="486358"/>
                    <a:pt x="1962905" y="715954"/>
                  </a:cubicBezTo>
                  <a:cubicBezTo>
                    <a:pt x="2106955" y="895010"/>
                    <a:pt x="2096485" y="835445"/>
                    <a:pt x="2022475" y="1052768"/>
                  </a:cubicBezTo>
                  <a:cubicBezTo>
                    <a:pt x="2096485" y="1270090"/>
                    <a:pt x="2106955" y="1210525"/>
                    <a:pt x="1962905" y="1389581"/>
                  </a:cubicBezTo>
                  <a:cubicBezTo>
                    <a:pt x="1958212" y="1618816"/>
                    <a:pt x="1988538" y="1566832"/>
                    <a:pt x="1792140" y="1685602"/>
                  </a:cubicBezTo>
                  <a:cubicBezTo>
                    <a:pt x="1709103" y="1899675"/>
                    <a:pt x="1755315" y="1860687"/>
                    <a:pt x="1530034" y="1905451"/>
                  </a:cubicBezTo>
                  <a:cubicBezTo>
                    <a:pt x="1378764" y="2078009"/>
                    <a:pt x="1435445" y="2057432"/>
                    <a:pt x="1208720" y="2022415"/>
                  </a:cubicBezTo>
                  <a:cubicBezTo>
                    <a:pt x="1007628" y="2132881"/>
                    <a:pt x="1067919" y="2132881"/>
                    <a:pt x="866827" y="2022415"/>
                  </a:cubicBezTo>
                  <a:cubicBezTo>
                    <a:pt x="639741" y="2057432"/>
                    <a:pt x="696784" y="2078009"/>
                    <a:pt x="545513" y="1905451"/>
                  </a:cubicBezTo>
                  <a:cubicBezTo>
                    <a:pt x="320233" y="1860687"/>
                    <a:pt x="366444" y="1899675"/>
                    <a:pt x="283408" y="1685602"/>
                  </a:cubicBezTo>
                  <a:cubicBezTo>
                    <a:pt x="87009" y="1566832"/>
                    <a:pt x="117335" y="1618816"/>
                    <a:pt x="112281" y="1389581"/>
                  </a:cubicBezTo>
                  <a:cubicBezTo>
                    <a:pt x="-31408" y="1210525"/>
                    <a:pt x="-20938" y="1270090"/>
                    <a:pt x="53073" y="1052768"/>
                  </a:cubicBezTo>
                  <a:cubicBezTo>
                    <a:pt x="-20938" y="835445"/>
                    <a:pt x="-31408" y="895010"/>
                    <a:pt x="112281" y="715954"/>
                  </a:cubicBezTo>
                  <a:cubicBezTo>
                    <a:pt x="117335" y="486358"/>
                    <a:pt x="87009" y="538703"/>
                    <a:pt x="283408" y="419934"/>
                  </a:cubicBezTo>
                  <a:cubicBezTo>
                    <a:pt x="366444" y="205861"/>
                    <a:pt x="320233" y="244488"/>
                    <a:pt x="545513" y="200085"/>
                  </a:cubicBezTo>
                  <a:cubicBezTo>
                    <a:pt x="696784" y="27165"/>
                    <a:pt x="639741" y="48103"/>
                    <a:pt x="866827" y="83120"/>
                  </a:cubicBezTo>
                  <a:cubicBezTo>
                    <a:pt x="967373" y="27707"/>
                    <a:pt x="1002574" y="0"/>
                    <a:pt x="1037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sz="1125" dirty="0"/>
            </a:p>
          </p:txBody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17DFB294-E873-4711-81BE-5C6DACAD9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003" y="4518882"/>
              <a:ext cx="1935033" cy="1935036"/>
            </a:xfrm>
            <a:custGeom>
              <a:avLst/>
              <a:gdLst>
                <a:gd name="T0" fmla="*/ 3435 w 5923"/>
                <a:gd name="T1" fmla="*/ 307 h 5985"/>
                <a:gd name="T2" fmla="*/ 4325 w 5923"/>
                <a:gd name="T3" fmla="*/ 631 h 5985"/>
                <a:gd name="T4" fmla="*/ 5051 w 5923"/>
                <a:gd name="T5" fmla="*/ 1240 h 5985"/>
                <a:gd name="T6" fmla="*/ 5524 w 5923"/>
                <a:gd name="T7" fmla="*/ 2060 h 5985"/>
                <a:gd name="T8" fmla="*/ 5689 w 5923"/>
                <a:gd name="T9" fmla="*/ 2993 h 5985"/>
                <a:gd name="T10" fmla="*/ 5524 w 5923"/>
                <a:gd name="T11" fmla="*/ 3926 h 5985"/>
                <a:gd name="T12" fmla="*/ 5051 w 5923"/>
                <a:gd name="T13" fmla="*/ 4746 h 5985"/>
                <a:gd name="T14" fmla="*/ 4325 w 5923"/>
                <a:gd name="T15" fmla="*/ 5355 h 5985"/>
                <a:gd name="T16" fmla="*/ 3435 w 5923"/>
                <a:gd name="T17" fmla="*/ 5679 h 5985"/>
                <a:gd name="T18" fmla="*/ 2488 w 5923"/>
                <a:gd name="T19" fmla="*/ 5679 h 5985"/>
                <a:gd name="T20" fmla="*/ 1598 w 5923"/>
                <a:gd name="T21" fmla="*/ 5355 h 5985"/>
                <a:gd name="T22" fmla="*/ 872 w 5923"/>
                <a:gd name="T23" fmla="*/ 4746 h 5985"/>
                <a:gd name="T24" fmla="*/ 398 w 5923"/>
                <a:gd name="T25" fmla="*/ 3926 h 5985"/>
                <a:gd name="T26" fmla="*/ 234 w 5923"/>
                <a:gd name="T27" fmla="*/ 2993 h 5985"/>
                <a:gd name="T28" fmla="*/ 398 w 5923"/>
                <a:gd name="T29" fmla="*/ 2060 h 5985"/>
                <a:gd name="T30" fmla="*/ 872 w 5923"/>
                <a:gd name="T31" fmla="*/ 1240 h 5985"/>
                <a:gd name="T32" fmla="*/ 1598 w 5923"/>
                <a:gd name="T33" fmla="*/ 631 h 5985"/>
                <a:gd name="T34" fmla="*/ 2488 w 5923"/>
                <a:gd name="T35" fmla="*/ 307 h 5985"/>
                <a:gd name="T36" fmla="*/ 3435 w 5923"/>
                <a:gd name="T37" fmla="*/ 307 h 5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23" h="5985">
                  <a:moveTo>
                    <a:pt x="3435" y="307"/>
                  </a:moveTo>
                  <a:cubicBezTo>
                    <a:pt x="4063" y="209"/>
                    <a:pt x="3906" y="152"/>
                    <a:pt x="4325" y="631"/>
                  </a:cubicBezTo>
                  <a:cubicBezTo>
                    <a:pt x="4949" y="754"/>
                    <a:pt x="4821" y="647"/>
                    <a:pt x="5051" y="1240"/>
                  </a:cubicBezTo>
                  <a:cubicBezTo>
                    <a:pt x="5595" y="1569"/>
                    <a:pt x="5511" y="1424"/>
                    <a:pt x="5524" y="2060"/>
                  </a:cubicBezTo>
                  <a:cubicBezTo>
                    <a:pt x="5923" y="2556"/>
                    <a:pt x="5894" y="2391"/>
                    <a:pt x="5689" y="2993"/>
                  </a:cubicBezTo>
                  <a:cubicBezTo>
                    <a:pt x="5894" y="3595"/>
                    <a:pt x="5923" y="3430"/>
                    <a:pt x="5524" y="3926"/>
                  </a:cubicBezTo>
                  <a:cubicBezTo>
                    <a:pt x="5511" y="4561"/>
                    <a:pt x="5595" y="4417"/>
                    <a:pt x="5051" y="4746"/>
                  </a:cubicBezTo>
                  <a:cubicBezTo>
                    <a:pt x="4821" y="5339"/>
                    <a:pt x="4949" y="5231"/>
                    <a:pt x="4325" y="5355"/>
                  </a:cubicBezTo>
                  <a:cubicBezTo>
                    <a:pt x="3906" y="5833"/>
                    <a:pt x="4063" y="5776"/>
                    <a:pt x="3435" y="5679"/>
                  </a:cubicBezTo>
                  <a:cubicBezTo>
                    <a:pt x="2878" y="5985"/>
                    <a:pt x="3045" y="5985"/>
                    <a:pt x="2488" y="5679"/>
                  </a:cubicBezTo>
                  <a:cubicBezTo>
                    <a:pt x="1859" y="5776"/>
                    <a:pt x="2017" y="5833"/>
                    <a:pt x="1598" y="5355"/>
                  </a:cubicBezTo>
                  <a:cubicBezTo>
                    <a:pt x="974" y="5231"/>
                    <a:pt x="1102" y="5339"/>
                    <a:pt x="872" y="4746"/>
                  </a:cubicBezTo>
                  <a:cubicBezTo>
                    <a:pt x="328" y="4417"/>
                    <a:pt x="412" y="4561"/>
                    <a:pt x="398" y="3926"/>
                  </a:cubicBezTo>
                  <a:cubicBezTo>
                    <a:pt x="0" y="3430"/>
                    <a:pt x="29" y="3595"/>
                    <a:pt x="234" y="2993"/>
                  </a:cubicBezTo>
                  <a:cubicBezTo>
                    <a:pt x="29" y="2391"/>
                    <a:pt x="0" y="2556"/>
                    <a:pt x="398" y="2060"/>
                  </a:cubicBezTo>
                  <a:cubicBezTo>
                    <a:pt x="412" y="1424"/>
                    <a:pt x="328" y="1569"/>
                    <a:pt x="872" y="1240"/>
                  </a:cubicBezTo>
                  <a:cubicBezTo>
                    <a:pt x="1102" y="647"/>
                    <a:pt x="974" y="754"/>
                    <a:pt x="1598" y="631"/>
                  </a:cubicBezTo>
                  <a:cubicBezTo>
                    <a:pt x="2017" y="152"/>
                    <a:pt x="1859" y="210"/>
                    <a:pt x="2488" y="307"/>
                  </a:cubicBezTo>
                  <a:cubicBezTo>
                    <a:pt x="3045" y="0"/>
                    <a:pt x="2878" y="0"/>
                    <a:pt x="3435" y="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endParaRPr lang="id-ID" sz="1125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A3EDDB-3D72-4E58-95CB-93C3F357F3E4}"/>
              </a:ext>
            </a:extLst>
          </p:cNvPr>
          <p:cNvGrpSpPr/>
          <p:nvPr/>
        </p:nvGrpSpPr>
        <p:grpSpPr>
          <a:xfrm>
            <a:off x="10280619" y="1154284"/>
            <a:ext cx="1141360" cy="1127981"/>
            <a:chOff x="10280619" y="1154284"/>
            <a:chExt cx="1141360" cy="1127981"/>
          </a:xfrm>
        </p:grpSpPr>
        <p:pic>
          <p:nvPicPr>
            <p:cNvPr id="1032" name="Picture 8" descr="Image result for coconut">
              <a:extLst>
                <a:ext uri="{FF2B5EF4-FFF2-40B4-BE49-F238E27FC236}">
                  <a16:creationId xmlns:a16="http://schemas.microsoft.com/office/drawing/2014/main" id="{0858B57A-7FE7-4AD3-B8E5-344FDF86A7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59" t="11661" r="6448" b="5678"/>
            <a:stretch/>
          </p:blipFill>
          <p:spPr bwMode="auto">
            <a:xfrm>
              <a:off x="10299180" y="1154284"/>
              <a:ext cx="1122799" cy="112238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F444BC3-E26D-4FA4-AB9A-E21B865887D7}"/>
                </a:ext>
              </a:extLst>
            </p:cNvPr>
            <p:cNvSpPr/>
            <p:nvPr/>
          </p:nvSpPr>
          <p:spPr>
            <a:xfrm>
              <a:off x="10280619" y="1159065"/>
              <a:ext cx="1123200" cy="11232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16E94E-5447-4DE0-BFD8-51C9888F7ABA}"/>
              </a:ext>
            </a:extLst>
          </p:cNvPr>
          <p:cNvGrpSpPr/>
          <p:nvPr/>
        </p:nvGrpSpPr>
        <p:grpSpPr>
          <a:xfrm>
            <a:off x="10299180" y="2461800"/>
            <a:ext cx="1138713" cy="1148356"/>
            <a:chOff x="10351266" y="2384536"/>
            <a:chExt cx="1138713" cy="114835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6573022-537A-44A8-A776-43D6E7C88445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8" t="12256" r="19918" b="8579"/>
            <a:stretch/>
          </p:blipFill>
          <p:spPr>
            <a:xfrm>
              <a:off x="10351266" y="2409692"/>
              <a:ext cx="1123200" cy="1123200"/>
            </a:xfrm>
            <a:prstGeom prst="ellipse">
              <a:avLst/>
            </a:prstGeom>
            <a:ln w="38100">
              <a:noFill/>
            </a:ln>
          </p:spPr>
        </p:pic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BF5F2D1-C2FF-4D78-800E-FF75BC7770F3}"/>
                </a:ext>
              </a:extLst>
            </p:cNvPr>
            <p:cNvSpPr/>
            <p:nvPr/>
          </p:nvSpPr>
          <p:spPr>
            <a:xfrm>
              <a:off x="10366779" y="2384536"/>
              <a:ext cx="1123200" cy="11232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3BBB4A-F9B2-4179-96B8-42AAB6D0DCF6}"/>
              </a:ext>
            </a:extLst>
          </p:cNvPr>
          <p:cNvGrpSpPr/>
          <p:nvPr/>
        </p:nvGrpSpPr>
        <p:grpSpPr>
          <a:xfrm>
            <a:off x="10293174" y="3798634"/>
            <a:ext cx="1134809" cy="1147320"/>
            <a:chOff x="10355759" y="3737142"/>
            <a:chExt cx="1134809" cy="11473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EB166F-AE18-469E-B3C1-66A3F691D224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0" t="29078" r="28500" b="14207"/>
            <a:stretch/>
          </p:blipFill>
          <p:spPr>
            <a:xfrm>
              <a:off x="10360168" y="3761262"/>
              <a:ext cx="1130400" cy="1123200"/>
            </a:xfrm>
            <a:prstGeom prst="ellipse">
              <a:avLst/>
            </a:prstGeom>
          </p:spPr>
        </p:pic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587DA79-A501-4005-BBBB-3BE9C67F2614}"/>
                </a:ext>
              </a:extLst>
            </p:cNvPr>
            <p:cNvSpPr/>
            <p:nvPr/>
          </p:nvSpPr>
          <p:spPr>
            <a:xfrm>
              <a:off x="10355759" y="3737142"/>
              <a:ext cx="1123200" cy="11232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27AC5F-B0E6-445A-A0B4-791F2BD83A30}"/>
              </a:ext>
            </a:extLst>
          </p:cNvPr>
          <p:cNvGrpSpPr/>
          <p:nvPr/>
        </p:nvGrpSpPr>
        <p:grpSpPr>
          <a:xfrm>
            <a:off x="10310300" y="5134432"/>
            <a:ext cx="1127593" cy="1134871"/>
            <a:chOff x="10296790" y="5011824"/>
            <a:chExt cx="1127593" cy="1134871"/>
          </a:xfrm>
        </p:grpSpPr>
        <p:pic>
          <p:nvPicPr>
            <p:cNvPr id="1034" name="Picture 10" descr="Image result for mesin pemarut kelapa">
              <a:extLst>
                <a:ext uri="{FF2B5EF4-FFF2-40B4-BE49-F238E27FC236}">
                  <a16:creationId xmlns:a16="http://schemas.microsoft.com/office/drawing/2014/main" id="{CAD11239-F605-4C37-B279-B5059A60A0B0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7" t="1553" r="30064" b="21010"/>
            <a:stretch/>
          </p:blipFill>
          <p:spPr bwMode="auto">
            <a:xfrm>
              <a:off x="10296790" y="5023495"/>
              <a:ext cx="1123200" cy="1123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95354D0-CA41-4673-9F2B-2789DC676951}"/>
                </a:ext>
              </a:extLst>
            </p:cNvPr>
            <p:cNvSpPr/>
            <p:nvPr/>
          </p:nvSpPr>
          <p:spPr>
            <a:xfrm>
              <a:off x="10301183" y="5011824"/>
              <a:ext cx="1123200" cy="11232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DA0D766-D77B-46A0-AF71-94B1DD281CD7}"/>
              </a:ext>
            </a:extLst>
          </p:cNvPr>
          <p:cNvGrpSpPr/>
          <p:nvPr/>
        </p:nvGrpSpPr>
        <p:grpSpPr>
          <a:xfrm>
            <a:off x="5888359" y="5656254"/>
            <a:ext cx="464344" cy="464344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133" name="AutoShape 123">
              <a:extLst>
                <a:ext uri="{FF2B5EF4-FFF2-40B4-BE49-F238E27FC236}">
                  <a16:creationId xmlns:a16="http://schemas.microsoft.com/office/drawing/2014/main" id="{9E072C14-69F4-4C15-9EA2-B3F4D66C5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34" name="AutoShape 124">
              <a:extLst>
                <a:ext uri="{FF2B5EF4-FFF2-40B4-BE49-F238E27FC236}">
                  <a16:creationId xmlns:a16="http://schemas.microsoft.com/office/drawing/2014/main" id="{9E5BEC91-D385-4B1C-83C5-65C6B913D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35" name="AutoShape 125">
              <a:extLst>
                <a:ext uri="{FF2B5EF4-FFF2-40B4-BE49-F238E27FC236}">
                  <a16:creationId xmlns:a16="http://schemas.microsoft.com/office/drawing/2014/main" id="{6F47825C-1090-4F41-91A9-0F6A5C87E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136" name="Freeform 210">
            <a:extLst>
              <a:ext uri="{FF2B5EF4-FFF2-40B4-BE49-F238E27FC236}">
                <a16:creationId xmlns:a16="http://schemas.microsoft.com/office/drawing/2014/main" id="{BF655D84-C8DA-49A5-83B7-969C6F71DD2C}"/>
              </a:ext>
            </a:extLst>
          </p:cNvPr>
          <p:cNvSpPr>
            <a:spLocks noEditPoints="1"/>
          </p:cNvSpPr>
          <p:nvPr/>
        </p:nvSpPr>
        <p:spPr bwMode="auto">
          <a:xfrm>
            <a:off x="5827439" y="1413964"/>
            <a:ext cx="468000" cy="392267"/>
          </a:xfrm>
          <a:custGeom>
            <a:avLst/>
            <a:gdLst>
              <a:gd name="T0" fmla="*/ 369 w 703"/>
              <a:gd name="T1" fmla="*/ 14 h 499"/>
              <a:gd name="T2" fmla="*/ 267 w 703"/>
              <a:gd name="T3" fmla="*/ 83 h 499"/>
              <a:gd name="T4" fmla="*/ 210 w 703"/>
              <a:gd name="T5" fmla="*/ 192 h 499"/>
              <a:gd name="T6" fmla="*/ 79 w 703"/>
              <a:gd name="T7" fmla="*/ 78 h 499"/>
              <a:gd name="T8" fmla="*/ 29 w 703"/>
              <a:gd name="T9" fmla="*/ 140 h 499"/>
              <a:gd name="T10" fmla="*/ 0 w 703"/>
              <a:gd name="T11" fmla="*/ 255 h 499"/>
              <a:gd name="T12" fmla="*/ 40 w 703"/>
              <a:gd name="T13" fmla="*/ 391 h 499"/>
              <a:gd name="T14" fmla="*/ 130 w 703"/>
              <a:gd name="T15" fmla="*/ 471 h 499"/>
              <a:gd name="T16" fmla="*/ 244 w 703"/>
              <a:gd name="T17" fmla="*/ 499 h 499"/>
              <a:gd name="T18" fmla="*/ 349 w 703"/>
              <a:gd name="T19" fmla="*/ 476 h 499"/>
              <a:gd name="T20" fmla="*/ 453 w 703"/>
              <a:gd name="T21" fmla="*/ 499 h 499"/>
              <a:gd name="T22" fmla="*/ 594 w 703"/>
              <a:gd name="T23" fmla="*/ 456 h 499"/>
              <a:gd name="T24" fmla="*/ 684 w 703"/>
              <a:gd name="T25" fmla="*/ 346 h 499"/>
              <a:gd name="T26" fmla="*/ 702 w 703"/>
              <a:gd name="T27" fmla="*/ 224 h 499"/>
              <a:gd name="T28" fmla="*/ 646 w 703"/>
              <a:gd name="T29" fmla="*/ 90 h 499"/>
              <a:gd name="T30" fmla="*/ 527 w 703"/>
              <a:gd name="T31" fmla="*/ 11 h 499"/>
              <a:gd name="T32" fmla="*/ 244 w 703"/>
              <a:gd name="T33" fmla="*/ 459 h 499"/>
              <a:gd name="T34" fmla="*/ 131 w 703"/>
              <a:gd name="T35" fmla="*/ 424 h 499"/>
              <a:gd name="T36" fmla="*/ 65 w 703"/>
              <a:gd name="T37" fmla="*/ 350 h 499"/>
              <a:gd name="T38" fmla="*/ 40 w 703"/>
              <a:gd name="T39" fmla="*/ 255 h 499"/>
              <a:gd name="T40" fmla="*/ 67 w 703"/>
              <a:gd name="T41" fmla="*/ 155 h 499"/>
              <a:gd name="T42" fmla="*/ 373 w 703"/>
              <a:gd name="T43" fmla="*/ 413 h 499"/>
              <a:gd name="T44" fmla="*/ 364 w 703"/>
              <a:gd name="T45" fmla="*/ 419 h 499"/>
              <a:gd name="T46" fmla="*/ 349 w 703"/>
              <a:gd name="T47" fmla="*/ 431 h 499"/>
              <a:gd name="T48" fmla="*/ 339 w 703"/>
              <a:gd name="T49" fmla="*/ 436 h 499"/>
              <a:gd name="T50" fmla="*/ 244 w 703"/>
              <a:gd name="T51" fmla="*/ 459 h 499"/>
              <a:gd name="T52" fmla="*/ 408 w 703"/>
              <a:gd name="T53" fmla="*/ 454 h 499"/>
              <a:gd name="T54" fmla="*/ 404 w 703"/>
              <a:gd name="T55" fmla="*/ 441 h 499"/>
              <a:gd name="T56" fmla="*/ 423 w 703"/>
              <a:gd name="T57" fmla="*/ 418 h 499"/>
              <a:gd name="T58" fmla="*/ 423 w 703"/>
              <a:gd name="T59" fmla="*/ 414 h 499"/>
              <a:gd name="T60" fmla="*/ 419 w 703"/>
              <a:gd name="T61" fmla="*/ 403 h 499"/>
              <a:gd name="T62" fmla="*/ 260 w 703"/>
              <a:gd name="T63" fmla="*/ 172 h 499"/>
              <a:gd name="T64" fmla="*/ 329 w 703"/>
              <a:gd name="T65" fmla="*/ 83 h 499"/>
              <a:gd name="T66" fmla="*/ 434 w 703"/>
              <a:gd name="T67" fmla="*/ 42 h 499"/>
              <a:gd name="T68" fmla="*/ 535 w 703"/>
              <a:gd name="T69" fmla="*/ 57 h 499"/>
              <a:gd name="T70" fmla="*/ 627 w 703"/>
              <a:gd name="T71" fmla="*/ 132 h 499"/>
              <a:gd name="T72" fmla="*/ 663 w 703"/>
              <a:gd name="T73" fmla="*/ 250 h 499"/>
              <a:gd name="T74" fmla="*/ 637 w 703"/>
              <a:gd name="T75" fmla="*/ 349 h 499"/>
              <a:gd name="T76" fmla="*/ 553 w 703"/>
              <a:gd name="T77" fmla="*/ 433 h 499"/>
              <a:gd name="T78" fmla="*/ 453 w 703"/>
              <a:gd name="T79" fmla="*/ 459 h 499"/>
              <a:gd name="T80" fmla="*/ 504 w 703"/>
              <a:gd name="T81" fmla="*/ 173 h 499"/>
              <a:gd name="T82" fmla="*/ 497 w 703"/>
              <a:gd name="T83" fmla="*/ 191 h 499"/>
              <a:gd name="T84" fmla="*/ 474 w 703"/>
              <a:gd name="T85" fmla="*/ 199 h 499"/>
              <a:gd name="T86" fmla="*/ 456 w 703"/>
              <a:gd name="T87" fmla="*/ 183 h 499"/>
              <a:gd name="T88" fmla="*/ 459 w 703"/>
              <a:gd name="T89" fmla="*/ 159 h 499"/>
              <a:gd name="T90" fmla="*/ 479 w 703"/>
              <a:gd name="T91" fmla="*/ 148 h 499"/>
              <a:gd name="T92" fmla="*/ 497 w 703"/>
              <a:gd name="T93" fmla="*/ 155 h 499"/>
              <a:gd name="T94" fmla="*/ 504 w 703"/>
              <a:gd name="T95" fmla="*/ 275 h 499"/>
              <a:gd name="T96" fmla="*/ 497 w 703"/>
              <a:gd name="T97" fmla="*/ 293 h 499"/>
              <a:gd name="T98" fmla="*/ 474 w 703"/>
              <a:gd name="T99" fmla="*/ 301 h 499"/>
              <a:gd name="T100" fmla="*/ 456 w 703"/>
              <a:gd name="T101" fmla="*/ 285 h 499"/>
              <a:gd name="T102" fmla="*/ 459 w 703"/>
              <a:gd name="T103" fmla="*/ 261 h 499"/>
              <a:gd name="T104" fmla="*/ 479 w 703"/>
              <a:gd name="T105" fmla="*/ 250 h 499"/>
              <a:gd name="T106" fmla="*/ 497 w 703"/>
              <a:gd name="T107" fmla="*/ 257 h 499"/>
              <a:gd name="T108" fmla="*/ 606 w 703"/>
              <a:gd name="T109" fmla="*/ 224 h 499"/>
              <a:gd name="T110" fmla="*/ 599 w 703"/>
              <a:gd name="T111" fmla="*/ 242 h 499"/>
              <a:gd name="T112" fmla="*/ 576 w 703"/>
              <a:gd name="T113" fmla="*/ 250 h 499"/>
              <a:gd name="T114" fmla="*/ 558 w 703"/>
              <a:gd name="T115" fmla="*/ 234 h 499"/>
              <a:gd name="T116" fmla="*/ 561 w 703"/>
              <a:gd name="T117" fmla="*/ 210 h 499"/>
              <a:gd name="T118" fmla="*/ 581 w 703"/>
              <a:gd name="T119" fmla="*/ 199 h 499"/>
              <a:gd name="T120" fmla="*/ 599 w 703"/>
              <a:gd name="T121" fmla="*/ 206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3" h="499">
                <a:moveTo>
                  <a:pt x="453" y="0"/>
                </a:moveTo>
                <a:lnTo>
                  <a:pt x="453" y="0"/>
                </a:lnTo>
                <a:lnTo>
                  <a:pt x="432" y="1"/>
                </a:lnTo>
                <a:lnTo>
                  <a:pt x="410" y="4"/>
                </a:lnTo>
                <a:lnTo>
                  <a:pt x="390" y="7"/>
                </a:lnTo>
                <a:lnTo>
                  <a:pt x="369" y="14"/>
                </a:lnTo>
                <a:lnTo>
                  <a:pt x="350" y="23"/>
                </a:lnTo>
                <a:lnTo>
                  <a:pt x="332" y="32"/>
                </a:lnTo>
                <a:lnTo>
                  <a:pt x="315" y="42"/>
                </a:lnTo>
                <a:lnTo>
                  <a:pt x="298" y="55"/>
                </a:lnTo>
                <a:lnTo>
                  <a:pt x="283" y="69"/>
                </a:lnTo>
                <a:lnTo>
                  <a:pt x="267" y="83"/>
                </a:lnTo>
                <a:lnTo>
                  <a:pt x="255" y="99"/>
                </a:lnTo>
                <a:lnTo>
                  <a:pt x="243" y="116"/>
                </a:lnTo>
                <a:lnTo>
                  <a:pt x="233" y="134"/>
                </a:lnTo>
                <a:lnTo>
                  <a:pt x="224" y="153"/>
                </a:lnTo>
                <a:lnTo>
                  <a:pt x="216" y="172"/>
                </a:lnTo>
                <a:lnTo>
                  <a:pt x="210" y="192"/>
                </a:lnTo>
                <a:lnTo>
                  <a:pt x="100" y="83"/>
                </a:lnTo>
                <a:lnTo>
                  <a:pt x="100" y="83"/>
                </a:lnTo>
                <a:lnTo>
                  <a:pt x="96" y="80"/>
                </a:lnTo>
                <a:lnTo>
                  <a:pt x="94" y="78"/>
                </a:lnTo>
                <a:lnTo>
                  <a:pt x="86" y="76"/>
                </a:lnTo>
                <a:lnTo>
                  <a:pt x="79" y="78"/>
                </a:lnTo>
                <a:lnTo>
                  <a:pt x="75" y="80"/>
                </a:lnTo>
                <a:lnTo>
                  <a:pt x="71" y="83"/>
                </a:lnTo>
                <a:lnTo>
                  <a:pt x="71" y="83"/>
                </a:lnTo>
                <a:lnTo>
                  <a:pt x="54" y="100"/>
                </a:lnTo>
                <a:lnTo>
                  <a:pt x="40" y="120"/>
                </a:lnTo>
                <a:lnTo>
                  <a:pt x="29" y="140"/>
                </a:lnTo>
                <a:lnTo>
                  <a:pt x="19" y="162"/>
                </a:lnTo>
                <a:lnTo>
                  <a:pt x="10" y="183"/>
                </a:lnTo>
                <a:lnTo>
                  <a:pt x="5" y="208"/>
                </a:lnTo>
                <a:lnTo>
                  <a:pt x="1" y="230"/>
                </a:lnTo>
                <a:lnTo>
                  <a:pt x="0" y="255"/>
                </a:lnTo>
                <a:lnTo>
                  <a:pt x="0" y="255"/>
                </a:lnTo>
                <a:lnTo>
                  <a:pt x="1" y="279"/>
                </a:lnTo>
                <a:lnTo>
                  <a:pt x="5" y="303"/>
                </a:lnTo>
                <a:lnTo>
                  <a:pt x="10" y="326"/>
                </a:lnTo>
                <a:lnTo>
                  <a:pt x="19" y="349"/>
                </a:lnTo>
                <a:lnTo>
                  <a:pt x="29" y="371"/>
                </a:lnTo>
                <a:lnTo>
                  <a:pt x="40" y="391"/>
                </a:lnTo>
                <a:lnTo>
                  <a:pt x="54" y="410"/>
                </a:lnTo>
                <a:lnTo>
                  <a:pt x="71" y="428"/>
                </a:lnTo>
                <a:lnTo>
                  <a:pt x="71" y="428"/>
                </a:lnTo>
                <a:lnTo>
                  <a:pt x="89" y="445"/>
                </a:lnTo>
                <a:lnTo>
                  <a:pt x="109" y="459"/>
                </a:lnTo>
                <a:lnTo>
                  <a:pt x="130" y="471"/>
                </a:lnTo>
                <a:lnTo>
                  <a:pt x="150" y="480"/>
                </a:lnTo>
                <a:lnTo>
                  <a:pt x="173" y="489"/>
                </a:lnTo>
                <a:lnTo>
                  <a:pt x="196" y="494"/>
                </a:lnTo>
                <a:lnTo>
                  <a:pt x="220" y="498"/>
                </a:lnTo>
                <a:lnTo>
                  <a:pt x="244" y="499"/>
                </a:lnTo>
                <a:lnTo>
                  <a:pt x="244" y="499"/>
                </a:lnTo>
                <a:lnTo>
                  <a:pt x="244" y="499"/>
                </a:lnTo>
                <a:lnTo>
                  <a:pt x="244" y="499"/>
                </a:lnTo>
                <a:lnTo>
                  <a:pt x="271" y="498"/>
                </a:lnTo>
                <a:lnTo>
                  <a:pt x="298" y="493"/>
                </a:lnTo>
                <a:lnTo>
                  <a:pt x="323" y="487"/>
                </a:lnTo>
                <a:lnTo>
                  <a:pt x="349" y="476"/>
                </a:lnTo>
                <a:lnTo>
                  <a:pt x="349" y="476"/>
                </a:lnTo>
                <a:lnTo>
                  <a:pt x="374" y="487"/>
                </a:lnTo>
                <a:lnTo>
                  <a:pt x="400" y="493"/>
                </a:lnTo>
                <a:lnTo>
                  <a:pt x="427" y="498"/>
                </a:lnTo>
                <a:lnTo>
                  <a:pt x="453" y="499"/>
                </a:lnTo>
                <a:lnTo>
                  <a:pt x="453" y="499"/>
                </a:lnTo>
                <a:lnTo>
                  <a:pt x="479" y="498"/>
                </a:lnTo>
                <a:lnTo>
                  <a:pt x="504" y="494"/>
                </a:lnTo>
                <a:lnTo>
                  <a:pt x="527" y="488"/>
                </a:lnTo>
                <a:lnTo>
                  <a:pt x="550" y="480"/>
                </a:lnTo>
                <a:lnTo>
                  <a:pt x="573" y="469"/>
                </a:lnTo>
                <a:lnTo>
                  <a:pt x="594" y="456"/>
                </a:lnTo>
                <a:lnTo>
                  <a:pt x="613" y="442"/>
                </a:lnTo>
                <a:lnTo>
                  <a:pt x="631" y="427"/>
                </a:lnTo>
                <a:lnTo>
                  <a:pt x="646" y="409"/>
                </a:lnTo>
                <a:lnTo>
                  <a:pt x="661" y="389"/>
                </a:lnTo>
                <a:lnTo>
                  <a:pt x="673" y="368"/>
                </a:lnTo>
                <a:lnTo>
                  <a:pt x="684" y="346"/>
                </a:lnTo>
                <a:lnTo>
                  <a:pt x="692" y="324"/>
                </a:lnTo>
                <a:lnTo>
                  <a:pt x="698" y="299"/>
                </a:lnTo>
                <a:lnTo>
                  <a:pt x="702" y="275"/>
                </a:lnTo>
                <a:lnTo>
                  <a:pt x="703" y="250"/>
                </a:lnTo>
                <a:lnTo>
                  <a:pt x="703" y="250"/>
                </a:lnTo>
                <a:lnTo>
                  <a:pt x="702" y="224"/>
                </a:lnTo>
                <a:lnTo>
                  <a:pt x="698" y="200"/>
                </a:lnTo>
                <a:lnTo>
                  <a:pt x="692" y="176"/>
                </a:lnTo>
                <a:lnTo>
                  <a:pt x="684" y="153"/>
                </a:lnTo>
                <a:lnTo>
                  <a:pt x="673" y="131"/>
                </a:lnTo>
                <a:lnTo>
                  <a:pt x="661" y="109"/>
                </a:lnTo>
                <a:lnTo>
                  <a:pt x="646" y="90"/>
                </a:lnTo>
                <a:lnTo>
                  <a:pt x="631" y="72"/>
                </a:lnTo>
                <a:lnTo>
                  <a:pt x="613" y="57"/>
                </a:lnTo>
                <a:lnTo>
                  <a:pt x="594" y="43"/>
                </a:lnTo>
                <a:lnTo>
                  <a:pt x="573" y="30"/>
                </a:lnTo>
                <a:lnTo>
                  <a:pt x="550" y="19"/>
                </a:lnTo>
                <a:lnTo>
                  <a:pt x="527" y="11"/>
                </a:lnTo>
                <a:lnTo>
                  <a:pt x="504" y="5"/>
                </a:lnTo>
                <a:lnTo>
                  <a:pt x="479" y="1"/>
                </a:lnTo>
                <a:lnTo>
                  <a:pt x="453" y="0"/>
                </a:lnTo>
                <a:lnTo>
                  <a:pt x="453" y="0"/>
                </a:lnTo>
                <a:close/>
                <a:moveTo>
                  <a:pt x="244" y="459"/>
                </a:moveTo>
                <a:lnTo>
                  <a:pt x="244" y="459"/>
                </a:lnTo>
                <a:lnTo>
                  <a:pt x="224" y="457"/>
                </a:lnTo>
                <a:lnTo>
                  <a:pt x="204" y="455"/>
                </a:lnTo>
                <a:lnTo>
                  <a:pt x="184" y="450"/>
                </a:lnTo>
                <a:lnTo>
                  <a:pt x="167" y="443"/>
                </a:lnTo>
                <a:lnTo>
                  <a:pt x="149" y="434"/>
                </a:lnTo>
                <a:lnTo>
                  <a:pt x="131" y="424"/>
                </a:lnTo>
                <a:lnTo>
                  <a:pt x="116" y="413"/>
                </a:lnTo>
                <a:lnTo>
                  <a:pt x="100" y="399"/>
                </a:lnTo>
                <a:lnTo>
                  <a:pt x="100" y="399"/>
                </a:lnTo>
                <a:lnTo>
                  <a:pt x="86" y="383"/>
                </a:lnTo>
                <a:lnTo>
                  <a:pt x="75" y="368"/>
                </a:lnTo>
                <a:lnTo>
                  <a:pt x="65" y="350"/>
                </a:lnTo>
                <a:lnTo>
                  <a:pt x="56" y="332"/>
                </a:lnTo>
                <a:lnTo>
                  <a:pt x="49" y="315"/>
                </a:lnTo>
                <a:lnTo>
                  <a:pt x="44" y="295"/>
                </a:lnTo>
                <a:lnTo>
                  <a:pt x="42" y="275"/>
                </a:lnTo>
                <a:lnTo>
                  <a:pt x="40" y="255"/>
                </a:lnTo>
                <a:lnTo>
                  <a:pt x="40" y="255"/>
                </a:lnTo>
                <a:lnTo>
                  <a:pt x="42" y="237"/>
                </a:lnTo>
                <a:lnTo>
                  <a:pt x="43" y="220"/>
                </a:lnTo>
                <a:lnTo>
                  <a:pt x="47" y="202"/>
                </a:lnTo>
                <a:lnTo>
                  <a:pt x="52" y="186"/>
                </a:lnTo>
                <a:lnTo>
                  <a:pt x="58" y="171"/>
                </a:lnTo>
                <a:lnTo>
                  <a:pt x="67" y="155"/>
                </a:lnTo>
                <a:lnTo>
                  <a:pt x="76" y="140"/>
                </a:lnTo>
                <a:lnTo>
                  <a:pt x="86" y="126"/>
                </a:lnTo>
                <a:lnTo>
                  <a:pt x="210" y="250"/>
                </a:lnTo>
                <a:lnTo>
                  <a:pt x="210" y="250"/>
                </a:lnTo>
                <a:lnTo>
                  <a:pt x="210" y="250"/>
                </a:lnTo>
                <a:lnTo>
                  <a:pt x="373" y="413"/>
                </a:lnTo>
                <a:lnTo>
                  <a:pt x="373" y="413"/>
                </a:lnTo>
                <a:lnTo>
                  <a:pt x="373" y="413"/>
                </a:lnTo>
                <a:lnTo>
                  <a:pt x="366" y="419"/>
                </a:lnTo>
                <a:lnTo>
                  <a:pt x="366" y="419"/>
                </a:lnTo>
                <a:lnTo>
                  <a:pt x="364" y="419"/>
                </a:lnTo>
                <a:lnTo>
                  <a:pt x="364" y="419"/>
                </a:lnTo>
                <a:lnTo>
                  <a:pt x="357" y="424"/>
                </a:lnTo>
                <a:lnTo>
                  <a:pt x="357" y="424"/>
                </a:lnTo>
                <a:lnTo>
                  <a:pt x="355" y="425"/>
                </a:lnTo>
                <a:lnTo>
                  <a:pt x="355" y="425"/>
                </a:lnTo>
                <a:lnTo>
                  <a:pt x="349" y="431"/>
                </a:lnTo>
                <a:lnTo>
                  <a:pt x="349" y="431"/>
                </a:lnTo>
                <a:lnTo>
                  <a:pt x="348" y="431"/>
                </a:lnTo>
                <a:lnTo>
                  <a:pt x="348" y="431"/>
                </a:lnTo>
                <a:lnTo>
                  <a:pt x="339" y="436"/>
                </a:lnTo>
                <a:lnTo>
                  <a:pt x="339" y="436"/>
                </a:lnTo>
                <a:lnTo>
                  <a:pt x="339" y="436"/>
                </a:lnTo>
                <a:lnTo>
                  <a:pt x="339" y="436"/>
                </a:lnTo>
                <a:lnTo>
                  <a:pt x="317" y="446"/>
                </a:lnTo>
                <a:lnTo>
                  <a:pt x="293" y="452"/>
                </a:lnTo>
                <a:lnTo>
                  <a:pt x="269" y="457"/>
                </a:lnTo>
                <a:lnTo>
                  <a:pt x="244" y="459"/>
                </a:lnTo>
                <a:lnTo>
                  <a:pt x="244" y="459"/>
                </a:lnTo>
                <a:lnTo>
                  <a:pt x="244" y="459"/>
                </a:lnTo>
                <a:lnTo>
                  <a:pt x="244" y="459"/>
                </a:lnTo>
                <a:close/>
                <a:moveTo>
                  <a:pt x="453" y="459"/>
                </a:moveTo>
                <a:lnTo>
                  <a:pt x="453" y="459"/>
                </a:lnTo>
                <a:lnTo>
                  <a:pt x="438" y="459"/>
                </a:lnTo>
                <a:lnTo>
                  <a:pt x="423" y="456"/>
                </a:lnTo>
                <a:lnTo>
                  <a:pt x="408" y="454"/>
                </a:lnTo>
                <a:lnTo>
                  <a:pt x="392" y="450"/>
                </a:lnTo>
                <a:lnTo>
                  <a:pt x="392" y="450"/>
                </a:lnTo>
                <a:lnTo>
                  <a:pt x="394" y="448"/>
                </a:lnTo>
                <a:lnTo>
                  <a:pt x="394" y="448"/>
                </a:lnTo>
                <a:lnTo>
                  <a:pt x="404" y="441"/>
                </a:lnTo>
                <a:lnTo>
                  <a:pt x="404" y="441"/>
                </a:lnTo>
                <a:lnTo>
                  <a:pt x="406" y="438"/>
                </a:lnTo>
                <a:lnTo>
                  <a:pt x="406" y="438"/>
                </a:lnTo>
                <a:lnTo>
                  <a:pt x="417" y="428"/>
                </a:lnTo>
                <a:lnTo>
                  <a:pt x="417" y="428"/>
                </a:lnTo>
                <a:lnTo>
                  <a:pt x="420" y="423"/>
                </a:lnTo>
                <a:lnTo>
                  <a:pt x="423" y="418"/>
                </a:lnTo>
                <a:lnTo>
                  <a:pt x="423" y="418"/>
                </a:lnTo>
                <a:lnTo>
                  <a:pt x="423" y="418"/>
                </a:lnTo>
                <a:lnTo>
                  <a:pt x="423" y="418"/>
                </a:lnTo>
                <a:lnTo>
                  <a:pt x="423" y="415"/>
                </a:lnTo>
                <a:lnTo>
                  <a:pt x="423" y="415"/>
                </a:lnTo>
                <a:lnTo>
                  <a:pt x="423" y="414"/>
                </a:lnTo>
                <a:lnTo>
                  <a:pt x="423" y="414"/>
                </a:lnTo>
                <a:lnTo>
                  <a:pt x="423" y="414"/>
                </a:lnTo>
                <a:lnTo>
                  <a:pt x="423" y="414"/>
                </a:lnTo>
                <a:lnTo>
                  <a:pt x="423" y="409"/>
                </a:lnTo>
                <a:lnTo>
                  <a:pt x="422" y="405"/>
                </a:lnTo>
                <a:lnTo>
                  <a:pt x="419" y="403"/>
                </a:lnTo>
                <a:lnTo>
                  <a:pt x="417" y="399"/>
                </a:lnTo>
                <a:lnTo>
                  <a:pt x="246" y="228"/>
                </a:lnTo>
                <a:lnTo>
                  <a:pt x="246" y="228"/>
                </a:lnTo>
                <a:lnTo>
                  <a:pt x="248" y="209"/>
                </a:lnTo>
                <a:lnTo>
                  <a:pt x="253" y="190"/>
                </a:lnTo>
                <a:lnTo>
                  <a:pt x="260" y="172"/>
                </a:lnTo>
                <a:lnTo>
                  <a:pt x="267" y="154"/>
                </a:lnTo>
                <a:lnTo>
                  <a:pt x="278" y="137"/>
                </a:lnTo>
                <a:lnTo>
                  <a:pt x="288" y="122"/>
                </a:lnTo>
                <a:lnTo>
                  <a:pt x="300" y="108"/>
                </a:lnTo>
                <a:lnTo>
                  <a:pt x="313" y="94"/>
                </a:lnTo>
                <a:lnTo>
                  <a:pt x="329" y="83"/>
                </a:lnTo>
                <a:lnTo>
                  <a:pt x="344" y="72"/>
                </a:lnTo>
                <a:lnTo>
                  <a:pt x="360" y="62"/>
                </a:lnTo>
                <a:lnTo>
                  <a:pt x="377" y="55"/>
                </a:lnTo>
                <a:lnTo>
                  <a:pt x="396" y="48"/>
                </a:lnTo>
                <a:lnTo>
                  <a:pt x="414" y="44"/>
                </a:lnTo>
                <a:lnTo>
                  <a:pt x="434" y="42"/>
                </a:lnTo>
                <a:lnTo>
                  <a:pt x="453" y="41"/>
                </a:lnTo>
                <a:lnTo>
                  <a:pt x="453" y="41"/>
                </a:lnTo>
                <a:lnTo>
                  <a:pt x="475" y="42"/>
                </a:lnTo>
                <a:lnTo>
                  <a:pt x="496" y="44"/>
                </a:lnTo>
                <a:lnTo>
                  <a:pt x="516" y="50"/>
                </a:lnTo>
                <a:lnTo>
                  <a:pt x="535" y="57"/>
                </a:lnTo>
                <a:lnTo>
                  <a:pt x="553" y="66"/>
                </a:lnTo>
                <a:lnTo>
                  <a:pt x="571" y="76"/>
                </a:lnTo>
                <a:lnTo>
                  <a:pt x="586" y="88"/>
                </a:lnTo>
                <a:lnTo>
                  <a:pt x="601" y="102"/>
                </a:lnTo>
                <a:lnTo>
                  <a:pt x="615" y="117"/>
                </a:lnTo>
                <a:lnTo>
                  <a:pt x="627" y="132"/>
                </a:lnTo>
                <a:lnTo>
                  <a:pt x="637" y="150"/>
                </a:lnTo>
                <a:lnTo>
                  <a:pt x="646" y="168"/>
                </a:lnTo>
                <a:lnTo>
                  <a:pt x="654" y="187"/>
                </a:lnTo>
                <a:lnTo>
                  <a:pt x="659" y="208"/>
                </a:lnTo>
                <a:lnTo>
                  <a:pt x="661" y="228"/>
                </a:lnTo>
                <a:lnTo>
                  <a:pt x="663" y="250"/>
                </a:lnTo>
                <a:lnTo>
                  <a:pt x="663" y="250"/>
                </a:lnTo>
                <a:lnTo>
                  <a:pt x="661" y="271"/>
                </a:lnTo>
                <a:lnTo>
                  <a:pt x="659" y="292"/>
                </a:lnTo>
                <a:lnTo>
                  <a:pt x="654" y="312"/>
                </a:lnTo>
                <a:lnTo>
                  <a:pt x="646" y="331"/>
                </a:lnTo>
                <a:lnTo>
                  <a:pt x="637" y="349"/>
                </a:lnTo>
                <a:lnTo>
                  <a:pt x="627" y="367"/>
                </a:lnTo>
                <a:lnTo>
                  <a:pt x="615" y="382"/>
                </a:lnTo>
                <a:lnTo>
                  <a:pt x="601" y="397"/>
                </a:lnTo>
                <a:lnTo>
                  <a:pt x="586" y="410"/>
                </a:lnTo>
                <a:lnTo>
                  <a:pt x="571" y="423"/>
                </a:lnTo>
                <a:lnTo>
                  <a:pt x="553" y="433"/>
                </a:lnTo>
                <a:lnTo>
                  <a:pt x="535" y="442"/>
                </a:lnTo>
                <a:lnTo>
                  <a:pt x="516" y="450"/>
                </a:lnTo>
                <a:lnTo>
                  <a:pt x="496" y="455"/>
                </a:lnTo>
                <a:lnTo>
                  <a:pt x="475" y="457"/>
                </a:lnTo>
                <a:lnTo>
                  <a:pt x="453" y="459"/>
                </a:lnTo>
                <a:lnTo>
                  <a:pt x="453" y="459"/>
                </a:lnTo>
                <a:close/>
                <a:moveTo>
                  <a:pt x="497" y="155"/>
                </a:moveTo>
                <a:lnTo>
                  <a:pt x="497" y="155"/>
                </a:lnTo>
                <a:lnTo>
                  <a:pt x="501" y="159"/>
                </a:lnTo>
                <a:lnTo>
                  <a:pt x="503" y="163"/>
                </a:lnTo>
                <a:lnTo>
                  <a:pt x="504" y="168"/>
                </a:lnTo>
                <a:lnTo>
                  <a:pt x="504" y="173"/>
                </a:lnTo>
                <a:lnTo>
                  <a:pt x="504" y="173"/>
                </a:lnTo>
                <a:lnTo>
                  <a:pt x="504" y="178"/>
                </a:lnTo>
                <a:lnTo>
                  <a:pt x="503" y="183"/>
                </a:lnTo>
                <a:lnTo>
                  <a:pt x="501" y="187"/>
                </a:lnTo>
                <a:lnTo>
                  <a:pt x="497" y="191"/>
                </a:lnTo>
                <a:lnTo>
                  <a:pt x="497" y="191"/>
                </a:lnTo>
                <a:lnTo>
                  <a:pt x="493" y="195"/>
                </a:lnTo>
                <a:lnTo>
                  <a:pt x="489" y="196"/>
                </a:lnTo>
                <a:lnTo>
                  <a:pt x="484" y="199"/>
                </a:lnTo>
                <a:lnTo>
                  <a:pt x="479" y="199"/>
                </a:lnTo>
                <a:lnTo>
                  <a:pt x="479" y="199"/>
                </a:lnTo>
                <a:lnTo>
                  <a:pt x="474" y="199"/>
                </a:lnTo>
                <a:lnTo>
                  <a:pt x="469" y="196"/>
                </a:lnTo>
                <a:lnTo>
                  <a:pt x="465" y="195"/>
                </a:lnTo>
                <a:lnTo>
                  <a:pt x="461" y="191"/>
                </a:lnTo>
                <a:lnTo>
                  <a:pt x="461" y="191"/>
                </a:lnTo>
                <a:lnTo>
                  <a:pt x="459" y="187"/>
                </a:lnTo>
                <a:lnTo>
                  <a:pt x="456" y="183"/>
                </a:lnTo>
                <a:lnTo>
                  <a:pt x="455" y="178"/>
                </a:lnTo>
                <a:lnTo>
                  <a:pt x="453" y="173"/>
                </a:lnTo>
                <a:lnTo>
                  <a:pt x="453" y="173"/>
                </a:lnTo>
                <a:lnTo>
                  <a:pt x="455" y="168"/>
                </a:lnTo>
                <a:lnTo>
                  <a:pt x="456" y="163"/>
                </a:lnTo>
                <a:lnTo>
                  <a:pt x="459" y="159"/>
                </a:lnTo>
                <a:lnTo>
                  <a:pt x="461" y="155"/>
                </a:lnTo>
                <a:lnTo>
                  <a:pt x="461" y="155"/>
                </a:lnTo>
                <a:lnTo>
                  <a:pt x="465" y="151"/>
                </a:lnTo>
                <a:lnTo>
                  <a:pt x="469" y="150"/>
                </a:lnTo>
                <a:lnTo>
                  <a:pt x="474" y="148"/>
                </a:lnTo>
                <a:lnTo>
                  <a:pt x="479" y="148"/>
                </a:lnTo>
                <a:lnTo>
                  <a:pt x="479" y="148"/>
                </a:lnTo>
                <a:lnTo>
                  <a:pt x="484" y="148"/>
                </a:lnTo>
                <a:lnTo>
                  <a:pt x="489" y="150"/>
                </a:lnTo>
                <a:lnTo>
                  <a:pt x="493" y="151"/>
                </a:lnTo>
                <a:lnTo>
                  <a:pt x="497" y="155"/>
                </a:lnTo>
                <a:lnTo>
                  <a:pt x="497" y="155"/>
                </a:lnTo>
                <a:close/>
                <a:moveTo>
                  <a:pt x="497" y="257"/>
                </a:moveTo>
                <a:lnTo>
                  <a:pt x="497" y="257"/>
                </a:lnTo>
                <a:lnTo>
                  <a:pt x="501" y="261"/>
                </a:lnTo>
                <a:lnTo>
                  <a:pt x="503" y="265"/>
                </a:lnTo>
                <a:lnTo>
                  <a:pt x="504" y="270"/>
                </a:lnTo>
                <a:lnTo>
                  <a:pt x="504" y="275"/>
                </a:lnTo>
                <a:lnTo>
                  <a:pt x="504" y="275"/>
                </a:lnTo>
                <a:lnTo>
                  <a:pt x="504" y="280"/>
                </a:lnTo>
                <a:lnTo>
                  <a:pt x="503" y="285"/>
                </a:lnTo>
                <a:lnTo>
                  <a:pt x="501" y="289"/>
                </a:lnTo>
                <a:lnTo>
                  <a:pt x="497" y="293"/>
                </a:lnTo>
                <a:lnTo>
                  <a:pt x="497" y="293"/>
                </a:lnTo>
                <a:lnTo>
                  <a:pt x="493" y="297"/>
                </a:lnTo>
                <a:lnTo>
                  <a:pt x="489" y="298"/>
                </a:lnTo>
                <a:lnTo>
                  <a:pt x="484" y="301"/>
                </a:lnTo>
                <a:lnTo>
                  <a:pt x="479" y="301"/>
                </a:lnTo>
                <a:lnTo>
                  <a:pt x="479" y="301"/>
                </a:lnTo>
                <a:lnTo>
                  <a:pt x="474" y="301"/>
                </a:lnTo>
                <a:lnTo>
                  <a:pt x="469" y="298"/>
                </a:lnTo>
                <a:lnTo>
                  <a:pt x="465" y="297"/>
                </a:lnTo>
                <a:lnTo>
                  <a:pt x="461" y="293"/>
                </a:lnTo>
                <a:lnTo>
                  <a:pt x="461" y="293"/>
                </a:lnTo>
                <a:lnTo>
                  <a:pt x="459" y="289"/>
                </a:lnTo>
                <a:lnTo>
                  <a:pt x="456" y="285"/>
                </a:lnTo>
                <a:lnTo>
                  <a:pt x="455" y="280"/>
                </a:lnTo>
                <a:lnTo>
                  <a:pt x="453" y="275"/>
                </a:lnTo>
                <a:lnTo>
                  <a:pt x="453" y="275"/>
                </a:lnTo>
                <a:lnTo>
                  <a:pt x="455" y="270"/>
                </a:lnTo>
                <a:lnTo>
                  <a:pt x="456" y="265"/>
                </a:lnTo>
                <a:lnTo>
                  <a:pt x="459" y="261"/>
                </a:lnTo>
                <a:lnTo>
                  <a:pt x="461" y="257"/>
                </a:lnTo>
                <a:lnTo>
                  <a:pt x="461" y="257"/>
                </a:lnTo>
                <a:lnTo>
                  <a:pt x="465" y="253"/>
                </a:lnTo>
                <a:lnTo>
                  <a:pt x="469" y="252"/>
                </a:lnTo>
                <a:lnTo>
                  <a:pt x="474" y="250"/>
                </a:lnTo>
                <a:lnTo>
                  <a:pt x="479" y="250"/>
                </a:lnTo>
                <a:lnTo>
                  <a:pt x="479" y="250"/>
                </a:lnTo>
                <a:lnTo>
                  <a:pt x="484" y="250"/>
                </a:lnTo>
                <a:lnTo>
                  <a:pt x="489" y="252"/>
                </a:lnTo>
                <a:lnTo>
                  <a:pt x="493" y="253"/>
                </a:lnTo>
                <a:lnTo>
                  <a:pt x="497" y="257"/>
                </a:lnTo>
                <a:lnTo>
                  <a:pt x="497" y="257"/>
                </a:lnTo>
                <a:close/>
                <a:moveTo>
                  <a:pt x="599" y="206"/>
                </a:moveTo>
                <a:lnTo>
                  <a:pt x="599" y="206"/>
                </a:lnTo>
                <a:lnTo>
                  <a:pt x="603" y="210"/>
                </a:lnTo>
                <a:lnTo>
                  <a:pt x="605" y="214"/>
                </a:lnTo>
                <a:lnTo>
                  <a:pt x="606" y="219"/>
                </a:lnTo>
                <a:lnTo>
                  <a:pt x="606" y="224"/>
                </a:lnTo>
                <a:lnTo>
                  <a:pt x="606" y="224"/>
                </a:lnTo>
                <a:lnTo>
                  <a:pt x="606" y="229"/>
                </a:lnTo>
                <a:lnTo>
                  <a:pt x="605" y="234"/>
                </a:lnTo>
                <a:lnTo>
                  <a:pt x="603" y="238"/>
                </a:lnTo>
                <a:lnTo>
                  <a:pt x="599" y="242"/>
                </a:lnTo>
                <a:lnTo>
                  <a:pt x="599" y="242"/>
                </a:lnTo>
                <a:lnTo>
                  <a:pt x="595" y="246"/>
                </a:lnTo>
                <a:lnTo>
                  <a:pt x="591" y="247"/>
                </a:lnTo>
                <a:lnTo>
                  <a:pt x="586" y="250"/>
                </a:lnTo>
                <a:lnTo>
                  <a:pt x="581" y="250"/>
                </a:lnTo>
                <a:lnTo>
                  <a:pt x="581" y="250"/>
                </a:lnTo>
                <a:lnTo>
                  <a:pt x="576" y="250"/>
                </a:lnTo>
                <a:lnTo>
                  <a:pt x="571" y="247"/>
                </a:lnTo>
                <a:lnTo>
                  <a:pt x="567" y="246"/>
                </a:lnTo>
                <a:lnTo>
                  <a:pt x="563" y="242"/>
                </a:lnTo>
                <a:lnTo>
                  <a:pt x="563" y="242"/>
                </a:lnTo>
                <a:lnTo>
                  <a:pt x="561" y="238"/>
                </a:lnTo>
                <a:lnTo>
                  <a:pt x="558" y="234"/>
                </a:lnTo>
                <a:lnTo>
                  <a:pt x="557" y="229"/>
                </a:lnTo>
                <a:lnTo>
                  <a:pt x="555" y="224"/>
                </a:lnTo>
                <a:lnTo>
                  <a:pt x="555" y="224"/>
                </a:lnTo>
                <a:lnTo>
                  <a:pt x="557" y="219"/>
                </a:lnTo>
                <a:lnTo>
                  <a:pt x="558" y="214"/>
                </a:lnTo>
                <a:lnTo>
                  <a:pt x="561" y="210"/>
                </a:lnTo>
                <a:lnTo>
                  <a:pt x="563" y="206"/>
                </a:lnTo>
                <a:lnTo>
                  <a:pt x="563" y="206"/>
                </a:lnTo>
                <a:lnTo>
                  <a:pt x="567" y="202"/>
                </a:lnTo>
                <a:lnTo>
                  <a:pt x="572" y="201"/>
                </a:lnTo>
                <a:lnTo>
                  <a:pt x="576" y="199"/>
                </a:lnTo>
                <a:lnTo>
                  <a:pt x="581" y="199"/>
                </a:lnTo>
                <a:lnTo>
                  <a:pt x="581" y="199"/>
                </a:lnTo>
                <a:lnTo>
                  <a:pt x="586" y="199"/>
                </a:lnTo>
                <a:lnTo>
                  <a:pt x="591" y="201"/>
                </a:lnTo>
                <a:lnTo>
                  <a:pt x="595" y="202"/>
                </a:lnTo>
                <a:lnTo>
                  <a:pt x="599" y="206"/>
                </a:lnTo>
                <a:lnTo>
                  <a:pt x="599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18C4BC9-0CB8-44EA-A3D3-BF03F871637B}"/>
              </a:ext>
            </a:extLst>
          </p:cNvPr>
          <p:cNvGrpSpPr/>
          <p:nvPr/>
        </p:nvGrpSpPr>
        <p:grpSpPr>
          <a:xfrm>
            <a:off x="11354415" y="-12879"/>
            <a:ext cx="647353" cy="669701"/>
            <a:chOff x="11354415" y="-12879"/>
            <a:chExt cx="647353" cy="669701"/>
          </a:xfrm>
          <a:solidFill>
            <a:srgbClr val="C00000"/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209C504-3751-4142-9014-53C82787D113}"/>
                </a:ext>
              </a:extLst>
            </p:cNvPr>
            <p:cNvGrpSpPr/>
            <p:nvPr/>
          </p:nvGrpSpPr>
          <p:grpSpPr>
            <a:xfrm>
              <a:off x="11354415" y="-12879"/>
              <a:ext cx="647353" cy="669701"/>
              <a:chOff x="5900244" y="2273592"/>
              <a:chExt cx="2615107" cy="4045408"/>
            </a:xfrm>
            <a:grpFill/>
          </p:grpSpPr>
          <p:sp>
            <p:nvSpPr>
              <p:cNvPr id="82" name="Freeform 159">
                <a:extLst>
                  <a:ext uri="{FF2B5EF4-FFF2-40B4-BE49-F238E27FC236}">
                    <a16:creationId xmlns:a16="http://schemas.microsoft.com/office/drawing/2014/main" id="{E69A8939-3AB6-42F8-AAAC-744264022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30354" y="3434004"/>
                <a:ext cx="3154887" cy="2615106"/>
              </a:xfrm>
              <a:custGeom>
                <a:avLst/>
                <a:gdLst>
                  <a:gd name="T0" fmla="*/ 199517 w 497"/>
                  <a:gd name="T1" fmla="*/ 0 h 346"/>
                  <a:gd name="T2" fmla="*/ 199517 w 497"/>
                  <a:gd name="T3" fmla="*/ 0 h 346"/>
                  <a:gd name="T4" fmla="*/ 95480 w 497"/>
                  <a:gd name="T5" fmla="*/ 0 h 346"/>
                  <a:gd name="T6" fmla="*/ 79717 w 497"/>
                  <a:gd name="T7" fmla="*/ 3560 h 346"/>
                  <a:gd name="T8" fmla="*/ 4053 w 497"/>
                  <a:gd name="T9" fmla="*/ 70763 h 346"/>
                  <a:gd name="T10" fmla="*/ 4053 w 497"/>
                  <a:gd name="T11" fmla="*/ 82779 h 346"/>
                  <a:gd name="T12" fmla="*/ 79717 w 497"/>
                  <a:gd name="T13" fmla="*/ 145531 h 346"/>
                  <a:gd name="T14" fmla="*/ 95480 w 497"/>
                  <a:gd name="T15" fmla="*/ 153542 h 346"/>
                  <a:gd name="T16" fmla="*/ 199517 w 497"/>
                  <a:gd name="T17" fmla="*/ 153542 h 346"/>
                  <a:gd name="T18" fmla="*/ 223387 w 497"/>
                  <a:gd name="T19" fmla="*/ 129954 h 346"/>
                  <a:gd name="T20" fmla="*/ 223387 w 497"/>
                  <a:gd name="T21" fmla="*/ 19582 h 346"/>
                  <a:gd name="T22" fmla="*/ 199517 w 497"/>
                  <a:gd name="T23" fmla="*/ 0 h 346"/>
                  <a:gd name="T24" fmla="*/ 167540 w 497"/>
                  <a:gd name="T25" fmla="*/ 121943 h 346"/>
                  <a:gd name="T26" fmla="*/ 167540 w 497"/>
                  <a:gd name="T27" fmla="*/ 121943 h 346"/>
                  <a:gd name="T28" fmla="*/ 139166 w 497"/>
                  <a:gd name="T29" fmla="*/ 90790 h 346"/>
                  <a:gd name="T30" fmla="*/ 111693 w 497"/>
                  <a:gd name="T31" fmla="*/ 121943 h 346"/>
                  <a:gd name="T32" fmla="*/ 95480 w 497"/>
                  <a:gd name="T33" fmla="*/ 102361 h 346"/>
                  <a:gd name="T34" fmla="*/ 123403 w 497"/>
                  <a:gd name="T35" fmla="*/ 74768 h 346"/>
                  <a:gd name="T36" fmla="*/ 95480 w 497"/>
                  <a:gd name="T37" fmla="*/ 47175 h 346"/>
                  <a:gd name="T38" fmla="*/ 111693 w 497"/>
                  <a:gd name="T39" fmla="*/ 31153 h 346"/>
                  <a:gd name="T40" fmla="*/ 139166 w 497"/>
                  <a:gd name="T41" fmla="*/ 59192 h 346"/>
                  <a:gd name="T42" fmla="*/ 167540 w 497"/>
                  <a:gd name="T43" fmla="*/ 31153 h 346"/>
                  <a:gd name="T44" fmla="*/ 187357 w 497"/>
                  <a:gd name="T45" fmla="*/ 47175 h 346"/>
                  <a:gd name="T46" fmla="*/ 155830 w 497"/>
                  <a:gd name="T47" fmla="*/ 74768 h 346"/>
                  <a:gd name="T48" fmla="*/ 187357 w 497"/>
                  <a:gd name="T49" fmla="*/ 102361 h 346"/>
                  <a:gd name="T50" fmla="*/ 167540 w 497"/>
                  <a:gd name="T51" fmla="*/ 121943 h 34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7" h="346">
                    <a:moveTo>
                      <a:pt x="443" y="0"/>
                    </a:moveTo>
                    <a:lnTo>
                      <a:pt x="443" y="0"/>
                    </a:lnTo>
                    <a:cubicBezTo>
                      <a:pt x="212" y="0"/>
                      <a:pt x="212" y="0"/>
                      <a:pt x="212" y="0"/>
                    </a:cubicBezTo>
                    <a:cubicBezTo>
                      <a:pt x="195" y="0"/>
                      <a:pt x="186" y="0"/>
                      <a:pt x="177" y="8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0" y="168"/>
                      <a:pt x="0" y="177"/>
                      <a:pt x="9" y="186"/>
                    </a:cubicBezTo>
                    <a:cubicBezTo>
                      <a:pt x="177" y="327"/>
                      <a:pt x="177" y="327"/>
                      <a:pt x="177" y="327"/>
                    </a:cubicBezTo>
                    <a:cubicBezTo>
                      <a:pt x="186" y="336"/>
                      <a:pt x="195" y="345"/>
                      <a:pt x="212" y="345"/>
                    </a:cubicBezTo>
                    <a:cubicBezTo>
                      <a:pt x="443" y="345"/>
                      <a:pt x="443" y="345"/>
                      <a:pt x="443" y="345"/>
                    </a:cubicBezTo>
                    <a:cubicBezTo>
                      <a:pt x="469" y="345"/>
                      <a:pt x="496" y="319"/>
                      <a:pt x="496" y="292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69" y="0"/>
                      <a:pt x="443" y="0"/>
                    </a:cubicBezTo>
                    <a:close/>
                    <a:moveTo>
                      <a:pt x="372" y="274"/>
                    </a:moveTo>
                    <a:lnTo>
                      <a:pt x="372" y="274"/>
                    </a:lnTo>
                    <a:cubicBezTo>
                      <a:pt x="309" y="204"/>
                      <a:pt x="309" y="204"/>
                      <a:pt x="309" y="204"/>
                    </a:cubicBezTo>
                    <a:cubicBezTo>
                      <a:pt x="248" y="274"/>
                      <a:pt x="248" y="274"/>
                      <a:pt x="248" y="274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48" y="70"/>
                      <a:pt x="248" y="70"/>
                      <a:pt x="248" y="70"/>
                    </a:cubicBezTo>
                    <a:cubicBezTo>
                      <a:pt x="309" y="133"/>
                      <a:pt x="309" y="133"/>
                      <a:pt x="309" y="133"/>
                    </a:cubicBezTo>
                    <a:cubicBezTo>
                      <a:pt x="372" y="70"/>
                      <a:pt x="372" y="70"/>
                      <a:pt x="372" y="70"/>
                    </a:cubicBezTo>
                    <a:cubicBezTo>
                      <a:pt x="416" y="106"/>
                      <a:pt x="416" y="106"/>
                      <a:pt x="416" y="106"/>
                    </a:cubicBezTo>
                    <a:cubicBezTo>
                      <a:pt x="346" y="168"/>
                      <a:pt x="346" y="168"/>
                      <a:pt x="346" y="168"/>
                    </a:cubicBezTo>
                    <a:cubicBezTo>
                      <a:pt x="416" y="230"/>
                      <a:pt x="416" y="230"/>
                      <a:pt x="416" y="230"/>
                    </a:cubicBezTo>
                    <a:lnTo>
                      <a:pt x="372" y="2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F2B6B3BE-ABF2-4CA8-990C-192F43EDBE53}"/>
                  </a:ext>
                </a:extLst>
              </p:cNvPr>
              <p:cNvSpPr/>
              <p:nvPr/>
            </p:nvSpPr>
            <p:spPr>
              <a:xfrm>
                <a:off x="5900244" y="2273592"/>
                <a:ext cx="2615107" cy="2862287"/>
              </a:xfrm>
              <a:prstGeom prst="roundRect">
                <a:avLst>
                  <a:gd name="adj" fmla="val 599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0C30C77-8CD5-4679-8E62-DCAA1B199D0D}"/>
                </a:ext>
              </a:extLst>
            </p:cNvPr>
            <p:cNvSpPr/>
            <p:nvPr/>
          </p:nvSpPr>
          <p:spPr>
            <a:xfrm flipH="1">
              <a:off x="11491747" y="-250"/>
              <a:ext cx="372687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  <a:cs typeface="Segoe UI" panose="020B0502040204020203" pitchFamily="34" charset="0"/>
                </a:rPr>
                <a:t>7 </a:t>
              </a:r>
              <a:endParaRPr lang="en-US" sz="2800" b="1" i="1" dirty="0">
                <a:solidFill>
                  <a:schemeClr val="bg1"/>
                </a:solidFill>
                <a:ea typeface="Lato Heavy" panose="020F050202020403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9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7-Green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94CF0F"/>
      </a:accent1>
      <a:accent2>
        <a:srgbClr val="6DC01A"/>
      </a:accent2>
      <a:accent3>
        <a:srgbClr val="5EB408"/>
      </a:accent3>
      <a:accent4>
        <a:srgbClr val="8BBD1D"/>
      </a:accent4>
      <a:accent5>
        <a:srgbClr val="8ABF13"/>
      </a:accent5>
      <a:accent6>
        <a:srgbClr val="ACEB0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D23232"/>
      </a:accent2>
      <a:accent3>
        <a:srgbClr val="000000"/>
      </a:accent3>
      <a:accent4>
        <a:srgbClr val="000000"/>
      </a:accent4>
      <a:accent5>
        <a:srgbClr val="000000"/>
      </a:accent5>
      <a:accent6>
        <a:srgbClr val="E7E6E6"/>
      </a:accent6>
      <a:hlink>
        <a:srgbClr val="E7E6E6"/>
      </a:hlink>
      <a:folHlink>
        <a:srgbClr val="E7E6E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84">
      <a:dk1>
        <a:srgbClr val="FFFFFF"/>
      </a:dk1>
      <a:lt1>
        <a:srgbClr val="1C1C1C"/>
      </a:lt1>
      <a:dk2>
        <a:srgbClr val="969696"/>
      </a:dk2>
      <a:lt2>
        <a:srgbClr val="D9D9D9"/>
      </a:lt2>
      <a:accent1>
        <a:srgbClr val="FFB601"/>
      </a:accent1>
      <a:accent2>
        <a:srgbClr val="FDE16B"/>
      </a:accent2>
      <a:accent3>
        <a:srgbClr val="FF9433"/>
      </a:accent3>
      <a:accent4>
        <a:srgbClr val="F6E7D2"/>
      </a:accent4>
      <a:accent5>
        <a:srgbClr val="FFE18B"/>
      </a:accent5>
      <a:accent6>
        <a:srgbClr val="DDBE65"/>
      </a:accent6>
      <a:hlink>
        <a:srgbClr val="84CBFC"/>
      </a:hlink>
      <a:folHlink>
        <a:srgbClr val="800080"/>
      </a:folHlink>
    </a:clrScheme>
    <a:fontScheme name="Custom 7">
      <a:majorFont>
        <a:latin typeface="Rockwell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d7172ba0-b1b4-44e5-a1fd-532dcb099ce7" Revision="1" Stencil="14c718a4-8bb7-405c-85ed-24a8c8f253c9" StencilVersion="1.0"/>
</Control>
</file>

<file path=customXml/item2.xml><?xml version="1.0" encoding="utf-8"?>
<Control xmlns="http://schemas.microsoft.com/VisualStudio/2011/storyboarding/control">
  <Id Name="268e3a94-a974-4bf5-b14a-745656efb765" Revision="1" Stencil="14c718a4-8bb7-405c-85ed-24a8c8f253c9" StencilVersion="1.0"/>
</Control>
</file>

<file path=customXml/item3.xml><?xml version="1.0" encoding="utf-8"?>
<Control xmlns="http://schemas.microsoft.com/VisualStudio/2011/storyboarding/control">
  <Id Name="9ad7c2db-95b1-45d4-b724-f2907eae5b84" Revision="1" Stencil="2b41b527-c132-41ef-a947-0d88576372e8" StencilVersion="1.0"/>
</Control>
</file>

<file path=customXml/item4.xml><?xml version="1.0" encoding="utf-8"?>
<Control xmlns="http://schemas.microsoft.com/VisualStudio/2011/storyboarding/control">
  <Id Name="59dfe5bb-0f03-4fc5-91d7-ea8bff36ec5a" Revision="1" Stencil="14c718a4-8bb7-405c-85ed-24a8c8f253c9" StencilVersion="1.0"/>
</Control>
</file>

<file path=customXml/itemProps1.xml><?xml version="1.0" encoding="utf-8"?>
<ds:datastoreItem xmlns:ds="http://schemas.openxmlformats.org/officeDocument/2006/customXml" ds:itemID="{F3D37DBC-4606-44EE-BD21-ED4EABD1A2D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2C43D3A-B5A9-4304-BD75-06B84323D9C3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6B7583C-E9FB-44F1-8C09-EB250DD82DB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5817914-C7B6-4A01-8560-B78225F0AF0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1452</Words>
  <Application>Microsoft Office PowerPoint</Application>
  <PresentationFormat>Widescreen</PresentationFormat>
  <Paragraphs>227</Paragraphs>
  <Slides>19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28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51" baseType="lpstr">
      <vt:lpstr>等线</vt:lpstr>
      <vt:lpstr>Arial</vt:lpstr>
      <vt:lpstr>Arial Black</vt:lpstr>
      <vt:lpstr>Bebas Neue</vt:lpstr>
      <vt:lpstr>Calibri</vt:lpstr>
      <vt:lpstr>Calibri Light</vt:lpstr>
      <vt:lpstr>Gill Sans</vt:lpstr>
      <vt:lpstr>Helvetica Light</vt:lpstr>
      <vt:lpstr>Lato</vt:lpstr>
      <vt:lpstr>Lato Black</vt:lpstr>
      <vt:lpstr>Lato Bold</vt:lpstr>
      <vt:lpstr>Lato Heavy</vt:lpstr>
      <vt:lpstr>Lato Light</vt:lpstr>
      <vt:lpstr>Lato Regular</vt:lpstr>
      <vt:lpstr>Montserrat Hairline</vt:lpstr>
      <vt:lpstr>Open Sans</vt:lpstr>
      <vt:lpstr>Open Sans Extrabold</vt:lpstr>
      <vt:lpstr>Open Sans Light</vt:lpstr>
      <vt:lpstr>Open Sans Semibold</vt:lpstr>
      <vt:lpstr>Poppins Light</vt:lpstr>
      <vt:lpstr>Roboto Condensed</vt:lpstr>
      <vt:lpstr>Roboto Condensed Light</vt:lpstr>
      <vt:lpstr>Rockwell</vt:lpstr>
      <vt:lpstr>Rockwell Extra Bold</vt:lpstr>
      <vt:lpstr>Segoe UI</vt:lpstr>
      <vt:lpstr>Segoe UI Light</vt:lpstr>
      <vt:lpstr>Source Sans Pro Regular</vt:lpstr>
      <vt:lpstr>Symbol</vt:lpstr>
      <vt:lpstr>Office Theme</vt:lpstr>
      <vt:lpstr>1_Office Theme</vt:lpstr>
      <vt:lpstr>2_Office Theme</vt:lpstr>
      <vt:lpstr>4_Office Theme</vt:lpstr>
      <vt:lpstr>PowerPoint Presentation</vt:lpstr>
      <vt:lpstr>WHO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</dc:creator>
  <cp:lastModifiedBy>office365</cp:lastModifiedBy>
  <cp:revision>58</cp:revision>
  <dcterms:created xsi:type="dcterms:W3CDTF">2018-04-25T22:57:05Z</dcterms:created>
  <dcterms:modified xsi:type="dcterms:W3CDTF">2018-10-11T02:28:05Z</dcterms:modified>
</cp:coreProperties>
</file>